
<file path=[Content_Types].xml><?xml version="1.0" encoding="utf-8"?>
<Types xmlns="http://schemas.openxmlformats.org/package/2006/content-types">
  <Default ContentType="image/jpeg" Extension="jpg"/>
  <Default ContentType="image/vnd.ms-photo" Extension="wdp"/>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6">
          <p15:clr>
            <a:srgbClr val="9AA0A6"/>
          </p15:clr>
        </p15:guide>
        <p15:guide id="2" orient="horz" pos="759">
          <p15:clr>
            <a:srgbClr val="9AA0A6"/>
          </p15:clr>
        </p15:guide>
        <p15:guide id="3" orient="horz" pos="83">
          <p15:clr>
            <a:srgbClr val="9AA0A6"/>
          </p15:clr>
        </p15:guide>
        <p15:guide id="4"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69C7853C-536D-4A76-A0AE-DD22124D55A5}" styleName="Themed Style 1 - Accent 3">
    <a:tblBg>
      <a:fillRef idx="2">
        <a:schemeClr val="accent3"/>
      </a:fillRef>
      <a:effectRef idx="1">
        <a:schemeClr val="accent3"/>
      </a:effectRef>
    </a:tblBg>
    <a:wholeTbl>
      <a:tcTxStyle>
        <a:fontRef idx="minor">
          <a:scrgbClr b="0" g="0" r="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b="0" g="0" r="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16" orient="horz"/>
        <p:guide pos="759" orient="horz"/>
        <p:guide pos="83"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42db1b313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42db1b313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42f0f5761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42f0f5761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10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439b18ad30_0_17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439b18ad30_0_17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439b18ad30_0_17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439b18ad30_0_17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12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42f0f5761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42f0f5761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13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42f0f5761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42f0f5761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39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439b18ad30_0_17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439b18ad30_0_17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42f0f57610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42f0f57610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854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42db1b3136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42db1b3136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42f0f5761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42f0f5761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42f0f5761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42f0f5761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439b18ad30_0_17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439b18ad30_0_17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439b18ad30_0_17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439b18ad30_0_17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42f0f5761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42f0f5761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42f0f57610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42f0f5761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42f0f5761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42f0f5761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358843" y="167377"/>
            <a:ext cx="8437741" cy="4792241"/>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231811" y="1726912"/>
            <a:ext cx="4851000" cy="1643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500" b="1">
                <a:latin typeface="Convergence"/>
                <a:ea typeface="Convergence"/>
                <a:cs typeface="Convergence"/>
                <a:sym typeface="Convergenc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31550" y="3445136"/>
            <a:ext cx="48510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Gantari Medium"/>
              <a:buNone/>
              <a:defRPr sz="1700">
                <a:latin typeface="Gantari Medium"/>
                <a:ea typeface="Gantari Medium"/>
                <a:cs typeface="Gantari Medium"/>
                <a:sym typeface="Gantari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 name="Google Shape;13;p2"/>
          <p:cNvGrpSpPr/>
          <p:nvPr/>
        </p:nvGrpSpPr>
        <p:grpSpPr>
          <a:xfrm rot="1867808">
            <a:off x="8393836" y="4290150"/>
            <a:ext cx="465940" cy="653056"/>
            <a:chOff x="3754021" y="-2205799"/>
            <a:chExt cx="287931" cy="400292"/>
          </a:xfrm>
        </p:grpSpPr>
        <p:sp>
          <p:nvSpPr>
            <p:cNvPr id="14" name="Google Shape;14;p2"/>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155750" y="539500"/>
            <a:ext cx="845911" cy="761382"/>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1970846" y="244105"/>
            <a:ext cx="950823" cy="421393"/>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32610" y="165409"/>
            <a:ext cx="480148" cy="578801"/>
          </a:xfrm>
          <a:custGeom>
            <a:avLst/>
            <a:gdLst/>
            <a:ahLst/>
            <a:cxnLst/>
            <a:rect l="l" t="t" r="r" b="b"/>
            <a:pathLst>
              <a:path w="8201" h="9886" extrusionOk="0">
                <a:moveTo>
                  <a:pt x="3711" y="1"/>
                </a:moveTo>
                <a:lnTo>
                  <a:pt x="1856" y="1184"/>
                </a:lnTo>
                <a:lnTo>
                  <a:pt x="1" y="2393"/>
                </a:lnTo>
                <a:lnTo>
                  <a:pt x="243" y="2770"/>
                </a:lnTo>
                <a:cubicBezTo>
                  <a:pt x="780" y="3254"/>
                  <a:pt x="1291" y="3818"/>
                  <a:pt x="1694" y="4437"/>
                </a:cubicBezTo>
                <a:cubicBezTo>
                  <a:pt x="2662" y="5754"/>
                  <a:pt x="3926" y="7636"/>
                  <a:pt x="4383" y="8362"/>
                </a:cubicBezTo>
                <a:cubicBezTo>
                  <a:pt x="4552" y="8604"/>
                  <a:pt x="4678" y="8715"/>
                  <a:pt x="4859" y="8715"/>
                </a:cubicBezTo>
                <a:cubicBezTo>
                  <a:pt x="4879" y="8715"/>
                  <a:pt x="4899" y="8714"/>
                  <a:pt x="4920" y="8711"/>
                </a:cubicBezTo>
                <a:lnTo>
                  <a:pt x="5592" y="9760"/>
                </a:lnTo>
                <a:cubicBezTo>
                  <a:pt x="5643" y="9844"/>
                  <a:pt x="5725" y="9886"/>
                  <a:pt x="5812" y="9886"/>
                </a:cubicBezTo>
                <a:cubicBezTo>
                  <a:pt x="5864" y="9886"/>
                  <a:pt x="5918" y="9871"/>
                  <a:pt x="5969" y="9840"/>
                </a:cubicBezTo>
                <a:lnTo>
                  <a:pt x="6722" y="9356"/>
                </a:lnTo>
                <a:lnTo>
                  <a:pt x="6829" y="9518"/>
                </a:lnTo>
                <a:lnTo>
                  <a:pt x="7125" y="9356"/>
                </a:lnTo>
                <a:lnTo>
                  <a:pt x="7394" y="9168"/>
                </a:lnTo>
                <a:lnTo>
                  <a:pt x="7286" y="9007"/>
                </a:lnTo>
                <a:lnTo>
                  <a:pt x="8039" y="8496"/>
                </a:lnTo>
                <a:cubicBezTo>
                  <a:pt x="8173" y="8415"/>
                  <a:pt x="8200" y="8254"/>
                  <a:pt x="8120" y="8120"/>
                </a:cubicBezTo>
                <a:lnTo>
                  <a:pt x="7447" y="7071"/>
                </a:lnTo>
                <a:cubicBezTo>
                  <a:pt x="7528" y="6910"/>
                  <a:pt x="7528" y="6722"/>
                  <a:pt x="7340" y="6453"/>
                </a:cubicBezTo>
                <a:cubicBezTo>
                  <a:pt x="6883" y="5727"/>
                  <a:pt x="5700" y="3818"/>
                  <a:pt x="4893" y="2393"/>
                </a:cubicBezTo>
                <a:cubicBezTo>
                  <a:pt x="4490" y="1748"/>
                  <a:pt x="4168" y="1076"/>
                  <a:pt x="3953" y="377"/>
                </a:cubicBezTo>
                <a:lnTo>
                  <a:pt x="37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60434" y="4526986"/>
            <a:ext cx="560358" cy="379095"/>
          </a:xfrm>
          <a:custGeom>
            <a:avLst/>
            <a:gdLst/>
            <a:ahLst/>
            <a:cxnLst/>
            <a:rect l="l" t="t" r="r" b="b"/>
            <a:pathLst>
              <a:path w="9571" h="6475" extrusionOk="0">
                <a:moveTo>
                  <a:pt x="1511" y="887"/>
                </a:moveTo>
                <a:cubicBezTo>
                  <a:pt x="1598" y="887"/>
                  <a:pt x="1687" y="905"/>
                  <a:pt x="1775" y="944"/>
                </a:cubicBezTo>
                <a:cubicBezTo>
                  <a:pt x="2097" y="1159"/>
                  <a:pt x="2205" y="1589"/>
                  <a:pt x="2016" y="1912"/>
                </a:cubicBezTo>
                <a:lnTo>
                  <a:pt x="2016" y="1939"/>
                </a:lnTo>
                <a:cubicBezTo>
                  <a:pt x="1879" y="2098"/>
                  <a:pt x="1691" y="2173"/>
                  <a:pt x="1507" y="2173"/>
                </a:cubicBezTo>
                <a:cubicBezTo>
                  <a:pt x="1225" y="2173"/>
                  <a:pt x="952" y="1995"/>
                  <a:pt x="887" y="1670"/>
                </a:cubicBezTo>
                <a:cubicBezTo>
                  <a:pt x="777" y="1251"/>
                  <a:pt x="1118" y="887"/>
                  <a:pt x="1511" y="887"/>
                </a:cubicBezTo>
                <a:close/>
                <a:moveTo>
                  <a:pt x="2198" y="1"/>
                </a:moveTo>
                <a:cubicBezTo>
                  <a:pt x="1577" y="1"/>
                  <a:pt x="973" y="334"/>
                  <a:pt x="672" y="917"/>
                </a:cubicBezTo>
                <a:lnTo>
                  <a:pt x="511" y="1240"/>
                </a:lnTo>
                <a:lnTo>
                  <a:pt x="377" y="1535"/>
                </a:lnTo>
                <a:cubicBezTo>
                  <a:pt x="0" y="2396"/>
                  <a:pt x="430" y="3417"/>
                  <a:pt x="1291" y="3794"/>
                </a:cubicBezTo>
                <a:lnTo>
                  <a:pt x="3952" y="5030"/>
                </a:lnTo>
                <a:lnTo>
                  <a:pt x="6614" y="6267"/>
                </a:lnTo>
                <a:cubicBezTo>
                  <a:pt x="6870" y="6408"/>
                  <a:pt x="7147" y="6474"/>
                  <a:pt x="7420" y="6474"/>
                </a:cubicBezTo>
                <a:cubicBezTo>
                  <a:pt x="8034" y="6474"/>
                  <a:pt x="8628" y="6137"/>
                  <a:pt x="8926" y="5541"/>
                </a:cubicBezTo>
                <a:lnTo>
                  <a:pt x="9060" y="5245"/>
                </a:lnTo>
                <a:lnTo>
                  <a:pt x="9221" y="4950"/>
                </a:lnTo>
                <a:cubicBezTo>
                  <a:pt x="9571" y="4062"/>
                  <a:pt x="9168" y="3068"/>
                  <a:pt x="8280" y="2691"/>
                </a:cubicBezTo>
                <a:lnTo>
                  <a:pt x="5646" y="1455"/>
                </a:lnTo>
                <a:lnTo>
                  <a:pt x="2984" y="191"/>
                </a:lnTo>
                <a:cubicBezTo>
                  <a:pt x="2734" y="62"/>
                  <a:pt x="2465" y="1"/>
                  <a:pt x="2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117150" y="611968"/>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8">
    <p:bg>
      <p:bgPr>
        <a:solidFill>
          <a:schemeClr val="accent2"/>
        </a:solidFill>
        <a:effectLst/>
      </p:bgPr>
    </p:bg>
    <p:spTree>
      <p:nvGrpSpPr>
        <p:cNvPr id="1" name="Shape 179"/>
        <p:cNvGrpSpPr/>
        <p:nvPr/>
      </p:nvGrpSpPr>
      <p:grpSpPr>
        <a:xfrm>
          <a:off x="0" y="0"/>
          <a:ext cx="0" cy="0"/>
          <a:chOff x="0" y="0"/>
          <a:chExt cx="0" cy="0"/>
        </a:xfrm>
      </p:grpSpPr>
      <p:sp>
        <p:nvSpPr>
          <p:cNvPr id="180" name="Google Shape;180;p17"/>
          <p:cNvSpPr/>
          <p:nvPr/>
        </p:nvSpPr>
        <p:spPr>
          <a:xfrm rot="10800000">
            <a:off x="303674" y="167377"/>
            <a:ext cx="8437741" cy="4792241"/>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accent3"/>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7"/>
          <p:cNvGrpSpPr/>
          <p:nvPr/>
        </p:nvGrpSpPr>
        <p:grpSpPr>
          <a:xfrm rot="8932192" flipH="1">
            <a:off x="8336689" y="191365"/>
            <a:ext cx="465940" cy="653056"/>
            <a:chOff x="3754021" y="-2205799"/>
            <a:chExt cx="287931" cy="400292"/>
          </a:xfrm>
        </p:grpSpPr>
        <p:sp>
          <p:nvSpPr>
            <p:cNvPr id="182" name="Google Shape;182;p17"/>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17"/>
          <p:cNvSpPr/>
          <p:nvPr/>
        </p:nvSpPr>
        <p:spPr>
          <a:xfrm rot="10800000" flipH="1">
            <a:off x="98602" y="3566988"/>
            <a:ext cx="845911" cy="761382"/>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rot="8100000" flipH="1">
            <a:off x="954249" y="4526223"/>
            <a:ext cx="950823" cy="421393"/>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rot="5400000" flipH="1">
            <a:off x="6056013" y="4390386"/>
            <a:ext cx="480148" cy="578801"/>
          </a:xfrm>
          <a:custGeom>
            <a:avLst/>
            <a:gdLst/>
            <a:ahLst/>
            <a:cxnLst/>
            <a:rect l="l" t="t" r="r" b="b"/>
            <a:pathLst>
              <a:path w="8201" h="9886" extrusionOk="0">
                <a:moveTo>
                  <a:pt x="3711" y="1"/>
                </a:moveTo>
                <a:lnTo>
                  <a:pt x="1856" y="1184"/>
                </a:lnTo>
                <a:lnTo>
                  <a:pt x="1" y="2393"/>
                </a:lnTo>
                <a:lnTo>
                  <a:pt x="243" y="2770"/>
                </a:lnTo>
                <a:cubicBezTo>
                  <a:pt x="780" y="3254"/>
                  <a:pt x="1291" y="3818"/>
                  <a:pt x="1694" y="4437"/>
                </a:cubicBezTo>
                <a:cubicBezTo>
                  <a:pt x="2662" y="5754"/>
                  <a:pt x="3926" y="7636"/>
                  <a:pt x="4383" y="8362"/>
                </a:cubicBezTo>
                <a:cubicBezTo>
                  <a:pt x="4552" y="8604"/>
                  <a:pt x="4678" y="8715"/>
                  <a:pt x="4859" y="8715"/>
                </a:cubicBezTo>
                <a:cubicBezTo>
                  <a:pt x="4879" y="8715"/>
                  <a:pt x="4899" y="8714"/>
                  <a:pt x="4920" y="8711"/>
                </a:cubicBezTo>
                <a:lnTo>
                  <a:pt x="5592" y="9760"/>
                </a:lnTo>
                <a:cubicBezTo>
                  <a:pt x="5643" y="9844"/>
                  <a:pt x="5725" y="9886"/>
                  <a:pt x="5812" y="9886"/>
                </a:cubicBezTo>
                <a:cubicBezTo>
                  <a:pt x="5864" y="9886"/>
                  <a:pt x="5918" y="9871"/>
                  <a:pt x="5969" y="9840"/>
                </a:cubicBezTo>
                <a:lnTo>
                  <a:pt x="6722" y="9356"/>
                </a:lnTo>
                <a:lnTo>
                  <a:pt x="6829" y="9518"/>
                </a:lnTo>
                <a:lnTo>
                  <a:pt x="7125" y="9356"/>
                </a:lnTo>
                <a:lnTo>
                  <a:pt x="7394" y="9168"/>
                </a:lnTo>
                <a:lnTo>
                  <a:pt x="7286" y="9007"/>
                </a:lnTo>
                <a:lnTo>
                  <a:pt x="8039" y="8496"/>
                </a:lnTo>
                <a:cubicBezTo>
                  <a:pt x="8173" y="8415"/>
                  <a:pt x="8200" y="8254"/>
                  <a:pt x="8120" y="8120"/>
                </a:cubicBezTo>
                <a:lnTo>
                  <a:pt x="7447" y="7071"/>
                </a:lnTo>
                <a:cubicBezTo>
                  <a:pt x="7528" y="6910"/>
                  <a:pt x="7528" y="6722"/>
                  <a:pt x="7340" y="6453"/>
                </a:cubicBezTo>
                <a:cubicBezTo>
                  <a:pt x="6883" y="5727"/>
                  <a:pt x="5700" y="3818"/>
                  <a:pt x="4893" y="2393"/>
                </a:cubicBezTo>
                <a:cubicBezTo>
                  <a:pt x="4490" y="1748"/>
                  <a:pt x="4168" y="1076"/>
                  <a:pt x="3953" y="377"/>
                </a:cubicBezTo>
                <a:lnTo>
                  <a:pt x="3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rot="10800000" flipH="1">
            <a:off x="889086" y="130965"/>
            <a:ext cx="560358" cy="379095"/>
          </a:xfrm>
          <a:custGeom>
            <a:avLst/>
            <a:gdLst/>
            <a:ahLst/>
            <a:cxnLst/>
            <a:rect l="l" t="t" r="r" b="b"/>
            <a:pathLst>
              <a:path w="9571" h="6475" extrusionOk="0">
                <a:moveTo>
                  <a:pt x="1511" y="887"/>
                </a:moveTo>
                <a:cubicBezTo>
                  <a:pt x="1598" y="887"/>
                  <a:pt x="1687" y="905"/>
                  <a:pt x="1775" y="944"/>
                </a:cubicBezTo>
                <a:cubicBezTo>
                  <a:pt x="2097" y="1159"/>
                  <a:pt x="2205" y="1589"/>
                  <a:pt x="2016" y="1912"/>
                </a:cubicBezTo>
                <a:lnTo>
                  <a:pt x="2016" y="1939"/>
                </a:lnTo>
                <a:cubicBezTo>
                  <a:pt x="1879" y="2098"/>
                  <a:pt x="1691" y="2173"/>
                  <a:pt x="1507" y="2173"/>
                </a:cubicBezTo>
                <a:cubicBezTo>
                  <a:pt x="1225" y="2173"/>
                  <a:pt x="952" y="1995"/>
                  <a:pt x="887" y="1670"/>
                </a:cubicBezTo>
                <a:cubicBezTo>
                  <a:pt x="777" y="1251"/>
                  <a:pt x="1118" y="887"/>
                  <a:pt x="1511" y="887"/>
                </a:cubicBezTo>
                <a:close/>
                <a:moveTo>
                  <a:pt x="2198" y="1"/>
                </a:moveTo>
                <a:cubicBezTo>
                  <a:pt x="1577" y="1"/>
                  <a:pt x="973" y="334"/>
                  <a:pt x="672" y="917"/>
                </a:cubicBezTo>
                <a:lnTo>
                  <a:pt x="511" y="1240"/>
                </a:lnTo>
                <a:lnTo>
                  <a:pt x="377" y="1535"/>
                </a:lnTo>
                <a:cubicBezTo>
                  <a:pt x="0" y="2396"/>
                  <a:pt x="430" y="3417"/>
                  <a:pt x="1291" y="3794"/>
                </a:cubicBezTo>
                <a:lnTo>
                  <a:pt x="3952" y="5030"/>
                </a:lnTo>
                <a:lnTo>
                  <a:pt x="6614" y="6267"/>
                </a:lnTo>
                <a:cubicBezTo>
                  <a:pt x="6870" y="6408"/>
                  <a:pt x="7147" y="6474"/>
                  <a:pt x="7420" y="6474"/>
                </a:cubicBezTo>
                <a:cubicBezTo>
                  <a:pt x="8034" y="6474"/>
                  <a:pt x="8628" y="6137"/>
                  <a:pt x="8926" y="5541"/>
                </a:cubicBezTo>
                <a:lnTo>
                  <a:pt x="9060" y="5245"/>
                </a:lnTo>
                <a:lnTo>
                  <a:pt x="9221" y="4950"/>
                </a:lnTo>
                <a:cubicBezTo>
                  <a:pt x="9571" y="4062"/>
                  <a:pt x="9168" y="3068"/>
                  <a:pt x="8280" y="2691"/>
                </a:cubicBezTo>
                <a:lnTo>
                  <a:pt x="5646" y="1455"/>
                </a:lnTo>
                <a:lnTo>
                  <a:pt x="2984" y="191"/>
                </a:lnTo>
                <a:cubicBezTo>
                  <a:pt x="2734" y="62"/>
                  <a:pt x="2465" y="1"/>
                  <a:pt x="2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rot="10800000" flipH="1">
            <a:off x="7717103" y="4194625"/>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rot="3915911" flipH="1">
            <a:off x="48570" y="1188714"/>
            <a:ext cx="469314" cy="379117"/>
          </a:xfrm>
          <a:custGeom>
            <a:avLst/>
            <a:gdLst/>
            <a:ahLst/>
            <a:cxnLst/>
            <a:rect l="l" t="t" r="r" b="b"/>
            <a:pathLst>
              <a:path w="9652" h="7797" extrusionOk="0">
                <a:moveTo>
                  <a:pt x="1990" y="0"/>
                </a:moveTo>
                <a:lnTo>
                  <a:pt x="995" y="1855"/>
                </a:lnTo>
                <a:lnTo>
                  <a:pt x="1" y="3764"/>
                </a:lnTo>
                <a:lnTo>
                  <a:pt x="3442" y="5565"/>
                </a:lnTo>
                <a:lnTo>
                  <a:pt x="7689" y="7797"/>
                </a:lnTo>
                <a:lnTo>
                  <a:pt x="8657" y="5888"/>
                </a:lnTo>
                <a:lnTo>
                  <a:pt x="9652" y="4033"/>
                </a:lnTo>
                <a:lnTo>
                  <a:pt x="9195" y="3791"/>
                </a:lnTo>
                <a:cubicBezTo>
                  <a:pt x="9097" y="3749"/>
                  <a:pt x="8996" y="3729"/>
                  <a:pt x="8899" y="3729"/>
                </a:cubicBezTo>
                <a:cubicBezTo>
                  <a:pt x="8624" y="3729"/>
                  <a:pt x="8373" y="3889"/>
                  <a:pt x="8254" y="4167"/>
                </a:cubicBezTo>
                <a:cubicBezTo>
                  <a:pt x="8173" y="4302"/>
                  <a:pt x="8120" y="4490"/>
                  <a:pt x="8146" y="4651"/>
                </a:cubicBezTo>
                <a:lnTo>
                  <a:pt x="7743" y="5431"/>
                </a:lnTo>
                <a:lnTo>
                  <a:pt x="6964" y="5001"/>
                </a:lnTo>
                <a:lnTo>
                  <a:pt x="7152" y="4651"/>
                </a:lnTo>
                <a:lnTo>
                  <a:pt x="7367" y="4248"/>
                </a:lnTo>
                <a:cubicBezTo>
                  <a:pt x="7528" y="4167"/>
                  <a:pt x="7663" y="4033"/>
                  <a:pt x="7743" y="3898"/>
                </a:cubicBezTo>
                <a:cubicBezTo>
                  <a:pt x="8062" y="3449"/>
                  <a:pt x="7479" y="2960"/>
                  <a:pt x="7015" y="2960"/>
                </a:cubicBezTo>
                <a:cubicBezTo>
                  <a:pt x="6813" y="2960"/>
                  <a:pt x="6634" y="3052"/>
                  <a:pt x="6560" y="3280"/>
                </a:cubicBezTo>
                <a:cubicBezTo>
                  <a:pt x="6480" y="3415"/>
                  <a:pt x="6453" y="3603"/>
                  <a:pt x="6453" y="3764"/>
                </a:cubicBezTo>
                <a:lnTo>
                  <a:pt x="6050" y="4544"/>
                </a:lnTo>
                <a:lnTo>
                  <a:pt x="5270" y="4113"/>
                </a:lnTo>
                <a:lnTo>
                  <a:pt x="5673" y="3361"/>
                </a:lnTo>
                <a:cubicBezTo>
                  <a:pt x="5834" y="3280"/>
                  <a:pt x="5942" y="3146"/>
                  <a:pt x="6023" y="2984"/>
                </a:cubicBezTo>
                <a:cubicBezTo>
                  <a:pt x="6344" y="2550"/>
                  <a:pt x="5763" y="2063"/>
                  <a:pt x="5305" y="2063"/>
                </a:cubicBezTo>
                <a:cubicBezTo>
                  <a:pt x="5111" y="2063"/>
                  <a:pt x="4939" y="2150"/>
                  <a:pt x="4867" y="2366"/>
                </a:cubicBezTo>
                <a:cubicBezTo>
                  <a:pt x="4786" y="2527"/>
                  <a:pt x="4732" y="2716"/>
                  <a:pt x="4759" y="2877"/>
                </a:cubicBezTo>
                <a:lnTo>
                  <a:pt x="4356" y="3630"/>
                </a:lnTo>
                <a:lnTo>
                  <a:pt x="3603" y="3226"/>
                </a:lnTo>
                <a:lnTo>
                  <a:pt x="4006" y="2474"/>
                </a:lnTo>
                <a:cubicBezTo>
                  <a:pt x="4141" y="2393"/>
                  <a:pt x="4275" y="2259"/>
                  <a:pt x="4356" y="2097"/>
                </a:cubicBezTo>
                <a:cubicBezTo>
                  <a:pt x="4677" y="1663"/>
                  <a:pt x="4083" y="1175"/>
                  <a:pt x="3617" y="1175"/>
                </a:cubicBezTo>
                <a:cubicBezTo>
                  <a:pt x="3419" y="1175"/>
                  <a:pt x="3245" y="1263"/>
                  <a:pt x="3173" y="1479"/>
                </a:cubicBezTo>
                <a:cubicBezTo>
                  <a:pt x="3092" y="1640"/>
                  <a:pt x="3065" y="1801"/>
                  <a:pt x="3092" y="1990"/>
                </a:cubicBezTo>
                <a:lnTo>
                  <a:pt x="2689" y="2742"/>
                </a:lnTo>
                <a:lnTo>
                  <a:pt x="1909" y="2339"/>
                </a:lnTo>
                <a:lnTo>
                  <a:pt x="2313" y="1586"/>
                </a:lnTo>
                <a:cubicBezTo>
                  <a:pt x="2474" y="1506"/>
                  <a:pt x="2581" y="1371"/>
                  <a:pt x="2662" y="1210"/>
                </a:cubicBezTo>
                <a:cubicBezTo>
                  <a:pt x="2877" y="887"/>
                  <a:pt x="2770" y="430"/>
                  <a:pt x="2447" y="242"/>
                </a:cubicBezTo>
                <a:lnTo>
                  <a:pt x="19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txBox="1">
            <a:spLocks noGrp="1"/>
          </p:cNvSpPr>
          <p:nvPr>
            <p:ph type="title"/>
          </p:nvPr>
        </p:nvSpPr>
        <p:spPr>
          <a:xfrm flipH="1">
            <a:off x="681900" y="1528775"/>
            <a:ext cx="5067600" cy="1605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93" name="Google Shape;193;p17"/>
          <p:cNvSpPr txBox="1">
            <a:spLocks noGrp="1"/>
          </p:cNvSpPr>
          <p:nvPr>
            <p:ph type="title" idx="2" hasCustomPrompt="1"/>
          </p:nvPr>
        </p:nvSpPr>
        <p:spPr>
          <a:xfrm flipH="1">
            <a:off x="6079050" y="1487075"/>
            <a:ext cx="2089800" cy="10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8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4" name="Google Shape;194;p17"/>
          <p:cNvSpPr txBox="1">
            <a:spLocks noGrp="1"/>
          </p:cNvSpPr>
          <p:nvPr>
            <p:ph type="subTitle" idx="1"/>
          </p:nvPr>
        </p:nvSpPr>
        <p:spPr>
          <a:xfrm flipH="1">
            <a:off x="681900" y="3243325"/>
            <a:ext cx="5067600" cy="3750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195"/>
        <p:cNvGrpSpPr/>
        <p:nvPr/>
      </p:nvGrpSpPr>
      <p:grpSpPr>
        <a:xfrm>
          <a:off x="0" y="0"/>
          <a:ext cx="0" cy="0"/>
          <a:chOff x="0" y="0"/>
          <a:chExt cx="0" cy="0"/>
        </a:xfrm>
      </p:grpSpPr>
      <p:sp>
        <p:nvSpPr>
          <p:cNvPr id="196" name="Google Shape;196;p18"/>
          <p:cNvSpPr/>
          <p:nvPr/>
        </p:nvSpPr>
        <p:spPr>
          <a:xfrm rot="10800000" flipH="1">
            <a:off x="-1085820" y="-330443"/>
            <a:ext cx="11031095" cy="6265144"/>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txBox="1">
            <a:spLocks noGrp="1"/>
          </p:cNvSpPr>
          <p:nvPr>
            <p:ph type="title"/>
          </p:nvPr>
        </p:nvSpPr>
        <p:spPr>
          <a:xfrm>
            <a:off x="713225" y="6736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8" name="Google Shape;198;p18"/>
          <p:cNvGrpSpPr/>
          <p:nvPr/>
        </p:nvGrpSpPr>
        <p:grpSpPr>
          <a:xfrm rot="-3006552">
            <a:off x="8585858" y="-33588"/>
            <a:ext cx="465933" cy="653055"/>
            <a:chOff x="3754021" y="-2205799"/>
            <a:chExt cx="287931" cy="400292"/>
          </a:xfrm>
        </p:grpSpPr>
        <p:sp>
          <p:nvSpPr>
            <p:cNvPr id="199" name="Google Shape;199;p18"/>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8"/>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8"/>
          <p:cNvSpPr/>
          <p:nvPr/>
        </p:nvSpPr>
        <p:spPr>
          <a:xfrm rot="3909396">
            <a:off x="26495" y="4631829"/>
            <a:ext cx="845901" cy="761383"/>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a:off x="8679125" y="4785243"/>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accent2"/>
        </a:solidFill>
        <a:effectLst/>
      </p:bgPr>
    </p:bg>
    <p:spTree>
      <p:nvGrpSpPr>
        <p:cNvPr id="1" name="Shape 205"/>
        <p:cNvGrpSpPr/>
        <p:nvPr/>
      </p:nvGrpSpPr>
      <p:grpSpPr>
        <a:xfrm>
          <a:off x="0" y="0"/>
          <a:ext cx="0" cy="0"/>
          <a:chOff x="0" y="0"/>
          <a:chExt cx="0" cy="0"/>
        </a:xfrm>
      </p:grpSpPr>
      <p:sp>
        <p:nvSpPr>
          <p:cNvPr id="206" name="Google Shape;206;p19"/>
          <p:cNvSpPr/>
          <p:nvPr/>
        </p:nvSpPr>
        <p:spPr>
          <a:xfrm flipH="1">
            <a:off x="-476249" y="-361950"/>
            <a:ext cx="9966474" cy="5524460"/>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accent3"/>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txBox="1">
            <a:spLocks noGrp="1"/>
          </p:cNvSpPr>
          <p:nvPr>
            <p:ph type="title"/>
          </p:nvPr>
        </p:nvSpPr>
        <p:spPr>
          <a:xfrm>
            <a:off x="763950" y="1580338"/>
            <a:ext cx="4872900" cy="11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8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08" name="Google Shape;208;p19"/>
          <p:cNvSpPr txBox="1">
            <a:spLocks noGrp="1"/>
          </p:cNvSpPr>
          <p:nvPr>
            <p:ph type="subTitle" idx="1"/>
          </p:nvPr>
        </p:nvSpPr>
        <p:spPr>
          <a:xfrm>
            <a:off x="763950" y="2762163"/>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09" name="Google Shape;209;p19"/>
          <p:cNvGrpSpPr/>
          <p:nvPr/>
        </p:nvGrpSpPr>
        <p:grpSpPr>
          <a:xfrm rot="-1867808" flipH="1">
            <a:off x="259529" y="4396025"/>
            <a:ext cx="465940" cy="653056"/>
            <a:chOff x="3754021" y="-2205799"/>
            <a:chExt cx="287931" cy="400292"/>
          </a:xfrm>
        </p:grpSpPr>
        <p:sp>
          <p:nvSpPr>
            <p:cNvPr id="210" name="Google Shape;210;p19"/>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9"/>
          <p:cNvSpPr/>
          <p:nvPr/>
        </p:nvSpPr>
        <p:spPr>
          <a:xfrm flipH="1">
            <a:off x="8155745" y="310900"/>
            <a:ext cx="845911" cy="761382"/>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rot="-2700000" flipH="1">
            <a:off x="6235736" y="15505"/>
            <a:ext cx="950823" cy="421393"/>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9"/>
          <p:cNvSpPr/>
          <p:nvPr/>
        </p:nvSpPr>
        <p:spPr>
          <a:xfrm flipH="1">
            <a:off x="8498539" y="4633436"/>
            <a:ext cx="560358" cy="379095"/>
          </a:xfrm>
          <a:custGeom>
            <a:avLst/>
            <a:gdLst/>
            <a:ahLst/>
            <a:cxnLst/>
            <a:rect l="l" t="t" r="r" b="b"/>
            <a:pathLst>
              <a:path w="9571" h="6475" extrusionOk="0">
                <a:moveTo>
                  <a:pt x="1511" y="887"/>
                </a:moveTo>
                <a:cubicBezTo>
                  <a:pt x="1598" y="887"/>
                  <a:pt x="1687" y="905"/>
                  <a:pt x="1775" y="944"/>
                </a:cubicBezTo>
                <a:cubicBezTo>
                  <a:pt x="2097" y="1159"/>
                  <a:pt x="2205" y="1589"/>
                  <a:pt x="2016" y="1912"/>
                </a:cubicBezTo>
                <a:lnTo>
                  <a:pt x="2016" y="1939"/>
                </a:lnTo>
                <a:cubicBezTo>
                  <a:pt x="1879" y="2098"/>
                  <a:pt x="1691" y="2173"/>
                  <a:pt x="1507" y="2173"/>
                </a:cubicBezTo>
                <a:cubicBezTo>
                  <a:pt x="1225" y="2173"/>
                  <a:pt x="952" y="1995"/>
                  <a:pt x="887" y="1670"/>
                </a:cubicBezTo>
                <a:cubicBezTo>
                  <a:pt x="777" y="1251"/>
                  <a:pt x="1118" y="887"/>
                  <a:pt x="1511" y="887"/>
                </a:cubicBezTo>
                <a:close/>
                <a:moveTo>
                  <a:pt x="2198" y="1"/>
                </a:moveTo>
                <a:cubicBezTo>
                  <a:pt x="1577" y="1"/>
                  <a:pt x="973" y="334"/>
                  <a:pt x="672" y="917"/>
                </a:cubicBezTo>
                <a:lnTo>
                  <a:pt x="511" y="1240"/>
                </a:lnTo>
                <a:lnTo>
                  <a:pt x="377" y="1535"/>
                </a:lnTo>
                <a:cubicBezTo>
                  <a:pt x="0" y="2396"/>
                  <a:pt x="430" y="3417"/>
                  <a:pt x="1291" y="3794"/>
                </a:cubicBezTo>
                <a:lnTo>
                  <a:pt x="3952" y="5030"/>
                </a:lnTo>
                <a:lnTo>
                  <a:pt x="6614" y="6267"/>
                </a:lnTo>
                <a:cubicBezTo>
                  <a:pt x="6870" y="6408"/>
                  <a:pt x="7147" y="6474"/>
                  <a:pt x="7420" y="6474"/>
                </a:cubicBezTo>
                <a:cubicBezTo>
                  <a:pt x="8034" y="6474"/>
                  <a:pt x="8628" y="6137"/>
                  <a:pt x="8926" y="5541"/>
                </a:cubicBezTo>
                <a:lnTo>
                  <a:pt x="9060" y="5245"/>
                </a:lnTo>
                <a:lnTo>
                  <a:pt x="9221" y="4950"/>
                </a:lnTo>
                <a:cubicBezTo>
                  <a:pt x="9571" y="4062"/>
                  <a:pt x="9168" y="3068"/>
                  <a:pt x="8280" y="2691"/>
                </a:cubicBezTo>
                <a:lnTo>
                  <a:pt x="5646" y="1455"/>
                </a:lnTo>
                <a:lnTo>
                  <a:pt x="2984" y="191"/>
                </a:lnTo>
                <a:cubicBezTo>
                  <a:pt x="2734" y="62"/>
                  <a:pt x="2465" y="1"/>
                  <a:pt x="2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p:nvPr/>
        </p:nvSpPr>
        <p:spPr>
          <a:xfrm flipH="1">
            <a:off x="117644" y="231268"/>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18"/>
        <p:cNvGrpSpPr/>
        <p:nvPr/>
      </p:nvGrpSpPr>
      <p:grpSpPr>
        <a:xfrm>
          <a:off x="0" y="0"/>
          <a:ext cx="0" cy="0"/>
          <a:chOff x="0" y="0"/>
          <a:chExt cx="0" cy="0"/>
        </a:xfrm>
      </p:grpSpPr>
      <p:sp>
        <p:nvSpPr>
          <p:cNvPr id="219" name="Google Shape;219;p20"/>
          <p:cNvSpPr/>
          <p:nvPr/>
        </p:nvSpPr>
        <p:spPr>
          <a:xfrm rot="10800000">
            <a:off x="-552449" y="-228590"/>
            <a:ext cx="9966474" cy="5660490"/>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txBox="1">
            <a:spLocks noGrp="1"/>
          </p:cNvSpPr>
          <p:nvPr>
            <p:ph type="title"/>
          </p:nvPr>
        </p:nvSpPr>
        <p:spPr>
          <a:xfrm>
            <a:off x="796200" y="1354375"/>
            <a:ext cx="4023300" cy="1632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20"/>
          <p:cNvSpPr txBox="1">
            <a:spLocks noGrp="1"/>
          </p:cNvSpPr>
          <p:nvPr>
            <p:ph type="subTitle" idx="1"/>
          </p:nvPr>
        </p:nvSpPr>
        <p:spPr>
          <a:xfrm>
            <a:off x="796200" y="2986350"/>
            <a:ext cx="4023300" cy="8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2" name="Google Shape;222;p20"/>
          <p:cNvSpPr>
            <a:spLocks noGrp="1"/>
          </p:cNvSpPr>
          <p:nvPr>
            <p:ph type="pic" idx="2"/>
          </p:nvPr>
        </p:nvSpPr>
        <p:spPr>
          <a:xfrm>
            <a:off x="5305974" y="690225"/>
            <a:ext cx="3045600" cy="3041700"/>
          </a:xfrm>
          <a:prstGeom prst="ellipse">
            <a:avLst/>
          </a:prstGeom>
          <a:noFill/>
          <a:ln>
            <a:noFill/>
          </a:ln>
        </p:spPr>
      </p:sp>
      <p:grpSp>
        <p:nvGrpSpPr>
          <p:cNvPr id="223" name="Google Shape;223;p20"/>
          <p:cNvGrpSpPr/>
          <p:nvPr/>
        </p:nvGrpSpPr>
        <p:grpSpPr>
          <a:xfrm rot="-4086866" flipH="1">
            <a:off x="5917436" y="4497407"/>
            <a:ext cx="465938" cy="653033"/>
            <a:chOff x="3754021" y="-2205799"/>
            <a:chExt cx="287931" cy="400292"/>
          </a:xfrm>
        </p:grpSpPr>
        <p:sp>
          <p:nvSpPr>
            <p:cNvPr id="224" name="Google Shape;224;p20"/>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20"/>
          <p:cNvSpPr/>
          <p:nvPr/>
        </p:nvSpPr>
        <p:spPr>
          <a:xfrm rot="10800000" flipH="1">
            <a:off x="133350" y="4235988"/>
            <a:ext cx="845911" cy="761382"/>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rot="10800000" flipH="1">
            <a:off x="8007950" y="4308450"/>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242"/>
        <p:cNvGrpSpPr/>
        <p:nvPr/>
      </p:nvGrpSpPr>
      <p:grpSpPr>
        <a:xfrm>
          <a:off x="0" y="0"/>
          <a:ext cx="0" cy="0"/>
          <a:chOff x="0" y="0"/>
          <a:chExt cx="0" cy="0"/>
        </a:xfrm>
      </p:grpSpPr>
      <p:sp>
        <p:nvSpPr>
          <p:cNvPr id="243" name="Google Shape;243;p23"/>
          <p:cNvSpPr/>
          <p:nvPr/>
        </p:nvSpPr>
        <p:spPr>
          <a:xfrm>
            <a:off x="-1162020" y="-797168"/>
            <a:ext cx="11031095" cy="6265144"/>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23"/>
          <p:cNvGrpSpPr/>
          <p:nvPr/>
        </p:nvGrpSpPr>
        <p:grpSpPr>
          <a:xfrm rot="-7570810">
            <a:off x="8603547" y="4548014"/>
            <a:ext cx="465947" cy="653073"/>
            <a:chOff x="3754021" y="-2205799"/>
            <a:chExt cx="287931" cy="400292"/>
          </a:xfrm>
        </p:grpSpPr>
        <p:sp>
          <p:nvSpPr>
            <p:cNvPr id="245" name="Google Shape;245;p23"/>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3"/>
          <p:cNvSpPr/>
          <p:nvPr/>
        </p:nvSpPr>
        <p:spPr>
          <a:xfrm>
            <a:off x="-132691" y="-136900"/>
            <a:ext cx="845911" cy="761382"/>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2700000">
            <a:off x="1913781" y="-79745"/>
            <a:ext cx="950823" cy="421393"/>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4307224">
            <a:off x="8679712" y="-266830"/>
            <a:ext cx="845914" cy="616455"/>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txBox="1">
            <a:spLocks noGrp="1"/>
          </p:cNvSpPr>
          <p:nvPr>
            <p:ph type="title"/>
          </p:nvPr>
        </p:nvSpPr>
        <p:spPr>
          <a:xfrm>
            <a:off x="996225" y="1816613"/>
            <a:ext cx="4023300" cy="707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3" name="Google Shape;253;p23"/>
          <p:cNvSpPr txBox="1">
            <a:spLocks noGrp="1"/>
          </p:cNvSpPr>
          <p:nvPr>
            <p:ph type="subTitle" idx="1"/>
          </p:nvPr>
        </p:nvSpPr>
        <p:spPr>
          <a:xfrm>
            <a:off x="996225" y="2524088"/>
            <a:ext cx="4023300" cy="8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5">
    <p:spTree>
      <p:nvGrpSpPr>
        <p:cNvPr id="1" name="Shape 272"/>
        <p:cNvGrpSpPr/>
        <p:nvPr/>
      </p:nvGrpSpPr>
      <p:grpSpPr>
        <a:xfrm>
          <a:off x="0" y="0"/>
          <a:ext cx="0" cy="0"/>
          <a:chOff x="0" y="0"/>
          <a:chExt cx="0" cy="0"/>
        </a:xfrm>
      </p:grpSpPr>
      <p:sp>
        <p:nvSpPr>
          <p:cNvPr id="273" name="Google Shape;273;p26"/>
          <p:cNvSpPr/>
          <p:nvPr/>
        </p:nvSpPr>
        <p:spPr>
          <a:xfrm rot="10800000" flipH="1">
            <a:off x="-1085820" y="-330443"/>
            <a:ext cx="11031095" cy="6265144"/>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txBox="1">
            <a:spLocks noGrp="1"/>
          </p:cNvSpPr>
          <p:nvPr>
            <p:ph type="subTitle" idx="1"/>
          </p:nvPr>
        </p:nvSpPr>
        <p:spPr>
          <a:xfrm>
            <a:off x="764175" y="3356900"/>
            <a:ext cx="2376900" cy="93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75" name="Google Shape;275;p26"/>
          <p:cNvSpPr txBox="1">
            <a:spLocks noGrp="1"/>
          </p:cNvSpPr>
          <p:nvPr>
            <p:ph type="subTitle" idx="2"/>
          </p:nvPr>
        </p:nvSpPr>
        <p:spPr>
          <a:xfrm>
            <a:off x="764175" y="2798000"/>
            <a:ext cx="2376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Convergence"/>
              <a:buNone/>
              <a:defRPr sz="2500" b="1">
                <a:solidFill>
                  <a:schemeClr val="dk1"/>
                </a:solidFill>
                <a:latin typeface="Convergence"/>
                <a:ea typeface="Convergence"/>
                <a:cs typeface="Convergence"/>
                <a:sym typeface="Convergence"/>
              </a:defRPr>
            </a:lvl1pPr>
            <a:lvl2pPr lvl="1"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2pPr>
            <a:lvl3pPr lvl="2"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3pPr>
            <a:lvl4pPr lvl="3"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4pPr>
            <a:lvl5pPr lvl="4"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5pPr>
            <a:lvl6pPr lvl="5"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6pPr>
            <a:lvl7pPr lvl="6"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7pPr>
            <a:lvl8pPr lvl="7"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8pPr>
            <a:lvl9pPr lvl="8"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9pPr>
          </a:lstStyle>
          <a:p>
            <a:endParaRPr/>
          </a:p>
        </p:txBody>
      </p:sp>
      <p:sp>
        <p:nvSpPr>
          <p:cNvPr id="276" name="Google Shape;276;p26"/>
          <p:cNvSpPr txBox="1">
            <a:spLocks noGrp="1"/>
          </p:cNvSpPr>
          <p:nvPr>
            <p:ph type="title"/>
          </p:nvPr>
        </p:nvSpPr>
        <p:spPr>
          <a:xfrm>
            <a:off x="713225" y="6736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7" name="Google Shape;277;p26"/>
          <p:cNvSpPr txBox="1">
            <a:spLocks noGrp="1"/>
          </p:cNvSpPr>
          <p:nvPr>
            <p:ph type="subTitle" idx="3"/>
          </p:nvPr>
        </p:nvSpPr>
        <p:spPr>
          <a:xfrm>
            <a:off x="3385600" y="3356900"/>
            <a:ext cx="2376900" cy="93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78" name="Google Shape;278;p26"/>
          <p:cNvSpPr txBox="1">
            <a:spLocks noGrp="1"/>
          </p:cNvSpPr>
          <p:nvPr>
            <p:ph type="subTitle" idx="4"/>
          </p:nvPr>
        </p:nvSpPr>
        <p:spPr>
          <a:xfrm>
            <a:off x="3385600" y="2798000"/>
            <a:ext cx="2376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Convergence"/>
              <a:buNone/>
              <a:defRPr sz="2500" b="1">
                <a:solidFill>
                  <a:schemeClr val="dk1"/>
                </a:solidFill>
                <a:latin typeface="Convergence"/>
                <a:ea typeface="Convergence"/>
                <a:cs typeface="Convergence"/>
                <a:sym typeface="Convergence"/>
              </a:defRPr>
            </a:lvl1pPr>
            <a:lvl2pPr lvl="1"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2pPr>
            <a:lvl3pPr lvl="2"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3pPr>
            <a:lvl4pPr lvl="3"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4pPr>
            <a:lvl5pPr lvl="4"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5pPr>
            <a:lvl6pPr lvl="5"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6pPr>
            <a:lvl7pPr lvl="6"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7pPr>
            <a:lvl8pPr lvl="7"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8pPr>
            <a:lvl9pPr lvl="8"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9pPr>
          </a:lstStyle>
          <a:p>
            <a:endParaRPr/>
          </a:p>
        </p:txBody>
      </p:sp>
      <p:sp>
        <p:nvSpPr>
          <p:cNvPr id="279" name="Google Shape;279;p26"/>
          <p:cNvSpPr txBox="1">
            <a:spLocks noGrp="1"/>
          </p:cNvSpPr>
          <p:nvPr>
            <p:ph type="subTitle" idx="5"/>
          </p:nvPr>
        </p:nvSpPr>
        <p:spPr>
          <a:xfrm>
            <a:off x="6002925" y="3356900"/>
            <a:ext cx="2376900" cy="93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0" name="Google Shape;280;p26"/>
          <p:cNvSpPr txBox="1">
            <a:spLocks noGrp="1"/>
          </p:cNvSpPr>
          <p:nvPr>
            <p:ph type="subTitle" idx="6"/>
          </p:nvPr>
        </p:nvSpPr>
        <p:spPr>
          <a:xfrm>
            <a:off x="6002925" y="2798000"/>
            <a:ext cx="2376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Convergence"/>
              <a:buNone/>
              <a:defRPr sz="2500" b="1">
                <a:solidFill>
                  <a:schemeClr val="dk1"/>
                </a:solidFill>
                <a:latin typeface="Convergence"/>
                <a:ea typeface="Convergence"/>
                <a:cs typeface="Convergence"/>
                <a:sym typeface="Convergence"/>
              </a:defRPr>
            </a:lvl1pPr>
            <a:lvl2pPr lvl="1"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2pPr>
            <a:lvl3pPr lvl="2"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3pPr>
            <a:lvl4pPr lvl="3"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4pPr>
            <a:lvl5pPr lvl="4"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5pPr>
            <a:lvl6pPr lvl="5"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6pPr>
            <a:lvl7pPr lvl="6"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7pPr>
            <a:lvl8pPr lvl="7"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8pPr>
            <a:lvl9pPr lvl="8"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9pPr>
          </a:lstStyle>
          <a:p>
            <a:endParaRPr/>
          </a:p>
        </p:txBody>
      </p:sp>
      <p:sp>
        <p:nvSpPr>
          <p:cNvPr id="281" name="Google Shape;281;p26"/>
          <p:cNvSpPr/>
          <p:nvPr/>
        </p:nvSpPr>
        <p:spPr>
          <a:xfrm rot="3752798">
            <a:off x="8183434" y="34552"/>
            <a:ext cx="950805" cy="421389"/>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41344" y="4709636"/>
            <a:ext cx="560358" cy="379095"/>
          </a:xfrm>
          <a:custGeom>
            <a:avLst/>
            <a:gdLst/>
            <a:ahLst/>
            <a:cxnLst/>
            <a:rect l="l" t="t" r="r" b="b"/>
            <a:pathLst>
              <a:path w="9571" h="6475" extrusionOk="0">
                <a:moveTo>
                  <a:pt x="1511" y="887"/>
                </a:moveTo>
                <a:cubicBezTo>
                  <a:pt x="1598" y="887"/>
                  <a:pt x="1687" y="905"/>
                  <a:pt x="1775" y="944"/>
                </a:cubicBezTo>
                <a:cubicBezTo>
                  <a:pt x="2097" y="1159"/>
                  <a:pt x="2205" y="1589"/>
                  <a:pt x="2016" y="1912"/>
                </a:cubicBezTo>
                <a:lnTo>
                  <a:pt x="2016" y="1939"/>
                </a:lnTo>
                <a:cubicBezTo>
                  <a:pt x="1879" y="2098"/>
                  <a:pt x="1691" y="2173"/>
                  <a:pt x="1507" y="2173"/>
                </a:cubicBezTo>
                <a:cubicBezTo>
                  <a:pt x="1225" y="2173"/>
                  <a:pt x="952" y="1995"/>
                  <a:pt x="887" y="1670"/>
                </a:cubicBezTo>
                <a:cubicBezTo>
                  <a:pt x="777" y="1251"/>
                  <a:pt x="1118" y="887"/>
                  <a:pt x="1511" y="887"/>
                </a:cubicBezTo>
                <a:close/>
                <a:moveTo>
                  <a:pt x="2198" y="1"/>
                </a:moveTo>
                <a:cubicBezTo>
                  <a:pt x="1577" y="1"/>
                  <a:pt x="973" y="334"/>
                  <a:pt x="672" y="917"/>
                </a:cubicBezTo>
                <a:lnTo>
                  <a:pt x="511" y="1240"/>
                </a:lnTo>
                <a:lnTo>
                  <a:pt x="377" y="1535"/>
                </a:lnTo>
                <a:cubicBezTo>
                  <a:pt x="0" y="2396"/>
                  <a:pt x="430" y="3417"/>
                  <a:pt x="1291" y="3794"/>
                </a:cubicBezTo>
                <a:lnTo>
                  <a:pt x="3952" y="5030"/>
                </a:lnTo>
                <a:lnTo>
                  <a:pt x="6614" y="6267"/>
                </a:lnTo>
                <a:cubicBezTo>
                  <a:pt x="6870" y="6408"/>
                  <a:pt x="7147" y="6474"/>
                  <a:pt x="7420" y="6474"/>
                </a:cubicBezTo>
                <a:cubicBezTo>
                  <a:pt x="8034" y="6474"/>
                  <a:pt x="8628" y="6137"/>
                  <a:pt x="8926" y="5541"/>
                </a:cubicBezTo>
                <a:lnTo>
                  <a:pt x="9060" y="5245"/>
                </a:lnTo>
                <a:lnTo>
                  <a:pt x="9221" y="4950"/>
                </a:lnTo>
                <a:cubicBezTo>
                  <a:pt x="9571" y="4062"/>
                  <a:pt x="9168" y="3068"/>
                  <a:pt x="8280" y="2691"/>
                </a:cubicBezTo>
                <a:lnTo>
                  <a:pt x="5646" y="1455"/>
                </a:lnTo>
                <a:lnTo>
                  <a:pt x="2984" y="191"/>
                </a:lnTo>
                <a:cubicBezTo>
                  <a:pt x="2734" y="62"/>
                  <a:pt x="2465" y="1"/>
                  <a:pt x="2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rot="4991477">
            <a:off x="2257228" y="5027472"/>
            <a:ext cx="845925" cy="616462"/>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rot="-3915911">
            <a:off x="8638999" y="4661489"/>
            <a:ext cx="469314" cy="379117"/>
          </a:xfrm>
          <a:custGeom>
            <a:avLst/>
            <a:gdLst/>
            <a:ahLst/>
            <a:cxnLst/>
            <a:rect l="l" t="t" r="r" b="b"/>
            <a:pathLst>
              <a:path w="9652" h="7797" extrusionOk="0">
                <a:moveTo>
                  <a:pt x="1990" y="0"/>
                </a:moveTo>
                <a:lnTo>
                  <a:pt x="995" y="1855"/>
                </a:lnTo>
                <a:lnTo>
                  <a:pt x="1" y="3764"/>
                </a:lnTo>
                <a:lnTo>
                  <a:pt x="3442" y="5565"/>
                </a:lnTo>
                <a:lnTo>
                  <a:pt x="7689" y="7797"/>
                </a:lnTo>
                <a:lnTo>
                  <a:pt x="8657" y="5888"/>
                </a:lnTo>
                <a:lnTo>
                  <a:pt x="9652" y="4033"/>
                </a:lnTo>
                <a:lnTo>
                  <a:pt x="9195" y="3791"/>
                </a:lnTo>
                <a:cubicBezTo>
                  <a:pt x="9097" y="3749"/>
                  <a:pt x="8996" y="3729"/>
                  <a:pt x="8899" y="3729"/>
                </a:cubicBezTo>
                <a:cubicBezTo>
                  <a:pt x="8624" y="3729"/>
                  <a:pt x="8373" y="3889"/>
                  <a:pt x="8254" y="4167"/>
                </a:cubicBezTo>
                <a:cubicBezTo>
                  <a:pt x="8173" y="4302"/>
                  <a:pt x="8120" y="4490"/>
                  <a:pt x="8146" y="4651"/>
                </a:cubicBezTo>
                <a:lnTo>
                  <a:pt x="7743" y="5431"/>
                </a:lnTo>
                <a:lnTo>
                  <a:pt x="6964" y="5001"/>
                </a:lnTo>
                <a:lnTo>
                  <a:pt x="7152" y="4651"/>
                </a:lnTo>
                <a:lnTo>
                  <a:pt x="7367" y="4248"/>
                </a:lnTo>
                <a:cubicBezTo>
                  <a:pt x="7528" y="4167"/>
                  <a:pt x="7663" y="4033"/>
                  <a:pt x="7743" y="3898"/>
                </a:cubicBezTo>
                <a:cubicBezTo>
                  <a:pt x="8062" y="3449"/>
                  <a:pt x="7479" y="2960"/>
                  <a:pt x="7015" y="2960"/>
                </a:cubicBezTo>
                <a:cubicBezTo>
                  <a:pt x="6813" y="2960"/>
                  <a:pt x="6634" y="3052"/>
                  <a:pt x="6560" y="3280"/>
                </a:cubicBezTo>
                <a:cubicBezTo>
                  <a:pt x="6480" y="3415"/>
                  <a:pt x="6453" y="3603"/>
                  <a:pt x="6453" y="3764"/>
                </a:cubicBezTo>
                <a:lnTo>
                  <a:pt x="6050" y="4544"/>
                </a:lnTo>
                <a:lnTo>
                  <a:pt x="5270" y="4113"/>
                </a:lnTo>
                <a:lnTo>
                  <a:pt x="5673" y="3361"/>
                </a:lnTo>
                <a:cubicBezTo>
                  <a:pt x="5834" y="3280"/>
                  <a:pt x="5942" y="3146"/>
                  <a:pt x="6023" y="2984"/>
                </a:cubicBezTo>
                <a:cubicBezTo>
                  <a:pt x="6344" y="2550"/>
                  <a:pt x="5763" y="2063"/>
                  <a:pt x="5305" y="2063"/>
                </a:cubicBezTo>
                <a:cubicBezTo>
                  <a:pt x="5111" y="2063"/>
                  <a:pt x="4939" y="2150"/>
                  <a:pt x="4867" y="2366"/>
                </a:cubicBezTo>
                <a:cubicBezTo>
                  <a:pt x="4786" y="2527"/>
                  <a:pt x="4732" y="2716"/>
                  <a:pt x="4759" y="2877"/>
                </a:cubicBezTo>
                <a:lnTo>
                  <a:pt x="4356" y="3630"/>
                </a:lnTo>
                <a:lnTo>
                  <a:pt x="3603" y="3226"/>
                </a:lnTo>
                <a:lnTo>
                  <a:pt x="4006" y="2474"/>
                </a:lnTo>
                <a:cubicBezTo>
                  <a:pt x="4141" y="2393"/>
                  <a:pt x="4275" y="2259"/>
                  <a:pt x="4356" y="2097"/>
                </a:cubicBezTo>
                <a:cubicBezTo>
                  <a:pt x="4677" y="1663"/>
                  <a:pt x="4083" y="1175"/>
                  <a:pt x="3617" y="1175"/>
                </a:cubicBezTo>
                <a:cubicBezTo>
                  <a:pt x="3419" y="1175"/>
                  <a:pt x="3245" y="1263"/>
                  <a:pt x="3173" y="1479"/>
                </a:cubicBezTo>
                <a:cubicBezTo>
                  <a:pt x="3092" y="1640"/>
                  <a:pt x="3065" y="1801"/>
                  <a:pt x="3092" y="1990"/>
                </a:cubicBezTo>
                <a:lnTo>
                  <a:pt x="2689" y="2742"/>
                </a:lnTo>
                <a:lnTo>
                  <a:pt x="1909" y="2339"/>
                </a:lnTo>
                <a:lnTo>
                  <a:pt x="2313" y="1586"/>
                </a:lnTo>
                <a:cubicBezTo>
                  <a:pt x="2474" y="1506"/>
                  <a:pt x="2581" y="1371"/>
                  <a:pt x="2662" y="1210"/>
                </a:cubicBezTo>
                <a:cubicBezTo>
                  <a:pt x="2877" y="887"/>
                  <a:pt x="2770" y="430"/>
                  <a:pt x="2447" y="242"/>
                </a:cubicBezTo>
                <a:lnTo>
                  <a:pt x="1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297"/>
        <p:cNvGrpSpPr/>
        <p:nvPr/>
      </p:nvGrpSpPr>
      <p:grpSpPr>
        <a:xfrm>
          <a:off x="0" y="0"/>
          <a:ext cx="0" cy="0"/>
          <a:chOff x="0" y="0"/>
          <a:chExt cx="0" cy="0"/>
        </a:xfrm>
      </p:grpSpPr>
      <p:sp>
        <p:nvSpPr>
          <p:cNvPr id="298" name="Google Shape;298;p28"/>
          <p:cNvSpPr/>
          <p:nvPr/>
        </p:nvSpPr>
        <p:spPr>
          <a:xfrm>
            <a:off x="-1085820" y="-797168"/>
            <a:ext cx="11031095" cy="6265144"/>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rot="7047202" flipH="1">
            <a:off x="8183434" y="4681592"/>
            <a:ext cx="950805" cy="421389"/>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rot="10800000" flipH="1">
            <a:off x="41344" y="48802"/>
            <a:ext cx="560358" cy="379095"/>
          </a:xfrm>
          <a:custGeom>
            <a:avLst/>
            <a:gdLst/>
            <a:ahLst/>
            <a:cxnLst/>
            <a:rect l="l" t="t" r="r" b="b"/>
            <a:pathLst>
              <a:path w="9571" h="6475" extrusionOk="0">
                <a:moveTo>
                  <a:pt x="1511" y="887"/>
                </a:moveTo>
                <a:cubicBezTo>
                  <a:pt x="1598" y="887"/>
                  <a:pt x="1687" y="905"/>
                  <a:pt x="1775" y="944"/>
                </a:cubicBezTo>
                <a:cubicBezTo>
                  <a:pt x="2097" y="1159"/>
                  <a:pt x="2205" y="1589"/>
                  <a:pt x="2016" y="1912"/>
                </a:cubicBezTo>
                <a:lnTo>
                  <a:pt x="2016" y="1939"/>
                </a:lnTo>
                <a:cubicBezTo>
                  <a:pt x="1879" y="2098"/>
                  <a:pt x="1691" y="2173"/>
                  <a:pt x="1507" y="2173"/>
                </a:cubicBezTo>
                <a:cubicBezTo>
                  <a:pt x="1225" y="2173"/>
                  <a:pt x="952" y="1995"/>
                  <a:pt x="887" y="1670"/>
                </a:cubicBezTo>
                <a:cubicBezTo>
                  <a:pt x="777" y="1251"/>
                  <a:pt x="1118" y="887"/>
                  <a:pt x="1511" y="887"/>
                </a:cubicBezTo>
                <a:close/>
                <a:moveTo>
                  <a:pt x="2198" y="1"/>
                </a:moveTo>
                <a:cubicBezTo>
                  <a:pt x="1577" y="1"/>
                  <a:pt x="973" y="334"/>
                  <a:pt x="672" y="917"/>
                </a:cubicBezTo>
                <a:lnTo>
                  <a:pt x="511" y="1240"/>
                </a:lnTo>
                <a:lnTo>
                  <a:pt x="377" y="1535"/>
                </a:lnTo>
                <a:cubicBezTo>
                  <a:pt x="0" y="2396"/>
                  <a:pt x="430" y="3417"/>
                  <a:pt x="1291" y="3794"/>
                </a:cubicBezTo>
                <a:lnTo>
                  <a:pt x="3952" y="5030"/>
                </a:lnTo>
                <a:lnTo>
                  <a:pt x="6614" y="6267"/>
                </a:lnTo>
                <a:cubicBezTo>
                  <a:pt x="6870" y="6408"/>
                  <a:pt x="7147" y="6474"/>
                  <a:pt x="7420" y="6474"/>
                </a:cubicBezTo>
                <a:cubicBezTo>
                  <a:pt x="8034" y="6474"/>
                  <a:pt x="8628" y="6137"/>
                  <a:pt x="8926" y="5541"/>
                </a:cubicBezTo>
                <a:lnTo>
                  <a:pt x="9060" y="5245"/>
                </a:lnTo>
                <a:lnTo>
                  <a:pt x="9221" y="4950"/>
                </a:lnTo>
                <a:cubicBezTo>
                  <a:pt x="9571" y="4062"/>
                  <a:pt x="9168" y="3068"/>
                  <a:pt x="8280" y="2691"/>
                </a:cubicBezTo>
                <a:lnTo>
                  <a:pt x="5646" y="1455"/>
                </a:lnTo>
                <a:lnTo>
                  <a:pt x="2984" y="191"/>
                </a:lnTo>
                <a:cubicBezTo>
                  <a:pt x="2734" y="62"/>
                  <a:pt x="2465" y="1"/>
                  <a:pt x="2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rot="5808523" flipH="1">
            <a:off x="2257228" y="-506402"/>
            <a:ext cx="845925" cy="616462"/>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rot="-6884089" flipH="1">
            <a:off x="8638999" y="96925"/>
            <a:ext cx="469314" cy="379117"/>
          </a:xfrm>
          <a:custGeom>
            <a:avLst/>
            <a:gdLst/>
            <a:ahLst/>
            <a:cxnLst/>
            <a:rect l="l" t="t" r="r" b="b"/>
            <a:pathLst>
              <a:path w="9652" h="7797" extrusionOk="0">
                <a:moveTo>
                  <a:pt x="1990" y="0"/>
                </a:moveTo>
                <a:lnTo>
                  <a:pt x="995" y="1855"/>
                </a:lnTo>
                <a:lnTo>
                  <a:pt x="1" y="3764"/>
                </a:lnTo>
                <a:lnTo>
                  <a:pt x="3442" y="5565"/>
                </a:lnTo>
                <a:lnTo>
                  <a:pt x="7689" y="7797"/>
                </a:lnTo>
                <a:lnTo>
                  <a:pt x="8657" y="5888"/>
                </a:lnTo>
                <a:lnTo>
                  <a:pt x="9652" y="4033"/>
                </a:lnTo>
                <a:lnTo>
                  <a:pt x="9195" y="3791"/>
                </a:lnTo>
                <a:cubicBezTo>
                  <a:pt x="9097" y="3749"/>
                  <a:pt x="8996" y="3729"/>
                  <a:pt x="8899" y="3729"/>
                </a:cubicBezTo>
                <a:cubicBezTo>
                  <a:pt x="8624" y="3729"/>
                  <a:pt x="8373" y="3889"/>
                  <a:pt x="8254" y="4167"/>
                </a:cubicBezTo>
                <a:cubicBezTo>
                  <a:pt x="8173" y="4302"/>
                  <a:pt x="8120" y="4490"/>
                  <a:pt x="8146" y="4651"/>
                </a:cubicBezTo>
                <a:lnTo>
                  <a:pt x="7743" y="5431"/>
                </a:lnTo>
                <a:lnTo>
                  <a:pt x="6964" y="5001"/>
                </a:lnTo>
                <a:lnTo>
                  <a:pt x="7152" y="4651"/>
                </a:lnTo>
                <a:lnTo>
                  <a:pt x="7367" y="4248"/>
                </a:lnTo>
                <a:cubicBezTo>
                  <a:pt x="7528" y="4167"/>
                  <a:pt x="7663" y="4033"/>
                  <a:pt x="7743" y="3898"/>
                </a:cubicBezTo>
                <a:cubicBezTo>
                  <a:pt x="8062" y="3449"/>
                  <a:pt x="7479" y="2960"/>
                  <a:pt x="7015" y="2960"/>
                </a:cubicBezTo>
                <a:cubicBezTo>
                  <a:pt x="6813" y="2960"/>
                  <a:pt x="6634" y="3052"/>
                  <a:pt x="6560" y="3280"/>
                </a:cubicBezTo>
                <a:cubicBezTo>
                  <a:pt x="6480" y="3415"/>
                  <a:pt x="6453" y="3603"/>
                  <a:pt x="6453" y="3764"/>
                </a:cubicBezTo>
                <a:lnTo>
                  <a:pt x="6050" y="4544"/>
                </a:lnTo>
                <a:lnTo>
                  <a:pt x="5270" y="4113"/>
                </a:lnTo>
                <a:lnTo>
                  <a:pt x="5673" y="3361"/>
                </a:lnTo>
                <a:cubicBezTo>
                  <a:pt x="5834" y="3280"/>
                  <a:pt x="5942" y="3146"/>
                  <a:pt x="6023" y="2984"/>
                </a:cubicBezTo>
                <a:cubicBezTo>
                  <a:pt x="6344" y="2550"/>
                  <a:pt x="5763" y="2063"/>
                  <a:pt x="5305" y="2063"/>
                </a:cubicBezTo>
                <a:cubicBezTo>
                  <a:pt x="5111" y="2063"/>
                  <a:pt x="4939" y="2150"/>
                  <a:pt x="4867" y="2366"/>
                </a:cubicBezTo>
                <a:cubicBezTo>
                  <a:pt x="4786" y="2527"/>
                  <a:pt x="4732" y="2716"/>
                  <a:pt x="4759" y="2877"/>
                </a:cubicBezTo>
                <a:lnTo>
                  <a:pt x="4356" y="3630"/>
                </a:lnTo>
                <a:lnTo>
                  <a:pt x="3603" y="3226"/>
                </a:lnTo>
                <a:lnTo>
                  <a:pt x="4006" y="2474"/>
                </a:lnTo>
                <a:cubicBezTo>
                  <a:pt x="4141" y="2393"/>
                  <a:pt x="4275" y="2259"/>
                  <a:pt x="4356" y="2097"/>
                </a:cubicBezTo>
                <a:cubicBezTo>
                  <a:pt x="4677" y="1663"/>
                  <a:pt x="4083" y="1175"/>
                  <a:pt x="3617" y="1175"/>
                </a:cubicBezTo>
                <a:cubicBezTo>
                  <a:pt x="3419" y="1175"/>
                  <a:pt x="3245" y="1263"/>
                  <a:pt x="3173" y="1479"/>
                </a:cubicBezTo>
                <a:cubicBezTo>
                  <a:pt x="3092" y="1640"/>
                  <a:pt x="3065" y="1801"/>
                  <a:pt x="3092" y="1990"/>
                </a:cubicBezTo>
                <a:lnTo>
                  <a:pt x="2689" y="2742"/>
                </a:lnTo>
                <a:lnTo>
                  <a:pt x="1909" y="2339"/>
                </a:lnTo>
                <a:lnTo>
                  <a:pt x="2313" y="1586"/>
                </a:lnTo>
                <a:cubicBezTo>
                  <a:pt x="2474" y="1506"/>
                  <a:pt x="2581" y="1371"/>
                  <a:pt x="2662" y="1210"/>
                </a:cubicBezTo>
                <a:cubicBezTo>
                  <a:pt x="2877" y="887"/>
                  <a:pt x="2770" y="430"/>
                  <a:pt x="2447" y="242"/>
                </a:cubicBezTo>
                <a:lnTo>
                  <a:pt x="1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txBox="1">
            <a:spLocks noGrp="1"/>
          </p:cNvSpPr>
          <p:nvPr>
            <p:ph type="title"/>
          </p:nvPr>
        </p:nvSpPr>
        <p:spPr>
          <a:xfrm>
            <a:off x="713225" y="6736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8"/>
          <p:cNvSpPr txBox="1">
            <a:spLocks noGrp="1"/>
          </p:cNvSpPr>
          <p:nvPr>
            <p:ph type="subTitle" idx="1"/>
          </p:nvPr>
        </p:nvSpPr>
        <p:spPr>
          <a:xfrm>
            <a:off x="1900137" y="2242875"/>
            <a:ext cx="2349900" cy="47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5" name="Google Shape;305;p28"/>
          <p:cNvSpPr txBox="1">
            <a:spLocks noGrp="1"/>
          </p:cNvSpPr>
          <p:nvPr>
            <p:ph type="subTitle" idx="2"/>
          </p:nvPr>
        </p:nvSpPr>
        <p:spPr>
          <a:xfrm>
            <a:off x="5892638" y="2242875"/>
            <a:ext cx="2345700" cy="47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6" name="Google Shape;306;p28"/>
          <p:cNvSpPr txBox="1">
            <a:spLocks noGrp="1"/>
          </p:cNvSpPr>
          <p:nvPr>
            <p:ph type="subTitle" idx="3"/>
          </p:nvPr>
        </p:nvSpPr>
        <p:spPr>
          <a:xfrm>
            <a:off x="1900137" y="3676225"/>
            <a:ext cx="2349900" cy="47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7" name="Google Shape;307;p28"/>
          <p:cNvSpPr txBox="1">
            <a:spLocks noGrp="1"/>
          </p:cNvSpPr>
          <p:nvPr>
            <p:ph type="subTitle" idx="4"/>
          </p:nvPr>
        </p:nvSpPr>
        <p:spPr>
          <a:xfrm>
            <a:off x="5892638" y="3676225"/>
            <a:ext cx="2345700" cy="47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8" name="Google Shape;308;p28"/>
          <p:cNvSpPr txBox="1">
            <a:spLocks noGrp="1"/>
          </p:cNvSpPr>
          <p:nvPr>
            <p:ph type="subTitle" idx="5"/>
          </p:nvPr>
        </p:nvSpPr>
        <p:spPr>
          <a:xfrm>
            <a:off x="1900134" y="1844975"/>
            <a:ext cx="23499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Convergence"/>
              <a:buNone/>
              <a:defRPr sz="2500" b="1">
                <a:solidFill>
                  <a:schemeClr val="dk1"/>
                </a:solidFill>
                <a:latin typeface="Convergence"/>
                <a:ea typeface="Convergence"/>
                <a:cs typeface="Convergence"/>
                <a:sym typeface="Convergence"/>
              </a:defRPr>
            </a:lvl1pPr>
            <a:lvl2pPr lvl="1"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2pPr>
            <a:lvl3pPr lvl="2"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3pPr>
            <a:lvl4pPr lvl="3"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4pPr>
            <a:lvl5pPr lvl="4"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5pPr>
            <a:lvl6pPr lvl="5"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6pPr>
            <a:lvl7pPr lvl="6"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7pPr>
            <a:lvl8pPr lvl="7"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8pPr>
            <a:lvl9pPr lvl="8"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9pPr>
          </a:lstStyle>
          <a:p>
            <a:endParaRPr/>
          </a:p>
        </p:txBody>
      </p:sp>
      <p:sp>
        <p:nvSpPr>
          <p:cNvPr id="309" name="Google Shape;309;p28"/>
          <p:cNvSpPr txBox="1">
            <a:spLocks noGrp="1"/>
          </p:cNvSpPr>
          <p:nvPr>
            <p:ph type="subTitle" idx="6"/>
          </p:nvPr>
        </p:nvSpPr>
        <p:spPr>
          <a:xfrm>
            <a:off x="1900134" y="3278450"/>
            <a:ext cx="23499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Convergence"/>
              <a:buNone/>
              <a:defRPr sz="2500" b="1">
                <a:solidFill>
                  <a:schemeClr val="dk1"/>
                </a:solidFill>
                <a:latin typeface="Convergence"/>
                <a:ea typeface="Convergence"/>
                <a:cs typeface="Convergence"/>
                <a:sym typeface="Convergence"/>
              </a:defRPr>
            </a:lvl1pPr>
            <a:lvl2pPr lvl="1"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2pPr>
            <a:lvl3pPr lvl="2"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3pPr>
            <a:lvl4pPr lvl="3"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4pPr>
            <a:lvl5pPr lvl="4"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5pPr>
            <a:lvl6pPr lvl="5"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6pPr>
            <a:lvl7pPr lvl="6"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7pPr>
            <a:lvl8pPr lvl="7"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8pPr>
            <a:lvl9pPr lvl="8"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9pPr>
          </a:lstStyle>
          <a:p>
            <a:endParaRPr/>
          </a:p>
        </p:txBody>
      </p:sp>
      <p:sp>
        <p:nvSpPr>
          <p:cNvPr id="310" name="Google Shape;310;p28"/>
          <p:cNvSpPr txBox="1">
            <a:spLocks noGrp="1"/>
          </p:cNvSpPr>
          <p:nvPr>
            <p:ph type="subTitle" idx="7"/>
          </p:nvPr>
        </p:nvSpPr>
        <p:spPr>
          <a:xfrm>
            <a:off x="5892634" y="1844975"/>
            <a:ext cx="23457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Convergence"/>
              <a:buNone/>
              <a:defRPr sz="2500" b="1">
                <a:solidFill>
                  <a:schemeClr val="dk1"/>
                </a:solidFill>
                <a:latin typeface="Convergence"/>
                <a:ea typeface="Convergence"/>
                <a:cs typeface="Convergence"/>
                <a:sym typeface="Convergence"/>
              </a:defRPr>
            </a:lvl1pPr>
            <a:lvl2pPr lvl="1"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2pPr>
            <a:lvl3pPr lvl="2"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3pPr>
            <a:lvl4pPr lvl="3"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4pPr>
            <a:lvl5pPr lvl="4"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5pPr>
            <a:lvl6pPr lvl="5"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6pPr>
            <a:lvl7pPr lvl="6"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7pPr>
            <a:lvl8pPr lvl="7"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8pPr>
            <a:lvl9pPr lvl="8"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9pPr>
          </a:lstStyle>
          <a:p>
            <a:endParaRPr/>
          </a:p>
        </p:txBody>
      </p:sp>
      <p:sp>
        <p:nvSpPr>
          <p:cNvPr id="311" name="Google Shape;311;p28"/>
          <p:cNvSpPr txBox="1">
            <a:spLocks noGrp="1"/>
          </p:cNvSpPr>
          <p:nvPr>
            <p:ph type="subTitle" idx="8"/>
          </p:nvPr>
        </p:nvSpPr>
        <p:spPr>
          <a:xfrm>
            <a:off x="5892634" y="3278450"/>
            <a:ext cx="23457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Convergence"/>
              <a:buNone/>
              <a:defRPr sz="2500" b="1">
                <a:solidFill>
                  <a:schemeClr val="dk1"/>
                </a:solidFill>
                <a:latin typeface="Convergence"/>
                <a:ea typeface="Convergence"/>
                <a:cs typeface="Convergence"/>
                <a:sym typeface="Convergence"/>
              </a:defRPr>
            </a:lvl1pPr>
            <a:lvl2pPr lvl="1"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2pPr>
            <a:lvl3pPr lvl="2"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3pPr>
            <a:lvl4pPr lvl="3"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4pPr>
            <a:lvl5pPr lvl="4"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5pPr>
            <a:lvl6pPr lvl="5"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6pPr>
            <a:lvl7pPr lvl="6"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7pPr>
            <a:lvl8pPr lvl="7"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8pPr>
            <a:lvl9pPr lvl="8" algn="ctr" rtl="0">
              <a:lnSpc>
                <a:spcPct val="100000"/>
              </a:lnSpc>
              <a:spcBef>
                <a:spcPts val="0"/>
              </a:spcBef>
              <a:spcAft>
                <a:spcPts val="0"/>
              </a:spcAft>
              <a:buSzPts val="2500"/>
              <a:buFont typeface="Convergence"/>
              <a:buNone/>
              <a:defRPr sz="2500" b="1">
                <a:latin typeface="Convergence"/>
                <a:ea typeface="Convergence"/>
                <a:cs typeface="Convergence"/>
                <a:sym typeface="Convergenc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0">
    <p:bg>
      <p:bgPr>
        <a:solidFill>
          <a:schemeClr val="lt2"/>
        </a:solidFill>
        <a:effectLst/>
      </p:bgPr>
    </p:bg>
    <p:spTree>
      <p:nvGrpSpPr>
        <p:cNvPr id="1" name="Shape 345"/>
        <p:cNvGrpSpPr/>
        <p:nvPr/>
      </p:nvGrpSpPr>
      <p:grpSpPr>
        <a:xfrm>
          <a:off x="0" y="0"/>
          <a:ext cx="0" cy="0"/>
          <a:chOff x="0" y="0"/>
          <a:chExt cx="0" cy="0"/>
        </a:xfrm>
      </p:grpSpPr>
      <p:sp>
        <p:nvSpPr>
          <p:cNvPr id="346" name="Google Shape;346;p31"/>
          <p:cNvSpPr/>
          <p:nvPr/>
        </p:nvSpPr>
        <p:spPr>
          <a:xfrm>
            <a:off x="231943" y="165400"/>
            <a:ext cx="8845907" cy="4794212"/>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1"/>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31"/>
          <p:cNvGrpSpPr/>
          <p:nvPr/>
        </p:nvGrpSpPr>
        <p:grpSpPr>
          <a:xfrm rot="-1956825">
            <a:off x="8249321" y="414084"/>
            <a:ext cx="465949" cy="653043"/>
            <a:chOff x="3754021" y="-2205799"/>
            <a:chExt cx="287931" cy="400292"/>
          </a:xfrm>
        </p:grpSpPr>
        <p:sp>
          <p:nvSpPr>
            <p:cNvPr id="348" name="Google Shape;348;p31"/>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31"/>
          <p:cNvSpPr/>
          <p:nvPr/>
        </p:nvSpPr>
        <p:spPr>
          <a:xfrm rot="-5952697">
            <a:off x="128187" y="4235976"/>
            <a:ext cx="845908" cy="761395"/>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rot="2700000">
            <a:off x="2008878" y="244105"/>
            <a:ext cx="950823" cy="421393"/>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rot="3834522">
            <a:off x="8482210" y="4327287"/>
            <a:ext cx="480160" cy="578815"/>
          </a:xfrm>
          <a:custGeom>
            <a:avLst/>
            <a:gdLst/>
            <a:ahLst/>
            <a:cxnLst/>
            <a:rect l="l" t="t" r="r" b="b"/>
            <a:pathLst>
              <a:path w="8201" h="9886" extrusionOk="0">
                <a:moveTo>
                  <a:pt x="3711" y="1"/>
                </a:moveTo>
                <a:lnTo>
                  <a:pt x="1856" y="1184"/>
                </a:lnTo>
                <a:lnTo>
                  <a:pt x="1" y="2393"/>
                </a:lnTo>
                <a:lnTo>
                  <a:pt x="243" y="2770"/>
                </a:lnTo>
                <a:cubicBezTo>
                  <a:pt x="780" y="3254"/>
                  <a:pt x="1291" y="3818"/>
                  <a:pt x="1694" y="4437"/>
                </a:cubicBezTo>
                <a:cubicBezTo>
                  <a:pt x="2662" y="5754"/>
                  <a:pt x="3926" y="7636"/>
                  <a:pt x="4383" y="8362"/>
                </a:cubicBezTo>
                <a:cubicBezTo>
                  <a:pt x="4552" y="8604"/>
                  <a:pt x="4678" y="8715"/>
                  <a:pt x="4859" y="8715"/>
                </a:cubicBezTo>
                <a:cubicBezTo>
                  <a:pt x="4879" y="8715"/>
                  <a:pt x="4899" y="8714"/>
                  <a:pt x="4920" y="8711"/>
                </a:cubicBezTo>
                <a:lnTo>
                  <a:pt x="5592" y="9760"/>
                </a:lnTo>
                <a:cubicBezTo>
                  <a:pt x="5643" y="9844"/>
                  <a:pt x="5725" y="9886"/>
                  <a:pt x="5812" y="9886"/>
                </a:cubicBezTo>
                <a:cubicBezTo>
                  <a:pt x="5864" y="9886"/>
                  <a:pt x="5918" y="9871"/>
                  <a:pt x="5969" y="9840"/>
                </a:cubicBezTo>
                <a:lnTo>
                  <a:pt x="6722" y="9356"/>
                </a:lnTo>
                <a:lnTo>
                  <a:pt x="6829" y="9518"/>
                </a:lnTo>
                <a:lnTo>
                  <a:pt x="7125" y="9356"/>
                </a:lnTo>
                <a:lnTo>
                  <a:pt x="7394" y="9168"/>
                </a:lnTo>
                <a:lnTo>
                  <a:pt x="7286" y="9007"/>
                </a:lnTo>
                <a:lnTo>
                  <a:pt x="8039" y="8496"/>
                </a:lnTo>
                <a:cubicBezTo>
                  <a:pt x="8173" y="8415"/>
                  <a:pt x="8200" y="8254"/>
                  <a:pt x="8120" y="8120"/>
                </a:cubicBezTo>
                <a:lnTo>
                  <a:pt x="7447" y="7071"/>
                </a:lnTo>
                <a:cubicBezTo>
                  <a:pt x="7528" y="6910"/>
                  <a:pt x="7528" y="6722"/>
                  <a:pt x="7340" y="6453"/>
                </a:cubicBezTo>
                <a:cubicBezTo>
                  <a:pt x="6883" y="5727"/>
                  <a:pt x="5700" y="3818"/>
                  <a:pt x="4893" y="2393"/>
                </a:cubicBezTo>
                <a:cubicBezTo>
                  <a:pt x="4490" y="1748"/>
                  <a:pt x="4168" y="1076"/>
                  <a:pt x="3953" y="377"/>
                </a:cubicBezTo>
                <a:lnTo>
                  <a:pt x="37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rot="6719375">
            <a:off x="341581" y="364762"/>
            <a:ext cx="845909" cy="616451"/>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1">
    <p:bg>
      <p:bgPr>
        <a:solidFill>
          <a:schemeClr val="accent3"/>
        </a:solidFill>
        <a:effectLst/>
      </p:bgPr>
    </p:bg>
    <p:spTree>
      <p:nvGrpSpPr>
        <p:cNvPr id="1" name="Shape 356"/>
        <p:cNvGrpSpPr/>
        <p:nvPr/>
      </p:nvGrpSpPr>
      <p:grpSpPr>
        <a:xfrm>
          <a:off x="0" y="0"/>
          <a:ext cx="0" cy="0"/>
          <a:chOff x="0" y="0"/>
          <a:chExt cx="0" cy="0"/>
        </a:xfrm>
      </p:grpSpPr>
      <p:sp>
        <p:nvSpPr>
          <p:cNvPr id="357" name="Google Shape;357;p32"/>
          <p:cNvSpPr/>
          <p:nvPr/>
        </p:nvSpPr>
        <p:spPr>
          <a:xfrm rot="10800000" flipH="1">
            <a:off x="228600" y="180309"/>
            <a:ext cx="8867752" cy="4814482"/>
          </a:xfrm>
          <a:custGeom>
            <a:avLst/>
            <a:gdLst/>
            <a:ahLst/>
            <a:cxnLst/>
            <a:rect l="l" t="t" r="r" b="b"/>
            <a:pathLst>
              <a:path w="83369" h="44884" extrusionOk="0">
                <a:moveTo>
                  <a:pt x="40501" y="1"/>
                </a:moveTo>
                <a:cubicBezTo>
                  <a:pt x="34690" y="1"/>
                  <a:pt x="28881" y="2246"/>
                  <a:pt x="24492" y="6742"/>
                </a:cubicBezTo>
                <a:cubicBezTo>
                  <a:pt x="22115" y="5654"/>
                  <a:pt x="19670" y="5152"/>
                  <a:pt x="17287" y="5152"/>
                </a:cubicBezTo>
                <a:cubicBezTo>
                  <a:pt x="8189" y="5152"/>
                  <a:pt x="1" y="12472"/>
                  <a:pt x="1" y="22442"/>
                </a:cubicBezTo>
                <a:cubicBezTo>
                  <a:pt x="1" y="32413"/>
                  <a:pt x="8189" y="39733"/>
                  <a:pt x="17287" y="39733"/>
                </a:cubicBezTo>
                <a:cubicBezTo>
                  <a:pt x="19670" y="39733"/>
                  <a:pt x="22115" y="39231"/>
                  <a:pt x="24492" y="38143"/>
                </a:cubicBezTo>
                <a:cubicBezTo>
                  <a:pt x="28881" y="42639"/>
                  <a:pt x="34690" y="44884"/>
                  <a:pt x="40501" y="44884"/>
                </a:cubicBezTo>
                <a:cubicBezTo>
                  <a:pt x="46364" y="44884"/>
                  <a:pt x="52230" y="42599"/>
                  <a:pt x="56645" y="38035"/>
                </a:cubicBezTo>
                <a:cubicBezTo>
                  <a:pt x="59066" y="39187"/>
                  <a:pt x="61593" y="39724"/>
                  <a:pt x="64069" y="39724"/>
                </a:cubicBezTo>
                <a:cubicBezTo>
                  <a:pt x="71822" y="39724"/>
                  <a:pt x="79067" y="34452"/>
                  <a:pt x="80922" y="26260"/>
                </a:cubicBezTo>
                <a:cubicBezTo>
                  <a:pt x="83368" y="15453"/>
                  <a:pt x="75168" y="5183"/>
                  <a:pt x="64092" y="5183"/>
                </a:cubicBezTo>
                <a:cubicBezTo>
                  <a:pt x="64036" y="5182"/>
                  <a:pt x="63980" y="5182"/>
                  <a:pt x="63924" y="5182"/>
                </a:cubicBezTo>
                <a:cubicBezTo>
                  <a:pt x="61400" y="5182"/>
                  <a:pt x="58907" y="5771"/>
                  <a:pt x="56645" y="6850"/>
                </a:cubicBezTo>
                <a:cubicBezTo>
                  <a:pt x="52230" y="2286"/>
                  <a:pt x="46364" y="1"/>
                  <a:pt x="40501" y="1"/>
                </a:cubicBezTo>
                <a:close/>
              </a:path>
            </a:pathLst>
          </a:custGeom>
          <a:solidFill>
            <a:schemeClr val="accent2"/>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32"/>
          <p:cNvGrpSpPr/>
          <p:nvPr/>
        </p:nvGrpSpPr>
        <p:grpSpPr>
          <a:xfrm rot="7104505" flipH="1">
            <a:off x="7955879" y="210253"/>
            <a:ext cx="465952" cy="653055"/>
            <a:chOff x="3754021" y="-2205799"/>
            <a:chExt cx="287931" cy="400292"/>
          </a:xfrm>
        </p:grpSpPr>
        <p:sp>
          <p:nvSpPr>
            <p:cNvPr id="359" name="Google Shape;359;p32"/>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2"/>
          <p:cNvSpPr/>
          <p:nvPr/>
        </p:nvSpPr>
        <p:spPr>
          <a:xfrm rot="10800000" flipH="1">
            <a:off x="174884" y="4005134"/>
            <a:ext cx="845911" cy="761382"/>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rot="8100000" flipH="1">
            <a:off x="1989981" y="4640518"/>
            <a:ext cx="950823" cy="421393"/>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rot="10800000" flipH="1">
            <a:off x="460444" y="274436"/>
            <a:ext cx="560358" cy="379095"/>
          </a:xfrm>
          <a:custGeom>
            <a:avLst/>
            <a:gdLst/>
            <a:ahLst/>
            <a:cxnLst/>
            <a:rect l="l" t="t" r="r" b="b"/>
            <a:pathLst>
              <a:path w="9571" h="6475" extrusionOk="0">
                <a:moveTo>
                  <a:pt x="1511" y="887"/>
                </a:moveTo>
                <a:cubicBezTo>
                  <a:pt x="1598" y="887"/>
                  <a:pt x="1687" y="905"/>
                  <a:pt x="1775" y="944"/>
                </a:cubicBezTo>
                <a:cubicBezTo>
                  <a:pt x="2097" y="1159"/>
                  <a:pt x="2205" y="1589"/>
                  <a:pt x="2016" y="1912"/>
                </a:cubicBezTo>
                <a:lnTo>
                  <a:pt x="2016" y="1939"/>
                </a:lnTo>
                <a:cubicBezTo>
                  <a:pt x="1879" y="2098"/>
                  <a:pt x="1691" y="2173"/>
                  <a:pt x="1507" y="2173"/>
                </a:cubicBezTo>
                <a:cubicBezTo>
                  <a:pt x="1225" y="2173"/>
                  <a:pt x="952" y="1995"/>
                  <a:pt x="887" y="1670"/>
                </a:cubicBezTo>
                <a:cubicBezTo>
                  <a:pt x="777" y="1251"/>
                  <a:pt x="1118" y="887"/>
                  <a:pt x="1511" y="887"/>
                </a:cubicBezTo>
                <a:close/>
                <a:moveTo>
                  <a:pt x="2198" y="1"/>
                </a:moveTo>
                <a:cubicBezTo>
                  <a:pt x="1577" y="1"/>
                  <a:pt x="973" y="334"/>
                  <a:pt x="672" y="917"/>
                </a:cubicBezTo>
                <a:lnTo>
                  <a:pt x="511" y="1240"/>
                </a:lnTo>
                <a:lnTo>
                  <a:pt x="377" y="1535"/>
                </a:lnTo>
                <a:cubicBezTo>
                  <a:pt x="0" y="2396"/>
                  <a:pt x="430" y="3417"/>
                  <a:pt x="1291" y="3794"/>
                </a:cubicBezTo>
                <a:lnTo>
                  <a:pt x="3952" y="5030"/>
                </a:lnTo>
                <a:lnTo>
                  <a:pt x="6614" y="6267"/>
                </a:lnTo>
                <a:cubicBezTo>
                  <a:pt x="6870" y="6408"/>
                  <a:pt x="7147" y="6474"/>
                  <a:pt x="7420" y="6474"/>
                </a:cubicBezTo>
                <a:cubicBezTo>
                  <a:pt x="8034" y="6474"/>
                  <a:pt x="8628" y="6137"/>
                  <a:pt x="8926" y="5541"/>
                </a:cubicBezTo>
                <a:lnTo>
                  <a:pt x="9060" y="5245"/>
                </a:lnTo>
                <a:lnTo>
                  <a:pt x="9221" y="4950"/>
                </a:lnTo>
                <a:cubicBezTo>
                  <a:pt x="9571" y="4062"/>
                  <a:pt x="9168" y="3068"/>
                  <a:pt x="8280" y="2691"/>
                </a:cubicBezTo>
                <a:lnTo>
                  <a:pt x="5646" y="1455"/>
                </a:lnTo>
                <a:lnTo>
                  <a:pt x="2984" y="191"/>
                </a:lnTo>
                <a:cubicBezTo>
                  <a:pt x="2734" y="62"/>
                  <a:pt x="2465" y="1"/>
                  <a:pt x="2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rot="10800000" flipH="1">
            <a:off x="8051060" y="4201120"/>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rot="-6884089" flipH="1">
            <a:off x="2445549" y="243985"/>
            <a:ext cx="469314" cy="379117"/>
          </a:xfrm>
          <a:custGeom>
            <a:avLst/>
            <a:gdLst/>
            <a:ahLst/>
            <a:cxnLst/>
            <a:rect l="l" t="t" r="r" b="b"/>
            <a:pathLst>
              <a:path w="9652" h="7797" extrusionOk="0">
                <a:moveTo>
                  <a:pt x="1990" y="0"/>
                </a:moveTo>
                <a:lnTo>
                  <a:pt x="995" y="1855"/>
                </a:lnTo>
                <a:lnTo>
                  <a:pt x="1" y="3764"/>
                </a:lnTo>
                <a:lnTo>
                  <a:pt x="3442" y="5565"/>
                </a:lnTo>
                <a:lnTo>
                  <a:pt x="7689" y="7797"/>
                </a:lnTo>
                <a:lnTo>
                  <a:pt x="8657" y="5888"/>
                </a:lnTo>
                <a:lnTo>
                  <a:pt x="9652" y="4033"/>
                </a:lnTo>
                <a:lnTo>
                  <a:pt x="9195" y="3791"/>
                </a:lnTo>
                <a:cubicBezTo>
                  <a:pt x="9097" y="3749"/>
                  <a:pt x="8996" y="3729"/>
                  <a:pt x="8899" y="3729"/>
                </a:cubicBezTo>
                <a:cubicBezTo>
                  <a:pt x="8624" y="3729"/>
                  <a:pt x="8373" y="3889"/>
                  <a:pt x="8254" y="4167"/>
                </a:cubicBezTo>
                <a:cubicBezTo>
                  <a:pt x="8173" y="4302"/>
                  <a:pt x="8120" y="4490"/>
                  <a:pt x="8146" y="4651"/>
                </a:cubicBezTo>
                <a:lnTo>
                  <a:pt x="7743" y="5431"/>
                </a:lnTo>
                <a:lnTo>
                  <a:pt x="6964" y="5001"/>
                </a:lnTo>
                <a:lnTo>
                  <a:pt x="7152" y="4651"/>
                </a:lnTo>
                <a:lnTo>
                  <a:pt x="7367" y="4248"/>
                </a:lnTo>
                <a:cubicBezTo>
                  <a:pt x="7528" y="4167"/>
                  <a:pt x="7663" y="4033"/>
                  <a:pt x="7743" y="3898"/>
                </a:cubicBezTo>
                <a:cubicBezTo>
                  <a:pt x="8062" y="3449"/>
                  <a:pt x="7479" y="2960"/>
                  <a:pt x="7015" y="2960"/>
                </a:cubicBezTo>
                <a:cubicBezTo>
                  <a:pt x="6813" y="2960"/>
                  <a:pt x="6634" y="3052"/>
                  <a:pt x="6560" y="3280"/>
                </a:cubicBezTo>
                <a:cubicBezTo>
                  <a:pt x="6480" y="3415"/>
                  <a:pt x="6453" y="3603"/>
                  <a:pt x="6453" y="3764"/>
                </a:cubicBezTo>
                <a:lnTo>
                  <a:pt x="6050" y="4544"/>
                </a:lnTo>
                <a:lnTo>
                  <a:pt x="5270" y="4113"/>
                </a:lnTo>
                <a:lnTo>
                  <a:pt x="5673" y="3361"/>
                </a:lnTo>
                <a:cubicBezTo>
                  <a:pt x="5834" y="3280"/>
                  <a:pt x="5942" y="3146"/>
                  <a:pt x="6023" y="2984"/>
                </a:cubicBezTo>
                <a:cubicBezTo>
                  <a:pt x="6344" y="2550"/>
                  <a:pt x="5763" y="2063"/>
                  <a:pt x="5305" y="2063"/>
                </a:cubicBezTo>
                <a:cubicBezTo>
                  <a:pt x="5111" y="2063"/>
                  <a:pt x="4939" y="2150"/>
                  <a:pt x="4867" y="2366"/>
                </a:cubicBezTo>
                <a:cubicBezTo>
                  <a:pt x="4786" y="2527"/>
                  <a:pt x="4732" y="2716"/>
                  <a:pt x="4759" y="2877"/>
                </a:cubicBezTo>
                <a:lnTo>
                  <a:pt x="4356" y="3630"/>
                </a:lnTo>
                <a:lnTo>
                  <a:pt x="3603" y="3226"/>
                </a:lnTo>
                <a:lnTo>
                  <a:pt x="4006" y="2474"/>
                </a:lnTo>
                <a:cubicBezTo>
                  <a:pt x="4141" y="2393"/>
                  <a:pt x="4275" y="2259"/>
                  <a:pt x="4356" y="2097"/>
                </a:cubicBezTo>
                <a:cubicBezTo>
                  <a:pt x="4677" y="1663"/>
                  <a:pt x="4083" y="1175"/>
                  <a:pt x="3617" y="1175"/>
                </a:cubicBezTo>
                <a:cubicBezTo>
                  <a:pt x="3419" y="1175"/>
                  <a:pt x="3245" y="1263"/>
                  <a:pt x="3173" y="1479"/>
                </a:cubicBezTo>
                <a:cubicBezTo>
                  <a:pt x="3092" y="1640"/>
                  <a:pt x="3065" y="1801"/>
                  <a:pt x="3092" y="1990"/>
                </a:cubicBezTo>
                <a:lnTo>
                  <a:pt x="2689" y="2742"/>
                </a:lnTo>
                <a:lnTo>
                  <a:pt x="1909" y="2339"/>
                </a:lnTo>
                <a:lnTo>
                  <a:pt x="2313" y="1586"/>
                </a:lnTo>
                <a:cubicBezTo>
                  <a:pt x="2474" y="1506"/>
                  <a:pt x="2581" y="1371"/>
                  <a:pt x="2662" y="1210"/>
                </a:cubicBezTo>
                <a:cubicBezTo>
                  <a:pt x="2877" y="887"/>
                  <a:pt x="2770" y="430"/>
                  <a:pt x="2447" y="242"/>
                </a:cubicBezTo>
                <a:lnTo>
                  <a:pt x="19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rot="6339789" flipH="1">
            <a:off x="6477010" y="4545018"/>
            <a:ext cx="383044" cy="461745"/>
          </a:xfrm>
          <a:custGeom>
            <a:avLst/>
            <a:gdLst/>
            <a:ahLst/>
            <a:cxnLst/>
            <a:rect l="l" t="t" r="r" b="b"/>
            <a:pathLst>
              <a:path w="8201" h="9886" extrusionOk="0">
                <a:moveTo>
                  <a:pt x="3711" y="1"/>
                </a:moveTo>
                <a:lnTo>
                  <a:pt x="1856" y="1184"/>
                </a:lnTo>
                <a:lnTo>
                  <a:pt x="1" y="2393"/>
                </a:lnTo>
                <a:lnTo>
                  <a:pt x="243" y="2770"/>
                </a:lnTo>
                <a:cubicBezTo>
                  <a:pt x="780" y="3254"/>
                  <a:pt x="1291" y="3818"/>
                  <a:pt x="1694" y="4437"/>
                </a:cubicBezTo>
                <a:cubicBezTo>
                  <a:pt x="2662" y="5754"/>
                  <a:pt x="3926" y="7636"/>
                  <a:pt x="4383" y="8362"/>
                </a:cubicBezTo>
                <a:cubicBezTo>
                  <a:pt x="4552" y="8604"/>
                  <a:pt x="4678" y="8715"/>
                  <a:pt x="4859" y="8715"/>
                </a:cubicBezTo>
                <a:cubicBezTo>
                  <a:pt x="4879" y="8715"/>
                  <a:pt x="4899" y="8714"/>
                  <a:pt x="4920" y="8711"/>
                </a:cubicBezTo>
                <a:lnTo>
                  <a:pt x="5592" y="9760"/>
                </a:lnTo>
                <a:cubicBezTo>
                  <a:pt x="5643" y="9844"/>
                  <a:pt x="5725" y="9886"/>
                  <a:pt x="5812" y="9886"/>
                </a:cubicBezTo>
                <a:cubicBezTo>
                  <a:pt x="5864" y="9886"/>
                  <a:pt x="5918" y="9871"/>
                  <a:pt x="5969" y="9840"/>
                </a:cubicBezTo>
                <a:lnTo>
                  <a:pt x="6722" y="9356"/>
                </a:lnTo>
                <a:lnTo>
                  <a:pt x="6829" y="9518"/>
                </a:lnTo>
                <a:lnTo>
                  <a:pt x="7125" y="9356"/>
                </a:lnTo>
                <a:lnTo>
                  <a:pt x="7394" y="9168"/>
                </a:lnTo>
                <a:lnTo>
                  <a:pt x="7286" y="9007"/>
                </a:lnTo>
                <a:lnTo>
                  <a:pt x="8039" y="8496"/>
                </a:lnTo>
                <a:cubicBezTo>
                  <a:pt x="8173" y="8415"/>
                  <a:pt x="8200" y="8254"/>
                  <a:pt x="8120" y="8120"/>
                </a:cubicBezTo>
                <a:lnTo>
                  <a:pt x="7447" y="7071"/>
                </a:lnTo>
                <a:cubicBezTo>
                  <a:pt x="7528" y="6910"/>
                  <a:pt x="7528" y="6722"/>
                  <a:pt x="7340" y="6453"/>
                </a:cubicBezTo>
                <a:cubicBezTo>
                  <a:pt x="6883" y="5727"/>
                  <a:pt x="5700" y="3818"/>
                  <a:pt x="4893" y="2393"/>
                </a:cubicBezTo>
                <a:cubicBezTo>
                  <a:pt x="4490" y="1748"/>
                  <a:pt x="4168" y="1076"/>
                  <a:pt x="3953" y="377"/>
                </a:cubicBezTo>
                <a:lnTo>
                  <a:pt x="37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440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23"/>
        <p:cNvGrpSpPr/>
        <p:nvPr/>
      </p:nvGrpSpPr>
      <p:grpSpPr>
        <a:xfrm>
          <a:off x="0" y="0"/>
          <a:ext cx="0" cy="0"/>
          <a:chOff x="0" y="0"/>
          <a:chExt cx="0" cy="0"/>
        </a:xfrm>
      </p:grpSpPr>
      <p:sp>
        <p:nvSpPr>
          <p:cNvPr id="24" name="Google Shape;24;p3"/>
          <p:cNvSpPr/>
          <p:nvPr/>
        </p:nvSpPr>
        <p:spPr>
          <a:xfrm rot="10800000" flipH="1">
            <a:off x="358843" y="167377"/>
            <a:ext cx="8437741" cy="4792241"/>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accent3"/>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3"/>
          <p:cNvGrpSpPr/>
          <p:nvPr/>
        </p:nvGrpSpPr>
        <p:grpSpPr>
          <a:xfrm rot="-8932192">
            <a:off x="297629" y="191365"/>
            <a:ext cx="465940" cy="653056"/>
            <a:chOff x="3754021" y="-2205799"/>
            <a:chExt cx="287931" cy="400292"/>
          </a:xfrm>
        </p:grpSpPr>
        <p:sp>
          <p:nvSpPr>
            <p:cNvPr id="26" name="Google Shape;26;p3"/>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3"/>
          <p:cNvSpPr/>
          <p:nvPr/>
        </p:nvSpPr>
        <p:spPr>
          <a:xfrm rot="10800000">
            <a:off x="8155745" y="3566988"/>
            <a:ext cx="845911" cy="761382"/>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8100000">
            <a:off x="7195186" y="4526223"/>
            <a:ext cx="950823" cy="421393"/>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a:off x="2878272" y="4390386"/>
            <a:ext cx="480148" cy="578801"/>
          </a:xfrm>
          <a:custGeom>
            <a:avLst/>
            <a:gdLst/>
            <a:ahLst/>
            <a:cxnLst/>
            <a:rect l="l" t="t" r="r" b="b"/>
            <a:pathLst>
              <a:path w="8201" h="9886" extrusionOk="0">
                <a:moveTo>
                  <a:pt x="3711" y="1"/>
                </a:moveTo>
                <a:lnTo>
                  <a:pt x="1856" y="1184"/>
                </a:lnTo>
                <a:lnTo>
                  <a:pt x="1" y="2393"/>
                </a:lnTo>
                <a:lnTo>
                  <a:pt x="243" y="2770"/>
                </a:lnTo>
                <a:cubicBezTo>
                  <a:pt x="780" y="3254"/>
                  <a:pt x="1291" y="3818"/>
                  <a:pt x="1694" y="4437"/>
                </a:cubicBezTo>
                <a:cubicBezTo>
                  <a:pt x="2662" y="5754"/>
                  <a:pt x="3926" y="7636"/>
                  <a:pt x="4383" y="8362"/>
                </a:cubicBezTo>
                <a:cubicBezTo>
                  <a:pt x="4552" y="8604"/>
                  <a:pt x="4678" y="8715"/>
                  <a:pt x="4859" y="8715"/>
                </a:cubicBezTo>
                <a:cubicBezTo>
                  <a:pt x="4879" y="8715"/>
                  <a:pt x="4899" y="8714"/>
                  <a:pt x="4920" y="8711"/>
                </a:cubicBezTo>
                <a:lnTo>
                  <a:pt x="5592" y="9760"/>
                </a:lnTo>
                <a:cubicBezTo>
                  <a:pt x="5643" y="9844"/>
                  <a:pt x="5725" y="9886"/>
                  <a:pt x="5812" y="9886"/>
                </a:cubicBezTo>
                <a:cubicBezTo>
                  <a:pt x="5864" y="9886"/>
                  <a:pt x="5918" y="9871"/>
                  <a:pt x="5969" y="9840"/>
                </a:cubicBezTo>
                <a:lnTo>
                  <a:pt x="6722" y="9356"/>
                </a:lnTo>
                <a:lnTo>
                  <a:pt x="6829" y="9518"/>
                </a:lnTo>
                <a:lnTo>
                  <a:pt x="7125" y="9356"/>
                </a:lnTo>
                <a:lnTo>
                  <a:pt x="7394" y="9168"/>
                </a:lnTo>
                <a:lnTo>
                  <a:pt x="7286" y="9007"/>
                </a:lnTo>
                <a:lnTo>
                  <a:pt x="8039" y="8496"/>
                </a:lnTo>
                <a:cubicBezTo>
                  <a:pt x="8173" y="8415"/>
                  <a:pt x="8200" y="8254"/>
                  <a:pt x="8120" y="8120"/>
                </a:cubicBezTo>
                <a:lnTo>
                  <a:pt x="7447" y="7071"/>
                </a:lnTo>
                <a:cubicBezTo>
                  <a:pt x="7528" y="6910"/>
                  <a:pt x="7528" y="6722"/>
                  <a:pt x="7340" y="6453"/>
                </a:cubicBezTo>
                <a:cubicBezTo>
                  <a:pt x="6883" y="5727"/>
                  <a:pt x="5700" y="3818"/>
                  <a:pt x="4893" y="2393"/>
                </a:cubicBezTo>
                <a:cubicBezTo>
                  <a:pt x="4490" y="1748"/>
                  <a:pt x="4168" y="1076"/>
                  <a:pt x="3953" y="377"/>
                </a:cubicBezTo>
                <a:lnTo>
                  <a:pt x="3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0800000">
            <a:off x="8336614" y="228490"/>
            <a:ext cx="560358" cy="379095"/>
          </a:xfrm>
          <a:custGeom>
            <a:avLst/>
            <a:gdLst/>
            <a:ahLst/>
            <a:cxnLst/>
            <a:rect l="l" t="t" r="r" b="b"/>
            <a:pathLst>
              <a:path w="9571" h="6475" extrusionOk="0">
                <a:moveTo>
                  <a:pt x="1511" y="887"/>
                </a:moveTo>
                <a:cubicBezTo>
                  <a:pt x="1598" y="887"/>
                  <a:pt x="1687" y="905"/>
                  <a:pt x="1775" y="944"/>
                </a:cubicBezTo>
                <a:cubicBezTo>
                  <a:pt x="2097" y="1159"/>
                  <a:pt x="2205" y="1589"/>
                  <a:pt x="2016" y="1912"/>
                </a:cubicBezTo>
                <a:lnTo>
                  <a:pt x="2016" y="1939"/>
                </a:lnTo>
                <a:cubicBezTo>
                  <a:pt x="1879" y="2098"/>
                  <a:pt x="1691" y="2173"/>
                  <a:pt x="1507" y="2173"/>
                </a:cubicBezTo>
                <a:cubicBezTo>
                  <a:pt x="1225" y="2173"/>
                  <a:pt x="952" y="1995"/>
                  <a:pt x="887" y="1670"/>
                </a:cubicBezTo>
                <a:cubicBezTo>
                  <a:pt x="777" y="1251"/>
                  <a:pt x="1118" y="887"/>
                  <a:pt x="1511" y="887"/>
                </a:cubicBezTo>
                <a:close/>
                <a:moveTo>
                  <a:pt x="2198" y="1"/>
                </a:moveTo>
                <a:cubicBezTo>
                  <a:pt x="1577" y="1"/>
                  <a:pt x="973" y="334"/>
                  <a:pt x="672" y="917"/>
                </a:cubicBezTo>
                <a:lnTo>
                  <a:pt x="511" y="1240"/>
                </a:lnTo>
                <a:lnTo>
                  <a:pt x="377" y="1535"/>
                </a:lnTo>
                <a:cubicBezTo>
                  <a:pt x="0" y="2396"/>
                  <a:pt x="430" y="3417"/>
                  <a:pt x="1291" y="3794"/>
                </a:cubicBezTo>
                <a:lnTo>
                  <a:pt x="3952" y="5030"/>
                </a:lnTo>
                <a:lnTo>
                  <a:pt x="6614" y="6267"/>
                </a:lnTo>
                <a:cubicBezTo>
                  <a:pt x="6870" y="6408"/>
                  <a:pt x="7147" y="6474"/>
                  <a:pt x="7420" y="6474"/>
                </a:cubicBezTo>
                <a:cubicBezTo>
                  <a:pt x="8034" y="6474"/>
                  <a:pt x="8628" y="6137"/>
                  <a:pt x="8926" y="5541"/>
                </a:cubicBezTo>
                <a:lnTo>
                  <a:pt x="9060" y="5245"/>
                </a:lnTo>
                <a:lnTo>
                  <a:pt x="9221" y="4950"/>
                </a:lnTo>
                <a:cubicBezTo>
                  <a:pt x="9571" y="4062"/>
                  <a:pt x="9168" y="3068"/>
                  <a:pt x="8280" y="2691"/>
                </a:cubicBezTo>
                <a:lnTo>
                  <a:pt x="5646" y="1455"/>
                </a:lnTo>
                <a:lnTo>
                  <a:pt x="2984" y="191"/>
                </a:lnTo>
                <a:cubicBezTo>
                  <a:pt x="2734" y="62"/>
                  <a:pt x="2465" y="1"/>
                  <a:pt x="2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537244" y="4194625"/>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3915911">
            <a:off x="8582374" y="1188714"/>
            <a:ext cx="469314" cy="379117"/>
          </a:xfrm>
          <a:custGeom>
            <a:avLst/>
            <a:gdLst/>
            <a:ahLst/>
            <a:cxnLst/>
            <a:rect l="l" t="t" r="r" b="b"/>
            <a:pathLst>
              <a:path w="9652" h="7797" extrusionOk="0">
                <a:moveTo>
                  <a:pt x="1990" y="0"/>
                </a:moveTo>
                <a:lnTo>
                  <a:pt x="995" y="1855"/>
                </a:lnTo>
                <a:lnTo>
                  <a:pt x="1" y="3764"/>
                </a:lnTo>
                <a:lnTo>
                  <a:pt x="3442" y="5565"/>
                </a:lnTo>
                <a:lnTo>
                  <a:pt x="7689" y="7797"/>
                </a:lnTo>
                <a:lnTo>
                  <a:pt x="8657" y="5888"/>
                </a:lnTo>
                <a:lnTo>
                  <a:pt x="9652" y="4033"/>
                </a:lnTo>
                <a:lnTo>
                  <a:pt x="9195" y="3791"/>
                </a:lnTo>
                <a:cubicBezTo>
                  <a:pt x="9097" y="3749"/>
                  <a:pt x="8996" y="3729"/>
                  <a:pt x="8899" y="3729"/>
                </a:cubicBezTo>
                <a:cubicBezTo>
                  <a:pt x="8624" y="3729"/>
                  <a:pt x="8373" y="3889"/>
                  <a:pt x="8254" y="4167"/>
                </a:cubicBezTo>
                <a:cubicBezTo>
                  <a:pt x="8173" y="4302"/>
                  <a:pt x="8120" y="4490"/>
                  <a:pt x="8146" y="4651"/>
                </a:cubicBezTo>
                <a:lnTo>
                  <a:pt x="7743" y="5431"/>
                </a:lnTo>
                <a:lnTo>
                  <a:pt x="6964" y="5001"/>
                </a:lnTo>
                <a:lnTo>
                  <a:pt x="7152" y="4651"/>
                </a:lnTo>
                <a:lnTo>
                  <a:pt x="7367" y="4248"/>
                </a:lnTo>
                <a:cubicBezTo>
                  <a:pt x="7528" y="4167"/>
                  <a:pt x="7663" y="4033"/>
                  <a:pt x="7743" y="3898"/>
                </a:cubicBezTo>
                <a:cubicBezTo>
                  <a:pt x="8062" y="3449"/>
                  <a:pt x="7479" y="2960"/>
                  <a:pt x="7015" y="2960"/>
                </a:cubicBezTo>
                <a:cubicBezTo>
                  <a:pt x="6813" y="2960"/>
                  <a:pt x="6634" y="3052"/>
                  <a:pt x="6560" y="3280"/>
                </a:cubicBezTo>
                <a:cubicBezTo>
                  <a:pt x="6480" y="3415"/>
                  <a:pt x="6453" y="3603"/>
                  <a:pt x="6453" y="3764"/>
                </a:cubicBezTo>
                <a:lnTo>
                  <a:pt x="6050" y="4544"/>
                </a:lnTo>
                <a:lnTo>
                  <a:pt x="5270" y="4113"/>
                </a:lnTo>
                <a:lnTo>
                  <a:pt x="5673" y="3361"/>
                </a:lnTo>
                <a:cubicBezTo>
                  <a:pt x="5834" y="3280"/>
                  <a:pt x="5942" y="3146"/>
                  <a:pt x="6023" y="2984"/>
                </a:cubicBezTo>
                <a:cubicBezTo>
                  <a:pt x="6344" y="2550"/>
                  <a:pt x="5763" y="2063"/>
                  <a:pt x="5305" y="2063"/>
                </a:cubicBezTo>
                <a:cubicBezTo>
                  <a:pt x="5111" y="2063"/>
                  <a:pt x="4939" y="2150"/>
                  <a:pt x="4867" y="2366"/>
                </a:cubicBezTo>
                <a:cubicBezTo>
                  <a:pt x="4786" y="2527"/>
                  <a:pt x="4732" y="2716"/>
                  <a:pt x="4759" y="2877"/>
                </a:cubicBezTo>
                <a:lnTo>
                  <a:pt x="4356" y="3630"/>
                </a:lnTo>
                <a:lnTo>
                  <a:pt x="3603" y="3226"/>
                </a:lnTo>
                <a:lnTo>
                  <a:pt x="4006" y="2474"/>
                </a:lnTo>
                <a:cubicBezTo>
                  <a:pt x="4141" y="2393"/>
                  <a:pt x="4275" y="2259"/>
                  <a:pt x="4356" y="2097"/>
                </a:cubicBezTo>
                <a:cubicBezTo>
                  <a:pt x="4677" y="1663"/>
                  <a:pt x="4083" y="1175"/>
                  <a:pt x="3617" y="1175"/>
                </a:cubicBezTo>
                <a:cubicBezTo>
                  <a:pt x="3419" y="1175"/>
                  <a:pt x="3245" y="1263"/>
                  <a:pt x="3173" y="1479"/>
                </a:cubicBezTo>
                <a:cubicBezTo>
                  <a:pt x="3092" y="1640"/>
                  <a:pt x="3065" y="1801"/>
                  <a:pt x="3092" y="1990"/>
                </a:cubicBezTo>
                <a:lnTo>
                  <a:pt x="2689" y="2742"/>
                </a:lnTo>
                <a:lnTo>
                  <a:pt x="1909" y="2339"/>
                </a:lnTo>
                <a:lnTo>
                  <a:pt x="2313" y="1586"/>
                </a:lnTo>
                <a:cubicBezTo>
                  <a:pt x="2474" y="1506"/>
                  <a:pt x="2581" y="1371"/>
                  <a:pt x="2662" y="1210"/>
                </a:cubicBezTo>
                <a:cubicBezTo>
                  <a:pt x="2877" y="887"/>
                  <a:pt x="2770" y="430"/>
                  <a:pt x="2447" y="242"/>
                </a:cubicBezTo>
                <a:lnTo>
                  <a:pt x="19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3358425" y="1528775"/>
            <a:ext cx="5067600" cy="1605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7" name="Google Shape;37;p3"/>
          <p:cNvSpPr txBox="1">
            <a:spLocks noGrp="1"/>
          </p:cNvSpPr>
          <p:nvPr>
            <p:ph type="title" idx="2" hasCustomPrompt="1"/>
          </p:nvPr>
        </p:nvSpPr>
        <p:spPr>
          <a:xfrm>
            <a:off x="939075" y="1487075"/>
            <a:ext cx="2089800" cy="10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8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 name="Google Shape;38;p3"/>
          <p:cNvSpPr txBox="1">
            <a:spLocks noGrp="1"/>
          </p:cNvSpPr>
          <p:nvPr>
            <p:ph type="subTitle" idx="1"/>
          </p:nvPr>
        </p:nvSpPr>
        <p:spPr>
          <a:xfrm>
            <a:off x="3358425" y="3243325"/>
            <a:ext cx="5067600" cy="375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
        <p:cNvGrpSpPr/>
        <p:nvPr/>
      </p:nvGrpSpPr>
      <p:grpSpPr>
        <a:xfrm>
          <a:off x="0" y="0"/>
          <a:ext cx="0" cy="0"/>
          <a:chOff x="0" y="0"/>
          <a:chExt cx="0" cy="0"/>
        </a:xfrm>
      </p:grpSpPr>
      <p:sp>
        <p:nvSpPr>
          <p:cNvPr id="51" name="Google Shape;51;p5"/>
          <p:cNvSpPr/>
          <p:nvPr/>
        </p:nvSpPr>
        <p:spPr>
          <a:xfrm rot="10800000">
            <a:off x="-1085820" y="-330443"/>
            <a:ext cx="11031095" cy="6265144"/>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txBox="1">
            <a:spLocks noGrp="1"/>
          </p:cNvSpPr>
          <p:nvPr>
            <p:ph type="subTitle" idx="1"/>
          </p:nvPr>
        </p:nvSpPr>
        <p:spPr>
          <a:xfrm>
            <a:off x="4727448" y="3356900"/>
            <a:ext cx="3602700" cy="93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53" name="Google Shape;53;p5"/>
          <p:cNvSpPr txBox="1">
            <a:spLocks noGrp="1"/>
          </p:cNvSpPr>
          <p:nvPr>
            <p:ph type="subTitle" idx="2"/>
          </p:nvPr>
        </p:nvSpPr>
        <p:spPr>
          <a:xfrm>
            <a:off x="813850" y="3356900"/>
            <a:ext cx="3602100" cy="93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54" name="Google Shape;54;p5"/>
          <p:cNvSpPr txBox="1">
            <a:spLocks noGrp="1"/>
          </p:cNvSpPr>
          <p:nvPr>
            <p:ph type="subTitle" idx="3"/>
          </p:nvPr>
        </p:nvSpPr>
        <p:spPr>
          <a:xfrm>
            <a:off x="813850" y="2798000"/>
            <a:ext cx="36021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Convergence"/>
              <a:buNone/>
              <a:defRPr sz="2500" b="1">
                <a:solidFill>
                  <a:schemeClr val="dk1"/>
                </a:solidFill>
                <a:latin typeface="Convergence"/>
                <a:ea typeface="Convergence"/>
                <a:cs typeface="Convergence"/>
                <a:sym typeface="Convergence"/>
              </a:defRPr>
            </a:lvl1pPr>
            <a:lvl2pPr lvl="1"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2pPr>
            <a:lvl3pPr lvl="2"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3pPr>
            <a:lvl4pPr lvl="3"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4pPr>
            <a:lvl5pPr lvl="4"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5pPr>
            <a:lvl6pPr lvl="5"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6pPr>
            <a:lvl7pPr lvl="6"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7pPr>
            <a:lvl8pPr lvl="7"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8pPr>
            <a:lvl9pPr lvl="8"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9pPr>
          </a:lstStyle>
          <a:p>
            <a:endParaRPr/>
          </a:p>
        </p:txBody>
      </p:sp>
      <p:sp>
        <p:nvSpPr>
          <p:cNvPr id="55" name="Google Shape;55;p5"/>
          <p:cNvSpPr txBox="1">
            <a:spLocks noGrp="1"/>
          </p:cNvSpPr>
          <p:nvPr>
            <p:ph type="subTitle" idx="4"/>
          </p:nvPr>
        </p:nvSpPr>
        <p:spPr>
          <a:xfrm>
            <a:off x="4727450" y="2798000"/>
            <a:ext cx="36027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Convergence"/>
              <a:buNone/>
              <a:defRPr sz="2500" b="1">
                <a:solidFill>
                  <a:schemeClr val="dk1"/>
                </a:solidFill>
                <a:latin typeface="Convergence"/>
                <a:ea typeface="Convergence"/>
                <a:cs typeface="Convergence"/>
                <a:sym typeface="Convergence"/>
              </a:defRPr>
            </a:lvl1pPr>
            <a:lvl2pPr lvl="1"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2pPr>
            <a:lvl3pPr lvl="2"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3pPr>
            <a:lvl4pPr lvl="3"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4pPr>
            <a:lvl5pPr lvl="4"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5pPr>
            <a:lvl6pPr lvl="5"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6pPr>
            <a:lvl7pPr lvl="6"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7pPr>
            <a:lvl8pPr lvl="7"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8pPr>
            <a:lvl9pPr lvl="8" algn="ctr" rtl="0">
              <a:lnSpc>
                <a:spcPct val="100000"/>
              </a:lnSpc>
              <a:spcBef>
                <a:spcPts val="0"/>
              </a:spcBef>
              <a:spcAft>
                <a:spcPts val="0"/>
              </a:spcAft>
              <a:buSzPts val="2400"/>
              <a:buFont typeface="Convergence"/>
              <a:buNone/>
              <a:defRPr sz="2400" b="1">
                <a:latin typeface="Convergence"/>
                <a:ea typeface="Convergence"/>
                <a:cs typeface="Convergence"/>
                <a:sym typeface="Convergence"/>
              </a:defRPr>
            </a:lvl9pPr>
          </a:lstStyle>
          <a:p>
            <a:endParaRPr/>
          </a:p>
        </p:txBody>
      </p:sp>
      <p:sp>
        <p:nvSpPr>
          <p:cNvPr id="56" name="Google Shape;56;p5"/>
          <p:cNvSpPr txBox="1">
            <a:spLocks noGrp="1"/>
          </p:cNvSpPr>
          <p:nvPr>
            <p:ph type="title"/>
          </p:nvPr>
        </p:nvSpPr>
        <p:spPr>
          <a:xfrm>
            <a:off x="713225" y="6736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7" name="Google Shape;57;p5"/>
          <p:cNvGrpSpPr/>
          <p:nvPr/>
        </p:nvGrpSpPr>
        <p:grpSpPr>
          <a:xfrm rot="3695495">
            <a:off x="-73696" y="-243592"/>
            <a:ext cx="465952" cy="653055"/>
            <a:chOff x="3754021" y="-2205799"/>
            <a:chExt cx="287931" cy="400292"/>
          </a:xfrm>
        </p:grpSpPr>
        <p:sp>
          <p:nvSpPr>
            <p:cNvPr id="58" name="Google Shape;58;p5"/>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5"/>
          <p:cNvSpPr/>
          <p:nvPr/>
        </p:nvSpPr>
        <p:spPr>
          <a:xfrm>
            <a:off x="5850785" y="4955668"/>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3915911">
            <a:off x="8551074" y="4661489"/>
            <a:ext cx="469314" cy="379117"/>
          </a:xfrm>
          <a:custGeom>
            <a:avLst/>
            <a:gdLst/>
            <a:ahLst/>
            <a:cxnLst/>
            <a:rect l="l" t="t" r="r" b="b"/>
            <a:pathLst>
              <a:path w="9652" h="7797" extrusionOk="0">
                <a:moveTo>
                  <a:pt x="1990" y="0"/>
                </a:moveTo>
                <a:lnTo>
                  <a:pt x="995" y="1855"/>
                </a:lnTo>
                <a:lnTo>
                  <a:pt x="1" y="3764"/>
                </a:lnTo>
                <a:lnTo>
                  <a:pt x="3442" y="5565"/>
                </a:lnTo>
                <a:lnTo>
                  <a:pt x="7689" y="7797"/>
                </a:lnTo>
                <a:lnTo>
                  <a:pt x="8657" y="5888"/>
                </a:lnTo>
                <a:lnTo>
                  <a:pt x="9652" y="4033"/>
                </a:lnTo>
                <a:lnTo>
                  <a:pt x="9195" y="3791"/>
                </a:lnTo>
                <a:cubicBezTo>
                  <a:pt x="9097" y="3749"/>
                  <a:pt x="8996" y="3729"/>
                  <a:pt x="8899" y="3729"/>
                </a:cubicBezTo>
                <a:cubicBezTo>
                  <a:pt x="8624" y="3729"/>
                  <a:pt x="8373" y="3889"/>
                  <a:pt x="8254" y="4167"/>
                </a:cubicBezTo>
                <a:cubicBezTo>
                  <a:pt x="8173" y="4302"/>
                  <a:pt x="8120" y="4490"/>
                  <a:pt x="8146" y="4651"/>
                </a:cubicBezTo>
                <a:lnTo>
                  <a:pt x="7743" y="5431"/>
                </a:lnTo>
                <a:lnTo>
                  <a:pt x="6964" y="5001"/>
                </a:lnTo>
                <a:lnTo>
                  <a:pt x="7152" y="4651"/>
                </a:lnTo>
                <a:lnTo>
                  <a:pt x="7367" y="4248"/>
                </a:lnTo>
                <a:cubicBezTo>
                  <a:pt x="7528" y="4167"/>
                  <a:pt x="7663" y="4033"/>
                  <a:pt x="7743" y="3898"/>
                </a:cubicBezTo>
                <a:cubicBezTo>
                  <a:pt x="8062" y="3449"/>
                  <a:pt x="7479" y="2960"/>
                  <a:pt x="7015" y="2960"/>
                </a:cubicBezTo>
                <a:cubicBezTo>
                  <a:pt x="6813" y="2960"/>
                  <a:pt x="6634" y="3052"/>
                  <a:pt x="6560" y="3280"/>
                </a:cubicBezTo>
                <a:cubicBezTo>
                  <a:pt x="6480" y="3415"/>
                  <a:pt x="6453" y="3603"/>
                  <a:pt x="6453" y="3764"/>
                </a:cubicBezTo>
                <a:lnTo>
                  <a:pt x="6050" y="4544"/>
                </a:lnTo>
                <a:lnTo>
                  <a:pt x="5270" y="4113"/>
                </a:lnTo>
                <a:lnTo>
                  <a:pt x="5673" y="3361"/>
                </a:lnTo>
                <a:cubicBezTo>
                  <a:pt x="5834" y="3280"/>
                  <a:pt x="5942" y="3146"/>
                  <a:pt x="6023" y="2984"/>
                </a:cubicBezTo>
                <a:cubicBezTo>
                  <a:pt x="6344" y="2550"/>
                  <a:pt x="5763" y="2063"/>
                  <a:pt x="5305" y="2063"/>
                </a:cubicBezTo>
                <a:cubicBezTo>
                  <a:pt x="5111" y="2063"/>
                  <a:pt x="4939" y="2150"/>
                  <a:pt x="4867" y="2366"/>
                </a:cubicBezTo>
                <a:cubicBezTo>
                  <a:pt x="4786" y="2527"/>
                  <a:pt x="4732" y="2716"/>
                  <a:pt x="4759" y="2877"/>
                </a:cubicBezTo>
                <a:lnTo>
                  <a:pt x="4356" y="3630"/>
                </a:lnTo>
                <a:lnTo>
                  <a:pt x="3603" y="3226"/>
                </a:lnTo>
                <a:lnTo>
                  <a:pt x="4006" y="2474"/>
                </a:lnTo>
                <a:cubicBezTo>
                  <a:pt x="4141" y="2393"/>
                  <a:pt x="4275" y="2259"/>
                  <a:pt x="4356" y="2097"/>
                </a:cubicBezTo>
                <a:cubicBezTo>
                  <a:pt x="4677" y="1663"/>
                  <a:pt x="4083" y="1175"/>
                  <a:pt x="3617" y="1175"/>
                </a:cubicBezTo>
                <a:cubicBezTo>
                  <a:pt x="3419" y="1175"/>
                  <a:pt x="3245" y="1263"/>
                  <a:pt x="3173" y="1479"/>
                </a:cubicBezTo>
                <a:cubicBezTo>
                  <a:pt x="3092" y="1640"/>
                  <a:pt x="3065" y="1801"/>
                  <a:pt x="3092" y="1990"/>
                </a:cubicBezTo>
                <a:lnTo>
                  <a:pt x="2689" y="2742"/>
                </a:lnTo>
                <a:lnTo>
                  <a:pt x="1909" y="2339"/>
                </a:lnTo>
                <a:lnTo>
                  <a:pt x="2313" y="1586"/>
                </a:lnTo>
                <a:cubicBezTo>
                  <a:pt x="2474" y="1506"/>
                  <a:pt x="2581" y="1371"/>
                  <a:pt x="2662" y="1210"/>
                </a:cubicBezTo>
                <a:cubicBezTo>
                  <a:pt x="2877" y="887"/>
                  <a:pt x="2770" y="430"/>
                  <a:pt x="2447" y="242"/>
                </a:cubicBezTo>
                <a:lnTo>
                  <a:pt x="1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p:nvPr/>
        </p:nvSpPr>
        <p:spPr>
          <a:xfrm rot="10800000">
            <a:off x="-1085820" y="-54218"/>
            <a:ext cx="11031095" cy="6265144"/>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txBox="1">
            <a:spLocks noGrp="1"/>
          </p:cNvSpPr>
          <p:nvPr>
            <p:ph type="title"/>
          </p:nvPr>
        </p:nvSpPr>
        <p:spPr>
          <a:xfrm>
            <a:off x="713225" y="6736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7" name="Google Shape;67;p6"/>
          <p:cNvGrpSpPr/>
          <p:nvPr/>
        </p:nvGrpSpPr>
        <p:grpSpPr>
          <a:xfrm rot="-8307280">
            <a:off x="8736538" y="4686020"/>
            <a:ext cx="465926" cy="653061"/>
            <a:chOff x="3754021" y="-2205799"/>
            <a:chExt cx="287931" cy="400292"/>
          </a:xfrm>
        </p:grpSpPr>
        <p:sp>
          <p:nvSpPr>
            <p:cNvPr id="68" name="Google Shape;68;p6"/>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6"/>
          <p:cNvSpPr/>
          <p:nvPr/>
        </p:nvSpPr>
        <p:spPr>
          <a:xfrm>
            <a:off x="-125900" y="-87750"/>
            <a:ext cx="845911" cy="761382"/>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7945519">
            <a:off x="4437824" y="-184436"/>
            <a:ext cx="950814" cy="421394"/>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8869625" y="146568"/>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7"/>
          <p:cNvSpPr/>
          <p:nvPr/>
        </p:nvSpPr>
        <p:spPr>
          <a:xfrm flipH="1">
            <a:off x="-1085820" y="-1082918"/>
            <a:ext cx="11031095" cy="6265144"/>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txBox="1">
            <a:spLocks noGrp="1"/>
          </p:cNvSpPr>
          <p:nvPr>
            <p:ph type="body" idx="1"/>
          </p:nvPr>
        </p:nvSpPr>
        <p:spPr>
          <a:xfrm>
            <a:off x="720000" y="1831344"/>
            <a:ext cx="4117800" cy="26166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Clr>
                <a:schemeClr val="accent2"/>
              </a:buClr>
              <a:buSzPts val="1800"/>
              <a:buChar char="●"/>
              <a:defRPr sz="1500">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78" name="Google Shape;78;p7"/>
          <p:cNvSpPr txBox="1">
            <a:spLocks noGrp="1"/>
          </p:cNvSpPr>
          <p:nvPr>
            <p:ph type="title"/>
          </p:nvPr>
        </p:nvSpPr>
        <p:spPr>
          <a:xfrm>
            <a:off x="720000" y="675176"/>
            <a:ext cx="4117800" cy="1221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7"/>
          <p:cNvSpPr/>
          <p:nvPr/>
        </p:nvSpPr>
        <p:spPr>
          <a:xfrm rot="5153750">
            <a:off x="8636602" y="-78583"/>
            <a:ext cx="845911" cy="761374"/>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4572006" y="4801830"/>
            <a:ext cx="950837" cy="421396"/>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8708285" y="4855368"/>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rot="843589">
            <a:off x="102399" y="4719565"/>
            <a:ext cx="469320" cy="379123"/>
          </a:xfrm>
          <a:custGeom>
            <a:avLst/>
            <a:gdLst/>
            <a:ahLst/>
            <a:cxnLst/>
            <a:rect l="l" t="t" r="r" b="b"/>
            <a:pathLst>
              <a:path w="9652" h="7797" extrusionOk="0">
                <a:moveTo>
                  <a:pt x="1990" y="0"/>
                </a:moveTo>
                <a:lnTo>
                  <a:pt x="995" y="1855"/>
                </a:lnTo>
                <a:lnTo>
                  <a:pt x="1" y="3764"/>
                </a:lnTo>
                <a:lnTo>
                  <a:pt x="3442" y="5565"/>
                </a:lnTo>
                <a:lnTo>
                  <a:pt x="7689" y="7797"/>
                </a:lnTo>
                <a:lnTo>
                  <a:pt x="8657" y="5888"/>
                </a:lnTo>
                <a:lnTo>
                  <a:pt x="9652" y="4033"/>
                </a:lnTo>
                <a:lnTo>
                  <a:pt x="9195" y="3791"/>
                </a:lnTo>
                <a:cubicBezTo>
                  <a:pt x="9097" y="3749"/>
                  <a:pt x="8996" y="3729"/>
                  <a:pt x="8899" y="3729"/>
                </a:cubicBezTo>
                <a:cubicBezTo>
                  <a:pt x="8624" y="3729"/>
                  <a:pt x="8373" y="3889"/>
                  <a:pt x="8254" y="4167"/>
                </a:cubicBezTo>
                <a:cubicBezTo>
                  <a:pt x="8173" y="4302"/>
                  <a:pt x="8120" y="4490"/>
                  <a:pt x="8146" y="4651"/>
                </a:cubicBezTo>
                <a:lnTo>
                  <a:pt x="7743" y="5431"/>
                </a:lnTo>
                <a:lnTo>
                  <a:pt x="6964" y="5001"/>
                </a:lnTo>
                <a:lnTo>
                  <a:pt x="7152" y="4651"/>
                </a:lnTo>
                <a:lnTo>
                  <a:pt x="7367" y="4248"/>
                </a:lnTo>
                <a:cubicBezTo>
                  <a:pt x="7528" y="4167"/>
                  <a:pt x="7663" y="4033"/>
                  <a:pt x="7743" y="3898"/>
                </a:cubicBezTo>
                <a:cubicBezTo>
                  <a:pt x="8062" y="3449"/>
                  <a:pt x="7479" y="2960"/>
                  <a:pt x="7015" y="2960"/>
                </a:cubicBezTo>
                <a:cubicBezTo>
                  <a:pt x="6813" y="2960"/>
                  <a:pt x="6634" y="3052"/>
                  <a:pt x="6560" y="3280"/>
                </a:cubicBezTo>
                <a:cubicBezTo>
                  <a:pt x="6480" y="3415"/>
                  <a:pt x="6453" y="3603"/>
                  <a:pt x="6453" y="3764"/>
                </a:cubicBezTo>
                <a:lnTo>
                  <a:pt x="6050" y="4544"/>
                </a:lnTo>
                <a:lnTo>
                  <a:pt x="5270" y="4113"/>
                </a:lnTo>
                <a:lnTo>
                  <a:pt x="5673" y="3361"/>
                </a:lnTo>
                <a:cubicBezTo>
                  <a:pt x="5834" y="3280"/>
                  <a:pt x="5942" y="3146"/>
                  <a:pt x="6023" y="2984"/>
                </a:cubicBezTo>
                <a:cubicBezTo>
                  <a:pt x="6344" y="2550"/>
                  <a:pt x="5763" y="2063"/>
                  <a:pt x="5305" y="2063"/>
                </a:cubicBezTo>
                <a:cubicBezTo>
                  <a:pt x="5111" y="2063"/>
                  <a:pt x="4939" y="2150"/>
                  <a:pt x="4867" y="2366"/>
                </a:cubicBezTo>
                <a:cubicBezTo>
                  <a:pt x="4786" y="2527"/>
                  <a:pt x="4732" y="2716"/>
                  <a:pt x="4759" y="2877"/>
                </a:cubicBezTo>
                <a:lnTo>
                  <a:pt x="4356" y="3630"/>
                </a:lnTo>
                <a:lnTo>
                  <a:pt x="3603" y="3226"/>
                </a:lnTo>
                <a:lnTo>
                  <a:pt x="4006" y="2474"/>
                </a:lnTo>
                <a:cubicBezTo>
                  <a:pt x="4141" y="2393"/>
                  <a:pt x="4275" y="2259"/>
                  <a:pt x="4356" y="2097"/>
                </a:cubicBezTo>
                <a:cubicBezTo>
                  <a:pt x="4677" y="1663"/>
                  <a:pt x="4083" y="1175"/>
                  <a:pt x="3617" y="1175"/>
                </a:cubicBezTo>
                <a:cubicBezTo>
                  <a:pt x="3419" y="1175"/>
                  <a:pt x="3245" y="1263"/>
                  <a:pt x="3173" y="1479"/>
                </a:cubicBezTo>
                <a:cubicBezTo>
                  <a:pt x="3092" y="1640"/>
                  <a:pt x="3065" y="1801"/>
                  <a:pt x="3092" y="1990"/>
                </a:cubicBezTo>
                <a:lnTo>
                  <a:pt x="2689" y="2742"/>
                </a:lnTo>
                <a:lnTo>
                  <a:pt x="1909" y="2339"/>
                </a:lnTo>
                <a:lnTo>
                  <a:pt x="2313" y="1586"/>
                </a:lnTo>
                <a:cubicBezTo>
                  <a:pt x="2474" y="1506"/>
                  <a:pt x="2581" y="1371"/>
                  <a:pt x="2662" y="1210"/>
                </a:cubicBezTo>
                <a:cubicBezTo>
                  <a:pt x="2877" y="887"/>
                  <a:pt x="2770" y="430"/>
                  <a:pt x="2447" y="242"/>
                </a:cubicBezTo>
                <a:lnTo>
                  <a:pt x="1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a:spLocks noGrp="1"/>
          </p:cNvSpPr>
          <p:nvPr>
            <p:ph type="pic" idx="2"/>
          </p:nvPr>
        </p:nvSpPr>
        <p:spPr>
          <a:xfrm>
            <a:off x="5610774" y="1071225"/>
            <a:ext cx="3045600" cy="3041700"/>
          </a:xfrm>
          <a:prstGeom prst="ellipse">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9"/>
          <p:cNvSpPr/>
          <p:nvPr/>
        </p:nvSpPr>
        <p:spPr>
          <a:xfrm>
            <a:off x="228600" y="158825"/>
            <a:ext cx="8867752" cy="4814482"/>
          </a:xfrm>
          <a:custGeom>
            <a:avLst/>
            <a:gdLst/>
            <a:ahLst/>
            <a:cxnLst/>
            <a:rect l="l" t="t" r="r" b="b"/>
            <a:pathLst>
              <a:path w="83369" h="44884" extrusionOk="0">
                <a:moveTo>
                  <a:pt x="40501" y="1"/>
                </a:moveTo>
                <a:cubicBezTo>
                  <a:pt x="34690" y="1"/>
                  <a:pt x="28881" y="2246"/>
                  <a:pt x="24492" y="6742"/>
                </a:cubicBezTo>
                <a:cubicBezTo>
                  <a:pt x="22115" y="5654"/>
                  <a:pt x="19670" y="5152"/>
                  <a:pt x="17287" y="5152"/>
                </a:cubicBezTo>
                <a:cubicBezTo>
                  <a:pt x="8189" y="5152"/>
                  <a:pt x="1" y="12472"/>
                  <a:pt x="1" y="22442"/>
                </a:cubicBezTo>
                <a:cubicBezTo>
                  <a:pt x="1" y="32413"/>
                  <a:pt x="8189" y="39733"/>
                  <a:pt x="17287" y="39733"/>
                </a:cubicBezTo>
                <a:cubicBezTo>
                  <a:pt x="19670" y="39733"/>
                  <a:pt x="22115" y="39231"/>
                  <a:pt x="24492" y="38143"/>
                </a:cubicBezTo>
                <a:cubicBezTo>
                  <a:pt x="28881" y="42639"/>
                  <a:pt x="34690" y="44884"/>
                  <a:pt x="40501" y="44884"/>
                </a:cubicBezTo>
                <a:cubicBezTo>
                  <a:pt x="46364" y="44884"/>
                  <a:pt x="52230" y="42599"/>
                  <a:pt x="56645" y="38035"/>
                </a:cubicBezTo>
                <a:cubicBezTo>
                  <a:pt x="59066" y="39187"/>
                  <a:pt x="61593" y="39724"/>
                  <a:pt x="64069" y="39724"/>
                </a:cubicBezTo>
                <a:cubicBezTo>
                  <a:pt x="71822" y="39724"/>
                  <a:pt x="79067" y="34452"/>
                  <a:pt x="80922" y="26260"/>
                </a:cubicBezTo>
                <a:cubicBezTo>
                  <a:pt x="83368" y="15453"/>
                  <a:pt x="75168" y="5183"/>
                  <a:pt x="64092" y="5183"/>
                </a:cubicBezTo>
                <a:cubicBezTo>
                  <a:pt x="64036" y="5182"/>
                  <a:pt x="63980" y="5182"/>
                  <a:pt x="63924" y="5182"/>
                </a:cubicBezTo>
                <a:cubicBezTo>
                  <a:pt x="61400" y="5182"/>
                  <a:pt x="58907" y="5771"/>
                  <a:pt x="56645" y="6850"/>
                </a:cubicBezTo>
                <a:cubicBezTo>
                  <a:pt x="52230" y="2286"/>
                  <a:pt x="46364" y="1"/>
                  <a:pt x="4050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9"/>
          <p:cNvGrpSpPr/>
          <p:nvPr/>
        </p:nvGrpSpPr>
        <p:grpSpPr>
          <a:xfrm rot="3695495">
            <a:off x="7955879" y="4290308"/>
            <a:ext cx="465952" cy="653055"/>
            <a:chOff x="3754021" y="-2205799"/>
            <a:chExt cx="287931" cy="400292"/>
          </a:xfrm>
        </p:grpSpPr>
        <p:sp>
          <p:nvSpPr>
            <p:cNvPr id="101" name="Google Shape;101;p9"/>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9"/>
          <p:cNvSpPr/>
          <p:nvPr/>
        </p:nvSpPr>
        <p:spPr>
          <a:xfrm>
            <a:off x="174884" y="387100"/>
            <a:ext cx="845911" cy="761382"/>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rot="2700000">
            <a:off x="1989981" y="91705"/>
            <a:ext cx="950823" cy="421393"/>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460444" y="4500086"/>
            <a:ext cx="560358" cy="379095"/>
          </a:xfrm>
          <a:custGeom>
            <a:avLst/>
            <a:gdLst/>
            <a:ahLst/>
            <a:cxnLst/>
            <a:rect l="l" t="t" r="r" b="b"/>
            <a:pathLst>
              <a:path w="9571" h="6475" extrusionOk="0">
                <a:moveTo>
                  <a:pt x="1511" y="887"/>
                </a:moveTo>
                <a:cubicBezTo>
                  <a:pt x="1598" y="887"/>
                  <a:pt x="1687" y="905"/>
                  <a:pt x="1775" y="944"/>
                </a:cubicBezTo>
                <a:cubicBezTo>
                  <a:pt x="2097" y="1159"/>
                  <a:pt x="2205" y="1589"/>
                  <a:pt x="2016" y="1912"/>
                </a:cubicBezTo>
                <a:lnTo>
                  <a:pt x="2016" y="1939"/>
                </a:lnTo>
                <a:cubicBezTo>
                  <a:pt x="1879" y="2098"/>
                  <a:pt x="1691" y="2173"/>
                  <a:pt x="1507" y="2173"/>
                </a:cubicBezTo>
                <a:cubicBezTo>
                  <a:pt x="1225" y="2173"/>
                  <a:pt x="952" y="1995"/>
                  <a:pt x="887" y="1670"/>
                </a:cubicBezTo>
                <a:cubicBezTo>
                  <a:pt x="777" y="1251"/>
                  <a:pt x="1118" y="887"/>
                  <a:pt x="1511" y="887"/>
                </a:cubicBezTo>
                <a:close/>
                <a:moveTo>
                  <a:pt x="2198" y="1"/>
                </a:moveTo>
                <a:cubicBezTo>
                  <a:pt x="1577" y="1"/>
                  <a:pt x="973" y="334"/>
                  <a:pt x="672" y="917"/>
                </a:cubicBezTo>
                <a:lnTo>
                  <a:pt x="511" y="1240"/>
                </a:lnTo>
                <a:lnTo>
                  <a:pt x="377" y="1535"/>
                </a:lnTo>
                <a:cubicBezTo>
                  <a:pt x="0" y="2396"/>
                  <a:pt x="430" y="3417"/>
                  <a:pt x="1291" y="3794"/>
                </a:cubicBezTo>
                <a:lnTo>
                  <a:pt x="3952" y="5030"/>
                </a:lnTo>
                <a:lnTo>
                  <a:pt x="6614" y="6267"/>
                </a:lnTo>
                <a:cubicBezTo>
                  <a:pt x="6870" y="6408"/>
                  <a:pt x="7147" y="6474"/>
                  <a:pt x="7420" y="6474"/>
                </a:cubicBezTo>
                <a:cubicBezTo>
                  <a:pt x="8034" y="6474"/>
                  <a:pt x="8628" y="6137"/>
                  <a:pt x="8926" y="5541"/>
                </a:cubicBezTo>
                <a:lnTo>
                  <a:pt x="9060" y="5245"/>
                </a:lnTo>
                <a:lnTo>
                  <a:pt x="9221" y="4950"/>
                </a:lnTo>
                <a:cubicBezTo>
                  <a:pt x="9571" y="4062"/>
                  <a:pt x="9168" y="3068"/>
                  <a:pt x="8280" y="2691"/>
                </a:cubicBezTo>
                <a:lnTo>
                  <a:pt x="5646" y="1455"/>
                </a:lnTo>
                <a:lnTo>
                  <a:pt x="2984" y="191"/>
                </a:lnTo>
                <a:cubicBezTo>
                  <a:pt x="2734" y="62"/>
                  <a:pt x="2465" y="1"/>
                  <a:pt x="2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8051060" y="336043"/>
            <a:ext cx="845912" cy="616453"/>
          </a:xfrm>
          <a:custGeom>
            <a:avLst/>
            <a:gdLst/>
            <a:ahLst/>
            <a:cxnLst/>
            <a:rect l="l" t="t" r="r" b="b"/>
            <a:pathLst>
              <a:path w="10444" h="7611" extrusionOk="0">
                <a:moveTo>
                  <a:pt x="189" y="1"/>
                </a:moveTo>
                <a:lnTo>
                  <a:pt x="1210" y="619"/>
                </a:lnTo>
                <a:lnTo>
                  <a:pt x="968" y="861"/>
                </a:lnTo>
                <a:lnTo>
                  <a:pt x="1" y="404"/>
                </a:lnTo>
                <a:lnTo>
                  <a:pt x="1" y="404"/>
                </a:lnTo>
                <a:cubicBezTo>
                  <a:pt x="296" y="780"/>
                  <a:pt x="673" y="1103"/>
                  <a:pt x="1076" y="1318"/>
                </a:cubicBezTo>
                <a:cubicBezTo>
                  <a:pt x="1264" y="1425"/>
                  <a:pt x="1775" y="1640"/>
                  <a:pt x="1775" y="1640"/>
                </a:cubicBezTo>
                <a:cubicBezTo>
                  <a:pt x="1856" y="1667"/>
                  <a:pt x="1909" y="1694"/>
                  <a:pt x="1963" y="1748"/>
                </a:cubicBezTo>
                <a:cubicBezTo>
                  <a:pt x="2393" y="2071"/>
                  <a:pt x="2985" y="3146"/>
                  <a:pt x="3280" y="3845"/>
                </a:cubicBezTo>
                <a:cubicBezTo>
                  <a:pt x="3576" y="4517"/>
                  <a:pt x="4625" y="6560"/>
                  <a:pt x="6130" y="7259"/>
                </a:cubicBezTo>
                <a:cubicBezTo>
                  <a:pt x="6533" y="7447"/>
                  <a:pt x="6937" y="7582"/>
                  <a:pt x="7367" y="7609"/>
                </a:cubicBezTo>
                <a:cubicBezTo>
                  <a:pt x="7377" y="7610"/>
                  <a:pt x="7387" y="7610"/>
                  <a:pt x="7397" y="7610"/>
                </a:cubicBezTo>
                <a:cubicBezTo>
                  <a:pt x="7668" y="7610"/>
                  <a:pt x="7736" y="7258"/>
                  <a:pt x="7528" y="7232"/>
                </a:cubicBezTo>
                <a:cubicBezTo>
                  <a:pt x="7098" y="7205"/>
                  <a:pt x="6668" y="7098"/>
                  <a:pt x="6291" y="6883"/>
                </a:cubicBezTo>
                <a:cubicBezTo>
                  <a:pt x="5109" y="6318"/>
                  <a:pt x="4033" y="4571"/>
                  <a:pt x="3576" y="3657"/>
                </a:cubicBezTo>
                <a:cubicBezTo>
                  <a:pt x="3254" y="2931"/>
                  <a:pt x="2850" y="2205"/>
                  <a:pt x="2393" y="1533"/>
                </a:cubicBezTo>
                <a:lnTo>
                  <a:pt x="2071" y="1372"/>
                </a:lnTo>
                <a:cubicBezTo>
                  <a:pt x="2151" y="1345"/>
                  <a:pt x="2205" y="1264"/>
                  <a:pt x="2232" y="1210"/>
                </a:cubicBezTo>
                <a:lnTo>
                  <a:pt x="2474" y="1345"/>
                </a:lnTo>
                <a:cubicBezTo>
                  <a:pt x="3280" y="1345"/>
                  <a:pt x="4087" y="1264"/>
                  <a:pt x="4893" y="1130"/>
                </a:cubicBezTo>
                <a:cubicBezTo>
                  <a:pt x="5351" y="1076"/>
                  <a:pt x="5814" y="1049"/>
                  <a:pt x="6281" y="1049"/>
                </a:cubicBezTo>
                <a:cubicBezTo>
                  <a:pt x="6696" y="1049"/>
                  <a:pt x="7113" y="1070"/>
                  <a:pt x="7531" y="1113"/>
                </a:cubicBezTo>
                <a:lnTo>
                  <a:pt x="7531" y="1113"/>
                </a:lnTo>
                <a:cubicBezTo>
                  <a:pt x="7428" y="1104"/>
                  <a:pt x="7325" y="1099"/>
                  <a:pt x="7222" y="1099"/>
                </a:cubicBezTo>
                <a:cubicBezTo>
                  <a:pt x="6754" y="1099"/>
                  <a:pt x="6285" y="1190"/>
                  <a:pt x="5861" y="1372"/>
                </a:cubicBezTo>
                <a:cubicBezTo>
                  <a:pt x="4659" y="1941"/>
                  <a:pt x="3950" y="2092"/>
                  <a:pt x="3509" y="2092"/>
                </a:cubicBezTo>
                <a:cubicBezTo>
                  <a:pt x="3202" y="2092"/>
                  <a:pt x="3026" y="2018"/>
                  <a:pt x="2904" y="1963"/>
                </a:cubicBezTo>
                <a:cubicBezTo>
                  <a:pt x="2904" y="1963"/>
                  <a:pt x="2904" y="2052"/>
                  <a:pt x="2904" y="2071"/>
                </a:cubicBezTo>
                <a:cubicBezTo>
                  <a:pt x="3023" y="2130"/>
                  <a:pt x="3185" y="2227"/>
                  <a:pt x="3515" y="2227"/>
                </a:cubicBezTo>
                <a:cubicBezTo>
                  <a:pt x="3930" y="2227"/>
                  <a:pt x="4611" y="2075"/>
                  <a:pt x="5808" y="1506"/>
                </a:cubicBezTo>
                <a:cubicBezTo>
                  <a:pt x="6208" y="1317"/>
                  <a:pt x="6650" y="1232"/>
                  <a:pt x="7098" y="1232"/>
                </a:cubicBezTo>
                <a:cubicBezTo>
                  <a:pt x="7160" y="1232"/>
                  <a:pt x="7223" y="1234"/>
                  <a:pt x="7286" y="1237"/>
                </a:cubicBezTo>
                <a:cubicBezTo>
                  <a:pt x="7259" y="1264"/>
                  <a:pt x="7232" y="1291"/>
                  <a:pt x="7232" y="1318"/>
                </a:cubicBezTo>
                <a:cubicBezTo>
                  <a:pt x="7232" y="1372"/>
                  <a:pt x="7259" y="1425"/>
                  <a:pt x="7313" y="1425"/>
                </a:cubicBezTo>
                <a:lnTo>
                  <a:pt x="7716" y="1452"/>
                </a:lnTo>
                <a:cubicBezTo>
                  <a:pt x="7743" y="1452"/>
                  <a:pt x="7797" y="1425"/>
                  <a:pt x="7797" y="1399"/>
                </a:cubicBezTo>
                <a:lnTo>
                  <a:pt x="7797" y="1372"/>
                </a:lnTo>
                <a:cubicBezTo>
                  <a:pt x="7797" y="1345"/>
                  <a:pt x="7770" y="1318"/>
                  <a:pt x="7743" y="1291"/>
                </a:cubicBezTo>
                <a:lnTo>
                  <a:pt x="7743" y="1291"/>
                </a:lnTo>
                <a:cubicBezTo>
                  <a:pt x="8012" y="1318"/>
                  <a:pt x="8254" y="1399"/>
                  <a:pt x="8523" y="1479"/>
                </a:cubicBezTo>
                <a:cubicBezTo>
                  <a:pt x="8523" y="1425"/>
                  <a:pt x="8550" y="1399"/>
                  <a:pt x="8550" y="1345"/>
                </a:cubicBezTo>
                <a:cubicBezTo>
                  <a:pt x="8738" y="1399"/>
                  <a:pt x="8926" y="1479"/>
                  <a:pt x="9087" y="1587"/>
                </a:cubicBezTo>
                <a:cubicBezTo>
                  <a:pt x="9464" y="1802"/>
                  <a:pt x="9786" y="2071"/>
                  <a:pt x="10055" y="2393"/>
                </a:cubicBezTo>
                <a:cubicBezTo>
                  <a:pt x="10085" y="2435"/>
                  <a:pt x="10123" y="2453"/>
                  <a:pt x="10162" y="2453"/>
                </a:cubicBezTo>
                <a:cubicBezTo>
                  <a:pt x="10298" y="2453"/>
                  <a:pt x="10443" y="2238"/>
                  <a:pt x="10297" y="2071"/>
                </a:cubicBezTo>
                <a:cubicBezTo>
                  <a:pt x="10001" y="1748"/>
                  <a:pt x="9679" y="1479"/>
                  <a:pt x="9302" y="1237"/>
                </a:cubicBezTo>
                <a:cubicBezTo>
                  <a:pt x="8527" y="784"/>
                  <a:pt x="7505" y="657"/>
                  <a:pt x="6613" y="657"/>
                </a:cubicBezTo>
                <a:cubicBezTo>
                  <a:pt x="5866" y="657"/>
                  <a:pt x="5210" y="746"/>
                  <a:pt x="4867" y="807"/>
                </a:cubicBezTo>
                <a:cubicBezTo>
                  <a:pt x="4408" y="875"/>
                  <a:pt x="3744" y="943"/>
                  <a:pt x="3189" y="943"/>
                </a:cubicBezTo>
                <a:cubicBezTo>
                  <a:pt x="2867" y="943"/>
                  <a:pt x="2581" y="920"/>
                  <a:pt x="2393" y="861"/>
                </a:cubicBezTo>
                <a:cubicBezTo>
                  <a:pt x="2340" y="861"/>
                  <a:pt x="2286" y="834"/>
                  <a:pt x="2232" y="807"/>
                </a:cubicBezTo>
                <a:cubicBezTo>
                  <a:pt x="2151" y="726"/>
                  <a:pt x="2071" y="646"/>
                  <a:pt x="1936" y="619"/>
                </a:cubicBezTo>
                <a:cubicBezTo>
                  <a:pt x="1802" y="538"/>
                  <a:pt x="1641" y="431"/>
                  <a:pt x="1560" y="377"/>
                </a:cubicBezTo>
                <a:cubicBezTo>
                  <a:pt x="1130" y="162"/>
                  <a:pt x="673" y="27"/>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rot="-3915911">
            <a:off x="2445549" y="4530514"/>
            <a:ext cx="469314" cy="379117"/>
          </a:xfrm>
          <a:custGeom>
            <a:avLst/>
            <a:gdLst/>
            <a:ahLst/>
            <a:cxnLst/>
            <a:rect l="l" t="t" r="r" b="b"/>
            <a:pathLst>
              <a:path w="9652" h="7797" extrusionOk="0">
                <a:moveTo>
                  <a:pt x="1990" y="0"/>
                </a:moveTo>
                <a:lnTo>
                  <a:pt x="995" y="1855"/>
                </a:lnTo>
                <a:lnTo>
                  <a:pt x="1" y="3764"/>
                </a:lnTo>
                <a:lnTo>
                  <a:pt x="3442" y="5565"/>
                </a:lnTo>
                <a:lnTo>
                  <a:pt x="7689" y="7797"/>
                </a:lnTo>
                <a:lnTo>
                  <a:pt x="8657" y="5888"/>
                </a:lnTo>
                <a:lnTo>
                  <a:pt x="9652" y="4033"/>
                </a:lnTo>
                <a:lnTo>
                  <a:pt x="9195" y="3791"/>
                </a:lnTo>
                <a:cubicBezTo>
                  <a:pt x="9097" y="3749"/>
                  <a:pt x="8996" y="3729"/>
                  <a:pt x="8899" y="3729"/>
                </a:cubicBezTo>
                <a:cubicBezTo>
                  <a:pt x="8624" y="3729"/>
                  <a:pt x="8373" y="3889"/>
                  <a:pt x="8254" y="4167"/>
                </a:cubicBezTo>
                <a:cubicBezTo>
                  <a:pt x="8173" y="4302"/>
                  <a:pt x="8120" y="4490"/>
                  <a:pt x="8146" y="4651"/>
                </a:cubicBezTo>
                <a:lnTo>
                  <a:pt x="7743" y="5431"/>
                </a:lnTo>
                <a:lnTo>
                  <a:pt x="6964" y="5001"/>
                </a:lnTo>
                <a:lnTo>
                  <a:pt x="7152" y="4651"/>
                </a:lnTo>
                <a:lnTo>
                  <a:pt x="7367" y="4248"/>
                </a:lnTo>
                <a:cubicBezTo>
                  <a:pt x="7528" y="4167"/>
                  <a:pt x="7663" y="4033"/>
                  <a:pt x="7743" y="3898"/>
                </a:cubicBezTo>
                <a:cubicBezTo>
                  <a:pt x="8062" y="3449"/>
                  <a:pt x="7479" y="2960"/>
                  <a:pt x="7015" y="2960"/>
                </a:cubicBezTo>
                <a:cubicBezTo>
                  <a:pt x="6813" y="2960"/>
                  <a:pt x="6634" y="3052"/>
                  <a:pt x="6560" y="3280"/>
                </a:cubicBezTo>
                <a:cubicBezTo>
                  <a:pt x="6480" y="3415"/>
                  <a:pt x="6453" y="3603"/>
                  <a:pt x="6453" y="3764"/>
                </a:cubicBezTo>
                <a:lnTo>
                  <a:pt x="6050" y="4544"/>
                </a:lnTo>
                <a:lnTo>
                  <a:pt x="5270" y="4113"/>
                </a:lnTo>
                <a:lnTo>
                  <a:pt x="5673" y="3361"/>
                </a:lnTo>
                <a:cubicBezTo>
                  <a:pt x="5834" y="3280"/>
                  <a:pt x="5942" y="3146"/>
                  <a:pt x="6023" y="2984"/>
                </a:cubicBezTo>
                <a:cubicBezTo>
                  <a:pt x="6344" y="2550"/>
                  <a:pt x="5763" y="2063"/>
                  <a:pt x="5305" y="2063"/>
                </a:cubicBezTo>
                <a:cubicBezTo>
                  <a:pt x="5111" y="2063"/>
                  <a:pt x="4939" y="2150"/>
                  <a:pt x="4867" y="2366"/>
                </a:cubicBezTo>
                <a:cubicBezTo>
                  <a:pt x="4786" y="2527"/>
                  <a:pt x="4732" y="2716"/>
                  <a:pt x="4759" y="2877"/>
                </a:cubicBezTo>
                <a:lnTo>
                  <a:pt x="4356" y="3630"/>
                </a:lnTo>
                <a:lnTo>
                  <a:pt x="3603" y="3226"/>
                </a:lnTo>
                <a:lnTo>
                  <a:pt x="4006" y="2474"/>
                </a:lnTo>
                <a:cubicBezTo>
                  <a:pt x="4141" y="2393"/>
                  <a:pt x="4275" y="2259"/>
                  <a:pt x="4356" y="2097"/>
                </a:cubicBezTo>
                <a:cubicBezTo>
                  <a:pt x="4677" y="1663"/>
                  <a:pt x="4083" y="1175"/>
                  <a:pt x="3617" y="1175"/>
                </a:cubicBezTo>
                <a:cubicBezTo>
                  <a:pt x="3419" y="1175"/>
                  <a:pt x="3245" y="1263"/>
                  <a:pt x="3173" y="1479"/>
                </a:cubicBezTo>
                <a:cubicBezTo>
                  <a:pt x="3092" y="1640"/>
                  <a:pt x="3065" y="1801"/>
                  <a:pt x="3092" y="1990"/>
                </a:cubicBezTo>
                <a:lnTo>
                  <a:pt x="2689" y="2742"/>
                </a:lnTo>
                <a:lnTo>
                  <a:pt x="1909" y="2339"/>
                </a:lnTo>
                <a:lnTo>
                  <a:pt x="2313" y="1586"/>
                </a:lnTo>
                <a:cubicBezTo>
                  <a:pt x="2474" y="1506"/>
                  <a:pt x="2581" y="1371"/>
                  <a:pt x="2662" y="1210"/>
                </a:cubicBezTo>
                <a:cubicBezTo>
                  <a:pt x="2877" y="887"/>
                  <a:pt x="2770" y="430"/>
                  <a:pt x="2447" y="242"/>
                </a:cubicBezTo>
                <a:lnTo>
                  <a:pt x="1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rot="4460211">
            <a:off x="6477010" y="146854"/>
            <a:ext cx="383044" cy="461745"/>
          </a:xfrm>
          <a:custGeom>
            <a:avLst/>
            <a:gdLst/>
            <a:ahLst/>
            <a:cxnLst/>
            <a:rect l="l" t="t" r="r" b="b"/>
            <a:pathLst>
              <a:path w="8201" h="9886" extrusionOk="0">
                <a:moveTo>
                  <a:pt x="3711" y="1"/>
                </a:moveTo>
                <a:lnTo>
                  <a:pt x="1856" y="1184"/>
                </a:lnTo>
                <a:lnTo>
                  <a:pt x="1" y="2393"/>
                </a:lnTo>
                <a:lnTo>
                  <a:pt x="243" y="2770"/>
                </a:lnTo>
                <a:cubicBezTo>
                  <a:pt x="780" y="3254"/>
                  <a:pt x="1291" y="3818"/>
                  <a:pt x="1694" y="4437"/>
                </a:cubicBezTo>
                <a:cubicBezTo>
                  <a:pt x="2662" y="5754"/>
                  <a:pt x="3926" y="7636"/>
                  <a:pt x="4383" y="8362"/>
                </a:cubicBezTo>
                <a:cubicBezTo>
                  <a:pt x="4552" y="8604"/>
                  <a:pt x="4678" y="8715"/>
                  <a:pt x="4859" y="8715"/>
                </a:cubicBezTo>
                <a:cubicBezTo>
                  <a:pt x="4879" y="8715"/>
                  <a:pt x="4899" y="8714"/>
                  <a:pt x="4920" y="8711"/>
                </a:cubicBezTo>
                <a:lnTo>
                  <a:pt x="5592" y="9760"/>
                </a:lnTo>
                <a:cubicBezTo>
                  <a:pt x="5643" y="9844"/>
                  <a:pt x="5725" y="9886"/>
                  <a:pt x="5812" y="9886"/>
                </a:cubicBezTo>
                <a:cubicBezTo>
                  <a:pt x="5864" y="9886"/>
                  <a:pt x="5918" y="9871"/>
                  <a:pt x="5969" y="9840"/>
                </a:cubicBezTo>
                <a:lnTo>
                  <a:pt x="6722" y="9356"/>
                </a:lnTo>
                <a:lnTo>
                  <a:pt x="6829" y="9518"/>
                </a:lnTo>
                <a:lnTo>
                  <a:pt x="7125" y="9356"/>
                </a:lnTo>
                <a:lnTo>
                  <a:pt x="7394" y="9168"/>
                </a:lnTo>
                <a:lnTo>
                  <a:pt x="7286" y="9007"/>
                </a:lnTo>
                <a:lnTo>
                  <a:pt x="8039" y="8496"/>
                </a:lnTo>
                <a:cubicBezTo>
                  <a:pt x="8173" y="8415"/>
                  <a:pt x="8200" y="8254"/>
                  <a:pt x="8120" y="8120"/>
                </a:cubicBezTo>
                <a:lnTo>
                  <a:pt x="7447" y="7071"/>
                </a:lnTo>
                <a:cubicBezTo>
                  <a:pt x="7528" y="6910"/>
                  <a:pt x="7528" y="6722"/>
                  <a:pt x="7340" y="6453"/>
                </a:cubicBezTo>
                <a:cubicBezTo>
                  <a:pt x="6883" y="5727"/>
                  <a:pt x="5700" y="3818"/>
                  <a:pt x="4893" y="2393"/>
                </a:cubicBezTo>
                <a:cubicBezTo>
                  <a:pt x="4490" y="1748"/>
                  <a:pt x="4168" y="1076"/>
                  <a:pt x="3953" y="377"/>
                </a:cubicBezTo>
                <a:lnTo>
                  <a:pt x="37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txBox="1">
            <a:spLocks noGrp="1"/>
          </p:cNvSpPr>
          <p:nvPr>
            <p:ph type="title"/>
          </p:nvPr>
        </p:nvSpPr>
        <p:spPr>
          <a:xfrm>
            <a:off x="1850700" y="1189336"/>
            <a:ext cx="5442600" cy="14421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2" name="Google Shape;112;p9"/>
          <p:cNvSpPr txBox="1">
            <a:spLocks noGrp="1"/>
          </p:cNvSpPr>
          <p:nvPr>
            <p:ph type="subTitle" idx="1"/>
          </p:nvPr>
        </p:nvSpPr>
        <p:spPr>
          <a:xfrm>
            <a:off x="1850700" y="2719064"/>
            <a:ext cx="54426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7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3"/>
        <p:cNvGrpSpPr/>
        <p:nvPr/>
      </p:nvGrpSpPr>
      <p:grpSpPr>
        <a:xfrm>
          <a:off x="0" y="0"/>
          <a:ext cx="0" cy="0"/>
          <a:chOff x="0" y="0"/>
          <a:chExt cx="0" cy="0"/>
        </a:xfrm>
      </p:grpSpPr>
      <p:sp>
        <p:nvSpPr>
          <p:cNvPr id="114" name="Google Shape;114;p10"/>
          <p:cNvSpPr txBox="1">
            <a:spLocks noGrp="1"/>
          </p:cNvSpPr>
          <p:nvPr>
            <p:ph type="title"/>
          </p:nvPr>
        </p:nvSpPr>
        <p:spPr>
          <a:xfrm>
            <a:off x="3877800" y="429900"/>
            <a:ext cx="4324500" cy="11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28"/>
        <p:cNvGrpSpPr/>
        <p:nvPr/>
      </p:nvGrpSpPr>
      <p:grpSpPr>
        <a:xfrm>
          <a:off x="0" y="0"/>
          <a:ext cx="0" cy="0"/>
          <a:chOff x="0" y="0"/>
          <a:chExt cx="0" cy="0"/>
        </a:xfrm>
      </p:grpSpPr>
      <p:sp>
        <p:nvSpPr>
          <p:cNvPr id="129" name="Google Shape;129;p13"/>
          <p:cNvSpPr/>
          <p:nvPr/>
        </p:nvSpPr>
        <p:spPr>
          <a:xfrm rot="10800000" flipH="1">
            <a:off x="-1085820" y="-149468"/>
            <a:ext cx="11031095" cy="6265144"/>
          </a:xfrm>
          <a:custGeom>
            <a:avLst/>
            <a:gdLst/>
            <a:ahLst/>
            <a:cxnLst/>
            <a:rect l="l" t="t" r="r" b="b"/>
            <a:pathLst>
              <a:path w="81674" h="46387" extrusionOk="0">
                <a:moveTo>
                  <a:pt x="46681" y="1"/>
                </a:moveTo>
                <a:cubicBezTo>
                  <a:pt x="40066" y="1"/>
                  <a:pt x="33540" y="3326"/>
                  <a:pt x="29815" y="9562"/>
                </a:cubicBezTo>
                <a:cubicBezTo>
                  <a:pt x="26857" y="7941"/>
                  <a:pt x="23592" y="7134"/>
                  <a:pt x="20337" y="7134"/>
                </a:cubicBezTo>
                <a:cubicBezTo>
                  <a:pt x="16520" y="7134"/>
                  <a:pt x="12716" y="8244"/>
                  <a:pt x="9437" y="10449"/>
                </a:cubicBezTo>
                <a:cubicBezTo>
                  <a:pt x="3334" y="14509"/>
                  <a:pt x="0" y="21660"/>
                  <a:pt x="834" y="28945"/>
                </a:cubicBezTo>
                <a:cubicBezTo>
                  <a:pt x="1640" y="36231"/>
                  <a:pt x="6452" y="42468"/>
                  <a:pt x="13308" y="45076"/>
                </a:cubicBezTo>
                <a:cubicBezTo>
                  <a:pt x="15589" y="45956"/>
                  <a:pt x="17973" y="46386"/>
                  <a:pt x="20340" y="46386"/>
                </a:cubicBezTo>
                <a:cubicBezTo>
                  <a:pt x="25058" y="46386"/>
                  <a:pt x="29711" y="44678"/>
                  <a:pt x="33363" y="41419"/>
                </a:cubicBezTo>
                <a:cubicBezTo>
                  <a:pt x="36534" y="43379"/>
                  <a:pt x="40138" y="44376"/>
                  <a:pt x="43763" y="44376"/>
                </a:cubicBezTo>
                <a:cubicBezTo>
                  <a:pt x="46255" y="44376"/>
                  <a:pt x="48757" y="43905"/>
                  <a:pt x="51134" y="42952"/>
                </a:cubicBezTo>
                <a:cubicBezTo>
                  <a:pt x="53860" y="44209"/>
                  <a:pt x="56695" y="44797"/>
                  <a:pt x="59471" y="44797"/>
                </a:cubicBezTo>
                <a:cubicBezTo>
                  <a:pt x="68387" y="44797"/>
                  <a:pt x="76699" y="38738"/>
                  <a:pt x="78851" y="29349"/>
                </a:cubicBezTo>
                <a:cubicBezTo>
                  <a:pt x="81674" y="17036"/>
                  <a:pt x="72426" y="5260"/>
                  <a:pt x="59817" y="5072"/>
                </a:cubicBezTo>
                <a:cubicBezTo>
                  <a:pt x="56022" y="1643"/>
                  <a:pt x="51329" y="1"/>
                  <a:pt x="46681" y="1"/>
                </a:cubicBezTo>
                <a:close/>
              </a:path>
            </a:pathLst>
          </a:cu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a:spLocks noGrp="1"/>
          </p:cNvSpPr>
          <p:nvPr>
            <p:ph type="title"/>
          </p:nvPr>
        </p:nvSpPr>
        <p:spPr>
          <a:xfrm>
            <a:off x="916150" y="2919500"/>
            <a:ext cx="23646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a:endParaRPr/>
          </a:p>
        </p:txBody>
      </p:sp>
      <p:sp>
        <p:nvSpPr>
          <p:cNvPr id="131" name="Google Shape;131;p13"/>
          <p:cNvSpPr txBox="1">
            <a:spLocks noGrp="1"/>
          </p:cNvSpPr>
          <p:nvPr>
            <p:ph type="subTitle" idx="1"/>
          </p:nvPr>
        </p:nvSpPr>
        <p:spPr>
          <a:xfrm>
            <a:off x="916150" y="3678532"/>
            <a:ext cx="2364600" cy="59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2" name="Google Shape;132;p13"/>
          <p:cNvSpPr txBox="1">
            <a:spLocks noGrp="1"/>
          </p:cNvSpPr>
          <p:nvPr>
            <p:ph type="title" idx="2"/>
          </p:nvPr>
        </p:nvSpPr>
        <p:spPr>
          <a:xfrm>
            <a:off x="3390000" y="2919500"/>
            <a:ext cx="23643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a:endParaRPr/>
          </a:p>
        </p:txBody>
      </p:sp>
      <p:sp>
        <p:nvSpPr>
          <p:cNvPr id="133" name="Google Shape;133;p13"/>
          <p:cNvSpPr txBox="1">
            <a:spLocks noGrp="1"/>
          </p:cNvSpPr>
          <p:nvPr>
            <p:ph type="subTitle" idx="3"/>
          </p:nvPr>
        </p:nvSpPr>
        <p:spPr>
          <a:xfrm>
            <a:off x="3388050" y="3678532"/>
            <a:ext cx="2368200" cy="59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4" name="Google Shape;134;p13"/>
          <p:cNvSpPr txBox="1">
            <a:spLocks noGrp="1"/>
          </p:cNvSpPr>
          <p:nvPr>
            <p:ph type="title" idx="4"/>
          </p:nvPr>
        </p:nvSpPr>
        <p:spPr>
          <a:xfrm>
            <a:off x="5863550" y="2919500"/>
            <a:ext cx="23643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500"/>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a:endParaRPr/>
          </a:p>
        </p:txBody>
      </p:sp>
      <p:sp>
        <p:nvSpPr>
          <p:cNvPr id="135" name="Google Shape;135;p13"/>
          <p:cNvSpPr txBox="1">
            <a:spLocks noGrp="1"/>
          </p:cNvSpPr>
          <p:nvPr>
            <p:ph type="subTitle" idx="5"/>
          </p:nvPr>
        </p:nvSpPr>
        <p:spPr>
          <a:xfrm>
            <a:off x="5863550" y="3678532"/>
            <a:ext cx="2364300" cy="59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6" name="Google Shape;136;p13"/>
          <p:cNvSpPr txBox="1">
            <a:spLocks noGrp="1"/>
          </p:cNvSpPr>
          <p:nvPr>
            <p:ph type="title" idx="6" hasCustomPrompt="1"/>
          </p:nvPr>
        </p:nvSpPr>
        <p:spPr>
          <a:xfrm>
            <a:off x="1494850" y="1868877"/>
            <a:ext cx="1207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600">
                <a:solidFill>
                  <a:schemeClr val="accent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137" name="Google Shape;137;p13"/>
          <p:cNvSpPr txBox="1">
            <a:spLocks noGrp="1"/>
          </p:cNvSpPr>
          <p:nvPr>
            <p:ph type="title" idx="7" hasCustomPrompt="1"/>
          </p:nvPr>
        </p:nvSpPr>
        <p:spPr>
          <a:xfrm>
            <a:off x="3968501" y="1868877"/>
            <a:ext cx="1207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600">
                <a:solidFill>
                  <a:schemeClr val="accent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138" name="Google Shape;138;p13"/>
          <p:cNvSpPr txBox="1">
            <a:spLocks noGrp="1"/>
          </p:cNvSpPr>
          <p:nvPr>
            <p:ph type="title" idx="8" hasCustomPrompt="1"/>
          </p:nvPr>
        </p:nvSpPr>
        <p:spPr>
          <a:xfrm>
            <a:off x="6442153" y="1868877"/>
            <a:ext cx="1207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600">
                <a:solidFill>
                  <a:schemeClr val="accent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139" name="Google Shape;139;p13"/>
          <p:cNvSpPr txBox="1">
            <a:spLocks noGrp="1"/>
          </p:cNvSpPr>
          <p:nvPr>
            <p:ph type="title" idx="9"/>
          </p:nvPr>
        </p:nvSpPr>
        <p:spPr>
          <a:xfrm>
            <a:off x="713225" y="6736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0" name="Google Shape;140;p13"/>
          <p:cNvSpPr/>
          <p:nvPr/>
        </p:nvSpPr>
        <p:spPr>
          <a:xfrm rot="4024098">
            <a:off x="8253247" y="-41216"/>
            <a:ext cx="845911" cy="761400"/>
          </a:xfrm>
          <a:custGeom>
            <a:avLst/>
            <a:gdLst/>
            <a:ahLst/>
            <a:cxnLst/>
            <a:rect l="l" t="t" r="r" b="b"/>
            <a:pathLst>
              <a:path w="13147" h="12448" extrusionOk="0">
                <a:moveTo>
                  <a:pt x="10055" y="941"/>
                </a:moveTo>
                <a:lnTo>
                  <a:pt x="12205" y="3388"/>
                </a:lnTo>
                <a:cubicBezTo>
                  <a:pt x="11802" y="3657"/>
                  <a:pt x="11372" y="3845"/>
                  <a:pt x="10915" y="3979"/>
                </a:cubicBezTo>
                <a:lnTo>
                  <a:pt x="9329" y="2151"/>
                </a:lnTo>
                <a:cubicBezTo>
                  <a:pt x="9490" y="1694"/>
                  <a:pt x="9759" y="1291"/>
                  <a:pt x="10055" y="941"/>
                </a:cubicBezTo>
                <a:close/>
                <a:moveTo>
                  <a:pt x="9275" y="2259"/>
                </a:moveTo>
                <a:lnTo>
                  <a:pt x="10781" y="4006"/>
                </a:lnTo>
                <a:cubicBezTo>
                  <a:pt x="10265" y="4118"/>
                  <a:pt x="9713" y="4174"/>
                  <a:pt x="9169" y="4174"/>
                </a:cubicBezTo>
                <a:cubicBezTo>
                  <a:pt x="9061" y="4174"/>
                  <a:pt x="8952" y="4172"/>
                  <a:pt x="8845" y="4167"/>
                </a:cubicBezTo>
                <a:cubicBezTo>
                  <a:pt x="8899" y="3522"/>
                  <a:pt x="9033" y="2877"/>
                  <a:pt x="9275" y="2259"/>
                </a:cubicBezTo>
                <a:close/>
                <a:moveTo>
                  <a:pt x="7138" y="4665"/>
                </a:moveTo>
                <a:cubicBezTo>
                  <a:pt x="7420" y="4665"/>
                  <a:pt x="7702" y="4678"/>
                  <a:pt x="7985" y="4705"/>
                </a:cubicBezTo>
                <a:lnTo>
                  <a:pt x="8227" y="4705"/>
                </a:lnTo>
                <a:cubicBezTo>
                  <a:pt x="8227" y="4786"/>
                  <a:pt x="8227" y="4866"/>
                  <a:pt x="8227" y="4947"/>
                </a:cubicBezTo>
                <a:cubicBezTo>
                  <a:pt x="8173" y="5512"/>
                  <a:pt x="8092" y="6076"/>
                  <a:pt x="7985" y="6614"/>
                </a:cubicBezTo>
                <a:lnTo>
                  <a:pt x="7985" y="6641"/>
                </a:lnTo>
                <a:lnTo>
                  <a:pt x="6291" y="4705"/>
                </a:lnTo>
                <a:cubicBezTo>
                  <a:pt x="6573" y="4678"/>
                  <a:pt x="6855" y="4665"/>
                  <a:pt x="7138" y="4665"/>
                </a:cubicBezTo>
                <a:close/>
                <a:moveTo>
                  <a:pt x="6156" y="4705"/>
                </a:moveTo>
                <a:lnTo>
                  <a:pt x="7958" y="6748"/>
                </a:lnTo>
                <a:cubicBezTo>
                  <a:pt x="7823" y="7232"/>
                  <a:pt x="7581" y="7662"/>
                  <a:pt x="7232" y="8012"/>
                </a:cubicBezTo>
                <a:lnTo>
                  <a:pt x="4812" y="5243"/>
                </a:lnTo>
                <a:cubicBezTo>
                  <a:pt x="5216" y="4947"/>
                  <a:pt x="5673" y="4759"/>
                  <a:pt x="6156" y="4705"/>
                </a:cubicBezTo>
                <a:close/>
                <a:moveTo>
                  <a:pt x="4732" y="5323"/>
                </a:moveTo>
                <a:lnTo>
                  <a:pt x="7151" y="8066"/>
                </a:lnTo>
                <a:lnTo>
                  <a:pt x="7151" y="8092"/>
                </a:lnTo>
                <a:cubicBezTo>
                  <a:pt x="6802" y="8388"/>
                  <a:pt x="6345" y="8603"/>
                  <a:pt x="5888" y="8684"/>
                </a:cubicBezTo>
                <a:lnTo>
                  <a:pt x="3979" y="6506"/>
                </a:lnTo>
                <a:cubicBezTo>
                  <a:pt x="4113" y="6049"/>
                  <a:pt x="4382" y="5646"/>
                  <a:pt x="4732" y="5323"/>
                </a:cubicBezTo>
                <a:close/>
                <a:moveTo>
                  <a:pt x="3952" y="6641"/>
                </a:moveTo>
                <a:lnTo>
                  <a:pt x="5753" y="8711"/>
                </a:lnTo>
                <a:cubicBezTo>
                  <a:pt x="5439" y="8735"/>
                  <a:pt x="5125" y="8748"/>
                  <a:pt x="4813" y="8748"/>
                </a:cubicBezTo>
                <a:cubicBezTo>
                  <a:pt x="4431" y="8748"/>
                  <a:pt x="4053" y="8728"/>
                  <a:pt x="3683" y="8684"/>
                </a:cubicBezTo>
                <a:cubicBezTo>
                  <a:pt x="3683" y="7985"/>
                  <a:pt x="3764" y="7313"/>
                  <a:pt x="3952" y="6641"/>
                </a:cubicBezTo>
                <a:close/>
                <a:moveTo>
                  <a:pt x="1920" y="9146"/>
                </a:moveTo>
                <a:cubicBezTo>
                  <a:pt x="2311" y="9146"/>
                  <a:pt x="2701" y="9175"/>
                  <a:pt x="3092" y="9222"/>
                </a:cubicBezTo>
                <a:cubicBezTo>
                  <a:pt x="3092" y="9867"/>
                  <a:pt x="3011" y="10539"/>
                  <a:pt x="2877" y="11184"/>
                </a:cubicBezTo>
                <a:lnTo>
                  <a:pt x="2877" y="11211"/>
                </a:lnTo>
                <a:lnTo>
                  <a:pt x="1075" y="9195"/>
                </a:lnTo>
                <a:cubicBezTo>
                  <a:pt x="1357" y="9161"/>
                  <a:pt x="1638" y="9146"/>
                  <a:pt x="1920" y="9146"/>
                </a:cubicBezTo>
                <a:close/>
                <a:moveTo>
                  <a:pt x="10216" y="0"/>
                </a:moveTo>
                <a:cubicBezTo>
                  <a:pt x="8791" y="1264"/>
                  <a:pt x="8442" y="2743"/>
                  <a:pt x="8280" y="4140"/>
                </a:cubicBezTo>
                <a:lnTo>
                  <a:pt x="8011" y="4140"/>
                </a:lnTo>
                <a:cubicBezTo>
                  <a:pt x="7685" y="4127"/>
                  <a:pt x="7363" y="4114"/>
                  <a:pt x="7046" y="4114"/>
                </a:cubicBezTo>
                <a:cubicBezTo>
                  <a:pt x="6059" y="4114"/>
                  <a:pt x="5136" y="4242"/>
                  <a:pt x="4382" y="4893"/>
                </a:cubicBezTo>
                <a:cubicBezTo>
                  <a:pt x="3361" y="5780"/>
                  <a:pt x="3199" y="7232"/>
                  <a:pt x="3119" y="8630"/>
                </a:cubicBezTo>
                <a:cubicBezTo>
                  <a:pt x="2681" y="8598"/>
                  <a:pt x="2243" y="8566"/>
                  <a:pt x="1816" y="8566"/>
                </a:cubicBezTo>
                <a:cubicBezTo>
                  <a:pt x="1170" y="8566"/>
                  <a:pt x="551" y="8640"/>
                  <a:pt x="0" y="8899"/>
                </a:cubicBezTo>
                <a:lnTo>
                  <a:pt x="376" y="9329"/>
                </a:lnTo>
                <a:cubicBezTo>
                  <a:pt x="565" y="9275"/>
                  <a:pt x="753" y="9222"/>
                  <a:pt x="968" y="9168"/>
                </a:cubicBezTo>
                <a:lnTo>
                  <a:pt x="2823" y="11319"/>
                </a:lnTo>
                <a:cubicBezTo>
                  <a:pt x="2742" y="11560"/>
                  <a:pt x="2662" y="11776"/>
                  <a:pt x="2527" y="11991"/>
                </a:cubicBezTo>
                <a:lnTo>
                  <a:pt x="2877" y="12448"/>
                </a:lnTo>
                <a:cubicBezTo>
                  <a:pt x="3495" y="11587"/>
                  <a:pt x="3603" y="10404"/>
                  <a:pt x="3656" y="9222"/>
                </a:cubicBezTo>
                <a:cubicBezTo>
                  <a:pt x="4070" y="9261"/>
                  <a:pt x="4487" y="9292"/>
                  <a:pt x="4894" y="9292"/>
                </a:cubicBezTo>
                <a:cubicBezTo>
                  <a:pt x="5863" y="9292"/>
                  <a:pt x="6782" y="9120"/>
                  <a:pt x="7501" y="8496"/>
                </a:cubicBezTo>
                <a:cubicBezTo>
                  <a:pt x="8549" y="7582"/>
                  <a:pt x="8630" y="6318"/>
                  <a:pt x="8764" y="4974"/>
                </a:cubicBezTo>
                <a:cubicBezTo>
                  <a:pt x="8764" y="4893"/>
                  <a:pt x="8764" y="4813"/>
                  <a:pt x="8764" y="4705"/>
                </a:cubicBezTo>
                <a:cubicBezTo>
                  <a:pt x="8863" y="4707"/>
                  <a:pt x="8961" y="4708"/>
                  <a:pt x="9060" y="4708"/>
                </a:cubicBezTo>
                <a:cubicBezTo>
                  <a:pt x="10397" y="4708"/>
                  <a:pt x="11795" y="4510"/>
                  <a:pt x="13146" y="3334"/>
                </a:cubicBezTo>
                <a:lnTo>
                  <a:pt x="12797" y="2931"/>
                </a:lnTo>
                <a:cubicBezTo>
                  <a:pt x="12636" y="3065"/>
                  <a:pt x="12474" y="3200"/>
                  <a:pt x="12286" y="3307"/>
                </a:cubicBezTo>
                <a:lnTo>
                  <a:pt x="10135" y="861"/>
                </a:lnTo>
                <a:cubicBezTo>
                  <a:pt x="10270" y="699"/>
                  <a:pt x="10431" y="538"/>
                  <a:pt x="10592" y="404"/>
                </a:cubicBezTo>
                <a:lnTo>
                  <a:pt x="10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3"/>
          <p:cNvGrpSpPr/>
          <p:nvPr/>
        </p:nvGrpSpPr>
        <p:grpSpPr>
          <a:xfrm rot="1867808">
            <a:off x="8719474" y="4686000"/>
            <a:ext cx="465940" cy="653056"/>
            <a:chOff x="3754021" y="-2205799"/>
            <a:chExt cx="287931" cy="400292"/>
          </a:xfrm>
        </p:grpSpPr>
        <p:sp>
          <p:nvSpPr>
            <p:cNvPr id="142" name="Google Shape;142;p13"/>
            <p:cNvSpPr/>
            <p:nvPr/>
          </p:nvSpPr>
          <p:spPr>
            <a:xfrm>
              <a:off x="3876203" y="-1954436"/>
              <a:ext cx="165750" cy="148929"/>
            </a:xfrm>
            <a:custGeom>
              <a:avLst/>
              <a:gdLst/>
              <a:ahLst/>
              <a:cxnLst/>
              <a:rect l="l" t="t" r="r" b="b"/>
              <a:pathLst>
                <a:path w="3173" h="2851" extrusionOk="0">
                  <a:moveTo>
                    <a:pt x="2151" y="323"/>
                  </a:moveTo>
                  <a:lnTo>
                    <a:pt x="2823" y="1345"/>
                  </a:lnTo>
                  <a:lnTo>
                    <a:pt x="2258" y="2447"/>
                  </a:lnTo>
                  <a:lnTo>
                    <a:pt x="1022" y="2528"/>
                  </a:lnTo>
                  <a:lnTo>
                    <a:pt x="350" y="1506"/>
                  </a:lnTo>
                  <a:lnTo>
                    <a:pt x="887" y="404"/>
                  </a:lnTo>
                  <a:lnTo>
                    <a:pt x="2151" y="323"/>
                  </a:lnTo>
                  <a:close/>
                  <a:moveTo>
                    <a:pt x="2285" y="1"/>
                  </a:moveTo>
                  <a:lnTo>
                    <a:pt x="699" y="108"/>
                  </a:lnTo>
                  <a:lnTo>
                    <a:pt x="0" y="1533"/>
                  </a:lnTo>
                  <a:lnTo>
                    <a:pt x="887" y="2850"/>
                  </a:lnTo>
                  <a:lnTo>
                    <a:pt x="2473" y="2743"/>
                  </a:lnTo>
                  <a:lnTo>
                    <a:pt x="3172" y="1318"/>
                  </a:lnTo>
                  <a:lnTo>
                    <a:pt x="22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3860741" y="-2205799"/>
              <a:ext cx="165750" cy="150287"/>
            </a:xfrm>
            <a:custGeom>
              <a:avLst/>
              <a:gdLst/>
              <a:ahLst/>
              <a:cxnLst/>
              <a:rect l="l" t="t" r="r" b="b"/>
              <a:pathLst>
                <a:path w="3173" h="2877" extrusionOk="0">
                  <a:moveTo>
                    <a:pt x="2151" y="323"/>
                  </a:moveTo>
                  <a:lnTo>
                    <a:pt x="2823" y="1345"/>
                  </a:lnTo>
                  <a:lnTo>
                    <a:pt x="2259" y="2474"/>
                  </a:lnTo>
                  <a:lnTo>
                    <a:pt x="1022" y="2554"/>
                  </a:lnTo>
                  <a:lnTo>
                    <a:pt x="350" y="1506"/>
                  </a:lnTo>
                  <a:lnTo>
                    <a:pt x="888" y="404"/>
                  </a:lnTo>
                  <a:lnTo>
                    <a:pt x="2151" y="323"/>
                  </a:lnTo>
                  <a:close/>
                  <a:moveTo>
                    <a:pt x="2286" y="0"/>
                  </a:moveTo>
                  <a:lnTo>
                    <a:pt x="699" y="108"/>
                  </a:lnTo>
                  <a:lnTo>
                    <a:pt x="0" y="1533"/>
                  </a:lnTo>
                  <a:lnTo>
                    <a:pt x="888" y="2877"/>
                  </a:lnTo>
                  <a:lnTo>
                    <a:pt x="2474" y="2769"/>
                  </a:lnTo>
                  <a:lnTo>
                    <a:pt x="3173" y="1318"/>
                  </a:lnTo>
                  <a:lnTo>
                    <a:pt x="2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3867740" y="-2080849"/>
              <a:ext cx="165802" cy="148929"/>
            </a:xfrm>
            <a:custGeom>
              <a:avLst/>
              <a:gdLst/>
              <a:ahLst/>
              <a:cxnLst/>
              <a:rect l="l" t="t" r="r" b="b"/>
              <a:pathLst>
                <a:path w="3174" h="2851" extrusionOk="0">
                  <a:moveTo>
                    <a:pt x="2125" y="324"/>
                  </a:moveTo>
                  <a:lnTo>
                    <a:pt x="2797" y="1345"/>
                  </a:lnTo>
                  <a:lnTo>
                    <a:pt x="2259" y="2474"/>
                  </a:lnTo>
                  <a:lnTo>
                    <a:pt x="1022" y="2555"/>
                  </a:lnTo>
                  <a:lnTo>
                    <a:pt x="350" y="1506"/>
                  </a:lnTo>
                  <a:lnTo>
                    <a:pt x="888" y="404"/>
                  </a:lnTo>
                  <a:lnTo>
                    <a:pt x="2125" y="324"/>
                  </a:lnTo>
                  <a:close/>
                  <a:moveTo>
                    <a:pt x="2286" y="1"/>
                  </a:moveTo>
                  <a:lnTo>
                    <a:pt x="700" y="109"/>
                  </a:lnTo>
                  <a:lnTo>
                    <a:pt x="1" y="1533"/>
                  </a:lnTo>
                  <a:lnTo>
                    <a:pt x="861" y="2851"/>
                  </a:lnTo>
                  <a:lnTo>
                    <a:pt x="2474" y="2770"/>
                  </a:lnTo>
                  <a:lnTo>
                    <a:pt x="3173" y="1345"/>
                  </a:ln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3754021" y="-2134183"/>
              <a:ext cx="165750" cy="148929"/>
            </a:xfrm>
            <a:custGeom>
              <a:avLst/>
              <a:gdLst/>
              <a:ahLst/>
              <a:cxnLst/>
              <a:rect l="l" t="t" r="r" b="b"/>
              <a:pathLst>
                <a:path w="3173" h="2851" extrusionOk="0">
                  <a:moveTo>
                    <a:pt x="2124" y="323"/>
                  </a:moveTo>
                  <a:lnTo>
                    <a:pt x="2796" y="1345"/>
                  </a:lnTo>
                  <a:lnTo>
                    <a:pt x="2258" y="2447"/>
                  </a:lnTo>
                  <a:lnTo>
                    <a:pt x="1022" y="2527"/>
                  </a:lnTo>
                  <a:lnTo>
                    <a:pt x="350" y="1506"/>
                  </a:lnTo>
                  <a:lnTo>
                    <a:pt x="887" y="404"/>
                  </a:lnTo>
                  <a:lnTo>
                    <a:pt x="2124" y="323"/>
                  </a:lnTo>
                  <a:close/>
                  <a:moveTo>
                    <a:pt x="2285" y="0"/>
                  </a:moveTo>
                  <a:lnTo>
                    <a:pt x="699" y="108"/>
                  </a:lnTo>
                  <a:lnTo>
                    <a:pt x="0" y="1533"/>
                  </a:lnTo>
                  <a:lnTo>
                    <a:pt x="887" y="2850"/>
                  </a:lnTo>
                  <a:lnTo>
                    <a:pt x="2474" y="2743"/>
                  </a:lnTo>
                  <a:lnTo>
                    <a:pt x="3173" y="1318"/>
                  </a:lnTo>
                  <a:lnTo>
                    <a:pt x="22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13"/>
          <p:cNvSpPr/>
          <p:nvPr/>
        </p:nvSpPr>
        <p:spPr>
          <a:xfrm rot="-7504787">
            <a:off x="2654648" y="-213491"/>
            <a:ext cx="950819" cy="421391"/>
          </a:xfrm>
          <a:custGeom>
            <a:avLst/>
            <a:gdLst/>
            <a:ahLst/>
            <a:cxnLst/>
            <a:rect l="l" t="t" r="r" b="b"/>
            <a:pathLst>
              <a:path w="14814" h="6012" extrusionOk="0">
                <a:moveTo>
                  <a:pt x="14346" y="0"/>
                </a:moveTo>
                <a:cubicBezTo>
                  <a:pt x="14251" y="0"/>
                  <a:pt x="14156" y="19"/>
                  <a:pt x="14061" y="38"/>
                </a:cubicBezTo>
                <a:lnTo>
                  <a:pt x="10512" y="1275"/>
                </a:lnTo>
                <a:cubicBezTo>
                  <a:pt x="10459" y="1289"/>
                  <a:pt x="10412" y="1295"/>
                  <a:pt x="10375" y="1295"/>
                </a:cubicBezTo>
                <a:cubicBezTo>
                  <a:pt x="10338" y="1295"/>
                  <a:pt x="10311" y="1289"/>
                  <a:pt x="10297" y="1275"/>
                </a:cubicBezTo>
                <a:cubicBezTo>
                  <a:pt x="10297" y="1260"/>
                  <a:pt x="10262" y="1244"/>
                  <a:pt x="10211" y="1244"/>
                </a:cubicBezTo>
                <a:cubicBezTo>
                  <a:pt x="10173" y="1244"/>
                  <a:pt x="10128" y="1252"/>
                  <a:pt x="10082" y="1275"/>
                </a:cubicBezTo>
                <a:lnTo>
                  <a:pt x="9840" y="1356"/>
                </a:lnTo>
                <a:cubicBezTo>
                  <a:pt x="9821" y="1361"/>
                  <a:pt x="9802" y="1363"/>
                  <a:pt x="9784" y="1363"/>
                </a:cubicBezTo>
                <a:cubicBezTo>
                  <a:pt x="9697" y="1363"/>
                  <a:pt x="9621" y="1315"/>
                  <a:pt x="9598" y="1248"/>
                </a:cubicBezTo>
                <a:lnTo>
                  <a:pt x="9437" y="764"/>
                </a:lnTo>
                <a:cubicBezTo>
                  <a:pt x="9417" y="686"/>
                  <a:pt x="9340" y="636"/>
                  <a:pt x="9268" y="636"/>
                </a:cubicBezTo>
                <a:cubicBezTo>
                  <a:pt x="9242" y="636"/>
                  <a:pt x="9217" y="642"/>
                  <a:pt x="9195" y="657"/>
                </a:cubicBezTo>
                <a:lnTo>
                  <a:pt x="8846" y="764"/>
                </a:lnTo>
                <a:cubicBezTo>
                  <a:pt x="8765" y="791"/>
                  <a:pt x="8684" y="872"/>
                  <a:pt x="8711" y="979"/>
                </a:cubicBezTo>
                <a:cubicBezTo>
                  <a:pt x="8738" y="1087"/>
                  <a:pt x="8684" y="1168"/>
                  <a:pt x="8577" y="1194"/>
                </a:cubicBezTo>
                <a:lnTo>
                  <a:pt x="3469" y="2969"/>
                </a:lnTo>
                <a:cubicBezTo>
                  <a:pt x="3450" y="2975"/>
                  <a:pt x="3429" y="2978"/>
                  <a:pt x="3408" y="2978"/>
                </a:cubicBezTo>
                <a:cubicBezTo>
                  <a:pt x="3340" y="2978"/>
                  <a:pt x="3268" y="2943"/>
                  <a:pt x="3227" y="2861"/>
                </a:cubicBezTo>
                <a:cubicBezTo>
                  <a:pt x="3208" y="2803"/>
                  <a:pt x="3146" y="2759"/>
                  <a:pt x="3083" y="2759"/>
                </a:cubicBezTo>
                <a:cubicBezTo>
                  <a:pt x="3059" y="2759"/>
                  <a:pt x="3034" y="2766"/>
                  <a:pt x="3012" y="2781"/>
                </a:cubicBezTo>
                <a:lnTo>
                  <a:pt x="2662" y="2888"/>
                </a:lnTo>
                <a:cubicBezTo>
                  <a:pt x="2555" y="2942"/>
                  <a:pt x="2501" y="3049"/>
                  <a:pt x="2528" y="3157"/>
                </a:cubicBezTo>
                <a:lnTo>
                  <a:pt x="2716" y="3614"/>
                </a:lnTo>
                <a:cubicBezTo>
                  <a:pt x="2743" y="3722"/>
                  <a:pt x="2689" y="3829"/>
                  <a:pt x="2582" y="3856"/>
                </a:cubicBezTo>
                <a:lnTo>
                  <a:pt x="754" y="4474"/>
                </a:lnTo>
                <a:cubicBezTo>
                  <a:pt x="732" y="4489"/>
                  <a:pt x="706" y="4495"/>
                  <a:pt x="680" y="4495"/>
                </a:cubicBezTo>
                <a:cubicBezTo>
                  <a:pt x="609" y="4495"/>
                  <a:pt x="531" y="4445"/>
                  <a:pt x="512" y="4367"/>
                </a:cubicBezTo>
                <a:lnTo>
                  <a:pt x="350" y="3910"/>
                </a:lnTo>
                <a:cubicBezTo>
                  <a:pt x="328" y="3821"/>
                  <a:pt x="269" y="3768"/>
                  <a:pt x="188" y="3768"/>
                </a:cubicBezTo>
                <a:cubicBezTo>
                  <a:pt x="171" y="3768"/>
                  <a:pt x="154" y="3771"/>
                  <a:pt x="135" y="3775"/>
                </a:cubicBezTo>
                <a:cubicBezTo>
                  <a:pt x="28" y="3802"/>
                  <a:pt x="1" y="3910"/>
                  <a:pt x="28" y="4017"/>
                </a:cubicBezTo>
                <a:lnTo>
                  <a:pt x="673" y="5872"/>
                </a:lnTo>
                <a:cubicBezTo>
                  <a:pt x="696" y="5942"/>
                  <a:pt x="780" y="6012"/>
                  <a:pt x="872" y="6012"/>
                </a:cubicBezTo>
                <a:cubicBezTo>
                  <a:pt x="886" y="6012"/>
                  <a:pt x="900" y="6010"/>
                  <a:pt x="915" y="6007"/>
                </a:cubicBezTo>
                <a:cubicBezTo>
                  <a:pt x="996" y="5953"/>
                  <a:pt x="1022" y="5845"/>
                  <a:pt x="996" y="5765"/>
                </a:cubicBezTo>
                <a:lnTo>
                  <a:pt x="834" y="5308"/>
                </a:lnTo>
                <a:cubicBezTo>
                  <a:pt x="807" y="5200"/>
                  <a:pt x="861" y="5093"/>
                  <a:pt x="942" y="5039"/>
                </a:cubicBezTo>
                <a:lnTo>
                  <a:pt x="2770" y="4421"/>
                </a:lnTo>
                <a:cubicBezTo>
                  <a:pt x="2788" y="4416"/>
                  <a:pt x="2807" y="4414"/>
                  <a:pt x="2825" y="4414"/>
                </a:cubicBezTo>
                <a:cubicBezTo>
                  <a:pt x="2912" y="4414"/>
                  <a:pt x="2990" y="4466"/>
                  <a:pt x="3012" y="4555"/>
                </a:cubicBezTo>
                <a:lnTo>
                  <a:pt x="3173" y="5012"/>
                </a:lnTo>
                <a:cubicBezTo>
                  <a:pt x="3212" y="5091"/>
                  <a:pt x="3281" y="5141"/>
                  <a:pt x="3357" y="5141"/>
                </a:cubicBezTo>
                <a:cubicBezTo>
                  <a:pt x="3384" y="5141"/>
                  <a:pt x="3413" y="5134"/>
                  <a:pt x="3442" y="5120"/>
                </a:cubicBezTo>
                <a:lnTo>
                  <a:pt x="3765" y="5012"/>
                </a:lnTo>
                <a:cubicBezTo>
                  <a:pt x="3872" y="4985"/>
                  <a:pt x="3926" y="4904"/>
                  <a:pt x="3899" y="4797"/>
                </a:cubicBezTo>
                <a:cubicBezTo>
                  <a:pt x="3872" y="4716"/>
                  <a:pt x="3926" y="4609"/>
                  <a:pt x="4033" y="4582"/>
                </a:cubicBezTo>
                <a:lnTo>
                  <a:pt x="9141" y="2834"/>
                </a:lnTo>
                <a:cubicBezTo>
                  <a:pt x="9170" y="2815"/>
                  <a:pt x="9202" y="2806"/>
                  <a:pt x="9234" y="2806"/>
                </a:cubicBezTo>
                <a:cubicBezTo>
                  <a:pt x="9291" y="2806"/>
                  <a:pt x="9349" y="2836"/>
                  <a:pt x="9383" y="2888"/>
                </a:cubicBezTo>
                <a:cubicBezTo>
                  <a:pt x="9404" y="2970"/>
                  <a:pt x="9471" y="3005"/>
                  <a:pt x="9538" y="3005"/>
                </a:cubicBezTo>
                <a:cubicBezTo>
                  <a:pt x="9559" y="3005"/>
                  <a:pt x="9579" y="3002"/>
                  <a:pt x="9598" y="2996"/>
                </a:cubicBezTo>
                <a:lnTo>
                  <a:pt x="9948" y="2861"/>
                </a:lnTo>
                <a:cubicBezTo>
                  <a:pt x="10055" y="2834"/>
                  <a:pt x="10109" y="2727"/>
                  <a:pt x="10055" y="2619"/>
                </a:cubicBezTo>
                <a:lnTo>
                  <a:pt x="9894" y="2162"/>
                </a:lnTo>
                <a:cubicBezTo>
                  <a:pt x="9867" y="2055"/>
                  <a:pt x="9921" y="1947"/>
                  <a:pt x="10029" y="1893"/>
                </a:cubicBezTo>
                <a:lnTo>
                  <a:pt x="10270" y="1813"/>
                </a:lnTo>
                <a:cubicBezTo>
                  <a:pt x="10378" y="1786"/>
                  <a:pt x="10459" y="1732"/>
                  <a:pt x="10432" y="1678"/>
                </a:cubicBezTo>
                <a:cubicBezTo>
                  <a:pt x="10432" y="1651"/>
                  <a:pt x="10512" y="1598"/>
                  <a:pt x="10593" y="1544"/>
                </a:cubicBezTo>
                <a:lnTo>
                  <a:pt x="14706" y="146"/>
                </a:lnTo>
                <a:cubicBezTo>
                  <a:pt x="14814" y="92"/>
                  <a:pt x="14814" y="65"/>
                  <a:pt x="14706" y="38"/>
                </a:cubicBezTo>
                <a:lnTo>
                  <a:pt x="14464" y="12"/>
                </a:lnTo>
                <a:cubicBezTo>
                  <a:pt x="14425" y="4"/>
                  <a:pt x="14386" y="0"/>
                  <a:pt x="1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Convergence"/>
              <a:buNone/>
              <a:defRPr sz="3500" b="1">
                <a:solidFill>
                  <a:schemeClr val="dk1"/>
                </a:solidFill>
                <a:latin typeface="Convergence"/>
                <a:ea typeface="Convergence"/>
                <a:cs typeface="Convergence"/>
                <a:sym typeface="Convergence"/>
              </a:defRPr>
            </a:lvl1pPr>
            <a:lvl2pPr lvl="1">
              <a:spcBef>
                <a:spcPts val="0"/>
              </a:spcBef>
              <a:spcAft>
                <a:spcPts val="0"/>
              </a:spcAft>
              <a:buClr>
                <a:schemeClr val="dk1"/>
              </a:buClr>
              <a:buSzPts val="3500"/>
              <a:buFont typeface="Convergence"/>
              <a:buNone/>
              <a:defRPr sz="3500" b="1">
                <a:solidFill>
                  <a:schemeClr val="dk1"/>
                </a:solidFill>
                <a:latin typeface="Convergence"/>
                <a:ea typeface="Convergence"/>
                <a:cs typeface="Convergence"/>
                <a:sym typeface="Convergence"/>
              </a:defRPr>
            </a:lvl2pPr>
            <a:lvl3pPr lvl="2">
              <a:spcBef>
                <a:spcPts val="0"/>
              </a:spcBef>
              <a:spcAft>
                <a:spcPts val="0"/>
              </a:spcAft>
              <a:buClr>
                <a:schemeClr val="dk1"/>
              </a:buClr>
              <a:buSzPts val="3500"/>
              <a:buFont typeface="Convergence"/>
              <a:buNone/>
              <a:defRPr sz="3500" b="1">
                <a:solidFill>
                  <a:schemeClr val="dk1"/>
                </a:solidFill>
                <a:latin typeface="Convergence"/>
                <a:ea typeface="Convergence"/>
                <a:cs typeface="Convergence"/>
                <a:sym typeface="Convergence"/>
              </a:defRPr>
            </a:lvl3pPr>
            <a:lvl4pPr lvl="3">
              <a:spcBef>
                <a:spcPts val="0"/>
              </a:spcBef>
              <a:spcAft>
                <a:spcPts val="0"/>
              </a:spcAft>
              <a:buClr>
                <a:schemeClr val="dk1"/>
              </a:buClr>
              <a:buSzPts val="3500"/>
              <a:buFont typeface="Convergence"/>
              <a:buNone/>
              <a:defRPr sz="3500" b="1">
                <a:solidFill>
                  <a:schemeClr val="dk1"/>
                </a:solidFill>
                <a:latin typeface="Convergence"/>
                <a:ea typeface="Convergence"/>
                <a:cs typeface="Convergence"/>
                <a:sym typeface="Convergence"/>
              </a:defRPr>
            </a:lvl4pPr>
            <a:lvl5pPr lvl="4">
              <a:spcBef>
                <a:spcPts val="0"/>
              </a:spcBef>
              <a:spcAft>
                <a:spcPts val="0"/>
              </a:spcAft>
              <a:buClr>
                <a:schemeClr val="dk1"/>
              </a:buClr>
              <a:buSzPts val="3500"/>
              <a:buFont typeface="Convergence"/>
              <a:buNone/>
              <a:defRPr sz="3500" b="1">
                <a:solidFill>
                  <a:schemeClr val="dk1"/>
                </a:solidFill>
                <a:latin typeface="Convergence"/>
                <a:ea typeface="Convergence"/>
                <a:cs typeface="Convergence"/>
                <a:sym typeface="Convergence"/>
              </a:defRPr>
            </a:lvl5pPr>
            <a:lvl6pPr lvl="5">
              <a:spcBef>
                <a:spcPts val="0"/>
              </a:spcBef>
              <a:spcAft>
                <a:spcPts val="0"/>
              </a:spcAft>
              <a:buClr>
                <a:schemeClr val="dk1"/>
              </a:buClr>
              <a:buSzPts val="3500"/>
              <a:buFont typeface="Convergence"/>
              <a:buNone/>
              <a:defRPr sz="3500" b="1">
                <a:solidFill>
                  <a:schemeClr val="dk1"/>
                </a:solidFill>
                <a:latin typeface="Convergence"/>
                <a:ea typeface="Convergence"/>
                <a:cs typeface="Convergence"/>
                <a:sym typeface="Convergence"/>
              </a:defRPr>
            </a:lvl6pPr>
            <a:lvl7pPr lvl="6">
              <a:spcBef>
                <a:spcPts val="0"/>
              </a:spcBef>
              <a:spcAft>
                <a:spcPts val="0"/>
              </a:spcAft>
              <a:buClr>
                <a:schemeClr val="dk1"/>
              </a:buClr>
              <a:buSzPts val="3500"/>
              <a:buFont typeface="Convergence"/>
              <a:buNone/>
              <a:defRPr sz="3500" b="1">
                <a:solidFill>
                  <a:schemeClr val="dk1"/>
                </a:solidFill>
                <a:latin typeface="Convergence"/>
                <a:ea typeface="Convergence"/>
                <a:cs typeface="Convergence"/>
                <a:sym typeface="Convergence"/>
              </a:defRPr>
            </a:lvl7pPr>
            <a:lvl8pPr lvl="7">
              <a:spcBef>
                <a:spcPts val="0"/>
              </a:spcBef>
              <a:spcAft>
                <a:spcPts val="0"/>
              </a:spcAft>
              <a:buClr>
                <a:schemeClr val="dk1"/>
              </a:buClr>
              <a:buSzPts val="3500"/>
              <a:buFont typeface="Convergence"/>
              <a:buNone/>
              <a:defRPr sz="3500" b="1">
                <a:solidFill>
                  <a:schemeClr val="dk1"/>
                </a:solidFill>
                <a:latin typeface="Convergence"/>
                <a:ea typeface="Convergence"/>
                <a:cs typeface="Convergence"/>
                <a:sym typeface="Convergence"/>
              </a:defRPr>
            </a:lvl8pPr>
            <a:lvl9pPr lvl="8">
              <a:spcBef>
                <a:spcPts val="0"/>
              </a:spcBef>
              <a:spcAft>
                <a:spcPts val="0"/>
              </a:spcAft>
              <a:buClr>
                <a:schemeClr val="dk1"/>
              </a:buClr>
              <a:buSzPts val="3500"/>
              <a:buFont typeface="Convergence"/>
              <a:buNone/>
              <a:defRPr sz="3500" b="1">
                <a:solidFill>
                  <a:schemeClr val="dk1"/>
                </a:solidFill>
                <a:latin typeface="Convergence"/>
                <a:ea typeface="Convergence"/>
                <a:cs typeface="Convergence"/>
                <a:sym typeface="Convergenc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Gantari Medium"/>
              <a:buChar char="●"/>
              <a:defRPr sz="1800">
                <a:solidFill>
                  <a:schemeClr val="dk2"/>
                </a:solidFill>
                <a:latin typeface="Gantari Medium"/>
                <a:ea typeface="Gantari Medium"/>
                <a:cs typeface="Gantari Medium"/>
                <a:sym typeface="Gantari Medium"/>
              </a:defRPr>
            </a:lvl1pPr>
            <a:lvl2pPr marL="914400" lvl="1" indent="-317500">
              <a:lnSpc>
                <a:spcPct val="115000"/>
              </a:lnSpc>
              <a:spcBef>
                <a:spcPts val="0"/>
              </a:spcBef>
              <a:spcAft>
                <a:spcPts val="0"/>
              </a:spcAft>
              <a:buClr>
                <a:schemeClr val="dk2"/>
              </a:buClr>
              <a:buSzPts val="1400"/>
              <a:buFont typeface="Gantari Medium"/>
              <a:buChar char="○"/>
              <a:defRPr>
                <a:solidFill>
                  <a:schemeClr val="dk2"/>
                </a:solidFill>
                <a:latin typeface="Gantari Medium"/>
                <a:ea typeface="Gantari Medium"/>
                <a:cs typeface="Gantari Medium"/>
                <a:sym typeface="Gantari Medium"/>
              </a:defRPr>
            </a:lvl2pPr>
            <a:lvl3pPr marL="1371600" lvl="2" indent="-317500">
              <a:lnSpc>
                <a:spcPct val="115000"/>
              </a:lnSpc>
              <a:spcBef>
                <a:spcPts val="0"/>
              </a:spcBef>
              <a:spcAft>
                <a:spcPts val="0"/>
              </a:spcAft>
              <a:buClr>
                <a:schemeClr val="dk2"/>
              </a:buClr>
              <a:buSzPts val="1400"/>
              <a:buFont typeface="Gantari Medium"/>
              <a:buChar char="■"/>
              <a:defRPr>
                <a:solidFill>
                  <a:schemeClr val="dk2"/>
                </a:solidFill>
                <a:latin typeface="Gantari Medium"/>
                <a:ea typeface="Gantari Medium"/>
                <a:cs typeface="Gantari Medium"/>
                <a:sym typeface="Gantari Medium"/>
              </a:defRPr>
            </a:lvl3pPr>
            <a:lvl4pPr marL="1828800" lvl="3" indent="-317500">
              <a:lnSpc>
                <a:spcPct val="115000"/>
              </a:lnSpc>
              <a:spcBef>
                <a:spcPts val="0"/>
              </a:spcBef>
              <a:spcAft>
                <a:spcPts val="0"/>
              </a:spcAft>
              <a:buClr>
                <a:schemeClr val="dk2"/>
              </a:buClr>
              <a:buSzPts val="1400"/>
              <a:buFont typeface="Gantari Medium"/>
              <a:buChar char="●"/>
              <a:defRPr>
                <a:solidFill>
                  <a:schemeClr val="dk2"/>
                </a:solidFill>
                <a:latin typeface="Gantari Medium"/>
                <a:ea typeface="Gantari Medium"/>
                <a:cs typeface="Gantari Medium"/>
                <a:sym typeface="Gantari Medium"/>
              </a:defRPr>
            </a:lvl4pPr>
            <a:lvl5pPr marL="2286000" lvl="4" indent="-317500">
              <a:lnSpc>
                <a:spcPct val="115000"/>
              </a:lnSpc>
              <a:spcBef>
                <a:spcPts val="0"/>
              </a:spcBef>
              <a:spcAft>
                <a:spcPts val="0"/>
              </a:spcAft>
              <a:buClr>
                <a:schemeClr val="dk2"/>
              </a:buClr>
              <a:buSzPts val="1400"/>
              <a:buFont typeface="Gantari Medium"/>
              <a:buChar char="○"/>
              <a:defRPr>
                <a:solidFill>
                  <a:schemeClr val="dk2"/>
                </a:solidFill>
                <a:latin typeface="Gantari Medium"/>
                <a:ea typeface="Gantari Medium"/>
                <a:cs typeface="Gantari Medium"/>
                <a:sym typeface="Gantari Medium"/>
              </a:defRPr>
            </a:lvl5pPr>
            <a:lvl6pPr marL="2743200" lvl="5" indent="-317500">
              <a:lnSpc>
                <a:spcPct val="115000"/>
              </a:lnSpc>
              <a:spcBef>
                <a:spcPts val="0"/>
              </a:spcBef>
              <a:spcAft>
                <a:spcPts val="0"/>
              </a:spcAft>
              <a:buClr>
                <a:schemeClr val="dk2"/>
              </a:buClr>
              <a:buSzPts val="1400"/>
              <a:buFont typeface="Gantari Medium"/>
              <a:buChar char="■"/>
              <a:defRPr>
                <a:solidFill>
                  <a:schemeClr val="dk2"/>
                </a:solidFill>
                <a:latin typeface="Gantari Medium"/>
                <a:ea typeface="Gantari Medium"/>
                <a:cs typeface="Gantari Medium"/>
                <a:sym typeface="Gantari Medium"/>
              </a:defRPr>
            </a:lvl6pPr>
            <a:lvl7pPr marL="3200400" lvl="6" indent="-317500">
              <a:lnSpc>
                <a:spcPct val="115000"/>
              </a:lnSpc>
              <a:spcBef>
                <a:spcPts val="0"/>
              </a:spcBef>
              <a:spcAft>
                <a:spcPts val="0"/>
              </a:spcAft>
              <a:buClr>
                <a:schemeClr val="dk2"/>
              </a:buClr>
              <a:buSzPts val="1400"/>
              <a:buFont typeface="Gantari Medium"/>
              <a:buChar char="●"/>
              <a:defRPr>
                <a:solidFill>
                  <a:schemeClr val="dk2"/>
                </a:solidFill>
                <a:latin typeface="Gantari Medium"/>
                <a:ea typeface="Gantari Medium"/>
                <a:cs typeface="Gantari Medium"/>
                <a:sym typeface="Gantari Medium"/>
              </a:defRPr>
            </a:lvl7pPr>
            <a:lvl8pPr marL="3657600" lvl="7" indent="-317500">
              <a:lnSpc>
                <a:spcPct val="115000"/>
              </a:lnSpc>
              <a:spcBef>
                <a:spcPts val="0"/>
              </a:spcBef>
              <a:spcAft>
                <a:spcPts val="0"/>
              </a:spcAft>
              <a:buClr>
                <a:schemeClr val="dk2"/>
              </a:buClr>
              <a:buSzPts val="1400"/>
              <a:buFont typeface="Gantari Medium"/>
              <a:buChar char="○"/>
              <a:defRPr>
                <a:solidFill>
                  <a:schemeClr val="dk2"/>
                </a:solidFill>
                <a:latin typeface="Gantari Medium"/>
                <a:ea typeface="Gantari Medium"/>
                <a:cs typeface="Gantari Medium"/>
                <a:sym typeface="Gantari Medium"/>
              </a:defRPr>
            </a:lvl8pPr>
            <a:lvl9pPr marL="4114800" lvl="8" indent="-317500">
              <a:lnSpc>
                <a:spcPct val="115000"/>
              </a:lnSpc>
              <a:spcBef>
                <a:spcPts val="0"/>
              </a:spcBef>
              <a:spcAft>
                <a:spcPts val="0"/>
              </a:spcAft>
              <a:buClr>
                <a:schemeClr val="dk2"/>
              </a:buClr>
              <a:buSzPts val="1400"/>
              <a:buFont typeface="Gantari Medium"/>
              <a:buChar char="■"/>
              <a:defRPr>
                <a:solidFill>
                  <a:schemeClr val="dk2"/>
                </a:solidFill>
                <a:latin typeface="Gantari Medium"/>
                <a:ea typeface="Gantari Medium"/>
                <a:cs typeface="Gantari Medium"/>
                <a:sym typeface="Gantari Medium"/>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8" r:id="rId8"/>
    <p:sldLayoutId id="2147483659" r:id="rId9"/>
    <p:sldLayoutId id="2147483663" r:id="rId10"/>
    <p:sldLayoutId id="2147483664" r:id="rId11"/>
    <p:sldLayoutId id="2147483665" r:id="rId12"/>
    <p:sldLayoutId id="2147483666" r:id="rId13"/>
    <p:sldLayoutId id="2147483669" r:id="rId14"/>
    <p:sldLayoutId id="2147483672" r:id="rId15"/>
    <p:sldLayoutId id="2147483674" r:id="rId16"/>
    <p:sldLayoutId id="2147483677" r:id="rId17"/>
    <p:sldLayoutId id="2147483678" r:id="rId18"/>
    <p:sldLayoutId id="214748368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9">
          <p15:clr>
            <a:srgbClr val="EA4335"/>
          </p15:clr>
        </p15:guide>
        <p15:guide id="4" orient="horz" pos="340">
          <p15:clr>
            <a:srgbClr val="EA4335"/>
          </p15:clr>
        </p15:guide>
        <p15:guide id="5" pos="5311">
          <p15:clr>
            <a:srgbClr val="EA4335"/>
          </p15:clr>
        </p15:guide>
        <p15:guide id="6" orient="horz" pos="290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Amputate" TargetMode="External"/><Relationship Id="rId2" Type="http://schemas.openxmlformats.org/officeDocument/2006/relationships/hyperlink" Target="https://en.wikipedia.org/wiki/Gangrene" TargetMode="External"/><Relationship Id="rId1" Type="http://schemas.openxmlformats.org/officeDocument/2006/relationships/slideLayout" Target="../slideLayouts/slideLayout11.xml"/><Relationship Id="rId5" Type="http://schemas.openxmlformats.org/officeDocument/2006/relationships/hyperlink" Target="https://en.wikipedia.org/wiki/Debridement" TargetMode="External"/><Relationship Id="rId4" Type="http://schemas.openxmlformats.org/officeDocument/2006/relationships/hyperlink" Target="https://en.wikipedia.org/wiki/Skin_graft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hyperlink" Target="https://image1.slideserve.com/1589876/6-lung-injury-l.jpg" TargetMode="Externa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microsoft.com/office/2007/relationships/hdphoto" Target="../media/hdphoto3.wdp"/><Relationship Id="rId11" Type="http://schemas.openxmlformats.org/officeDocument/2006/relationships/image" Target="../media/image10.gif"/><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36"/>
          <p:cNvSpPr txBox="1">
            <a:spLocks noGrp="1"/>
          </p:cNvSpPr>
          <p:nvPr>
            <p:ph type="ctrTitle"/>
          </p:nvPr>
        </p:nvSpPr>
        <p:spPr>
          <a:xfrm>
            <a:off x="2967636" y="1581877"/>
            <a:ext cx="5356486" cy="164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E</a:t>
            </a:r>
            <a:r>
              <a:rPr lang="en" dirty="0"/>
              <a:t>lectrical burn</a:t>
            </a:r>
            <a:endParaRPr dirty="0">
              <a:solidFill>
                <a:schemeClr val="accent2"/>
              </a:solidFill>
            </a:endParaRPr>
          </a:p>
        </p:txBody>
      </p:sp>
      <p:sp>
        <p:nvSpPr>
          <p:cNvPr id="380" name="Google Shape;380;p36"/>
          <p:cNvSpPr/>
          <p:nvPr/>
        </p:nvSpPr>
        <p:spPr>
          <a:xfrm rot="899938">
            <a:off x="2221065" y="1709882"/>
            <a:ext cx="2338" cy="5846"/>
          </a:xfrm>
          <a:custGeom>
            <a:avLst/>
            <a:gdLst/>
            <a:ahLst/>
            <a:cxnLst/>
            <a:rect l="l" t="t" r="r" b="b"/>
            <a:pathLst>
              <a:path w="54" h="135" extrusionOk="0">
                <a:moveTo>
                  <a:pt x="27" y="0"/>
                </a:moveTo>
                <a:lnTo>
                  <a:pt x="0" y="108"/>
                </a:lnTo>
                <a:lnTo>
                  <a:pt x="54" y="135"/>
                </a:lnTo>
                <a:cubicBezTo>
                  <a:pt x="54" y="135"/>
                  <a:pt x="54" y="81"/>
                  <a:pt x="27" y="0"/>
                </a:cubicBezTo>
                <a:close/>
              </a:path>
            </a:pathLst>
          </a:custGeom>
          <a:solidFill>
            <a:srgbClr val="DB9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txBox="1">
            <a:spLocks noGrp="1"/>
          </p:cNvSpPr>
          <p:nvPr>
            <p:ph type="subTitle" idx="1"/>
          </p:nvPr>
        </p:nvSpPr>
        <p:spPr>
          <a:xfrm>
            <a:off x="2787596" y="3745671"/>
            <a:ext cx="4851000" cy="284700"/>
          </a:xfrm>
          <a:prstGeom prst="rect">
            <a:avLst/>
          </a:prstGeom>
        </p:spPr>
        <p:txBody>
          <a:bodyPr spcFirstLastPara="1" wrap="square" lIns="91425" tIns="91425" rIns="91425" bIns="91425" anchor="ctr" anchorCtr="0">
            <a:noAutofit/>
          </a:bodyPr>
          <a:lstStyle/>
          <a:p>
            <a:pPr marL="0" lvl="0" indent="0" algn="ctr" rtl="0">
              <a:lnSpc>
                <a:spcPct val="50000"/>
              </a:lnSpc>
              <a:spcBef>
                <a:spcPts val="0"/>
              </a:spcBef>
              <a:spcAft>
                <a:spcPts val="1200"/>
              </a:spcAft>
              <a:buNone/>
            </a:pPr>
            <a:r>
              <a:rPr lang="en-US" dirty="0">
                <a:solidFill>
                  <a:schemeClr val="accent1">
                    <a:lumMod val="50000"/>
                  </a:schemeClr>
                </a:solidFill>
                <a:latin typeface="Bahnschrift" panose="020B0502040204020203" pitchFamily="34" charset="0"/>
              </a:rPr>
              <a:t>Sara </a:t>
            </a:r>
            <a:r>
              <a:rPr lang="en-US" dirty="0" err="1">
                <a:solidFill>
                  <a:schemeClr val="accent1">
                    <a:lumMod val="50000"/>
                  </a:schemeClr>
                </a:solidFill>
                <a:latin typeface="Bahnschrift" panose="020B0502040204020203" pitchFamily="34" charset="0"/>
              </a:rPr>
              <a:t>khamaiseh</a:t>
            </a:r>
            <a:r>
              <a:rPr lang="en-US" dirty="0">
                <a:solidFill>
                  <a:schemeClr val="accent1">
                    <a:lumMod val="50000"/>
                  </a:schemeClr>
                </a:solidFill>
                <a:latin typeface="Bahnschrift" panose="020B0502040204020203" pitchFamily="34" charset="0"/>
              </a:rPr>
              <a:t> </a:t>
            </a:r>
          </a:p>
          <a:p>
            <a:pPr marL="0" lvl="0" indent="0" algn="ctr" rtl="0">
              <a:lnSpc>
                <a:spcPct val="50000"/>
              </a:lnSpc>
              <a:spcBef>
                <a:spcPts val="0"/>
              </a:spcBef>
              <a:spcAft>
                <a:spcPts val="1200"/>
              </a:spcAft>
              <a:buNone/>
            </a:pPr>
            <a:r>
              <a:rPr lang="en-US" dirty="0">
                <a:solidFill>
                  <a:schemeClr val="accent1">
                    <a:lumMod val="50000"/>
                  </a:schemeClr>
                </a:solidFill>
                <a:latin typeface="Bahnschrift" panose="020B0502040204020203" pitchFamily="34" charset="0"/>
              </a:rPr>
              <a:t>Nema Issa</a:t>
            </a:r>
          </a:p>
          <a:p>
            <a:pPr marL="0" lvl="0" indent="0" algn="ctr" rtl="0">
              <a:lnSpc>
                <a:spcPct val="50000"/>
              </a:lnSpc>
              <a:spcBef>
                <a:spcPts val="0"/>
              </a:spcBef>
              <a:spcAft>
                <a:spcPts val="1200"/>
              </a:spcAft>
              <a:buNone/>
            </a:pPr>
            <a:r>
              <a:rPr lang="en-US" dirty="0">
                <a:solidFill>
                  <a:schemeClr val="accent1">
                    <a:lumMod val="50000"/>
                  </a:schemeClr>
                </a:solidFill>
                <a:latin typeface="Bahnschrift" panose="020B0502040204020203" pitchFamily="34" charset="0"/>
              </a:rPr>
              <a:t>Raghad </a:t>
            </a:r>
            <a:r>
              <a:rPr lang="en-US" dirty="0" err="1">
                <a:solidFill>
                  <a:schemeClr val="accent1">
                    <a:lumMod val="50000"/>
                  </a:schemeClr>
                </a:solidFill>
                <a:latin typeface="Bahnschrift" panose="020B0502040204020203" pitchFamily="34" charset="0"/>
              </a:rPr>
              <a:t>wasfi</a:t>
            </a:r>
            <a:r>
              <a:rPr lang="en-US" dirty="0">
                <a:solidFill>
                  <a:schemeClr val="accent1">
                    <a:lumMod val="50000"/>
                  </a:schemeClr>
                </a:solidFill>
                <a:latin typeface="Bahnschrift" panose="020B0502040204020203" pitchFamily="34" charset="0"/>
              </a:rPr>
              <a:t> </a:t>
            </a:r>
          </a:p>
        </p:txBody>
      </p:sp>
      <p:sp>
        <p:nvSpPr>
          <p:cNvPr id="382" name="Google Shape;382;p36"/>
          <p:cNvSpPr/>
          <p:nvPr/>
        </p:nvSpPr>
        <p:spPr>
          <a:xfrm>
            <a:off x="773050" y="1631911"/>
            <a:ext cx="2301000" cy="2301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5B8BFE69-BCBB-411C-A894-BD096C25EE02}"/>
              </a:ext>
            </a:extLst>
          </p:cNvPr>
          <p:cNvPicPr>
            <a:picLocks noChangeAspect="1"/>
          </p:cNvPicPr>
          <p:nvPr/>
        </p:nvPicPr>
        <p:blipFill rotWithShape="1">
          <a:blip r:embed="rId3"/>
          <a:srcRect l="1281" t="12219" r="34932" b="13283"/>
          <a:stretch/>
        </p:blipFill>
        <p:spPr>
          <a:xfrm>
            <a:off x="867347" y="1709679"/>
            <a:ext cx="2112406" cy="213345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450C7-6AC3-468A-87FA-0E21B5B05E62}"/>
              </a:ext>
            </a:extLst>
          </p:cNvPr>
          <p:cNvSpPr txBox="1">
            <a:spLocks/>
          </p:cNvSpPr>
          <p:nvPr/>
        </p:nvSpPr>
        <p:spPr>
          <a:xfrm>
            <a:off x="354842" y="647131"/>
            <a:ext cx="8154537" cy="56388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1pPr>
            <a:lvl2pPr marL="914400" marR="0" lvl="1"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2pPr>
            <a:lvl3pPr marL="1371600" marR="0" lvl="2"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3pPr>
            <a:lvl4pPr marL="1828800" marR="0" lvl="3"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4pPr>
            <a:lvl5pPr marL="2286000" marR="0" lvl="4"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5pPr>
            <a:lvl6pPr marL="2743200" marR="0" lvl="5"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6pPr>
            <a:lvl7pPr marL="3200400" marR="0" lvl="6"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7pPr>
            <a:lvl8pPr marL="3657600" marR="0" lvl="7"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8pPr>
            <a:lvl9pPr marL="4114800" marR="0" lvl="8"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9pPr>
          </a:lstStyle>
          <a:p>
            <a:pPr algn="l">
              <a:buFont typeface="Courier New" panose="02070309020205020404" pitchFamily="49" charset="0"/>
              <a:buChar char="o"/>
            </a:pPr>
            <a:r>
              <a:rPr lang="en-GB" sz="1600" dirty="0">
                <a:solidFill>
                  <a:schemeClr val="bg2">
                    <a:lumMod val="50000"/>
                  </a:schemeClr>
                </a:solidFill>
              </a:rPr>
              <a:t> </a:t>
            </a:r>
            <a:r>
              <a:rPr lang="en-GB" sz="1600" dirty="0">
                <a:solidFill>
                  <a:schemeClr val="bg2">
                    <a:lumMod val="50000"/>
                  </a:schemeClr>
                </a:solidFill>
                <a:latin typeface="+mj-lt"/>
              </a:rPr>
              <a:t>electrical burns has an </a:t>
            </a:r>
            <a:r>
              <a:rPr lang="en-GB" sz="1600" u="sng" dirty="0">
                <a:solidFill>
                  <a:schemeClr val="bg2">
                    <a:lumMod val="50000"/>
                  </a:schemeClr>
                </a:solidFill>
                <a:latin typeface="+mj-lt"/>
              </a:rPr>
              <a:t>entry point </a:t>
            </a:r>
            <a:r>
              <a:rPr lang="en-GB" sz="1600" dirty="0">
                <a:solidFill>
                  <a:schemeClr val="bg2">
                    <a:lumMod val="50000"/>
                  </a:schemeClr>
                </a:solidFill>
                <a:latin typeface="+mj-lt"/>
              </a:rPr>
              <a:t>and an </a:t>
            </a:r>
            <a:r>
              <a:rPr lang="en-GB" sz="1600" u="sng" dirty="0">
                <a:solidFill>
                  <a:schemeClr val="bg2">
                    <a:lumMod val="50000"/>
                  </a:schemeClr>
                </a:solidFill>
                <a:latin typeface="+mj-lt"/>
              </a:rPr>
              <a:t>exit point</a:t>
            </a:r>
            <a:r>
              <a:rPr lang="en-GB" sz="1600" dirty="0">
                <a:solidFill>
                  <a:schemeClr val="bg2">
                    <a:lumMod val="50000"/>
                  </a:schemeClr>
                </a:solidFill>
                <a:latin typeface="+mj-lt"/>
              </a:rPr>
              <a:t>, which will make it possible to imagine the path of the current and thus evaluate the severity of the damage and lesions.</a:t>
            </a:r>
          </a:p>
          <a:p>
            <a:pPr algn="l">
              <a:buFont typeface="Courier New" panose="02070309020205020404" pitchFamily="49" charset="0"/>
              <a:buChar char="o"/>
            </a:pPr>
            <a:r>
              <a:rPr lang="en-GB" sz="1600" dirty="0">
                <a:solidFill>
                  <a:schemeClr val="bg2">
                    <a:lumMod val="50000"/>
                  </a:schemeClr>
                </a:solidFill>
                <a:latin typeface="+mj-lt"/>
              </a:rPr>
              <a:t> at entry point The skin is the first organ affected, and then the current follows through variable and unpredictable paths depending on the degree of resistance encountered.</a:t>
            </a:r>
          </a:p>
          <a:p>
            <a:pPr algn="l">
              <a:buFont typeface="Courier New" panose="02070309020205020404" pitchFamily="49" charset="0"/>
              <a:buChar char="o"/>
            </a:pPr>
            <a:r>
              <a:rPr lang="en-GB" sz="1600" dirty="0">
                <a:solidFill>
                  <a:schemeClr val="bg2">
                    <a:lumMod val="50000"/>
                  </a:schemeClr>
                </a:solidFill>
                <a:latin typeface="+mj-lt"/>
              </a:rPr>
              <a:t>At the exit point  it will go out of the body through the skin at a zone in contact with the ground or another external element.</a:t>
            </a:r>
          </a:p>
          <a:p>
            <a:pPr algn="l">
              <a:buFont typeface="Courier New" panose="02070309020205020404" pitchFamily="49" charset="0"/>
              <a:buChar char="o"/>
            </a:pPr>
            <a:r>
              <a:rPr lang="en-GB" sz="1600" dirty="0">
                <a:solidFill>
                  <a:schemeClr val="bg2">
                    <a:lumMod val="50000"/>
                  </a:schemeClr>
                </a:solidFill>
                <a:latin typeface="+mj-lt"/>
              </a:rPr>
              <a:t>The point of entry tends to be depressed and leathery whereas the exit wound is typically more extensive and explosive </a:t>
            </a:r>
          </a:p>
          <a:p>
            <a:pPr algn="l">
              <a:buFont typeface="Courier New" panose="02070309020205020404" pitchFamily="49" charset="0"/>
              <a:buChar char="o"/>
            </a:pPr>
            <a:r>
              <a:rPr lang="en-GB" sz="1600" dirty="0">
                <a:solidFill>
                  <a:schemeClr val="bg2">
                    <a:lumMod val="50000"/>
                  </a:schemeClr>
                </a:solidFill>
                <a:latin typeface="+mj-lt"/>
              </a:rPr>
              <a:t>It is hard to accurately diagnose an electrical burn because only the entry and exit wounds are visible and the internal damage is not</a:t>
            </a:r>
            <a:endParaRPr lang="en-US" sz="1600" dirty="0">
              <a:solidFill>
                <a:schemeClr val="bg2">
                  <a:lumMod val="50000"/>
                </a:schemeClr>
              </a:solidFill>
              <a:latin typeface="+mj-lt"/>
            </a:endParaRPr>
          </a:p>
        </p:txBody>
      </p:sp>
    </p:spTree>
    <p:extLst>
      <p:ext uri="{BB962C8B-B14F-4D97-AF65-F5344CB8AC3E}">
        <p14:creationId xmlns:p14="http://schemas.microsoft.com/office/powerpoint/2010/main" val="92693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39" name="Google Shape;639;p48"/>
          <p:cNvSpPr txBox="1"/>
          <p:nvPr/>
        </p:nvSpPr>
        <p:spPr>
          <a:xfrm>
            <a:off x="2671086" y="1557615"/>
            <a:ext cx="2090989" cy="314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500" b="1" dirty="0">
                <a:solidFill>
                  <a:srgbClr val="C00000"/>
                </a:solidFill>
                <a:latin typeface="Convergence"/>
                <a:ea typeface="Convergence"/>
                <a:cs typeface="Convergence"/>
                <a:sym typeface="Convergence"/>
              </a:rPr>
              <a:t>E</a:t>
            </a:r>
            <a:r>
              <a:rPr lang="en" sz="2500" b="1" dirty="0">
                <a:solidFill>
                  <a:srgbClr val="C00000"/>
                </a:solidFill>
                <a:latin typeface="Convergence"/>
                <a:ea typeface="Convergence"/>
                <a:cs typeface="Convergence"/>
                <a:sym typeface="Convergence"/>
              </a:rPr>
              <a:t>ntry point</a:t>
            </a:r>
            <a:endParaRPr sz="2500" b="1" dirty="0">
              <a:solidFill>
                <a:srgbClr val="C00000"/>
              </a:solidFill>
              <a:latin typeface="Convergence"/>
              <a:ea typeface="Convergence"/>
              <a:cs typeface="Convergence"/>
              <a:sym typeface="Convergence"/>
            </a:endParaRPr>
          </a:p>
        </p:txBody>
      </p:sp>
      <p:cxnSp>
        <p:nvCxnSpPr>
          <p:cNvPr id="648" name="Google Shape;648;p48"/>
          <p:cNvCxnSpPr>
            <a:cxnSpLocks/>
          </p:cNvCxnSpPr>
          <p:nvPr/>
        </p:nvCxnSpPr>
        <p:spPr>
          <a:xfrm rot="10800000" flipV="1">
            <a:off x="2163443" y="1731441"/>
            <a:ext cx="604537" cy="512063"/>
          </a:xfrm>
          <a:prstGeom prst="curvedConnector3">
            <a:avLst>
              <a:gd name="adj1" fmla="val 50000"/>
            </a:avLst>
          </a:prstGeom>
          <a:noFill/>
          <a:ln w="28575" cap="flat" cmpd="sng">
            <a:solidFill>
              <a:schemeClr val="accent2"/>
            </a:solidFill>
            <a:prstDash val="solid"/>
            <a:round/>
            <a:headEnd type="none" w="med" len="med"/>
            <a:tailEnd type="none" w="med" len="med"/>
          </a:ln>
        </p:spPr>
      </p:cxnSp>
      <p:pic>
        <p:nvPicPr>
          <p:cNvPr id="2" name="Picture 1">
            <a:extLst>
              <a:ext uri="{FF2B5EF4-FFF2-40B4-BE49-F238E27FC236}">
                <a16:creationId xmlns:a16="http://schemas.microsoft.com/office/drawing/2014/main" id="{071E3C40-01C9-45E4-8F8B-51D77C100E73}"/>
              </a:ext>
            </a:extLst>
          </p:cNvPr>
          <p:cNvPicPr>
            <a:picLocks noChangeAspect="1"/>
          </p:cNvPicPr>
          <p:nvPr/>
        </p:nvPicPr>
        <p:blipFill>
          <a:blip r:embed="rId3"/>
          <a:stretch>
            <a:fillRect/>
          </a:stretch>
        </p:blipFill>
        <p:spPr>
          <a:xfrm>
            <a:off x="402201" y="1873989"/>
            <a:ext cx="2104039" cy="2104039"/>
          </a:xfrm>
          <a:prstGeom prst="rect">
            <a:avLst/>
          </a:prstGeom>
        </p:spPr>
      </p:pic>
      <p:pic>
        <p:nvPicPr>
          <p:cNvPr id="43" name="Content Placeholder 3">
            <a:extLst>
              <a:ext uri="{FF2B5EF4-FFF2-40B4-BE49-F238E27FC236}">
                <a16:creationId xmlns:a16="http://schemas.microsoft.com/office/drawing/2014/main" id="{941D5185-B548-4445-BEC2-88A03282A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29" y="1987472"/>
            <a:ext cx="1956920" cy="177034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47" name="TextBox 46">
            <a:extLst>
              <a:ext uri="{FF2B5EF4-FFF2-40B4-BE49-F238E27FC236}">
                <a16:creationId xmlns:a16="http://schemas.microsoft.com/office/drawing/2014/main" id="{776C26AA-0276-4D12-931C-C128D79428B8}"/>
              </a:ext>
            </a:extLst>
          </p:cNvPr>
          <p:cNvSpPr txBox="1"/>
          <p:nvPr/>
        </p:nvSpPr>
        <p:spPr>
          <a:xfrm>
            <a:off x="2545869" y="1874307"/>
            <a:ext cx="2188744"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99CB38">
                  <a:lumMod val="75000"/>
                </a:srgbClr>
              </a:buClr>
              <a:buSzTx/>
              <a:buFontTx/>
              <a:buNone/>
              <a:tabLst/>
              <a:defRPr/>
            </a:pPr>
            <a:r>
              <a:rPr kumimoji="0" lang="en-GB" sz="2000" b="0" i="0" u="none" strike="noStrike" kern="1200" cap="none" spc="0" normalizeH="0" baseline="0" noProof="0" dirty="0">
                <a:ln>
                  <a:noFill/>
                </a:ln>
                <a:solidFill>
                  <a:schemeClr val="bg2">
                    <a:lumMod val="50000"/>
                  </a:schemeClr>
                </a:solidFill>
                <a:effectLst/>
                <a:uLnTx/>
                <a:uFillTx/>
                <a:latin typeface="Bahnschrift Light" panose="020B0502040204020203" pitchFamily="34" charset="0"/>
                <a:ea typeface="+mn-ea"/>
                <a:cs typeface="+mn-cs"/>
              </a:rPr>
              <a:t>At the entry point is a marble </a:t>
            </a:r>
            <a:r>
              <a:rPr kumimoji="0" lang="en-GB" sz="2000" b="0" i="0" u="none" strike="noStrike" kern="1200" cap="none" spc="0" normalizeH="0" baseline="0" noProof="0" dirty="0" err="1">
                <a:ln>
                  <a:noFill/>
                </a:ln>
                <a:solidFill>
                  <a:schemeClr val="bg2">
                    <a:lumMod val="50000"/>
                  </a:schemeClr>
                </a:solidFill>
                <a:effectLst/>
                <a:uLnTx/>
                <a:uFillTx/>
                <a:latin typeface="Bahnschrift Light" panose="020B0502040204020203" pitchFamily="34" charset="0"/>
                <a:ea typeface="+mn-ea"/>
                <a:cs typeface="+mn-cs"/>
              </a:rPr>
              <a:t>colored</a:t>
            </a:r>
            <a:r>
              <a:rPr kumimoji="0" lang="en-GB" sz="2000" b="0" i="0" u="none" strike="noStrike" kern="1200" cap="none" spc="0" normalizeH="0" baseline="0" noProof="0" dirty="0">
                <a:ln>
                  <a:noFill/>
                </a:ln>
                <a:solidFill>
                  <a:schemeClr val="bg2">
                    <a:lumMod val="50000"/>
                  </a:schemeClr>
                </a:solidFill>
                <a:effectLst/>
                <a:uLnTx/>
                <a:uFillTx/>
                <a:latin typeface="Bahnschrift Light" panose="020B0502040204020203" pitchFamily="34" charset="0"/>
                <a:ea typeface="+mn-ea"/>
                <a:cs typeface="+mn-cs"/>
              </a:rPr>
              <a:t> or whitish area , charred, insensitive and does not bleed when scarification is done  </a:t>
            </a:r>
          </a:p>
        </p:txBody>
      </p:sp>
      <p:sp>
        <p:nvSpPr>
          <p:cNvPr id="50" name="Google Shape;639;p48">
            <a:extLst>
              <a:ext uri="{FF2B5EF4-FFF2-40B4-BE49-F238E27FC236}">
                <a16:creationId xmlns:a16="http://schemas.microsoft.com/office/drawing/2014/main" id="{361905D8-E5AD-41D2-A1D6-09567FCAD92F}"/>
              </a:ext>
            </a:extLst>
          </p:cNvPr>
          <p:cNvSpPr txBox="1"/>
          <p:nvPr/>
        </p:nvSpPr>
        <p:spPr>
          <a:xfrm>
            <a:off x="7099718" y="1062329"/>
            <a:ext cx="2090989" cy="314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500" b="1" dirty="0">
                <a:solidFill>
                  <a:srgbClr val="C00000"/>
                </a:solidFill>
                <a:latin typeface="Convergence"/>
                <a:ea typeface="Convergence"/>
                <a:cs typeface="Convergence"/>
                <a:sym typeface="Convergence"/>
              </a:rPr>
              <a:t>E</a:t>
            </a:r>
            <a:r>
              <a:rPr lang="en" sz="2500" b="1" dirty="0">
                <a:solidFill>
                  <a:srgbClr val="C00000"/>
                </a:solidFill>
                <a:latin typeface="Convergence"/>
                <a:ea typeface="Convergence"/>
                <a:cs typeface="Convergence"/>
                <a:sym typeface="Convergence"/>
              </a:rPr>
              <a:t>xit point</a:t>
            </a:r>
            <a:endParaRPr sz="2500" b="1" dirty="0">
              <a:solidFill>
                <a:srgbClr val="C00000"/>
              </a:solidFill>
              <a:latin typeface="Convergence"/>
              <a:ea typeface="Convergence"/>
              <a:cs typeface="Convergence"/>
              <a:sym typeface="Convergence"/>
            </a:endParaRPr>
          </a:p>
        </p:txBody>
      </p:sp>
      <p:cxnSp>
        <p:nvCxnSpPr>
          <p:cNvPr id="51" name="Google Shape;648;p48">
            <a:extLst>
              <a:ext uri="{FF2B5EF4-FFF2-40B4-BE49-F238E27FC236}">
                <a16:creationId xmlns:a16="http://schemas.microsoft.com/office/drawing/2014/main" id="{FD138C70-5A37-4447-87C7-1368C04E7FA6}"/>
              </a:ext>
            </a:extLst>
          </p:cNvPr>
          <p:cNvCxnSpPr>
            <a:cxnSpLocks/>
          </p:cNvCxnSpPr>
          <p:nvPr/>
        </p:nvCxnSpPr>
        <p:spPr>
          <a:xfrm rot="10800000" flipV="1">
            <a:off x="6543043" y="1219378"/>
            <a:ext cx="604537" cy="512063"/>
          </a:xfrm>
          <a:prstGeom prst="curvedConnector3">
            <a:avLst>
              <a:gd name="adj1" fmla="val 50000"/>
            </a:avLst>
          </a:prstGeom>
          <a:noFill/>
          <a:ln w="28575" cap="flat" cmpd="sng">
            <a:solidFill>
              <a:schemeClr val="accent2"/>
            </a:solidFill>
            <a:prstDash val="solid"/>
            <a:round/>
            <a:headEnd type="none" w="med" len="med"/>
            <a:tailEnd type="none" w="med" len="med"/>
          </a:ln>
        </p:spPr>
      </p:cxnSp>
      <p:pic>
        <p:nvPicPr>
          <p:cNvPr id="52" name="Picture 51">
            <a:extLst>
              <a:ext uri="{FF2B5EF4-FFF2-40B4-BE49-F238E27FC236}">
                <a16:creationId xmlns:a16="http://schemas.microsoft.com/office/drawing/2014/main" id="{431BA418-F217-448D-9283-F281FE1F6282}"/>
              </a:ext>
            </a:extLst>
          </p:cNvPr>
          <p:cNvPicPr>
            <a:picLocks noChangeAspect="1"/>
          </p:cNvPicPr>
          <p:nvPr/>
        </p:nvPicPr>
        <p:blipFill>
          <a:blip r:embed="rId3"/>
          <a:stretch>
            <a:fillRect/>
          </a:stretch>
        </p:blipFill>
        <p:spPr>
          <a:xfrm>
            <a:off x="4801704" y="1475409"/>
            <a:ext cx="2104039" cy="2104039"/>
          </a:xfrm>
          <a:prstGeom prst="rect">
            <a:avLst/>
          </a:prstGeom>
        </p:spPr>
      </p:pic>
      <p:pic>
        <p:nvPicPr>
          <p:cNvPr id="55" name="Picture 54">
            <a:extLst>
              <a:ext uri="{FF2B5EF4-FFF2-40B4-BE49-F238E27FC236}">
                <a16:creationId xmlns:a16="http://schemas.microsoft.com/office/drawing/2014/main" id="{469E6B02-F2D5-4D13-899F-C18681DEBD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860" y="1580866"/>
            <a:ext cx="1973971" cy="185837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7" name="TextBox 56">
            <a:extLst>
              <a:ext uri="{FF2B5EF4-FFF2-40B4-BE49-F238E27FC236}">
                <a16:creationId xmlns:a16="http://schemas.microsoft.com/office/drawing/2014/main" id="{EA449364-45FC-48BF-A1C8-91129223D936}"/>
              </a:ext>
            </a:extLst>
          </p:cNvPr>
          <p:cNvSpPr txBox="1"/>
          <p:nvPr/>
        </p:nvSpPr>
        <p:spPr>
          <a:xfrm>
            <a:off x="6941525" y="1475409"/>
            <a:ext cx="187823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99CB38">
                  <a:lumMod val="75000"/>
                </a:srgbClr>
              </a:buClr>
              <a:buSzTx/>
              <a:buFontTx/>
              <a:buNone/>
              <a:tabLst/>
              <a:defRPr/>
            </a:pPr>
            <a:r>
              <a:rPr kumimoji="0" lang="en-GB" sz="2000" b="0" i="0" u="none" strike="noStrike" kern="1200" cap="none" spc="0" normalizeH="0" baseline="0" noProof="0" dirty="0">
                <a:ln>
                  <a:noFill/>
                </a:ln>
                <a:solidFill>
                  <a:schemeClr val="bg2"/>
                </a:solidFill>
                <a:effectLst/>
                <a:uLnTx/>
                <a:uFillTx/>
                <a:latin typeface="Bahnschrift Light" panose="020B0502040204020203" pitchFamily="34" charset="0"/>
                <a:ea typeface="+mn-ea"/>
                <a:cs typeface="+mn-cs"/>
              </a:rPr>
              <a:t>At the exit point, there is a small area of white and </a:t>
            </a:r>
            <a:r>
              <a:rPr kumimoji="0" lang="en-GB" sz="2000" b="0" i="0" u="none" strike="noStrike" kern="1200" cap="none" spc="0" normalizeH="0" baseline="0" noProof="0" dirty="0" err="1">
                <a:ln>
                  <a:noFill/>
                </a:ln>
                <a:solidFill>
                  <a:schemeClr val="bg2"/>
                </a:solidFill>
                <a:effectLst/>
                <a:uLnTx/>
                <a:uFillTx/>
                <a:latin typeface="Bahnschrift Light" panose="020B0502040204020203" pitchFamily="34" charset="0"/>
                <a:ea typeface="+mn-ea"/>
                <a:cs typeface="+mn-cs"/>
              </a:rPr>
              <a:t>gray</a:t>
            </a:r>
            <a:r>
              <a:rPr kumimoji="0" lang="en-GB" sz="2000" b="0" i="0" u="none" strike="noStrike" kern="1200" cap="none" spc="0" normalizeH="0" baseline="0" noProof="0" dirty="0">
                <a:ln>
                  <a:noFill/>
                </a:ln>
                <a:solidFill>
                  <a:schemeClr val="bg2"/>
                </a:solidFill>
                <a:effectLst/>
                <a:uLnTx/>
                <a:uFillTx/>
                <a:latin typeface="Bahnschrift Light" panose="020B0502040204020203" pitchFamily="34" charset="0"/>
                <a:ea typeface="+mn-ea"/>
                <a:cs typeface="+mn-cs"/>
              </a:rPr>
              <a:t> necrosis but wider than the entry point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7"/>
          <p:cNvSpPr/>
          <p:nvPr/>
        </p:nvSpPr>
        <p:spPr>
          <a:xfrm>
            <a:off x="1343878" y="1006312"/>
            <a:ext cx="1968262" cy="19194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754E3B"/>
              </a:buClr>
              <a:buSzPts val="6000"/>
              <a:buFont typeface="Convergence"/>
              <a:buNone/>
              <a:tabLst/>
              <a:defRPr/>
            </a:pPr>
            <a:r>
              <a:rPr kumimoji="0" lang="en" sz="8500" b="1" i="0" u="none" strike="noStrike" kern="0" cap="none" spc="0" normalizeH="0" baseline="0" noProof="0" dirty="0">
                <a:ln>
                  <a:noFill/>
                </a:ln>
                <a:solidFill>
                  <a:srgbClr val="6ACFFF"/>
                </a:solidFill>
                <a:effectLst/>
                <a:uLnTx/>
                <a:uFillTx/>
                <a:latin typeface="Convergence"/>
                <a:sym typeface="Convergence"/>
              </a:rPr>
              <a:t>02</a:t>
            </a:r>
          </a:p>
        </p:txBody>
      </p:sp>
      <p:sp>
        <p:nvSpPr>
          <p:cNvPr id="603" name="Google Shape;603;p47"/>
          <p:cNvSpPr txBox="1">
            <a:spLocks noGrp="1"/>
          </p:cNvSpPr>
          <p:nvPr>
            <p:ph type="title"/>
          </p:nvPr>
        </p:nvSpPr>
        <p:spPr>
          <a:xfrm flipH="1">
            <a:off x="3041512" y="1163512"/>
            <a:ext cx="5067600" cy="1605000"/>
          </a:xfrm>
          <a:prstGeom prst="rect">
            <a:avLst/>
          </a:prstGeom>
        </p:spPr>
        <p:txBody>
          <a:bodyPr spcFirstLastPara="1" wrap="square" lIns="91425" tIns="91425" rIns="91425" bIns="91425" anchor="ctr" anchorCtr="0">
            <a:noAutofit/>
          </a:bodyPr>
          <a:lstStyle/>
          <a:p>
            <a:pPr algn="ctr"/>
            <a:r>
              <a:rPr lang="en-US" dirty="0">
                <a:solidFill>
                  <a:schemeClr val="accent2">
                    <a:lumMod val="75000"/>
                  </a:schemeClr>
                </a:solidFill>
              </a:rPr>
              <a:t>classification</a:t>
            </a:r>
            <a:endParaRPr dirty="0">
              <a:solidFill>
                <a:schemeClr val="accent2">
                  <a:lumMod val="75000"/>
                </a:schemeClr>
              </a:solidFill>
            </a:endParaRPr>
          </a:p>
        </p:txBody>
      </p:sp>
    </p:spTree>
    <p:extLst>
      <p:ext uri="{BB962C8B-B14F-4D97-AF65-F5344CB8AC3E}">
        <p14:creationId xmlns:p14="http://schemas.microsoft.com/office/powerpoint/2010/main" val="116512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4" name="عنوان 1">
            <a:extLst>
              <a:ext uri="{FF2B5EF4-FFF2-40B4-BE49-F238E27FC236}">
                <a16:creationId xmlns:a16="http://schemas.microsoft.com/office/drawing/2014/main" id="{93B60021-2A60-49F3-A7F9-DC8F8E429AE5}"/>
              </a:ext>
            </a:extLst>
          </p:cNvPr>
          <p:cNvSpPr>
            <a:spLocks noGrp="1"/>
          </p:cNvSpPr>
          <p:nvPr>
            <p:ph type="title"/>
          </p:nvPr>
        </p:nvSpPr>
        <p:spPr>
          <a:xfrm>
            <a:off x="2043752" y="464024"/>
            <a:ext cx="3962400" cy="685800"/>
          </a:xfrm>
          <a:noFill/>
        </p:spPr>
        <p:txBody>
          <a:bodyPr>
            <a:normAutofit/>
          </a:bodyPr>
          <a:lstStyle/>
          <a:p>
            <a:r>
              <a:rPr lang="en-US" sz="2400" spc="50" dirty="0">
                <a:ln w="0"/>
                <a:solidFill>
                  <a:schemeClr val="bg2"/>
                </a:solidFill>
                <a:effectLst>
                  <a:innerShdw blurRad="63500" dist="50800" dir="13500000">
                    <a:srgbClr val="000000">
                      <a:alpha val="50000"/>
                    </a:srgbClr>
                  </a:innerShdw>
                </a:effectLst>
              </a:rPr>
              <a:t>Classifications </a:t>
            </a:r>
          </a:p>
        </p:txBody>
      </p:sp>
      <p:sp>
        <p:nvSpPr>
          <p:cNvPr id="5" name="عنصر نائب للمحتوى 2">
            <a:extLst>
              <a:ext uri="{FF2B5EF4-FFF2-40B4-BE49-F238E27FC236}">
                <a16:creationId xmlns:a16="http://schemas.microsoft.com/office/drawing/2014/main" id="{96874406-07F5-4727-BB1A-262052B2495F}"/>
              </a:ext>
            </a:extLst>
          </p:cNvPr>
          <p:cNvSpPr txBox="1">
            <a:spLocks/>
          </p:cNvSpPr>
          <p:nvPr/>
        </p:nvSpPr>
        <p:spPr>
          <a:xfrm>
            <a:off x="545911" y="1024719"/>
            <a:ext cx="6554337" cy="4724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1pPr>
            <a:lvl2pPr marL="914400" marR="0" lvl="1"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2pPr>
            <a:lvl3pPr marL="1371600" marR="0" lvl="2"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3pPr>
            <a:lvl4pPr marL="1828800" marR="0" lvl="3"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4pPr>
            <a:lvl5pPr marL="2286000" marR="0" lvl="4"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5pPr>
            <a:lvl6pPr marL="2743200" marR="0" lvl="5"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6pPr>
            <a:lvl7pPr marL="3200400" marR="0" lvl="6"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7pPr>
            <a:lvl8pPr marL="3657600" marR="0" lvl="7"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8pPr>
            <a:lvl9pPr marL="4114800" marR="0" lvl="8"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9pPr>
          </a:lstStyle>
          <a:p>
            <a:pPr marL="0" indent="0" algn="l"/>
            <a:r>
              <a:rPr lang="en-US" sz="1800" dirty="0">
                <a:solidFill>
                  <a:srgbClr val="002060"/>
                </a:solidFill>
                <a:latin typeface="+mj-lt"/>
              </a:rPr>
              <a:t>Classifications of electrical injuries generally focus on :</a:t>
            </a:r>
          </a:p>
          <a:p>
            <a:pPr marL="514350" indent="-514350" algn="l">
              <a:buFont typeface="+mj-lt"/>
              <a:buAutoNum type="arabicPeriod"/>
            </a:pPr>
            <a:r>
              <a:rPr lang="en-US" sz="1800" dirty="0">
                <a:solidFill>
                  <a:schemeClr val="accent2">
                    <a:lumMod val="75000"/>
                  </a:schemeClr>
                </a:solidFill>
                <a:latin typeface="+mj-lt"/>
              </a:rPr>
              <a:t>the power source (lightning or electrical)</a:t>
            </a:r>
          </a:p>
          <a:p>
            <a:pPr marL="514350" indent="-514350" algn="l">
              <a:buFont typeface="+mj-lt"/>
              <a:buAutoNum type="arabicPeriod"/>
            </a:pPr>
            <a:r>
              <a:rPr lang="en-US" sz="1800" dirty="0">
                <a:solidFill>
                  <a:schemeClr val="accent2">
                    <a:lumMod val="75000"/>
                  </a:schemeClr>
                </a:solidFill>
                <a:latin typeface="+mj-lt"/>
              </a:rPr>
              <a:t>voltage (high or low voltage)</a:t>
            </a:r>
          </a:p>
          <a:p>
            <a:pPr marL="514350" indent="-514350" algn="l">
              <a:buFont typeface="+mj-lt"/>
              <a:buAutoNum type="arabicPeriod"/>
            </a:pPr>
            <a:r>
              <a:rPr lang="en-US" sz="1800" dirty="0">
                <a:solidFill>
                  <a:schemeClr val="accent2">
                    <a:lumMod val="75000"/>
                  </a:schemeClr>
                </a:solidFill>
                <a:latin typeface="+mj-lt"/>
              </a:rPr>
              <a:t>type of current (alternating AC  or direct DC).</a:t>
            </a:r>
          </a:p>
          <a:p>
            <a:pPr marL="0" indent="0" algn="l"/>
            <a:r>
              <a:rPr lang="en-US" sz="1800" dirty="0">
                <a:solidFill>
                  <a:srgbClr val="002060"/>
                </a:solidFill>
                <a:latin typeface="+mj-lt"/>
              </a:rPr>
              <a:t>High-voltage DC contact tends to cause a single muscle spasm, often throwing the victim from the source </a:t>
            </a:r>
          </a:p>
          <a:p>
            <a:pPr marL="0" indent="0" algn="l"/>
            <a:r>
              <a:rPr lang="en-US" sz="1800" dirty="0">
                <a:solidFill>
                  <a:srgbClr val="002060"/>
                </a:solidFill>
                <a:latin typeface="+mj-lt"/>
              </a:rPr>
              <a:t> AC exposure to the same voltage tends to be three times more dangerous than DC cause  continuous muscle contraction or  tetany can occur to the muscle fibers  causing more contact time since the patient can’t let go of electrical source </a:t>
            </a:r>
          </a:p>
          <a:p>
            <a:pPr marL="0" indent="0" algn="l"/>
            <a:endParaRPr lang="en-US" sz="1600" dirty="0"/>
          </a:p>
          <a:p>
            <a:pPr marL="0" indent="0" algn="l"/>
            <a:endParaRPr lang="en-US" sz="1600" dirty="0"/>
          </a:p>
        </p:txBody>
      </p:sp>
    </p:spTree>
    <p:extLst>
      <p:ext uri="{BB962C8B-B14F-4D97-AF65-F5344CB8AC3E}">
        <p14:creationId xmlns:p14="http://schemas.microsoft.com/office/powerpoint/2010/main" val="304401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4" name="عنوان 1">
            <a:extLst>
              <a:ext uri="{FF2B5EF4-FFF2-40B4-BE49-F238E27FC236}">
                <a16:creationId xmlns:a16="http://schemas.microsoft.com/office/drawing/2014/main" id="{93B60021-2A60-49F3-A7F9-DC8F8E429AE5}"/>
              </a:ext>
            </a:extLst>
          </p:cNvPr>
          <p:cNvSpPr>
            <a:spLocks noGrp="1"/>
          </p:cNvSpPr>
          <p:nvPr>
            <p:ph type="title"/>
          </p:nvPr>
        </p:nvSpPr>
        <p:spPr>
          <a:xfrm>
            <a:off x="2043752" y="464024"/>
            <a:ext cx="3962400" cy="685800"/>
          </a:xfrm>
          <a:noFill/>
        </p:spPr>
        <p:txBody>
          <a:bodyPr>
            <a:normAutofit/>
          </a:bodyPr>
          <a:lstStyle/>
          <a:p>
            <a:r>
              <a:rPr lang="en-US" sz="2400" spc="50" dirty="0">
                <a:ln w="0"/>
                <a:solidFill>
                  <a:schemeClr val="bg2"/>
                </a:solidFill>
                <a:effectLst>
                  <a:innerShdw blurRad="63500" dist="50800" dir="13500000">
                    <a:srgbClr val="000000">
                      <a:alpha val="50000"/>
                    </a:srgbClr>
                  </a:innerShdw>
                </a:effectLst>
              </a:rPr>
              <a:t>Classifications </a:t>
            </a:r>
          </a:p>
        </p:txBody>
      </p:sp>
      <p:sp>
        <p:nvSpPr>
          <p:cNvPr id="6" name="عنصر نائب للمحتوى 2">
            <a:extLst>
              <a:ext uri="{FF2B5EF4-FFF2-40B4-BE49-F238E27FC236}">
                <a16:creationId xmlns:a16="http://schemas.microsoft.com/office/drawing/2014/main" id="{89C54179-2FDA-4C6C-9611-F169F4E48245}"/>
              </a:ext>
            </a:extLst>
          </p:cNvPr>
          <p:cNvSpPr txBox="1">
            <a:spLocks/>
          </p:cNvSpPr>
          <p:nvPr/>
        </p:nvSpPr>
        <p:spPr>
          <a:xfrm>
            <a:off x="890517" y="1194131"/>
            <a:ext cx="8534400" cy="58674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800" b="0" i="0" u="none" strike="noStrike" kern="1200" cap="none" spc="0" normalizeH="0" baseline="0" noProof="0" dirty="0">
                <a:ln>
                  <a:noFill/>
                </a:ln>
                <a:solidFill>
                  <a:srgbClr val="002060"/>
                </a:solidFill>
                <a:effectLst/>
                <a:uLnTx/>
                <a:uFillTx/>
                <a:latin typeface="Tw Cen MT Condensed" panose="020B0606020104020203"/>
                <a:ea typeface="+mn-ea"/>
                <a:cs typeface="+mn-cs"/>
              </a:rPr>
              <a:t>Electrical burns can be classified into:</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GB"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rPr>
              <a:t>depolarization lesion.</a:t>
            </a:r>
            <a:endParaRPr kumimoji="0" lang="en-US"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endParaRP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rPr>
              <a:t> Low-voltage burn.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rPr>
              <a:t>High voltage burn.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GB"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rPr>
              <a:t>Heat induced </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endParaRPr kumimoji="0" lang="en-US" sz="24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7" name="TextBox 6">
            <a:extLst>
              <a:ext uri="{FF2B5EF4-FFF2-40B4-BE49-F238E27FC236}">
                <a16:creationId xmlns:a16="http://schemas.microsoft.com/office/drawing/2014/main" id="{7079DDE6-C807-4B7F-A832-DB8508A8A27A}"/>
              </a:ext>
            </a:extLst>
          </p:cNvPr>
          <p:cNvSpPr txBox="1"/>
          <p:nvPr/>
        </p:nvSpPr>
        <p:spPr>
          <a:xfrm>
            <a:off x="4172804" y="1766912"/>
            <a:ext cx="5407924" cy="2182457"/>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GB"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rPr>
              <a:t>flame burn.</a:t>
            </a:r>
            <a:endParaRPr kumimoji="0" lang="en-US"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endParaRP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rPr>
              <a:t>Arc burn.</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rPr>
              <a:t> Flash burn.</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accent3">
                    <a:lumMod val="50000"/>
                  </a:schemeClr>
                </a:solidFill>
                <a:effectLst/>
                <a:uLnTx/>
                <a:uFillTx/>
                <a:latin typeface="Tw Cen MT Condensed" panose="020B0606020104020203"/>
                <a:ea typeface="+mn-ea"/>
                <a:cs typeface="+mn-cs"/>
              </a:rPr>
              <a:t>Oral burn .</a:t>
            </a:r>
          </a:p>
        </p:txBody>
      </p:sp>
    </p:spTree>
    <p:extLst>
      <p:ext uri="{BB962C8B-B14F-4D97-AF65-F5344CB8AC3E}">
        <p14:creationId xmlns:p14="http://schemas.microsoft.com/office/powerpoint/2010/main" val="207434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527CB5-1A4A-4DCB-A371-95636DDF04CF}"/>
              </a:ext>
            </a:extLst>
          </p:cNvPr>
          <p:cNvSpPr txBox="1">
            <a:spLocks/>
          </p:cNvSpPr>
          <p:nvPr/>
        </p:nvSpPr>
        <p:spPr>
          <a:xfrm>
            <a:off x="975813" y="1406810"/>
            <a:ext cx="7982803" cy="45720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GB" sz="2800" b="0" i="0" u="none" strike="noStrike" kern="1200" cap="none" spc="0" normalizeH="0" baseline="0" noProof="0" dirty="0">
                <a:ln>
                  <a:noFill/>
                </a:ln>
                <a:solidFill>
                  <a:schemeClr val="bg2"/>
                </a:solidFill>
                <a:effectLst/>
                <a:uLnTx/>
                <a:uFillTx/>
                <a:latin typeface="Tw Cen MT Condensed" panose="020B0606020104020203"/>
                <a:ea typeface="+mn-ea"/>
                <a:cs typeface="+mn-cs"/>
              </a:rPr>
              <a:t>they are due to the direct action of the current on the human cell whatever its type. It can induce a direct lesion of the nervous, cardiac, or muscular cells, which can cause cardio-respiratory arrest. In this case, we speak of an electrocution accident. The depolarization effect is a function of the current intensity.</a:t>
            </a:r>
            <a:endPar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
        <p:nvSpPr>
          <p:cNvPr id="10" name="TextBox 9">
            <a:extLst>
              <a:ext uri="{FF2B5EF4-FFF2-40B4-BE49-F238E27FC236}">
                <a16:creationId xmlns:a16="http://schemas.microsoft.com/office/drawing/2014/main" id="{37ECF6C0-153F-4702-B466-809415D8C8A4}"/>
              </a:ext>
            </a:extLst>
          </p:cNvPr>
          <p:cNvSpPr txBox="1"/>
          <p:nvPr/>
        </p:nvSpPr>
        <p:spPr>
          <a:xfrm>
            <a:off x="349155" y="578892"/>
            <a:ext cx="5287370" cy="76944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Tw Cen MT Condensed" panose="020B0606020104020203"/>
                <a:ea typeface="+mn-ea"/>
                <a:cs typeface="+mn-cs"/>
              </a:rPr>
              <a:t>Depolarization lesions:</a:t>
            </a:r>
          </a:p>
        </p:txBody>
      </p:sp>
    </p:spTree>
    <p:extLst>
      <p:ext uri="{BB962C8B-B14F-4D97-AF65-F5344CB8AC3E}">
        <p14:creationId xmlns:p14="http://schemas.microsoft.com/office/powerpoint/2010/main" val="161771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527CB5-1A4A-4DCB-A371-95636DDF04CF}"/>
              </a:ext>
            </a:extLst>
          </p:cNvPr>
          <p:cNvSpPr txBox="1">
            <a:spLocks/>
          </p:cNvSpPr>
          <p:nvPr/>
        </p:nvSpPr>
        <p:spPr>
          <a:xfrm>
            <a:off x="-474260" y="1509168"/>
            <a:ext cx="9753600" cy="45720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
        <p:nvSpPr>
          <p:cNvPr id="10" name="TextBox 9">
            <a:extLst>
              <a:ext uri="{FF2B5EF4-FFF2-40B4-BE49-F238E27FC236}">
                <a16:creationId xmlns:a16="http://schemas.microsoft.com/office/drawing/2014/main" id="{37ECF6C0-153F-4702-B466-809415D8C8A4}"/>
              </a:ext>
            </a:extLst>
          </p:cNvPr>
          <p:cNvSpPr txBox="1"/>
          <p:nvPr/>
        </p:nvSpPr>
        <p:spPr>
          <a:xfrm>
            <a:off x="349155" y="578892"/>
            <a:ext cx="5287370" cy="76944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a:ln w="22225">
                  <a:solidFill>
                    <a:schemeClr val="accent2"/>
                  </a:solidFill>
                  <a:prstDash val="solid"/>
                </a:ln>
                <a:solidFill>
                  <a:schemeClr val="accent2">
                    <a:lumMod val="40000"/>
                    <a:lumOff val="60000"/>
                  </a:schemeClr>
                </a:solidFill>
                <a:uLnTx/>
                <a:uFillTx/>
                <a:latin typeface="Tw Cen MT Condensed" panose="020B0606020104020203"/>
                <a:ea typeface="+mn-ea"/>
                <a:cs typeface="+mn-cs"/>
              </a:rPr>
              <a:t>Low-voltage burn</a:t>
            </a:r>
            <a:endPar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Tw Cen MT Condensed" panose="020B0606020104020203"/>
              <a:ea typeface="+mn-ea"/>
              <a:cs typeface="+mn-cs"/>
            </a:endParaRPr>
          </a:p>
        </p:txBody>
      </p:sp>
      <p:sp>
        <p:nvSpPr>
          <p:cNvPr id="5" name="TextBox 4">
            <a:extLst>
              <a:ext uri="{FF2B5EF4-FFF2-40B4-BE49-F238E27FC236}">
                <a16:creationId xmlns:a16="http://schemas.microsoft.com/office/drawing/2014/main" id="{9194C8AB-8218-4C3F-9170-B778459F5636}"/>
              </a:ext>
            </a:extLst>
          </p:cNvPr>
          <p:cNvSpPr txBox="1"/>
          <p:nvPr/>
        </p:nvSpPr>
        <p:spPr>
          <a:xfrm>
            <a:off x="349155" y="1325066"/>
            <a:ext cx="5684292" cy="3166316"/>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rPr>
              <a:t>A burn produced by contact with a power source of 500 volts or less .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rPr>
              <a:t>The current at this voltage is not enough to cause tissue damage along its path except at the contact site.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rPr>
              <a:t>This type of burn may be mild, superficial, or severe depending on the contact time.</a:t>
            </a:r>
          </a:p>
        </p:txBody>
      </p:sp>
      <p:pic>
        <p:nvPicPr>
          <p:cNvPr id="6" name="صورة 3">
            <a:extLst>
              <a:ext uri="{FF2B5EF4-FFF2-40B4-BE49-F238E27FC236}">
                <a16:creationId xmlns:a16="http://schemas.microsoft.com/office/drawing/2014/main" id="{FE4CC2B5-1C12-44C9-A805-6FCE28617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649" y="1566697"/>
            <a:ext cx="2239614" cy="2475363"/>
          </a:xfrm>
          <a:prstGeom prst="rect">
            <a:avLst/>
          </a:prstGeom>
        </p:spPr>
      </p:pic>
    </p:spTree>
    <p:extLst>
      <p:ext uri="{BB962C8B-B14F-4D97-AF65-F5344CB8AC3E}">
        <p14:creationId xmlns:p14="http://schemas.microsoft.com/office/powerpoint/2010/main" val="303447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527CB5-1A4A-4DCB-A371-95636DDF04CF}"/>
              </a:ext>
            </a:extLst>
          </p:cNvPr>
          <p:cNvSpPr txBox="1">
            <a:spLocks/>
          </p:cNvSpPr>
          <p:nvPr/>
        </p:nvSpPr>
        <p:spPr>
          <a:xfrm>
            <a:off x="-474260" y="1509168"/>
            <a:ext cx="9753600" cy="45720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
        <p:nvSpPr>
          <p:cNvPr id="10" name="TextBox 9">
            <a:extLst>
              <a:ext uri="{FF2B5EF4-FFF2-40B4-BE49-F238E27FC236}">
                <a16:creationId xmlns:a16="http://schemas.microsoft.com/office/drawing/2014/main" id="{37ECF6C0-153F-4702-B466-809415D8C8A4}"/>
              </a:ext>
            </a:extLst>
          </p:cNvPr>
          <p:cNvSpPr txBox="1"/>
          <p:nvPr/>
        </p:nvSpPr>
        <p:spPr>
          <a:xfrm>
            <a:off x="444690" y="203579"/>
            <a:ext cx="5287370" cy="76944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Tw Cen MT Condensed" panose="020B0606020104020203"/>
                <a:ea typeface="+mn-ea"/>
                <a:cs typeface="+mn-cs"/>
              </a:rPr>
              <a:t>High voltage burn</a:t>
            </a:r>
          </a:p>
        </p:txBody>
      </p:sp>
      <p:sp>
        <p:nvSpPr>
          <p:cNvPr id="5" name="TextBox 4">
            <a:extLst>
              <a:ext uri="{FF2B5EF4-FFF2-40B4-BE49-F238E27FC236}">
                <a16:creationId xmlns:a16="http://schemas.microsoft.com/office/drawing/2014/main" id="{9194C8AB-8218-4C3F-9170-B778459F5636}"/>
              </a:ext>
            </a:extLst>
          </p:cNvPr>
          <p:cNvSpPr txBox="1"/>
          <p:nvPr/>
        </p:nvSpPr>
        <p:spPr>
          <a:xfrm>
            <a:off x="532263" y="1079076"/>
            <a:ext cx="6100550" cy="3290453"/>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This burn is very severe as the victim makes direct contact with the high voltage supply and the damage runs its course throughout the body. </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The resistance of dry skin is significantly reduced when current voltage exceeds 500 V.</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Exterior injuries are misleading as most of the damage occurs underneath the skin.</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 In this case, subdermal tissues are severely damage.</a:t>
            </a:r>
          </a:p>
        </p:txBody>
      </p:sp>
      <p:pic>
        <p:nvPicPr>
          <p:cNvPr id="6" name="Picture 5">
            <a:extLst>
              <a:ext uri="{FF2B5EF4-FFF2-40B4-BE49-F238E27FC236}">
                <a16:creationId xmlns:a16="http://schemas.microsoft.com/office/drawing/2014/main" id="{F5F12504-933D-4E38-9DF1-F5730BB5F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813" y="939760"/>
            <a:ext cx="1735462" cy="3263979"/>
          </a:xfrm>
          <a:prstGeom prst="rect">
            <a:avLst/>
          </a:prstGeom>
        </p:spPr>
      </p:pic>
    </p:spTree>
    <p:extLst>
      <p:ext uri="{BB962C8B-B14F-4D97-AF65-F5344CB8AC3E}">
        <p14:creationId xmlns:p14="http://schemas.microsoft.com/office/powerpoint/2010/main" val="72589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866BB88F-B048-413D-947C-250AC40C37F7}"/>
              </a:ext>
            </a:extLst>
          </p:cNvPr>
          <p:cNvGraphicFramePr>
            <a:graphicFrameLocks/>
          </p:cNvGraphicFramePr>
          <p:nvPr>
            <p:extLst>
              <p:ext uri="{D42A27DB-BD31-4B8C-83A1-F6EECF244321}">
                <p14:modId xmlns:p14="http://schemas.microsoft.com/office/powerpoint/2010/main" val="776986045"/>
              </p:ext>
            </p:extLst>
          </p:nvPr>
        </p:nvGraphicFramePr>
        <p:xfrm>
          <a:off x="114300" y="69525"/>
          <a:ext cx="8915400" cy="5004449"/>
        </p:xfrm>
        <a:graphic>
          <a:graphicData uri="http://schemas.openxmlformats.org/drawingml/2006/table">
            <a:tbl>
              <a:tblPr firstRow="1" bandRow="1">
                <a:tableStyleId>{69C7853C-536D-4A76-A0AE-DD22124D55A5}</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8987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9pPr>
                    </a:lstStyle>
                    <a:p>
                      <a:r>
                        <a:rPr lang="en-GB" dirty="0"/>
                        <a:t>Low-Voltage Shock Effects</a:t>
                      </a:r>
                    </a:p>
                    <a:p>
                      <a:r>
                        <a:rPr lang="en-GB" dirty="0"/>
                        <a:t>(&lt; 500 Volts)</a:t>
                      </a:r>
                      <a:endParaRPr lang="en-US"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9pPr>
                    </a:lstStyle>
                    <a:p>
                      <a:r>
                        <a:rPr lang="en-GB" dirty="0"/>
                        <a:t>High-Voltage Shock Effects</a:t>
                      </a:r>
                    </a:p>
                    <a:p>
                      <a:r>
                        <a:rPr lang="en-GB" dirty="0"/>
                        <a:t>(500+ Volts)</a:t>
                      </a:r>
                      <a:endParaRPr lang="en-US" dirty="0"/>
                    </a:p>
                  </a:txBody>
                  <a:tcPr/>
                </a:tc>
                <a:extLst>
                  <a:ext uri="{0D108BD9-81ED-4DB2-BD59-A6C34878D82A}">
                    <a16:rowId xmlns:a16="http://schemas.microsoft.com/office/drawing/2014/main" val="10000"/>
                  </a:ext>
                </a:extLst>
              </a:tr>
              <a:tr h="3572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US" dirty="0">
                          <a:solidFill>
                            <a:schemeClr val="accent2">
                              <a:lumMod val="50000"/>
                            </a:schemeClr>
                          </a:solidFill>
                        </a:rPr>
                        <a:t>Superficial burns</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US" dirty="0">
                          <a:solidFill>
                            <a:schemeClr val="accent2">
                              <a:lumMod val="50000"/>
                            </a:schemeClr>
                          </a:solidFill>
                        </a:rPr>
                        <a:t>Deep and occult burns</a:t>
                      </a:r>
                    </a:p>
                  </a:txBody>
                  <a:tcPr/>
                </a:tc>
                <a:extLst>
                  <a:ext uri="{0D108BD9-81ED-4DB2-BD59-A6C34878D82A}">
                    <a16:rowId xmlns:a16="http://schemas.microsoft.com/office/drawing/2014/main" val="10001"/>
                  </a:ext>
                </a:extLst>
              </a:tr>
              <a:tr h="3572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GB" dirty="0">
                          <a:solidFill>
                            <a:schemeClr val="accent2">
                              <a:lumMod val="50000"/>
                            </a:schemeClr>
                          </a:solidFill>
                        </a:rPr>
                        <a:t>No late arrhythmia Case reports of </a:t>
                      </a:r>
                      <a:endParaRPr lang="en-US" dirty="0">
                        <a:solidFill>
                          <a:schemeClr val="accent2">
                            <a:lumMod val="50000"/>
                          </a:schemeClr>
                        </a:solidFill>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US" dirty="0">
                          <a:solidFill>
                            <a:schemeClr val="accent2">
                              <a:lumMod val="50000"/>
                            </a:schemeClr>
                          </a:solidFill>
                        </a:rPr>
                        <a:t>late arrhythmia</a:t>
                      </a:r>
                    </a:p>
                  </a:txBody>
                  <a:tcPr/>
                </a:tc>
                <a:extLst>
                  <a:ext uri="{0D108BD9-81ED-4DB2-BD59-A6C34878D82A}">
                    <a16:rowId xmlns:a16="http://schemas.microsoft.com/office/drawing/2014/main" val="10002"/>
                  </a:ext>
                </a:extLst>
              </a:tr>
              <a:tr h="4419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US" dirty="0">
                          <a:solidFill>
                            <a:schemeClr val="accent2">
                              <a:lumMod val="50000"/>
                            </a:schemeClr>
                          </a:solidFill>
                        </a:rPr>
                        <a:t>Usually alternating current</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GB" dirty="0">
                          <a:solidFill>
                            <a:schemeClr val="accent2">
                              <a:lumMod val="50000"/>
                            </a:schemeClr>
                          </a:solidFill>
                        </a:rPr>
                        <a:t>Either alternating current or direct current</a:t>
                      </a:r>
                    </a:p>
                  </a:txBody>
                  <a:tcPr/>
                </a:tc>
                <a:extLst>
                  <a:ext uri="{0D108BD9-81ED-4DB2-BD59-A6C34878D82A}">
                    <a16:rowId xmlns:a16="http://schemas.microsoft.com/office/drawing/2014/main" val="10003"/>
                  </a:ext>
                </a:extLst>
              </a:tr>
              <a:tr h="3572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US" dirty="0">
                          <a:solidFill>
                            <a:schemeClr val="accent2">
                              <a:lumMod val="50000"/>
                            </a:schemeClr>
                          </a:solidFill>
                        </a:rPr>
                        <a:t>Rhabdomyolysis uncommon </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US" dirty="0">
                          <a:solidFill>
                            <a:schemeClr val="accent2">
                              <a:lumMod val="50000"/>
                            </a:schemeClr>
                          </a:solidFill>
                        </a:rPr>
                        <a:t>Rhabdomyolysis common</a:t>
                      </a:r>
                    </a:p>
                  </a:txBody>
                  <a:tcPr/>
                </a:tc>
                <a:extLst>
                  <a:ext uri="{0D108BD9-81ED-4DB2-BD59-A6C34878D82A}">
                    <a16:rowId xmlns:a16="http://schemas.microsoft.com/office/drawing/2014/main" val="10004"/>
                  </a:ext>
                </a:extLst>
              </a:tr>
              <a:tr h="62517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US" dirty="0">
                          <a:solidFill>
                            <a:schemeClr val="accent2">
                              <a:lumMod val="50000"/>
                            </a:schemeClr>
                          </a:solidFill>
                        </a:rPr>
                        <a:t>Secondary trauma less common </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GB" dirty="0">
                          <a:solidFill>
                            <a:schemeClr val="accent2">
                              <a:lumMod val="50000"/>
                            </a:schemeClr>
                          </a:solidFill>
                        </a:rPr>
                        <a:t>Secondary trauma from falls and</a:t>
                      </a:r>
                      <a:r>
                        <a:rPr lang="en-GB" baseline="0" dirty="0">
                          <a:solidFill>
                            <a:schemeClr val="accent2">
                              <a:lumMod val="50000"/>
                            </a:schemeClr>
                          </a:solidFill>
                        </a:rPr>
                        <a:t> </a:t>
                      </a:r>
                      <a:r>
                        <a:rPr lang="en-GB" dirty="0">
                          <a:solidFill>
                            <a:schemeClr val="accent2">
                              <a:lumMod val="50000"/>
                            </a:schemeClr>
                          </a:solidFill>
                        </a:rPr>
                        <a:t>tetanic muscle contractions</a:t>
                      </a:r>
                    </a:p>
                  </a:txBody>
                  <a:tcPr/>
                </a:tc>
                <a:extLst>
                  <a:ext uri="{0D108BD9-81ED-4DB2-BD59-A6C34878D82A}">
                    <a16:rowId xmlns:a16="http://schemas.microsoft.com/office/drawing/2014/main" val="10005"/>
                  </a:ext>
                </a:extLst>
              </a:tr>
              <a:tr h="7467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GB" dirty="0">
                          <a:solidFill>
                            <a:schemeClr val="accent2">
                              <a:lumMod val="50000"/>
                            </a:schemeClr>
                          </a:solidFill>
                        </a:rPr>
                        <a:t>Contact is prolonged (unable to let go)</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GB" dirty="0">
                          <a:solidFill>
                            <a:schemeClr val="accent2">
                              <a:lumMod val="50000"/>
                            </a:schemeClr>
                          </a:solidFill>
                        </a:rPr>
                        <a:t>Contact can be brief (thrown from voltage source)</a:t>
                      </a:r>
                      <a:endParaRPr lang="en-US" dirty="0">
                        <a:solidFill>
                          <a:schemeClr val="accent2">
                            <a:lumMod val="50000"/>
                          </a:schemeClr>
                        </a:solidFill>
                      </a:endParaRPr>
                    </a:p>
                  </a:txBody>
                  <a:tcPr/>
                </a:tc>
                <a:extLst>
                  <a:ext uri="{0D108BD9-81ED-4DB2-BD59-A6C34878D82A}">
                    <a16:rowId xmlns:a16="http://schemas.microsoft.com/office/drawing/2014/main" val="10006"/>
                  </a:ext>
                </a:extLst>
              </a:tr>
              <a:tr h="14289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US" dirty="0">
                          <a:solidFill>
                            <a:schemeClr val="accent2">
                              <a:lumMod val="50000"/>
                            </a:schemeClr>
                          </a:solidFill>
                        </a:rPr>
                        <a:t>Cardiac arrest from ventricular</a:t>
                      </a:r>
                    </a:p>
                    <a:p>
                      <a:r>
                        <a:rPr lang="en-US" dirty="0">
                          <a:solidFill>
                            <a:schemeClr val="accent2">
                              <a:lumMod val="50000"/>
                            </a:schemeClr>
                          </a:solidFill>
                        </a:rPr>
                        <a:t>fibrillation</a:t>
                      </a:r>
                    </a:p>
                    <a:p>
                      <a:endParaRPr lang="en-US" dirty="0">
                        <a:solidFill>
                          <a:schemeClr val="accent2">
                            <a:lumMod val="50000"/>
                          </a:schemeClr>
                        </a:solidFill>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n-GB" dirty="0">
                          <a:solidFill>
                            <a:schemeClr val="accent2">
                              <a:lumMod val="50000"/>
                            </a:schemeClr>
                          </a:solidFill>
                        </a:rPr>
                        <a:t>Cardiac arrest from ventricular</a:t>
                      </a:r>
                    </a:p>
                    <a:p>
                      <a:r>
                        <a:rPr lang="en-GB" dirty="0">
                          <a:solidFill>
                            <a:schemeClr val="accent2">
                              <a:lumMod val="50000"/>
                            </a:schemeClr>
                          </a:solidFill>
                        </a:rPr>
                        <a:t>fibrillation; direct damage to</a:t>
                      </a:r>
                    </a:p>
                    <a:p>
                      <a:r>
                        <a:rPr lang="en-GB" dirty="0">
                          <a:solidFill>
                            <a:schemeClr val="accent2">
                              <a:lumMod val="50000"/>
                            </a:schemeClr>
                          </a:solidFill>
                        </a:rPr>
                        <a:t>myocardium, causing </a:t>
                      </a:r>
                      <a:r>
                        <a:rPr lang="en-GB" dirty="0" err="1">
                          <a:solidFill>
                            <a:schemeClr val="accent2">
                              <a:lumMod val="50000"/>
                            </a:schemeClr>
                          </a:solidFill>
                        </a:rPr>
                        <a:t>asystole</a:t>
                      </a:r>
                      <a:r>
                        <a:rPr lang="en-GB" dirty="0">
                          <a:solidFill>
                            <a:schemeClr val="accent2">
                              <a:lumMod val="50000"/>
                            </a:schemeClr>
                          </a:solidFill>
                        </a:rPr>
                        <a:t>;</a:t>
                      </a:r>
                    </a:p>
                    <a:p>
                      <a:r>
                        <a:rPr lang="en-GB" dirty="0">
                          <a:solidFill>
                            <a:schemeClr val="accent2">
                              <a:lumMod val="50000"/>
                            </a:schemeClr>
                          </a:solidFill>
                        </a:rPr>
                        <a:t>and coronary artery thrombosis</a:t>
                      </a:r>
                    </a:p>
                    <a:p>
                      <a:endParaRPr lang="en-US" dirty="0">
                        <a:solidFill>
                          <a:schemeClr val="accent2">
                            <a:lumMod val="50000"/>
                          </a:schemeClr>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0460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527CB5-1A4A-4DCB-A371-95636DDF04CF}"/>
              </a:ext>
            </a:extLst>
          </p:cNvPr>
          <p:cNvSpPr txBox="1">
            <a:spLocks/>
          </p:cNvSpPr>
          <p:nvPr/>
        </p:nvSpPr>
        <p:spPr>
          <a:xfrm>
            <a:off x="-474260" y="1509168"/>
            <a:ext cx="9753600" cy="45720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
        <p:nvSpPr>
          <p:cNvPr id="10" name="TextBox 9">
            <a:extLst>
              <a:ext uri="{FF2B5EF4-FFF2-40B4-BE49-F238E27FC236}">
                <a16:creationId xmlns:a16="http://schemas.microsoft.com/office/drawing/2014/main" id="{37ECF6C0-153F-4702-B466-809415D8C8A4}"/>
              </a:ext>
            </a:extLst>
          </p:cNvPr>
          <p:cNvSpPr txBox="1"/>
          <p:nvPr/>
        </p:nvSpPr>
        <p:spPr>
          <a:xfrm>
            <a:off x="444690" y="203579"/>
            <a:ext cx="5287370" cy="76944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Tw Cen MT Condensed" panose="020B0606020104020203"/>
                <a:ea typeface="+mn-ea"/>
                <a:cs typeface="+mn-cs"/>
              </a:rPr>
              <a:t>Arc burn</a:t>
            </a:r>
          </a:p>
        </p:txBody>
      </p:sp>
      <p:sp>
        <p:nvSpPr>
          <p:cNvPr id="5" name="TextBox 4">
            <a:extLst>
              <a:ext uri="{FF2B5EF4-FFF2-40B4-BE49-F238E27FC236}">
                <a16:creationId xmlns:a16="http://schemas.microsoft.com/office/drawing/2014/main" id="{9194C8AB-8218-4C3F-9170-B778459F5636}"/>
              </a:ext>
            </a:extLst>
          </p:cNvPr>
          <p:cNvSpPr txBox="1"/>
          <p:nvPr/>
        </p:nvSpPr>
        <p:spPr>
          <a:xfrm>
            <a:off x="307075" y="1092723"/>
            <a:ext cx="6632812" cy="3263457"/>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400" b="0" i="0" u="none" strike="noStrike" kern="1200" cap="none" spc="0" normalizeH="0" baseline="0" noProof="0" dirty="0">
                <a:ln>
                  <a:noFill/>
                </a:ln>
                <a:solidFill>
                  <a:schemeClr val="bg2"/>
                </a:solidFill>
                <a:effectLst/>
                <a:uLnTx/>
                <a:uFillTx/>
                <a:latin typeface="Tw Cen MT" panose="020B0602020104020603"/>
                <a:ea typeface="+mn-ea"/>
                <a:cs typeface="+mn-cs"/>
              </a:rPr>
              <a:t>This type of burn occurs when electrical energy passes from a high-resistance area to a low-resistance area.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GB" sz="2400" b="0" i="0" u="none" strike="noStrike" kern="1200" cap="none" spc="0" normalizeH="0" baseline="0" noProof="0" dirty="0">
                <a:ln>
                  <a:noFill/>
                </a:ln>
                <a:solidFill>
                  <a:schemeClr val="bg2"/>
                </a:solidFill>
                <a:effectLst/>
                <a:uLnTx/>
                <a:uFillTx/>
                <a:latin typeface="Tw Cen MT" panose="020B0602020104020603"/>
                <a:ea typeface="+mn-ea"/>
                <a:cs typeface="+mn-cs"/>
              </a:rPr>
              <a:t>it is a rare phenomenon but which must not be neglected. in some cases when the voltage is very high, there can be an attack without direct contact with the current. The electric jump distance is 2–3 m per 10,000 V. This high voltage generated remotely can cause real skin and muscle damage.</a:t>
            </a:r>
            <a:endParaRPr kumimoji="0" lang="en-US" sz="2400" b="0" i="0" u="none" strike="noStrike" kern="1200" cap="none" spc="0" normalizeH="0" baseline="0" noProof="0" dirty="0">
              <a:ln>
                <a:noFill/>
              </a:ln>
              <a:solidFill>
                <a:schemeClr val="bg2"/>
              </a:solidFill>
              <a:effectLst/>
              <a:uLnTx/>
              <a:uFillTx/>
              <a:latin typeface="Tw Cen MT" panose="020B0602020104020603"/>
              <a:ea typeface="+mn-ea"/>
              <a:cs typeface="+mn-cs"/>
            </a:endParaRPr>
          </a:p>
        </p:txBody>
      </p:sp>
      <p:pic>
        <p:nvPicPr>
          <p:cNvPr id="7" name="صورة 3">
            <a:extLst>
              <a:ext uri="{FF2B5EF4-FFF2-40B4-BE49-F238E27FC236}">
                <a16:creationId xmlns:a16="http://schemas.microsoft.com/office/drawing/2014/main" id="{4B5A7E98-DA15-4D04-A311-19D664DCA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887" y="1023582"/>
            <a:ext cx="1825829" cy="3144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05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8"/>
          <p:cNvSpPr/>
          <p:nvPr/>
        </p:nvSpPr>
        <p:spPr>
          <a:xfrm>
            <a:off x="4048875" y="1644777"/>
            <a:ext cx="1041600" cy="104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524900" y="1644777"/>
            <a:ext cx="1041600" cy="104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1577650" y="1644777"/>
            <a:ext cx="1041600" cy="104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txBox="1">
            <a:spLocks noGrp="1"/>
          </p:cNvSpPr>
          <p:nvPr>
            <p:ph type="title" idx="9"/>
          </p:nvPr>
        </p:nvSpPr>
        <p:spPr>
          <a:xfrm>
            <a:off x="713225" y="673625"/>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2"/>
                </a:solidFill>
              </a:rPr>
              <a:t>Electrical burn </a:t>
            </a:r>
            <a:endParaRPr dirty="0">
              <a:solidFill>
                <a:schemeClr val="accent2"/>
              </a:solidFill>
            </a:endParaRPr>
          </a:p>
        </p:txBody>
      </p:sp>
      <p:sp>
        <p:nvSpPr>
          <p:cNvPr id="435" name="Google Shape;435;p38"/>
          <p:cNvSpPr txBox="1">
            <a:spLocks noGrp="1"/>
          </p:cNvSpPr>
          <p:nvPr>
            <p:ph type="title"/>
          </p:nvPr>
        </p:nvSpPr>
        <p:spPr>
          <a:xfrm>
            <a:off x="798394" y="2919500"/>
            <a:ext cx="2482356"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D</a:t>
            </a:r>
            <a:r>
              <a:rPr lang="en" dirty="0"/>
              <a:t>efinition &amp; characteristics </a:t>
            </a:r>
            <a:endParaRPr dirty="0"/>
          </a:p>
        </p:txBody>
      </p:sp>
      <p:sp>
        <p:nvSpPr>
          <p:cNvPr id="437" name="Google Shape;437;p38"/>
          <p:cNvSpPr txBox="1">
            <a:spLocks noGrp="1"/>
          </p:cNvSpPr>
          <p:nvPr>
            <p:ph type="title" idx="2"/>
          </p:nvPr>
        </p:nvSpPr>
        <p:spPr>
          <a:xfrm>
            <a:off x="3390000" y="2919500"/>
            <a:ext cx="23643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a:t>
            </a:r>
            <a:r>
              <a:rPr lang="en" dirty="0"/>
              <a:t>lassification </a:t>
            </a:r>
            <a:endParaRPr dirty="0"/>
          </a:p>
        </p:txBody>
      </p:sp>
      <p:sp>
        <p:nvSpPr>
          <p:cNvPr id="439" name="Google Shape;439;p38"/>
          <p:cNvSpPr txBox="1">
            <a:spLocks noGrp="1"/>
          </p:cNvSpPr>
          <p:nvPr>
            <p:ph type="title" idx="4"/>
          </p:nvPr>
        </p:nvSpPr>
        <p:spPr>
          <a:xfrm>
            <a:off x="5863549" y="2919500"/>
            <a:ext cx="2575575"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M</a:t>
            </a:r>
            <a:r>
              <a:rPr lang="en" dirty="0"/>
              <a:t>anegment &amp; Complications </a:t>
            </a:r>
            <a:endParaRPr dirty="0"/>
          </a:p>
        </p:txBody>
      </p:sp>
      <p:sp>
        <p:nvSpPr>
          <p:cNvPr id="441" name="Google Shape;441;p38"/>
          <p:cNvSpPr txBox="1">
            <a:spLocks noGrp="1"/>
          </p:cNvSpPr>
          <p:nvPr>
            <p:ph type="title" idx="6"/>
          </p:nvPr>
        </p:nvSpPr>
        <p:spPr>
          <a:xfrm>
            <a:off x="1494850" y="1868877"/>
            <a:ext cx="1207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42" name="Google Shape;442;p38"/>
          <p:cNvSpPr txBox="1">
            <a:spLocks noGrp="1"/>
          </p:cNvSpPr>
          <p:nvPr>
            <p:ph type="title" idx="7"/>
          </p:nvPr>
        </p:nvSpPr>
        <p:spPr>
          <a:xfrm>
            <a:off x="3968501" y="1868877"/>
            <a:ext cx="1207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43" name="Google Shape;443;p38"/>
          <p:cNvSpPr txBox="1">
            <a:spLocks noGrp="1"/>
          </p:cNvSpPr>
          <p:nvPr>
            <p:ph type="title" idx="8"/>
          </p:nvPr>
        </p:nvSpPr>
        <p:spPr>
          <a:xfrm>
            <a:off x="6442153" y="1868877"/>
            <a:ext cx="1207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527CB5-1A4A-4DCB-A371-95636DDF04CF}"/>
              </a:ext>
            </a:extLst>
          </p:cNvPr>
          <p:cNvSpPr txBox="1">
            <a:spLocks/>
          </p:cNvSpPr>
          <p:nvPr/>
        </p:nvSpPr>
        <p:spPr>
          <a:xfrm>
            <a:off x="-474260" y="1509168"/>
            <a:ext cx="9753600" cy="45720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
        <p:nvSpPr>
          <p:cNvPr id="10" name="TextBox 9">
            <a:extLst>
              <a:ext uri="{FF2B5EF4-FFF2-40B4-BE49-F238E27FC236}">
                <a16:creationId xmlns:a16="http://schemas.microsoft.com/office/drawing/2014/main" id="{37ECF6C0-153F-4702-B466-809415D8C8A4}"/>
              </a:ext>
            </a:extLst>
          </p:cNvPr>
          <p:cNvSpPr txBox="1"/>
          <p:nvPr/>
        </p:nvSpPr>
        <p:spPr>
          <a:xfrm>
            <a:off x="444690" y="203579"/>
            <a:ext cx="5287370" cy="76944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Tw Cen MT Condensed" panose="020B0606020104020203"/>
                <a:ea typeface="+mn-ea"/>
                <a:cs typeface="+mn-cs"/>
              </a:rPr>
              <a:t>Flash burn</a:t>
            </a:r>
          </a:p>
        </p:txBody>
      </p:sp>
      <p:sp>
        <p:nvSpPr>
          <p:cNvPr id="5" name="TextBox 4">
            <a:extLst>
              <a:ext uri="{FF2B5EF4-FFF2-40B4-BE49-F238E27FC236}">
                <a16:creationId xmlns:a16="http://schemas.microsoft.com/office/drawing/2014/main" id="{9194C8AB-8218-4C3F-9170-B778459F5636}"/>
              </a:ext>
            </a:extLst>
          </p:cNvPr>
          <p:cNvSpPr txBox="1"/>
          <p:nvPr/>
        </p:nvSpPr>
        <p:spPr>
          <a:xfrm>
            <a:off x="444689" y="926824"/>
            <a:ext cx="5901519"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Flash burns are caused by electrical arcs that pass over the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 The intense heat and light of an arc flash can cause severe burns.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 Although the burns on the skin are largely superficial and cover a large area, tissues beneath the skin are generally undamaged and unaffected.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these are thermal burns that can be observed during an electric shock accident and are secondary to the spark that can occur during contact with the electricity</a:t>
            </a:r>
            <a:endPar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pic>
        <p:nvPicPr>
          <p:cNvPr id="7" name="Content Placeholder 5">
            <a:extLst>
              <a:ext uri="{FF2B5EF4-FFF2-40B4-BE49-F238E27FC236}">
                <a16:creationId xmlns:a16="http://schemas.microsoft.com/office/drawing/2014/main" id="{14DD7AC7-3B3F-4E55-8547-42BE4E216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108" y="851761"/>
            <a:ext cx="1991202" cy="3003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837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527CB5-1A4A-4DCB-A371-95636DDF04CF}"/>
              </a:ext>
            </a:extLst>
          </p:cNvPr>
          <p:cNvSpPr txBox="1">
            <a:spLocks/>
          </p:cNvSpPr>
          <p:nvPr/>
        </p:nvSpPr>
        <p:spPr>
          <a:xfrm>
            <a:off x="-474260" y="1509168"/>
            <a:ext cx="9753600" cy="45720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
        <p:nvSpPr>
          <p:cNvPr id="10" name="TextBox 9">
            <a:extLst>
              <a:ext uri="{FF2B5EF4-FFF2-40B4-BE49-F238E27FC236}">
                <a16:creationId xmlns:a16="http://schemas.microsoft.com/office/drawing/2014/main" id="{37ECF6C0-153F-4702-B466-809415D8C8A4}"/>
              </a:ext>
            </a:extLst>
          </p:cNvPr>
          <p:cNvSpPr txBox="1"/>
          <p:nvPr/>
        </p:nvSpPr>
        <p:spPr>
          <a:xfrm>
            <a:off x="253621" y="292289"/>
            <a:ext cx="5287370" cy="76944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Tw Cen MT Condensed" panose="020B0606020104020203"/>
                <a:ea typeface="+mn-ea"/>
                <a:cs typeface="+mn-cs"/>
              </a:rPr>
              <a:t>Heat induced burn</a:t>
            </a:r>
          </a:p>
        </p:txBody>
      </p:sp>
      <p:sp>
        <p:nvSpPr>
          <p:cNvPr id="6" name="Content Placeholder 5">
            <a:extLst>
              <a:ext uri="{FF2B5EF4-FFF2-40B4-BE49-F238E27FC236}">
                <a16:creationId xmlns:a16="http://schemas.microsoft.com/office/drawing/2014/main" id="{D50F8545-FE7E-4BEF-AEFF-865383A89BF0}"/>
              </a:ext>
            </a:extLst>
          </p:cNvPr>
          <p:cNvSpPr txBox="1">
            <a:spLocks/>
          </p:cNvSpPr>
          <p:nvPr/>
        </p:nvSpPr>
        <p:spPr>
          <a:xfrm>
            <a:off x="326526" y="1061730"/>
            <a:ext cx="8563853" cy="484070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GB"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produced by the passage of the current according to the resistance of the tissues.</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GB"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 the higher the tissue resistance is, the more heat will be emitted and the more serious the lesions will be.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GB"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So fluid environments, nerves, blood, and vessels are low resistance tissues that emit little heat during the passage of electric current and lesions will be minimal.</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GB"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However, the skin (mainly the stratum corneum) and the bone tissues are of high resistance and emit a lot of heat, which will cause lesions in the tissue cells in addition to a devastating action on the surrounding tissues like the muscles</a:t>
            </a:r>
            <a:endPar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7918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527CB5-1A4A-4DCB-A371-95636DDF04CF}"/>
              </a:ext>
            </a:extLst>
          </p:cNvPr>
          <p:cNvSpPr txBox="1">
            <a:spLocks/>
          </p:cNvSpPr>
          <p:nvPr/>
        </p:nvSpPr>
        <p:spPr>
          <a:xfrm>
            <a:off x="-474260" y="1509168"/>
            <a:ext cx="9753600" cy="45720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
        <p:nvSpPr>
          <p:cNvPr id="10" name="TextBox 9">
            <a:extLst>
              <a:ext uri="{FF2B5EF4-FFF2-40B4-BE49-F238E27FC236}">
                <a16:creationId xmlns:a16="http://schemas.microsoft.com/office/drawing/2014/main" id="{37ECF6C0-153F-4702-B466-809415D8C8A4}"/>
              </a:ext>
            </a:extLst>
          </p:cNvPr>
          <p:cNvSpPr txBox="1"/>
          <p:nvPr/>
        </p:nvSpPr>
        <p:spPr>
          <a:xfrm>
            <a:off x="335508" y="295381"/>
            <a:ext cx="5287370" cy="76944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Tw Cen MT Condensed" panose="020B0606020104020203"/>
                <a:ea typeface="+mn-ea"/>
                <a:cs typeface="+mn-cs"/>
              </a:rPr>
              <a:t>Flame burn</a:t>
            </a:r>
          </a:p>
        </p:txBody>
      </p:sp>
      <p:pic>
        <p:nvPicPr>
          <p:cNvPr id="6" name="صورة 3">
            <a:extLst>
              <a:ext uri="{FF2B5EF4-FFF2-40B4-BE49-F238E27FC236}">
                <a16:creationId xmlns:a16="http://schemas.microsoft.com/office/drawing/2014/main" id="{8EFCC9D2-49CD-4E74-9A1E-5AD5F1B26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962" y="2606059"/>
            <a:ext cx="3683286" cy="1823030"/>
          </a:xfrm>
          <a:prstGeom prst="rect">
            <a:avLst/>
          </a:prstGeom>
          <a:ln>
            <a:solidFill>
              <a:sysClr val="window" lastClr="FFFFFF"/>
            </a:solidFill>
          </a:ln>
        </p:spPr>
      </p:pic>
      <p:pic>
        <p:nvPicPr>
          <p:cNvPr id="8" name="صورة 4">
            <a:extLst>
              <a:ext uri="{FF2B5EF4-FFF2-40B4-BE49-F238E27FC236}">
                <a16:creationId xmlns:a16="http://schemas.microsoft.com/office/drawing/2014/main" id="{59F37F99-9378-4DE7-9B8A-CA317CE4C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962" y="714411"/>
            <a:ext cx="3683285" cy="1857339"/>
          </a:xfrm>
          <a:prstGeom prst="rect">
            <a:avLst/>
          </a:prstGeom>
        </p:spPr>
      </p:pic>
      <p:sp>
        <p:nvSpPr>
          <p:cNvPr id="11" name="Rectangle 10">
            <a:extLst>
              <a:ext uri="{FF2B5EF4-FFF2-40B4-BE49-F238E27FC236}">
                <a16:creationId xmlns:a16="http://schemas.microsoft.com/office/drawing/2014/main" id="{9DD2C094-D04D-4FFA-88FB-CA34D70D9593}"/>
              </a:ext>
            </a:extLst>
          </p:cNvPr>
          <p:cNvSpPr/>
          <p:nvPr/>
        </p:nvSpPr>
        <p:spPr>
          <a:xfrm>
            <a:off x="216797" y="1177385"/>
            <a:ext cx="3384352" cy="3046988"/>
          </a:xfrm>
          <a:prstGeom prst="rect">
            <a:avLst/>
          </a:prstGeom>
        </p:spPr>
        <p:txBody>
          <a:bodyPr wrap="square">
            <a:spAutoFit/>
          </a:bodyPr>
          <a:lstStyle/>
          <a:p>
            <a:pPr>
              <a:buClrTx/>
              <a:buFontTx/>
              <a:buNone/>
            </a:pPr>
            <a:r>
              <a:rPr lang="en-GB" sz="1600" kern="1200" dirty="0">
                <a:solidFill>
                  <a:prstClr val="black"/>
                </a:solidFill>
                <a:latin typeface="Tw Cen MT" panose="020B0602020104020603"/>
                <a:ea typeface="+mn-ea"/>
                <a:cs typeface="+mn-cs"/>
              </a:rPr>
              <a:t> </a:t>
            </a:r>
            <a:r>
              <a:rPr lang="en-GB" sz="3200" kern="1200" dirty="0">
                <a:solidFill>
                  <a:srgbClr val="63A537">
                    <a:lumMod val="50000"/>
                  </a:srgbClr>
                </a:solidFill>
                <a:latin typeface="Tw Cen MT Condensed" panose="020B0606020104020203"/>
                <a:ea typeface="+mn-ea"/>
                <a:cs typeface="+mn-cs"/>
              </a:rPr>
              <a:t>Electrical burns of this type are caused by contact to things that were set in flame as a result to electrical fires such as clothing.</a:t>
            </a:r>
            <a:endParaRPr lang="en-US" sz="3200" kern="1200" dirty="0">
              <a:solidFill>
                <a:srgbClr val="63A537">
                  <a:lumMod val="50000"/>
                </a:srgbClr>
              </a:solidFill>
              <a:latin typeface="Tw Cen MT Condensed" panose="020B0606020104020203"/>
              <a:ea typeface="+mn-ea"/>
              <a:cs typeface="+mn-cs"/>
            </a:endParaRPr>
          </a:p>
        </p:txBody>
      </p:sp>
    </p:spTree>
    <p:extLst>
      <p:ext uri="{BB962C8B-B14F-4D97-AF65-F5344CB8AC3E}">
        <p14:creationId xmlns:p14="http://schemas.microsoft.com/office/powerpoint/2010/main" val="308090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527CB5-1A4A-4DCB-A371-95636DDF04CF}"/>
              </a:ext>
            </a:extLst>
          </p:cNvPr>
          <p:cNvSpPr txBox="1">
            <a:spLocks/>
          </p:cNvSpPr>
          <p:nvPr/>
        </p:nvSpPr>
        <p:spPr>
          <a:xfrm>
            <a:off x="-474260" y="1509168"/>
            <a:ext cx="9753600" cy="45720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
        <p:nvSpPr>
          <p:cNvPr id="10" name="TextBox 9">
            <a:extLst>
              <a:ext uri="{FF2B5EF4-FFF2-40B4-BE49-F238E27FC236}">
                <a16:creationId xmlns:a16="http://schemas.microsoft.com/office/drawing/2014/main" id="{37ECF6C0-153F-4702-B466-809415D8C8A4}"/>
              </a:ext>
            </a:extLst>
          </p:cNvPr>
          <p:cNvSpPr txBox="1"/>
          <p:nvPr/>
        </p:nvSpPr>
        <p:spPr>
          <a:xfrm>
            <a:off x="942833" y="482407"/>
            <a:ext cx="5287370" cy="76944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Tw Cen MT Condensed" panose="020B0606020104020203"/>
                <a:ea typeface="+mn-ea"/>
                <a:cs typeface="+mn-cs"/>
              </a:rPr>
              <a:t>Oral burn</a:t>
            </a:r>
          </a:p>
        </p:txBody>
      </p:sp>
      <p:sp>
        <p:nvSpPr>
          <p:cNvPr id="6" name="عنصر نائب للمحتوى 2">
            <a:extLst>
              <a:ext uri="{FF2B5EF4-FFF2-40B4-BE49-F238E27FC236}">
                <a16:creationId xmlns:a16="http://schemas.microsoft.com/office/drawing/2014/main" id="{95FA0FD1-1086-4FC3-B58C-E3E947B14D61}"/>
              </a:ext>
            </a:extLst>
          </p:cNvPr>
          <p:cNvSpPr txBox="1">
            <a:spLocks/>
          </p:cNvSpPr>
          <p:nvPr/>
        </p:nvSpPr>
        <p:spPr>
          <a:xfrm>
            <a:off x="308212" y="1352463"/>
            <a:ext cx="4876800" cy="401377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srgbClr val="63A537">
                    <a:lumMod val="50000"/>
                  </a:srgbClr>
                </a:solidFill>
                <a:effectLst/>
                <a:uLnTx/>
                <a:uFillTx/>
                <a:latin typeface="Tw Cen MT Condensed" panose="020B0606020104020203"/>
                <a:ea typeface="+mn-ea"/>
                <a:cs typeface="+mn-cs"/>
              </a:rPr>
              <a:t>This is caused by biting or sucking on electrical cords, and it most commonly happens to children. Electric current typically passes from one side of the child's mouth to the other, possibly causing deformity.</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endParaRPr kumimoji="0" lang="en-US" sz="18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8" name="صورة 3">
            <a:extLst>
              <a:ext uri="{FF2B5EF4-FFF2-40B4-BE49-F238E27FC236}">
                <a16:creationId xmlns:a16="http://schemas.microsoft.com/office/drawing/2014/main" id="{A1096DD9-C919-4E45-AFAF-FF7697790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368" y="538496"/>
            <a:ext cx="2169117" cy="1627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A21C9D6B-F582-4830-B994-C288D2FDF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060" y="2320119"/>
            <a:ext cx="2872028" cy="1927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536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7"/>
          <p:cNvSpPr/>
          <p:nvPr/>
        </p:nvSpPr>
        <p:spPr>
          <a:xfrm>
            <a:off x="6176775" y="1085825"/>
            <a:ext cx="1919400" cy="1919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7"/>
          <p:cNvSpPr txBox="1">
            <a:spLocks noGrp="1"/>
          </p:cNvSpPr>
          <p:nvPr>
            <p:ph type="title"/>
          </p:nvPr>
        </p:nvSpPr>
        <p:spPr>
          <a:xfrm flipH="1">
            <a:off x="842993" y="1512100"/>
            <a:ext cx="5067600" cy="1605000"/>
          </a:xfrm>
          <a:prstGeom prst="rect">
            <a:avLst/>
          </a:prstGeom>
        </p:spPr>
        <p:txBody>
          <a:bodyPr spcFirstLastPara="1" wrap="square" lIns="91425" tIns="91425" rIns="91425" bIns="91425" anchor="ctr" anchorCtr="0">
            <a:noAutofit/>
          </a:bodyPr>
          <a:lstStyle/>
          <a:p>
            <a:pPr algn="ctr"/>
            <a:r>
              <a:rPr lang="en-GB" dirty="0">
                <a:solidFill>
                  <a:schemeClr val="accent2">
                    <a:lumMod val="75000"/>
                  </a:schemeClr>
                </a:solidFill>
              </a:rPr>
              <a:t>Management of electrical burns</a:t>
            </a:r>
            <a:br>
              <a:rPr lang="en-US" dirty="0">
                <a:solidFill>
                  <a:schemeClr val="accent2">
                    <a:lumMod val="75000"/>
                  </a:schemeClr>
                </a:solidFill>
              </a:rPr>
            </a:br>
            <a:endParaRPr dirty="0">
              <a:solidFill>
                <a:schemeClr val="accent2">
                  <a:lumMod val="75000"/>
                </a:schemeClr>
              </a:solidFill>
            </a:endParaRPr>
          </a:p>
        </p:txBody>
      </p:sp>
      <p:pic>
        <p:nvPicPr>
          <p:cNvPr id="3074" name="Picture 2" descr="How to treat burns &amp; scalds at home | Full guide | Savlon">
            <a:extLst>
              <a:ext uri="{FF2B5EF4-FFF2-40B4-BE49-F238E27FC236}">
                <a16:creationId xmlns:a16="http://schemas.microsoft.com/office/drawing/2014/main" id="{436EEE0A-4BBC-44B8-8FBF-BDB8192D4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840" y="2314600"/>
            <a:ext cx="2619375" cy="17430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7103C30-3926-49BE-938F-4B962D8F64B5}"/>
              </a:ext>
            </a:extLst>
          </p:cNvPr>
          <p:cNvSpPr txBox="1"/>
          <p:nvPr/>
        </p:nvSpPr>
        <p:spPr>
          <a:xfrm>
            <a:off x="4850475" y="1171367"/>
            <a:ext cx="4572000" cy="14003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754E3B"/>
              </a:buClr>
              <a:buSzPts val="6000"/>
              <a:buFont typeface="Convergence"/>
              <a:buNone/>
              <a:tabLst/>
              <a:defRPr/>
            </a:pPr>
            <a:r>
              <a:rPr kumimoji="0" lang="en" sz="8500" b="1" i="0" u="none" strike="noStrike" kern="0" cap="none" spc="0" normalizeH="0" baseline="0" noProof="0" dirty="0">
                <a:ln>
                  <a:noFill/>
                </a:ln>
                <a:solidFill>
                  <a:srgbClr val="6ACFFF"/>
                </a:solidFill>
                <a:effectLst/>
                <a:uLnTx/>
                <a:uFillTx/>
                <a:latin typeface="Convergence"/>
                <a:sym typeface="Convergence"/>
              </a:rPr>
              <a:t>03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48" name="Content Placeholder 2">
            <a:extLst>
              <a:ext uri="{FF2B5EF4-FFF2-40B4-BE49-F238E27FC236}">
                <a16:creationId xmlns:a16="http://schemas.microsoft.com/office/drawing/2014/main" id="{4063F885-BA69-4E4E-BAC3-F0DE9F41B9C5}"/>
              </a:ext>
            </a:extLst>
          </p:cNvPr>
          <p:cNvSpPr txBox="1">
            <a:spLocks/>
          </p:cNvSpPr>
          <p:nvPr/>
        </p:nvSpPr>
        <p:spPr>
          <a:xfrm>
            <a:off x="354842" y="747218"/>
            <a:ext cx="8666328" cy="61722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Patients with electrical injury should be initially evaluated as both trauma and cardiac patients</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Tetanic contractions induced in the muscle prevent the victim to free himself/ herself from the source. Strong contractions of flexor muscle group in upper limb tend to maintain the contact and it may cause muscle injury, joint dislocations and fractures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It is important to consider that the outward appearance of an electrical burn does not accurately predict the true extent of the injury, as internal tissues or organs may be much more severely burned than the skin  . As a result, electrical burns are difficult to accurately diagnose, and many people underestimate the severity of their burn.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chemeClr val="bg2"/>
                </a:solidFill>
                <a:effectLst/>
                <a:uLnTx/>
                <a:uFillTx/>
                <a:latin typeface="Tw Cen MT Condensed" panose="020B0606020104020203"/>
                <a:ea typeface="+mn-ea"/>
                <a:cs typeface="+mn-cs"/>
              </a:rPr>
              <a:t>Thermal injuries may also be present due to ignition of the clothing after electric contact.</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endParaRPr kumimoji="0" lang="en-US" sz="2400" b="0" i="0" u="none" strike="noStrike" kern="1200" cap="none" spc="0" normalizeH="0" baseline="0" noProof="0" dirty="0">
              <a:ln>
                <a:noFill/>
              </a:ln>
              <a:solidFill>
                <a:schemeClr val="bg2"/>
              </a:solidFill>
              <a:effectLst/>
              <a:uLnTx/>
              <a:uFillTx/>
              <a:latin typeface="Tw Cen MT Condensed" panose="020B0606020104020203"/>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C599685-F8BF-4375-BFC4-63BFF5D7D24C}"/>
              </a:ext>
            </a:extLst>
          </p:cNvPr>
          <p:cNvSpPr txBox="1">
            <a:spLocks/>
          </p:cNvSpPr>
          <p:nvPr/>
        </p:nvSpPr>
        <p:spPr>
          <a:xfrm>
            <a:off x="345175" y="1314735"/>
            <a:ext cx="8453650" cy="331838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1pPr>
            <a:lvl2pPr marL="914400" marR="0" lvl="1"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2pPr>
            <a:lvl3pPr marL="1371600" marR="0" lvl="2"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3pPr>
            <a:lvl4pPr marL="1828800" marR="0" lvl="3"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4pPr>
            <a:lvl5pPr marL="2286000" marR="0" lvl="4"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5pPr>
            <a:lvl6pPr marL="2743200" marR="0" lvl="5"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6pPr>
            <a:lvl7pPr marL="3200400" marR="0" lvl="6"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7pPr>
            <a:lvl8pPr marL="3657600" marR="0" lvl="7"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8pPr>
            <a:lvl9pPr marL="4114800" marR="0" lvl="8"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9pPr>
          </a:lstStyle>
          <a:p>
            <a:pPr indent="-457200">
              <a:buFont typeface="+mj-lt"/>
              <a:buAutoNum type="arabicPeriod"/>
            </a:pPr>
            <a:r>
              <a:rPr lang="en-GB" sz="1600" b="1" dirty="0">
                <a:solidFill>
                  <a:schemeClr val="accent2">
                    <a:lumMod val="50000"/>
                  </a:schemeClr>
                </a:solidFill>
                <a:latin typeface="+mj-lt"/>
              </a:rPr>
              <a:t>Look first. Do not touch</a:t>
            </a:r>
            <a:r>
              <a:rPr lang="en-GB" sz="1600" dirty="0">
                <a:solidFill>
                  <a:schemeClr val="accent2">
                    <a:lumMod val="50000"/>
                  </a:schemeClr>
                </a:solidFill>
                <a:latin typeface="+mj-lt"/>
              </a:rPr>
              <a:t>. </a:t>
            </a:r>
            <a:r>
              <a:rPr lang="en-GB" sz="1600" dirty="0">
                <a:solidFill>
                  <a:schemeClr val="bg2"/>
                </a:solidFill>
                <a:latin typeface="+mj-lt"/>
              </a:rPr>
              <a:t>The person may still be in contact with the electrical source. Touching the person may allow the current to pass through the rescuer. </a:t>
            </a:r>
          </a:p>
          <a:p>
            <a:pPr indent="-457200">
              <a:buFont typeface="Gantari Medium"/>
              <a:buAutoNum type="arabicPeriod"/>
            </a:pPr>
            <a:r>
              <a:rPr lang="en-GB" sz="1600" dirty="0">
                <a:solidFill>
                  <a:schemeClr val="accent2">
                    <a:lumMod val="50000"/>
                  </a:schemeClr>
                </a:solidFill>
                <a:latin typeface="+mj-lt"/>
              </a:rPr>
              <a:t> </a:t>
            </a:r>
            <a:r>
              <a:rPr lang="en-GB" sz="1600" b="1" dirty="0">
                <a:solidFill>
                  <a:schemeClr val="accent2">
                    <a:lumMod val="50000"/>
                  </a:schemeClr>
                </a:solidFill>
                <a:latin typeface="+mj-lt"/>
              </a:rPr>
              <a:t>Turn off the source of electricity if possible</a:t>
            </a:r>
            <a:r>
              <a:rPr lang="en-GB" sz="1600" dirty="0">
                <a:solidFill>
                  <a:schemeClr val="accent2">
                    <a:lumMod val="50000"/>
                  </a:schemeClr>
                </a:solidFill>
                <a:latin typeface="+mj-lt"/>
              </a:rPr>
              <a:t>. </a:t>
            </a:r>
            <a:r>
              <a:rPr lang="en-GB" sz="1600" dirty="0">
                <a:solidFill>
                  <a:schemeClr val="bg2"/>
                </a:solidFill>
                <a:latin typeface="+mj-lt"/>
              </a:rPr>
              <a:t>If this is not possible, move the source away from the injured person using a non-conducting object made of cardboard, plastic or wood</a:t>
            </a:r>
          </a:p>
          <a:p>
            <a:pPr indent="-457200">
              <a:buFont typeface="+mj-lt"/>
              <a:buAutoNum type="arabicPeriod"/>
            </a:pPr>
            <a:r>
              <a:rPr lang="en-GB" sz="1600" dirty="0">
                <a:solidFill>
                  <a:schemeClr val="accent2">
                    <a:lumMod val="50000"/>
                  </a:schemeClr>
                </a:solidFill>
                <a:latin typeface="+mj-lt"/>
              </a:rPr>
              <a:t> </a:t>
            </a:r>
            <a:r>
              <a:rPr lang="en-GB" sz="1600" b="1" dirty="0">
                <a:solidFill>
                  <a:schemeClr val="accent2">
                    <a:lumMod val="50000"/>
                  </a:schemeClr>
                </a:solidFill>
                <a:latin typeface="+mj-lt"/>
              </a:rPr>
              <a:t>Check for signs of circulation breathing, coughing or movement</a:t>
            </a:r>
            <a:r>
              <a:rPr lang="en-GB" sz="1600" dirty="0">
                <a:solidFill>
                  <a:schemeClr val="accent2">
                    <a:lumMod val="50000"/>
                  </a:schemeClr>
                </a:solidFill>
                <a:latin typeface="+mj-lt"/>
              </a:rPr>
              <a:t>.</a:t>
            </a:r>
            <a:r>
              <a:rPr lang="en-GB" sz="1600" dirty="0">
                <a:solidFill>
                  <a:schemeClr val="bg2"/>
                </a:solidFill>
                <a:latin typeface="+mj-lt"/>
              </a:rPr>
              <a:t> If absent, begin cardiopulmonary resuscitation (CPR) immediately.  </a:t>
            </a:r>
          </a:p>
          <a:p>
            <a:pPr indent="-457200">
              <a:buFont typeface="+mj-lt"/>
              <a:buAutoNum type="arabicPeriod"/>
            </a:pPr>
            <a:r>
              <a:rPr lang="en-GB" sz="1600" b="1" dirty="0">
                <a:solidFill>
                  <a:schemeClr val="accent2">
                    <a:lumMod val="50000"/>
                  </a:schemeClr>
                </a:solidFill>
                <a:latin typeface="+mj-lt"/>
              </a:rPr>
              <a:t>Prevent shock</a:t>
            </a:r>
            <a:r>
              <a:rPr lang="en-GB" sz="1600" dirty="0">
                <a:solidFill>
                  <a:schemeClr val="accent2">
                    <a:lumMod val="50000"/>
                  </a:schemeClr>
                </a:solidFill>
                <a:latin typeface="+mj-lt"/>
              </a:rPr>
              <a:t>. </a:t>
            </a:r>
            <a:r>
              <a:rPr lang="en-GB" sz="1600" dirty="0">
                <a:solidFill>
                  <a:schemeClr val="bg2"/>
                </a:solidFill>
                <a:latin typeface="+mj-lt"/>
              </a:rPr>
              <a:t>Lay the person down with the head slightly lower than the trunk and the legs elevated.  </a:t>
            </a:r>
          </a:p>
          <a:p>
            <a:pPr indent="-457200">
              <a:buFont typeface="+mj-lt"/>
              <a:buAutoNum type="arabicPeriod"/>
            </a:pPr>
            <a:r>
              <a:rPr lang="en-GB" sz="1600" b="1" dirty="0">
                <a:solidFill>
                  <a:schemeClr val="accent2">
                    <a:lumMod val="50000"/>
                  </a:schemeClr>
                </a:solidFill>
                <a:latin typeface="+mj-lt"/>
              </a:rPr>
              <a:t>Cover the affected areas</a:t>
            </a:r>
            <a:r>
              <a:rPr lang="en-GB" sz="1600" dirty="0">
                <a:solidFill>
                  <a:schemeClr val="accent2">
                    <a:lumMod val="50000"/>
                  </a:schemeClr>
                </a:solidFill>
                <a:latin typeface="+mj-lt"/>
              </a:rPr>
              <a:t>. </a:t>
            </a:r>
            <a:r>
              <a:rPr lang="en-GB" sz="1600" dirty="0">
                <a:solidFill>
                  <a:schemeClr val="bg2"/>
                </a:solidFill>
                <a:latin typeface="+mj-lt"/>
              </a:rPr>
              <a:t>If the person is breathing, cover any burned areas with a sterile gauze bandage, if available, or a clean cloth. Do not use a blanket or towel. Loose </a:t>
            </a:r>
            <a:r>
              <a:rPr lang="en-GB" sz="1600" dirty="0" err="1">
                <a:solidFill>
                  <a:schemeClr val="bg2"/>
                </a:solidFill>
                <a:latin typeface="+mj-lt"/>
              </a:rPr>
              <a:t>fibers</a:t>
            </a:r>
            <a:r>
              <a:rPr lang="en-GB" sz="1600" dirty="0">
                <a:solidFill>
                  <a:schemeClr val="bg2"/>
                </a:solidFill>
                <a:latin typeface="+mj-lt"/>
              </a:rPr>
              <a:t> can stick to the burns.</a:t>
            </a:r>
            <a:endParaRPr lang="ar-JO" sz="1600" b="1" dirty="0">
              <a:solidFill>
                <a:schemeClr val="bg2"/>
              </a:solidFill>
              <a:latin typeface="+mj-lt"/>
            </a:endParaRPr>
          </a:p>
        </p:txBody>
      </p:sp>
      <p:sp>
        <p:nvSpPr>
          <p:cNvPr id="12" name="Title 1">
            <a:extLst>
              <a:ext uri="{FF2B5EF4-FFF2-40B4-BE49-F238E27FC236}">
                <a16:creationId xmlns:a16="http://schemas.microsoft.com/office/drawing/2014/main" id="{78D43731-CABD-4724-A708-BEECDAF7139C}"/>
              </a:ext>
            </a:extLst>
          </p:cNvPr>
          <p:cNvSpPr>
            <a:spLocks noGrp="1"/>
          </p:cNvSpPr>
          <p:nvPr>
            <p:ph type="title"/>
          </p:nvPr>
        </p:nvSpPr>
        <p:spPr>
          <a:xfrm>
            <a:off x="1754874" y="690350"/>
            <a:ext cx="5499100" cy="685800"/>
          </a:xfrm>
          <a:solidFill>
            <a:schemeClr val="accent1">
              <a:lumMod val="75000"/>
            </a:schemeClr>
          </a:solidFill>
        </p:spPr>
        <p:txBody>
          <a:bodyPr anchor="ctr">
            <a:noAutofit/>
          </a:bodyPr>
          <a:lstStyle/>
          <a:p>
            <a:r>
              <a:rPr lang="en-US" sz="2800" dirty="0">
                <a:solidFill>
                  <a:schemeClr val="accent2">
                    <a:lumMod val="50000"/>
                  </a:schemeClr>
                </a:solidFill>
              </a:rPr>
              <a:t>Pre hospital management</a:t>
            </a:r>
            <a:endParaRPr lang="ar-JO" sz="2800" dirty="0">
              <a:solidFill>
                <a:schemeClr val="accent2">
                  <a:lumMod val="50000"/>
                </a:schemeClr>
              </a:solidFill>
              <a:cs typeface="Times New Roman" pitchFamily="18" charset="0"/>
            </a:endParaRPr>
          </a:p>
        </p:txBody>
      </p:sp>
    </p:spTree>
    <p:extLst>
      <p:ext uri="{BB962C8B-B14F-4D97-AF65-F5344CB8AC3E}">
        <p14:creationId xmlns:p14="http://schemas.microsoft.com/office/powerpoint/2010/main" val="1085217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6C653F22-104E-444D-87D4-978BD57813D7}"/>
              </a:ext>
            </a:extLst>
          </p:cNvPr>
          <p:cNvSpPr txBox="1">
            <a:spLocks/>
          </p:cNvSpPr>
          <p:nvPr/>
        </p:nvSpPr>
        <p:spPr>
          <a:xfrm>
            <a:off x="-47767" y="940549"/>
            <a:ext cx="8195480" cy="3262401"/>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1pPr>
            <a:lvl2pPr marL="914400" marR="0" lvl="1"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2pPr>
            <a:lvl3pPr marL="1371600" marR="0" lvl="2"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3pPr>
            <a:lvl4pPr marL="1828800" marR="0" lvl="3"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4pPr>
            <a:lvl5pPr marL="2286000" marR="0" lvl="4"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5pPr>
            <a:lvl6pPr marL="2743200" marR="0" lvl="5"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6pPr>
            <a:lvl7pPr marL="3200400" marR="0" lvl="6"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7pPr>
            <a:lvl8pPr marL="3657600" marR="0" lvl="7"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8pPr>
            <a:lvl9pPr marL="4114800" marR="0" lvl="8"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9pPr>
          </a:lstStyle>
          <a:p>
            <a:pPr eaLnBrk="0" fontAlgn="base" hangingPunct="0">
              <a:spcBef>
                <a:spcPct val="0"/>
              </a:spcBef>
              <a:spcAft>
                <a:spcPct val="0"/>
              </a:spcAft>
              <a:buFontTx/>
              <a:buChar char="•"/>
            </a:pPr>
            <a:r>
              <a:rPr lang="en-US" sz="2000" dirty="0">
                <a:solidFill>
                  <a:schemeClr val="accent2">
                    <a:lumMod val="50000"/>
                  </a:schemeClr>
                </a:solidFill>
                <a:latin typeface="+mj-lt"/>
                <a:cs typeface="Arial" charset="0"/>
              </a:rPr>
              <a:t>Examination for associated injuries (head/chest/</a:t>
            </a:r>
            <a:r>
              <a:rPr lang="en-GB" sz="2000" dirty="0">
                <a:solidFill>
                  <a:schemeClr val="accent2">
                    <a:lumMod val="50000"/>
                  </a:schemeClr>
                </a:solidFill>
                <a:latin typeface="+mj-lt"/>
                <a:cs typeface="Arial" charset="0"/>
              </a:rPr>
              <a:t>a</a:t>
            </a:r>
            <a:r>
              <a:rPr lang="en-US" sz="2000" dirty="0" err="1">
                <a:solidFill>
                  <a:schemeClr val="accent2">
                    <a:lumMod val="50000"/>
                  </a:schemeClr>
                </a:solidFill>
                <a:latin typeface="+mj-lt"/>
                <a:cs typeface="Arial" charset="0"/>
              </a:rPr>
              <a:t>bdomen</a:t>
            </a:r>
            <a:r>
              <a:rPr lang="en-US" sz="2000" dirty="0">
                <a:solidFill>
                  <a:schemeClr val="accent2">
                    <a:lumMod val="50000"/>
                  </a:schemeClr>
                </a:solidFill>
                <a:latin typeface="+mj-lt"/>
                <a:cs typeface="Arial" charset="0"/>
              </a:rPr>
              <a:t>/limb injuries)</a:t>
            </a:r>
            <a:endParaRPr lang="ar-JO" sz="2000" dirty="0">
              <a:solidFill>
                <a:schemeClr val="accent2">
                  <a:lumMod val="50000"/>
                </a:schemeClr>
              </a:solidFill>
              <a:latin typeface="+mj-lt"/>
              <a:cs typeface="Arial" charset="0"/>
            </a:endParaRPr>
          </a:p>
          <a:p>
            <a:pPr eaLnBrk="0" fontAlgn="base" hangingPunct="0">
              <a:spcBef>
                <a:spcPct val="0"/>
              </a:spcBef>
              <a:spcAft>
                <a:spcPct val="0"/>
              </a:spcAft>
              <a:buFontTx/>
              <a:buChar char="•"/>
            </a:pPr>
            <a:r>
              <a:rPr lang="en-GB" sz="2000" dirty="0">
                <a:solidFill>
                  <a:schemeClr val="accent2">
                    <a:lumMod val="50000"/>
                  </a:schemeClr>
                </a:solidFill>
                <a:latin typeface="+mj-lt"/>
                <a:cs typeface="Arial" charset="0"/>
              </a:rPr>
              <a:t>In</a:t>
            </a:r>
            <a:r>
              <a:rPr lang="ar-JO" sz="2000" dirty="0">
                <a:solidFill>
                  <a:schemeClr val="accent2">
                    <a:lumMod val="50000"/>
                  </a:schemeClr>
                </a:solidFill>
                <a:latin typeface="+mj-lt"/>
                <a:cs typeface="Arial" charset="0"/>
              </a:rPr>
              <a:t> </a:t>
            </a:r>
            <a:r>
              <a:rPr lang="en-GB" sz="2000" dirty="0">
                <a:solidFill>
                  <a:schemeClr val="accent2">
                    <a:lumMod val="50000"/>
                  </a:schemeClr>
                </a:solidFill>
                <a:latin typeface="+mj-lt"/>
                <a:cs typeface="Arial" charset="0"/>
              </a:rPr>
              <a:t>general, trauma takes priority over burns, so patients</a:t>
            </a:r>
            <a:r>
              <a:rPr lang="ar-JO" sz="2000" dirty="0">
                <a:solidFill>
                  <a:schemeClr val="accent2">
                    <a:lumMod val="50000"/>
                  </a:schemeClr>
                </a:solidFill>
                <a:latin typeface="+mj-lt"/>
                <a:cs typeface="Arial" charset="0"/>
              </a:rPr>
              <a:t> </a:t>
            </a:r>
            <a:r>
              <a:rPr lang="en-GB" sz="2000" dirty="0">
                <a:solidFill>
                  <a:schemeClr val="accent2">
                    <a:lumMod val="50000"/>
                  </a:schemeClr>
                </a:solidFill>
                <a:latin typeface="+mj-lt"/>
                <a:cs typeface="Arial" charset="0"/>
              </a:rPr>
              <a:t>with evidence of significant trauma should</a:t>
            </a:r>
            <a:r>
              <a:rPr lang="ar-JO" sz="2000" dirty="0">
                <a:solidFill>
                  <a:schemeClr val="accent2">
                    <a:lumMod val="50000"/>
                  </a:schemeClr>
                </a:solidFill>
                <a:latin typeface="+mj-lt"/>
                <a:cs typeface="Arial" charset="0"/>
              </a:rPr>
              <a:t> </a:t>
            </a:r>
            <a:r>
              <a:rPr lang="en-GB" sz="2000" dirty="0">
                <a:solidFill>
                  <a:schemeClr val="accent2">
                    <a:lumMod val="50000"/>
                  </a:schemeClr>
                </a:solidFill>
                <a:latin typeface="+mj-lt"/>
                <a:cs typeface="Arial" charset="0"/>
              </a:rPr>
              <a:t>be transported to a trauma </a:t>
            </a:r>
            <a:r>
              <a:rPr lang="en-GB" sz="2000" dirty="0" err="1">
                <a:solidFill>
                  <a:schemeClr val="accent2">
                    <a:lumMod val="50000"/>
                  </a:schemeClr>
                </a:solidFill>
                <a:latin typeface="+mj-lt"/>
                <a:cs typeface="Arial" charset="0"/>
              </a:rPr>
              <a:t>center</a:t>
            </a:r>
            <a:r>
              <a:rPr lang="en-GB" sz="2000" dirty="0">
                <a:solidFill>
                  <a:schemeClr val="accent2">
                    <a:lumMod val="50000"/>
                  </a:schemeClr>
                </a:solidFill>
                <a:latin typeface="+mj-lt"/>
                <a:cs typeface="Arial" charset="0"/>
              </a:rPr>
              <a:t> as</a:t>
            </a:r>
            <a:r>
              <a:rPr lang="ar-JO" sz="2000" dirty="0">
                <a:solidFill>
                  <a:schemeClr val="accent2">
                    <a:lumMod val="50000"/>
                  </a:schemeClr>
                </a:solidFill>
                <a:latin typeface="+mj-lt"/>
                <a:cs typeface="Arial" charset="0"/>
              </a:rPr>
              <a:t> </a:t>
            </a:r>
            <a:r>
              <a:rPr lang="en-GB" sz="2000" dirty="0">
                <a:solidFill>
                  <a:schemeClr val="accent2">
                    <a:lumMod val="50000"/>
                  </a:schemeClr>
                </a:solidFill>
                <a:latin typeface="+mj-lt"/>
                <a:cs typeface="Arial" charset="0"/>
              </a:rPr>
              <a:t>traumatic injuries are more common in this group</a:t>
            </a:r>
            <a:endParaRPr lang="en-US" sz="2000" dirty="0">
              <a:solidFill>
                <a:schemeClr val="accent2">
                  <a:lumMod val="50000"/>
                </a:schemeClr>
              </a:solidFill>
              <a:latin typeface="+mj-lt"/>
              <a:cs typeface="Arial" charset="0"/>
            </a:endParaRPr>
          </a:p>
          <a:p>
            <a:pPr eaLnBrk="0" fontAlgn="base" hangingPunct="0">
              <a:spcBef>
                <a:spcPct val="0"/>
              </a:spcBef>
              <a:spcAft>
                <a:spcPct val="0"/>
              </a:spcAft>
              <a:buFontTx/>
              <a:buChar char="•"/>
            </a:pPr>
            <a:r>
              <a:rPr lang="en-US" sz="2000" dirty="0">
                <a:solidFill>
                  <a:schemeClr val="accent2">
                    <a:lumMod val="50000"/>
                  </a:schemeClr>
                </a:solidFill>
                <a:latin typeface="+mj-lt"/>
              </a:rPr>
              <a:t>To prevent further thermal damage, remove smoldering clothes, etc.</a:t>
            </a:r>
          </a:p>
          <a:p>
            <a:pPr eaLnBrk="0" fontAlgn="base" hangingPunct="0">
              <a:spcBef>
                <a:spcPct val="0"/>
              </a:spcBef>
              <a:spcAft>
                <a:spcPct val="0"/>
              </a:spcAft>
              <a:buFontTx/>
              <a:buChar char="•"/>
            </a:pPr>
            <a:r>
              <a:rPr lang="en-US" sz="2000" dirty="0">
                <a:solidFill>
                  <a:schemeClr val="accent2">
                    <a:lumMod val="50000"/>
                  </a:schemeClr>
                </a:solidFill>
                <a:latin typeface="+mj-lt"/>
              </a:rPr>
              <a:t>Apply a bandage. Cover any burned areas with a sterile gauze bandage, if available, or a clean cloth. Don't use a blanket or towel, because loose fibers can stick to the burns.</a:t>
            </a:r>
            <a:endParaRPr lang="en-US" sz="2000" dirty="0">
              <a:solidFill>
                <a:schemeClr val="accent2">
                  <a:lumMod val="50000"/>
                </a:schemeClr>
              </a:solidFill>
              <a:latin typeface="+mj-lt"/>
              <a:cs typeface="Arial" charset="0"/>
            </a:endParaRPr>
          </a:p>
        </p:txBody>
      </p:sp>
    </p:spTree>
    <p:extLst>
      <p:ext uri="{BB962C8B-B14F-4D97-AF65-F5344CB8AC3E}">
        <p14:creationId xmlns:p14="http://schemas.microsoft.com/office/powerpoint/2010/main" val="514379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243" y="231118"/>
            <a:ext cx="8461513" cy="703161"/>
          </a:xfrm>
          <a:solidFill>
            <a:schemeClr val="accent1">
              <a:lumMod val="75000"/>
            </a:schemeClr>
          </a:solidFill>
        </p:spPr>
        <p:txBody>
          <a:bodyPr>
            <a:normAutofit/>
          </a:bodyPr>
          <a:lstStyle/>
          <a:p>
            <a:r>
              <a:rPr lang="en-GB" sz="2400" dirty="0">
                <a:solidFill>
                  <a:schemeClr val="accent2">
                    <a:lumMod val="50000"/>
                  </a:schemeClr>
                </a:solidFill>
              </a:rPr>
              <a:t>Emergency department management of electrical burns</a:t>
            </a:r>
            <a:endParaRPr lang="en-US" sz="2400" dirty="0">
              <a:solidFill>
                <a:schemeClr val="accent2">
                  <a:lumMod val="50000"/>
                </a:schemeClr>
              </a:solidFill>
            </a:endParaRPr>
          </a:p>
        </p:txBody>
      </p:sp>
      <p:pic>
        <p:nvPicPr>
          <p:cNvPr id="8" name="Content Placeholder 7"/>
          <p:cNvPicPr>
            <a:picLocks noGrp="1" noChangeAspect="1"/>
          </p:cNvPicPr>
          <p:nvPr>
            <p:ph idx="4294967295"/>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41243" y="1072597"/>
            <a:ext cx="8461512" cy="3932465"/>
          </a:xfrm>
        </p:spPr>
      </p:pic>
      <p:pic>
        <p:nvPicPr>
          <p:cNvPr id="4098" name="Picture 2" descr="Emergencies - Flaticon Emergency Icon Fav, HD Png Download , Transparent  Png Image - PNGitem">
            <a:extLst>
              <a:ext uri="{FF2B5EF4-FFF2-40B4-BE49-F238E27FC236}">
                <a16:creationId xmlns:a16="http://schemas.microsoft.com/office/drawing/2014/main" id="{6546CF53-2BA0-4434-B14F-D09D346F8BB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342" b="30130" l="63534" r="82994">
                        <a14:foregroundMark x1="69302" y1="18258" x2="74884" y2="15410"/>
                        <a14:foregroundMark x1="74884" y1="14238" x2="65930" y2="13400"/>
                        <a14:foregroundMark x1="65814" y1="14573" x2="68372" y2="20268"/>
                        <a14:foregroundMark x1="69186" y1="20268" x2="74186" y2="19430"/>
                        <a14:foregroundMark x1="77558" y1="22278" x2="80000" y2="21106"/>
                        <a14:foregroundMark x1="66628" y1="10888" x2="71628" y2="11223"/>
                      </a14:backgroundRemoval>
                    </a14:imgEffect>
                  </a14:imgLayer>
                </a14:imgProps>
              </a:ext>
              <a:ext uri="{28A0092B-C50C-407E-A947-70E740481C1C}">
                <a14:useLocalDpi xmlns:a14="http://schemas.microsoft.com/office/drawing/2010/main" val="0"/>
              </a:ext>
            </a:extLst>
          </a:blip>
          <a:srcRect l="61101" t="4493" r="14573" b="67021"/>
          <a:stretch/>
        </p:blipFill>
        <p:spPr bwMode="auto">
          <a:xfrm>
            <a:off x="502602" y="946734"/>
            <a:ext cx="1949051" cy="15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09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8ACD3-ADF6-465D-892B-A923AFECF8D9}"/>
              </a:ext>
            </a:extLst>
          </p:cNvPr>
          <p:cNvSpPr>
            <a:spLocks noGrp="1"/>
          </p:cNvSpPr>
          <p:nvPr>
            <p:ph type="subTitle" idx="1"/>
          </p:nvPr>
        </p:nvSpPr>
        <p:spPr>
          <a:xfrm>
            <a:off x="686289" y="1331843"/>
            <a:ext cx="6433930" cy="3273287"/>
          </a:xfrm>
        </p:spPr>
        <p:txBody>
          <a:bodyPr>
            <a:noAutofit/>
          </a:bodyPr>
          <a:lstStyle/>
          <a:p>
            <a:pPr marL="0" indent="0" algn="l"/>
            <a:r>
              <a:rPr lang="en-GB" sz="1200" b="1" dirty="0">
                <a:solidFill>
                  <a:schemeClr val="accent2">
                    <a:lumMod val="50000"/>
                  </a:schemeClr>
                </a:solidFill>
                <a:latin typeface="+mj-lt"/>
              </a:rPr>
              <a:t>1. Stop the burning process</a:t>
            </a:r>
            <a:r>
              <a:rPr lang="en-GB" sz="1200" dirty="0">
                <a:solidFill>
                  <a:schemeClr val="accent2">
                    <a:lumMod val="50000"/>
                  </a:schemeClr>
                </a:solidFill>
                <a:latin typeface="+mj-lt"/>
              </a:rPr>
              <a:t>: Use water for smouldering clothes, chemicals, hot tar, etc. </a:t>
            </a:r>
          </a:p>
          <a:p>
            <a:pPr marL="0" indent="0" algn="l"/>
            <a:r>
              <a:rPr lang="en-GB" sz="1200" b="1" dirty="0">
                <a:solidFill>
                  <a:schemeClr val="accent2">
                    <a:lumMod val="50000"/>
                  </a:schemeClr>
                </a:solidFill>
                <a:latin typeface="+mj-lt"/>
              </a:rPr>
              <a:t>2. Check airway</a:t>
            </a:r>
            <a:r>
              <a:rPr lang="en-GB" sz="1200" dirty="0">
                <a:solidFill>
                  <a:schemeClr val="accent2">
                    <a:lumMod val="50000"/>
                  </a:schemeClr>
                </a:solidFill>
                <a:latin typeface="+mj-lt"/>
              </a:rPr>
              <a:t>: If deep facial burns are present and/or there is a history of smoke exposure with obtundation or stridor or other symptoms of impaired airway – INTUBATE </a:t>
            </a:r>
          </a:p>
          <a:p>
            <a:pPr marL="0" indent="0" algn="l"/>
            <a:r>
              <a:rPr lang="en-GB" sz="1200" b="1" dirty="0">
                <a:solidFill>
                  <a:schemeClr val="accent2">
                    <a:lumMod val="50000"/>
                  </a:schemeClr>
                </a:solidFill>
                <a:latin typeface="+mj-lt"/>
              </a:rPr>
              <a:t>3. Initiate high flow oxygen therapy </a:t>
            </a:r>
            <a:r>
              <a:rPr lang="en-GB" sz="1200" dirty="0">
                <a:solidFill>
                  <a:schemeClr val="accent2">
                    <a:lumMod val="50000"/>
                  </a:schemeClr>
                </a:solidFill>
                <a:latin typeface="+mj-lt"/>
              </a:rPr>
              <a:t>if history of smoke exposure is present, to treat carbon monoxide toxicity. </a:t>
            </a:r>
          </a:p>
          <a:p>
            <a:pPr marL="0" indent="0" algn="l"/>
            <a:r>
              <a:rPr lang="en-GB" sz="1200" b="1" dirty="0">
                <a:solidFill>
                  <a:schemeClr val="accent2">
                    <a:lumMod val="50000"/>
                  </a:schemeClr>
                </a:solidFill>
                <a:latin typeface="+mj-lt"/>
              </a:rPr>
              <a:t>4. Check for other Injuries </a:t>
            </a:r>
            <a:r>
              <a:rPr lang="en-GB" sz="1200" dirty="0">
                <a:solidFill>
                  <a:schemeClr val="accent2">
                    <a:lumMod val="50000"/>
                  </a:schemeClr>
                </a:solidFill>
                <a:latin typeface="+mj-lt"/>
              </a:rPr>
              <a:t>especially to chest (rib fractures, pneumothorax, etc.) due to other trauma suffered in the accident. </a:t>
            </a:r>
          </a:p>
          <a:p>
            <a:pPr marL="0" indent="0" algn="l"/>
            <a:r>
              <a:rPr lang="en-GB" sz="1200" b="1" dirty="0">
                <a:solidFill>
                  <a:schemeClr val="accent2">
                    <a:lumMod val="50000"/>
                  </a:schemeClr>
                </a:solidFill>
                <a:latin typeface="+mj-lt"/>
              </a:rPr>
              <a:t>5. Assess hemodynamic stability and perfusion </a:t>
            </a:r>
            <a:r>
              <a:rPr lang="en-GB" sz="1200" dirty="0">
                <a:solidFill>
                  <a:schemeClr val="accent2">
                    <a:lumMod val="50000"/>
                  </a:schemeClr>
                </a:solidFill>
                <a:latin typeface="+mj-lt"/>
              </a:rPr>
              <a:t>by looking for evidence of impending burn shock.</a:t>
            </a:r>
            <a:endParaRPr lang="ar-JO" sz="1200" dirty="0">
              <a:solidFill>
                <a:schemeClr val="accent2">
                  <a:lumMod val="50000"/>
                </a:schemeClr>
              </a:solidFill>
              <a:latin typeface="+mj-lt"/>
            </a:endParaRPr>
          </a:p>
        </p:txBody>
      </p:sp>
      <p:sp>
        <p:nvSpPr>
          <p:cNvPr id="2" name="TextBox 1"/>
          <p:cNvSpPr txBox="1"/>
          <p:nvPr/>
        </p:nvSpPr>
        <p:spPr>
          <a:xfrm>
            <a:off x="981977" y="122583"/>
            <a:ext cx="6343650" cy="1107996"/>
          </a:xfrm>
          <a:prstGeom prst="rect">
            <a:avLst/>
          </a:prstGeom>
          <a:solidFill>
            <a:schemeClr val="accent1">
              <a:lumMod val="75000"/>
            </a:schemeClr>
          </a:solidFill>
        </p:spPr>
        <p:txBody>
          <a:bodyPr wrap="square" rtlCol="0">
            <a:spAutoFit/>
          </a:bodyPr>
          <a:lstStyle/>
          <a:p>
            <a:r>
              <a:rPr lang="en-GB" sz="3300" b="1" dirty="0">
                <a:solidFill>
                  <a:schemeClr val="accent2">
                    <a:lumMod val="50000"/>
                  </a:schemeClr>
                </a:solidFill>
                <a:latin typeface="+mj-lt"/>
              </a:rPr>
              <a:t>Emergency department management </a:t>
            </a:r>
            <a:endParaRPr lang="en-US" sz="3300" b="1" dirty="0">
              <a:solidFill>
                <a:schemeClr val="accent2">
                  <a:lumMod val="50000"/>
                </a:schemeClr>
              </a:solidFill>
              <a:latin typeface="+mj-lt"/>
            </a:endParaRPr>
          </a:p>
        </p:txBody>
      </p:sp>
      <p:pic>
        <p:nvPicPr>
          <p:cNvPr id="5122" name="Picture 2" descr="Breath, breathing, checking, first aid, hearing, man, person icon -  Download on Iconfinder">
            <a:extLst>
              <a:ext uri="{FF2B5EF4-FFF2-40B4-BE49-F238E27FC236}">
                <a16:creationId xmlns:a16="http://schemas.microsoft.com/office/drawing/2014/main" id="{C195F289-AE7B-408E-8634-46F37B4D0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291" y="2968486"/>
            <a:ext cx="1107996" cy="11079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6D88F1B-2370-47C0-A2FB-BDC937FC8D23}"/>
              </a:ext>
            </a:extLst>
          </p:cNvPr>
          <p:cNvPicPr>
            <a:picLocks noChangeAspect="1"/>
          </p:cNvPicPr>
          <p:nvPr/>
        </p:nvPicPr>
        <p:blipFill rotWithShape="1">
          <a:blip r:embed="rId3"/>
          <a:srcRect b="4767"/>
          <a:stretch/>
        </p:blipFill>
        <p:spPr>
          <a:xfrm>
            <a:off x="6802378" y="1828138"/>
            <a:ext cx="1712843" cy="1223400"/>
          </a:xfrm>
          <a:prstGeom prst="rect">
            <a:avLst/>
          </a:prstGeom>
          <a:ln>
            <a:noFill/>
          </a:ln>
          <a:effectLst>
            <a:softEdge rad="112500"/>
          </a:effectLst>
        </p:spPr>
      </p:pic>
    </p:spTree>
    <p:extLst>
      <p:ext uri="{BB962C8B-B14F-4D97-AF65-F5344CB8AC3E}">
        <p14:creationId xmlns:p14="http://schemas.microsoft.com/office/powerpoint/2010/main" val="384796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81"/>
        <p:cNvGrpSpPr/>
        <p:nvPr/>
      </p:nvGrpSpPr>
      <p:grpSpPr>
        <a:xfrm>
          <a:off x="0" y="0"/>
          <a:ext cx="0" cy="0"/>
          <a:chOff x="0" y="0"/>
          <a:chExt cx="0" cy="0"/>
        </a:xfrm>
      </p:grpSpPr>
      <p:sp>
        <p:nvSpPr>
          <p:cNvPr id="482" name="Google Shape;482;p41"/>
          <p:cNvSpPr/>
          <p:nvPr/>
        </p:nvSpPr>
        <p:spPr>
          <a:xfrm>
            <a:off x="654779" y="1118956"/>
            <a:ext cx="1919400" cy="1919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41"/>
          <p:cNvSpPr txBox="1">
            <a:spLocks noGrp="1"/>
          </p:cNvSpPr>
          <p:nvPr>
            <p:ph type="title"/>
          </p:nvPr>
        </p:nvSpPr>
        <p:spPr>
          <a:xfrm>
            <a:off x="2894029" y="1338749"/>
            <a:ext cx="5067600" cy="160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t>Definition </a:t>
            </a:r>
            <a:endParaRPr sz="5400" dirty="0">
              <a:solidFill>
                <a:schemeClr val="lt1"/>
              </a:solidFill>
            </a:endParaRPr>
          </a:p>
        </p:txBody>
      </p:sp>
      <p:sp>
        <p:nvSpPr>
          <p:cNvPr id="484" name="Google Shape;484;p41"/>
          <p:cNvSpPr txBox="1">
            <a:spLocks noGrp="1"/>
          </p:cNvSpPr>
          <p:nvPr>
            <p:ph type="title" idx="2"/>
          </p:nvPr>
        </p:nvSpPr>
        <p:spPr>
          <a:xfrm>
            <a:off x="569579" y="1486950"/>
            <a:ext cx="2089800" cy="10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01</a:t>
            </a:r>
            <a:endParaRPr dirty="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E7BE4-A1E6-4A2B-A4A7-F779867B8436}"/>
              </a:ext>
            </a:extLst>
          </p:cNvPr>
          <p:cNvSpPr>
            <a:spLocks noGrp="1"/>
          </p:cNvSpPr>
          <p:nvPr>
            <p:ph type="subTitle" idx="1"/>
          </p:nvPr>
        </p:nvSpPr>
        <p:spPr>
          <a:xfrm>
            <a:off x="1245705" y="2571750"/>
            <a:ext cx="6096000" cy="516835"/>
          </a:xfrm>
        </p:spPr>
        <p:txBody>
          <a:bodyPr>
            <a:noAutofit/>
          </a:bodyPr>
          <a:lstStyle/>
          <a:p>
            <a:pPr marL="0" indent="0" algn="l">
              <a:buNone/>
            </a:pPr>
            <a:r>
              <a:rPr lang="en-GB" sz="1600" b="1" dirty="0">
                <a:solidFill>
                  <a:schemeClr val="accent4">
                    <a:lumMod val="50000"/>
                  </a:schemeClr>
                </a:solidFill>
                <a:latin typeface="+mj-lt"/>
              </a:rPr>
              <a:t>6. Start IV infusion </a:t>
            </a:r>
            <a:r>
              <a:rPr lang="en-GB" sz="1600" dirty="0">
                <a:solidFill>
                  <a:schemeClr val="accent4">
                    <a:lumMod val="50000"/>
                  </a:schemeClr>
                </a:solidFill>
                <a:latin typeface="+mj-lt"/>
              </a:rPr>
              <a:t>if burn size is greater than 15% of total body surface (or if there are other injuries) infuse lactated Ringers An estimate of fluid requirement is: </a:t>
            </a:r>
          </a:p>
          <a:p>
            <a:pPr marL="0" indent="0" algn="l"/>
            <a:r>
              <a:rPr lang="en-GB" sz="1600" dirty="0">
                <a:solidFill>
                  <a:schemeClr val="accent4">
                    <a:lumMod val="50000"/>
                  </a:schemeClr>
                </a:solidFill>
                <a:latin typeface="+mj-lt"/>
              </a:rPr>
              <a:t>a.15-25% BSA = 500 ml per hour </a:t>
            </a:r>
          </a:p>
          <a:p>
            <a:pPr marL="0" indent="0" algn="l"/>
            <a:r>
              <a:rPr lang="en-GB" sz="1600" dirty="0">
                <a:solidFill>
                  <a:schemeClr val="accent4">
                    <a:lumMod val="50000"/>
                  </a:schemeClr>
                </a:solidFill>
                <a:latin typeface="+mj-lt"/>
              </a:rPr>
              <a:t>b. 25-50% BSA = 750 ml per hour </a:t>
            </a:r>
          </a:p>
          <a:p>
            <a:pPr marL="0" indent="0" algn="l"/>
            <a:r>
              <a:rPr lang="en-GB" sz="1600" dirty="0">
                <a:solidFill>
                  <a:schemeClr val="accent4">
                    <a:lumMod val="50000"/>
                  </a:schemeClr>
                </a:solidFill>
                <a:latin typeface="+mj-lt"/>
              </a:rPr>
              <a:t>c. &gt; 50% BSA = 1 </a:t>
            </a:r>
            <a:r>
              <a:rPr lang="en-GB" sz="1600" dirty="0" err="1">
                <a:solidFill>
                  <a:schemeClr val="accent4">
                    <a:lumMod val="50000"/>
                  </a:schemeClr>
                </a:solidFill>
                <a:latin typeface="+mj-lt"/>
              </a:rPr>
              <a:t>Liter</a:t>
            </a:r>
            <a:r>
              <a:rPr lang="en-GB" sz="1600" dirty="0">
                <a:solidFill>
                  <a:schemeClr val="accent4">
                    <a:lumMod val="50000"/>
                  </a:schemeClr>
                </a:solidFill>
                <a:latin typeface="+mj-lt"/>
              </a:rPr>
              <a:t> per hour</a:t>
            </a:r>
          </a:p>
          <a:p>
            <a:pPr marL="0" indent="0" algn="l">
              <a:buNone/>
            </a:pPr>
            <a:r>
              <a:rPr lang="en-GB" sz="1600" b="1" dirty="0">
                <a:solidFill>
                  <a:schemeClr val="accent4">
                    <a:lumMod val="50000"/>
                  </a:schemeClr>
                </a:solidFill>
                <a:latin typeface="+mj-lt"/>
              </a:rPr>
              <a:t>7. Assess depth and size of burn </a:t>
            </a:r>
            <a:r>
              <a:rPr lang="en-GB" sz="1600" dirty="0">
                <a:solidFill>
                  <a:schemeClr val="accent4">
                    <a:lumMod val="50000"/>
                  </a:schemeClr>
                </a:solidFill>
                <a:latin typeface="+mj-lt"/>
              </a:rPr>
              <a:t>while keeping the patient warm (remove wet clothes). Cover patient with clean and dry dressing to conserve heat. </a:t>
            </a:r>
          </a:p>
          <a:p>
            <a:pPr marL="0" indent="0" algn="l">
              <a:buNone/>
            </a:pPr>
            <a:r>
              <a:rPr lang="en-GB" sz="1600" b="1" dirty="0">
                <a:solidFill>
                  <a:schemeClr val="accent4">
                    <a:lumMod val="50000"/>
                  </a:schemeClr>
                </a:solidFill>
                <a:latin typeface="+mj-lt"/>
              </a:rPr>
              <a:t>8. High tension (&gt; 1000 Volts) injury</a:t>
            </a:r>
            <a:r>
              <a:rPr lang="en-GB" sz="1600" dirty="0">
                <a:solidFill>
                  <a:schemeClr val="accent4">
                    <a:lumMod val="50000"/>
                  </a:schemeClr>
                </a:solidFill>
                <a:latin typeface="+mj-lt"/>
              </a:rPr>
              <a:t>—Look for cardiac abnormalities, entrance and exit sites and other injuries. </a:t>
            </a:r>
          </a:p>
        </p:txBody>
      </p:sp>
      <p:pic>
        <p:nvPicPr>
          <p:cNvPr id="6146" name="Picture 2" descr="Lactated Ringer's Solution Injection | Dufort et Lavigne">
            <a:extLst>
              <a:ext uri="{FF2B5EF4-FFF2-40B4-BE49-F238E27FC236}">
                <a16:creationId xmlns:a16="http://schemas.microsoft.com/office/drawing/2014/main" id="{9804E260-8EAD-451F-B499-7F5FDC0E565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00" b="92833" l="9877" r="89815">
                        <a14:foregroundMark x1="14506" y1="10667" x2="74691" y2="17167"/>
                        <a14:foregroundMark x1="78086" y1="17500" x2="82716" y2="10667"/>
                        <a14:foregroundMark x1="70062" y1="15000" x2="89815" y2="7500"/>
                        <a14:foregroundMark x1="46914" y1="69333" x2="45370" y2="84833"/>
                        <a14:foregroundMark x1="59877" y1="67833" x2="58951" y2="92833"/>
                        <a14:foregroundMark x1="62037" y1="37500" x2="70679" y2="11667"/>
                        <a14:foregroundMark x1="46296" y1="26000" x2="23148" y2="24667"/>
                        <a14:foregroundMark x1="87037" y1="21333" x2="87037" y2="64500"/>
                        <a14:foregroundMark x1="13272" y1="10667" x2="22840" y2="10500"/>
                      </a14:backgroundRemoval>
                    </a14:imgEffect>
                  </a14:imgLayer>
                </a14:imgProps>
              </a:ext>
              <a:ext uri="{28A0092B-C50C-407E-A947-70E740481C1C}">
                <a14:useLocalDpi xmlns:a14="http://schemas.microsoft.com/office/drawing/2010/main" val="0"/>
              </a:ext>
            </a:extLst>
          </a:blip>
          <a:srcRect/>
          <a:stretch>
            <a:fillRect/>
          </a:stretch>
        </p:blipFill>
        <p:spPr bwMode="auto">
          <a:xfrm>
            <a:off x="6867042" y="1484244"/>
            <a:ext cx="1389062"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56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DFA6E-834B-44F0-901D-45B6D10F31B1}"/>
              </a:ext>
            </a:extLst>
          </p:cNvPr>
          <p:cNvSpPr>
            <a:spLocks noGrp="1"/>
          </p:cNvSpPr>
          <p:nvPr>
            <p:ph type="subTitle" idx="1"/>
          </p:nvPr>
        </p:nvSpPr>
        <p:spPr>
          <a:xfrm>
            <a:off x="1217219" y="1285461"/>
            <a:ext cx="6919616" cy="3603941"/>
          </a:xfrm>
        </p:spPr>
        <p:txBody>
          <a:bodyPr>
            <a:noAutofit/>
          </a:bodyPr>
          <a:lstStyle/>
          <a:p>
            <a:pPr marL="0" indent="0" algn="l">
              <a:buNone/>
            </a:pPr>
            <a:r>
              <a:rPr lang="en-GB" sz="1400" b="1" dirty="0">
                <a:solidFill>
                  <a:schemeClr val="accent3">
                    <a:lumMod val="25000"/>
                  </a:schemeClr>
                </a:solidFill>
                <a:latin typeface="+mj-lt"/>
              </a:rPr>
              <a:t>9. </a:t>
            </a:r>
            <a:r>
              <a:rPr lang="en-GB" sz="1400" b="1" dirty="0">
                <a:solidFill>
                  <a:schemeClr val="accent2">
                    <a:lumMod val="50000"/>
                  </a:schemeClr>
                </a:solidFill>
                <a:latin typeface="+mj-lt"/>
              </a:rPr>
              <a:t>Remove any constricting objects (Rings, Bangles, etc) </a:t>
            </a:r>
          </a:p>
          <a:p>
            <a:pPr marL="0" indent="0" algn="l">
              <a:buNone/>
            </a:pPr>
            <a:r>
              <a:rPr lang="en-GB" sz="1400" b="1" dirty="0">
                <a:solidFill>
                  <a:schemeClr val="accent3">
                    <a:lumMod val="25000"/>
                  </a:schemeClr>
                </a:solidFill>
                <a:latin typeface="+mj-lt"/>
              </a:rPr>
              <a:t>10. </a:t>
            </a:r>
            <a:r>
              <a:rPr lang="en-GB" sz="1400" b="1" dirty="0">
                <a:solidFill>
                  <a:schemeClr val="accent2">
                    <a:lumMod val="50000"/>
                  </a:schemeClr>
                </a:solidFill>
                <a:latin typeface="+mj-lt"/>
              </a:rPr>
              <a:t>Evaluate the following:  </a:t>
            </a:r>
          </a:p>
          <a:p>
            <a:pPr marL="0" indent="0" algn="l">
              <a:buNone/>
            </a:pPr>
            <a:r>
              <a:rPr lang="en-GB" sz="1400" dirty="0">
                <a:solidFill>
                  <a:schemeClr val="accent2">
                    <a:lumMod val="50000"/>
                  </a:schemeClr>
                </a:solidFill>
                <a:latin typeface="+mj-lt"/>
              </a:rPr>
              <a:t> </a:t>
            </a:r>
            <a:r>
              <a:rPr lang="en-GB" sz="1400" dirty="0">
                <a:solidFill>
                  <a:schemeClr val="accent1">
                    <a:lumMod val="75000"/>
                  </a:schemeClr>
                </a:solidFill>
                <a:latin typeface="+mj-lt"/>
              </a:rPr>
              <a:t>A. </a:t>
            </a:r>
            <a:r>
              <a:rPr lang="en-GB" sz="1400" dirty="0">
                <a:solidFill>
                  <a:schemeClr val="accent2">
                    <a:lumMod val="50000"/>
                  </a:schemeClr>
                </a:solidFill>
                <a:latin typeface="+mj-lt"/>
              </a:rPr>
              <a:t>Neurologic status at scene</a:t>
            </a:r>
            <a:r>
              <a:rPr lang="en-US" sz="1400" dirty="0">
                <a:solidFill>
                  <a:schemeClr val="accent2">
                    <a:lumMod val="50000"/>
                  </a:schemeClr>
                </a:solidFill>
                <a:latin typeface="+mj-lt"/>
              </a:rPr>
              <a:t> </a:t>
            </a:r>
          </a:p>
          <a:p>
            <a:pPr marL="114300" indent="0" algn="l"/>
            <a:r>
              <a:rPr lang="en-US" sz="1400" b="1" dirty="0">
                <a:solidFill>
                  <a:schemeClr val="accent2">
                    <a:lumMod val="50000"/>
                  </a:schemeClr>
                </a:solidFill>
                <a:latin typeface="+mj-lt"/>
              </a:rPr>
              <a:t>- All patients should be assessed for responsiveness with the Glasgow coma scale; they may be confused because of hypoxia or </a:t>
            </a:r>
            <a:r>
              <a:rPr lang="en-US" sz="1400" b="1" dirty="0" err="1">
                <a:solidFill>
                  <a:schemeClr val="accent2">
                    <a:lumMod val="50000"/>
                  </a:schemeClr>
                </a:solidFill>
                <a:latin typeface="+mj-lt"/>
              </a:rPr>
              <a:t>hypovolaemia</a:t>
            </a:r>
            <a:r>
              <a:rPr lang="en-US" sz="1400" b="1" dirty="0">
                <a:solidFill>
                  <a:schemeClr val="accent2">
                    <a:lumMod val="50000"/>
                  </a:schemeClr>
                </a:solidFill>
                <a:latin typeface="+mj-lt"/>
              </a:rPr>
              <a:t>.</a:t>
            </a:r>
          </a:p>
          <a:p>
            <a:pPr marL="114300" indent="0" algn="l"/>
            <a:r>
              <a:rPr lang="en-US" sz="1400" b="1" dirty="0">
                <a:solidFill>
                  <a:schemeClr val="accent2">
                    <a:lumMod val="50000"/>
                  </a:schemeClr>
                </a:solidFill>
                <a:latin typeface="+mj-lt"/>
              </a:rPr>
              <a:t>- So , Cervical spine immobilization with or without spinal immobilization is needed based on the mechanism of injury/neurologic examination</a:t>
            </a:r>
            <a:r>
              <a:rPr lang="en-GB" sz="1400" dirty="0">
                <a:solidFill>
                  <a:schemeClr val="accent2">
                    <a:lumMod val="50000"/>
                  </a:schemeClr>
                </a:solidFill>
                <a:latin typeface="+mj-lt"/>
              </a:rPr>
              <a:t> </a:t>
            </a:r>
          </a:p>
          <a:p>
            <a:pPr marL="0" indent="0" algn="l">
              <a:buNone/>
            </a:pPr>
            <a:r>
              <a:rPr lang="en-GB" sz="1400" dirty="0">
                <a:solidFill>
                  <a:schemeClr val="accent1">
                    <a:lumMod val="75000"/>
                  </a:schemeClr>
                </a:solidFill>
                <a:latin typeface="+mj-lt"/>
              </a:rPr>
              <a:t>b.</a:t>
            </a:r>
            <a:r>
              <a:rPr lang="en-GB" sz="1400" dirty="0">
                <a:solidFill>
                  <a:schemeClr val="accent2">
                    <a:lumMod val="50000"/>
                  </a:schemeClr>
                </a:solidFill>
                <a:latin typeface="+mj-lt"/>
              </a:rPr>
              <a:t> Smoke exposure and airway status </a:t>
            </a:r>
          </a:p>
          <a:p>
            <a:pPr marL="0" indent="0" algn="l">
              <a:buNone/>
            </a:pPr>
            <a:r>
              <a:rPr lang="en-GB" sz="1400" dirty="0">
                <a:solidFill>
                  <a:schemeClr val="accent1">
                    <a:lumMod val="75000"/>
                  </a:schemeClr>
                </a:solidFill>
                <a:latin typeface="+mj-lt"/>
              </a:rPr>
              <a:t>c. </a:t>
            </a:r>
            <a:r>
              <a:rPr lang="en-GB" sz="1400" dirty="0">
                <a:solidFill>
                  <a:schemeClr val="accent2">
                    <a:lumMod val="50000"/>
                  </a:schemeClr>
                </a:solidFill>
                <a:latin typeface="+mj-lt"/>
              </a:rPr>
              <a:t>Hemodynamic stability </a:t>
            </a:r>
          </a:p>
          <a:p>
            <a:pPr marL="0" indent="0" algn="l">
              <a:buNone/>
            </a:pPr>
            <a:r>
              <a:rPr lang="en-GB" sz="1400" dirty="0">
                <a:solidFill>
                  <a:schemeClr val="accent1">
                    <a:lumMod val="75000"/>
                  </a:schemeClr>
                </a:solidFill>
                <a:latin typeface="+mj-lt"/>
              </a:rPr>
              <a:t>d. </a:t>
            </a:r>
            <a:r>
              <a:rPr lang="en-GB" sz="1400" dirty="0">
                <a:solidFill>
                  <a:schemeClr val="accent2">
                    <a:lumMod val="50000"/>
                  </a:schemeClr>
                </a:solidFill>
                <a:latin typeface="+mj-lt"/>
              </a:rPr>
              <a:t>Approximate size, depth and areas involved in burn</a:t>
            </a:r>
          </a:p>
          <a:p>
            <a:pPr marL="0" indent="0" algn="l">
              <a:buNone/>
            </a:pPr>
            <a:r>
              <a:rPr lang="en-GB" sz="1400" dirty="0">
                <a:solidFill>
                  <a:schemeClr val="accent1">
                    <a:lumMod val="75000"/>
                  </a:schemeClr>
                </a:solidFill>
                <a:latin typeface="+mj-lt"/>
              </a:rPr>
              <a:t>e.</a:t>
            </a:r>
            <a:r>
              <a:rPr lang="en-US" sz="1400" dirty="0">
                <a:solidFill>
                  <a:schemeClr val="accent1">
                    <a:lumMod val="75000"/>
                  </a:schemeClr>
                </a:solidFill>
                <a:latin typeface="+mj-lt"/>
              </a:rPr>
              <a:t> </a:t>
            </a:r>
            <a:r>
              <a:rPr lang="en-US" sz="1400" dirty="0">
                <a:solidFill>
                  <a:schemeClr val="accent2">
                    <a:lumMod val="50000"/>
                  </a:schemeClr>
                </a:solidFill>
                <a:latin typeface="+mj-lt"/>
              </a:rPr>
              <a:t>evaluate for hidden injuries.</a:t>
            </a:r>
            <a:endParaRPr lang="ar-JO" sz="1400" dirty="0">
              <a:solidFill>
                <a:schemeClr val="accent2">
                  <a:lumMod val="50000"/>
                </a:schemeClr>
              </a:solidFill>
              <a:latin typeface="+mj-lt"/>
            </a:endParaRPr>
          </a:p>
          <a:p>
            <a:pPr marL="0" indent="0" algn="l">
              <a:buNone/>
            </a:pPr>
            <a:endParaRPr lang="ar-JO" sz="1400" dirty="0"/>
          </a:p>
          <a:p>
            <a:pPr marL="0" indent="0" algn="l">
              <a:buNone/>
            </a:pPr>
            <a:endParaRPr lang="ar-JO" sz="1400" dirty="0"/>
          </a:p>
        </p:txBody>
      </p:sp>
    </p:spTree>
    <p:extLst>
      <p:ext uri="{BB962C8B-B14F-4D97-AF65-F5344CB8AC3E}">
        <p14:creationId xmlns:p14="http://schemas.microsoft.com/office/powerpoint/2010/main" val="92387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07326" y="812041"/>
            <a:ext cx="7622274" cy="3732663"/>
          </a:xfrm>
        </p:spPr>
        <p:txBody>
          <a:bodyPr>
            <a:normAutofit lnSpcReduction="10000"/>
          </a:bodyPr>
          <a:lstStyle/>
          <a:p>
            <a:r>
              <a:rPr lang="en-US" sz="1800" b="1" dirty="0">
                <a:solidFill>
                  <a:schemeClr val="accent2">
                    <a:lumMod val="50000"/>
                  </a:schemeClr>
                </a:solidFill>
                <a:latin typeface="+mj-lt"/>
              </a:rPr>
              <a:t>Low voltage injuries &lt;240 volts: </a:t>
            </a:r>
            <a:r>
              <a:rPr lang="en-US" sz="1800" u="sng" dirty="0">
                <a:solidFill>
                  <a:schemeClr val="accent2">
                    <a:lumMod val="50000"/>
                  </a:schemeClr>
                </a:solidFill>
                <a:latin typeface="+mj-lt"/>
              </a:rPr>
              <a:t>Asymptomatic</a:t>
            </a:r>
            <a:r>
              <a:rPr lang="en-US" sz="1800" dirty="0">
                <a:solidFill>
                  <a:schemeClr val="accent2">
                    <a:lumMod val="50000"/>
                  </a:schemeClr>
                </a:solidFill>
                <a:latin typeface="+mj-lt"/>
              </a:rPr>
              <a:t> patients with a </a:t>
            </a:r>
            <a:r>
              <a:rPr lang="en-US" sz="1800" u="sng" dirty="0">
                <a:solidFill>
                  <a:schemeClr val="accent2">
                    <a:lumMod val="50000"/>
                  </a:schemeClr>
                </a:solidFill>
                <a:latin typeface="+mj-lt"/>
              </a:rPr>
              <a:t>normal ECG</a:t>
            </a:r>
            <a:r>
              <a:rPr lang="en-US" sz="1800" dirty="0">
                <a:solidFill>
                  <a:schemeClr val="accent2">
                    <a:lumMod val="50000"/>
                  </a:schemeClr>
                </a:solidFill>
                <a:latin typeface="+mj-lt"/>
              </a:rPr>
              <a:t> on arrival and </a:t>
            </a:r>
            <a:r>
              <a:rPr lang="en-US" sz="1800" u="sng" dirty="0">
                <a:solidFill>
                  <a:schemeClr val="accent2">
                    <a:lumMod val="50000"/>
                  </a:schemeClr>
                </a:solidFill>
                <a:latin typeface="+mj-lt"/>
              </a:rPr>
              <a:t>no abnormal clinical findings</a:t>
            </a:r>
            <a:r>
              <a:rPr lang="en-US" sz="1800" dirty="0">
                <a:solidFill>
                  <a:schemeClr val="accent2">
                    <a:lumMod val="50000"/>
                  </a:schemeClr>
                </a:solidFill>
                <a:latin typeface="+mj-lt"/>
              </a:rPr>
              <a:t> on examination    can be discharged </a:t>
            </a:r>
            <a:br>
              <a:rPr lang="en-US" sz="1800" dirty="0">
                <a:solidFill>
                  <a:schemeClr val="accent2">
                    <a:lumMod val="50000"/>
                  </a:schemeClr>
                </a:solidFill>
                <a:latin typeface="+mj-lt"/>
              </a:rPr>
            </a:br>
            <a:r>
              <a:rPr lang="en-US" sz="1800" dirty="0">
                <a:solidFill>
                  <a:schemeClr val="accent2">
                    <a:lumMod val="50000"/>
                  </a:schemeClr>
                </a:solidFill>
                <a:latin typeface="+mj-lt"/>
              </a:rPr>
              <a:t>No other investigations needed Not even cardiac monitoring</a:t>
            </a:r>
          </a:p>
          <a:p>
            <a:endParaRPr lang="en-US" sz="1800" dirty="0">
              <a:solidFill>
                <a:schemeClr val="accent2">
                  <a:lumMod val="50000"/>
                </a:schemeClr>
              </a:solidFill>
              <a:latin typeface="+mj-lt"/>
            </a:endParaRPr>
          </a:p>
          <a:p>
            <a:r>
              <a:rPr lang="en-US" sz="1800" b="1" dirty="0">
                <a:solidFill>
                  <a:schemeClr val="accent1">
                    <a:lumMod val="75000"/>
                  </a:schemeClr>
                </a:solidFill>
                <a:latin typeface="+mj-lt"/>
              </a:rPr>
              <a:t>Red flags in the history and exam for more serious injury :</a:t>
            </a:r>
            <a:endParaRPr lang="en-US" sz="1800" b="1" dirty="0">
              <a:solidFill>
                <a:schemeClr val="accent2">
                  <a:lumMod val="50000"/>
                </a:schemeClr>
              </a:solidFill>
            </a:endParaRPr>
          </a:p>
          <a:p>
            <a:r>
              <a:rPr lang="en-US" sz="1800" dirty="0">
                <a:solidFill>
                  <a:schemeClr val="accent2">
                    <a:lumMod val="50000"/>
                  </a:schemeClr>
                </a:solidFill>
                <a:latin typeface="+mj-lt"/>
              </a:rPr>
              <a:t>chest pain, palpations loss of consciousness, altered mental status, confusion, weakness dyspnea, abdominal pain, weakness, burn with subcutaneous damage , vascular compromise, or </a:t>
            </a:r>
            <a:r>
              <a:rPr lang="en-US" sz="1800" u="sng" dirty="0">
                <a:solidFill>
                  <a:schemeClr val="accent2">
                    <a:lumMod val="50000"/>
                  </a:schemeClr>
                </a:solidFill>
                <a:latin typeface="+mj-lt"/>
              </a:rPr>
              <a:t>abnormal results on ECG</a:t>
            </a:r>
          </a:p>
          <a:p>
            <a:endParaRPr lang="en-US" sz="1800" u="sng" dirty="0">
              <a:solidFill>
                <a:schemeClr val="accent2">
                  <a:lumMod val="50000"/>
                </a:schemeClr>
              </a:solidFill>
              <a:latin typeface="+mj-lt"/>
            </a:endParaRPr>
          </a:p>
          <a:p>
            <a:r>
              <a:rPr lang="en-US" sz="1800" b="1" dirty="0">
                <a:solidFill>
                  <a:schemeClr val="accent2">
                    <a:lumMod val="50000"/>
                  </a:schemeClr>
                </a:solidFill>
                <a:latin typeface="+mj-lt"/>
              </a:rPr>
              <a:t>Further investigations : </a:t>
            </a:r>
            <a:r>
              <a:rPr lang="en-US" sz="1800" dirty="0">
                <a:solidFill>
                  <a:schemeClr val="accent2">
                    <a:lumMod val="50000"/>
                  </a:schemeClr>
                </a:solidFill>
                <a:latin typeface="+mj-lt"/>
              </a:rPr>
              <a:t>Urinary and serum myoglobin CK Lipase, </a:t>
            </a:r>
            <a:r>
              <a:rPr lang="en-US" sz="1800" dirty="0" err="1">
                <a:solidFill>
                  <a:schemeClr val="accent2">
                    <a:lumMod val="50000"/>
                  </a:schemeClr>
                </a:solidFill>
                <a:latin typeface="+mj-lt"/>
              </a:rPr>
              <a:t>Coag</a:t>
            </a:r>
            <a:r>
              <a:rPr lang="en-US" sz="1800" dirty="0">
                <a:solidFill>
                  <a:schemeClr val="accent2">
                    <a:lumMod val="50000"/>
                  </a:schemeClr>
                </a:solidFill>
                <a:latin typeface="+mj-lt"/>
              </a:rPr>
              <a:t> studies Imaging Admit these patients</a:t>
            </a:r>
          </a:p>
          <a:p>
            <a:endParaRPr lang="en-US" sz="1800" dirty="0">
              <a:solidFill>
                <a:schemeClr val="accent2">
                  <a:lumMod val="50000"/>
                </a:schemeClr>
              </a:solidFill>
              <a:latin typeface="+mj-lt"/>
            </a:endParaRPr>
          </a:p>
        </p:txBody>
      </p:sp>
    </p:spTree>
    <p:extLst>
      <p:ext uri="{BB962C8B-B14F-4D97-AF65-F5344CB8AC3E}">
        <p14:creationId xmlns:p14="http://schemas.microsoft.com/office/powerpoint/2010/main" val="2242287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63217" y="739637"/>
            <a:ext cx="8136835" cy="3531704"/>
          </a:xfrm>
        </p:spPr>
        <p:txBody>
          <a:bodyPr>
            <a:normAutofit fontScale="92500" lnSpcReduction="20000"/>
          </a:bodyPr>
          <a:lstStyle/>
          <a:p>
            <a:pPr marL="0" indent="0">
              <a:buNone/>
            </a:pPr>
            <a:r>
              <a:rPr lang="en-US" sz="1600" dirty="0">
                <a:solidFill>
                  <a:schemeClr val="accent2">
                    <a:lumMod val="50000"/>
                  </a:schemeClr>
                </a:solidFill>
                <a:latin typeface="+mj-lt"/>
              </a:rPr>
              <a:t>Admit all high voltage (&gt;600 volts) injuries </a:t>
            </a:r>
          </a:p>
          <a:p>
            <a:pPr marL="0" indent="0">
              <a:buNone/>
            </a:pPr>
            <a:endParaRPr lang="en-US" sz="1600" dirty="0">
              <a:solidFill>
                <a:schemeClr val="accent2">
                  <a:lumMod val="50000"/>
                </a:schemeClr>
              </a:solidFill>
              <a:latin typeface="+mj-lt"/>
            </a:endParaRPr>
          </a:p>
          <a:p>
            <a:pPr marL="0" indent="0">
              <a:buNone/>
            </a:pPr>
            <a:r>
              <a:rPr lang="en-US" sz="1600" dirty="0">
                <a:solidFill>
                  <a:schemeClr val="accent2">
                    <a:lumMod val="50000"/>
                  </a:schemeClr>
                </a:solidFill>
                <a:latin typeface="+mj-lt"/>
              </a:rPr>
              <a:t>These patients will likely need transfer to a burns center </a:t>
            </a:r>
          </a:p>
          <a:p>
            <a:pPr marL="0" indent="0">
              <a:buNone/>
            </a:pPr>
            <a:endParaRPr lang="en-US" sz="1600" dirty="0">
              <a:solidFill>
                <a:schemeClr val="accent2">
                  <a:lumMod val="50000"/>
                </a:schemeClr>
              </a:solidFill>
              <a:latin typeface="+mj-lt"/>
            </a:endParaRPr>
          </a:p>
          <a:p>
            <a:pPr marL="0" indent="0">
              <a:buNone/>
            </a:pPr>
            <a:r>
              <a:rPr lang="en-US" sz="1600" b="1" dirty="0">
                <a:solidFill>
                  <a:schemeClr val="accent2">
                    <a:lumMod val="50000"/>
                  </a:schemeClr>
                </a:solidFill>
                <a:latin typeface="+mj-lt"/>
              </a:rPr>
              <a:t>Cutaneous injuries: </a:t>
            </a:r>
            <a:r>
              <a:rPr lang="en-US" sz="1600" dirty="0">
                <a:solidFill>
                  <a:schemeClr val="bg2">
                    <a:lumMod val="50000"/>
                  </a:schemeClr>
                </a:solidFill>
                <a:latin typeface="+mj-lt"/>
              </a:rPr>
              <a:t>Basic burns treatment Tetanus Prophylaxis</a:t>
            </a:r>
          </a:p>
          <a:p>
            <a:pPr marL="0" indent="0">
              <a:buNone/>
            </a:pPr>
            <a:endParaRPr lang="en-US" sz="1600" dirty="0">
              <a:solidFill>
                <a:schemeClr val="accent2">
                  <a:lumMod val="50000"/>
                </a:schemeClr>
              </a:solidFill>
              <a:latin typeface="+mj-lt"/>
            </a:endParaRPr>
          </a:p>
          <a:p>
            <a:pPr marL="0" indent="0">
              <a:buNone/>
            </a:pPr>
            <a:r>
              <a:rPr lang="en-US" sz="1600" b="1" dirty="0">
                <a:solidFill>
                  <a:schemeClr val="accent2">
                    <a:lumMod val="50000"/>
                  </a:schemeClr>
                </a:solidFill>
                <a:latin typeface="+mj-lt"/>
              </a:rPr>
              <a:t>Injuries to extremities</a:t>
            </a:r>
            <a:r>
              <a:rPr lang="en-US" sz="1600" dirty="0">
                <a:solidFill>
                  <a:schemeClr val="accent2">
                    <a:lumMod val="50000"/>
                  </a:schemeClr>
                </a:solidFill>
                <a:latin typeface="+mj-lt"/>
              </a:rPr>
              <a:t>: </a:t>
            </a:r>
            <a:r>
              <a:rPr lang="en-US" sz="1600" dirty="0">
                <a:solidFill>
                  <a:schemeClr val="bg2">
                    <a:lumMod val="50000"/>
                  </a:schemeClr>
                </a:solidFill>
                <a:latin typeface="+mj-lt"/>
              </a:rPr>
              <a:t>* Close monitoring for signs of compartment syndrome *Elevation of limb and splinting *Fracture and dislocation reduction</a:t>
            </a:r>
            <a:endParaRPr lang="ar-JO" sz="1600" dirty="0">
              <a:solidFill>
                <a:schemeClr val="bg2">
                  <a:lumMod val="50000"/>
                </a:schemeClr>
              </a:solidFill>
              <a:latin typeface="+mj-lt"/>
            </a:endParaRPr>
          </a:p>
          <a:p>
            <a:pPr marL="0" indent="0">
              <a:buNone/>
            </a:pPr>
            <a:endParaRPr lang="en-US" sz="1600" dirty="0">
              <a:solidFill>
                <a:schemeClr val="accent2">
                  <a:lumMod val="50000"/>
                </a:schemeClr>
              </a:solidFill>
              <a:latin typeface="+mj-lt"/>
            </a:endParaRPr>
          </a:p>
          <a:p>
            <a:pPr marL="0" indent="0">
              <a:buNone/>
            </a:pPr>
            <a:r>
              <a:rPr lang="en-US" sz="1600" dirty="0">
                <a:solidFill>
                  <a:schemeClr val="bg2">
                    <a:lumMod val="50000"/>
                  </a:schemeClr>
                </a:solidFill>
                <a:latin typeface="+mj-lt"/>
              </a:rPr>
              <a:t>Myoglobinuria  high risk for renal failure *Treat with aggressive fluid resuscitation until urine is clear and any acidosis is corrected</a:t>
            </a:r>
          </a:p>
          <a:p>
            <a:pPr marL="0" indent="0">
              <a:buNone/>
            </a:pPr>
            <a:endParaRPr lang="en-US" sz="1600" dirty="0">
              <a:solidFill>
                <a:schemeClr val="accent2">
                  <a:lumMod val="50000"/>
                </a:schemeClr>
              </a:solidFill>
              <a:latin typeface="+mj-lt"/>
            </a:endParaRPr>
          </a:p>
          <a:p>
            <a:pPr marL="0" indent="0">
              <a:buNone/>
            </a:pPr>
            <a:r>
              <a:rPr lang="en-US" sz="1600" b="1" dirty="0">
                <a:solidFill>
                  <a:schemeClr val="accent3">
                    <a:lumMod val="25000"/>
                  </a:schemeClr>
                </a:solidFill>
                <a:latin typeface="+mj-lt"/>
              </a:rPr>
              <a:t>Lightning strikes: </a:t>
            </a:r>
            <a:r>
              <a:rPr lang="en-US" sz="1600" dirty="0">
                <a:solidFill>
                  <a:schemeClr val="bg2">
                    <a:lumMod val="50000"/>
                  </a:schemeClr>
                </a:solidFill>
                <a:latin typeface="+mj-lt"/>
              </a:rPr>
              <a:t>anyone who is struck by lightning who does not suffer immediate cardiac or respiratory arrest will survive</a:t>
            </a:r>
          </a:p>
          <a:p>
            <a:pPr marL="0" indent="0">
              <a:buNone/>
            </a:pPr>
            <a:endParaRPr lang="en-US" sz="1600" dirty="0">
              <a:solidFill>
                <a:schemeClr val="accent2">
                  <a:lumMod val="50000"/>
                </a:schemeClr>
              </a:solidFill>
              <a:latin typeface="+mj-lt"/>
            </a:endParaRPr>
          </a:p>
          <a:p>
            <a:pPr marL="0" indent="0">
              <a:buNone/>
            </a:pPr>
            <a:r>
              <a:rPr lang="en-US" sz="1600" b="1" dirty="0">
                <a:solidFill>
                  <a:schemeClr val="accent2">
                    <a:lumMod val="50000"/>
                  </a:schemeClr>
                </a:solidFill>
                <a:latin typeface="+mj-lt"/>
              </a:rPr>
              <a:t>Multiple delayed injuries: </a:t>
            </a:r>
            <a:r>
              <a:rPr lang="en-US" sz="1600" dirty="0">
                <a:solidFill>
                  <a:schemeClr val="bg2">
                    <a:lumMod val="50000"/>
                  </a:schemeClr>
                </a:solidFill>
                <a:latin typeface="+mj-lt"/>
              </a:rPr>
              <a:t>Neurological demyelination, cataracts – need careful follow up after discharge</a:t>
            </a:r>
            <a:endParaRPr lang="ar-JO" sz="1600" dirty="0">
              <a:solidFill>
                <a:schemeClr val="bg2">
                  <a:lumMod val="50000"/>
                </a:schemeClr>
              </a:solidFill>
              <a:latin typeface="+mj-lt"/>
            </a:endParaRPr>
          </a:p>
          <a:p>
            <a:pPr marL="0" indent="0">
              <a:buNone/>
            </a:pPr>
            <a:endParaRPr lang="ar-JO" sz="1200" dirty="0">
              <a:solidFill>
                <a:schemeClr val="accent2">
                  <a:lumMod val="50000"/>
                </a:schemeClr>
              </a:solidFill>
            </a:endParaRPr>
          </a:p>
        </p:txBody>
      </p:sp>
    </p:spTree>
    <p:extLst>
      <p:ext uri="{BB962C8B-B14F-4D97-AF65-F5344CB8AC3E}">
        <p14:creationId xmlns:p14="http://schemas.microsoft.com/office/powerpoint/2010/main" val="2809422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361" y="305137"/>
            <a:ext cx="3886070" cy="572700"/>
          </a:xfrm>
          <a:solidFill>
            <a:schemeClr val="accent1">
              <a:lumMod val="75000"/>
            </a:schemeClr>
          </a:solidFill>
        </p:spPr>
        <p:txBody>
          <a:bodyPr>
            <a:normAutofit fontScale="90000"/>
          </a:bodyPr>
          <a:lstStyle/>
          <a:p>
            <a:r>
              <a:rPr lang="en-GB" dirty="0">
                <a:solidFill>
                  <a:schemeClr val="accent2">
                    <a:lumMod val="50000"/>
                  </a:schemeClr>
                </a:solidFill>
              </a:rPr>
              <a:t>hospitalization</a:t>
            </a:r>
            <a:endParaRPr lang="en-US" dirty="0">
              <a:solidFill>
                <a:schemeClr val="accent2">
                  <a:lumMod val="50000"/>
                </a:schemeClr>
              </a:solidFill>
            </a:endParaRPr>
          </a:p>
        </p:txBody>
      </p:sp>
      <p:sp>
        <p:nvSpPr>
          <p:cNvPr id="3" name="Content Placeholder 2"/>
          <p:cNvSpPr>
            <a:spLocks noGrp="1"/>
          </p:cNvSpPr>
          <p:nvPr>
            <p:ph idx="4294967295"/>
          </p:nvPr>
        </p:nvSpPr>
        <p:spPr>
          <a:xfrm>
            <a:off x="481936" y="1084997"/>
            <a:ext cx="7829550" cy="3360738"/>
          </a:xfrm>
        </p:spPr>
        <p:txBody>
          <a:bodyPr>
            <a:normAutofit fontScale="77500" lnSpcReduction="20000"/>
          </a:bodyPr>
          <a:lstStyle/>
          <a:p>
            <a:pPr>
              <a:buFont typeface="Arial" panose="020B0604020202020204" pitchFamily="34" charset="0"/>
              <a:buChar char="•"/>
            </a:pPr>
            <a:r>
              <a:rPr lang="en-GB" sz="2100" dirty="0">
                <a:solidFill>
                  <a:schemeClr val="accent2">
                    <a:lumMod val="50000"/>
                  </a:schemeClr>
                </a:solidFill>
                <a:latin typeface="+mj-lt"/>
              </a:rPr>
              <a:t>Typically, an electrical burn patient has a lower affected body surface area than other burn patients, yet complication risks are much higher due to internal injury.</a:t>
            </a:r>
          </a:p>
          <a:p>
            <a:pPr>
              <a:buFont typeface="Arial" panose="020B0604020202020204" pitchFamily="34" charset="0"/>
              <a:buChar char="•"/>
            </a:pPr>
            <a:r>
              <a:rPr lang="en-GB" sz="2100" baseline="30000" dirty="0">
                <a:solidFill>
                  <a:schemeClr val="accent2">
                    <a:lumMod val="50000"/>
                  </a:schemeClr>
                </a:solidFill>
                <a:latin typeface="+mj-lt"/>
              </a:rPr>
              <a:t> </a:t>
            </a:r>
            <a:r>
              <a:rPr lang="en-GB" sz="2100" dirty="0">
                <a:solidFill>
                  <a:schemeClr val="accent2">
                    <a:lumMod val="50000"/>
                  </a:schemeClr>
                </a:solidFill>
                <a:latin typeface="+mj-lt"/>
              </a:rPr>
              <a:t>Often, the damaged internal tissue demands hospitalization. If not treated, this damaged tissue can cause complications (such as gaseous </a:t>
            </a:r>
            <a:r>
              <a:rPr lang="en-GB" sz="2100" dirty="0">
                <a:solidFill>
                  <a:schemeClr val="accent2">
                    <a:lumMod val="50000"/>
                  </a:schemeClr>
                </a:solidFill>
                <a:latin typeface="+mj-lt"/>
                <a:hlinkClick r:id="rId2" tooltip="Gangrene"/>
              </a:rPr>
              <a:t>gangrene</a:t>
            </a:r>
            <a:r>
              <a:rPr lang="en-GB" sz="2100" dirty="0">
                <a:solidFill>
                  <a:schemeClr val="accent2">
                    <a:lumMod val="50000"/>
                  </a:schemeClr>
                </a:solidFill>
                <a:latin typeface="+mj-lt"/>
              </a:rPr>
              <a:t> from dead tissue or loss of blood flow to limbs) and the damaged body parts may need to be </a:t>
            </a:r>
            <a:r>
              <a:rPr lang="en-GB" sz="2100" dirty="0">
                <a:solidFill>
                  <a:schemeClr val="accent2">
                    <a:lumMod val="50000"/>
                  </a:schemeClr>
                </a:solidFill>
                <a:latin typeface="+mj-lt"/>
                <a:hlinkClick r:id="rId3" tooltip="Amputate"/>
              </a:rPr>
              <a:t>amputated</a:t>
            </a:r>
            <a:r>
              <a:rPr lang="en-GB" sz="2100" dirty="0">
                <a:solidFill>
                  <a:schemeClr val="accent2">
                    <a:lumMod val="50000"/>
                  </a:schemeClr>
                </a:solidFill>
                <a:latin typeface="+mj-lt"/>
              </a:rPr>
              <a:t> , limb amputation rates for victims who experience direct electrical contact can be as high as 75%.</a:t>
            </a:r>
          </a:p>
          <a:p>
            <a:pPr>
              <a:buFont typeface="Arial" panose="020B0604020202020204" pitchFamily="34" charset="0"/>
              <a:buChar char="•"/>
            </a:pPr>
            <a:r>
              <a:rPr lang="en-GB" sz="2100" dirty="0">
                <a:solidFill>
                  <a:schemeClr val="accent2">
                    <a:lumMod val="50000"/>
                  </a:schemeClr>
                </a:solidFill>
                <a:latin typeface="+mj-lt"/>
              </a:rPr>
              <a:t> Repeated removal of the damaged tissue and extensive rehabilitation are common</a:t>
            </a:r>
          </a:p>
          <a:p>
            <a:pPr>
              <a:buFont typeface="Arial" panose="020B0604020202020204" pitchFamily="34" charset="0"/>
              <a:buChar char="•"/>
            </a:pPr>
            <a:r>
              <a:rPr lang="en-GB" sz="2100" dirty="0">
                <a:solidFill>
                  <a:schemeClr val="accent2">
                    <a:lumMod val="50000"/>
                  </a:schemeClr>
                </a:solidFill>
                <a:latin typeface="+mj-lt"/>
              </a:rPr>
              <a:t> Burn treatment for severe wounds may require </a:t>
            </a:r>
            <a:r>
              <a:rPr lang="en-GB" sz="2100" dirty="0">
                <a:solidFill>
                  <a:schemeClr val="accent1">
                    <a:lumMod val="75000"/>
                  </a:schemeClr>
                </a:solidFill>
                <a:latin typeface="+mj-lt"/>
                <a:hlinkClick r:id="rId4" tooltip="Skin grafting">
                  <a:extLst>
                    <a:ext uri="{A12FA001-AC4F-418D-AE19-62706E023703}">
                      <ahyp:hlinkClr xmlns:ahyp="http://schemas.microsoft.com/office/drawing/2018/hyperlinkcolor" val="tx"/>
                    </a:ext>
                  </a:extLst>
                </a:hlinkClick>
              </a:rPr>
              <a:t>skin grafting</a:t>
            </a:r>
            <a:r>
              <a:rPr lang="en-GB" sz="2100" dirty="0">
                <a:solidFill>
                  <a:schemeClr val="accent1">
                    <a:lumMod val="75000"/>
                  </a:schemeClr>
                </a:solidFill>
                <a:latin typeface="+mj-lt"/>
              </a:rPr>
              <a:t>, </a:t>
            </a:r>
            <a:r>
              <a:rPr lang="en-GB" sz="2100" dirty="0">
                <a:solidFill>
                  <a:schemeClr val="accent1">
                    <a:lumMod val="75000"/>
                  </a:schemeClr>
                </a:solidFill>
                <a:latin typeface="+mj-lt"/>
                <a:hlinkClick r:id="rId5" tooltip="Debridement">
                  <a:extLst>
                    <a:ext uri="{A12FA001-AC4F-418D-AE19-62706E023703}">
                      <ahyp:hlinkClr xmlns:ahyp="http://schemas.microsoft.com/office/drawing/2018/hyperlinkcolor" val="tx"/>
                    </a:ext>
                  </a:extLst>
                </a:hlinkClick>
              </a:rPr>
              <a:t>debridement</a:t>
            </a:r>
            <a:r>
              <a:rPr lang="en-GB" sz="2100" dirty="0">
                <a:solidFill>
                  <a:schemeClr val="accent1">
                    <a:lumMod val="75000"/>
                  </a:schemeClr>
                </a:solidFill>
                <a:latin typeface="+mj-lt"/>
              </a:rPr>
              <a:t>, </a:t>
            </a:r>
            <a:r>
              <a:rPr lang="en-GB" sz="2100" u="sng" dirty="0">
                <a:solidFill>
                  <a:schemeClr val="accent1">
                    <a:lumMod val="75000"/>
                  </a:schemeClr>
                </a:solidFill>
                <a:latin typeface="+mj-lt"/>
              </a:rPr>
              <a:t>excision of dead tissue, and repair of damaged organs</a:t>
            </a:r>
            <a:endParaRPr lang="en-US" sz="2100" u="sng" dirty="0">
              <a:solidFill>
                <a:schemeClr val="accent1">
                  <a:lumMod val="75000"/>
                </a:schemeClr>
              </a:solidFill>
              <a:latin typeface="+mj-lt"/>
            </a:endParaRPr>
          </a:p>
        </p:txBody>
      </p:sp>
    </p:spTree>
    <p:extLst>
      <p:ext uri="{BB962C8B-B14F-4D97-AF65-F5344CB8AC3E}">
        <p14:creationId xmlns:p14="http://schemas.microsoft.com/office/powerpoint/2010/main" val="2472921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457200"/>
            <a:ext cx="2971800" cy="42668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50" y="416838"/>
            <a:ext cx="3552339" cy="4307199"/>
          </a:xfrm>
          <a:prstGeom prst="rect">
            <a:avLst/>
          </a:prstGeom>
        </p:spPr>
      </p:pic>
    </p:spTree>
    <p:extLst>
      <p:ext uri="{BB962C8B-B14F-4D97-AF65-F5344CB8AC3E}">
        <p14:creationId xmlns:p14="http://schemas.microsoft.com/office/powerpoint/2010/main" val="104450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7074" y="1121137"/>
            <a:ext cx="8987051" cy="2600976"/>
          </a:xfrm>
        </p:spPr>
        <p:txBody>
          <a:bodyPr>
            <a:noAutofit/>
          </a:bodyPr>
          <a:lstStyle/>
          <a:p>
            <a:pPr marL="385763" indent="-385763" algn="l">
              <a:buFont typeface="+mj-lt"/>
              <a:buAutoNum type="arabicPeriod"/>
            </a:pPr>
            <a:r>
              <a:rPr lang="en-US" sz="1600" b="1" dirty="0">
                <a:solidFill>
                  <a:schemeClr val="accent2">
                    <a:lumMod val="50000"/>
                  </a:schemeClr>
                </a:solidFill>
                <a:latin typeface="+mj-lt"/>
              </a:rPr>
              <a:t>infection (which can progress to sepsis)</a:t>
            </a:r>
          </a:p>
          <a:p>
            <a:pPr marL="385763" indent="-385763" algn="l">
              <a:buFont typeface="+mj-lt"/>
              <a:buAutoNum type="arabicPeriod"/>
            </a:pPr>
            <a:r>
              <a:rPr lang="en-US" sz="1600" b="1" dirty="0">
                <a:solidFill>
                  <a:schemeClr val="accent2">
                    <a:lumMod val="50000"/>
                  </a:schemeClr>
                </a:solidFill>
                <a:latin typeface="+mj-lt"/>
              </a:rPr>
              <a:t>compartment syndrome</a:t>
            </a:r>
          </a:p>
          <a:p>
            <a:pPr marL="385763" indent="-385763" algn="l">
              <a:buFont typeface="+mj-lt"/>
              <a:buAutoNum type="arabicPeriod"/>
            </a:pPr>
            <a:r>
              <a:rPr lang="en-US" sz="1600" b="1" dirty="0">
                <a:solidFill>
                  <a:schemeClr val="accent2">
                    <a:lumMod val="50000"/>
                  </a:schemeClr>
                </a:solidFill>
                <a:latin typeface="+mj-lt"/>
              </a:rPr>
              <a:t>rhabdomyolysis (due to extensive muscle damage from internal burns).</a:t>
            </a:r>
          </a:p>
          <a:p>
            <a:pPr marL="385763" indent="-385763" algn="l">
              <a:buFont typeface="+mj-lt"/>
              <a:buAutoNum type="arabicPeriod"/>
            </a:pPr>
            <a:r>
              <a:rPr lang="en-US" sz="1600" b="1" dirty="0">
                <a:solidFill>
                  <a:schemeClr val="accent2">
                    <a:lumMod val="50000"/>
                  </a:schemeClr>
                </a:solidFill>
                <a:latin typeface="+mj-lt"/>
                <a:hlinkClick r:id="rId2" tooltip="6 lung injury">
                  <a:extLst>
                    <a:ext uri="{A12FA001-AC4F-418D-AE19-62706E023703}">
                      <ahyp:hlinkClr xmlns:ahyp="http://schemas.microsoft.com/office/drawing/2018/hyperlinkcolor" val="tx"/>
                    </a:ext>
                  </a:extLst>
                </a:hlinkClick>
              </a:rPr>
              <a:t>Lung Injury</a:t>
            </a:r>
            <a:r>
              <a:rPr lang="en-US" sz="1600" b="1" dirty="0">
                <a:solidFill>
                  <a:schemeClr val="accent2">
                    <a:lumMod val="50000"/>
                  </a:schemeClr>
                </a:solidFill>
                <a:latin typeface="+mj-lt"/>
              </a:rPr>
              <a:t> </a:t>
            </a:r>
          </a:p>
          <a:p>
            <a:pPr marL="0" indent="0" algn="l">
              <a:buNone/>
            </a:pPr>
            <a:r>
              <a:rPr lang="en-US" sz="1600" dirty="0">
                <a:solidFill>
                  <a:schemeClr val="accent2">
                    <a:lumMod val="50000"/>
                  </a:schemeClr>
                </a:solidFill>
                <a:latin typeface="+mj-lt"/>
              </a:rPr>
              <a:t>• Impairment of the brain centers stimulation of breathing and severe central nervous system damage </a:t>
            </a:r>
          </a:p>
          <a:p>
            <a:pPr marL="0" indent="0" algn="l">
              <a:buNone/>
            </a:pPr>
            <a:r>
              <a:rPr lang="en-US" sz="1600" dirty="0">
                <a:solidFill>
                  <a:schemeClr val="accent2">
                    <a:lumMod val="50000"/>
                  </a:schemeClr>
                </a:solidFill>
                <a:latin typeface="+mj-lt"/>
              </a:rPr>
              <a:t>• Decreased muscle activity in the chest wall caused by a chest burn or muscle damage </a:t>
            </a:r>
          </a:p>
          <a:p>
            <a:pPr marL="385763" indent="-385763" algn="l">
              <a:buFont typeface="+mj-lt"/>
              <a:buAutoNum type="arabicPeriod" startAt="5"/>
            </a:pPr>
            <a:r>
              <a:rPr lang="en-US" sz="1600" b="1" dirty="0">
                <a:solidFill>
                  <a:schemeClr val="accent2">
                    <a:lumMod val="50000"/>
                  </a:schemeClr>
                </a:solidFill>
                <a:latin typeface="+mj-lt"/>
              </a:rPr>
              <a:t>Cardiac complications</a:t>
            </a:r>
          </a:p>
          <a:p>
            <a:pPr algn="l"/>
            <a:r>
              <a:rPr lang="en-US" sz="1600" dirty="0">
                <a:solidFill>
                  <a:schemeClr val="accent2">
                    <a:lumMod val="50000"/>
                  </a:schemeClr>
                </a:solidFill>
                <a:latin typeface="+mj-lt"/>
              </a:rPr>
              <a:t>- One can have an arrhythmia, possibly even a fatal arrhythmia, at the time of the injury. </a:t>
            </a:r>
          </a:p>
          <a:p>
            <a:pPr algn="l"/>
            <a:r>
              <a:rPr lang="en-US" sz="1600" dirty="0">
                <a:solidFill>
                  <a:schemeClr val="accent2">
                    <a:lumMod val="50000"/>
                  </a:schemeClr>
                </a:solidFill>
                <a:latin typeface="+mj-lt"/>
              </a:rPr>
              <a:t>- Anyone who experiences an arrhythmia or any chest pain or other typical cardiac-related symptoms is also at risk of arrhythmia in the 24 to 48 hours following the injury. </a:t>
            </a:r>
          </a:p>
          <a:p>
            <a:pPr algn="l"/>
            <a:r>
              <a:rPr lang="en-US" sz="1600" dirty="0">
                <a:solidFill>
                  <a:schemeClr val="accent2">
                    <a:lumMod val="50000"/>
                  </a:schemeClr>
                </a:solidFill>
                <a:latin typeface="+mj-lt"/>
              </a:rPr>
              <a:t>- Thus these patients should be kept on a cardiac monitor at all times. </a:t>
            </a:r>
          </a:p>
          <a:p>
            <a:pPr algn="l"/>
            <a:r>
              <a:rPr lang="en-US" sz="1600" dirty="0">
                <a:solidFill>
                  <a:schemeClr val="accent2">
                    <a:lumMod val="50000"/>
                  </a:schemeClr>
                </a:solidFill>
                <a:latin typeface="+mj-lt"/>
              </a:rPr>
              <a:t>- Any high voltage injury should have continuous cardiac monitoring for a minimum of 8 hours</a:t>
            </a:r>
          </a:p>
          <a:p>
            <a:pPr marL="0" indent="0" algn="l">
              <a:buNone/>
            </a:pPr>
            <a:endParaRPr lang="en-US" sz="1600" dirty="0">
              <a:solidFill>
                <a:schemeClr val="accent2">
                  <a:lumMod val="50000"/>
                </a:schemeClr>
              </a:solidFill>
              <a:latin typeface="+mj-lt"/>
            </a:endParaRPr>
          </a:p>
          <a:p>
            <a:pPr algn="l"/>
            <a:endParaRPr lang="en-US" sz="1600" dirty="0"/>
          </a:p>
        </p:txBody>
      </p:sp>
      <p:sp>
        <p:nvSpPr>
          <p:cNvPr id="2" name="Title 1"/>
          <p:cNvSpPr>
            <a:spLocks noGrp="1"/>
          </p:cNvSpPr>
          <p:nvPr>
            <p:ph type="title"/>
          </p:nvPr>
        </p:nvSpPr>
        <p:spPr>
          <a:xfrm>
            <a:off x="2091648" y="318784"/>
            <a:ext cx="4418334" cy="572700"/>
          </a:xfrm>
          <a:solidFill>
            <a:schemeClr val="accent1">
              <a:lumMod val="75000"/>
            </a:schemeClr>
          </a:solidFill>
        </p:spPr>
        <p:txBody>
          <a:bodyPr>
            <a:normAutofit fontScale="90000"/>
          </a:bodyPr>
          <a:lstStyle/>
          <a:p>
            <a:r>
              <a:rPr lang="en-US" sz="3300" dirty="0">
                <a:solidFill>
                  <a:schemeClr val="accent2">
                    <a:lumMod val="50000"/>
                  </a:schemeClr>
                </a:solidFill>
              </a:rPr>
              <a:t>Complications</a:t>
            </a:r>
          </a:p>
        </p:txBody>
      </p:sp>
    </p:spTree>
    <p:extLst>
      <p:ext uri="{BB962C8B-B14F-4D97-AF65-F5344CB8AC3E}">
        <p14:creationId xmlns:p14="http://schemas.microsoft.com/office/powerpoint/2010/main" val="1177885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45559" y="1493981"/>
            <a:ext cx="8373002" cy="939300"/>
          </a:xfrm>
        </p:spPr>
        <p:txBody>
          <a:bodyPr>
            <a:noAutofit/>
          </a:bodyPr>
          <a:lstStyle/>
          <a:p>
            <a:r>
              <a:rPr lang="en-US" sz="1600" dirty="0">
                <a:solidFill>
                  <a:schemeClr val="accent2">
                    <a:lumMod val="50000"/>
                  </a:schemeClr>
                </a:solidFill>
                <a:latin typeface="+mj-lt"/>
              </a:rPr>
              <a:t>- The location and extent of injury, the development of complications, and the functional result determine outcome and prognosis.</a:t>
            </a:r>
          </a:p>
          <a:p>
            <a:endParaRPr lang="en-US" sz="1600" dirty="0">
              <a:solidFill>
                <a:schemeClr val="accent2">
                  <a:lumMod val="50000"/>
                </a:schemeClr>
              </a:solidFill>
              <a:latin typeface="+mj-lt"/>
            </a:endParaRPr>
          </a:p>
          <a:p>
            <a:r>
              <a:rPr lang="en-US" sz="1600" dirty="0">
                <a:solidFill>
                  <a:schemeClr val="accent2">
                    <a:lumMod val="50000"/>
                  </a:schemeClr>
                </a:solidFill>
                <a:latin typeface="+mj-lt"/>
              </a:rPr>
              <a:t>- Recent advances in ICU care, resuscitation, nutritional support, and surgical techniques, along with new skin substitutes, have significantly improved outcomes.</a:t>
            </a:r>
          </a:p>
          <a:p>
            <a:endParaRPr lang="en-US" sz="1600" dirty="0">
              <a:solidFill>
                <a:schemeClr val="accent2">
                  <a:lumMod val="50000"/>
                </a:schemeClr>
              </a:solidFill>
              <a:latin typeface="+mj-lt"/>
            </a:endParaRPr>
          </a:p>
          <a:p>
            <a:r>
              <a:rPr lang="en-US" sz="1600" dirty="0">
                <a:solidFill>
                  <a:schemeClr val="accent2">
                    <a:lumMod val="50000"/>
                  </a:schemeClr>
                </a:solidFill>
                <a:latin typeface="+mj-lt"/>
              </a:rPr>
              <a:t>- Since most electrical injuries are preventable, prevention, education, and adherence to safety measures both at home and at work constitute the most important aspect of management</a:t>
            </a:r>
          </a:p>
          <a:p>
            <a:endParaRPr lang="en-US" sz="1600" dirty="0">
              <a:solidFill>
                <a:schemeClr val="accent2">
                  <a:lumMod val="50000"/>
                </a:schemeClr>
              </a:solidFill>
              <a:latin typeface="+mj-lt"/>
            </a:endParaRPr>
          </a:p>
        </p:txBody>
      </p:sp>
      <p:sp>
        <p:nvSpPr>
          <p:cNvPr id="4" name="Title 3"/>
          <p:cNvSpPr>
            <a:spLocks noGrp="1"/>
          </p:cNvSpPr>
          <p:nvPr>
            <p:ph type="title"/>
          </p:nvPr>
        </p:nvSpPr>
        <p:spPr>
          <a:xfrm>
            <a:off x="1702687" y="421142"/>
            <a:ext cx="5557922" cy="692467"/>
          </a:xfrm>
          <a:prstGeom prst="rect">
            <a:avLst/>
          </a:prstGeom>
          <a:solidFill>
            <a:schemeClr val="accent1">
              <a:lumMod val="75000"/>
            </a:schemeClr>
          </a:solidFill>
        </p:spPr>
        <p:txBody>
          <a:bodyPr wrap="square">
            <a:spAutoFit/>
          </a:bodyPr>
          <a:lstStyle/>
          <a:p>
            <a:r>
              <a:rPr lang="en-US" sz="3300" dirty="0">
                <a:solidFill>
                  <a:schemeClr val="accent2">
                    <a:lumMod val="50000"/>
                  </a:schemeClr>
                </a:solidFill>
              </a:rPr>
              <a:t>Outcome and Prognosis</a:t>
            </a:r>
          </a:p>
        </p:txBody>
      </p:sp>
    </p:spTree>
    <p:extLst>
      <p:ext uri="{BB962C8B-B14F-4D97-AF65-F5344CB8AC3E}">
        <p14:creationId xmlns:p14="http://schemas.microsoft.com/office/powerpoint/2010/main" val="3320610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15786" y="302794"/>
            <a:ext cx="5428316" cy="3968955"/>
          </a:xfrm>
        </p:spPr>
        <p:txBody>
          <a:bodyPr>
            <a:normAutofit fontScale="70000" lnSpcReduction="20000"/>
          </a:bodyPr>
          <a:lstStyle/>
          <a:p>
            <a:pPr marL="114300" indent="0">
              <a:lnSpc>
                <a:spcPct val="80000"/>
              </a:lnSpc>
              <a:buNone/>
            </a:pPr>
            <a:r>
              <a:rPr lang="en-US" sz="5250" b="1" dirty="0">
                <a:ln w="22225">
                  <a:solidFill>
                    <a:schemeClr val="accent2"/>
                  </a:solidFill>
                  <a:prstDash val="solid"/>
                </a:ln>
                <a:solidFill>
                  <a:schemeClr val="accent2">
                    <a:lumMod val="40000"/>
                    <a:lumOff val="60000"/>
                  </a:schemeClr>
                </a:solidFill>
                <a:latin typeface="+mj-lt"/>
              </a:rPr>
              <a:t>Low-voltage</a:t>
            </a:r>
          </a:p>
          <a:p>
            <a:pPr>
              <a:lnSpc>
                <a:spcPct val="80000"/>
              </a:lnSpc>
            </a:pPr>
            <a:endParaRPr lang="en-US" sz="3000" b="1" dirty="0">
              <a:solidFill>
                <a:schemeClr val="accent2">
                  <a:lumMod val="50000"/>
                </a:schemeClr>
              </a:solidFill>
              <a:latin typeface="+mj-lt"/>
            </a:endParaRPr>
          </a:p>
          <a:p>
            <a:pPr>
              <a:lnSpc>
                <a:spcPct val="120000"/>
              </a:lnSpc>
              <a:buFont typeface="Arial" panose="020B0604020202020204" pitchFamily="34" charset="0"/>
              <a:buChar char="•"/>
            </a:pPr>
            <a:r>
              <a:rPr lang="en-US" sz="2600" dirty="0">
                <a:solidFill>
                  <a:schemeClr val="accent2">
                    <a:lumMod val="50000"/>
                  </a:schemeClr>
                </a:solidFill>
                <a:latin typeface="+mj-lt"/>
              </a:rPr>
              <a:t>If no significant burns are present and if consciousness returns before arriving to or in the ED, full recovery is expected. </a:t>
            </a:r>
          </a:p>
          <a:p>
            <a:pPr>
              <a:lnSpc>
                <a:spcPct val="120000"/>
              </a:lnSpc>
              <a:buFont typeface="Arial" panose="020B0604020202020204" pitchFamily="34" charset="0"/>
              <a:buChar char="•"/>
            </a:pPr>
            <a:r>
              <a:rPr lang="en-US" sz="2600" dirty="0">
                <a:solidFill>
                  <a:schemeClr val="accent2">
                    <a:lumMod val="50000"/>
                  </a:schemeClr>
                </a:solidFill>
                <a:latin typeface="+mj-lt"/>
              </a:rPr>
              <a:t>Rare persistent arrhythmias have been reported.</a:t>
            </a:r>
          </a:p>
          <a:p>
            <a:pPr>
              <a:lnSpc>
                <a:spcPct val="120000"/>
              </a:lnSpc>
              <a:buFont typeface="Arial" panose="020B0604020202020204" pitchFamily="34" charset="0"/>
              <a:buChar char="•"/>
            </a:pPr>
            <a:r>
              <a:rPr lang="en-US" sz="2600" dirty="0">
                <a:solidFill>
                  <a:schemeClr val="accent2">
                    <a:lumMod val="50000"/>
                  </a:schemeClr>
                </a:solidFill>
                <a:latin typeface="+mj-lt"/>
              </a:rPr>
              <a:t>Persistence of unconsciousness carries a worse prognosis, and full recovery is not expected after 24 hours of unconsciousness.</a:t>
            </a:r>
          </a:p>
          <a:p>
            <a:pPr>
              <a:lnSpc>
                <a:spcPct val="120000"/>
              </a:lnSpc>
              <a:buFont typeface="Arial" panose="020B0604020202020204" pitchFamily="34" charset="0"/>
              <a:buChar char="•"/>
            </a:pPr>
            <a:r>
              <a:rPr lang="en-US" sz="2600" dirty="0">
                <a:solidFill>
                  <a:schemeClr val="accent2">
                    <a:lumMod val="50000"/>
                  </a:schemeClr>
                </a:solidFill>
                <a:latin typeface="+mj-lt"/>
              </a:rPr>
              <a:t>With proper treatment, the disfigurement of low-voltage mouth injuries can be minimized. </a:t>
            </a:r>
          </a:p>
          <a:p>
            <a:pPr>
              <a:lnSpc>
                <a:spcPct val="120000"/>
              </a:lnSpc>
              <a:buFont typeface="Arial" panose="020B0604020202020204" pitchFamily="34" charset="0"/>
              <a:buChar char="•"/>
            </a:pPr>
            <a:r>
              <a:rPr lang="en-US" sz="2600" dirty="0">
                <a:solidFill>
                  <a:schemeClr val="accent2">
                    <a:lumMod val="50000"/>
                  </a:schemeClr>
                </a:solidFill>
                <a:latin typeface="+mj-lt"/>
              </a:rPr>
              <a:t>Scarring is almost always present.</a:t>
            </a:r>
            <a:endParaRPr lang="ar-JO" sz="2600" dirty="0">
              <a:solidFill>
                <a:schemeClr val="accent2">
                  <a:lumMod val="50000"/>
                </a:schemeClr>
              </a:solidFill>
              <a:latin typeface="+mj-lt"/>
            </a:endParaRPr>
          </a:p>
          <a:p>
            <a:endParaRPr lang="en-US" dirty="0"/>
          </a:p>
        </p:txBody>
      </p:sp>
    </p:spTree>
    <p:extLst>
      <p:ext uri="{BB962C8B-B14F-4D97-AF65-F5344CB8AC3E}">
        <p14:creationId xmlns:p14="http://schemas.microsoft.com/office/powerpoint/2010/main" val="3039313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body" idx="1"/>
          </p:nvPr>
        </p:nvSpPr>
        <p:spPr>
          <a:xfrm>
            <a:off x="1238616" y="698579"/>
            <a:ext cx="4117800" cy="3129618"/>
          </a:xfrm>
        </p:spPr>
        <p:txBody>
          <a:bodyPr>
            <a:normAutofit fontScale="85000" lnSpcReduction="20000"/>
          </a:bodyPr>
          <a:lstStyle/>
          <a:p>
            <a:pPr marL="114300" indent="0">
              <a:buNone/>
            </a:pPr>
            <a:r>
              <a:rPr lang="en-US" sz="4600" b="1" dirty="0">
                <a:ln w="22225">
                  <a:solidFill>
                    <a:schemeClr val="accent2"/>
                  </a:solidFill>
                  <a:prstDash val="solid"/>
                </a:ln>
                <a:solidFill>
                  <a:schemeClr val="accent2">
                    <a:lumMod val="40000"/>
                    <a:lumOff val="60000"/>
                  </a:schemeClr>
                </a:solidFill>
                <a:latin typeface="+mj-lt"/>
              </a:rPr>
              <a:t>High-voltage</a:t>
            </a:r>
          </a:p>
          <a:p>
            <a:endParaRPr lang="en-US" sz="2700" dirty="0">
              <a:solidFill>
                <a:schemeClr val="accent2">
                  <a:lumMod val="50000"/>
                </a:schemeClr>
              </a:solidFill>
              <a:latin typeface="+mj-lt"/>
            </a:endParaRPr>
          </a:p>
          <a:p>
            <a:pPr algn="l"/>
            <a:r>
              <a:rPr lang="en-US" sz="2600" dirty="0">
                <a:solidFill>
                  <a:schemeClr val="accent2">
                    <a:lumMod val="50000"/>
                  </a:schemeClr>
                </a:solidFill>
                <a:latin typeface="+mj-lt"/>
              </a:rPr>
              <a:t>Survival with massive burns is now the rule rather than the exception. </a:t>
            </a:r>
          </a:p>
          <a:p>
            <a:pPr algn="l"/>
            <a:r>
              <a:rPr lang="en-US" sz="2600" dirty="0">
                <a:solidFill>
                  <a:schemeClr val="accent2">
                    <a:lumMod val="50000"/>
                  </a:schemeClr>
                </a:solidFill>
                <a:latin typeface="+mj-lt"/>
              </a:rPr>
              <a:t>However, rates of amputation and significant morbidity from traumatic injuries and burns remain high.</a:t>
            </a:r>
          </a:p>
          <a:p>
            <a:endParaRPr lang="ar-JO" sz="2700" dirty="0">
              <a:solidFill>
                <a:schemeClr val="accent2">
                  <a:lumMod val="50000"/>
                </a:schemeClr>
              </a:solidFill>
              <a:latin typeface="+mj-lt"/>
            </a:endParaRPr>
          </a:p>
          <a:p>
            <a:endParaRPr lang="en-US" dirty="0"/>
          </a:p>
        </p:txBody>
      </p:sp>
    </p:spTree>
    <p:extLst>
      <p:ext uri="{BB962C8B-B14F-4D97-AF65-F5344CB8AC3E}">
        <p14:creationId xmlns:p14="http://schemas.microsoft.com/office/powerpoint/2010/main" val="217881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7"/>
        <p:cNvGrpSpPr/>
        <p:nvPr/>
      </p:nvGrpSpPr>
      <p:grpSpPr>
        <a:xfrm>
          <a:off x="0" y="0"/>
          <a:ext cx="0" cy="0"/>
          <a:chOff x="0" y="0"/>
          <a:chExt cx="0" cy="0"/>
        </a:xfrm>
      </p:grpSpPr>
      <p:sp>
        <p:nvSpPr>
          <p:cNvPr id="30" name="عنوان 1">
            <a:extLst>
              <a:ext uri="{FF2B5EF4-FFF2-40B4-BE49-F238E27FC236}">
                <a16:creationId xmlns:a16="http://schemas.microsoft.com/office/drawing/2014/main" id="{A9E7BA62-84A2-4A23-86C1-13A0E51E405C}"/>
              </a:ext>
            </a:extLst>
          </p:cNvPr>
          <p:cNvSpPr txBox="1">
            <a:spLocks/>
          </p:cNvSpPr>
          <p:nvPr/>
        </p:nvSpPr>
        <p:spPr>
          <a:xfrm>
            <a:off x="1040876" y="884500"/>
            <a:ext cx="3276926" cy="975367"/>
          </a:xfrm>
          <a:prstGeom prst="rect">
            <a:avLst/>
          </a:prstGeom>
          <a:no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Convergence"/>
              <a:buNone/>
              <a:defRPr sz="4500" b="1" i="0" u="none" strike="noStrike" cap="none">
                <a:solidFill>
                  <a:schemeClr val="dk1"/>
                </a:solidFill>
                <a:latin typeface="Convergence"/>
                <a:ea typeface="Convergence"/>
                <a:cs typeface="Convergence"/>
                <a:sym typeface="Convergence"/>
              </a:defRPr>
            </a:lvl1pPr>
            <a:lvl2pPr marR="0" lvl="1" algn="ctr" rtl="0">
              <a:lnSpc>
                <a:spcPct val="100000"/>
              </a:lnSpc>
              <a:spcBef>
                <a:spcPts val="0"/>
              </a:spcBef>
              <a:spcAft>
                <a:spcPts val="0"/>
              </a:spcAft>
              <a:buClr>
                <a:schemeClr val="dk1"/>
              </a:buClr>
              <a:buSzPts val="3600"/>
              <a:buFont typeface="Convergence"/>
              <a:buNone/>
              <a:defRPr sz="3600" b="1" i="0" u="none" strike="noStrike" cap="none">
                <a:solidFill>
                  <a:schemeClr val="dk1"/>
                </a:solidFill>
                <a:latin typeface="Convergence"/>
                <a:ea typeface="Convergence"/>
                <a:cs typeface="Convergence"/>
                <a:sym typeface="Convergence"/>
              </a:defRPr>
            </a:lvl2pPr>
            <a:lvl3pPr marR="0" lvl="2" algn="ctr" rtl="0">
              <a:lnSpc>
                <a:spcPct val="100000"/>
              </a:lnSpc>
              <a:spcBef>
                <a:spcPts val="0"/>
              </a:spcBef>
              <a:spcAft>
                <a:spcPts val="0"/>
              </a:spcAft>
              <a:buClr>
                <a:schemeClr val="dk1"/>
              </a:buClr>
              <a:buSzPts val="3600"/>
              <a:buFont typeface="Convergence"/>
              <a:buNone/>
              <a:defRPr sz="3600" b="1" i="0" u="none" strike="noStrike" cap="none">
                <a:solidFill>
                  <a:schemeClr val="dk1"/>
                </a:solidFill>
                <a:latin typeface="Convergence"/>
                <a:ea typeface="Convergence"/>
                <a:cs typeface="Convergence"/>
                <a:sym typeface="Convergence"/>
              </a:defRPr>
            </a:lvl3pPr>
            <a:lvl4pPr marR="0" lvl="3" algn="ctr" rtl="0">
              <a:lnSpc>
                <a:spcPct val="100000"/>
              </a:lnSpc>
              <a:spcBef>
                <a:spcPts val="0"/>
              </a:spcBef>
              <a:spcAft>
                <a:spcPts val="0"/>
              </a:spcAft>
              <a:buClr>
                <a:schemeClr val="dk1"/>
              </a:buClr>
              <a:buSzPts val="3600"/>
              <a:buFont typeface="Convergence"/>
              <a:buNone/>
              <a:defRPr sz="3600" b="1" i="0" u="none" strike="noStrike" cap="none">
                <a:solidFill>
                  <a:schemeClr val="dk1"/>
                </a:solidFill>
                <a:latin typeface="Convergence"/>
                <a:ea typeface="Convergence"/>
                <a:cs typeface="Convergence"/>
                <a:sym typeface="Convergence"/>
              </a:defRPr>
            </a:lvl4pPr>
            <a:lvl5pPr marR="0" lvl="4" algn="ctr" rtl="0">
              <a:lnSpc>
                <a:spcPct val="100000"/>
              </a:lnSpc>
              <a:spcBef>
                <a:spcPts val="0"/>
              </a:spcBef>
              <a:spcAft>
                <a:spcPts val="0"/>
              </a:spcAft>
              <a:buClr>
                <a:schemeClr val="dk1"/>
              </a:buClr>
              <a:buSzPts val="3600"/>
              <a:buFont typeface="Convergence"/>
              <a:buNone/>
              <a:defRPr sz="3600" b="1" i="0" u="none" strike="noStrike" cap="none">
                <a:solidFill>
                  <a:schemeClr val="dk1"/>
                </a:solidFill>
                <a:latin typeface="Convergence"/>
                <a:ea typeface="Convergence"/>
                <a:cs typeface="Convergence"/>
                <a:sym typeface="Convergence"/>
              </a:defRPr>
            </a:lvl5pPr>
            <a:lvl6pPr marR="0" lvl="5" algn="ctr" rtl="0">
              <a:lnSpc>
                <a:spcPct val="100000"/>
              </a:lnSpc>
              <a:spcBef>
                <a:spcPts val="0"/>
              </a:spcBef>
              <a:spcAft>
                <a:spcPts val="0"/>
              </a:spcAft>
              <a:buClr>
                <a:schemeClr val="dk1"/>
              </a:buClr>
              <a:buSzPts val="3600"/>
              <a:buFont typeface="Convergence"/>
              <a:buNone/>
              <a:defRPr sz="3600" b="1" i="0" u="none" strike="noStrike" cap="none">
                <a:solidFill>
                  <a:schemeClr val="dk1"/>
                </a:solidFill>
                <a:latin typeface="Convergence"/>
                <a:ea typeface="Convergence"/>
                <a:cs typeface="Convergence"/>
                <a:sym typeface="Convergence"/>
              </a:defRPr>
            </a:lvl6pPr>
            <a:lvl7pPr marR="0" lvl="6" algn="ctr" rtl="0">
              <a:lnSpc>
                <a:spcPct val="100000"/>
              </a:lnSpc>
              <a:spcBef>
                <a:spcPts val="0"/>
              </a:spcBef>
              <a:spcAft>
                <a:spcPts val="0"/>
              </a:spcAft>
              <a:buClr>
                <a:schemeClr val="dk1"/>
              </a:buClr>
              <a:buSzPts val="3600"/>
              <a:buFont typeface="Convergence"/>
              <a:buNone/>
              <a:defRPr sz="3600" b="1" i="0" u="none" strike="noStrike" cap="none">
                <a:solidFill>
                  <a:schemeClr val="dk1"/>
                </a:solidFill>
                <a:latin typeface="Convergence"/>
                <a:ea typeface="Convergence"/>
                <a:cs typeface="Convergence"/>
                <a:sym typeface="Convergence"/>
              </a:defRPr>
            </a:lvl7pPr>
            <a:lvl8pPr marR="0" lvl="7" algn="ctr" rtl="0">
              <a:lnSpc>
                <a:spcPct val="100000"/>
              </a:lnSpc>
              <a:spcBef>
                <a:spcPts val="0"/>
              </a:spcBef>
              <a:spcAft>
                <a:spcPts val="0"/>
              </a:spcAft>
              <a:buClr>
                <a:schemeClr val="dk1"/>
              </a:buClr>
              <a:buSzPts val="3600"/>
              <a:buFont typeface="Convergence"/>
              <a:buNone/>
              <a:defRPr sz="3600" b="1" i="0" u="none" strike="noStrike" cap="none">
                <a:solidFill>
                  <a:schemeClr val="dk1"/>
                </a:solidFill>
                <a:latin typeface="Convergence"/>
                <a:ea typeface="Convergence"/>
                <a:cs typeface="Convergence"/>
                <a:sym typeface="Convergence"/>
              </a:defRPr>
            </a:lvl8pPr>
            <a:lvl9pPr marR="0" lvl="8" algn="ctr" rtl="0">
              <a:lnSpc>
                <a:spcPct val="100000"/>
              </a:lnSpc>
              <a:spcBef>
                <a:spcPts val="0"/>
              </a:spcBef>
              <a:spcAft>
                <a:spcPts val="0"/>
              </a:spcAft>
              <a:buClr>
                <a:schemeClr val="dk1"/>
              </a:buClr>
              <a:buSzPts val="3600"/>
              <a:buFont typeface="Convergence"/>
              <a:buNone/>
              <a:defRPr sz="3600" b="1" i="0" u="none" strike="noStrike" cap="none">
                <a:solidFill>
                  <a:schemeClr val="dk1"/>
                </a:solidFill>
                <a:latin typeface="Convergence"/>
                <a:ea typeface="Convergence"/>
                <a:cs typeface="Convergence"/>
                <a:sym typeface="Convergence"/>
              </a:defRPr>
            </a:lvl9pPr>
          </a:lstStyle>
          <a:p>
            <a:r>
              <a:rPr lang="en-US" sz="2800" u="sng" dirty="0">
                <a:solidFill>
                  <a:schemeClr val="accent2">
                    <a:lumMod val="50000"/>
                  </a:schemeClr>
                </a:solidFill>
              </a:rPr>
              <a:t>Electrical burn :</a:t>
            </a:r>
          </a:p>
        </p:txBody>
      </p:sp>
      <p:sp>
        <p:nvSpPr>
          <p:cNvPr id="31" name="عنصر نائب للمحتوى 2">
            <a:extLst>
              <a:ext uri="{FF2B5EF4-FFF2-40B4-BE49-F238E27FC236}">
                <a16:creationId xmlns:a16="http://schemas.microsoft.com/office/drawing/2014/main" id="{A4362DDC-100E-4F6E-B2F4-808C9FE72074}"/>
              </a:ext>
            </a:extLst>
          </p:cNvPr>
          <p:cNvSpPr txBox="1">
            <a:spLocks/>
          </p:cNvSpPr>
          <p:nvPr/>
        </p:nvSpPr>
        <p:spPr>
          <a:xfrm>
            <a:off x="424825" y="1590992"/>
            <a:ext cx="4538113" cy="199042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Gantari Medium"/>
              <a:buNone/>
              <a:defRPr sz="1700" b="0" i="0" u="none" strike="noStrike" cap="none">
                <a:solidFill>
                  <a:schemeClr val="dk2"/>
                </a:solidFill>
                <a:latin typeface="Gantari Medium"/>
                <a:ea typeface="Gantari Medium"/>
                <a:cs typeface="Gantari Medium"/>
                <a:sym typeface="Gantari Medium"/>
              </a:defRPr>
            </a:lvl1pPr>
            <a:lvl2pPr marL="914400" marR="0" lvl="1" indent="-317500" algn="ctr" rtl="0">
              <a:lnSpc>
                <a:spcPct val="100000"/>
              </a:lnSpc>
              <a:spcBef>
                <a:spcPts val="0"/>
              </a:spcBef>
              <a:spcAft>
                <a:spcPts val="0"/>
              </a:spcAft>
              <a:buClr>
                <a:schemeClr val="dk2"/>
              </a:buClr>
              <a:buSzPts val="1400"/>
              <a:buFont typeface="Gantari Medium"/>
              <a:buNone/>
              <a:defRPr sz="1400" b="0" i="0" u="none" strike="noStrike" cap="none">
                <a:solidFill>
                  <a:schemeClr val="dk2"/>
                </a:solidFill>
                <a:latin typeface="Gantari Medium"/>
                <a:ea typeface="Gantari Medium"/>
                <a:cs typeface="Gantari Medium"/>
                <a:sym typeface="Gantari Medium"/>
              </a:defRPr>
            </a:lvl2pPr>
            <a:lvl3pPr marL="1371600" marR="0" lvl="2" indent="-317500" algn="ctr" rtl="0">
              <a:lnSpc>
                <a:spcPct val="100000"/>
              </a:lnSpc>
              <a:spcBef>
                <a:spcPts val="0"/>
              </a:spcBef>
              <a:spcAft>
                <a:spcPts val="0"/>
              </a:spcAft>
              <a:buClr>
                <a:schemeClr val="dk2"/>
              </a:buClr>
              <a:buSzPts val="1400"/>
              <a:buFont typeface="Gantari Medium"/>
              <a:buNone/>
              <a:defRPr sz="1400" b="0" i="0" u="none" strike="noStrike" cap="none">
                <a:solidFill>
                  <a:schemeClr val="dk2"/>
                </a:solidFill>
                <a:latin typeface="Gantari Medium"/>
                <a:ea typeface="Gantari Medium"/>
                <a:cs typeface="Gantari Medium"/>
                <a:sym typeface="Gantari Medium"/>
              </a:defRPr>
            </a:lvl3pPr>
            <a:lvl4pPr marL="1828800" marR="0" lvl="3" indent="-317500" algn="ctr" rtl="0">
              <a:lnSpc>
                <a:spcPct val="100000"/>
              </a:lnSpc>
              <a:spcBef>
                <a:spcPts val="0"/>
              </a:spcBef>
              <a:spcAft>
                <a:spcPts val="0"/>
              </a:spcAft>
              <a:buClr>
                <a:schemeClr val="dk2"/>
              </a:buClr>
              <a:buSzPts val="1400"/>
              <a:buFont typeface="Gantari Medium"/>
              <a:buNone/>
              <a:defRPr sz="1400" b="0" i="0" u="none" strike="noStrike" cap="none">
                <a:solidFill>
                  <a:schemeClr val="dk2"/>
                </a:solidFill>
                <a:latin typeface="Gantari Medium"/>
                <a:ea typeface="Gantari Medium"/>
                <a:cs typeface="Gantari Medium"/>
                <a:sym typeface="Gantari Medium"/>
              </a:defRPr>
            </a:lvl4pPr>
            <a:lvl5pPr marL="2286000" marR="0" lvl="4" indent="-317500" algn="ctr" rtl="0">
              <a:lnSpc>
                <a:spcPct val="100000"/>
              </a:lnSpc>
              <a:spcBef>
                <a:spcPts val="0"/>
              </a:spcBef>
              <a:spcAft>
                <a:spcPts val="0"/>
              </a:spcAft>
              <a:buClr>
                <a:schemeClr val="dk2"/>
              </a:buClr>
              <a:buSzPts val="1400"/>
              <a:buFont typeface="Gantari Medium"/>
              <a:buNone/>
              <a:defRPr sz="1400" b="0" i="0" u="none" strike="noStrike" cap="none">
                <a:solidFill>
                  <a:schemeClr val="dk2"/>
                </a:solidFill>
                <a:latin typeface="Gantari Medium"/>
                <a:ea typeface="Gantari Medium"/>
                <a:cs typeface="Gantari Medium"/>
                <a:sym typeface="Gantari Medium"/>
              </a:defRPr>
            </a:lvl5pPr>
            <a:lvl6pPr marL="2743200" marR="0" lvl="5" indent="-317500" algn="ctr" rtl="0">
              <a:lnSpc>
                <a:spcPct val="100000"/>
              </a:lnSpc>
              <a:spcBef>
                <a:spcPts val="0"/>
              </a:spcBef>
              <a:spcAft>
                <a:spcPts val="0"/>
              </a:spcAft>
              <a:buClr>
                <a:schemeClr val="dk2"/>
              </a:buClr>
              <a:buSzPts val="1400"/>
              <a:buFont typeface="Gantari Medium"/>
              <a:buNone/>
              <a:defRPr sz="1400" b="0" i="0" u="none" strike="noStrike" cap="none">
                <a:solidFill>
                  <a:schemeClr val="dk2"/>
                </a:solidFill>
                <a:latin typeface="Gantari Medium"/>
                <a:ea typeface="Gantari Medium"/>
                <a:cs typeface="Gantari Medium"/>
                <a:sym typeface="Gantari Medium"/>
              </a:defRPr>
            </a:lvl6pPr>
            <a:lvl7pPr marL="3200400" marR="0" lvl="6" indent="-317500" algn="ctr" rtl="0">
              <a:lnSpc>
                <a:spcPct val="100000"/>
              </a:lnSpc>
              <a:spcBef>
                <a:spcPts val="0"/>
              </a:spcBef>
              <a:spcAft>
                <a:spcPts val="0"/>
              </a:spcAft>
              <a:buClr>
                <a:schemeClr val="dk2"/>
              </a:buClr>
              <a:buSzPts val="1400"/>
              <a:buFont typeface="Gantari Medium"/>
              <a:buNone/>
              <a:defRPr sz="1400" b="0" i="0" u="none" strike="noStrike" cap="none">
                <a:solidFill>
                  <a:schemeClr val="dk2"/>
                </a:solidFill>
                <a:latin typeface="Gantari Medium"/>
                <a:ea typeface="Gantari Medium"/>
                <a:cs typeface="Gantari Medium"/>
                <a:sym typeface="Gantari Medium"/>
              </a:defRPr>
            </a:lvl7pPr>
            <a:lvl8pPr marL="3657600" marR="0" lvl="7" indent="-317500" algn="ctr" rtl="0">
              <a:lnSpc>
                <a:spcPct val="100000"/>
              </a:lnSpc>
              <a:spcBef>
                <a:spcPts val="0"/>
              </a:spcBef>
              <a:spcAft>
                <a:spcPts val="0"/>
              </a:spcAft>
              <a:buClr>
                <a:schemeClr val="dk2"/>
              </a:buClr>
              <a:buSzPts val="1400"/>
              <a:buFont typeface="Gantari Medium"/>
              <a:buNone/>
              <a:defRPr sz="1400" b="0" i="0" u="none" strike="noStrike" cap="none">
                <a:solidFill>
                  <a:schemeClr val="dk2"/>
                </a:solidFill>
                <a:latin typeface="Gantari Medium"/>
                <a:ea typeface="Gantari Medium"/>
                <a:cs typeface="Gantari Medium"/>
                <a:sym typeface="Gantari Medium"/>
              </a:defRPr>
            </a:lvl8pPr>
            <a:lvl9pPr marL="4114800" marR="0" lvl="8" indent="-317500" algn="ctr" rtl="0">
              <a:lnSpc>
                <a:spcPct val="100000"/>
              </a:lnSpc>
              <a:spcBef>
                <a:spcPts val="0"/>
              </a:spcBef>
              <a:spcAft>
                <a:spcPts val="0"/>
              </a:spcAft>
              <a:buClr>
                <a:schemeClr val="dk2"/>
              </a:buClr>
              <a:buSzPts val="1400"/>
              <a:buFont typeface="Gantari Medium"/>
              <a:buNone/>
              <a:defRPr sz="1400" b="0" i="0" u="none" strike="noStrike" cap="none">
                <a:solidFill>
                  <a:schemeClr val="dk2"/>
                </a:solidFill>
                <a:latin typeface="Gantari Medium"/>
                <a:ea typeface="Gantari Medium"/>
                <a:cs typeface="Gantari Medium"/>
                <a:sym typeface="Gantari Medium"/>
              </a:defRPr>
            </a:lvl9pPr>
          </a:lstStyle>
          <a:p>
            <a:r>
              <a:rPr lang="en-US" sz="2400" dirty="0">
                <a:solidFill>
                  <a:schemeClr val="bg2"/>
                </a:solidFill>
                <a:latin typeface="+mj-lt"/>
              </a:rPr>
              <a:t>Is a burn that results from electricity passing through the body causing rapid injury</a:t>
            </a:r>
            <a:r>
              <a:rPr lang="en-US" sz="2000" b="1" dirty="0">
                <a:solidFill>
                  <a:schemeClr val="bg2"/>
                </a:solidFill>
                <a:latin typeface="+mj-lt"/>
              </a:rPr>
              <a:t>.</a:t>
            </a:r>
          </a:p>
        </p:txBody>
      </p:sp>
      <p:pic>
        <p:nvPicPr>
          <p:cNvPr id="6" name="Picture 5">
            <a:extLst>
              <a:ext uri="{FF2B5EF4-FFF2-40B4-BE49-F238E27FC236}">
                <a16:creationId xmlns:a16="http://schemas.microsoft.com/office/drawing/2014/main" id="{3CC827BF-4333-4C48-BB6C-87564E4F29D4}"/>
              </a:ext>
            </a:extLst>
          </p:cNvPr>
          <p:cNvPicPr>
            <a:picLocks noChangeAspect="1"/>
          </p:cNvPicPr>
          <p:nvPr/>
        </p:nvPicPr>
        <p:blipFill>
          <a:blip r:embed="rId3"/>
          <a:stretch>
            <a:fillRect/>
          </a:stretch>
        </p:blipFill>
        <p:spPr>
          <a:xfrm>
            <a:off x="5844208" y="1260517"/>
            <a:ext cx="2762499" cy="2753730"/>
          </a:xfrm>
          <a:prstGeom prst="rect">
            <a:avLst/>
          </a:prstGeom>
        </p:spPr>
      </p:pic>
      <p:pic>
        <p:nvPicPr>
          <p:cNvPr id="32" name="Picture 31">
            <a:extLst>
              <a:ext uri="{FF2B5EF4-FFF2-40B4-BE49-F238E27FC236}">
                <a16:creationId xmlns:a16="http://schemas.microsoft.com/office/drawing/2014/main" id="{9E6DCCDB-C98A-41C4-972C-8D86A4EA976C}"/>
              </a:ext>
            </a:extLst>
          </p:cNvPr>
          <p:cNvPicPr>
            <a:picLocks noChangeAspect="1"/>
          </p:cNvPicPr>
          <p:nvPr/>
        </p:nvPicPr>
        <p:blipFill>
          <a:blip r:embed="rId4"/>
          <a:stretch>
            <a:fillRect/>
          </a:stretch>
        </p:blipFill>
        <p:spPr>
          <a:xfrm rot="6846803">
            <a:off x="5918179" y="1489794"/>
            <a:ext cx="2728541" cy="216391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CF3F3E-CE6B-4D16-9576-F60E71E73A21}"/>
              </a:ext>
            </a:extLst>
          </p:cNvPr>
          <p:cNvSpPr>
            <a:spLocks noGrp="1"/>
          </p:cNvSpPr>
          <p:nvPr>
            <p:ph type="body" idx="1"/>
          </p:nvPr>
        </p:nvSpPr>
        <p:spPr>
          <a:xfrm>
            <a:off x="477672" y="1060245"/>
            <a:ext cx="10488303" cy="2616600"/>
          </a:xfrm>
        </p:spPr>
        <p:txBody>
          <a:bodyPr/>
          <a:lstStyle/>
          <a:p>
            <a:pPr marL="114300" indent="0">
              <a:buNone/>
            </a:pPr>
            <a:r>
              <a:rPr lang="en-US" sz="9600" b="1" spc="50" dirty="0">
                <a:ln w="0"/>
                <a:solidFill>
                  <a:schemeClr val="bg2"/>
                </a:solidFill>
                <a:effectLst>
                  <a:innerShdw blurRad="63500" dist="50800" dir="13500000">
                    <a:srgbClr val="000000">
                      <a:alpha val="50000"/>
                    </a:srgbClr>
                  </a:innerShdw>
                </a:effectLst>
              </a:rPr>
              <a:t>Thank you </a:t>
            </a:r>
            <a:r>
              <a:rPr lang="en-US" sz="7200" dirty="0">
                <a:solidFill>
                  <a:schemeClr val="accent2">
                    <a:lumMod val="60000"/>
                    <a:lumOff val="40000"/>
                  </a:schemeClr>
                </a:solidFill>
              </a:rPr>
              <a:t>☺</a:t>
            </a:r>
            <a:r>
              <a:rPr lang="en-US" sz="9600" dirty="0">
                <a:solidFill>
                  <a:schemeClr val="accent2">
                    <a:lumMod val="60000"/>
                    <a:lumOff val="40000"/>
                  </a:schemeClr>
                </a:solidFill>
              </a:rPr>
              <a:t>♥</a:t>
            </a:r>
          </a:p>
        </p:txBody>
      </p:sp>
    </p:spTree>
    <p:extLst>
      <p:ext uri="{BB962C8B-B14F-4D97-AF65-F5344CB8AC3E}">
        <p14:creationId xmlns:p14="http://schemas.microsoft.com/office/powerpoint/2010/main" val="127472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12" name="TextBox 11">
            <a:extLst>
              <a:ext uri="{FF2B5EF4-FFF2-40B4-BE49-F238E27FC236}">
                <a16:creationId xmlns:a16="http://schemas.microsoft.com/office/drawing/2014/main" id="{8C3EAC8C-C86C-4A70-B2BC-D3D8E40D5159}"/>
              </a:ext>
            </a:extLst>
          </p:cNvPr>
          <p:cNvSpPr txBox="1"/>
          <p:nvPr/>
        </p:nvSpPr>
        <p:spPr>
          <a:xfrm>
            <a:off x="781878" y="1258789"/>
            <a:ext cx="5764696" cy="2862322"/>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bg2">
                    <a:lumMod val="50000"/>
                  </a:schemeClr>
                </a:solidFill>
                <a:latin typeface="+mj-lt"/>
              </a:rPr>
              <a:t>Electrical burns differ from thermal or chemical burns in that they cause much more subdermal damage .</a:t>
            </a:r>
          </a:p>
          <a:p>
            <a:pPr marL="285750" indent="-285750">
              <a:buFont typeface="Arial" panose="020B0604020202020204" pitchFamily="34" charset="0"/>
              <a:buChar char="•"/>
            </a:pPr>
            <a:r>
              <a:rPr lang="en-US" sz="2000" dirty="0">
                <a:solidFill>
                  <a:schemeClr val="bg2">
                    <a:lumMod val="50000"/>
                  </a:schemeClr>
                </a:solidFill>
                <a:latin typeface="+mj-lt"/>
              </a:rPr>
              <a:t>Electrical burn sometimes cause mild skin damage but there can still be sever internal organ and tissue damage  .</a:t>
            </a:r>
          </a:p>
          <a:p>
            <a:pPr marL="285750" indent="-285750">
              <a:buFont typeface="Arial" panose="020B0604020202020204" pitchFamily="34" charset="0"/>
              <a:buChar char="•"/>
            </a:pPr>
            <a:r>
              <a:rPr lang="en-GB" sz="2000" dirty="0">
                <a:solidFill>
                  <a:schemeClr val="bg2">
                    <a:lumMod val="50000"/>
                  </a:schemeClr>
                </a:solidFill>
                <a:latin typeface="+mj-lt"/>
              </a:rPr>
              <a:t>The spectrum of electrical injury is broad, ranging from minimal injury to severe multiorgan involvement to death.</a:t>
            </a:r>
          </a:p>
        </p:txBody>
      </p:sp>
      <p:pic>
        <p:nvPicPr>
          <p:cNvPr id="1026" name="Picture 2" descr="Electric Shock Cartoon , Png Download - Electrical Burns Clipart,  Transparent Png - kindpng">
            <a:extLst>
              <a:ext uri="{FF2B5EF4-FFF2-40B4-BE49-F238E27FC236}">
                <a16:creationId xmlns:a16="http://schemas.microsoft.com/office/drawing/2014/main" id="{9AA77E2C-6940-4CA4-B966-C9CDEF5CD90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756" b="100000" l="2209" r="90000">
                        <a14:foregroundMark x1="61163" y1="14829" x2="61163" y2="14829"/>
                        <a14:foregroundMark x1="60814" y1="17979" x2="60814" y2="14829"/>
                        <a14:foregroundMark x1="54767" y1="16929" x2="55581" y2="18373"/>
                        <a14:foregroundMark x1="21163" y1="68373" x2="28256" y2="80840"/>
                      </a14:backgroundRemoval>
                    </a14:imgEffect>
                  </a14:imgLayer>
                </a14:imgProps>
              </a:ext>
              <a:ext uri="{28A0092B-C50C-407E-A947-70E740481C1C}">
                <a14:useLocalDpi xmlns:a14="http://schemas.microsoft.com/office/drawing/2010/main" val="0"/>
              </a:ext>
            </a:extLst>
          </a:blip>
          <a:srcRect/>
          <a:stretch>
            <a:fillRect/>
          </a:stretch>
        </p:blipFill>
        <p:spPr bwMode="auto">
          <a:xfrm>
            <a:off x="5724942" y="793279"/>
            <a:ext cx="2922102" cy="3327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2"/>
          <p:cNvSpPr txBox="1">
            <a:spLocks noGrp="1"/>
          </p:cNvSpPr>
          <p:nvPr>
            <p:ph type="title"/>
          </p:nvPr>
        </p:nvSpPr>
        <p:spPr>
          <a:xfrm>
            <a:off x="-2222418" y="108510"/>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2"/>
                </a:solidFill>
              </a:rPr>
              <a:t>characteristics</a:t>
            </a:r>
            <a:br>
              <a:rPr lang="en-US" dirty="0">
                <a:solidFill>
                  <a:schemeClr val="accent2"/>
                </a:solidFill>
              </a:rPr>
            </a:br>
            <a:endParaRPr dirty="0">
              <a:solidFill>
                <a:schemeClr val="accent2"/>
              </a:solidFill>
            </a:endParaRPr>
          </a:p>
        </p:txBody>
      </p:sp>
      <p:sp>
        <p:nvSpPr>
          <p:cNvPr id="491" name="Google Shape;491;p42"/>
          <p:cNvSpPr txBox="1"/>
          <p:nvPr/>
        </p:nvSpPr>
        <p:spPr>
          <a:xfrm>
            <a:off x="5243146" y="3971410"/>
            <a:ext cx="2260500" cy="36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dk1"/>
                </a:solidFill>
                <a:latin typeface="Convergence"/>
                <a:ea typeface="Convergence"/>
                <a:cs typeface="Convergence"/>
                <a:sym typeface="Convergence"/>
              </a:rPr>
              <a:t>Frequency and contact time</a:t>
            </a:r>
          </a:p>
        </p:txBody>
      </p:sp>
      <p:sp>
        <p:nvSpPr>
          <p:cNvPr id="493" name="Google Shape;493;p42"/>
          <p:cNvSpPr txBox="1"/>
          <p:nvPr/>
        </p:nvSpPr>
        <p:spPr>
          <a:xfrm>
            <a:off x="1525256" y="2037860"/>
            <a:ext cx="2260500" cy="36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Convergence"/>
                <a:ea typeface="Convergence"/>
                <a:cs typeface="Convergence"/>
                <a:sym typeface="Convergence"/>
              </a:rPr>
              <a:t>2016</a:t>
            </a:r>
            <a:endParaRPr sz="2500" b="1">
              <a:solidFill>
                <a:schemeClr val="dk1"/>
              </a:solidFill>
              <a:latin typeface="Convergence"/>
              <a:ea typeface="Convergence"/>
              <a:cs typeface="Convergence"/>
              <a:sym typeface="Convergence"/>
            </a:endParaRPr>
          </a:p>
        </p:txBody>
      </p:sp>
      <p:sp>
        <p:nvSpPr>
          <p:cNvPr id="495" name="Google Shape;495;p42"/>
          <p:cNvSpPr txBox="1"/>
          <p:nvPr/>
        </p:nvSpPr>
        <p:spPr>
          <a:xfrm>
            <a:off x="3352701" y="3026260"/>
            <a:ext cx="2260500" cy="36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dirty="0">
                <a:solidFill>
                  <a:schemeClr val="dk1"/>
                </a:solidFill>
                <a:latin typeface="Convergence"/>
                <a:ea typeface="Convergence"/>
                <a:cs typeface="Convergence"/>
                <a:sym typeface="Convergence"/>
              </a:rPr>
              <a:t>R</a:t>
            </a:r>
            <a:r>
              <a:rPr lang="en" sz="2500" b="1" dirty="0">
                <a:solidFill>
                  <a:schemeClr val="dk1"/>
                </a:solidFill>
                <a:latin typeface="Convergence"/>
                <a:ea typeface="Convergence"/>
                <a:cs typeface="Convergence"/>
                <a:sym typeface="Convergence"/>
              </a:rPr>
              <a:t>esistance </a:t>
            </a:r>
            <a:endParaRPr sz="2500" b="1" dirty="0">
              <a:solidFill>
                <a:schemeClr val="dk1"/>
              </a:solidFill>
              <a:latin typeface="Convergence"/>
              <a:ea typeface="Convergence"/>
              <a:cs typeface="Convergence"/>
              <a:sym typeface="Convergence"/>
            </a:endParaRPr>
          </a:p>
        </p:txBody>
      </p:sp>
      <p:sp>
        <p:nvSpPr>
          <p:cNvPr id="497" name="Google Shape;497;p42"/>
          <p:cNvSpPr txBox="1"/>
          <p:nvPr/>
        </p:nvSpPr>
        <p:spPr>
          <a:xfrm>
            <a:off x="1538227" y="3894030"/>
            <a:ext cx="2260500" cy="36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dirty="0">
                <a:solidFill>
                  <a:schemeClr val="dk1"/>
                </a:solidFill>
                <a:latin typeface="Convergence"/>
                <a:ea typeface="Convergence"/>
                <a:cs typeface="Convergence"/>
                <a:sym typeface="Convergence"/>
              </a:rPr>
              <a:t>voltage</a:t>
            </a:r>
            <a:endParaRPr sz="2500" b="1" dirty="0">
              <a:solidFill>
                <a:schemeClr val="dk1"/>
              </a:solidFill>
              <a:latin typeface="Convergence"/>
              <a:ea typeface="Convergence"/>
              <a:cs typeface="Convergence"/>
              <a:sym typeface="Convergence"/>
            </a:endParaRPr>
          </a:p>
        </p:txBody>
      </p:sp>
      <p:sp>
        <p:nvSpPr>
          <p:cNvPr id="499" name="Google Shape;499;p42"/>
          <p:cNvSpPr/>
          <p:nvPr/>
        </p:nvSpPr>
        <p:spPr>
          <a:xfrm>
            <a:off x="396952" y="1851305"/>
            <a:ext cx="914100" cy="91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2"/>
          <p:cNvSpPr/>
          <p:nvPr/>
        </p:nvSpPr>
        <p:spPr>
          <a:xfrm>
            <a:off x="2211427" y="1851305"/>
            <a:ext cx="914100" cy="91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2"/>
          <p:cNvSpPr/>
          <p:nvPr/>
        </p:nvSpPr>
        <p:spPr>
          <a:xfrm>
            <a:off x="4025901" y="1851305"/>
            <a:ext cx="914100" cy="91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42"/>
          <p:cNvSpPr/>
          <p:nvPr/>
        </p:nvSpPr>
        <p:spPr>
          <a:xfrm>
            <a:off x="5840376" y="1851305"/>
            <a:ext cx="914100" cy="91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3" name="Google Shape;503;p42"/>
          <p:cNvCxnSpPr>
            <a:cxnSpLocks/>
            <a:stCxn id="499" idx="4"/>
          </p:cNvCxnSpPr>
          <p:nvPr/>
        </p:nvCxnSpPr>
        <p:spPr>
          <a:xfrm>
            <a:off x="854002" y="2765405"/>
            <a:ext cx="0" cy="261000"/>
          </a:xfrm>
          <a:prstGeom prst="straightConnector1">
            <a:avLst/>
          </a:prstGeom>
          <a:noFill/>
          <a:ln w="28575" cap="flat" cmpd="sng">
            <a:solidFill>
              <a:schemeClr val="accent2"/>
            </a:solidFill>
            <a:prstDash val="solid"/>
            <a:round/>
            <a:headEnd type="none" w="med" len="med"/>
            <a:tailEnd type="none" w="med" len="med"/>
          </a:ln>
        </p:spPr>
      </p:cxnSp>
      <p:cxnSp>
        <p:nvCxnSpPr>
          <p:cNvPr id="504" name="Google Shape;504;p42"/>
          <p:cNvCxnSpPr>
            <a:stCxn id="500" idx="4"/>
            <a:endCxn id="497" idx="0"/>
          </p:cNvCxnSpPr>
          <p:nvPr/>
        </p:nvCxnSpPr>
        <p:spPr>
          <a:xfrm>
            <a:off x="2668477" y="2765405"/>
            <a:ext cx="0" cy="1128600"/>
          </a:xfrm>
          <a:prstGeom prst="straightConnector1">
            <a:avLst/>
          </a:prstGeom>
          <a:noFill/>
          <a:ln w="28575" cap="flat" cmpd="sng">
            <a:solidFill>
              <a:schemeClr val="accent2"/>
            </a:solidFill>
            <a:prstDash val="solid"/>
            <a:round/>
            <a:headEnd type="none" w="med" len="med"/>
            <a:tailEnd type="none" w="med" len="med"/>
          </a:ln>
        </p:spPr>
      </p:cxnSp>
      <p:cxnSp>
        <p:nvCxnSpPr>
          <p:cNvPr id="505" name="Google Shape;505;p42"/>
          <p:cNvCxnSpPr>
            <a:stCxn id="501" idx="4"/>
            <a:endCxn id="495" idx="0"/>
          </p:cNvCxnSpPr>
          <p:nvPr/>
        </p:nvCxnSpPr>
        <p:spPr>
          <a:xfrm>
            <a:off x="4482951" y="2765405"/>
            <a:ext cx="0" cy="261000"/>
          </a:xfrm>
          <a:prstGeom prst="straightConnector1">
            <a:avLst/>
          </a:prstGeom>
          <a:noFill/>
          <a:ln w="28575" cap="flat" cmpd="sng">
            <a:solidFill>
              <a:schemeClr val="accent2"/>
            </a:solidFill>
            <a:prstDash val="solid"/>
            <a:round/>
            <a:headEnd type="none" w="med" len="med"/>
            <a:tailEnd type="none" w="med" len="med"/>
          </a:ln>
        </p:spPr>
      </p:cxnSp>
      <p:cxnSp>
        <p:nvCxnSpPr>
          <p:cNvPr id="506" name="Google Shape;506;p42"/>
          <p:cNvCxnSpPr>
            <a:cxnSpLocks/>
            <a:stCxn id="502" idx="4"/>
          </p:cNvCxnSpPr>
          <p:nvPr/>
        </p:nvCxnSpPr>
        <p:spPr>
          <a:xfrm>
            <a:off x="6297426" y="2765405"/>
            <a:ext cx="0" cy="1128600"/>
          </a:xfrm>
          <a:prstGeom prst="straightConnector1">
            <a:avLst/>
          </a:prstGeom>
          <a:noFill/>
          <a:ln w="28575" cap="flat" cmpd="sng">
            <a:solidFill>
              <a:schemeClr val="accent2"/>
            </a:solidFill>
            <a:prstDash val="solid"/>
            <a:round/>
            <a:headEnd type="none" w="med" len="med"/>
            <a:tailEnd type="none" w="med" len="med"/>
          </a:ln>
        </p:spPr>
      </p:cxnSp>
      <p:cxnSp>
        <p:nvCxnSpPr>
          <p:cNvPr id="537" name="Google Shape;537;p42"/>
          <p:cNvCxnSpPr>
            <a:stCxn id="499" idx="7"/>
            <a:endCxn id="500" idx="3"/>
          </p:cNvCxnSpPr>
          <p:nvPr/>
        </p:nvCxnSpPr>
        <p:spPr>
          <a:xfrm rot="-5400000" flipH="1">
            <a:off x="1438035" y="1724322"/>
            <a:ext cx="646500" cy="1168200"/>
          </a:xfrm>
          <a:prstGeom prst="curvedConnector5">
            <a:avLst>
              <a:gd name="adj1" fmla="val -25467"/>
              <a:gd name="adj2" fmla="val 49996"/>
              <a:gd name="adj3" fmla="val 130705"/>
            </a:avLst>
          </a:prstGeom>
          <a:noFill/>
          <a:ln w="28575" cap="flat" cmpd="sng">
            <a:solidFill>
              <a:schemeClr val="accent2"/>
            </a:solidFill>
            <a:prstDash val="solid"/>
            <a:round/>
            <a:headEnd type="none" w="med" len="med"/>
            <a:tailEnd type="none" w="med" len="med"/>
          </a:ln>
        </p:spPr>
      </p:cxnSp>
      <p:cxnSp>
        <p:nvCxnSpPr>
          <p:cNvPr id="538" name="Google Shape;538;p42"/>
          <p:cNvCxnSpPr>
            <a:stCxn id="500" idx="7"/>
            <a:endCxn id="501" idx="3"/>
          </p:cNvCxnSpPr>
          <p:nvPr/>
        </p:nvCxnSpPr>
        <p:spPr>
          <a:xfrm rot="-5400000" flipH="1">
            <a:off x="3252510" y="1724322"/>
            <a:ext cx="646500" cy="1168200"/>
          </a:xfrm>
          <a:prstGeom prst="curvedConnector5">
            <a:avLst>
              <a:gd name="adj1" fmla="val -21047"/>
              <a:gd name="adj2" fmla="val 49996"/>
              <a:gd name="adj3" fmla="val 130705"/>
            </a:avLst>
          </a:prstGeom>
          <a:noFill/>
          <a:ln w="28575" cap="flat" cmpd="sng">
            <a:solidFill>
              <a:schemeClr val="accent2"/>
            </a:solidFill>
            <a:prstDash val="solid"/>
            <a:round/>
            <a:headEnd type="none" w="med" len="med"/>
            <a:tailEnd type="none" w="med" len="med"/>
          </a:ln>
        </p:spPr>
      </p:cxnSp>
      <p:cxnSp>
        <p:nvCxnSpPr>
          <p:cNvPr id="539" name="Google Shape;539;p42"/>
          <p:cNvCxnSpPr>
            <a:stCxn id="501" idx="7"/>
            <a:endCxn id="502" idx="3"/>
          </p:cNvCxnSpPr>
          <p:nvPr/>
        </p:nvCxnSpPr>
        <p:spPr>
          <a:xfrm rot="-5400000" flipH="1">
            <a:off x="5066985" y="1724322"/>
            <a:ext cx="646500" cy="1168200"/>
          </a:xfrm>
          <a:prstGeom prst="curvedConnector5">
            <a:avLst>
              <a:gd name="adj1" fmla="val -21047"/>
              <a:gd name="adj2" fmla="val 49996"/>
              <a:gd name="adj3" fmla="val 129232"/>
            </a:avLst>
          </a:prstGeom>
          <a:noFill/>
          <a:ln w="28575" cap="flat" cmpd="sng">
            <a:solidFill>
              <a:schemeClr val="accent2"/>
            </a:solidFill>
            <a:prstDash val="solid"/>
            <a:round/>
            <a:headEnd type="none" w="med" len="med"/>
            <a:tailEnd type="none" w="med" len="med"/>
          </a:ln>
        </p:spPr>
      </p:cxnSp>
      <p:sp>
        <p:nvSpPr>
          <p:cNvPr id="53" name="TextBox 52">
            <a:extLst>
              <a:ext uri="{FF2B5EF4-FFF2-40B4-BE49-F238E27FC236}">
                <a16:creationId xmlns:a16="http://schemas.microsoft.com/office/drawing/2014/main" id="{ECD438B5-89E5-41F6-950E-3CF7916D179F}"/>
              </a:ext>
            </a:extLst>
          </p:cNvPr>
          <p:cNvSpPr txBox="1"/>
          <p:nvPr/>
        </p:nvSpPr>
        <p:spPr>
          <a:xfrm>
            <a:off x="-70075" y="651207"/>
            <a:ext cx="7080122" cy="1169551"/>
          </a:xfrm>
          <a:prstGeom prst="rect">
            <a:avLst/>
          </a:prstGeom>
          <a:noFill/>
        </p:spPr>
        <p:txBody>
          <a:bodyPr wrap="square">
            <a:spAutoFit/>
          </a:bodyPr>
          <a:lstStyle/>
          <a:p>
            <a:r>
              <a:rPr lang="en-US" dirty="0"/>
              <a:t>Electricity is generated by the flow of electrons across a potential gradient from high to low concentration through a conductive material.</a:t>
            </a:r>
          </a:p>
          <a:p>
            <a:r>
              <a:rPr lang="en-US" dirty="0"/>
              <a:t> As the body comes into contact with an electrical source, it becomes part of the electrical current. </a:t>
            </a:r>
          </a:p>
          <a:p>
            <a:r>
              <a:rPr lang="en-US" b="1" dirty="0"/>
              <a:t>Electrical severity is defined by:</a:t>
            </a:r>
          </a:p>
        </p:txBody>
      </p:sp>
      <p:sp>
        <p:nvSpPr>
          <p:cNvPr id="54" name="Google Shape;497;p42">
            <a:extLst>
              <a:ext uri="{FF2B5EF4-FFF2-40B4-BE49-F238E27FC236}">
                <a16:creationId xmlns:a16="http://schemas.microsoft.com/office/drawing/2014/main" id="{84868F7F-2F01-48D3-833A-0538048EB21A}"/>
              </a:ext>
            </a:extLst>
          </p:cNvPr>
          <p:cNvSpPr txBox="1"/>
          <p:nvPr/>
        </p:nvSpPr>
        <p:spPr>
          <a:xfrm>
            <a:off x="-269776" y="3008337"/>
            <a:ext cx="2260500" cy="36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chemeClr val="dk1"/>
                </a:solidFill>
                <a:latin typeface="Convergence"/>
                <a:ea typeface="Convergence"/>
                <a:cs typeface="Convergence"/>
                <a:sym typeface="Convergence"/>
              </a:rPr>
              <a:t>current</a:t>
            </a:r>
            <a:endParaRPr sz="2500" b="1" dirty="0">
              <a:solidFill>
                <a:schemeClr val="dk1"/>
              </a:solidFill>
              <a:latin typeface="Convergence"/>
              <a:ea typeface="Convergence"/>
              <a:cs typeface="Convergence"/>
              <a:sym typeface="Convergence"/>
            </a:endParaRPr>
          </a:p>
        </p:txBody>
      </p:sp>
      <p:cxnSp>
        <p:nvCxnSpPr>
          <p:cNvPr id="56" name="Google Shape;539;p42">
            <a:extLst>
              <a:ext uri="{FF2B5EF4-FFF2-40B4-BE49-F238E27FC236}">
                <a16:creationId xmlns:a16="http://schemas.microsoft.com/office/drawing/2014/main" id="{C77E1050-AD9C-4894-9732-1F56CC3DDE6D}"/>
              </a:ext>
            </a:extLst>
          </p:cNvPr>
          <p:cNvCxnSpPr/>
          <p:nvPr/>
        </p:nvCxnSpPr>
        <p:spPr>
          <a:xfrm rot="-5400000" flipH="1">
            <a:off x="6942368" y="1838087"/>
            <a:ext cx="646500" cy="1168200"/>
          </a:xfrm>
          <a:prstGeom prst="curvedConnector5">
            <a:avLst>
              <a:gd name="adj1" fmla="val -21047"/>
              <a:gd name="adj2" fmla="val 49996"/>
              <a:gd name="adj3" fmla="val 129232"/>
            </a:avLst>
          </a:prstGeom>
          <a:noFill/>
          <a:ln w="28575" cap="flat" cmpd="sng">
            <a:solidFill>
              <a:schemeClr val="accent2"/>
            </a:solidFill>
            <a:prstDash val="solid"/>
            <a:round/>
            <a:headEnd type="none" w="med" len="med"/>
            <a:tailEnd type="none" w="med" len="med"/>
          </a:ln>
        </p:spPr>
      </p:cxnSp>
      <p:sp>
        <p:nvSpPr>
          <p:cNvPr id="57" name="Google Shape;502;p42">
            <a:extLst>
              <a:ext uri="{FF2B5EF4-FFF2-40B4-BE49-F238E27FC236}">
                <a16:creationId xmlns:a16="http://schemas.microsoft.com/office/drawing/2014/main" id="{4272C874-852F-43EC-B0DC-BAB0CDFDB5B6}"/>
              </a:ext>
            </a:extLst>
          </p:cNvPr>
          <p:cNvSpPr/>
          <p:nvPr/>
        </p:nvSpPr>
        <p:spPr>
          <a:xfrm>
            <a:off x="7593426" y="1881723"/>
            <a:ext cx="914100" cy="91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 name="Google Shape;505;p42">
            <a:extLst>
              <a:ext uri="{FF2B5EF4-FFF2-40B4-BE49-F238E27FC236}">
                <a16:creationId xmlns:a16="http://schemas.microsoft.com/office/drawing/2014/main" id="{4B5D1EC9-3866-47A7-8E28-6C1D65315AFF}"/>
              </a:ext>
            </a:extLst>
          </p:cNvPr>
          <p:cNvCxnSpPr/>
          <p:nvPr/>
        </p:nvCxnSpPr>
        <p:spPr>
          <a:xfrm>
            <a:off x="8050476" y="2795823"/>
            <a:ext cx="0" cy="261000"/>
          </a:xfrm>
          <a:prstGeom prst="straightConnector1">
            <a:avLst/>
          </a:prstGeom>
          <a:noFill/>
          <a:ln w="28575" cap="flat" cmpd="sng">
            <a:solidFill>
              <a:schemeClr val="accent2"/>
            </a:solidFill>
            <a:prstDash val="solid"/>
            <a:round/>
            <a:headEnd type="none" w="med" len="med"/>
            <a:tailEnd type="none" w="med" len="med"/>
          </a:ln>
        </p:spPr>
      </p:cxnSp>
      <p:sp>
        <p:nvSpPr>
          <p:cNvPr id="59" name="Google Shape;491;p42">
            <a:extLst>
              <a:ext uri="{FF2B5EF4-FFF2-40B4-BE49-F238E27FC236}">
                <a16:creationId xmlns:a16="http://schemas.microsoft.com/office/drawing/2014/main" id="{607746C7-F5A0-4C16-A59B-35ADD93904A9}"/>
              </a:ext>
            </a:extLst>
          </p:cNvPr>
          <p:cNvSpPr txBox="1"/>
          <p:nvPr/>
        </p:nvSpPr>
        <p:spPr>
          <a:xfrm>
            <a:off x="6981652" y="3191787"/>
            <a:ext cx="2260500" cy="36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chemeClr val="dk1"/>
                </a:solidFill>
                <a:latin typeface="Convergence"/>
                <a:ea typeface="Convergence"/>
                <a:cs typeface="Convergence"/>
                <a:sym typeface="Convergence"/>
              </a:rPr>
              <a:t>Pathway of current</a:t>
            </a:r>
            <a:endParaRPr lang="en-US" sz="2000" b="1" dirty="0">
              <a:solidFill>
                <a:schemeClr val="dk1"/>
              </a:solidFill>
              <a:latin typeface="Convergence"/>
              <a:ea typeface="Convergence"/>
              <a:cs typeface="Convergence"/>
              <a:sym typeface="Convergence"/>
            </a:endParaRPr>
          </a:p>
        </p:txBody>
      </p:sp>
      <p:pic>
        <p:nvPicPr>
          <p:cNvPr id="2050" name="Picture 2" descr="What Is Electric Current? - Build Electronic Circuits">
            <a:extLst>
              <a:ext uri="{FF2B5EF4-FFF2-40B4-BE49-F238E27FC236}">
                <a16:creationId xmlns:a16="http://schemas.microsoft.com/office/drawing/2014/main" id="{3DE65576-2325-4350-8BFD-1BE1DDE11BF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232" b="96659" l="737" r="95580"/>
                    </a14:imgEffect>
                  </a14:imgLayer>
                </a14:imgProps>
              </a:ext>
              <a:ext uri="{28A0092B-C50C-407E-A947-70E740481C1C}">
                <a14:useLocalDpi xmlns:a14="http://schemas.microsoft.com/office/drawing/2010/main" val="0"/>
              </a:ext>
            </a:extLst>
          </a:blip>
          <a:srcRect/>
          <a:stretch>
            <a:fillRect/>
          </a:stretch>
        </p:blipFill>
        <p:spPr bwMode="auto">
          <a:xfrm>
            <a:off x="6932573" y="50914"/>
            <a:ext cx="2189948" cy="18108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ectricity Animation Electrician Electrical contractor, Animation,  presentation, cartoon png | PNGEgg">
            <a:extLst>
              <a:ext uri="{FF2B5EF4-FFF2-40B4-BE49-F238E27FC236}">
                <a16:creationId xmlns:a16="http://schemas.microsoft.com/office/drawing/2014/main" id="{A912E48E-ABA4-4DD0-A904-7B512AFC34F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364" b="96136" l="10000" r="90000"/>
                    </a14:imgEffect>
                  </a14:imgLayer>
                </a14:imgProps>
              </a:ext>
              <a:ext uri="{28A0092B-C50C-407E-A947-70E740481C1C}">
                <a14:useLocalDpi xmlns:a14="http://schemas.microsoft.com/office/drawing/2010/main" val="0"/>
              </a:ext>
            </a:extLst>
          </a:blip>
          <a:srcRect/>
          <a:stretch>
            <a:fillRect/>
          </a:stretch>
        </p:blipFill>
        <p:spPr bwMode="auto">
          <a:xfrm>
            <a:off x="381807" y="1859395"/>
            <a:ext cx="883574" cy="8638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659 High voltage cartoon Images, Stock Photos &amp; Vectors | Shutterstock">
            <a:extLst>
              <a:ext uri="{FF2B5EF4-FFF2-40B4-BE49-F238E27FC236}">
                <a16:creationId xmlns:a16="http://schemas.microsoft.com/office/drawing/2014/main" id="{B448E03E-81F6-4FFE-87BE-D54E4B64953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0821"/>
          <a:stretch/>
        </p:blipFill>
        <p:spPr bwMode="auto">
          <a:xfrm>
            <a:off x="2316911" y="1978754"/>
            <a:ext cx="717178" cy="646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hm Electrical Resistance Free Photo - Omega Sign Clip Art, HD Png Download  - kindpng">
            <a:extLst>
              <a:ext uri="{FF2B5EF4-FFF2-40B4-BE49-F238E27FC236}">
                <a16:creationId xmlns:a16="http://schemas.microsoft.com/office/drawing/2014/main" id="{3D2E844A-04AE-47A1-B2D3-2F705EBE32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4468" y="1993154"/>
            <a:ext cx="477060" cy="5963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ansparent Frequency Clipart - Frequency Icon Png, Png Download - kindpng">
            <a:extLst>
              <a:ext uri="{FF2B5EF4-FFF2-40B4-BE49-F238E27FC236}">
                <a16:creationId xmlns:a16="http://schemas.microsoft.com/office/drawing/2014/main" id="{89C1CE4F-1A6A-42FE-A0D0-DC958432812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006218" y="2029091"/>
            <a:ext cx="614391" cy="5458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lectrical Safety explained simply.">
            <a:extLst>
              <a:ext uri="{FF2B5EF4-FFF2-40B4-BE49-F238E27FC236}">
                <a16:creationId xmlns:a16="http://schemas.microsoft.com/office/drawing/2014/main" id="{016614FD-3E68-4601-9728-0389788BAE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9172" y="2109678"/>
            <a:ext cx="878354" cy="479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3" name="Text Placeholder 2">
            <a:extLst>
              <a:ext uri="{FF2B5EF4-FFF2-40B4-BE49-F238E27FC236}">
                <a16:creationId xmlns:a16="http://schemas.microsoft.com/office/drawing/2014/main" id="{05C48493-1D34-47BD-882A-35F9AB506A7A}"/>
              </a:ext>
            </a:extLst>
          </p:cNvPr>
          <p:cNvSpPr>
            <a:spLocks noGrp="1"/>
          </p:cNvSpPr>
          <p:nvPr>
            <p:ph type="body" idx="1"/>
          </p:nvPr>
        </p:nvSpPr>
        <p:spPr>
          <a:xfrm>
            <a:off x="0" y="1264313"/>
            <a:ext cx="5554638" cy="2616600"/>
          </a:xfrm>
        </p:spPr>
        <p:txBody>
          <a:bodyPr/>
          <a:lstStyle/>
          <a:p>
            <a:pPr>
              <a:buFont typeface="Arial" panose="020B0604020202020204" pitchFamily="34" charset="0"/>
              <a:buChar char="•"/>
            </a:pPr>
            <a:r>
              <a:rPr lang="en-US" sz="2000" dirty="0">
                <a:solidFill>
                  <a:schemeClr val="accent2">
                    <a:lumMod val="50000"/>
                  </a:schemeClr>
                </a:solidFill>
                <a:latin typeface="+mj-lt"/>
              </a:rPr>
              <a:t>Electrical injuries relatively uncommon.</a:t>
            </a:r>
          </a:p>
          <a:p>
            <a:pPr>
              <a:buFont typeface="Arial" panose="020B0604020202020204" pitchFamily="34" charset="0"/>
              <a:buChar char="•"/>
            </a:pPr>
            <a:r>
              <a:rPr lang="en-GB" sz="2000" dirty="0">
                <a:solidFill>
                  <a:schemeClr val="accent2">
                    <a:lumMod val="50000"/>
                  </a:schemeClr>
                </a:solidFill>
                <a:latin typeface="+mj-lt"/>
              </a:rPr>
              <a:t>Electrical injuries in adults are most commonly occupational</a:t>
            </a:r>
          </a:p>
          <a:p>
            <a:pPr>
              <a:buFont typeface="Arial" panose="020B0604020202020204" pitchFamily="34" charset="0"/>
              <a:buChar char="•"/>
            </a:pPr>
            <a:r>
              <a:rPr lang="en-GB" sz="2000" dirty="0">
                <a:solidFill>
                  <a:schemeClr val="accent2">
                    <a:lumMod val="50000"/>
                  </a:schemeClr>
                </a:solidFill>
                <a:latin typeface="+mj-lt"/>
              </a:rPr>
              <a:t> in children household electrical injuries are most common.</a:t>
            </a:r>
          </a:p>
          <a:p>
            <a:pPr>
              <a:buFont typeface="Arial" panose="020B0604020202020204" pitchFamily="34" charset="0"/>
              <a:buChar char="•"/>
            </a:pPr>
            <a:r>
              <a:rPr lang="en-GB" sz="2000" dirty="0">
                <a:solidFill>
                  <a:schemeClr val="accent2">
                    <a:lumMod val="50000"/>
                  </a:schemeClr>
                </a:solidFill>
                <a:latin typeface="+mj-lt"/>
              </a:rPr>
              <a:t> Males are more commonly injured via electricity than females </a:t>
            </a:r>
          </a:p>
          <a:p>
            <a:pPr>
              <a:buFont typeface="Arial" panose="020B0604020202020204" pitchFamily="34" charset="0"/>
              <a:buChar char="•"/>
            </a:pPr>
            <a:r>
              <a:rPr lang="en-GB" sz="2000" dirty="0">
                <a:solidFill>
                  <a:schemeClr val="accent2">
                    <a:lumMod val="50000"/>
                  </a:schemeClr>
                </a:solidFill>
                <a:latin typeface="+mj-lt"/>
              </a:rPr>
              <a:t>The hands are the most common source point, followed by the head, Feet are usually the ground point.</a:t>
            </a:r>
            <a:endParaRPr lang="en-US" sz="2000" dirty="0">
              <a:solidFill>
                <a:schemeClr val="accent2">
                  <a:lumMod val="50000"/>
                </a:schemeClr>
              </a:solidFill>
              <a:latin typeface="+mj-lt"/>
            </a:endParaRPr>
          </a:p>
          <a:p>
            <a:endParaRPr lang="en-US" sz="1800" dirty="0"/>
          </a:p>
        </p:txBody>
      </p:sp>
      <p:sp>
        <p:nvSpPr>
          <p:cNvPr id="7" name="Picture Placeholder 6">
            <a:extLst>
              <a:ext uri="{FF2B5EF4-FFF2-40B4-BE49-F238E27FC236}">
                <a16:creationId xmlns:a16="http://schemas.microsoft.com/office/drawing/2014/main" id="{B15EFF56-B148-4FF3-8E42-614B36659610}"/>
              </a:ext>
            </a:extLst>
          </p:cNvPr>
          <p:cNvSpPr>
            <a:spLocks noGrp="1"/>
          </p:cNvSpPr>
          <p:nvPr>
            <p:ph type="pic" idx="2"/>
          </p:nvPr>
        </p:nvSpPr>
        <p:spPr/>
      </p:sp>
      <p:pic>
        <p:nvPicPr>
          <p:cNvPr id="8" name="Picture 7">
            <a:extLst>
              <a:ext uri="{FF2B5EF4-FFF2-40B4-BE49-F238E27FC236}">
                <a16:creationId xmlns:a16="http://schemas.microsoft.com/office/drawing/2014/main" id="{9C028A9D-5FD2-4A78-9A6C-74362EB4B353}"/>
              </a:ext>
            </a:extLst>
          </p:cNvPr>
          <p:cNvPicPr>
            <a:picLocks noChangeAspect="1"/>
          </p:cNvPicPr>
          <p:nvPr/>
        </p:nvPicPr>
        <p:blipFill>
          <a:blip r:embed="rId3"/>
          <a:stretch>
            <a:fillRect/>
          </a:stretch>
        </p:blipFill>
        <p:spPr>
          <a:xfrm>
            <a:off x="5610774" y="762000"/>
            <a:ext cx="3045599" cy="3619500"/>
          </a:xfrm>
          <a:prstGeom prst="ellipse">
            <a:avLst/>
          </a:prstGeom>
          <a:ln w="76200">
            <a:solidFill>
              <a:schemeClr val="bg2"/>
            </a:solid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21" name="TextBox 20">
            <a:extLst>
              <a:ext uri="{FF2B5EF4-FFF2-40B4-BE49-F238E27FC236}">
                <a16:creationId xmlns:a16="http://schemas.microsoft.com/office/drawing/2014/main" id="{C682806D-1A20-451A-BF8B-022CFD71CE5E}"/>
              </a:ext>
            </a:extLst>
          </p:cNvPr>
          <p:cNvSpPr txBox="1"/>
          <p:nvPr/>
        </p:nvSpPr>
        <p:spPr>
          <a:xfrm>
            <a:off x="0" y="678924"/>
            <a:ext cx="8235286" cy="3477875"/>
          </a:xfrm>
          <a:prstGeom prst="rect">
            <a:avLst/>
          </a:prstGeom>
          <a:noFill/>
        </p:spPr>
        <p:txBody>
          <a:bodyPr wrap="square" rtlCol="0">
            <a:spAutoFit/>
          </a:bodyPr>
          <a:lstStyle/>
          <a:p>
            <a:pPr marL="342900" indent="-342900">
              <a:buClr>
                <a:srgbClr val="99CB38">
                  <a:lumMod val="75000"/>
                </a:srgbClr>
              </a:buClr>
              <a:buFont typeface="+mj-lt"/>
              <a:buAutoNum type="arabicPeriod"/>
            </a:pPr>
            <a:r>
              <a:rPr lang="en-GB" sz="2000" b="1" kern="1200" dirty="0">
                <a:solidFill>
                  <a:srgbClr val="63A537">
                    <a:lumMod val="50000"/>
                  </a:srgbClr>
                </a:solidFill>
                <a:latin typeface="Bahnschrift" panose="020B0502040204020203" pitchFamily="34" charset="0"/>
                <a:ea typeface="+mn-ea"/>
                <a:cs typeface="+mn-cs"/>
              </a:rPr>
              <a:t>current: </a:t>
            </a:r>
            <a:r>
              <a:rPr lang="en-GB" sz="2000" kern="1200" dirty="0">
                <a:solidFill>
                  <a:srgbClr val="63A537">
                    <a:lumMod val="50000"/>
                  </a:srgbClr>
                </a:solidFill>
                <a:latin typeface="Bahnschrift" panose="020B0502040204020203" pitchFamily="34" charset="0"/>
                <a:ea typeface="+mn-ea"/>
                <a:cs typeface="+mn-cs"/>
              </a:rPr>
              <a:t>Its intensity that corresponds to the electric charge carried by the electrons crossing a section of circuit during a second. It is measured in amperes.     </a:t>
            </a:r>
          </a:p>
          <a:p>
            <a:pPr marL="342900" indent="-342900">
              <a:buClr>
                <a:srgbClr val="99CB38">
                  <a:lumMod val="75000"/>
                </a:srgbClr>
              </a:buClr>
              <a:buFont typeface="+mj-lt"/>
              <a:buAutoNum type="arabicPeriod"/>
            </a:pPr>
            <a:r>
              <a:rPr lang="en-GB" sz="2000" b="1" kern="1200" dirty="0">
                <a:solidFill>
                  <a:srgbClr val="63A537">
                    <a:lumMod val="50000"/>
                  </a:srgbClr>
                </a:solidFill>
                <a:latin typeface="Bahnschrift" panose="020B0502040204020203" pitchFamily="34" charset="0"/>
                <a:ea typeface="+mn-ea"/>
                <a:cs typeface="+mn-cs"/>
              </a:rPr>
              <a:t>Voltage: </a:t>
            </a:r>
            <a:r>
              <a:rPr lang="en-GB" sz="2000" kern="1200" dirty="0">
                <a:solidFill>
                  <a:srgbClr val="63A537">
                    <a:lumMod val="50000"/>
                  </a:srgbClr>
                </a:solidFill>
                <a:latin typeface="Bahnschrift" panose="020B0502040204020203" pitchFamily="34" charset="0"/>
                <a:ea typeface="+mn-ea"/>
                <a:cs typeface="+mn-cs"/>
              </a:rPr>
              <a:t>that corresponds to the circulation of the electric field along an electrical circuit a measure of the difference in electrical potential between two points measured in volts </a:t>
            </a:r>
          </a:p>
          <a:p>
            <a:pPr marL="342900" indent="-342900">
              <a:buClr>
                <a:srgbClr val="99CB38">
                  <a:lumMod val="75000"/>
                </a:srgbClr>
              </a:buClr>
              <a:buFont typeface="+mj-lt"/>
              <a:buAutoNum type="arabicPeriod"/>
            </a:pPr>
            <a:r>
              <a:rPr lang="en-GB" sz="2000" b="1" kern="1200" dirty="0">
                <a:solidFill>
                  <a:srgbClr val="63A537">
                    <a:lumMod val="50000"/>
                  </a:srgbClr>
                </a:solidFill>
                <a:latin typeface="Bahnschrift" panose="020B0502040204020203" pitchFamily="34" charset="0"/>
                <a:ea typeface="+mn-ea"/>
                <a:cs typeface="+mn-cs"/>
              </a:rPr>
              <a:t>Resistance : </a:t>
            </a:r>
            <a:r>
              <a:rPr lang="en-GB" sz="2000" kern="1200" dirty="0">
                <a:solidFill>
                  <a:srgbClr val="63A537">
                    <a:lumMod val="50000"/>
                  </a:srgbClr>
                </a:solidFill>
                <a:latin typeface="Bahnschrift" panose="020B0502040204020203" pitchFamily="34" charset="0"/>
                <a:ea typeface="+mn-ea"/>
                <a:cs typeface="+mn-cs"/>
              </a:rPr>
              <a:t>is the tendency of a material to resist the flow of electric current , temperature , and other physical properties </a:t>
            </a:r>
          </a:p>
          <a:p>
            <a:pPr marL="457200" indent="-457200">
              <a:buClr>
                <a:srgbClr val="99CB38">
                  <a:lumMod val="75000"/>
                </a:srgbClr>
              </a:buClr>
              <a:buFont typeface="+mj-lt"/>
              <a:buAutoNum type="arabicPeriod"/>
            </a:pPr>
            <a:r>
              <a:rPr lang="en-GB" sz="2000" kern="1200" dirty="0">
                <a:solidFill>
                  <a:srgbClr val="63A537">
                    <a:lumMod val="50000"/>
                  </a:srgbClr>
                </a:solidFill>
                <a:latin typeface="Bahnschrift" panose="020B0502040204020203" pitchFamily="34" charset="0"/>
                <a:ea typeface="+mn-ea"/>
                <a:cs typeface="+mn-cs"/>
              </a:rPr>
              <a:t>Generally, the </a:t>
            </a:r>
            <a:r>
              <a:rPr lang="en-GB" sz="2000" b="1" kern="1200" dirty="0">
                <a:solidFill>
                  <a:srgbClr val="63A537">
                    <a:lumMod val="50000"/>
                  </a:srgbClr>
                </a:solidFill>
                <a:latin typeface="Bahnschrift" panose="020B0502040204020203" pitchFamily="34" charset="0"/>
                <a:ea typeface="+mn-ea"/>
                <a:cs typeface="+mn-cs"/>
              </a:rPr>
              <a:t>pathway of the current </a:t>
            </a:r>
            <a:r>
              <a:rPr lang="en-GB" sz="2000" kern="1200" dirty="0">
                <a:solidFill>
                  <a:srgbClr val="63A537">
                    <a:lumMod val="50000"/>
                  </a:srgbClr>
                </a:solidFill>
                <a:latin typeface="Bahnschrift" panose="020B0502040204020203" pitchFamily="34" charset="0"/>
                <a:ea typeface="+mn-ea"/>
                <a:cs typeface="+mn-cs"/>
              </a:rPr>
              <a:t>will follow the course of the least resistant tissues: firstly nerves ,blood vessels, and muscle, then skin, tendon, fat, and bone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CA4349B5-0DD2-402C-937D-560A19DAC89E}"/>
              </a:ext>
            </a:extLst>
          </p:cNvPr>
          <p:cNvSpPr txBox="1">
            <a:spLocks/>
          </p:cNvSpPr>
          <p:nvPr/>
        </p:nvSpPr>
        <p:spPr>
          <a:xfrm>
            <a:off x="307075" y="343119"/>
            <a:ext cx="8761863" cy="594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1pPr>
            <a:lvl2pPr marL="914400" marR="0" lvl="1"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2pPr>
            <a:lvl3pPr marL="1371600" marR="0" lvl="2"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3pPr>
            <a:lvl4pPr marL="1828800" marR="0" lvl="3"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4pPr>
            <a:lvl5pPr marL="2286000" marR="0" lvl="4"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5pPr>
            <a:lvl6pPr marL="2743200" marR="0" lvl="5"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6pPr>
            <a:lvl7pPr marL="3200400" marR="0" lvl="6"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7pPr>
            <a:lvl8pPr marL="3657600" marR="0" lvl="7"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8pPr>
            <a:lvl9pPr marL="4114800" marR="0" lvl="8" indent="-317500" algn="ctr" rtl="0">
              <a:lnSpc>
                <a:spcPct val="100000"/>
              </a:lnSpc>
              <a:spcBef>
                <a:spcPts val="0"/>
              </a:spcBef>
              <a:spcAft>
                <a:spcPts val="0"/>
              </a:spcAft>
              <a:buClr>
                <a:schemeClr val="dk2"/>
              </a:buClr>
              <a:buSzPts val="1500"/>
              <a:buFont typeface="Gantari Medium"/>
              <a:buNone/>
              <a:defRPr sz="1500" b="0" i="0" u="none" strike="noStrike" cap="none">
                <a:solidFill>
                  <a:schemeClr val="dk2"/>
                </a:solidFill>
                <a:latin typeface="Gantari Medium"/>
                <a:ea typeface="Gantari Medium"/>
                <a:cs typeface="Gantari Medium"/>
                <a:sym typeface="Gantari Medium"/>
              </a:defRPr>
            </a:lvl9pPr>
          </a:lstStyle>
          <a:p>
            <a:pPr algn="l">
              <a:buFont typeface="Arial" panose="020B0604020202020204" pitchFamily="34" charset="0"/>
              <a:buChar char="•"/>
            </a:pPr>
            <a:r>
              <a:rPr lang="en-GB" sz="1600" dirty="0">
                <a:solidFill>
                  <a:schemeClr val="bg2">
                    <a:lumMod val="50000"/>
                  </a:schemeClr>
                </a:solidFill>
                <a:latin typeface="+mj-lt"/>
              </a:rPr>
              <a:t>Human tissues differ in their resistance to electrical energy , The skin offers varying resistance levels, depending on its condition: dry skin offers the most resistance, but as skin absorbs more energy, its resistance breaks down. Wet or lacerated skin offers much less resistance to electricity </a:t>
            </a:r>
          </a:p>
          <a:p>
            <a:pPr algn="l">
              <a:buFont typeface="Arial" panose="020B0604020202020204" pitchFamily="34" charset="0"/>
              <a:buChar char="•"/>
            </a:pPr>
            <a:endParaRPr lang="en-GB" sz="1600" dirty="0">
              <a:solidFill>
                <a:schemeClr val="bg2">
                  <a:lumMod val="50000"/>
                </a:schemeClr>
              </a:solidFill>
              <a:latin typeface="+mj-lt"/>
            </a:endParaRPr>
          </a:p>
          <a:p>
            <a:pPr algn="l">
              <a:buFont typeface="Arial" panose="020B0604020202020204" pitchFamily="34" charset="0"/>
              <a:buChar char="•"/>
            </a:pPr>
            <a:r>
              <a:rPr lang="en-GB" sz="1600" dirty="0">
                <a:solidFill>
                  <a:schemeClr val="bg2">
                    <a:lumMod val="50000"/>
                  </a:schemeClr>
                </a:solidFill>
                <a:latin typeface="+mj-lt"/>
              </a:rPr>
              <a:t>Nerve tissue typically has the least resistance to electrical energy, and may be damaged even when current is of low voltage and no cutaneous or musculoskeletal manifestations are present.  </a:t>
            </a:r>
          </a:p>
          <a:p>
            <a:pPr algn="l">
              <a:buFont typeface="Arial" panose="020B0604020202020204" pitchFamily="34" charset="0"/>
              <a:buChar char="•"/>
            </a:pPr>
            <a:r>
              <a:rPr lang="en-GB" sz="1600" dirty="0">
                <a:solidFill>
                  <a:schemeClr val="bg2">
                    <a:lumMod val="50000"/>
                  </a:schemeClr>
                </a:solidFill>
                <a:latin typeface="+mj-lt"/>
              </a:rPr>
              <a:t>Blood and vascular tissue have low resistance to current, and muscle and viscera have slightly higher resistance.</a:t>
            </a:r>
          </a:p>
          <a:p>
            <a:pPr algn="l">
              <a:buFont typeface="Arial" panose="020B0604020202020204" pitchFamily="34" charset="0"/>
              <a:buChar char="•"/>
            </a:pPr>
            <a:r>
              <a:rPr lang="en-GB" sz="1600" dirty="0">
                <a:solidFill>
                  <a:schemeClr val="bg2">
                    <a:lumMod val="50000"/>
                  </a:schemeClr>
                </a:solidFill>
                <a:latin typeface="+mj-lt"/>
              </a:rPr>
              <a:t> Bone and fat have the highest resistance to current. The consequence of higher resistance is that more energy is lost to higher-resistance tissue in the form of heat, causing coagulation necrosis and burns both in the high resistance tissues and in surrounding tissues. </a:t>
            </a:r>
          </a:p>
          <a:p>
            <a:pPr algn="l">
              <a:buFont typeface="Arial" panose="020B0604020202020204" pitchFamily="34" charset="0"/>
              <a:buChar char="•"/>
            </a:pPr>
            <a:r>
              <a:rPr lang="en-GB" sz="1600" dirty="0">
                <a:solidFill>
                  <a:schemeClr val="bg2">
                    <a:lumMod val="50000"/>
                  </a:schemeClr>
                </a:solidFill>
                <a:latin typeface="+mj-lt"/>
              </a:rPr>
              <a:t>This poses a challenge for the emergency clinician, as the extent of surface burns may not reveal the extent of burns to visceral and deep muscular tissues</a:t>
            </a:r>
            <a:endParaRPr lang="en-US" sz="1600" dirty="0">
              <a:solidFill>
                <a:schemeClr val="bg2">
                  <a:lumMod val="50000"/>
                </a:schemeClr>
              </a:solidFill>
              <a:latin typeface="+mj-lt"/>
            </a:endParaRPr>
          </a:p>
        </p:txBody>
      </p:sp>
    </p:spTree>
  </p:cSld>
  <p:clrMapOvr>
    <a:masterClrMapping/>
  </p:clrMapOvr>
</p:sld>
</file>

<file path=ppt/theme/theme1.xml><?xml version="1.0" encoding="utf-8"?>
<a:theme xmlns:a="http://schemas.openxmlformats.org/drawingml/2006/main" name="International Podiatry Day by Slidesgo">
  <a:themeElements>
    <a:clrScheme name="Simple Light">
      <a:dk1>
        <a:srgbClr val="754E3B"/>
      </a:dk1>
      <a:lt1>
        <a:srgbClr val="6ACFFF"/>
      </a:lt1>
      <a:dk2>
        <a:srgbClr val="49383A"/>
      </a:dk2>
      <a:lt2>
        <a:srgbClr val="E2F6FF"/>
      </a:lt2>
      <a:accent1>
        <a:srgbClr val="34BEFF"/>
      </a:accent1>
      <a:accent2>
        <a:srgbClr val="F6768A"/>
      </a:accent2>
      <a:accent3>
        <a:srgbClr val="FFF2F4"/>
      </a:accent3>
      <a:accent4>
        <a:srgbClr val="E5667A"/>
      </a:accent4>
      <a:accent5>
        <a:srgbClr val="FFFFFF"/>
      </a:accent5>
      <a:accent6>
        <a:srgbClr val="FFFFFF"/>
      </a:accent6>
      <a:hlink>
        <a:srgbClr val="4938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