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3" r:id="rId3"/>
    <p:sldId id="336" r:id="rId4"/>
    <p:sldId id="268" r:id="rId5"/>
    <p:sldId id="360" r:id="rId6"/>
    <p:sldId id="314" r:id="rId7"/>
    <p:sldId id="315" r:id="rId8"/>
    <p:sldId id="316" r:id="rId9"/>
    <p:sldId id="318" r:id="rId10"/>
    <p:sldId id="320" r:id="rId11"/>
    <p:sldId id="319" r:id="rId12"/>
    <p:sldId id="317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64" r:id="rId23"/>
    <p:sldId id="362" r:id="rId24"/>
    <p:sldId id="331" r:id="rId25"/>
    <p:sldId id="332" r:id="rId26"/>
    <p:sldId id="333" r:id="rId27"/>
    <p:sldId id="334" r:id="rId28"/>
    <p:sldId id="335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61" r:id="rId38"/>
    <p:sldId id="345" r:id="rId39"/>
    <p:sldId id="346" r:id="rId40"/>
    <p:sldId id="348" r:id="rId41"/>
    <p:sldId id="349" r:id="rId42"/>
    <p:sldId id="350" r:id="rId43"/>
    <p:sldId id="351" r:id="rId44"/>
    <p:sldId id="352" r:id="rId45"/>
    <p:sldId id="359" r:id="rId46"/>
    <p:sldId id="353" r:id="rId47"/>
    <p:sldId id="355" r:id="rId48"/>
    <p:sldId id="356" r:id="rId49"/>
    <p:sldId id="357" r:id="rId50"/>
    <p:sldId id="358" r:id="rId51"/>
    <p:sldId id="365" r:id="rId5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3B4"/>
    <a:srgbClr val="0000FF"/>
    <a:srgbClr val="F587D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85" autoAdjust="0"/>
    <p:restoredTop sz="86388" autoAdjust="0"/>
  </p:normalViewPr>
  <p:slideViewPr>
    <p:cSldViewPr>
      <p:cViewPr varScale="1">
        <p:scale>
          <a:sx n="82" d="100"/>
          <a:sy n="82" d="100"/>
        </p:scale>
        <p:origin x="1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5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BDC42-47E7-A84C-A880-603F6BB56395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3" csCatId="accent1" phldr="1"/>
      <dgm:spPr/>
    </dgm:pt>
    <dgm:pt modelId="{AD1B404A-3EA5-6B49-AC05-97BD91210074}">
      <dgm:prSet phldrT="[Text]"/>
      <dgm:spPr/>
      <dgm:t>
        <a:bodyPr/>
        <a:lstStyle/>
        <a:p>
          <a:r>
            <a:rPr lang="en-US" dirty="0"/>
            <a:t>DNA damage</a:t>
          </a:r>
        </a:p>
      </dgm:t>
    </dgm:pt>
    <dgm:pt modelId="{0A062D88-08B3-BA4B-A857-F2EDF525153D}" type="parTrans" cxnId="{98FF72E9-AAA2-D547-9099-0AC90F518167}">
      <dgm:prSet/>
      <dgm:spPr/>
      <dgm:t>
        <a:bodyPr/>
        <a:lstStyle/>
        <a:p>
          <a:endParaRPr lang="en-US"/>
        </a:p>
      </dgm:t>
    </dgm:pt>
    <dgm:pt modelId="{07E1F4E7-44EC-8246-8CAA-1110471D05AE}" type="sibTrans" cxnId="{98FF72E9-AAA2-D547-9099-0AC90F518167}">
      <dgm:prSet/>
      <dgm:spPr/>
      <dgm:t>
        <a:bodyPr/>
        <a:lstStyle/>
        <a:p>
          <a:endParaRPr lang="en-US"/>
        </a:p>
      </dgm:t>
    </dgm:pt>
    <dgm:pt modelId="{8DE29688-6247-4444-B606-7679786B0F3A}">
      <dgm:prSet phldrT="[Text]"/>
      <dgm:spPr/>
      <dgm:t>
        <a:bodyPr/>
        <a:lstStyle/>
        <a:p>
          <a:r>
            <a:rPr lang="en-US" dirty="0"/>
            <a:t>Repair enzymes</a:t>
          </a:r>
          <a:r>
            <a:rPr lang="en-US" baseline="0" dirty="0"/>
            <a:t> </a:t>
          </a:r>
          <a:endParaRPr lang="en-US" dirty="0"/>
        </a:p>
      </dgm:t>
    </dgm:pt>
    <dgm:pt modelId="{A36ADE6F-32D9-8146-87E7-960B248C2D1E}" type="parTrans" cxnId="{B3236069-EC37-FD44-96E4-DC5536196A75}">
      <dgm:prSet/>
      <dgm:spPr/>
      <dgm:t>
        <a:bodyPr/>
        <a:lstStyle/>
        <a:p>
          <a:endParaRPr lang="en-US"/>
        </a:p>
      </dgm:t>
    </dgm:pt>
    <dgm:pt modelId="{0EEFE66A-8C67-A743-B0A9-33D12AAEC0BA}" type="sibTrans" cxnId="{B3236069-EC37-FD44-96E4-DC5536196A75}">
      <dgm:prSet/>
      <dgm:spPr/>
      <dgm:t>
        <a:bodyPr/>
        <a:lstStyle/>
        <a:p>
          <a:endParaRPr lang="en-US"/>
        </a:p>
      </dgm:t>
    </dgm:pt>
    <dgm:pt modelId="{C4A423AA-5B15-3249-87A1-775E16CFF89A}">
      <dgm:prSet phldrT="[Text]"/>
      <dgm:spPr/>
      <dgm:t>
        <a:bodyPr/>
        <a:lstStyle/>
        <a:p>
          <a:r>
            <a:rPr lang="en-US" dirty="0"/>
            <a:t>Normal cells </a:t>
          </a:r>
        </a:p>
      </dgm:t>
    </dgm:pt>
    <dgm:pt modelId="{17571417-9ADA-4547-A8DA-35CE272B631B}" type="parTrans" cxnId="{83902F4F-7A43-A345-919C-B2D32691ECD4}">
      <dgm:prSet/>
      <dgm:spPr/>
      <dgm:t>
        <a:bodyPr/>
        <a:lstStyle/>
        <a:p>
          <a:endParaRPr lang="en-US"/>
        </a:p>
      </dgm:t>
    </dgm:pt>
    <dgm:pt modelId="{7DE51959-9F4C-674E-BB22-8CEC13E3B4CE}" type="sibTrans" cxnId="{83902F4F-7A43-A345-919C-B2D32691ECD4}">
      <dgm:prSet/>
      <dgm:spPr/>
      <dgm:t>
        <a:bodyPr/>
        <a:lstStyle/>
        <a:p>
          <a:endParaRPr lang="en-US"/>
        </a:p>
      </dgm:t>
    </dgm:pt>
    <dgm:pt modelId="{C8964236-D24C-9544-91A0-59F4F213413A}" type="pres">
      <dgm:prSet presAssocID="{4F5BDC42-47E7-A84C-A880-603F6BB56395}" presName="rootnode" presStyleCnt="0">
        <dgm:presLayoutVars>
          <dgm:chMax/>
          <dgm:chPref/>
          <dgm:dir/>
          <dgm:animLvl val="lvl"/>
        </dgm:presLayoutVars>
      </dgm:prSet>
      <dgm:spPr/>
    </dgm:pt>
    <dgm:pt modelId="{7253C677-298B-CA49-B9B7-293E513C40B2}" type="pres">
      <dgm:prSet presAssocID="{AD1B404A-3EA5-6B49-AC05-97BD91210074}" presName="composite" presStyleCnt="0"/>
      <dgm:spPr/>
    </dgm:pt>
    <dgm:pt modelId="{041DDEB1-A406-6340-A84D-825C831AE2F9}" type="pres">
      <dgm:prSet presAssocID="{AD1B404A-3EA5-6B49-AC05-97BD91210074}" presName="bentUpArrow1" presStyleLbl="alignImgPlace1" presStyleIdx="0" presStyleCnt="2"/>
      <dgm:spPr/>
    </dgm:pt>
    <dgm:pt modelId="{15893EE8-75A5-504B-96A5-7EC931ED36F6}" type="pres">
      <dgm:prSet presAssocID="{AD1B404A-3EA5-6B49-AC05-97BD9121007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AE9499D-2666-8A46-B623-A83627BE14A1}" type="pres">
      <dgm:prSet presAssocID="{AD1B404A-3EA5-6B49-AC05-97BD9121007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0DCB151-6601-B442-ACB1-42BE46014A61}" type="pres">
      <dgm:prSet presAssocID="{07E1F4E7-44EC-8246-8CAA-1110471D05AE}" presName="sibTrans" presStyleCnt="0"/>
      <dgm:spPr/>
    </dgm:pt>
    <dgm:pt modelId="{30D5D773-7721-174F-80D5-E4185F2985DB}" type="pres">
      <dgm:prSet presAssocID="{8DE29688-6247-4444-B606-7679786B0F3A}" presName="composite" presStyleCnt="0"/>
      <dgm:spPr/>
    </dgm:pt>
    <dgm:pt modelId="{6478CA51-BE05-1F47-B8C7-1F304F4D193C}" type="pres">
      <dgm:prSet presAssocID="{8DE29688-6247-4444-B606-7679786B0F3A}" presName="bentUpArrow1" presStyleLbl="alignImgPlace1" presStyleIdx="1" presStyleCnt="2"/>
      <dgm:spPr/>
    </dgm:pt>
    <dgm:pt modelId="{7ACD752D-6A4B-E34F-BED5-06B3C0AED718}" type="pres">
      <dgm:prSet presAssocID="{8DE29688-6247-4444-B606-7679786B0F3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8C36398-03DD-2948-B46E-3CE9DBBE83CE}" type="pres">
      <dgm:prSet presAssocID="{8DE29688-6247-4444-B606-7679786B0F3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354B930-6323-B448-8390-8F3DBDBD757E}" type="pres">
      <dgm:prSet presAssocID="{0EEFE66A-8C67-A743-B0A9-33D12AAEC0BA}" presName="sibTrans" presStyleCnt="0"/>
      <dgm:spPr/>
    </dgm:pt>
    <dgm:pt modelId="{363A0639-C82A-F448-AB27-678F3383307B}" type="pres">
      <dgm:prSet presAssocID="{C4A423AA-5B15-3249-87A1-775E16CFF89A}" presName="composite" presStyleCnt="0"/>
      <dgm:spPr/>
    </dgm:pt>
    <dgm:pt modelId="{CABDAFFC-8E93-7841-AE50-33FC5F3392A7}" type="pres">
      <dgm:prSet presAssocID="{C4A423AA-5B15-3249-87A1-775E16CFF89A}" presName="ParentText" presStyleLbl="node1" presStyleIdx="2" presStyleCnt="3" custLinFactNeighborY="-456">
        <dgm:presLayoutVars>
          <dgm:chMax val="1"/>
          <dgm:chPref val="1"/>
          <dgm:bulletEnabled val="1"/>
        </dgm:presLayoutVars>
      </dgm:prSet>
      <dgm:spPr/>
    </dgm:pt>
  </dgm:ptLst>
  <dgm:cxnLst>
    <dgm:cxn modelId="{83902F4F-7A43-A345-919C-B2D32691ECD4}" srcId="{4F5BDC42-47E7-A84C-A880-603F6BB56395}" destId="{C4A423AA-5B15-3249-87A1-775E16CFF89A}" srcOrd="2" destOrd="0" parTransId="{17571417-9ADA-4547-A8DA-35CE272B631B}" sibTransId="{7DE51959-9F4C-674E-BB22-8CEC13E3B4CE}"/>
    <dgm:cxn modelId="{8443C358-9D0A-8B45-A5FB-B1BEC56CB396}" type="presOf" srcId="{AD1B404A-3EA5-6B49-AC05-97BD91210074}" destId="{15893EE8-75A5-504B-96A5-7EC931ED36F6}" srcOrd="0" destOrd="0" presId="urn:microsoft.com/office/officeart/2005/8/layout/StepDownProcess"/>
    <dgm:cxn modelId="{B3236069-EC37-FD44-96E4-DC5536196A75}" srcId="{4F5BDC42-47E7-A84C-A880-603F6BB56395}" destId="{8DE29688-6247-4444-B606-7679786B0F3A}" srcOrd="1" destOrd="0" parTransId="{A36ADE6F-32D9-8146-87E7-960B248C2D1E}" sibTransId="{0EEFE66A-8C67-A743-B0A9-33D12AAEC0BA}"/>
    <dgm:cxn modelId="{AD1ADE6C-1D3C-CA4D-BA5D-79E91B96E363}" type="presOf" srcId="{4F5BDC42-47E7-A84C-A880-603F6BB56395}" destId="{C8964236-D24C-9544-91A0-59F4F213413A}" srcOrd="0" destOrd="0" presId="urn:microsoft.com/office/officeart/2005/8/layout/StepDownProcess"/>
    <dgm:cxn modelId="{4C248170-FA65-1E43-AD16-987814F93119}" type="presOf" srcId="{C4A423AA-5B15-3249-87A1-775E16CFF89A}" destId="{CABDAFFC-8E93-7841-AE50-33FC5F3392A7}" srcOrd="0" destOrd="0" presId="urn:microsoft.com/office/officeart/2005/8/layout/StepDownProcess"/>
    <dgm:cxn modelId="{04E8C48E-B79E-BC4C-8565-38D1851EC7E2}" type="presOf" srcId="{8DE29688-6247-4444-B606-7679786B0F3A}" destId="{7ACD752D-6A4B-E34F-BED5-06B3C0AED718}" srcOrd="0" destOrd="0" presId="urn:microsoft.com/office/officeart/2005/8/layout/StepDownProcess"/>
    <dgm:cxn modelId="{98FF72E9-AAA2-D547-9099-0AC90F518167}" srcId="{4F5BDC42-47E7-A84C-A880-603F6BB56395}" destId="{AD1B404A-3EA5-6B49-AC05-97BD91210074}" srcOrd="0" destOrd="0" parTransId="{0A062D88-08B3-BA4B-A857-F2EDF525153D}" sibTransId="{07E1F4E7-44EC-8246-8CAA-1110471D05AE}"/>
    <dgm:cxn modelId="{A23DAE72-28D8-7A48-BAD6-94582526E0EA}" type="presParOf" srcId="{C8964236-D24C-9544-91A0-59F4F213413A}" destId="{7253C677-298B-CA49-B9B7-293E513C40B2}" srcOrd="0" destOrd="0" presId="urn:microsoft.com/office/officeart/2005/8/layout/StepDownProcess"/>
    <dgm:cxn modelId="{22ABC475-627B-8E43-8842-D7DB93D02596}" type="presParOf" srcId="{7253C677-298B-CA49-B9B7-293E513C40B2}" destId="{041DDEB1-A406-6340-A84D-825C831AE2F9}" srcOrd="0" destOrd="0" presId="urn:microsoft.com/office/officeart/2005/8/layout/StepDownProcess"/>
    <dgm:cxn modelId="{942B358B-141C-FA4B-A687-9B48752CAE27}" type="presParOf" srcId="{7253C677-298B-CA49-B9B7-293E513C40B2}" destId="{15893EE8-75A5-504B-96A5-7EC931ED36F6}" srcOrd="1" destOrd="0" presId="urn:microsoft.com/office/officeart/2005/8/layout/StepDownProcess"/>
    <dgm:cxn modelId="{AF2EE892-3A4B-2646-A994-1419018126AB}" type="presParOf" srcId="{7253C677-298B-CA49-B9B7-293E513C40B2}" destId="{EAE9499D-2666-8A46-B623-A83627BE14A1}" srcOrd="2" destOrd="0" presId="urn:microsoft.com/office/officeart/2005/8/layout/StepDownProcess"/>
    <dgm:cxn modelId="{C4B054AF-3467-BC44-BFAF-F2AF8A3CED21}" type="presParOf" srcId="{C8964236-D24C-9544-91A0-59F4F213413A}" destId="{10DCB151-6601-B442-ACB1-42BE46014A61}" srcOrd="1" destOrd="0" presId="urn:microsoft.com/office/officeart/2005/8/layout/StepDownProcess"/>
    <dgm:cxn modelId="{5B03EE0E-47D9-1C43-AD92-5D01F4D646E5}" type="presParOf" srcId="{C8964236-D24C-9544-91A0-59F4F213413A}" destId="{30D5D773-7721-174F-80D5-E4185F2985DB}" srcOrd="2" destOrd="0" presId="urn:microsoft.com/office/officeart/2005/8/layout/StepDownProcess"/>
    <dgm:cxn modelId="{611AD995-6C04-0947-99E1-5E7B5702DD5A}" type="presParOf" srcId="{30D5D773-7721-174F-80D5-E4185F2985DB}" destId="{6478CA51-BE05-1F47-B8C7-1F304F4D193C}" srcOrd="0" destOrd="0" presId="urn:microsoft.com/office/officeart/2005/8/layout/StepDownProcess"/>
    <dgm:cxn modelId="{2279A6BE-A651-3E41-B12A-F9BF569F9379}" type="presParOf" srcId="{30D5D773-7721-174F-80D5-E4185F2985DB}" destId="{7ACD752D-6A4B-E34F-BED5-06B3C0AED718}" srcOrd="1" destOrd="0" presId="urn:microsoft.com/office/officeart/2005/8/layout/StepDownProcess"/>
    <dgm:cxn modelId="{C2442704-CF2D-5C45-AF1E-976C450E3E17}" type="presParOf" srcId="{30D5D773-7721-174F-80D5-E4185F2985DB}" destId="{F8C36398-03DD-2948-B46E-3CE9DBBE83CE}" srcOrd="2" destOrd="0" presId="urn:microsoft.com/office/officeart/2005/8/layout/StepDownProcess"/>
    <dgm:cxn modelId="{5ECE9BDC-ECF9-5840-AB7C-0BE112048B11}" type="presParOf" srcId="{C8964236-D24C-9544-91A0-59F4F213413A}" destId="{5354B930-6323-B448-8390-8F3DBDBD757E}" srcOrd="3" destOrd="0" presId="urn:microsoft.com/office/officeart/2005/8/layout/StepDownProcess"/>
    <dgm:cxn modelId="{C0D37C98-F547-874F-ACA1-C81265071612}" type="presParOf" srcId="{C8964236-D24C-9544-91A0-59F4F213413A}" destId="{363A0639-C82A-F448-AB27-678F3383307B}" srcOrd="4" destOrd="0" presId="urn:microsoft.com/office/officeart/2005/8/layout/StepDownProcess"/>
    <dgm:cxn modelId="{8F313FE4-1DF8-6944-824D-0C483A4F9BC9}" type="presParOf" srcId="{363A0639-C82A-F448-AB27-678F3383307B}" destId="{CABDAFFC-8E93-7841-AE50-33FC5F3392A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BDC42-47E7-A84C-A880-603F6BB56395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3_4" csCatId="accent3" phldr="1"/>
      <dgm:spPr/>
    </dgm:pt>
    <dgm:pt modelId="{AD1B404A-3EA5-6B49-AC05-97BD91210074}">
      <dgm:prSet phldrT="[Text]"/>
      <dgm:spPr/>
      <dgm:t>
        <a:bodyPr/>
        <a:lstStyle/>
        <a:p>
          <a:r>
            <a:rPr lang="en-US" dirty="0"/>
            <a:t>DNA damage</a:t>
          </a:r>
        </a:p>
      </dgm:t>
    </dgm:pt>
    <dgm:pt modelId="{0A062D88-08B3-BA4B-A857-F2EDF525153D}" type="parTrans" cxnId="{98FF72E9-AAA2-D547-9099-0AC90F518167}">
      <dgm:prSet/>
      <dgm:spPr/>
      <dgm:t>
        <a:bodyPr/>
        <a:lstStyle/>
        <a:p>
          <a:endParaRPr lang="en-US"/>
        </a:p>
      </dgm:t>
    </dgm:pt>
    <dgm:pt modelId="{07E1F4E7-44EC-8246-8CAA-1110471D05AE}" type="sibTrans" cxnId="{98FF72E9-AAA2-D547-9099-0AC90F518167}">
      <dgm:prSet/>
      <dgm:spPr/>
      <dgm:t>
        <a:bodyPr/>
        <a:lstStyle/>
        <a:p>
          <a:endParaRPr lang="en-US"/>
        </a:p>
      </dgm:t>
    </dgm:pt>
    <dgm:pt modelId="{8DE29688-6247-4444-B606-7679786B0F3A}">
      <dgm:prSet phldrT="[Text]"/>
      <dgm:spPr/>
      <dgm:t>
        <a:bodyPr/>
        <a:lstStyle/>
        <a:p>
          <a:r>
            <a:rPr lang="en-US" dirty="0"/>
            <a:t>Defective Repair systems</a:t>
          </a:r>
          <a:r>
            <a:rPr lang="en-US" baseline="0" dirty="0"/>
            <a:t> </a:t>
          </a:r>
          <a:endParaRPr lang="en-US" dirty="0"/>
        </a:p>
      </dgm:t>
    </dgm:pt>
    <dgm:pt modelId="{A36ADE6F-32D9-8146-87E7-960B248C2D1E}" type="parTrans" cxnId="{B3236069-EC37-FD44-96E4-DC5536196A75}">
      <dgm:prSet/>
      <dgm:spPr/>
      <dgm:t>
        <a:bodyPr/>
        <a:lstStyle/>
        <a:p>
          <a:endParaRPr lang="en-US"/>
        </a:p>
      </dgm:t>
    </dgm:pt>
    <dgm:pt modelId="{0EEFE66A-8C67-A743-B0A9-33D12AAEC0BA}" type="sibTrans" cxnId="{B3236069-EC37-FD44-96E4-DC5536196A75}">
      <dgm:prSet/>
      <dgm:spPr/>
      <dgm:t>
        <a:bodyPr/>
        <a:lstStyle/>
        <a:p>
          <a:endParaRPr lang="en-US"/>
        </a:p>
      </dgm:t>
    </dgm:pt>
    <dgm:pt modelId="{C4A423AA-5B15-3249-87A1-775E16CFF89A}">
      <dgm:prSet phldrT="[Text]"/>
      <dgm:spPr/>
      <dgm:t>
        <a:bodyPr/>
        <a:lstStyle/>
        <a:p>
          <a:r>
            <a:rPr lang="en-US" dirty="0"/>
            <a:t>Mutation</a:t>
          </a:r>
          <a:r>
            <a:rPr lang="en-US" baseline="0" dirty="0"/>
            <a:t> </a:t>
          </a:r>
          <a:endParaRPr lang="en-US" dirty="0"/>
        </a:p>
      </dgm:t>
    </dgm:pt>
    <dgm:pt modelId="{17571417-9ADA-4547-A8DA-35CE272B631B}" type="parTrans" cxnId="{83902F4F-7A43-A345-919C-B2D32691ECD4}">
      <dgm:prSet/>
      <dgm:spPr/>
      <dgm:t>
        <a:bodyPr/>
        <a:lstStyle/>
        <a:p>
          <a:endParaRPr lang="en-US"/>
        </a:p>
      </dgm:t>
    </dgm:pt>
    <dgm:pt modelId="{7DE51959-9F4C-674E-BB22-8CEC13E3B4CE}" type="sibTrans" cxnId="{83902F4F-7A43-A345-919C-B2D32691ECD4}">
      <dgm:prSet/>
      <dgm:spPr/>
      <dgm:t>
        <a:bodyPr/>
        <a:lstStyle/>
        <a:p>
          <a:endParaRPr lang="en-US"/>
        </a:p>
      </dgm:t>
    </dgm:pt>
    <dgm:pt modelId="{F3C947E5-60C3-7040-AAF1-BC31CF2683DB}">
      <dgm:prSet phldrT="[Text]"/>
      <dgm:spPr/>
      <dgm:t>
        <a:bodyPr/>
        <a:lstStyle/>
        <a:p>
          <a:r>
            <a:rPr lang="en-US" dirty="0"/>
            <a:t>Diseased cells </a:t>
          </a:r>
        </a:p>
      </dgm:t>
    </dgm:pt>
    <dgm:pt modelId="{463609DF-DE41-0843-8C05-D2A2FEF28C39}" type="parTrans" cxnId="{206278D1-86B1-FF49-B5E6-9A960E6BDCD3}">
      <dgm:prSet/>
      <dgm:spPr/>
      <dgm:t>
        <a:bodyPr/>
        <a:lstStyle/>
        <a:p>
          <a:endParaRPr lang="en-US"/>
        </a:p>
      </dgm:t>
    </dgm:pt>
    <dgm:pt modelId="{C8435E4B-24BB-BB4D-914C-6210114ACB78}" type="sibTrans" cxnId="{206278D1-86B1-FF49-B5E6-9A960E6BDCD3}">
      <dgm:prSet/>
      <dgm:spPr/>
      <dgm:t>
        <a:bodyPr/>
        <a:lstStyle/>
        <a:p>
          <a:endParaRPr lang="en-US"/>
        </a:p>
      </dgm:t>
    </dgm:pt>
    <dgm:pt modelId="{E98D1F08-5F2B-4C43-B6F9-16A2CFEC805D}" type="pres">
      <dgm:prSet presAssocID="{4F5BDC42-47E7-A84C-A880-603F6BB56395}" presName="rootnode" presStyleCnt="0">
        <dgm:presLayoutVars>
          <dgm:chMax/>
          <dgm:chPref/>
          <dgm:dir/>
          <dgm:animLvl val="lvl"/>
        </dgm:presLayoutVars>
      </dgm:prSet>
      <dgm:spPr/>
    </dgm:pt>
    <dgm:pt modelId="{41307B2A-B454-6645-AE95-5541557FBCAB}" type="pres">
      <dgm:prSet presAssocID="{AD1B404A-3EA5-6B49-AC05-97BD91210074}" presName="composite" presStyleCnt="0"/>
      <dgm:spPr/>
    </dgm:pt>
    <dgm:pt modelId="{DCDE3904-1791-C444-A74F-289810C6086B}" type="pres">
      <dgm:prSet presAssocID="{AD1B404A-3EA5-6B49-AC05-97BD91210074}" presName="bentUpArrow1" presStyleLbl="alignImgPlace1" presStyleIdx="0" presStyleCnt="3"/>
      <dgm:spPr/>
    </dgm:pt>
    <dgm:pt modelId="{65988AFB-F953-7D4C-A421-34364086CEA4}" type="pres">
      <dgm:prSet presAssocID="{AD1B404A-3EA5-6B49-AC05-97BD9121007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A3D48C43-2CCD-9D4A-B3DC-6CCA4BC79A9F}" type="pres">
      <dgm:prSet presAssocID="{AD1B404A-3EA5-6B49-AC05-97BD9121007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C37B0D4-D749-8345-9579-C2910E543EDC}" type="pres">
      <dgm:prSet presAssocID="{07E1F4E7-44EC-8246-8CAA-1110471D05AE}" presName="sibTrans" presStyleCnt="0"/>
      <dgm:spPr/>
    </dgm:pt>
    <dgm:pt modelId="{689F9ECB-40BD-B14D-8279-7F44C21A5A78}" type="pres">
      <dgm:prSet presAssocID="{8DE29688-6247-4444-B606-7679786B0F3A}" presName="composite" presStyleCnt="0"/>
      <dgm:spPr/>
    </dgm:pt>
    <dgm:pt modelId="{F13DD0F1-BD13-FC4C-97F3-F41002867DEF}" type="pres">
      <dgm:prSet presAssocID="{8DE29688-6247-4444-B606-7679786B0F3A}" presName="bentUpArrow1" presStyleLbl="alignImgPlace1" presStyleIdx="1" presStyleCnt="3"/>
      <dgm:spPr/>
    </dgm:pt>
    <dgm:pt modelId="{0E7F5522-53F8-BB44-9F1A-C274F250B2B2}" type="pres">
      <dgm:prSet presAssocID="{8DE29688-6247-4444-B606-7679786B0F3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54B1FFA7-D25E-584D-A248-88B8815CFE67}" type="pres">
      <dgm:prSet presAssocID="{8DE29688-6247-4444-B606-7679786B0F3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E8DBEDF-A557-9B47-9EBB-FCE596A327F4}" type="pres">
      <dgm:prSet presAssocID="{0EEFE66A-8C67-A743-B0A9-33D12AAEC0BA}" presName="sibTrans" presStyleCnt="0"/>
      <dgm:spPr/>
    </dgm:pt>
    <dgm:pt modelId="{2E76D9C0-F725-9144-A0B6-2B4C33927DE9}" type="pres">
      <dgm:prSet presAssocID="{C4A423AA-5B15-3249-87A1-775E16CFF89A}" presName="composite" presStyleCnt="0"/>
      <dgm:spPr/>
    </dgm:pt>
    <dgm:pt modelId="{F325125E-CD5C-1048-A46B-BFB56FA02EB0}" type="pres">
      <dgm:prSet presAssocID="{C4A423AA-5B15-3249-87A1-775E16CFF89A}" presName="bentUpArrow1" presStyleLbl="alignImgPlace1" presStyleIdx="2" presStyleCnt="3"/>
      <dgm:spPr/>
    </dgm:pt>
    <dgm:pt modelId="{76FBA25D-296C-A74E-86BB-564820301306}" type="pres">
      <dgm:prSet presAssocID="{C4A423AA-5B15-3249-87A1-775E16CFF89A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627F51E-5434-3D45-80C7-276999D11EE6}" type="pres">
      <dgm:prSet presAssocID="{C4A423AA-5B15-3249-87A1-775E16CFF89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B4A9F9D-FBC8-CE43-BA61-B92642193951}" type="pres">
      <dgm:prSet presAssocID="{7DE51959-9F4C-674E-BB22-8CEC13E3B4CE}" presName="sibTrans" presStyleCnt="0"/>
      <dgm:spPr/>
    </dgm:pt>
    <dgm:pt modelId="{56A9C344-F51B-A44E-B96E-1BD4063AA0F2}" type="pres">
      <dgm:prSet presAssocID="{F3C947E5-60C3-7040-AAF1-BC31CF2683DB}" presName="composite" presStyleCnt="0"/>
      <dgm:spPr/>
    </dgm:pt>
    <dgm:pt modelId="{A79C5871-F861-754E-BF6D-2AD7C6173F74}" type="pres">
      <dgm:prSet presAssocID="{F3C947E5-60C3-7040-AAF1-BC31CF2683D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01599A13-10CC-BB46-9C00-152E0C29A99F}" type="presOf" srcId="{C4A423AA-5B15-3249-87A1-775E16CFF89A}" destId="{76FBA25D-296C-A74E-86BB-564820301306}" srcOrd="0" destOrd="0" presId="urn:microsoft.com/office/officeart/2005/8/layout/StepDownProcess"/>
    <dgm:cxn modelId="{B9EE131A-5DC7-7647-B9E6-FDEFA3698D0F}" type="presOf" srcId="{F3C947E5-60C3-7040-AAF1-BC31CF2683DB}" destId="{A79C5871-F861-754E-BF6D-2AD7C6173F74}" srcOrd="0" destOrd="0" presId="urn:microsoft.com/office/officeart/2005/8/layout/StepDownProcess"/>
    <dgm:cxn modelId="{CADF4A29-4196-CB40-9351-C59671647A39}" type="presOf" srcId="{AD1B404A-3EA5-6B49-AC05-97BD91210074}" destId="{65988AFB-F953-7D4C-A421-34364086CEA4}" srcOrd="0" destOrd="0" presId="urn:microsoft.com/office/officeart/2005/8/layout/StepDownProcess"/>
    <dgm:cxn modelId="{83902F4F-7A43-A345-919C-B2D32691ECD4}" srcId="{4F5BDC42-47E7-A84C-A880-603F6BB56395}" destId="{C4A423AA-5B15-3249-87A1-775E16CFF89A}" srcOrd="2" destOrd="0" parTransId="{17571417-9ADA-4547-A8DA-35CE272B631B}" sibTransId="{7DE51959-9F4C-674E-BB22-8CEC13E3B4CE}"/>
    <dgm:cxn modelId="{B3236069-EC37-FD44-96E4-DC5536196A75}" srcId="{4F5BDC42-47E7-A84C-A880-603F6BB56395}" destId="{8DE29688-6247-4444-B606-7679786B0F3A}" srcOrd="1" destOrd="0" parTransId="{A36ADE6F-32D9-8146-87E7-960B248C2D1E}" sibTransId="{0EEFE66A-8C67-A743-B0A9-33D12AAEC0BA}"/>
    <dgm:cxn modelId="{57C1B476-4323-4348-98FB-C8C0402F4790}" type="presOf" srcId="{4F5BDC42-47E7-A84C-A880-603F6BB56395}" destId="{E98D1F08-5F2B-4C43-B6F9-16A2CFEC805D}" srcOrd="0" destOrd="0" presId="urn:microsoft.com/office/officeart/2005/8/layout/StepDownProcess"/>
    <dgm:cxn modelId="{9558FEB8-0078-E94A-A699-9331D4E3FB8A}" type="presOf" srcId="{8DE29688-6247-4444-B606-7679786B0F3A}" destId="{0E7F5522-53F8-BB44-9F1A-C274F250B2B2}" srcOrd="0" destOrd="0" presId="urn:microsoft.com/office/officeart/2005/8/layout/StepDownProcess"/>
    <dgm:cxn modelId="{206278D1-86B1-FF49-B5E6-9A960E6BDCD3}" srcId="{4F5BDC42-47E7-A84C-A880-603F6BB56395}" destId="{F3C947E5-60C3-7040-AAF1-BC31CF2683DB}" srcOrd="3" destOrd="0" parTransId="{463609DF-DE41-0843-8C05-D2A2FEF28C39}" sibTransId="{C8435E4B-24BB-BB4D-914C-6210114ACB78}"/>
    <dgm:cxn modelId="{98FF72E9-AAA2-D547-9099-0AC90F518167}" srcId="{4F5BDC42-47E7-A84C-A880-603F6BB56395}" destId="{AD1B404A-3EA5-6B49-AC05-97BD91210074}" srcOrd="0" destOrd="0" parTransId="{0A062D88-08B3-BA4B-A857-F2EDF525153D}" sibTransId="{07E1F4E7-44EC-8246-8CAA-1110471D05AE}"/>
    <dgm:cxn modelId="{EE7D2133-8940-D946-B110-F5C832E00C2E}" type="presParOf" srcId="{E98D1F08-5F2B-4C43-B6F9-16A2CFEC805D}" destId="{41307B2A-B454-6645-AE95-5541557FBCAB}" srcOrd="0" destOrd="0" presId="urn:microsoft.com/office/officeart/2005/8/layout/StepDownProcess"/>
    <dgm:cxn modelId="{465FFE6E-9276-BC42-ABFB-BC5425B3B22D}" type="presParOf" srcId="{41307B2A-B454-6645-AE95-5541557FBCAB}" destId="{DCDE3904-1791-C444-A74F-289810C6086B}" srcOrd="0" destOrd="0" presId="urn:microsoft.com/office/officeart/2005/8/layout/StepDownProcess"/>
    <dgm:cxn modelId="{129E2DA5-7C32-7D4B-BC59-C0690F21F35F}" type="presParOf" srcId="{41307B2A-B454-6645-AE95-5541557FBCAB}" destId="{65988AFB-F953-7D4C-A421-34364086CEA4}" srcOrd="1" destOrd="0" presId="urn:microsoft.com/office/officeart/2005/8/layout/StepDownProcess"/>
    <dgm:cxn modelId="{6E15C6E9-FDC0-9F45-A4C0-0E2211786728}" type="presParOf" srcId="{41307B2A-B454-6645-AE95-5541557FBCAB}" destId="{A3D48C43-2CCD-9D4A-B3DC-6CCA4BC79A9F}" srcOrd="2" destOrd="0" presId="urn:microsoft.com/office/officeart/2005/8/layout/StepDownProcess"/>
    <dgm:cxn modelId="{1D244184-630D-3245-8200-F7745CFE964E}" type="presParOf" srcId="{E98D1F08-5F2B-4C43-B6F9-16A2CFEC805D}" destId="{4C37B0D4-D749-8345-9579-C2910E543EDC}" srcOrd="1" destOrd="0" presId="urn:microsoft.com/office/officeart/2005/8/layout/StepDownProcess"/>
    <dgm:cxn modelId="{662F722A-7545-D742-907B-402FC566CBB4}" type="presParOf" srcId="{E98D1F08-5F2B-4C43-B6F9-16A2CFEC805D}" destId="{689F9ECB-40BD-B14D-8279-7F44C21A5A78}" srcOrd="2" destOrd="0" presId="urn:microsoft.com/office/officeart/2005/8/layout/StepDownProcess"/>
    <dgm:cxn modelId="{2675FD96-279F-E643-AA0C-943F2C63814B}" type="presParOf" srcId="{689F9ECB-40BD-B14D-8279-7F44C21A5A78}" destId="{F13DD0F1-BD13-FC4C-97F3-F41002867DEF}" srcOrd="0" destOrd="0" presId="urn:microsoft.com/office/officeart/2005/8/layout/StepDownProcess"/>
    <dgm:cxn modelId="{F3F6810E-F125-C748-8722-BC0D6E6E9540}" type="presParOf" srcId="{689F9ECB-40BD-B14D-8279-7F44C21A5A78}" destId="{0E7F5522-53F8-BB44-9F1A-C274F250B2B2}" srcOrd="1" destOrd="0" presId="urn:microsoft.com/office/officeart/2005/8/layout/StepDownProcess"/>
    <dgm:cxn modelId="{2CCBD961-BA45-FB49-A30A-89938D72BA98}" type="presParOf" srcId="{689F9ECB-40BD-B14D-8279-7F44C21A5A78}" destId="{54B1FFA7-D25E-584D-A248-88B8815CFE67}" srcOrd="2" destOrd="0" presId="urn:microsoft.com/office/officeart/2005/8/layout/StepDownProcess"/>
    <dgm:cxn modelId="{0E0C24C5-22AE-414C-BA56-D44FC6180F44}" type="presParOf" srcId="{E98D1F08-5F2B-4C43-B6F9-16A2CFEC805D}" destId="{FE8DBEDF-A557-9B47-9EBB-FCE596A327F4}" srcOrd="3" destOrd="0" presId="urn:microsoft.com/office/officeart/2005/8/layout/StepDownProcess"/>
    <dgm:cxn modelId="{562BD035-E081-EE49-8FC5-B4D12502BA35}" type="presParOf" srcId="{E98D1F08-5F2B-4C43-B6F9-16A2CFEC805D}" destId="{2E76D9C0-F725-9144-A0B6-2B4C33927DE9}" srcOrd="4" destOrd="0" presId="urn:microsoft.com/office/officeart/2005/8/layout/StepDownProcess"/>
    <dgm:cxn modelId="{1E88C734-27BD-1D48-96F0-5A434CD9BF68}" type="presParOf" srcId="{2E76D9C0-F725-9144-A0B6-2B4C33927DE9}" destId="{F325125E-CD5C-1048-A46B-BFB56FA02EB0}" srcOrd="0" destOrd="0" presId="urn:microsoft.com/office/officeart/2005/8/layout/StepDownProcess"/>
    <dgm:cxn modelId="{3EE7CF8E-CDD2-494B-8705-57E784E6DBD4}" type="presParOf" srcId="{2E76D9C0-F725-9144-A0B6-2B4C33927DE9}" destId="{76FBA25D-296C-A74E-86BB-564820301306}" srcOrd="1" destOrd="0" presId="urn:microsoft.com/office/officeart/2005/8/layout/StepDownProcess"/>
    <dgm:cxn modelId="{240110DF-EB10-E042-B068-F3CD598953C9}" type="presParOf" srcId="{2E76D9C0-F725-9144-A0B6-2B4C33927DE9}" destId="{6627F51E-5434-3D45-80C7-276999D11EE6}" srcOrd="2" destOrd="0" presId="urn:microsoft.com/office/officeart/2005/8/layout/StepDownProcess"/>
    <dgm:cxn modelId="{293F1E60-21C9-8E48-B38A-E8F7A06597C9}" type="presParOf" srcId="{E98D1F08-5F2B-4C43-B6F9-16A2CFEC805D}" destId="{5B4A9F9D-FBC8-CE43-BA61-B92642193951}" srcOrd="5" destOrd="0" presId="urn:microsoft.com/office/officeart/2005/8/layout/StepDownProcess"/>
    <dgm:cxn modelId="{1E930B63-BE2B-264D-BF6A-4C2FCF43135F}" type="presParOf" srcId="{E98D1F08-5F2B-4C43-B6F9-16A2CFEC805D}" destId="{56A9C344-F51B-A44E-B96E-1BD4063AA0F2}" srcOrd="6" destOrd="0" presId="urn:microsoft.com/office/officeart/2005/8/layout/StepDownProcess"/>
    <dgm:cxn modelId="{4BF31C2F-4ED6-2F45-89A0-FDB7972B4C40}" type="presParOf" srcId="{56A9C344-F51B-A44E-B96E-1BD4063AA0F2}" destId="{A79C5871-F861-754E-BF6D-2AD7C6173F7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0BE1D5-0589-1D4F-AD48-CDFCD8D3D72C}" type="doc">
      <dgm:prSet loTypeId="urn:microsoft.com/office/officeart/2005/8/layout/hierarchy6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9DB542-13B6-D247-8F44-0DA942931C2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b="0">
              <a:solidFill>
                <a:schemeClr val="tx1"/>
              </a:solidFill>
            </a:rPr>
            <a:t>Mutation </a:t>
          </a:r>
          <a:endParaRPr lang="en-US" sz="2400" b="0" dirty="0">
            <a:solidFill>
              <a:schemeClr val="tx1"/>
            </a:solidFill>
          </a:endParaRPr>
        </a:p>
      </dgm:t>
    </dgm:pt>
    <dgm:pt modelId="{6F51F783-33FA-8148-B536-D43B1DE67B5C}" type="parTrans" cxnId="{DDC123BC-7B78-2246-B066-3794CC3ADD4B}">
      <dgm:prSet/>
      <dgm:spPr/>
      <dgm:t>
        <a:bodyPr/>
        <a:lstStyle/>
        <a:p>
          <a:endParaRPr lang="en-US"/>
        </a:p>
      </dgm:t>
    </dgm:pt>
    <dgm:pt modelId="{E9F4E892-E42F-574E-9BA4-A3A6B414CCD9}" type="sibTrans" cxnId="{DDC123BC-7B78-2246-B066-3794CC3ADD4B}">
      <dgm:prSet/>
      <dgm:spPr/>
      <dgm:t>
        <a:bodyPr/>
        <a:lstStyle/>
        <a:p>
          <a:endParaRPr lang="en-US"/>
        </a:p>
      </dgm:t>
    </dgm:pt>
    <dgm:pt modelId="{5D8884E4-ECC7-484A-A959-41ACF06183E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Frameshift mutation</a:t>
          </a:r>
          <a:r>
            <a:rPr lang="en-US" baseline="0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9210E644-D764-D248-91BA-4FF34B534A37}" type="parTrans" cxnId="{FDABF630-932C-DD4E-83FC-1FC222F6298D}">
      <dgm:prSet/>
      <dgm:spPr/>
      <dgm:t>
        <a:bodyPr/>
        <a:lstStyle/>
        <a:p>
          <a:endParaRPr lang="en-US"/>
        </a:p>
      </dgm:t>
    </dgm:pt>
    <dgm:pt modelId="{4379589B-ABCD-8C4E-ABE4-99B211216ABB}" type="sibTrans" cxnId="{FDABF630-932C-DD4E-83FC-1FC222F6298D}">
      <dgm:prSet/>
      <dgm:spPr/>
      <dgm:t>
        <a:bodyPr/>
        <a:lstStyle/>
        <a:p>
          <a:endParaRPr lang="en-US"/>
        </a:p>
      </dgm:t>
    </dgm:pt>
    <dgm:pt modelId="{B778B6DA-2D18-074A-8DF4-39F013F23DFA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Insertion </a:t>
          </a:r>
          <a:endParaRPr lang="en-US" dirty="0">
            <a:solidFill>
              <a:schemeClr val="tx1"/>
            </a:solidFill>
          </a:endParaRPr>
        </a:p>
      </dgm:t>
    </dgm:pt>
    <dgm:pt modelId="{AE69D788-F713-094F-8633-CA2D3AC30A8F}" type="parTrans" cxnId="{15A3BD80-60EE-9E4C-B437-4A3BD554DAA6}">
      <dgm:prSet/>
      <dgm:spPr/>
      <dgm:t>
        <a:bodyPr/>
        <a:lstStyle/>
        <a:p>
          <a:endParaRPr lang="en-US"/>
        </a:p>
      </dgm:t>
    </dgm:pt>
    <dgm:pt modelId="{B757E096-91A5-C742-98F6-16BDF5379DBA}" type="sibTrans" cxnId="{15A3BD80-60EE-9E4C-B437-4A3BD554DAA6}">
      <dgm:prSet/>
      <dgm:spPr/>
      <dgm:t>
        <a:bodyPr/>
        <a:lstStyle/>
        <a:p>
          <a:endParaRPr lang="en-US"/>
        </a:p>
      </dgm:t>
    </dgm:pt>
    <dgm:pt modelId="{C609E4CB-C6C7-B84A-B7FD-A8615BFE59EE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Deletion </a:t>
          </a:r>
          <a:endParaRPr lang="en-US" dirty="0">
            <a:solidFill>
              <a:schemeClr val="tx1"/>
            </a:solidFill>
          </a:endParaRPr>
        </a:p>
      </dgm:t>
    </dgm:pt>
    <dgm:pt modelId="{364C00ED-245B-1B43-914B-FF61ACC15B1F}" type="parTrans" cxnId="{5D11621E-DCAD-B741-BC8A-51B1AB566765}">
      <dgm:prSet/>
      <dgm:spPr/>
      <dgm:t>
        <a:bodyPr/>
        <a:lstStyle/>
        <a:p>
          <a:endParaRPr lang="en-US"/>
        </a:p>
      </dgm:t>
    </dgm:pt>
    <dgm:pt modelId="{BFAEE016-49E9-7B47-B2A5-1060156BBC34}" type="sibTrans" cxnId="{5D11621E-DCAD-B741-BC8A-51B1AB566765}">
      <dgm:prSet/>
      <dgm:spPr/>
      <dgm:t>
        <a:bodyPr/>
        <a:lstStyle/>
        <a:p>
          <a:endParaRPr lang="en-US"/>
        </a:p>
      </dgm:t>
    </dgm:pt>
    <dgm:pt modelId="{E609E073-1AEB-C644-BCBA-67DD52FD73C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Point mutation </a:t>
          </a:r>
          <a:endParaRPr lang="en-US" dirty="0">
            <a:solidFill>
              <a:schemeClr val="tx1"/>
            </a:solidFill>
          </a:endParaRPr>
        </a:p>
      </dgm:t>
    </dgm:pt>
    <dgm:pt modelId="{E8A4C581-964D-8D49-A3B9-69D1606D0FFE}" type="parTrans" cxnId="{8BBE43D8-E7A8-B342-AAA6-FB4DCDAF4B42}">
      <dgm:prSet/>
      <dgm:spPr/>
      <dgm:t>
        <a:bodyPr/>
        <a:lstStyle/>
        <a:p>
          <a:endParaRPr lang="en-US"/>
        </a:p>
      </dgm:t>
    </dgm:pt>
    <dgm:pt modelId="{AD0BADF8-3999-FD45-9DAE-EE9C7C3FCC17}" type="sibTrans" cxnId="{8BBE43D8-E7A8-B342-AAA6-FB4DCDAF4B42}">
      <dgm:prSet/>
      <dgm:spPr/>
      <dgm:t>
        <a:bodyPr/>
        <a:lstStyle/>
        <a:p>
          <a:endParaRPr lang="en-US"/>
        </a:p>
      </dgm:t>
    </dgm:pt>
    <dgm:pt modelId="{927E6458-02FF-864E-9750-EECEC5B1F601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Substitution</a:t>
          </a:r>
          <a:r>
            <a:rPr lang="en-US" baseline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7AC1D21B-02D5-E24C-A4FD-1C752D815C8C}" type="parTrans" cxnId="{EF35915E-C8F5-D543-AF76-389357502990}">
      <dgm:prSet/>
      <dgm:spPr/>
      <dgm:t>
        <a:bodyPr/>
        <a:lstStyle/>
        <a:p>
          <a:endParaRPr lang="en-US"/>
        </a:p>
      </dgm:t>
    </dgm:pt>
    <dgm:pt modelId="{8FF1EB66-54A8-0B49-B25D-51EFF0990145}" type="sibTrans" cxnId="{EF35915E-C8F5-D543-AF76-389357502990}">
      <dgm:prSet/>
      <dgm:spPr/>
      <dgm:t>
        <a:bodyPr/>
        <a:lstStyle/>
        <a:p>
          <a:endParaRPr lang="en-US"/>
        </a:p>
      </dgm:t>
    </dgm:pt>
    <dgm:pt modelId="{10242351-E336-FE40-892A-799660C175B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Transition </a:t>
          </a:r>
        </a:p>
      </dgm:t>
    </dgm:pt>
    <dgm:pt modelId="{65FCE777-5F35-FD4D-818F-1811D09BE865}" type="parTrans" cxnId="{9AD2C19D-9F21-894D-8D01-1F283AF08B25}">
      <dgm:prSet/>
      <dgm:spPr/>
      <dgm:t>
        <a:bodyPr/>
        <a:lstStyle/>
        <a:p>
          <a:endParaRPr lang="en-US"/>
        </a:p>
      </dgm:t>
    </dgm:pt>
    <dgm:pt modelId="{74E0F8B6-CF8C-2741-BCCC-9B1C69982C9F}" type="sibTrans" cxnId="{9AD2C19D-9F21-894D-8D01-1F283AF08B25}">
      <dgm:prSet/>
      <dgm:spPr/>
      <dgm:t>
        <a:bodyPr/>
        <a:lstStyle/>
        <a:p>
          <a:endParaRPr lang="en-US"/>
        </a:p>
      </dgm:t>
    </dgm:pt>
    <dgm:pt modelId="{DFB39C11-5C8E-0E4D-8B0E-F9E470CD0AC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Transversion </a:t>
          </a:r>
        </a:p>
      </dgm:t>
    </dgm:pt>
    <dgm:pt modelId="{4B3ABE5A-6ACC-0141-ACB9-C92C62DD0204}" type="parTrans" cxnId="{01E7A766-C9F3-4441-BB76-34913E7DFA20}">
      <dgm:prSet/>
      <dgm:spPr/>
      <dgm:t>
        <a:bodyPr/>
        <a:lstStyle/>
        <a:p>
          <a:endParaRPr lang="en-US"/>
        </a:p>
      </dgm:t>
    </dgm:pt>
    <dgm:pt modelId="{7DF82EC7-C6AB-224F-9000-2B546CF8F0DB}" type="sibTrans" cxnId="{01E7A766-C9F3-4441-BB76-34913E7DFA20}">
      <dgm:prSet/>
      <dgm:spPr/>
      <dgm:t>
        <a:bodyPr/>
        <a:lstStyle/>
        <a:p>
          <a:endParaRPr lang="en-US"/>
        </a:p>
      </dgm:t>
    </dgm:pt>
    <dgm:pt modelId="{B45C8A35-7236-1049-9D91-91C922643E97}" type="pres">
      <dgm:prSet presAssocID="{260BE1D5-0589-1D4F-AD48-CDFCD8D3D7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A9964D-FA53-5644-9C18-45B6274E0D19}" type="pres">
      <dgm:prSet presAssocID="{260BE1D5-0589-1D4F-AD48-CDFCD8D3D72C}" presName="hierFlow" presStyleCnt="0"/>
      <dgm:spPr/>
    </dgm:pt>
    <dgm:pt modelId="{0A8B14CF-CFBB-5F41-A647-F792D4CF1DDE}" type="pres">
      <dgm:prSet presAssocID="{260BE1D5-0589-1D4F-AD48-CDFCD8D3D7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52FCF4-761E-174E-AE34-A6FD84F01B22}" type="pres">
      <dgm:prSet presAssocID="{419DB542-13B6-D247-8F44-0DA942931C2D}" presName="Name14" presStyleCnt="0"/>
      <dgm:spPr/>
    </dgm:pt>
    <dgm:pt modelId="{C6BE30E4-B7EF-7648-9497-B06EE47EFC6B}" type="pres">
      <dgm:prSet presAssocID="{419DB542-13B6-D247-8F44-0DA942931C2D}" presName="level1Shape" presStyleLbl="node0" presStyleIdx="0" presStyleCnt="1" custScaleX="128097">
        <dgm:presLayoutVars>
          <dgm:chPref val="3"/>
        </dgm:presLayoutVars>
      </dgm:prSet>
      <dgm:spPr/>
    </dgm:pt>
    <dgm:pt modelId="{88B935D0-3FBA-6242-A805-45EB10C23303}" type="pres">
      <dgm:prSet presAssocID="{419DB542-13B6-D247-8F44-0DA942931C2D}" presName="hierChild2" presStyleCnt="0"/>
      <dgm:spPr/>
    </dgm:pt>
    <dgm:pt modelId="{518492C8-A3B4-5B47-B0C7-6758D22354C9}" type="pres">
      <dgm:prSet presAssocID="{E8A4C581-964D-8D49-A3B9-69D1606D0FFE}" presName="Name19" presStyleLbl="parChTrans1D2" presStyleIdx="0" presStyleCnt="2"/>
      <dgm:spPr/>
    </dgm:pt>
    <dgm:pt modelId="{849D3DFB-6142-9B40-A3E9-769B70C4327F}" type="pres">
      <dgm:prSet presAssocID="{E609E073-1AEB-C644-BCBA-67DD52FD73CE}" presName="Name21" presStyleCnt="0"/>
      <dgm:spPr/>
    </dgm:pt>
    <dgm:pt modelId="{6957468A-F731-1D41-8F84-170C00A35A23}" type="pres">
      <dgm:prSet presAssocID="{E609E073-1AEB-C644-BCBA-67DD52FD73CE}" presName="level2Shape" presStyleLbl="node2" presStyleIdx="0" presStyleCnt="2"/>
      <dgm:spPr/>
    </dgm:pt>
    <dgm:pt modelId="{A5C74B12-A188-DC47-A349-2A76F067B992}" type="pres">
      <dgm:prSet presAssocID="{E609E073-1AEB-C644-BCBA-67DD52FD73CE}" presName="hierChild3" presStyleCnt="0"/>
      <dgm:spPr/>
    </dgm:pt>
    <dgm:pt modelId="{487E2B88-FB2B-2C43-B482-267189AD7AE6}" type="pres">
      <dgm:prSet presAssocID="{7AC1D21B-02D5-E24C-A4FD-1C752D815C8C}" presName="Name19" presStyleLbl="parChTrans1D3" presStyleIdx="0" presStyleCnt="3"/>
      <dgm:spPr/>
    </dgm:pt>
    <dgm:pt modelId="{E181CEA8-2A8D-DC41-B143-8D48C3FE899A}" type="pres">
      <dgm:prSet presAssocID="{927E6458-02FF-864E-9750-EECEC5B1F601}" presName="Name21" presStyleCnt="0"/>
      <dgm:spPr/>
    </dgm:pt>
    <dgm:pt modelId="{4C4781A7-439E-BF49-B0B1-341E0EE09DCA}" type="pres">
      <dgm:prSet presAssocID="{927E6458-02FF-864E-9750-EECEC5B1F601}" presName="level2Shape" presStyleLbl="node3" presStyleIdx="0" presStyleCnt="3"/>
      <dgm:spPr/>
    </dgm:pt>
    <dgm:pt modelId="{695C07ED-63EA-F645-806E-3D627730E1DD}" type="pres">
      <dgm:prSet presAssocID="{927E6458-02FF-864E-9750-EECEC5B1F601}" presName="hierChild3" presStyleCnt="0"/>
      <dgm:spPr/>
    </dgm:pt>
    <dgm:pt modelId="{F4C88841-1169-F649-8F5A-1A7081C35CF4}" type="pres">
      <dgm:prSet presAssocID="{65FCE777-5F35-FD4D-818F-1811D09BE865}" presName="Name19" presStyleLbl="parChTrans1D4" presStyleIdx="0" presStyleCnt="2"/>
      <dgm:spPr/>
    </dgm:pt>
    <dgm:pt modelId="{762C7DAA-D923-7246-84FA-707B4493DA7E}" type="pres">
      <dgm:prSet presAssocID="{10242351-E336-FE40-892A-799660C175B3}" presName="Name21" presStyleCnt="0"/>
      <dgm:spPr/>
    </dgm:pt>
    <dgm:pt modelId="{3F43C44F-DD51-B44B-9502-C9EC45D59F7A}" type="pres">
      <dgm:prSet presAssocID="{10242351-E336-FE40-892A-799660C175B3}" presName="level2Shape" presStyleLbl="node4" presStyleIdx="0" presStyleCnt="2"/>
      <dgm:spPr/>
    </dgm:pt>
    <dgm:pt modelId="{ED4D8618-BB4D-3D44-A894-B19ED8DB6685}" type="pres">
      <dgm:prSet presAssocID="{10242351-E336-FE40-892A-799660C175B3}" presName="hierChild3" presStyleCnt="0"/>
      <dgm:spPr/>
    </dgm:pt>
    <dgm:pt modelId="{F3ACFBF9-6A3C-AB42-A615-ABF82D117B07}" type="pres">
      <dgm:prSet presAssocID="{4B3ABE5A-6ACC-0141-ACB9-C92C62DD0204}" presName="Name19" presStyleLbl="parChTrans1D4" presStyleIdx="1" presStyleCnt="2"/>
      <dgm:spPr/>
    </dgm:pt>
    <dgm:pt modelId="{72C44993-9A88-7A4A-90EA-9632F67E8F01}" type="pres">
      <dgm:prSet presAssocID="{DFB39C11-5C8E-0E4D-8B0E-F9E470CD0AC1}" presName="Name21" presStyleCnt="0"/>
      <dgm:spPr/>
    </dgm:pt>
    <dgm:pt modelId="{8C1E6A4E-FD1B-0E40-93AD-6EF3A616654D}" type="pres">
      <dgm:prSet presAssocID="{DFB39C11-5C8E-0E4D-8B0E-F9E470CD0AC1}" presName="level2Shape" presStyleLbl="node4" presStyleIdx="1" presStyleCnt="2"/>
      <dgm:spPr/>
    </dgm:pt>
    <dgm:pt modelId="{682D31C6-98E0-D645-9387-3DBC5A1E743E}" type="pres">
      <dgm:prSet presAssocID="{DFB39C11-5C8E-0E4D-8B0E-F9E470CD0AC1}" presName="hierChild3" presStyleCnt="0"/>
      <dgm:spPr/>
    </dgm:pt>
    <dgm:pt modelId="{46A06537-E8DA-9343-B2D8-1839E5BA2F74}" type="pres">
      <dgm:prSet presAssocID="{9210E644-D764-D248-91BA-4FF34B534A37}" presName="Name19" presStyleLbl="parChTrans1D2" presStyleIdx="1" presStyleCnt="2"/>
      <dgm:spPr/>
    </dgm:pt>
    <dgm:pt modelId="{224C33E7-F2E5-4844-8B64-3396343DEFB3}" type="pres">
      <dgm:prSet presAssocID="{5D8884E4-ECC7-484A-A959-41ACF06183EE}" presName="Name21" presStyleCnt="0"/>
      <dgm:spPr/>
    </dgm:pt>
    <dgm:pt modelId="{74C30510-76CF-7049-8E92-6466BDFC921D}" type="pres">
      <dgm:prSet presAssocID="{5D8884E4-ECC7-484A-A959-41ACF06183EE}" presName="level2Shape" presStyleLbl="node2" presStyleIdx="1" presStyleCnt="2"/>
      <dgm:spPr/>
    </dgm:pt>
    <dgm:pt modelId="{3C033807-6743-BB4A-BD9C-AA41C3F5DA5F}" type="pres">
      <dgm:prSet presAssocID="{5D8884E4-ECC7-484A-A959-41ACF06183EE}" presName="hierChild3" presStyleCnt="0"/>
      <dgm:spPr/>
    </dgm:pt>
    <dgm:pt modelId="{9FC296A4-FCF2-4047-BA75-2BF83C396626}" type="pres">
      <dgm:prSet presAssocID="{AE69D788-F713-094F-8633-CA2D3AC30A8F}" presName="Name19" presStyleLbl="parChTrans1D3" presStyleIdx="1" presStyleCnt="3"/>
      <dgm:spPr/>
    </dgm:pt>
    <dgm:pt modelId="{B145F485-4EC0-C647-80E8-7AD6FC0FF1E3}" type="pres">
      <dgm:prSet presAssocID="{B778B6DA-2D18-074A-8DF4-39F013F23DFA}" presName="Name21" presStyleCnt="0"/>
      <dgm:spPr/>
    </dgm:pt>
    <dgm:pt modelId="{4A7C49A1-B42D-7040-AB8A-A47396D5AC94}" type="pres">
      <dgm:prSet presAssocID="{B778B6DA-2D18-074A-8DF4-39F013F23DFA}" presName="level2Shape" presStyleLbl="node3" presStyleIdx="1" presStyleCnt="3"/>
      <dgm:spPr/>
    </dgm:pt>
    <dgm:pt modelId="{7B20AE4F-8AA6-EC49-B714-7C34D27562BB}" type="pres">
      <dgm:prSet presAssocID="{B778B6DA-2D18-074A-8DF4-39F013F23DFA}" presName="hierChild3" presStyleCnt="0"/>
      <dgm:spPr/>
    </dgm:pt>
    <dgm:pt modelId="{F94B06D5-D27C-1B42-9407-C578B605C997}" type="pres">
      <dgm:prSet presAssocID="{364C00ED-245B-1B43-914B-FF61ACC15B1F}" presName="Name19" presStyleLbl="parChTrans1D3" presStyleIdx="2" presStyleCnt="3"/>
      <dgm:spPr/>
    </dgm:pt>
    <dgm:pt modelId="{1E3B4D83-E416-DB49-9440-56B1F4DC840B}" type="pres">
      <dgm:prSet presAssocID="{C609E4CB-C6C7-B84A-B7FD-A8615BFE59EE}" presName="Name21" presStyleCnt="0"/>
      <dgm:spPr/>
    </dgm:pt>
    <dgm:pt modelId="{DC306052-65C7-264B-B1A8-D18D8BD7F91D}" type="pres">
      <dgm:prSet presAssocID="{C609E4CB-C6C7-B84A-B7FD-A8615BFE59EE}" presName="level2Shape" presStyleLbl="node3" presStyleIdx="2" presStyleCnt="3"/>
      <dgm:spPr/>
    </dgm:pt>
    <dgm:pt modelId="{51CD6F04-E730-B742-941A-57FB8718A14D}" type="pres">
      <dgm:prSet presAssocID="{C609E4CB-C6C7-B84A-B7FD-A8615BFE59EE}" presName="hierChild3" presStyleCnt="0"/>
      <dgm:spPr/>
    </dgm:pt>
    <dgm:pt modelId="{C43D3B8D-7360-274C-9FF5-0044F1E8A8B0}" type="pres">
      <dgm:prSet presAssocID="{260BE1D5-0589-1D4F-AD48-CDFCD8D3D72C}" presName="bgShapesFlow" presStyleCnt="0"/>
      <dgm:spPr/>
    </dgm:pt>
  </dgm:ptLst>
  <dgm:cxnLst>
    <dgm:cxn modelId="{16D6C70B-A872-8B4C-9B73-31582ED652F9}" type="presOf" srcId="{927E6458-02FF-864E-9750-EECEC5B1F601}" destId="{4C4781A7-439E-BF49-B0B1-341E0EE09DCA}" srcOrd="0" destOrd="0" presId="urn:microsoft.com/office/officeart/2005/8/layout/hierarchy6"/>
    <dgm:cxn modelId="{5D11621E-DCAD-B741-BC8A-51B1AB566765}" srcId="{5D8884E4-ECC7-484A-A959-41ACF06183EE}" destId="{C609E4CB-C6C7-B84A-B7FD-A8615BFE59EE}" srcOrd="1" destOrd="0" parTransId="{364C00ED-245B-1B43-914B-FF61ACC15B1F}" sibTransId="{BFAEE016-49E9-7B47-B2A5-1060156BBC34}"/>
    <dgm:cxn modelId="{6CDCC726-BF2E-EC4C-A846-D3723F34E491}" type="presOf" srcId="{65FCE777-5F35-FD4D-818F-1811D09BE865}" destId="{F4C88841-1169-F649-8F5A-1A7081C35CF4}" srcOrd="0" destOrd="0" presId="urn:microsoft.com/office/officeart/2005/8/layout/hierarchy6"/>
    <dgm:cxn modelId="{6701382C-DECD-EE41-AD44-83F622D79751}" type="presOf" srcId="{260BE1D5-0589-1D4F-AD48-CDFCD8D3D72C}" destId="{B45C8A35-7236-1049-9D91-91C922643E97}" srcOrd="0" destOrd="0" presId="urn:microsoft.com/office/officeart/2005/8/layout/hierarchy6"/>
    <dgm:cxn modelId="{FDABF630-932C-DD4E-83FC-1FC222F6298D}" srcId="{419DB542-13B6-D247-8F44-0DA942931C2D}" destId="{5D8884E4-ECC7-484A-A959-41ACF06183EE}" srcOrd="1" destOrd="0" parTransId="{9210E644-D764-D248-91BA-4FF34B534A37}" sibTransId="{4379589B-ABCD-8C4E-ABE4-99B211216ABB}"/>
    <dgm:cxn modelId="{513E9E59-8C25-5444-8666-C02C4224D5EF}" type="presOf" srcId="{10242351-E336-FE40-892A-799660C175B3}" destId="{3F43C44F-DD51-B44B-9502-C9EC45D59F7A}" srcOrd="0" destOrd="0" presId="urn:microsoft.com/office/officeart/2005/8/layout/hierarchy6"/>
    <dgm:cxn modelId="{F493F059-5646-FE43-BAC7-51D8C2EF161B}" type="presOf" srcId="{DFB39C11-5C8E-0E4D-8B0E-F9E470CD0AC1}" destId="{8C1E6A4E-FD1B-0E40-93AD-6EF3A616654D}" srcOrd="0" destOrd="0" presId="urn:microsoft.com/office/officeart/2005/8/layout/hierarchy6"/>
    <dgm:cxn modelId="{EF35915E-C8F5-D543-AF76-389357502990}" srcId="{E609E073-1AEB-C644-BCBA-67DD52FD73CE}" destId="{927E6458-02FF-864E-9750-EECEC5B1F601}" srcOrd="0" destOrd="0" parTransId="{7AC1D21B-02D5-E24C-A4FD-1C752D815C8C}" sibTransId="{8FF1EB66-54A8-0B49-B25D-51EFF0990145}"/>
    <dgm:cxn modelId="{01E7A766-C9F3-4441-BB76-34913E7DFA20}" srcId="{927E6458-02FF-864E-9750-EECEC5B1F601}" destId="{DFB39C11-5C8E-0E4D-8B0E-F9E470CD0AC1}" srcOrd="1" destOrd="0" parTransId="{4B3ABE5A-6ACC-0141-ACB9-C92C62DD0204}" sibTransId="{7DF82EC7-C6AB-224F-9000-2B546CF8F0DB}"/>
    <dgm:cxn modelId="{15A3BD80-60EE-9E4C-B437-4A3BD554DAA6}" srcId="{5D8884E4-ECC7-484A-A959-41ACF06183EE}" destId="{B778B6DA-2D18-074A-8DF4-39F013F23DFA}" srcOrd="0" destOrd="0" parTransId="{AE69D788-F713-094F-8633-CA2D3AC30A8F}" sibTransId="{B757E096-91A5-C742-98F6-16BDF5379DBA}"/>
    <dgm:cxn modelId="{54EB2B94-A3DD-1747-81E2-7D9D09D1A450}" type="presOf" srcId="{C609E4CB-C6C7-B84A-B7FD-A8615BFE59EE}" destId="{DC306052-65C7-264B-B1A8-D18D8BD7F91D}" srcOrd="0" destOrd="0" presId="urn:microsoft.com/office/officeart/2005/8/layout/hierarchy6"/>
    <dgm:cxn modelId="{9AD2C19D-9F21-894D-8D01-1F283AF08B25}" srcId="{927E6458-02FF-864E-9750-EECEC5B1F601}" destId="{10242351-E336-FE40-892A-799660C175B3}" srcOrd="0" destOrd="0" parTransId="{65FCE777-5F35-FD4D-818F-1811D09BE865}" sibTransId="{74E0F8B6-CF8C-2741-BCCC-9B1C69982C9F}"/>
    <dgm:cxn modelId="{685DC29D-FEC9-ED4F-8349-25005D4074CA}" type="presOf" srcId="{7AC1D21B-02D5-E24C-A4FD-1C752D815C8C}" destId="{487E2B88-FB2B-2C43-B482-267189AD7AE6}" srcOrd="0" destOrd="0" presId="urn:microsoft.com/office/officeart/2005/8/layout/hierarchy6"/>
    <dgm:cxn modelId="{D13D29A9-5A8D-3F4C-A0ED-31AB6F4E2132}" type="presOf" srcId="{5D8884E4-ECC7-484A-A959-41ACF06183EE}" destId="{74C30510-76CF-7049-8E92-6466BDFC921D}" srcOrd="0" destOrd="0" presId="urn:microsoft.com/office/officeart/2005/8/layout/hierarchy6"/>
    <dgm:cxn modelId="{A038A5AC-29BF-A54B-BAE9-1E69F23B266D}" type="presOf" srcId="{9210E644-D764-D248-91BA-4FF34B534A37}" destId="{46A06537-E8DA-9343-B2D8-1839E5BA2F74}" srcOrd="0" destOrd="0" presId="urn:microsoft.com/office/officeart/2005/8/layout/hierarchy6"/>
    <dgm:cxn modelId="{5E6332B2-BDBF-574E-8F47-EE1FB37F49E1}" type="presOf" srcId="{4B3ABE5A-6ACC-0141-ACB9-C92C62DD0204}" destId="{F3ACFBF9-6A3C-AB42-A615-ABF82D117B07}" srcOrd="0" destOrd="0" presId="urn:microsoft.com/office/officeart/2005/8/layout/hierarchy6"/>
    <dgm:cxn modelId="{DDC123BC-7B78-2246-B066-3794CC3ADD4B}" srcId="{260BE1D5-0589-1D4F-AD48-CDFCD8D3D72C}" destId="{419DB542-13B6-D247-8F44-0DA942931C2D}" srcOrd="0" destOrd="0" parTransId="{6F51F783-33FA-8148-B536-D43B1DE67B5C}" sibTransId="{E9F4E892-E42F-574E-9BA4-A3A6B414CCD9}"/>
    <dgm:cxn modelId="{7482F7BC-54BB-6C45-8FF8-7E43D7A3B0D3}" type="presOf" srcId="{AE69D788-F713-094F-8633-CA2D3AC30A8F}" destId="{9FC296A4-FCF2-4047-BA75-2BF83C396626}" srcOrd="0" destOrd="0" presId="urn:microsoft.com/office/officeart/2005/8/layout/hierarchy6"/>
    <dgm:cxn modelId="{6D37FAC1-FCC7-9647-8C35-CE8F3969CBD4}" type="presOf" srcId="{E8A4C581-964D-8D49-A3B9-69D1606D0FFE}" destId="{518492C8-A3B4-5B47-B0C7-6758D22354C9}" srcOrd="0" destOrd="0" presId="urn:microsoft.com/office/officeart/2005/8/layout/hierarchy6"/>
    <dgm:cxn modelId="{FABBB8D3-91FF-F14F-9F51-10E8EDFD1C4C}" type="presOf" srcId="{B778B6DA-2D18-074A-8DF4-39F013F23DFA}" destId="{4A7C49A1-B42D-7040-AB8A-A47396D5AC94}" srcOrd="0" destOrd="0" presId="urn:microsoft.com/office/officeart/2005/8/layout/hierarchy6"/>
    <dgm:cxn modelId="{8BBE43D8-E7A8-B342-AAA6-FB4DCDAF4B42}" srcId="{419DB542-13B6-D247-8F44-0DA942931C2D}" destId="{E609E073-1AEB-C644-BCBA-67DD52FD73CE}" srcOrd="0" destOrd="0" parTransId="{E8A4C581-964D-8D49-A3B9-69D1606D0FFE}" sibTransId="{AD0BADF8-3999-FD45-9DAE-EE9C7C3FCC17}"/>
    <dgm:cxn modelId="{1352A9E1-91D4-4445-A96E-23637FE07F5A}" type="presOf" srcId="{419DB542-13B6-D247-8F44-0DA942931C2D}" destId="{C6BE30E4-B7EF-7648-9497-B06EE47EFC6B}" srcOrd="0" destOrd="0" presId="urn:microsoft.com/office/officeart/2005/8/layout/hierarchy6"/>
    <dgm:cxn modelId="{580760FD-46ED-F34B-B047-ADB14E8D65EE}" type="presOf" srcId="{E609E073-1AEB-C644-BCBA-67DD52FD73CE}" destId="{6957468A-F731-1D41-8F84-170C00A35A23}" srcOrd="0" destOrd="0" presId="urn:microsoft.com/office/officeart/2005/8/layout/hierarchy6"/>
    <dgm:cxn modelId="{121D71FF-508A-0D4E-AB2D-F9D00F958DA1}" type="presOf" srcId="{364C00ED-245B-1B43-914B-FF61ACC15B1F}" destId="{F94B06D5-D27C-1B42-9407-C578B605C997}" srcOrd="0" destOrd="0" presId="urn:microsoft.com/office/officeart/2005/8/layout/hierarchy6"/>
    <dgm:cxn modelId="{E56B292E-7628-9440-9E71-9D0356391E8F}" type="presParOf" srcId="{B45C8A35-7236-1049-9D91-91C922643E97}" destId="{12A9964D-FA53-5644-9C18-45B6274E0D19}" srcOrd="0" destOrd="0" presId="urn:microsoft.com/office/officeart/2005/8/layout/hierarchy6"/>
    <dgm:cxn modelId="{85F7042A-DFAE-5448-98FE-D0591408EC3B}" type="presParOf" srcId="{12A9964D-FA53-5644-9C18-45B6274E0D19}" destId="{0A8B14CF-CFBB-5F41-A647-F792D4CF1DDE}" srcOrd="0" destOrd="0" presId="urn:microsoft.com/office/officeart/2005/8/layout/hierarchy6"/>
    <dgm:cxn modelId="{8342905F-4FF1-1748-B27F-ACE7193A3D69}" type="presParOf" srcId="{0A8B14CF-CFBB-5F41-A647-F792D4CF1DDE}" destId="{4852FCF4-761E-174E-AE34-A6FD84F01B22}" srcOrd="0" destOrd="0" presId="urn:microsoft.com/office/officeart/2005/8/layout/hierarchy6"/>
    <dgm:cxn modelId="{00B5B1A1-1DCF-BA48-A13C-9DC70653AED7}" type="presParOf" srcId="{4852FCF4-761E-174E-AE34-A6FD84F01B22}" destId="{C6BE30E4-B7EF-7648-9497-B06EE47EFC6B}" srcOrd="0" destOrd="0" presId="urn:microsoft.com/office/officeart/2005/8/layout/hierarchy6"/>
    <dgm:cxn modelId="{E5543DBC-51DB-8146-B407-641FD9EE89FF}" type="presParOf" srcId="{4852FCF4-761E-174E-AE34-A6FD84F01B22}" destId="{88B935D0-3FBA-6242-A805-45EB10C23303}" srcOrd="1" destOrd="0" presId="urn:microsoft.com/office/officeart/2005/8/layout/hierarchy6"/>
    <dgm:cxn modelId="{B0EBB21F-6421-D14C-815F-4B078E0D1353}" type="presParOf" srcId="{88B935D0-3FBA-6242-A805-45EB10C23303}" destId="{518492C8-A3B4-5B47-B0C7-6758D22354C9}" srcOrd="0" destOrd="0" presId="urn:microsoft.com/office/officeart/2005/8/layout/hierarchy6"/>
    <dgm:cxn modelId="{4B8D64CD-3AE3-6D48-A70D-EDE6EB677066}" type="presParOf" srcId="{88B935D0-3FBA-6242-A805-45EB10C23303}" destId="{849D3DFB-6142-9B40-A3E9-769B70C4327F}" srcOrd="1" destOrd="0" presId="urn:microsoft.com/office/officeart/2005/8/layout/hierarchy6"/>
    <dgm:cxn modelId="{7BFDD312-E55F-BA41-9601-6400B842F01B}" type="presParOf" srcId="{849D3DFB-6142-9B40-A3E9-769B70C4327F}" destId="{6957468A-F731-1D41-8F84-170C00A35A23}" srcOrd="0" destOrd="0" presId="urn:microsoft.com/office/officeart/2005/8/layout/hierarchy6"/>
    <dgm:cxn modelId="{9B0B9EF8-159D-DA49-8305-835A60322B7E}" type="presParOf" srcId="{849D3DFB-6142-9B40-A3E9-769B70C4327F}" destId="{A5C74B12-A188-DC47-A349-2A76F067B992}" srcOrd="1" destOrd="0" presId="urn:microsoft.com/office/officeart/2005/8/layout/hierarchy6"/>
    <dgm:cxn modelId="{A7F921E6-1C3A-5348-98BC-77DFD7BF1000}" type="presParOf" srcId="{A5C74B12-A188-DC47-A349-2A76F067B992}" destId="{487E2B88-FB2B-2C43-B482-267189AD7AE6}" srcOrd="0" destOrd="0" presId="urn:microsoft.com/office/officeart/2005/8/layout/hierarchy6"/>
    <dgm:cxn modelId="{963684E4-1EE8-0D47-87D9-0C934C9909F1}" type="presParOf" srcId="{A5C74B12-A188-DC47-A349-2A76F067B992}" destId="{E181CEA8-2A8D-DC41-B143-8D48C3FE899A}" srcOrd="1" destOrd="0" presId="urn:microsoft.com/office/officeart/2005/8/layout/hierarchy6"/>
    <dgm:cxn modelId="{ECCADD92-FCDF-0040-89BC-3AE49A96DACE}" type="presParOf" srcId="{E181CEA8-2A8D-DC41-B143-8D48C3FE899A}" destId="{4C4781A7-439E-BF49-B0B1-341E0EE09DCA}" srcOrd="0" destOrd="0" presId="urn:microsoft.com/office/officeart/2005/8/layout/hierarchy6"/>
    <dgm:cxn modelId="{6B592EFE-2A3B-5545-80CC-FA0CC298020E}" type="presParOf" srcId="{E181CEA8-2A8D-DC41-B143-8D48C3FE899A}" destId="{695C07ED-63EA-F645-806E-3D627730E1DD}" srcOrd="1" destOrd="0" presId="urn:microsoft.com/office/officeart/2005/8/layout/hierarchy6"/>
    <dgm:cxn modelId="{37173348-0F6F-C449-AB25-FEE43E98AFF4}" type="presParOf" srcId="{695C07ED-63EA-F645-806E-3D627730E1DD}" destId="{F4C88841-1169-F649-8F5A-1A7081C35CF4}" srcOrd="0" destOrd="0" presId="urn:microsoft.com/office/officeart/2005/8/layout/hierarchy6"/>
    <dgm:cxn modelId="{D0054439-0793-A34A-9AFD-8C86CDD3A71A}" type="presParOf" srcId="{695C07ED-63EA-F645-806E-3D627730E1DD}" destId="{762C7DAA-D923-7246-84FA-707B4493DA7E}" srcOrd="1" destOrd="0" presId="urn:microsoft.com/office/officeart/2005/8/layout/hierarchy6"/>
    <dgm:cxn modelId="{DAD06972-731A-DB4F-9216-5B740E69FC3F}" type="presParOf" srcId="{762C7DAA-D923-7246-84FA-707B4493DA7E}" destId="{3F43C44F-DD51-B44B-9502-C9EC45D59F7A}" srcOrd="0" destOrd="0" presId="urn:microsoft.com/office/officeart/2005/8/layout/hierarchy6"/>
    <dgm:cxn modelId="{AC35CC51-6CCE-CA40-92E6-60D3FDF2037A}" type="presParOf" srcId="{762C7DAA-D923-7246-84FA-707B4493DA7E}" destId="{ED4D8618-BB4D-3D44-A894-B19ED8DB6685}" srcOrd="1" destOrd="0" presId="urn:microsoft.com/office/officeart/2005/8/layout/hierarchy6"/>
    <dgm:cxn modelId="{FA1DBEB3-546F-3149-A653-D27BEBDAEFE3}" type="presParOf" srcId="{695C07ED-63EA-F645-806E-3D627730E1DD}" destId="{F3ACFBF9-6A3C-AB42-A615-ABF82D117B07}" srcOrd="2" destOrd="0" presId="urn:microsoft.com/office/officeart/2005/8/layout/hierarchy6"/>
    <dgm:cxn modelId="{0D9CD1A8-5831-F643-A2B8-F53F803FC954}" type="presParOf" srcId="{695C07ED-63EA-F645-806E-3D627730E1DD}" destId="{72C44993-9A88-7A4A-90EA-9632F67E8F01}" srcOrd="3" destOrd="0" presId="urn:microsoft.com/office/officeart/2005/8/layout/hierarchy6"/>
    <dgm:cxn modelId="{C6B68337-8310-CD47-A948-49B7FF3D779A}" type="presParOf" srcId="{72C44993-9A88-7A4A-90EA-9632F67E8F01}" destId="{8C1E6A4E-FD1B-0E40-93AD-6EF3A616654D}" srcOrd="0" destOrd="0" presId="urn:microsoft.com/office/officeart/2005/8/layout/hierarchy6"/>
    <dgm:cxn modelId="{8F9B85AF-2A9A-574E-AFCE-0A475111F945}" type="presParOf" srcId="{72C44993-9A88-7A4A-90EA-9632F67E8F01}" destId="{682D31C6-98E0-D645-9387-3DBC5A1E743E}" srcOrd="1" destOrd="0" presId="urn:microsoft.com/office/officeart/2005/8/layout/hierarchy6"/>
    <dgm:cxn modelId="{3511A57E-94EA-2E45-9653-7B7ADF15FB75}" type="presParOf" srcId="{88B935D0-3FBA-6242-A805-45EB10C23303}" destId="{46A06537-E8DA-9343-B2D8-1839E5BA2F74}" srcOrd="2" destOrd="0" presId="urn:microsoft.com/office/officeart/2005/8/layout/hierarchy6"/>
    <dgm:cxn modelId="{054B3C64-2739-E34F-8BA8-DF63733ED743}" type="presParOf" srcId="{88B935D0-3FBA-6242-A805-45EB10C23303}" destId="{224C33E7-F2E5-4844-8B64-3396343DEFB3}" srcOrd="3" destOrd="0" presId="urn:microsoft.com/office/officeart/2005/8/layout/hierarchy6"/>
    <dgm:cxn modelId="{2CF1A11F-FBF1-DC4D-8ED5-A1CA6F5BE3B6}" type="presParOf" srcId="{224C33E7-F2E5-4844-8B64-3396343DEFB3}" destId="{74C30510-76CF-7049-8E92-6466BDFC921D}" srcOrd="0" destOrd="0" presId="urn:microsoft.com/office/officeart/2005/8/layout/hierarchy6"/>
    <dgm:cxn modelId="{734D9BEE-6041-FC42-8C86-B09BCB6A3F5D}" type="presParOf" srcId="{224C33E7-F2E5-4844-8B64-3396343DEFB3}" destId="{3C033807-6743-BB4A-BD9C-AA41C3F5DA5F}" srcOrd="1" destOrd="0" presId="urn:microsoft.com/office/officeart/2005/8/layout/hierarchy6"/>
    <dgm:cxn modelId="{B9F259F9-1D51-404A-8534-C8C6151AB5D2}" type="presParOf" srcId="{3C033807-6743-BB4A-BD9C-AA41C3F5DA5F}" destId="{9FC296A4-FCF2-4047-BA75-2BF83C396626}" srcOrd="0" destOrd="0" presId="urn:microsoft.com/office/officeart/2005/8/layout/hierarchy6"/>
    <dgm:cxn modelId="{035B0331-9142-3744-88AB-0356A20B7C38}" type="presParOf" srcId="{3C033807-6743-BB4A-BD9C-AA41C3F5DA5F}" destId="{B145F485-4EC0-C647-80E8-7AD6FC0FF1E3}" srcOrd="1" destOrd="0" presId="urn:microsoft.com/office/officeart/2005/8/layout/hierarchy6"/>
    <dgm:cxn modelId="{E3653754-D5AD-5D4F-8E9C-93196A37597F}" type="presParOf" srcId="{B145F485-4EC0-C647-80E8-7AD6FC0FF1E3}" destId="{4A7C49A1-B42D-7040-AB8A-A47396D5AC94}" srcOrd="0" destOrd="0" presId="urn:microsoft.com/office/officeart/2005/8/layout/hierarchy6"/>
    <dgm:cxn modelId="{96328FF8-8953-9645-A131-5B117C9451E1}" type="presParOf" srcId="{B145F485-4EC0-C647-80E8-7AD6FC0FF1E3}" destId="{7B20AE4F-8AA6-EC49-B714-7C34D27562BB}" srcOrd="1" destOrd="0" presId="urn:microsoft.com/office/officeart/2005/8/layout/hierarchy6"/>
    <dgm:cxn modelId="{451FBB0A-4718-F740-8259-1A73D4D7094C}" type="presParOf" srcId="{3C033807-6743-BB4A-BD9C-AA41C3F5DA5F}" destId="{F94B06D5-D27C-1B42-9407-C578B605C997}" srcOrd="2" destOrd="0" presId="urn:microsoft.com/office/officeart/2005/8/layout/hierarchy6"/>
    <dgm:cxn modelId="{375C54D1-F9A2-3646-A62F-62F9D9A27FF8}" type="presParOf" srcId="{3C033807-6743-BB4A-BD9C-AA41C3F5DA5F}" destId="{1E3B4D83-E416-DB49-9440-56B1F4DC840B}" srcOrd="3" destOrd="0" presId="urn:microsoft.com/office/officeart/2005/8/layout/hierarchy6"/>
    <dgm:cxn modelId="{BA362C9A-2B76-4D4B-8599-7072446AA500}" type="presParOf" srcId="{1E3B4D83-E416-DB49-9440-56B1F4DC840B}" destId="{DC306052-65C7-264B-B1A8-D18D8BD7F91D}" srcOrd="0" destOrd="0" presId="urn:microsoft.com/office/officeart/2005/8/layout/hierarchy6"/>
    <dgm:cxn modelId="{8100411A-69FB-6B4A-B4E3-96A5CB354BF0}" type="presParOf" srcId="{1E3B4D83-E416-DB49-9440-56B1F4DC840B}" destId="{51CD6F04-E730-B742-941A-57FB8718A14D}" srcOrd="1" destOrd="0" presId="urn:microsoft.com/office/officeart/2005/8/layout/hierarchy6"/>
    <dgm:cxn modelId="{17EC6F33-A9C0-104D-9D2A-1F1953B1D0DF}" type="presParOf" srcId="{B45C8A35-7236-1049-9D91-91C922643E97}" destId="{C43D3B8D-7360-274C-9FF5-0044F1E8A8B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0BE1D5-0589-1D4F-AD48-CDFCD8D3D72C}" type="doc">
      <dgm:prSet loTypeId="urn:microsoft.com/office/officeart/2005/8/layout/hierarchy6" loCatId="hierarchy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19DB542-13B6-D247-8F44-0DA942931C2D}">
      <dgm:prSet phldrT="[Text]" custT="1"/>
      <dgm:spPr/>
      <dgm:t>
        <a:bodyPr/>
        <a:lstStyle/>
        <a:p>
          <a:r>
            <a:rPr lang="en-US" sz="2800" b="0" dirty="0"/>
            <a:t>Point</a:t>
          </a:r>
          <a:r>
            <a:rPr lang="en-US" sz="2400" b="0" dirty="0"/>
            <a:t> </a:t>
          </a:r>
          <a:r>
            <a:rPr lang="en-US" sz="2800" b="0" dirty="0"/>
            <a:t>mutation</a:t>
          </a:r>
          <a:r>
            <a:rPr lang="en-US" sz="2400" b="0" dirty="0"/>
            <a:t> </a:t>
          </a:r>
        </a:p>
      </dgm:t>
    </dgm:pt>
    <dgm:pt modelId="{6F51F783-33FA-8148-B536-D43B1DE67B5C}" type="parTrans" cxnId="{DDC123BC-7B78-2246-B066-3794CC3ADD4B}">
      <dgm:prSet/>
      <dgm:spPr/>
      <dgm:t>
        <a:bodyPr/>
        <a:lstStyle/>
        <a:p>
          <a:endParaRPr lang="en-US"/>
        </a:p>
      </dgm:t>
    </dgm:pt>
    <dgm:pt modelId="{E9F4E892-E42F-574E-9BA4-A3A6B414CCD9}" type="sibTrans" cxnId="{DDC123BC-7B78-2246-B066-3794CC3ADD4B}">
      <dgm:prSet/>
      <dgm:spPr/>
      <dgm:t>
        <a:bodyPr/>
        <a:lstStyle/>
        <a:p>
          <a:endParaRPr lang="en-US"/>
        </a:p>
      </dgm:t>
    </dgm:pt>
    <dgm:pt modelId="{5D8884E4-ECC7-484A-A959-41ACF06183EE}">
      <dgm:prSet phldrT="[Text]" custT="1"/>
      <dgm:spPr/>
      <dgm:t>
        <a:bodyPr/>
        <a:lstStyle/>
        <a:p>
          <a:r>
            <a:rPr lang="en-US" sz="2400" dirty="0"/>
            <a:t>Silent</a:t>
          </a:r>
          <a:r>
            <a:rPr lang="en-US" sz="3000" baseline="0" dirty="0"/>
            <a:t> </a:t>
          </a:r>
          <a:endParaRPr lang="en-US" sz="3000" dirty="0"/>
        </a:p>
      </dgm:t>
    </dgm:pt>
    <dgm:pt modelId="{9210E644-D764-D248-91BA-4FF34B534A37}" type="parTrans" cxnId="{FDABF630-932C-DD4E-83FC-1FC222F6298D}">
      <dgm:prSet/>
      <dgm:spPr/>
      <dgm:t>
        <a:bodyPr/>
        <a:lstStyle/>
        <a:p>
          <a:endParaRPr lang="en-US"/>
        </a:p>
      </dgm:t>
    </dgm:pt>
    <dgm:pt modelId="{4379589B-ABCD-8C4E-ABE4-99B211216ABB}" type="sibTrans" cxnId="{FDABF630-932C-DD4E-83FC-1FC222F6298D}">
      <dgm:prSet/>
      <dgm:spPr/>
      <dgm:t>
        <a:bodyPr/>
        <a:lstStyle/>
        <a:p>
          <a:endParaRPr lang="en-US"/>
        </a:p>
      </dgm:t>
    </dgm:pt>
    <dgm:pt modelId="{E609E073-1AEB-C644-BCBA-67DD52FD73CE}">
      <dgm:prSet phldrT="[Text]" custT="1"/>
      <dgm:spPr/>
      <dgm:t>
        <a:bodyPr/>
        <a:lstStyle/>
        <a:p>
          <a:r>
            <a:rPr lang="en-US" sz="2400" dirty="0"/>
            <a:t>Nonsense</a:t>
          </a:r>
          <a:r>
            <a:rPr lang="en-US" sz="2000" dirty="0"/>
            <a:t> </a:t>
          </a:r>
          <a:endParaRPr lang="en-US" sz="1100" dirty="0"/>
        </a:p>
      </dgm:t>
    </dgm:pt>
    <dgm:pt modelId="{E8A4C581-964D-8D49-A3B9-69D1606D0FFE}" type="parTrans" cxnId="{8BBE43D8-E7A8-B342-AAA6-FB4DCDAF4B42}">
      <dgm:prSet/>
      <dgm:spPr/>
      <dgm:t>
        <a:bodyPr/>
        <a:lstStyle/>
        <a:p>
          <a:endParaRPr lang="en-US"/>
        </a:p>
      </dgm:t>
    </dgm:pt>
    <dgm:pt modelId="{AD0BADF8-3999-FD45-9DAE-EE9C7C3FCC17}" type="sibTrans" cxnId="{8BBE43D8-E7A8-B342-AAA6-FB4DCDAF4B42}">
      <dgm:prSet/>
      <dgm:spPr/>
      <dgm:t>
        <a:bodyPr/>
        <a:lstStyle/>
        <a:p>
          <a:endParaRPr lang="en-US"/>
        </a:p>
      </dgm:t>
    </dgm:pt>
    <dgm:pt modelId="{10242351-E336-FE40-892A-799660C175B3}">
      <dgm:prSet custT="1"/>
      <dgm:spPr/>
      <dgm:t>
        <a:bodyPr/>
        <a:lstStyle/>
        <a:p>
          <a:r>
            <a:rPr lang="en-US" sz="2400" dirty="0"/>
            <a:t>Missense</a:t>
          </a:r>
          <a:r>
            <a:rPr lang="en-US" sz="2600" dirty="0"/>
            <a:t> </a:t>
          </a:r>
        </a:p>
      </dgm:t>
    </dgm:pt>
    <dgm:pt modelId="{65FCE777-5F35-FD4D-818F-1811D09BE865}" type="parTrans" cxnId="{9AD2C19D-9F21-894D-8D01-1F283AF08B25}">
      <dgm:prSet/>
      <dgm:spPr/>
      <dgm:t>
        <a:bodyPr/>
        <a:lstStyle/>
        <a:p>
          <a:endParaRPr lang="en-US"/>
        </a:p>
      </dgm:t>
    </dgm:pt>
    <dgm:pt modelId="{74E0F8B6-CF8C-2741-BCCC-9B1C69982C9F}" type="sibTrans" cxnId="{9AD2C19D-9F21-894D-8D01-1F283AF08B25}">
      <dgm:prSet/>
      <dgm:spPr/>
      <dgm:t>
        <a:bodyPr/>
        <a:lstStyle/>
        <a:p>
          <a:endParaRPr lang="en-US"/>
        </a:p>
      </dgm:t>
    </dgm:pt>
    <dgm:pt modelId="{A7DF73EA-FFA4-FC45-A4E5-46626B09DEEF}">
      <dgm:prSet/>
      <dgm:spPr/>
      <dgm:t>
        <a:bodyPr/>
        <a:lstStyle/>
        <a:p>
          <a:r>
            <a:rPr lang="en-US" dirty="0"/>
            <a:t>Conservative </a:t>
          </a:r>
        </a:p>
      </dgm:t>
    </dgm:pt>
    <dgm:pt modelId="{DEE8AC04-3AC5-234E-A463-CA16542BA918}" type="parTrans" cxnId="{074B95F0-87E5-1345-979F-4E724BA81856}">
      <dgm:prSet/>
      <dgm:spPr/>
      <dgm:t>
        <a:bodyPr/>
        <a:lstStyle/>
        <a:p>
          <a:endParaRPr lang="en-US"/>
        </a:p>
      </dgm:t>
    </dgm:pt>
    <dgm:pt modelId="{6D6B28BA-E4E3-0447-9970-839FC74DE56F}" type="sibTrans" cxnId="{074B95F0-87E5-1345-979F-4E724BA81856}">
      <dgm:prSet/>
      <dgm:spPr/>
      <dgm:t>
        <a:bodyPr/>
        <a:lstStyle/>
        <a:p>
          <a:endParaRPr lang="en-US"/>
        </a:p>
      </dgm:t>
    </dgm:pt>
    <dgm:pt modelId="{57E25F78-0F74-B145-82F7-4A6F1346F64D}">
      <dgm:prSet/>
      <dgm:spPr/>
      <dgm:t>
        <a:bodyPr/>
        <a:lstStyle/>
        <a:p>
          <a:r>
            <a:rPr lang="en-US" dirty="0"/>
            <a:t>Non-conservative</a:t>
          </a:r>
          <a:r>
            <a:rPr lang="en-US" baseline="0" dirty="0"/>
            <a:t> </a:t>
          </a:r>
          <a:endParaRPr lang="en-US" dirty="0"/>
        </a:p>
      </dgm:t>
    </dgm:pt>
    <dgm:pt modelId="{B5D89728-E4AB-364C-98F9-9C29ADAE8FA7}" type="parTrans" cxnId="{11DFF1EB-B2F9-9745-B562-E58D860E9102}">
      <dgm:prSet/>
      <dgm:spPr/>
      <dgm:t>
        <a:bodyPr/>
        <a:lstStyle/>
        <a:p>
          <a:endParaRPr lang="en-US"/>
        </a:p>
      </dgm:t>
    </dgm:pt>
    <dgm:pt modelId="{2D38CD71-233A-C14C-9F95-A5CAEDD4D79F}" type="sibTrans" cxnId="{11DFF1EB-B2F9-9745-B562-E58D860E9102}">
      <dgm:prSet/>
      <dgm:spPr/>
      <dgm:t>
        <a:bodyPr/>
        <a:lstStyle/>
        <a:p>
          <a:endParaRPr lang="en-US"/>
        </a:p>
      </dgm:t>
    </dgm:pt>
    <dgm:pt modelId="{B45C8A35-7236-1049-9D91-91C922643E97}" type="pres">
      <dgm:prSet presAssocID="{260BE1D5-0589-1D4F-AD48-CDFCD8D3D7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A9964D-FA53-5644-9C18-45B6274E0D19}" type="pres">
      <dgm:prSet presAssocID="{260BE1D5-0589-1D4F-AD48-CDFCD8D3D72C}" presName="hierFlow" presStyleCnt="0"/>
      <dgm:spPr/>
    </dgm:pt>
    <dgm:pt modelId="{0A8B14CF-CFBB-5F41-A647-F792D4CF1DDE}" type="pres">
      <dgm:prSet presAssocID="{260BE1D5-0589-1D4F-AD48-CDFCD8D3D7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52FCF4-761E-174E-AE34-A6FD84F01B22}" type="pres">
      <dgm:prSet presAssocID="{419DB542-13B6-D247-8F44-0DA942931C2D}" presName="Name14" presStyleCnt="0"/>
      <dgm:spPr/>
    </dgm:pt>
    <dgm:pt modelId="{C6BE30E4-B7EF-7648-9497-B06EE47EFC6B}" type="pres">
      <dgm:prSet presAssocID="{419DB542-13B6-D247-8F44-0DA942931C2D}" presName="level1Shape" presStyleLbl="node0" presStyleIdx="0" presStyleCnt="1" custScaleX="172875" custLinFactNeighborY="-5262">
        <dgm:presLayoutVars>
          <dgm:chPref val="3"/>
        </dgm:presLayoutVars>
      </dgm:prSet>
      <dgm:spPr/>
    </dgm:pt>
    <dgm:pt modelId="{88B935D0-3FBA-6242-A805-45EB10C23303}" type="pres">
      <dgm:prSet presAssocID="{419DB542-13B6-D247-8F44-0DA942931C2D}" presName="hierChild2" presStyleCnt="0"/>
      <dgm:spPr/>
    </dgm:pt>
    <dgm:pt modelId="{518492C8-A3B4-5B47-B0C7-6758D22354C9}" type="pres">
      <dgm:prSet presAssocID="{E8A4C581-964D-8D49-A3B9-69D1606D0FFE}" presName="Name19" presStyleLbl="parChTrans1D2" presStyleIdx="0" presStyleCnt="3"/>
      <dgm:spPr/>
    </dgm:pt>
    <dgm:pt modelId="{849D3DFB-6142-9B40-A3E9-769B70C4327F}" type="pres">
      <dgm:prSet presAssocID="{E609E073-1AEB-C644-BCBA-67DD52FD73CE}" presName="Name21" presStyleCnt="0"/>
      <dgm:spPr/>
    </dgm:pt>
    <dgm:pt modelId="{6957468A-F731-1D41-8F84-170C00A35A23}" type="pres">
      <dgm:prSet presAssocID="{E609E073-1AEB-C644-BCBA-67DD52FD73CE}" presName="level2Shape" presStyleLbl="node2" presStyleIdx="0" presStyleCnt="3" custScaleX="123347"/>
      <dgm:spPr/>
    </dgm:pt>
    <dgm:pt modelId="{A5C74B12-A188-DC47-A349-2A76F067B992}" type="pres">
      <dgm:prSet presAssocID="{E609E073-1AEB-C644-BCBA-67DD52FD73CE}" presName="hierChild3" presStyleCnt="0"/>
      <dgm:spPr/>
    </dgm:pt>
    <dgm:pt modelId="{F4C88841-1169-F649-8F5A-1A7081C35CF4}" type="pres">
      <dgm:prSet presAssocID="{65FCE777-5F35-FD4D-818F-1811D09BE865}" presName="Name19" presStyleLbl="parChTrans1D2" presStyleIdx="1" presStyleCnt="3"/>
      <dgm:spPr/>
    </dgm:pt>
    <dgm:pt modelId="{762C7DAA-D923-7246-84FA-707B4493DA7E}" type="pres">
      <dgm:prSet presAssocID="{10242351-E336-FE40-892A-799660C175B3}" presName="Name21" presStyleCnt="0"/>
      <dgm:spPr/>
    </dgm:pt>
    <dgm:pt modelId="{3F43C44F-DD51-B44B-9502-C9EC45D59F7A}" type="pres">
      <dgm:prSet presAssocID="{10242351-E336-FE40-892A-799660C175B3}" presName="level2Shape" presStyleLbl="node2" presStyleIdx="1" presStyleCnt="3"/>
      <dgm:spPr/>
    </dgm:pt>
    <dgm:pt modelId="{ED4D8618-BB4D-3D44-A894-B19ED8DB6685}" type="pres">
      <dgm:prSet presAssocID="{10242351-E336-FE40-892A-799660C175B3}" presName="hierChild3" presStyleCnt="0"/>
      <dgm:spPr/>
    </dgm:pt>
    <dgm:pt modelId="{97951412-6372-6D49-AE75-02D95D0CEE32}" type="pres">
      <dgm:prSet presAssocID="{DEE8AC04-3AC5-234E-A463-CA16542BA918}" presName="Name19" presStyleLbl="parChTrans1D3" presStyleIdx="0" presStyleCnt="2"/>
      <dgm:spPr/>
    </dgm:pt>
    <dgm:pt modelId="{0F43B614-3A82-7148-A4F6-056F8CB18578}" type="pres">
      <dgm:prSet presAssocID="{A7DF73EA-FFA4-FC45-A4E5-46626B09DEEF}" presName="Name21" presStyleCnt="0"/>
      <dgm:spPr/>
    </dgm:pt>
    <dgm:pt modelId="{A6D3337A-9C40-6F44-A497-B5A348AC5B3F}" type="pres">
      <dgm:prSet presAssocID="{A7DF73EA-FFA4-FC45-A4E5-46626B09DEEF}" presName="level2Shape" presStyleLbl="node3" presStyleIdx="0" presStyleCnt="2"/>
      <dgm:spPr/>
    </dgm:pt>
    <dgm:pt modelId="{916E844D-DDF3-6649-B5F0-2B010BF98F42}" type="pres">
      <dgm:prSet presAssocID="{A7DF73EA-FFA4-FC45-A4E5-46626B09DEEF}" presName="hierChild3" presStyleCnt="0"/>
      <dgm:spPr/>
    </dgm:pt>
    <dgm:pt modelId="{DD7F9629-4960-A142-BBCE-65647ED53CC6}" type="pres">
      <dgm:prSet presAssocID="{B5D89728-E4AB-364C-98F9-9C29ADAE8FA7}" presName="Name19" presStyleLbl="parChTrans1D3" presStyleIdx="1" presStyleCnt="2"/>
      <dgm:spPr/>
    </dgm:pt>
    <dgm:pt modelId="{52FA0A1A-A4C4-5B46-9C8F-DAD72A4C00FF}" type="pres">
      <dgm:prSet presAssocID="{57E25F78-0F74-B145-82F7-4A6F1346F64D}" presName="Name21" presStyleCnt="0"/>
      <dgm:spPr/>
    </dgm:pt>
    <dgm:pt modelId="{47B751B2-F27F-7745-9AE9-B72EBA34A7DD}" type="pres">
      <dgm:prSet presAssocID="{57E25F78-0F74-B145-82F7-4A6F1346F64D}" presName="level2Shape" presStyleLbl="node3" presStyleIdx="1" presStyleCnt="2"/>
      <dgm:spPr/>
    </dgm:pt>
    <dgm:pt modelId="{4BC446BE-929F-134B-A881-F794CB63B812}" type="pres">
      <dgm:prSet presAssocID="{57E25F78-0F74-B145-82F7-4A6F1346F64D}" presName="hierChild3" presStyleCnt="0"/>
      <dgm:spPr/>
    </dgm:pt>
    <dgm:pt modelId="{46A06537-E8DA-9343-B2D8-1839E5BA2F74}" type="pres">
      <dgm:prSet presAssocID="{9210E644-D764-D248-91BA-4FF34B534A37}" presName="Name19" presStyleLbl="parChTrans1D2" presStyleIdx="2" presStyleCnt="3"/>
      <dgm:spPr/>
    </dgm:pt>
    <dgm:pt modelId="{224C33E7-F2E5-4844-8B64-3396343DEFB3}" type="pres">
      <dgm:prSet presAssocID="{5D8884E4-ECC7-484A-A959-41ACF06183EE}" presName="Name21" presStyleCnt="0"/>
      <dgm:spPr/>
    </dgm:pt>
    <dgm:pt modelId="{74C30510-76CF-7049-8E92-6466BDFC921D}" type="pres">
      <dgm:prSet presAssocID="{5D8884E4-ECC7-484A-A959-41ACF06183EE}" presName="level2Shape" presStyleLbl="node2" presStyleIdx="2" presStyleCnt="3"/>
      <dgm:spPr/>
    </dgm:pt>
    <dgm:pt modelId="{3C033807-6743-BB4A-BD9C-AA41C3F5DA5F}" type="pres">
      <dgm:prSet presAssocID="{5D8884E4-ECC7-484A-A959-41ACF06183EE}" presName="hierChild3" presStyleCnt="0"/>
      <dgm:spPr/>
    </dgm:pt>
    <dgm:pt modelId="{C43D3B8D-7360-274C-9FF5-0044F1E8A8B0}" type="pres">
      <dgm:prSet presAssocID="{260BE1D5-0589-1D4F-AD48-CDFCD8D3D72C}" presName="bgShapesFlow" presStyleCnt="0"/>
      <dgm:spPr/>
    </dgm:pt>
  </dgm:ptLst>
  <dgm:cxnLst>
    <dgm:cxn modelId="{62A2AE01-7CDA-7942-A899-32181E033E50}" type="presOf" srcId="{A7DF73EA-FFA4-FC45-A4E5-46626B09DEEF}" destId="{A6D3337A-9C40-6F44-A497-B5A348AC5B3F}" srcOrd="0" destOrd="0" presId="urn:microsoft.com/office/officeart/2005/8/layout/hierarchy6"/>
    <dgm:cxn modelId="{75DB2F06-6F4D-BD46-8B9D-24DD37D8A38C}" type="presOf" srcId="{E609E073-1AEB-C644-BCBA-67DD52FD73CE}" destId="{6957468A-F731-1D41-8F84-170C00A35A23}" srcOrd="0" destOrd="0" presId="urn:microsoft.com/office/officeart/2005/8/layout/hierarchy6"/>
    <dgm:cxn modelId="{B2241F1E-A264-1347-9DD4-FA6A9E92A84F}" type="presOf" srcId="{E8A4C581-964D-8D49-A3B9-69D1606D0FFE}" destId="{518492C8-A3B4-5B47-B0C7-6758D22354C9}" srcOrd="0" destOrd="0" presId="urn:microsoft.com/office/officeart/2005/8/layout/hierarchy6"/>
    <dgm:cxn modelId="{FDABF630-932C-DD4E-83FC-1FC222F6298D}" srcId="{419DB542-13B6-D247-8F44-0DA942931C2D}" destId="{5D8884E4-ECC7-484A-A959-41ACF06183EE}" srcOrd="2" destOrd="0" parTransId="{9210E644-D764-D248-91BA-4FF34B534A37}" sibTransId="{4379589B-ABCD-8C4E-ABE4-99B211216ABB}"/>
    <dgm:cxn modelId="{BE6EB53F-5BD3-EC4B-AAD9-6832AFD4430C}" type="presOf" srcId="{10242351-E336-FE40-892A-799660C175B3}" destId="{3F43C44F-DD51-B44B-9502-C9EC45D59F7A}" srcOrd="0" destOrd="0" presId="urn:microsoft.com/office/officeart/2005/8/layout/hierarchy6"/>
    <dgm:cxn modelId="{B4B28242-7ABA-4E41-83D1-6F0E90B09C14}" type="presOf" srcId="{57E25F78-0F74-B145-82F7-4A6F1346F64D}" destId="{47B751B2-F27F-7745-9AE9-B72EBA34A7DD}" srcOrd="0" destOrd="0" presId="urn:microsoft.com/office/officeart/2005/8/layout/hierarchy6"/>
    <dgm:cxn modelId="{855CAA7A-E533-9C47-A89A-06572381A7A1}" type="presOf" srcId="{419DB542-13B6-D247-8F44-0DA942931C2D}" destId="{C6BE30E4-B7EF-7648-9497-B06EE47EFC6B}" srcOrd="0" destOrd="0" presId="urn:microsoft.com/office/officeart/2005/8/layout/hierarchy6"/>
    <dgm:cxn modelId="{82F26580-F4DC-D649-A2F0-11EF790570C3}" type="presOf" srcId="{5D8884E4-ECC7-484A-A959-41ACF06183EE}" destId="{74C30510-76CF-7049-8E92-6466BDFC921D}" srcOrd="0" destOrd="0" presId="urn:microsoft.com/office/officeart/2005/8/layout/hierarchy6"/>
    <dgm:cxn modelId="{B376C486-5E06-9140-829C-4E48AD4B9A0B}" type="presOf" srcId="{DEE8AC04-3AC5-234E-A463-CA16542BA918}" destId="{97951412-6372-6D49-AE75-02D95D0CEE32}" srcOrd="0" destOrd="0" presId="urn:microsoft.com/office/officeart/2005/8/layout/hierarchy6"/>
    <dgm:cxn modelId="{126F9B9B-D79F-5A48-A9CD-F3F617989DBC}" type="presOf" srcId="{B5D89728-E4AB-364C-98F9-9C29ADAE8FA7}" destId="{DD7F9629-4960-A142-BBCE-65647ED53CC6}" srcOrd="0" destOrd="0" presId="urn:microsoft.com/office/officeart/2005/8/layout/hierarchy6"/>
    <dgm:cxn modelId="{9AD2C19D-9F21-894D-8D01-1F283AF08B25}" srcId="{419DB542-13B6-D247-8F44-0DA942931C2D}" destId="{10242351-E336-FE40-892A-799660C175B3}" srcOrd="1" destOrd="0" parTransId="{65FCE777-5F35-FD4D-818F-1811D09BE865}" sibTransId="{74E0F8B6-CF8C-2741-BCCC-9B1C69982C9F}"/>
    <dgm:cxn modelId="{6F0F7C9E-6D97-7745-9FFB-F5642E0D74DA}" type="presOf" srcId="{9210E644-D764-D248-91BA-4FF34B534A37}" destId="{46A06537-E8DA-9343-B2D8-1839E5BA2F74}" srcOrd="0" destOrd="0" presId="urn:microsoft.com/office/officeart/2005/8/layout/hierarchy6"/>
    <dgm:cxn modelId="{DDC123BC-7B78-2246-B066-3794CC3ADD4B}" srcId="{260BE1D5-0589-1D4F-AD48-CDFCD8D3D72C}" destId="{419DB542-13B6-D247-8F44-0DA942931C2D}" srcOrd="0" destOrd="0" parTransId="{6F51F783-33FA-8148-B536-D43B1DE67B5C}" sibTransId="{E9F4E892-E42F-574E-9BA4-A3A6B414CCD9}"/>
    <dgm:cxn modelId="{380A7BBE-5EFC-D14E-B881-9402B48491AE}" type="presOf" srcId="{65FCE777-5F35-FD4D-818F-1811D09BE865}" destId="{F4C88841-1169-F649-8F5A-1A7081C35CF4}" srcOrd="0" destOrd="0" presId="urn:microsoft.com/office/officeart/2005/8/layout/hierarchy6"/>
    <dgm:cxn modelId="{F4F132C2-6AC5-2A44-92D3-6912BDEDA3EB}" type="presOf" srcId="{260BE1D5-0589-1D4F-AD48-CDFCD8D3D72C}" destId="{B45C8A35-7236-1049-9D91-91C922643E97}" srcOrd="0" destOrd="0" presId="urn:microsoft.com/office/officeart/2005/8/layout/hierarchy6"/>
    <dgm:cxn modelId="{8BBE43D8-E7A8-B342-AAA6-FB4DCDAF4B42}" srcId="{419DB542-13B6-D247-8F44-0DA942931C2D}" destId="{E609E073-1AEB-C644-BCBA-67DD52FD73CE}" srcOrd="0" destOrd="0" parTransId="{E8A4C581-964D-8D49-A3B9-69D1606D0FFE}" sibTransId="{AD0BADF8-3999-FD45-9DAE-EE9C7C3FCC17}"/>
    <dgm:cxn modelId="{11DFF1EB-B2F9-9745-B562-E58D860E9102}" srcId="{10242351-E336-FE40-892A-799660C175B3}" destId="{57E25F78-0F74-B145-82F7-4A6F1346F64D}" srcOrd="1" destOrd="0" parTransId="{B5D89728-E4AB-364C-98F9-9C29ADAE8FA7}" sibTransId="{2D38CD71-233A-C14C-9F95-A5CAEDD4D79F}"/>
    <dgm:cxn modelId="{074B95F0-87E5-1345-979F-4E724BA81856}" srcId="{10242351-E336-FE40-892A-799660C175B3}" destId="{A7DF73EA-FFA4-FC45-A4E5-46626B09DEEF}" srcOrd="0" destOrd="0" parTransId="{DEE8AC04-3AC5-234E-A463-CA16542BA918}" sibTransId="{6D6B28BA-E4E3-0447-9970-839FC74DE56F}"/>
    <dgm:cxn modelId="{5821B456-0DC7-0F4F-A763-78DCF6652693}" type="presParOf" srcId="{B45C8A35-7236-1049-9D91-91C922643E97}" destId="{12A9964D-FA53-5644-9C18-45B6274E0D19}" srcOrd="0" destOrd="0" presId="urn:microsoft.com/office/officeart/2005/8/layout/hierarchy6"/>
    <dgm:cxn modelId="{54091B72-E67D-D346-8AD5-7F41D72F70BE}" type="presParOf" srcId="{12A9964D-FA53-5644-9C18-45B6274E0D19}" destId="{0A8B14CF-CFBB-5F41-A647-F792D4CF1DDE}" srcOrd="0" destOrd="0" presId="urn:microsoft.com/office/officeart/2005/8/layout/hierarchy6"/>
    <dgm:cxn modelId="{1439121E-ED89-0840-93A1-7AA73F8C5A64}" type="presParOf" srcId="{0A8B14CF-CFBB-5F41-A647-F792D4CF1DDE}" destId="{4852FCF4-761E-174E-AE34-A6FD84F01B22}" srcOrd="0" destOrd="0" presId="urn:microsoft.com/office/officeart/2005/8/layout/hierarchy6"/>
    <dgm:cxn modelId="{4414C3B6-89AA-EC4A-9CB3-5A865794B547}" type="presParOf" srcId="{4852FCF4-761E-174E-AE34-A6FD84F01B22}" destId="{C6BE30E4-B7EF-7648-9497-B06EE47EFC6B}" srcOrd="0" destOrd="0" presId="urn:microsoft.com/office/officeart/2005/8/layout/hierarchy6"/>
    <dgm:cxn modelId="{EC3415F3-A9F7-9443-935B-DF4BAFED17A3}" type="presParOf" srcId="{4852FCF4-761E-174E-AE34-A6FD84F01B22}" destId="{88B935D0-3FBA-6242-A805-45EB10C23303}" srcOrd="1" destOrd="0" presId="urn:microsoft.com/office/officeart/2005/8/layout/hierarchy6"/>
    <dgm:cxn modelId="{C8997CCB-DBAC-C049-9604-3FC65AE653F5}" type="presParOf" srcId="{88B935D0-3FBA-6242-A805-45EB10C23303}" destId="{518492C8-A3B4-5B47-B0C7-6758D22354C9}" srcOrd="0" destOrd="0" presId="urn:microsoft.com/office/officeart/2005/8/layout/hierarchy6"/>
    <dgm:cxn modelId="{990E6C19-EC51-2D4B-AD6B-91DCF539AE99}" type="presParOf" srcId="{88B935D0-3FBA-6242-A805-45EB10C23303}" destId="{849D3DFB-6142-9B40-A3E9-769B70C4327F}" srcOrd="1" destOrd="0" presId="urn:microsoft.com/office/officeart/2005/8/layout/hierarchy6"/>
    <dgm:cxn modelId="{BD6EAE49-DABC-3044-8D51-C202A512C371}" type="presParOf" srcId="{849D3DFB-6142-9B40-A3E9-769B70C4327F}" destId="{6957468A-F731-1D41-8F84-170C00A35A23}" srcOrd="0" destOrd="0" presId="urn:microsoft.com/office/officeart/2005/8/layout/hierarchy6"/>
    <dgm:cxn modelId="{BFFB3D87-894D-1441-9ADB-F8AAAF759204}" type="presParOf" srcId="{849D3DFB-6142-9B40-A3E9-769B70C4327F}" destId="{A5C74B12-A188-DC47-A349-2A76F067B992}" srcOrd="1" destOrd="0" presId="urn:microsoft.com/office/officeart/2005/8/layout/hierarchy6"/>
    <dgm:cxn modelId="{59D686EC-9E65-C248-8245-BB6CC5E9CD50}" type="presParOf" srcId="{88B935D0-3FBA-6242-A805-45EB10C23303}" destId="{F4C88841-1169-F649-8F5A-1A7081C35CF4}" srcOrd="2" destOrd="0" presId="urn:microsoft.com/office/officeart/2005/8/layout/hierarchy6"/>
    <dgm:cxn modelId="{D16E0B8A-D325-5D47-ABF1-DD4E79D29F06}" type="presParOf" srcId="{88B935D0-3FBA-6242-A805-45EB10C23303}" destId="{762C7DAA-D923-7246-84FA-707B4493DA7E}" srcOrd="3" destOrd="0" presId="urn:microsoft.com/office/officeart/2005/8/layout/hierarchy6"/>
    <dgm:cxn modelId="{2781A901-0A9D-8141-BACD-0CD48F78F88A}" type="presParOf" srcId="{762C7DAA-D923-7246-84FA-707B4493DA7E}" destId="{3F43C44F-DD51-B44B-9502-C9EC45D59F7A}" srcOrd="0" destOrd="0" presId="urn:microsoft.com/office/officeart/2005/8/layout/hierarchy6"/>
    <dgm:cxn modelId="{57BBF441-9B1E-C645-B289-BF43E3724BFE}" type="presParOf" srcId="{762C7DAA-D923-7246-84FA-707B4493DA7E}" destId="{ED4D8618-BB4D-3D44-A894-B19ED8DB6685}" srcOrd="1" destOrd="0" presId="urn:microsoft.com/office/officeart/2005/8/layout/hierarchy6"/>
    <dgm:cxn modelId="{9BABB11E-8D2C-E948-95A4-DE5F5A933C00}" type="presParOf" srcId="{ED4D8618-BB4D-3D44-A894-B19ED8DB6685}" destId="{97951412-6372-6D49-AE75-02D95D0CEE32}" srcOrd="0" destOrd="0" presId="urn:microsoft.com/office/officeart/2005/8/layout/hierarchy6"/>
    <dgm:cxn modelId="{532878A2-91C9-A44C-A85C-9E57815004B9}" type="presParOf" srcId="{ED4D8618-BB4D-3D44-A894-B19ED8DB6685}" destId="{0F43B614-3A82-7148-A4F6-056F8CB18578}" srcOrd="1" destOrd="0" presId="urn:microsoft.com/office/officeart/2005/8/layout/hierarchy6"/>
    <dgm:cxn modelId="{CF0C4321-ADD1-C445-86D9-C7F9B20BBD3D}" type="presParOf" srcId="{0F43B614-3A82-7148-A4F6-056F8CB18578}" destId="{A6D3337A-9C40-6F44-A497-B5A348AC5B3F}" srcOrd="0" destOrd="0" presId="urn:microsoft.com/office/officeart/2005/8/layout/hierarchy6"/>
    <dgm:cxn modelId="{BEBA3DED-C310-294B-BD1C-CF7450F18CE5}" type="presParOf" srcId="{0F43B614-3A82-7148-A4F6-056F8CB18578}" destId="{916E844D-DDF3-6649-B5F0-2B010BF98F42}" srcOrd="1" destOrd="0" presId="urn:microsoft.com/office/officeart/2005/8/layout/hierarchy6"/>
    <dgm:cxn modelId="{80A6842E-4293-5349-965A-ECD4EA5D399C}" type="presParOf" srcId="{ED4D8618-BB4D-3D44-A894-B19ED8DB6685}" destId="{DD7F9629-4960-A142-BBCE-65647ED53CC6}" srcOrd="2" destOrd="0" presId="urn:microsoft.com/office/officeart/2005/8/layout/hierarchy6"/>
    <dgm:cxn modelId="{5D67E818-AF03-D742-B1CF-A0302B5508E3}" type="presParOf" srcId="{ED4D8618-BB4D-3D44-A894-B19ED8DB6685}" destId="{52FA0A1A-A4C4-5B46-9C8F-DAD72A4C00FF}" srcOrd="3" destOrd="0" presId="urn:microsoft.com/office/officeart/2005/8/layout/hierarchy6"/>
    <dgm:cxn modelId="{28842142-6DAA-DF4C-BC23-9E028C78A8C2}" type="presParOf" srcId="{52FA0A1A-A4C4-5B46-9C8F-DAD72A4C00FF}" destId="{47B751B2-F27F-7745-9AE9-B72EBA34A7DD}" srcOrd="0" destOrd="0" presId="urn:microsoft.com/office/officeart/2005/8/layout/hierarchy6"/>
    <dgm:cxn modelId="{60BDA468-7093-E24D-B33A-195488D0BFD8}" type="presParOf" srcId="{52FA0A1A-A4C4-5B46-9C8F-DAD72A4C00FF}" destId="{4BC446BE-929F-134B-A881-F794CB63B812}" srcOrd="1" destOrd="0" presId="urn:microsoft.com/office/officeart/2005/8/layout/hierarchy6"/>
    <dgm:cxn modelId="{0F897025-286F-B245-A094-6782748E784A}" type="presParOf" srcId="{88B935D0-3FBA-6242-A805-45EB10C23303}" destId="{46A06537-E8DA-9343-B2D8-1839E5BA2F74}" srcOrd="4" destOrd="0" presId="urn:microsoft.com/office/officeart/2005/8/layout/hierarchy6"/>
    <dgm:cxn modelId="{04E60CC3-3617-4A45-90EA-AD6E79EB20FF}" type="presParOf" srcId="{88B935D0-3FBA-6242-A805-45EB10C23303}" destId="{224C33E7-F2E5-4844-8B64-3396343DEFB3}" srcOrd="5" destOrd="0" presId="urn:microsoft.com/office/officeart/2005/8/layout/hierarchy6"/>
    <dgm:cxn modelId="{9616F697-83E2-B840-BEE0-A08CC97BB3E1}" type="presParOf" srcId="{224C33E7-F2E5-4844-8B64-3396343DEFB3}" destId="{74C30510-76CF-7049-8E92-6466BDFC921D}" srcOrd="0" destOrd="0" presId="urn:microsoft.com/office/officeart/2005/8/layout/hierarchy6"/>
    <dgm:cxn modelId="{FAE7563B-0D16-084F-8B68-5E9AAF602D64}" type="presParOf" srcId="{224C33E7-F2E5-4844-8B64-3396343DEFB3}" destId="{3C033807-6743-BB4A-BD9C-AA41C3F5DA5F}" srcOrd="1" destOrd="0" presId="urn:microsoft.com/office/officeart/2005/8/layout/hierarchy6"/>
    <dgm:cxn modelId="{A2F0414F-FC68-3043-9982-0446E7B67140}" type="presParOf" srcId="{B45C8A35-7236-1049-9D91-91C922643E97}" destId="{C43D3B8D-7360-274C-9FF5-0044F1E8A8B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DDEB1-A406-6340-A84D-825C831AE2F9}">
      <dsp:nvSpPr>
        <dsp:cNvPr id="0" name=""/>
        <dsp:cNvSpPr/>
      </dsp:nvSpPr>
      <dsp:spPr>
        <a:xfrm rot="5400000">
          <a:off x="178631" y="1367598"/>
          <a:ext cx="668157" cy="7606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893EE8-75A5-504B-96A5-7EC931ED36F6}">
      <dsp:nvSpPr>
        <dsp:cNvPr id="0" name=""/>
        <dsp:cNvSpPr/>
      </dsp:nvSpPr>
      <dsp:spPr>
        <a:xfrm>
          <a:off x="1610" y="626932"/>
          <a:ext cx="1124784" cy="787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DNA damage</a:t>
          </a:r>
        </a:p>
      </dsp:txBody>
      <dsp:txXfrm>
        <a:off x="40050" y="665372"/>
        <a:ext cx="1047904" cy="710432"/>
      </dsp:txXfrm>
    </dsp:sp>
    <dsp:sp modelId="{EAE9499D-2666-8A46-B623-A83627BE14A1}">
      <dsp:nvSpPr>
        <dsp:cNvPr id="0" name=""/>
        <dsp:cNvSpPr/>
      </dsp:nvSpPr>
      <dsp:spPr>
        <a:xfrm>
          <a:off x="1126394" y="702020"/>
          <a:ext cx="818060" cy="63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8CA51-BE05-1F47-B8C7-1F304F4D193C}">
      <dsp:nvSpPr>
        <dsp:cNvPr id="0" name=""/>
        <dsp:cNvSpPr/>
      </dsp:nvSpPr>
      <dsp:spPr>
        <a:xfrm rot="5400000">
          <a:off x="1111197" y="2252009"/>
          <a:ext cx="668157" cy="7606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6391"/>
            <a:satOff val="-2645"/>
            <a:lumOff val="1129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CD752D-6A4B-E34F-BED5-06B3C0AED718}">
      <dsp:nvSpPr>
        <dsp:cNvPr id="0" name=""/>
        <dsp:cNvSpPr/>
      </dsp:nvSpPr>
      <dsp:spPr>
        <a:xfrm>
          <a:off x="934175" y="1511343"/>
          <a:ext cx="1124784" cy="787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Repair enzymes</a:t>
          </a:r>
          <a:r>
            <a:rPr lang="en-US" sz="1900" kern="1200" baseline="0" dirty="0"/>
            <a:t> </a:t>
          </a:r>
          <a:endParaRPr lang="en-US" sz="1900" kern="1200" dirty="0"/>
        </a:p>
      </dsp:txBody>
      <dsp:txXfrm>
        <a:off x="972615" y="1549783"/>
        <a:ext cx="1047904" cy="710432"/>
      </dsp:txXfrm>
    </dsp:sp>
    <dsp:sp modelId="{F8C36398-03DD-2948-B46E-3CE9DBBE83CE}">
      <dsp:nvSpPr>
        <dsp:cNvPr id="0" name=""/>
        <dsp:cNvSpPr/>
      </dsp:nvSpPr>
      <dsp:spPr>
        <a:xfrm>
          <a:off x="2058960" y="1586431"/>
          <a:ext cx="818060" cy="63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DAFFC-8E93-7841-AE50-33FC5F3392A7}">
      <dsp:nvSpPr>
        <dsp:cNvPr id="0" name=""/>
        <dsp:cNvSpPr/>
      </dsp:nvSpPr>
      <dsp:spPr>
        <a:xfrm>
          <a:off x="1866741" y="2392165"/>
          <a:ext cx="1124784" cy="78731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Normal cells </a:t>
          </a:r>
        </a:p>
      </dsp:txBody>
      <dsp:txXfrm>
        <a:off x="1905181" y="2430605"/>
        <a:ext cx="1047904" cy="71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E3904-1791-C444-A74F-289810C6086B}">
      <dsp:nvSpPr>
        <dsp:cNvPr id="0" name=""/>
        <dsp:cNvSpPr/>
      </dsp:nvSpPr>
      <dsp:spPr>
        <a:xfrm rot="5400000">
          <a:off x="198311" y="1050130"/>
          <a:ext cx="738998" cy="8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988AFB-F953-7D4C-A421-34364086CEA4}">
      <dsp:nvSpPr>
        <dsp:cNvPr id="0" name=""/>
        <dsp:cNvSpPr/>
      </dsp:nvSpPr>
      <dsp:spPr>
        <a:xfrm>
          <a:off x="2521" y="230936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DNA damage</a:t>
          </a:r>
        </a:p>
      </dsp:txBody>
      <dsp:txXfrm>
        <a:off x="45037" y="273452"/>
        <a:ext cx="1159005" cy="785754"/>
      </dsp:txXfrm>
    </dsp:sp>
    <dsp:sp modelId="{A3D48C43-2CCD-9D4A-B3DC-6CCA4BC79A9F}">
      <dsp:nvSpPr>
        <dsp:cNvPr id="0" name=""/>
        <dsp:cNvSpPr/>
      </dsp:nvSpPr>
      <dsp:spPr>
        <a:xfrm>
          <a:off x="1246559" y="313985"/>
          <a:ext cx="904794" cy="70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DD0F1-BD13-FC4C-97F3-F41002867DEF}">
      <dsp:nvSpPr>
        <dsp:cNvPr id="0" name=""/>
        <dsp:cNvSpPr/>
      </dsp:nvSpPr>
      <dsp:spPr>
        <a:xfrm rot="5400000">
          <a:off x="1229750" y="2028311"/>
          <a:ext cx="738998" cy="8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6387"/>
            <a:satOff val="266"/>
            <a:lumOff val="-105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7F5522-53F8-BB44-9F1A-C274F250B2B2}">
      <dsp:nvSpPr>
        <dsp:cNvPr id="0" name=""/>
        <dsp:cNvSpPr/>
      </dsp:nvSpPr>
      <dsp:spPr>
        <a:xfrm>
          <a:off x="1033961" y="1209116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Defective Repair systems</a:t>
          </a:r>
          <a:r>
            <a:rPr lang="en-US" sz="1500" kern="1200" baseline="0" dirty="0"/>
            <a:t> </a:t>
          </a:r>
          <a:endParaRPr lang="en-US" sz="1500" kern="1200" dirty="0"/>
        </a:p>
      </dsp:txBody>
      <dsp:txXfrm>
        <a:off x="1076477" y="1251632"/>
        <a:ext cx="1159005" cy="785754"/>
      </dsp:txXfrm>
    </dsp:sp>
    <dsp:sp modelId="{54B1FFA7-D25E-584D-A248-88B8815CFE67}">
      <dsp:nvSpPr>
        <dsp:cNvPr id="0" name=""/>
        <dsp:cNvSpPr/>
      </dsp:nvSpPr>
      <dsp:spPr>
        <a:xfrm>
          <a:off x="2277999" y="1292166"/>
          <a:ext cx="904794" cy="70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5125E-CD5C-1048-A46B-BFB56FA02EB0}">
      <dsp:nvSpPr>
        <dsp:cNvPr id="0" name=""/>
        <dsp:cNvSpPr/>
      </dsp:nvSpPr>
      <dsp:spPr>
        <a:xfrm rot="5400000">
          <a:off x="2261190" y="3006491"/>
          <a:ext cx="738998" cy="8413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12774"/>
            <a:satOff val="533"/>
            <a:lumOff val="-209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FBA25D-296C-A74E-86BB-564820301306}">
      <dsp:nvSpPr>
        <dsp:cNvPr id="0" name=""/>
        <dsp:cNvSpPr/>
      </dsp:nvSpPr>
      <dsp:spPr>
        <a:xfrm>
          <a:off x="2065400" y="2187297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Mutation</a:t>
          </a:r>
          <a:r>
            <a:rPr lang="en-US" sz="1500" kern="1200" baseline="0" dirty="0"/>
            <a:t> </a:t>
          </a:r>
          <a:endParaRPr lang="en-US" sz="1500" kern="1200" dirty="0"/>
        </a:p>
      </dsp:txBody>
      <dsp:txXfrm>
        <a:off x="2107916" y="2229813"/>
        <a:ext cx="1159005" cy="785754"/>
      </dsp:txXfrm>
    </dsp:sp>
    <dsp:sp modelId="{6627F51E-5434-3D45-80C7-276999D11EE6}">
      <dsp:nvSpPr>
        <dsp:cNvPr id="0" name=""/>
        <dsp:cNvSpPr/>
      </dsp:nvSpPr>
      <dsp:spPr>
        <a:xfrm>
          <a:off x="3309438" y="2270346"/>
          <a:ext cx="904794" cy="70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C5871-F861-754E-BF6D-2AD7C6173F74}">
      <dsp:nvSpPr>
        <dsp:cNvPr id="0" name=""/>
        <dsp:cNvSpPr/>
      </dsp:nvSpPr>
      <dsp:spPr>
        <a:xfrm>
          <a:off x="3096840" y="3165477"/>
          <a:ext cx="1244037" cy="8707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33778"/>
                <a:satOff val="-2135"/>
                <a:lumOff val="2055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Diseased cells </a:t>
          </a:r>
        </a:p>
      </dsp:txBody>
      <dsp:txXfrm>
        <a:off x="3139356" y="3207993"/>
        <a:ext cx="1159005" cy="785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30E4-B7EF-7648-9497-B06EE47EFC6B}">
      <dsp:nvSpPr>
        <dsp:cNvPr id="0" name=""/>
        <dsp:cNvSpPr/>
      </dsp:nvSpPr>
      <dsp:spPr>
        <a:xfrm>
          <a:off x="2412742" y="517"/>
          <a:ext cx="2015275" cy="104882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solidFill>
                <a:schemeClr val="tx1"/>
              </a:solidFill>
            </a:rPr>
            <a:t>Mutation 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2443461" y="31236"/>
        <a:ext cx="1953837" cy="987389"/>
      </dsp:txXfrm>
    </dsp:sp>
    <dsp:sp modelId="{518492C8-A3B4-5B47-B0C7-6758D22354C9}">
      <dsp:nvSpPr>
        <dsp:cNvPr id="0" name=""/>
        <dsp:cNvSpPr/>
      </dsp:nvSpPr>
      <dsp:spPr>
        <a:xfrm>
          <a:off x="1886470" y="1049344"/>
          <a:ext cx="1533910" cy="419531"/>
        </a:xfrm>
        <a:custGeom>
          <a:avLst/>
          <a:gdLst/>
          <a:ahLst/>
          <a:cxnLst/>
          <a:rect l="0" t="0" r="0" b="0"/>
          <a:pathLst>
            <a:path>
              <a:moveTo>
                <a:pt x="1533910" y="0"/>
              </a:moveTo>
              <a:lnTo>
                <a:pt x="1533910" y="209765"/>
              </a:lnTo>
              <a:lnTo>
                <a:pt x="0" y="209765"/>
              </a:lnTo>
              <a:lnTo>
                <a:pt x="0" y="4195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7468A-F731-1D41-8F84-170C00A35A23}">
      <dsp:nvSpPr>
        <dsp:cNvPr id="0" name=""/>
        <dsp:cNvSpPr/>
      </dsp:nvSpPr>
      <dsp:spPr>
        <a:xfrm>
          <a:off x="1099849" y="1468875"/>
          <a:ext cx="1573241" cy="104882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Point mutation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130568" y="1499594"/>
        <a:ext cx="1511803" cy="987389"/>
      </dsp:txXfrm>
    </dsp:sp>
    <dsp:sp modelId="{487E2B88-FB2B-2C43-B482-267189AD7AE6}">
      <dsp:nvSpPr>
        <dsp:cNvPr id="0" name=""/>
        <dsp:cNvSpPr/>
      </dsp:nvSpPr>
      <dsp:spPr>
        <a:xfrm>
          <a:off x="1840750" y="2517703"/>
          <a:ext cx="91440" cy="419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781A7-439E-BF49-B0B1-341E0EE09DCA}">
      <dsp:nvSpPr>
        <dsp:cNvPr id="0" name=""/>
        <dsp:cNvSpPr/>
      </dsp:nvSpPr>
      <dsp:spPr>
        <a:xfrm>
          <a:off x="1099849" y="2937234"/>
          <a:ext cx="1573241" cy="10488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Substitution</a:t>
          </a:r>
          <a:r>
            <a:rPr lang="en-US" sz="2000" kern="1200" baseline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130568" y="2967953"/>
        <a:ext cx="1511803" cy="987389"/>
      </dsp:txXfrm>
    </dsp:sp>
    <dsp:sp modelId="{F4C88841-1169-F649-8F5A-1A7081C35CF4}">
      <dsp:nvSpPr>
        <dsp:cNvPr id="0" name=""/>
        <dsp:cNvSpPr/>
      </dsp:nvSpPr>
      <dsp:spPr>
        <a:xfrm>
          <a:off x="863863" y="3986062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1022606" y="0"/>
              </a:moveTo>
              <a:lnTo>
                <a:pt x="1022606" y="209765"/>
              </a:lnTo>
              <a:lnTo>
                <a:pt x="0" y="209765"/>
              </a:lnTo>
              <a:lnTo>
                <a:pt x="0" y="4195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3C44F-DD51-B44B-9502-C9EC45D59F7A}">
      <dsp:nvSpPr>
        <dsp:cNvPr id="0" name=""/>
        <dsp:cNvSpPr/>
      </dsp:nvSpPr>
      <dsp:spPr>
        <a:xfrm>
          <a:off x="77242" y="4405593"/>
          <a:ext cx="1573241" cy="10488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Transition </a:t>
          </a:r>
        </a:p>
      </dsp:txBody>
      <dsp:txXfrm>
        <a:off x="107961" y="4436312"/>
        <a:ext cx="1511803" cy="987389"/>
      </dsp:txXfrm>
    </dsp:sp>
    <dsp:sp modelId="{F3ACFBF9-6A3C-AB42-A615-ABF82D117B07}">
      <dsp:nvSpPr>
        <dsp:cNvPr id="0" name=""/>
        <dsp:cNvSpPr/>
      </dsp:nvSpPr>
      <dsp:spPr>
        <a:xfrm>
          <a:off x="1886470" y="3986062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65"/>
              </a:lnTo>
              <a:lnTo>
                <a:pt x="1022606" y="209765"/>
              </a:lnTo>
              <a:lnTo>
                <a:pt x="1022606" y="41953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E6A4E-FD1B-0E40-93AD-6EF3A616654D}">
      <dsp:nvSpPr>
        <dsp:cNvPr id="0" name=""/>
        <dsp:cNvSpPr/>
      </dsp:nvSpPr>
      <dsp:spPr>
        <a:xfrm>
          <a:off x="2122456" y="4405593"/>
          <a:ext cx="1573241" cy="10488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Transversion </a:t>
          </a:r>
        </a:p>
      </dsp:txBody>
      <dsp:txXfrm>
        <a:off x="2153175" y="4436312"/>
        <a:ext cx="1511803" cy="987389"/>
      </dsp:txXfrm>
    </dsp:sp>
    <dsp:sp modelId="{46A06537-E8DA-9343-B2D8-1839E5BA2F74}">
      <dsp:nvSpPr>
        <dsp:cNvPr id="0" name=""/>
        <dsp:cNvSpPr/>
      </dsp:nvSpPr>
      <dsp:spPr>
        <a:xfrm>
          <a:off x="3420380" y="1049344"/>
          <a:ext cx="1533910" cy="41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65"/>
              </a:lnTo>
              <a:lnTo>
                <a:pt x="1533910" y="209765"/>
              </a:lnTo>
              <a:lnTo>
                <a:pt x="1533910" y="4195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30510-76CF-7049-8E92-6466BDFC921D}">
      <dsp:nvSpPr>
        <dsp:cNvPr id="0" name=""/>
        <dsp:cNvSpPr/>
      </dsp:nvSpPr>
      <dsp:spPr>
        <a:xfrm>
          <a:off x="4167670" y="1468875"/>
          <a:ext cx="1573241" cy="104882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Frameshift mutation</a:t>
          </a:r>
          <a:r>
            <a:rPr lang="en-US" sz="2000" kern="1200" baseline="0" dirty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98389" y="1499594"/>
        <a:ext cx="1511803" cy="987389"/>
      </dsp:txXfrm>
    </dsp:sp>
    <dsp:sp modelId="{9FC296A4-FCF2-4047-BA75-2BF83C396626}">
      <dsp:nvSpPr>
        <dsp:cNvPr id="0" name=""/>
        <dsp:cNvSpPr/>
      </dsp:nvSpPr>
      <dsp:spPr>
        <a:xfrm>
          <a:off x="3931683" y="2517703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1022606" y="0"/>
              </a:moveTo>
              <a:lnTo>
                <a:pt x="1022606" y="209765"/>
              </a:lnTo>
              <a:lnTo>
                <a:pt x="0" y="209765"/>
              </a:lnTo>
              <a:lnTo>
                <a:pt x="0" y="419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C49A1-B42D-7040-AB8A-A47396D5AC94}">
      <dsp:nvSpPr>
        <dsp:cNvPr id="0" name=""/>
        <dsp:cNvSpPr/>
      </dsp:nvSpPr>
      <dsp:spPr>
        <a:xfrm>
          <a:off x="3145063" y="2937234"/>
          <a:ext cx="1573241" cy="10488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Insertion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175782" y="2967953"/>
        <a:ext cx="1511803" cy="987389"/>
      </dsp:txXfrm>
    </dsp:sp>
    <dsp:sp modelId="{F94B06D5-D27C-1B42-9407-C578B605C997}">
      <dsp:nvSpPr>
        <dsp:cNvPr id="0" name=""/>
        <dsp:cNvSpPr/>
      </dsp:nvSpPr>
      <dsp:spPr>
        <a:xfrm>
          <a:off x="4954290" y="2517703"/>
          <a:ext cx="1022606" cy="419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65"/>
              </a:lnTo>
              <a:lnTo>
                <a:pt x="1022606" y="209765"/>
              </a:lnTo>
              <a:lnTo>
                <a:pt x="1022606" y="4195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06052-65C7-264B-B1A8-D18D8BD7F91D}">
      <dsp:nvSpPr>
        <dsp:cNvPr id="0" name=""/>
        <dsp:cNvSpPr/>
      </dsp:nvSpPr>
      <dsp:spPr>
        <a:xfrm>
          <a:off x="5190277" y="2937234"/>
          <a:ext cx="1573241" cy="104882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Deletion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220996" y="2967953"/>
        <a:ext cx="1511803" cy="987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E30E4-B7EF-7648-9497-B06EE47EFC6B}">
      <dsp:nvSpPr>
        <dsp:cNvPr id="0" name=""/>
        <dsp:cNvSpPr/>
      </dsp:nvSpPr>
      <dsp:spPr>
        <a:xfrm>
          <a:off x="2513547" y="0"/>
          <a:ext cx="2533744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Point</a:t>
          </a:r>
          <a:r>
            <a:rPr lang="en-US" sz="2400" b="0" kern="1200" dirty="0"/>
            <a:t> </a:t>
          </a:r>
          <a:r>
            <a:rPr lang="en-US" sz="2800" b="0" kern="1200" dirty="0"/>
            <a:t>mutation</a:t>
          </a:r>
          <a:r>
            <a:rPr lang="en-US" sz="2400" b="0" kern="1200" dirty="0"/>
            <a:t> </a:t>
          </a:r>
        </a:p>
      </dsp:txBody>
      <dsp:txXfrm>
        <a:off x="2542165" y="28618"/>
        <a:ext cx="2476508" cy="919864"/>
      </dsp:txXfrm>
    </dsp:sp>
    <dsp:sp modelId="{518492C8-A3B4-5B47-B0C7-6758D22354C9}">
      <dsp:nvSpPr>
        <dsp:cNvPr id="0" name=""/>
        <dsp:cNvSpPr/>
      </dsp:nvSpPr>
      <dsp:spPr>
        <a:xfrm>
          <a:off x="1875073" y="977100"/>
          <a:ext cx="1905346" cy="391220"/>
        </a:xfrm>
        <a:custGeom>
          <a:avLst/>
          <a:gdLst/>
          <a:ahLst/>
          <a:cxnLst/>
          <a:rect l="0" t="0" r="0" b="0"/>
          <a:pathLst>
            <a:path>
              <a:moveTo>
                <a:pt x="1905346" y="0"/>
              </a:moveTo>
              <a:lnTo>
                <a:pt x="1905346" y="195610"/>
              </a:lnTo>
              <a:lnTo>
                <a:pt x="0" y="195610"/>
              </a:lnTo>
              <a:lnTo>
                <a:pt x="0" y="3912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7468A-F731-1D41-8F84-170C00A35A23}">
      <dsp:nvSpPr>
        <dsp:cNvPr id="0" name=""/>
        <dsp:cNvSpPr/>
      </dsp:nvSpPr>
      <dsp:spPr>
        <a:xfrm>
          <a:off x="971155" y="1368321"/>
          <a:ext cx="1807836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Nonsense</a:t>
          </a:r>
          <a:r>
            <a:rPr lang="en-US" sz="2000" kern="1200" dirty="0"/>
            <a:t> </a:t>
          </a:r>
          <a:endParaRPr lang="en-US" sz="1100" kern="1200" dirty="0"/>
        </a:p>
      </dsp:txBody>
      <dsp:txXfrm>
        <a:off x="999773" y="1396939"/>
        <a:ext cx="1750600" cy="919864"/>
      </dsp:txXfrm>
    </dsp:sp>
    <dsp:sp modelId="{F4C88841-1169-F649-8F5A-1A7081C35CF4}">
      <dsp:nvSpPr>
        <dsp:cNvPr id="0" name=""/>
        <dsp:cNvSpPr/>
      </dsp:nvSpPr>
      <dsp:spPr>
        <a:xfrm>
          <a:off x="3780420" y="977100"/>
          <a:ext cx="171092" cy="39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10"/>
              </a:lnTo>
              <a:lnTo>
                <a:pt x="171092" y="195610"/>
              </a:lnTo>
              <a:lnTo>
                <a:pt x="171092" y="3912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3C44F-DD51-B44B-9502-C9EC45D59F7A}">
      <dsp:nvSpPr>
        <dsp:cNvPr id="0" name=""/>
        <dsp:cNvSpPr/>
      </dsp:nvSpPr>
      <dsp:spPr>
        <a:xfrm>
          <a:off x="3218687" y="1368321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Missense</a:t>
          </a:r>
          <a:r>
            <a:rPr lang="en-US" sz="2600" kern="1200" dirty="0"/>
            <a:t> </a:t>
          </a:r>
        </a:p>
      </dsp:txBody>
      <dsp:txXfrm>
        <a:off x="3247305" y="1396939"/>
        <a:ext cx="1408415" cy="919864"/>
      </dsp:txXfrm>
    </dsp:sp>
    <dsp:sp modelId="{97951412-6372-6D49-AE75-02D95D0CEE32}">
      <dsp:nvSpPr>
        <dsp:cNvPr id="0" name=""/>
        <dsp:cNvSpPr/>
      </dsp:nvSpPr>
      <dsp:spPr>
        <a:xfrm>
          <a:off x="2998839" y="2345421"/>
          <a:ext cx="952673" cy="390840"/>
        </a:xfrm>
        <a:custGeom>
          <a:avLst/>
          <a:gdLst/>
          <a:ahLst/>
          <a:cxnLst/>
          <a:rect l="0" t="0" r="0" b="0"/>
          <a:pathLst>
            <a:path>
              <a:moveTo>
                <a:pt x="952673" y="0"/>
              </a:moveTo>
              <a:lnTo>
                <a:pt x="952673" y="195420"/>
              </a:lnTo>
              <a:lnTo>
                <a:pt x="0" y="195420"/>
              </a:lnTo>
              <a:lnTo>
                <a:pt x="0" y="39084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3337A-9C40-6F44-A497-B5A348AC5B3F}">
      <dsp:nvSpPr>
        <dsp:cNvPr id="0" name=""/>
        <dsp:cNvSpPr/>
      </dsp:nvSpPr>
      <dsp:spPr>
        <a:xfrm>
          <a:off x="2266014" y="2736262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Conservative </a:t>
          </a:r>
        </a:p>
      </dsp:txBody>
      <dsp:txXfrm>
        <a:off x="2294632" y="2764880"/>
        <a:ext cx="1408415" cy="919864"/>
      </dsp:txXfrm>
    </dsp:sp>
    <dsp:sp modelId="{DD7F9629-4960-A142-BBCE-65647ED53CC6}">
      <dsp:nvSpPr>
        <dsp:cNvPr id="0" name=""/>
        <dsp:cNvSpPr/>
      </dsp:nvSpPr>
      <dsp:spPr>
        <a:xfrm>
          <a:off x="3951512" y="2345421"/>
          <a:ext cx="952673" cy="390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20"/>
              </a:lnTo>
              <a:lnTo>
                <a:pt x="952673" y="195420"/>
              </a:lnTo>
              <a:lnTo>
                <a:pt x="952673" y="39084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751B2-F27F-7745-9AE9-B72EBA34A7DD}">
      <dsp:nvSpPr>
        <dsp:cNvPr id="0" name=""/>
        <dsp:cNvSpPr/>
      </dsp:nvSpPr>
      <dsp:spPr>
        <a:xfrm>
          <a:off x="4171360" y="2736262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Non-conservative</a:t>
          </a:r>
          <a:r>
            <a:rPr lang="en-US" sz="1800" kern="1200" baseline="0" dirty="0"/>
            <a:t> </a:t>
          </a:r>
          <a:endParaRPr lang="en-US" sz="1800" kern="1200" dirty="0"/>
        </a:p>
      </dsp:txBody>
      <dsp:txXfrm>
        <a:off x="4199978" y="2764880"/>
        <a:ext cx="1408415" cy="919864"/>
      </dsp:txXfrm>
    </dsp:sp>
    <dsp:sp modelId="{46A06537-E8DA-9343-B2D8-1839E5BA2F74}">
      <dsp:nvSpPr>
        <dsp:cNvPr id="0" name=""/>
        <dsp:cNvSpPr/>
      </dsp:nvSpPr>
      <dsp:spPr>
        <a:xfrm>
          <a:off x="3780420" y="977100"/>
          <a:ext cx="2076439" cy="39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10"/>
              </a:lnTo>
              <a:lnTo>
                <a:pt x="2076439" y="195610"/>
              </a:lnTo>
              <a:lnTo>
                <a:pt x="2076439" y="39122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30510-76CF-7049-8E92-6466BDFC921D}">
      <dsp:nvSpPr>
        <dsp:cNvPr id="0" name=""/>
        <dsp:cNvSpPr/>
      </dsp:nvSpPr>
      <dsp:spPr>
        <a:xfrm>
          <a:off x="5124033" y="1368321"/>
          <a:ext cx="1465651" cy="97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Silent</a:t>
          </a:r>
          <a:r>
            <a:rPr lang="en-US" sz="3000" kern="1200" baseline="0" dirty="0"/>
            <a:t> </a:t>
          </a:r>
          <a:endParaRPr lang="en-US" sz="3000" kern="1200" dirty="0"/>
        </a:p>
      </dsp:txBody>
      <dsp:txXfrm>
        <a:off x="5152651" y="1396939"/>
        <a:ext cx="1408415" cy="919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EFF64-4F38-1E43-B86D-71D14F1D4FC8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AD81-3789-5242-9657-988EB7A6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6131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4794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55792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9368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30827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2273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4525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5162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716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441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4863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5149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0917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8293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63080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1900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16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084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30543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4238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879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451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626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159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5160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4686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15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20‏/8‏/1441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.png"/><Relationship Id="rId4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US" sz="6000" dirty="0"/>
              <a:t>DNA Damage, Mutations and Repair Mechanisms</a:t>
            </a:r>
            <a:endParaRPr lang="ar-JO" sz="6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00034" y="517686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grpSp>
        <p:nvGrpSpPr>
          <p:cNvPr id="8" name="Group 7"/>
          <p:cNvGrpSpPr/>
          <p:nvPr/>
        </p:nvGrpSpPr>
        <p:grpSpPr>
          <a:xfrm>
            <a:off x="1669764" y="3212976"/>
            <a:ext cx="5823568" cy="1656184"/>
            <a:chOff x="1669764" y="3212976"/>
            <a:chExt cx="5823568" cy="16561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4" y="3212976"/>
              <a:ext cx="5782556" cy="160465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989276" y="436510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مستطيل 9">
            <a:extLst>
              <a:ext uri="{FF2B5EF4-FFF2-40B4-BE49-F238E27FC236}">
                <a16:creationId xmlns:a16="http://schemas.microsoft.com/office/drawing/2014/main" id="{0F14A0E8-1692-BB4B-A724-ACC1E21ECF86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4B5E56-2D28-BA47-AB4A-0B12BBC79719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F0C496-88CF-474C-864B-0C1D6F36B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EABBF1-4654-C642-8B4F-AA790AB1022F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9"/>
    </mc:Choice>
    <mc:Fallback xmlns="">
      <p:transition spd="slow" advTm="120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  Deamination </a:t>
            </a:r>
            <a:endParaRPr lang="ar-JO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2366" y="4358678"/>
            <a:ext cx="593129" cy="49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096" y="-2115616"/>
            <a:ext cx="593129" cy="492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71655" r="58839" b="14695"/>
          <a:stretch/>
        </p:blipFill>
        <p:spPr>
          <a:xfrm>
            <a:off x="5580111" y="2780928"/>
            <a:ext cx="3384377" cy="9361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3"/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547664" y="1044438"/>
            <a:ext cx="3744416" cy="3032634"/>
            <a:chOff x="1835696" y="1124744"/>
            <a:chExt cx="3744416" cy="30326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" t="20087" r="52362" b="29513"/>
            <a:stretch/>
          </p:blipFill>
          <p:spPr>
            <a:xfrm>
              <a:off x="2042038" y="1124744"/>
              <a:ext cx="3538074" cy="303263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35696" y="3717032"/>
              <a:ext cx="648072" cy="353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29128"/>
              </p:ext>
            </p:extLst>
          </p:nvPr>
        </p:nvGraphicFramePr>
        <p:xfrm>
          <a:off x="1060377" y="4005064"/>
          <a:ext cx="748883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4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Nitrogenous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</a:t>
                      </a:r>
                      <a:r>
                        <a:rPr lang="en-US" baseline="0" dirty="0"/>
                        <a:t> base 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Deamination product which base pairs with (    )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baseline="30000" dirty="0">
                          <a:solidFill>
                            <a:srgbClr val="C00000"/>
                          </a:solidFill>
                        </a:rPr>
                        <a:t>st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Substituted base pair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baseline="30000" dirty="0">
                          <a:solidFill>
                            <a:srgbClr val="C00000"/>
                          </a:solidFill>
                        </a:rPr>
                        <a:t>nd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Cytosine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Uracil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Adenine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Hypoxanthine (C)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Guanine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Xanthine</a:t>
                      </a:r>
                      <a:r>
                        <a:rPr lang="en-US" baseline="0" dirty="0"/>
                        <a:t>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A-T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5-Me cytosine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Thymine (A)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Thymine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Thymine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8067" r="60209" b="82821"/>
          <a:stretch/>
        </p:blipFill>
        <p:spPr>
          <a:xfrm>
            <a:off x="611560" y="1124744"/>
            <a:ext cx="1647800" cy="360519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088078" y="1062702"/>
            <a:ext cx="1994520" cy="1615099"/>
            <a:chOff x="5088078" y="1062702"/>
            <a:chExt cx="1994520" cy="16150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1" t="26819" r="58374" b="62411"/>
            <a:stretch/>
          </p:blipFill>
          <p:spPr>
            <a:xfrm>
              <a:off x="5786454" y="1062702"/>
              <a:ext cx="1296144" cy="64807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5" t="39489" r="71280" b="47852"/>
            <a:stretch/>
          </p:blipFill>
          <p:spPr>
            <a:xfrm>
              <a:off x="5088078" y="1602537"/>
              <a:ext cx="720080" cy="761751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779217" y="2029729"/>
              <a:ext cx="1296144" cy="648072"/>
              <a:chOff x="5779217" y="2029729"/>
              <a:chExt cx="1296144" cy="64807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71" t="26819" r="58374" b="62411"/>
              <a:stretch/>
            </p:blipFill>
            <p:spPr>
              <a:xfrm>
                <a:off x="5779217" y="2029729"/>
                <a:ext cx="1296144" cy="648072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242136" y="2161322"/>
                <a:ext cx="114718" cy="115059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>
                    <a:solidFill>
                      <a:sysClr val="windowText" lastClr="000000"/>
                    </a:solidFill>
                  </a:rPr>
                  <a:t>T</a:t>
                </a:r>
              </a:p>
            </p:txBody>
          </p:sp>
        </p:grpSp>
      </p:grpSp>
      <p:sp>
        <p:nvSpPr>
          <p:cNvPr id="29" name="مستطيل 9">
            <a:extLst>
              <a:ext uri="{FF2B5EF4-FFF2-40B4-BE49-F238E27FC236}">
                <a16:creationId xmlns:a16="http://schemas.microsoft.com/office/drawing/2014/main" id="{A332FDCD-58EF-4F40-ADD9-3433332289C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4F7C51-8BDC-AF48-90E6-DBA57B61B764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0342A95-691C-2C40-BE96-551153F5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A0A6F63-5228-074B-BA4F-8538C16FEA03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1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904"/>
    </mc:Choice>
    <mc:Fallback xmlns="">
      <p:transition spd="slow" advTm="328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 Deamination </a:t>
            </a:r>
            <a:endParaRPr lang="ar-JO" dirty="0">
              <a:solidFill>
                <a:srgbClr val="0000FF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The chemistry of DNA four bases facilitates the damage detection through mismatched base pairs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Specific DNA repair enzymes (i.e. DNA                 N- glycosylases) are capable of detection and removal of such unusual bases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If left uncorrected, during DNA replication most of these changes would lead to mutations in the daughter DNA chain 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(particularly base pair substitution)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These mutations will propagate throughout subsequent cell generations (inherited)</a:t>
            </a: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B7D41343-C4D6-5A42-8A6E-657E74FE127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7C9E56-5537-6640-860E-997BB2E05374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4C1082-10E4-7148-9DAB-5C1A3DF31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B113D4-2317-4249-975F-7BE30048E3DA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77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62"/>
    </mc:Choice>
    <mc:Fallback xmlns="">
      <p:transition spd="slow" advTm="10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dirty="0">
                <a:solidFill>
                  <a:srgbClr val="7030A0"/>
                </a:solidFill>
              </a:rPr>
              <a:t>Spontaneous DNA Damage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Depurination: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the loss of a purine base by spontaneous hydrolysis of the N-glycosidic bond that links it to deoxyribose C1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’        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apurinic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site </a:t>
            </a:r>
            <a:r>
              <a:rPr lang="fr-F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(AP site)</a:t>
            </a:r>
            <a:endParaRPr lang="en-GB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2903" y="3402706"/>
            <a:ext cx="8615394" cy="2925985"/>
            <a:chOff x="492903" y="3311328"/>
            <a:chExt cx="8615394" cy="29259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6" t="-707" r="111" b="52061"/>
            <a:stretch/>
          </p:blipFill>
          <p:spPr>
            <a:xfrm>
              <a:off x="492903" y="3311328"/>
              <a:ext cx="8615394" cy="29259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" t="9131" r="81438" b="85313"/>
            <a:stretch/>
          </p:blipFill>
          <p:spPr>
            <a:xfrm>
              <a:off x="4201293" y="3861048"/>
              <a:ext cx="1666851" cy="330110"/>
            </a:xfrm>
            <a:prstGeom prst="rect">
              <a:avLst/>
            </a:prstGeom>
          </p:spPr>
        </p:pic>
      </p:grpSp>
      <p:sp>
        <p:nvSpPr>
          <p:cNvPr id="12" name="Minus 11"/>
          <p:cNvSpPr/>
          <p:nvPr/>
        </p:nvSpPr>
        <p:spPr>
          <a:xfrm rot="1805088">
            <a:off x="2021477" y="4489749"/>
            <a:ext cx="678315" cy="451419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9">
            <a:extLst>
              <a:ext uri="{FF2B5EF4-FFF2-40B4-BE49-F238E27FC236}">
                <a16:creationId xmlns:a16="http://schemas.microsoft.com/office/drawing/2014/main" id="{626FD470-F547-7249-AF7B-7374AB529D07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DC9096-6C10-EA4F-AE51-8A9F484EFA92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AFD6CB-0DC2-EA4A-80FD-C07982CE3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9F1F20-7A75-AD45-91A4-491622276924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D0A95-9732-4343-B416-64A2BD2DC905}"/>
              </a:ext>
            </a:extLst>
          </p:cNvPr>
          <p:cNvCxnSpPr/>
          <p:nvPr/>
        </p:nvCxnSpPr>
        <p:spPr>
          <a:xfrm>
            <a:off x="5868144" y="2348880"/>
            <a:ext cx="720080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479FF2-C1EE-5F4E-8763-52DE4506AD8D}"/>
              </a:ext>
            </a:extLst>
          </p:cNvPr>
          <p:cNvGrpSpPr/>
          <p:nvPr/>
        </p:nvGrpSpPr>
        <p:grpSpPr>
          <a:xfrm>
            <a:off x="8532440" y="4586770"/>
            <a:ext cx="737125" cy="642430"/>
            <a:chOff x="8532440" y="4586770"/>
            <a:chExt cx="737125" cy="64243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BACF4C4-56C1-B041-9D1A-2EA2D1E904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4857" y="4586770"/>
              <a:ext cx="376026" cy="324036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1BA8BA-7F26-694C-92D2-7D27FE4D6265}"/>
                </a:ext>
              </a:extLst>
            </p:cNvPr>
            <p:cNvSpPr txBox="1"/>
            <p:nvPr/>
          </p:nvSpPr>
          <p:spPr>
            <a:xfrm>
              <a:off x="8532440" y="4921423"/>
              <a:ext cx="737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C00000"/>
                  </a:solidFill>
                </a:rPr>
                <a:t>AP site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48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68"/>
    </mc:Choice>
    <mc:Fallback xmlns="">
      <p:transition spd="slow" advTm="69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  Depurination</a:t>
            </a:r>
            <a:endParaRPr lang="ar-JO" dirty="0">
              <a:solidFill>
                <a:srgbClr val="0000FF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Under physiological conditions, depurination occurs at a rate of about 5000 bases/cell/day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Depurination results in apurinic site (AP site) which can be recognized and repaired by specific repair mechanisms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If left uncorrected, during DNA replication these changes would lead to mutations in the daughter DNA chain 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(particularly base pair deletion)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This error will propagate throughout subsequent generations (inherited) </a:t>
            </a: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19553BD9-BB30-8643-9E98-2CD7F8D9B5AE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AB6B83-1A0A-5748-9DE5-31E33D5DEB6B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C35B03-C7CC-0947-B482-F30B63DCD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CEAC2C-8D84-F046-BC20-C0E1B07CB791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09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59"/>
    </mc:Choice>
    <mc:Fallback xmlns="">
      <p:transition spd="slow" advTm="126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 Depurination</a:t>
            </a:r>
            <a:endParaRPr lang="ar-JO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7704" y="1628800"/>
            <a:ext cx="5544616" cy="4536504"/>
            <a:chOff x="2261509" y="1556793"/>
            <a:chExt cx="5544616" cy="45365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7" t="16372" b="28634"/>
            <a:stretch/>
          </p:blipFill>
          <p:spPr>
            <a:xfrm>
              <a:off x="2261509" y="1556793"/>
              <a:ext cx="5544616" cy="45365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93013" y="5600485"/>
              <a:ext cx="593129" cy="492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مستطيل 9">
            <a:extLst>
              <a:ext uri="{FF2B5EF4-FFF2-40B4-BE49-F238E27FC236}">
                <a16:creationId xmlns:a16="http://schemas.microsoft.com/office/drawing/2014/main" id="{AEB9D33C-9160-B94C-9BB9-9E971F053749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966547-9E00-3E4B-A9A6-129AD854F3C0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71E398C-DF54-FB4F-B923-FA5738BA0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E3BE81-75EC-0E4C-B58D-56D44D6285F0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05A4A36-DFA6-7248-8DBB-DB3CD26337AC}"/>
              </a:ext>
            </a:extLst>
          </p:cNvPr>
          <p:cNvSpPr txBox="1"/>
          <p:nvPr/>
        </p:nvSpPr>
        <p:spPr>
          <a:xfrm>
            <a:off x="3174112" y="5106670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(AP site)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79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89"/>
    </mc:Choice>
    <mc:Fallback xmlns="">
      <p:transition spd="slow" advTm="20688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7030A0"/>
                </a:solidFill>
              </a:rPr>
              <a:t>   Spontaneous DNA Damage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Replication errors: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spontaneous lesions may occur during DNA replication in which the wrong base is add to the newly synthesized strand (base substitution), a DNA base is skipped (base deletion) or extra base is added (base insertion)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Such errors are normally detected and repaired immediately by the proofreading/editing activity of DNA polymerase enzyme (3’-5’ exonuclease activity) </a:t>
            </a:r>
          </a:p>
          <a:p>
            <a:pPr algn="l" rtl="0"/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Otherwise, DNA repair enzymes will recognize the mismatched base pairs and repair them</a:t>
            </a: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59832" y="4725144"/>
            <a:ext cx="5824898" cy="1138615"/>
            <a:chOff x="3211598" y="4581128"/>
            <a:chExt cx="5824898" cy="11386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9" b="55559"/>
            <a:stretch/>
          </p:blipFill>
          <p:spPr>
            <a:xfrm>
              <a:off x="5056288" y="4581128"/>
              <a:ext cx="3980208" cy="11386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6" t="769" r="71909" b="93673"/>
            <a:stretch/>
          </p:blipFill>
          <p:spPr>
            <a:xfrm>
              <a:off x="3211598" y="5013176"/>
              <a:ext cx="1720442" cy="312829"/>
            </a:xfrm>
            <a:prstGeom prst="rect">
              <a:avLst/>
            </a:prstGeom>
            <a:solidFill>
              <a:srgbClr val="FF0000"/>
            </a:solidFill>
          </p:spPr>
        </p:pic>
      </p:grpSp>
      <p:sp>
        <p:nvSpPr>
          <p:cNvPr id="16" name="مستطيل 9">
            <a:extLst>
              <a:ext uri="{FF2B5EF4-FFF2-40B4-BE49-F238E27FC236}">
                <a16:creationId xmlns:a16="http://schemas.microsoft.com/office/drawing/2014/main" id="{9E5E65D5-FFCC-344C-B798-BC9FA3560DD7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8DF1CE-C38C-5946-A08F-4C43B674BC70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606839E-924B-4E4F-96B8-108A542C1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24F1BC-535F-3A49-A196-8E5EAD4FC294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82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53"/>
    </mc:Choice>
    <mc:Fallback xmlns="">
      <p:transition spd="slow" advTm="316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7030A0"/>
                </a:solidFill>
              </a:rPr>
              <a:t>  Spontaneous DNA Damage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4"/>
            </a:pP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tautomers: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DNA</a:t>
            </a: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bases exist in one of several forms called tautomers (structural isomers) </a:t>
            </a: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1" b="49375"/>
          <a:stretch/>
        </p:blipFill>
        <p:spPr>
          <a:xfrm>
            <a:off x="537681" y="3933056"/>
            <a:ext cx="5258455" cy="2555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8" t="54020"/>
          <a:stretch/>
        </p:blipFill>
        <p:spPr>
          <a:xfrm>
            <a:off x="4499992" y="3892789"/>
            <a:ext cx="4665587" cy="2344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8385" y="3140968"/>
            <a:ext cx="2699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Keto/</a:t>
            </a:r>
            <a:r>
              <a:rPr lang="en-US" sz="2800" b="1" dirty="0" err="1">
                <a:solidFill>
                  <a:srgbClr val="7030A0"/>
                </a:solidFill>
              </a:rPr>
              <a:t>Enol</a:t>
            </a:r>
            <a:r>
              <a:rPr lang="en-US" sz="2800" b="1" dirty="0">
                <a:solidFill>
                  <a:srgbClr val="7030A0"/>
                </a:solidFill>
              </a:rPr>
              <a:t> pair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7723" y="3140968"/>
            <a:ext cx="318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2. Amine/Imine pair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3022" y="4559412"/>
            <a:ext cx="396044" cy="79208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1217" y="4485310"/>
            <a:ext cx="777311" cy="89110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03455" y="4462523"/>
            <a:ext cx="600409" cy="95842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64088" y="4509120"/>
            <a:ext cx="837233" cy="70930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712" y="4921423"/>
            <a:ext cx="138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tautomerization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0192" y="4941168"/>
            <a:ext cx="138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tautomerization</a:t>
            </a:r>
          </a:p>
        </p:txBody>
      </p:sp>
      <p:sp>
        <p:nvSpPr>
          <p:cNvPr id="17" name="مستطيل 9">
            <a:extLst>
              <a:ext uri="{FF2B5EF4-FFF2-40B4-BE49-F238E27FC236}">
                <a16:creationId xmlns:a16="http://schemas.microsoft.com/office/drawing/2014/main" id="{5D79475B-8F2C-2D46-BB09-CE8FAE354F50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EE44DD-35A2-B34E-8096-BDA3FAFB5705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0D6866-7EEB-4A4B-BA00-27B42A29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82550C-9F6A-4744-BEB8-7114853D37CB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4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06"/>
    </mc:Choice>
    <mc:Fallback xmlns="">
      <p:transition spd="slow" advTm="191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 animBg="1"/>
      <p:bldP spid="13" grpId="0" animBg="1"/>
      <p:bldP spid="14" grpId="0" animBg="1"/>
      <p:bldP spid="15" grpId="0" animBg="1"/>
      <p:bldP spid="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  Base Tautomers 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Actually enol/imine forms are rare and tend to cause mispairing</a:t>
            </a:r>
          </a:p>
          <a:p>
            <a:pPr algn="l" rtl="0"/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4"/>
          <a:stretch/>
        </p:blipFill>
        <p:spPr>
          <a:xfrm>
            <a:off x="611560" y="4653136"/>
            <a:ext cx="8336132" cy="2088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8"/>
          <a:stretch/>
        </p:blipFill>
        <p:spPr>
          <a:xfrm>
            <a:off x="628356" y="2345202"/>
            <a:ext cx="8336132" cy="2235926"/>
          </a:xfrm>
          <a:prstGeom prst="rect">
            <a:avLst/>
          </a:prstGeom>
        </p:spPr>
      </p:pic>
      <p:sp>
        <p:nvSpPr>
          <p:cNvPr id="9" name="مستطيل 9">
            <a:extLst>
              <a:ext uri="{FF2B5EF4-FFF2-40B4-BE49-F238E27FC236}">
                <a16:creationId xmlns:a16="http://schemas.microsoft.com/office/drawing/2014/main" id="{AF9C658D-6E75-1446-B9C1-9F62E4D038E6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19EC8B-6531-C044-8432-36755B33557A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F9F2C2-24E1-1047-9E8B-0C0BD269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CC83F6-7160-5240-BF8B-51A26AC9F68A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30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90"/>
    </mc:Choice>
    <mc:Fallback xmlns="">
      <p:transition spd="slow" advTm="149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  Base Tautomers </a:t>
            </a:r>
            <a:endParaRPr lang="ar-JO" dirty="0">
              <a:solidFill>
                <a:srgbClr val="0000FF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If not repaired, it can lead to tautomeric shift mutation</a:t>
            </a: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35574"/>
            <a:ext cx="4896544" cy="4661778"/>
          </a:xfrm>
          <a:prstGeom prst="rect">
            <a:avLst/>
          </a:prstGeom>
        </p:spPr>
      </p:pic>
      <p:sp>
        <p:nvSpPr>
          <p:cNvPr id="8" name="مستطيل 9">
            <a:extLst>
              <a:ext uri="{FF2B5EF4-FFF2-40B4-BE49-F238E27FC236}">
                <a16:creationId xmlns:a16="http://schemas.microsoft.com/office/drawing/2014/main" id="{E0029327-B26E-D043-8B23-AC97510F255D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B1D6FE-8ADD-874C-98FA-55813186010F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213E2B-92D1-1D45-8539-77772E597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DEC754-13F0-8B46-AE1D-5BDA7753F817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16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90"/>
    </mc:Choice>
    <mc:Fallback xmlns="">
      <p:transition spd="slow" advTm="198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7030A0"/>
                </a:solidFill>
              </a:rPr>
              <a:t>  Spontaneous DNA Damage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5"/>
            </a:pP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Oxidative DNA Damage: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Endogenous Reactive Oxygen Species (ROS) are produced as byproducts during normal metabolic processes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ROS such as superoxide radical </a:t>
            </a:r>
            <a:r>
              <a:rPr lang="en-GB" sz="3600" b="1" baseline="30000" dirty="0">
                <a:latin typeface="Arial" pitchFamily="34" charset="0"/>
                <a:cs typeface="Arial" pitchFamily="34" charset="0"/>
              </a:rPr>
              <a:t>.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en-GB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4000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attack DNA leading to damage. They can chemically modify nitrogenous bases leading to mispairing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8-oxoguanine (8-oxo G) is one of the major product of DNA oxidation. Another modified base is thymine glycol </a:t>
            </a: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6A6A6A4F-1CFB-3542-93B0-B0FA3664DA15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3C3E9-825B-AE49-B609-47ECFA624C76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F07C14-96C7-DB4D-ABD6-F8BBE3F6E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BBB72D-D95F-7D40-B92B-48477B92BF6A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10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80"/>
    </mc:Choice>
    <mc:Fallback xmlns="">
      <p:transition spd="slow" advTm="18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DNA Damage 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3000" dirty="0">
                <a:latin typeface="Arial" pitchFamily="34" charset="0"/>
                <a:cs typeface="Arial" pitchFamily="34" charset="0"/>
              </a:rPr>
              <a:t>DNA molecules like all other biomolecules can be damaged in numerous ways</a:t>
            </a:r>
          </a:p>
          <a:p>
            <a:pPr algn="l" rtl="0"/>
            <a:r>
              <a:rPr lang="en-GB" sz="3000" dirty="0">
                <a:latin typeface="Arial" pitchFamily="34" charset="0"/>
                <a:cs typeface="Arial" pitchFamily="34" charset="0"/>
              </a:rPr>
              <a:t>DNA damage occurs at a rate of  10</a:t>
            </a:r>
            <a:r>
              <a:rPr lang="en-GB" sz="3000" baseline="30000" dirty="0">
                <a:latin typeface="Arial" pitchFamily="34" charset="0"/>
                <a:cs typeface="Arial" pitchFamily="34" charset="0"/>
              </a:rPr>
              <a:t>4 </a:t>
            </a:r>
            <a:r>
              <a:rPr lang="en-GB" sz="3000" dirty="0">
                <a:latin typeface="Arial" pitchFamily="34" charset="0"/>
                <a:cs typeface="Arial" pitchFamily="34" charset="0"/>
              </a:rPr>
              <a:t>– 10</a:t>
            </a:r>
            <a:r>
              <a:rPr lang="en-GB" sz="3000" baseline="30000" dirty="0">
                <a:latin typeface="Arial" pitchFamily="34" charset="0"/>
                <a:cs typeface="Arial" pitchFamily="34" charset="0"/>
              </a:rPr>
              <a:t>6 </a:t>
            </a:r>
            <a:r>
              <a:rPr lang="en-GB" sz="3000" dirty="0">
                <a:latin typeface="Arial" pitchFamily="34" charset="0"/>
                <a:cs typeface="Arial" pitchFamily="34" charset="0"/>
              </a:rPr>
              <a:t>molecular lesions per cell per day </a:t>
            </a:r>
          </a:p>
          <a:p>
            <a:pPr algn="l" rtl="0"/>
            <a:r>
              <a:rPr lang="en-GB" sz="3000" dirty="0">
                <a:latin typeface="Arial" pitchFamily="34" charset="0"/>
                <a:cs typeface="Arial" pitchFamily="34" charset="0"/>
              </a:rPr>
              <a:t>What are the sources and types of this damage?</a:t>
            </a:r>
          </a:p>
          <a:p>
            <a:pPr algn="l" rtl="0"/>
            <a:r>
              <a:rPr lang="en-GB" sz="3000" dirty="0">
                <a:latin typeface="Arial" pitchFamily="34" charset="0"/>
                <a:cs typeface="Arial" pitchFamily="34" charset="0"/>
              </a:rPr>
              <a:t>Can our cells recognise and repair this damage?</a:t>
            </a:r>
          </a:p>
          <a:p>
            <a:pPr algn="l" rtl="0"/>
            <a:r>
              <a:rPr lang="en-GB" sz="3000" dirty="0">
                <a:latin typeface="Arial" pitchFamily="34" charset="0"/>
                <a:cs typeface="Arial" pitchFamily="34" charset="0"/>
              </a:rPr>
              <a:t>What are the consequences of unrepaired damage on the cell fate? </a:t>
            </a: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94BB7C36-58D8-CD42-A419-C76247F2FB21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C7B903-5679-B94C-8F54-72AF3F3AB443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A497D2-AA45-6348-BDDA-F47DA42BA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DE8422-50BA-9648-BEF2-9CBA5E1E0FFA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79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582"/>
    </mc:Choice>
    <mc:Fallback xmlns="">
      <p:transition spd="slow" advTm="251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GB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Oxidative DNA Damage</a:t>
            </a:r>
            <a:endParaRPr lang="ar-JO" sz="4000" dirty="0">
              <a:solidFill>
                <a:srgbClr val="0000FF"/>
              </a:solidFill>
            </a:endParaRPr>
          </a:p>
        </p:txBody>
      </p:sp>
      <p:sp>
        <p:nvSpPr>
          <p:cNvPr id="17" name="مستطيل 84"/>
          <p:cNvSpPr/>
          <p:nvPr/>
        </p:nvSpPr>
        <p:spPr>
          <a:xfrm rot="12775553">
            <a:off x="6040150" y="4731880"/>
            <a:ext cx="608166" cy="107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0165" y="4442435"/>
            <a:ext cx="7102313" cy="2728079"/>
            <a:chOff x="1310165" y="4442435"/>
            <a:chExt cx="7102313" cy="2728079"/>
          </a:xfrm>
        </p:grpSpPr>
        <p:grpSp>
          <p:nvGrpSpPr>
            <p:cNvPr id="21" name="Group 20"/>
            <p:cNvGrpSpPr/>
            <p:nvPr/>
          </p:nvGrpSpPr>
          <p:grpSpPr>
            <a:xfrm>
              <a:off x="1310165" y="4442435"/>
              <a:ext cx="7102313" cy="2728079"/>
              <a:chOff x="1310165" y="4442435"/>
              <a:chExt cx="7102313" cy="27280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75656" y="4442435"/>
                <a:ext cx="1900965" cy="1506845"/>
                <a:chOff x="1421810" y="4318324"/>
                <a:chExt cx="1900965" cy="150684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701725" y="4318324"/>
                  <a:ext cx="1165539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649" t="-4671" b="44614"/>
                <a:stretch/>
              </p:blipFill>
              <p:spPr>
                <a:xfrm>
                  <a:off x="1421810" y="4422127"/>
                  <a:ext cx="1900965" cy="1403042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>
                <a:off x="6781454" y="6093296"/>
                <a:ext cx="163102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8-oxoguanine</a:t>
                </a:r>
                <a:endParaRPr lang="en-US" sz="2400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(8-oxo G)</a:t>
                </a:r>
              </a:p>
              <a:p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10165" y="6165304"/>
                <a:ext cx="15199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FF"/>
                    </a:solidFill>
                  </a:rPr>
                  <a:t>Guanine (G) 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88024" y="4666917"/>
              <a:ext cx="3576960" cy="1858427"/>
              <a:chOff x="5148064" y="3789041"/>
              <a:chExt cx="3576960" cy="185842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148064" y="3789041"/>
                <a:ext cx="3576960" cy="1448903"/>
                <a:chOff x="5148064" y="3789041"/>
                <a:chExt cx="3576960" cy="144890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4882"/>
                <a:stretch/>
              </p:blipFill>
              <p:spPr>
                <a:xfrm>
                  <a:off x="5364088" y="3789041"/>
                  <a:ext cx="3360936" cy="1440160"/>
                </a:xfrm>
                <a:prstGeom prst="rect">
                  <a:avLst/>
                </a:prstGeom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5148064" y="4442435"/>
                  <a:ext cx="1042069" cy="7955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6050211" y="5085111"/>
                <a:ext cx="1042069" cy="562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79" t="57004" r="39559" b="31094"/>
            <a:stretch/>
          </p:blipFill>
          <p:spPr>
            <a:xfrm>
              <a:off x="3925060" y="5373216"/>
              <a:ext cx="1656184" cy="576064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36350" r="4327" b="9050"/>
          <a:stretch/>
        </p:blipFill>
        <p:spPr>
          <a:xfrm>
            <a:off x="2348136" y="1628800"/>
            <a:ext cx="4608512" cy="2102129"/>
          </a:xfrm>
          <a:prstGeom prst="rect">
            <a:avLst/>
          </a:prstGeom>
        </p:spPr>
      </p:pic>
      <p:sp>
        <p:nvSpPr>
          <p:cNvPr id="22" name="مستطيل 9">
            <a:extLst>
              <a:ext uri="{FF2B5EF4-FFF2-40B4-BE49-F238E27FC236}">
                <a16:creationId xmlns:a16="http://schemas.microsoft.com/office/drawing/2014/main" id="{A7960065-DA5A-034B-9C5B-76DE22D8E4DB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A0A24F-04DA-AB45-AF7E-CAC15EEDDD76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131071-E1CB-6E47-848D-158B3FFE0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0A184E-7FE6-7E41-9130-466A254B64A3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86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1"/>
    </mc:Choice>
    <mc:Fallback xmlns="">
      <p:transition spd="slow" advTm="31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Induced DNA damage </a:t>
            </a:r>
            <a:endParaRPr lang="en-US" sz="4000" b="1" dirty="0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Radiation damage: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which includes both UV light and ionizing radiation</a:t>
            </a:r>
            <a:endParaRPr lang="en-GB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7CCDFA-3087-7345-87D3-F6CC4D908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15374"/>
            <a:ext cx="7312894" cy="3905085"/>
          </a:xfrm>
          <a:prstGeom prst="rect">
            <a:avLst/>
          </a:prstGeom>
        </p:spPr>
      </p:pic>
      <p:sp>
        <p:nvSpPr>
          <p:cNvPr id="14" name="مستطيل 9">
            <a:extLst>
              <a:ext uri="{FF2B5EF4-FFF2-40B4-BE49-F238E27FC236}">
                <a16:creationId xmlns:a16="http://schemas.microsoft.com/office/drawing/2014/main" id="{2DE1D8F0-4146-7343-8215-10D004DA7554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B48728-F5BF-5142-BEBA-4BEC6A3A2F4B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216072A-CEA1-AB4D-B290-FC9FDF622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9DDF66-FEE0-524D-B9EC-8C19CEDCE221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2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39"/>
    </mc:Choice>
    <mc:Fallback xmlns="">
      <p:transition spd="slow" advTm="7633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Induced DNA damage </a:t>
            </a:r>
            <a:endParaRPr lang="en-US" sz="4000" b="1" dirty="0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GB" sz="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GB" sz="2400" b="1" dirty="0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Ultraviolet Radiation</a:t>
            </a:r>
          </a:p>
          <a:p>
            <a:pPr marL="0" indent="0" algn="l" rtl="0">
              <a:buNone/>
            </a:pPr>
            <a:endParaRPr lang="en-GB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85570" y="1628800"/>
            <a:ext cx="8587024" cy="5229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itchFamily="34" charset="0"/>
              <a:buNone/>
            </a:pPr>
            <a:endParaRPr lang="en-GB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 rtl="0"/>
            <a:r>
              <a:rPr lang="en-GB" sz="2400" dirty="0">
                <a:latin typeface="Arial" pitchFamily="34" charset="0"/>
                <a:cs typeface="Arial" pitchFamily="34" charset="0"/>
              </a:rPr>
              <a:t>Pyrimidines are highly sensitive to UV light. They form pyrimidine dimer (intra-strand crosslinking) particularly thymine dimer (T-dimer)</a:t>
            </a:r>
          </a:p>
          <a:p>
            <a:pPr marL="514350" indent="-514350" algn="l" rtl="0"/>
            <a:r>
              <a:rPr lang="en-GB" sz="2400" dirty="0">
                <a:latin typeface="Arial" pitchFamily="34" charset="0"/>
                <a:cs typeface="Arial" pitchFamily="34" charset="0"/>
              </a:rPr>
              <a:t>Dimers alter DNA structure (kink or knot in DNA strand)</a:t>
            </a:r>
          </a:p>
          <a:p>
            <a:pPr marL="514350" indent="-514350" algn="l" rtl="0"/>
            <a:r>
              <a:rPr lang="en-GB" sz="2400" dirty="0">
                <a:latin typeface="Arial" pitchFamily="34" charset="0"/>
                <a:cs typeface="Arial" pitchFamily="34" charset="0"/>
              </a:rPr>
              <a:t>Thymine dimers prevent                                             proper replication. The cell                                           either dies (apoptosis) or                                             forms a malignant tumour                                        (cancer)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918" y="3645024"/>
            <a:ext cx="1734676" cy="272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076056" y="4077072"/>
            <a:ext cx="2952328" cy="1577182"/>
            <a:chOff x="5076056" y="4149080"/>
            <a:chExt cx="2952328" cy="15771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74"/>
            <a:stretch/>
          </p:blipFill>
          <p:spPr>
            <a:xfrm>
              <a:off x="5076056" y="4149080"/>
              <a:ext cx="2055279" cy="157718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H="1" flipV="1">
              <a:off x="7131335" y="4149080"/>
              <a:ext cx="897049" cy="436319"/>
            </a:xfrm>
            <a:prstGeom prst="line">
              <a:avLst/>
            </a:prstGeom>
            <a:ln w="22225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159705" y="5273292"/>
              <a:ext cx="868679" cy="424394"/>
            </a:xfrm>
            <a:prstGeom prst="line">
              <a:avLst/>
            </a:prstGeom>
            <a:ln w="254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مستطيل 9">
            <a:extLst>
              <a:ext uri="{FF2B5EF4-FFF2-40B4-BE49-F238E27FC236}">
                <a16:creationId xmlns:a16="http://schemas.microsoft.com/office/drawing/2014/main" id="{E8834651-5009-5E42-943A-F14FB2E6631D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B2789C-2FC9-A443-BD87-AB00791F707F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897B04-F358-C64B-BD05-5263AA70C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29E931-EA31-8C46-A689-F8C3004217D1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43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11"/>
    </mc:Choice>
    <mc:Fallback xmlns="">
      <p:transition spd="slow" advTm="190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-27384"/>
            <a:ext cx="9144000" cy="1143000"/>
          </a:xfrm>
        </p:spPr>
        <p:txBody>
          <a:bodyPr>
            <a:normAutofit/>
          </a:bodyPr>
          <a:lstStyle/>
          <a:p>
            <a:pPr marL="2171700" lvl="5" algn="l" rtl="0"/>
            <a:r>
              <a:rPr lang="en-GB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T-Dimer Types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47664" y="908720"/>
            <a:ext cx="6120680" cy="5832648"/>
            <a:chOff x="539552" y="1082265"/>
            <a:chExt cx="5040560" cy="50240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17"/>
            <a:stretch/>
          </p:blipFill>
          <p:spPr>
            <a:xfrm>
              <a:off x="539552" y="1082265"/>
              <a:ext cx="5040560" cy="46085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57" r="58085" b="-599"/>
            <a:stretch/>
          </p:blipFill>
          <p:spPr>
            <a:xfrm>
              <a:off x="753854" y="5754633"/>
              <a:ext cx="2112733" cy="3516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2" t="93557" r="10166" b="2117"/>
            <a:stretch/>
          </p:blipFill>
          <p:spPr>
            <a:xfrm>
              <a:off x="3911122" y="5796164"/>
              <a:ext cx="1440160" cy="216025"/>
            </a:xfrm>
            <a:prstGeom prst="rect">
              <a:avLst/>
            </a:prstGeom>
          </p:spPr>
        </p:pic>
      </p:grpSp>
      <p:sp>
        <p:nvSpPr>
          <p:cNvPr id="9" name="مستطيل 9">
            <a:extLst>
              <a:ext uri="{FF2B5EF4-FFF2-40B4-BE49-F238E27FC236}">
                <a16:creationId xmlns:a16="http://schemas.microsoft.com/office/drawing/2014/main" id="{F482D2ED-0B53-3941-AA80-08A4F88BBB01}"/>
              </a:ext>
            </a:extLst>
          </p:cNvPr>
          <p:cNvSpPr/>
          <p:nvPr/>
        </p:nvSpPr>
        <p:spPr>
          <a:xfrm>
            <a:off x="-32" y="-27384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CEBC2E-E3E6-4645-AB08-49E9785E91D5}"/>
              </a:ext>
            </a:extLst>
          </p:cNvPr>
          <p:cNvGrpSpPr/>
          <p:nvPr/>
        </p:nvGrpSpPr>
        <p:grpSpPr>
          <a:xfrm>
            <a:off x="7812360" y="-27384"/>
            <a:ext cx="1567040" cy="1176620"/>
            <a:chOff x="7812360" y="0"/>
            <a:chExt cx="1567040" cy="11766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D1E8B0-8E41-D843-93C9-8B338DF95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BF2020-B97E-9E42-9595-F284F705E718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9"/>
    </mc:Choice>
    <mc:Fallback xmlns="">
      <p:transition spd="slow" advTm="4485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Induced DNA damage </a:t>
            </a:r>
            <a:endParaRPr lang="en-US" sz="4000" b="1" dirty="0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lphaUcPeriod" startAt="2"/>
            </a:pPr>
            <a:r>
              <a:rPr lang="en-GB" sz="2400" b="1" dirty="0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Ionizing Radiation: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like cosmic rays, X-rays and gamma        rays can damage DNA molecules in 2 ways:</a:t>
            </a:r>
          </a:p>
          <a:p>
            <a:pPr marL="457200" indent="-457200" algn="l" rtl="0">
              <a:buFont typeface="+mj-lt"/>
              <a:buAutoNum type="alphaUcPeriod" startAt="2"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>
          <a:xfrm>
            <a:off x="5170769" y="4365104"/>
            <a:ext cx="3816123" cy="2366136"/>
          </a:xfrm>
          <a:prstGeom prst="rect">
            <a:avLst/>
          </a:prstGeom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214266" y="1916832"/>
            <a:ext cx="4717774" cy="56435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lvl="1" algn="l" rtl="0">
              <a:buFont typeface="Arial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Direct DNA damage by producing single strand break (SSB) and the more severe double strand break (DSB)</a:t>
            </a:r>
          </a:p>
          <a:p>
            <a:pPr marL="457200" lvl="1" indent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1" algn="l" rtl="0">
              <a:buFont typeface="Arial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Indirect DNA damage by production of free radicals which alter the structure of bases </a:t>
            </a:r>
          </a:p>
          <a:p>
            <a:pPr marL="0" indent="0" algn="l" rtl="0">
              <a:buFont typeface="Arial" pitchFamily="34" charset="0"/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7" b="19053"/>
          <a:stretch/>
        </p:blipFill>
        <p:spPr>
          <a:xfrm>
            <a:off x="5146338" y="2339711"/>
            <a:ext cx="3840554" cy="183558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BC1D1DAA-260B-FE40-BAA7-3BB419B570D3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FFFDF3-C13E-444D-915E-6580FB3D4810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0FD2C9-0F8A-6349-B85B-1E2663756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C9E587-C1AA-CB49-BC5F-8D660403C120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69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25"/>
    </mc:Choice>
    <mc:Fallback xmlns="">
      <p:transition spd="slow" advTm="40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Induced DNA damage </a:t>
            </a:r>
            <a:endParaRPr lang="en-US" sz="4000" b="1" dirty="0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Chemical mutagens: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are agents which induce mutations if their damaging effects on DNA have not been recognized and repaired</a:t>
            </a:r>
          </a:p>
          <a:p>
            <a:pPr marL="0" indent="0" algn="l" rtl="0">
              <a:buNone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endParaRPr lang="en-GB" sz="200" dirty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GB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Base modifying agents</a:t>
            </a:r>
          </a:p>
          <a:p>
            <a:pPr lvl="1" algn="l" rtl="0"/>
            <a:r>
              <a:rPr lang="en-GB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Base analogs</a:t>
            </a:r>
          </a:p>
          <a:p>
            <a:pPr lvl="1" algn="l" rtl="0"/>
            <a:r>
              <a:rPr lang="en-GB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Intercalating agents </a:t>
            </a:r>
          </a:p>
          <a:p>
            <a:pPr marL="0" indent="0" algn="l" rtl="0">
              <a:buNone/>
            </a:pPr>
            <a:endParaRPr lang="en-GB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A2791CE5-09A5-7540-8F2E-753A193F5EF0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0F2B26-1078-4B45-B152-81D695545DC5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65D704-EB32-244F-A0B5-D0E98C200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186F67-6EB5-E948-9724-AB0258178DF5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90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13"/>
    </mc:Choice>
    <mc:Fallback xmlns="">
      <p:transition spd="slow" advTm="34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en-GB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Base Modifying Agents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>
                <a:latin typeface="Arial" pitchFamily="34" charset="0"/>
                <a:cs typeface="Arial" pitchFamily="34" charset="0"/>
              </a:rPr>
              <a:t>Change or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modifiy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the chemical structure of DNA bases resulting in mispairing and other problems</a:t>
            </a:r>
          </a:p>
          <a:p>
            <a:pPr algn="l" rtl="0"/>
            <a:r>
              <a:rPr lang="en-GB" sz="2400" dirty="0">
                <a:latin typeface="Arial" pitchFamily="34" charset="0"/>
                <a:cs typeface="Arial" pitchFamily="34" charset="0"/>
              </a:rPr>
              <a:t>These includes alkylating agents such as  SAM                  (s-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adenosyl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Methionine) which adds methyl group to guanine leading to O</a:t>
            </a:r>
            <a:r>
              <a:rPr lang="en-GB" sz="2400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methylguanine (O</a:t>
            </a:r>
            <a:r>
              <a:rPr lang="en-GB" sz="2400" baseline="30000" dirty="0">
                <a:latin typeface="Arial" pitchFamily="34" charset="0"/>
                <a:cs typeface="Arial" pitchFamily="34" charset="0"/>
              </a:rPr>
              <a:t>6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MeG) </a:t>
            </a:r>
          </a:p>
          <a:p>
            <a:pPr algn="l" rtl="0"/>
            <a:r>
              <a:rPr lang="en-GB" sz="2400" dirty="0">
                <a:latin typeface="Arial" pitchFamily="34" charset="0"/>
                <a:cs typeface="Arial" pitchFamily="34" charset="0"/>
              </a:rPr>
              <a:t>If not repaired, this lesion can lead to a 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                   pair substitution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(base pair changers) 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217" y="4020612"/>
            <a:ext cx="3282759" cy="28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987" y="3645024"/>
            <a:ext cx="23155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CCA507A7-FA42-1B41-9EC9-63969BF8B54A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42198-9B08-A84B-B725-DBA90359C83B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5154B9-CEBE-0940-8435-C02095593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2CB244-6BA3-3C47-8790-99325D3D1B7F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78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59"/>
    </mc:Choice>
    <mc:Fallback xmlns="">
      <p:transition spd="slow" advTm="150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lvl="1" algn="l" rtl="0"/>
            <a:r>
              <a:rPr lang="en-GB" sz="3600" b="1" dirty="0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                          Base analogs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80120"/>
            <a:ext cx="8147248" cy="5949280"/>
          </a:xfrm>
        </p:spPr>
        <p:txBody>
          <a:bodyPr>
            <a:normAutofit/>
          </a:bodyPr>
          <a:lstStyle/>
          <a:p>
            <a:pPr algn="l" rtl="0"/>
            <a:r>
              <a:rPr lang="en-GB" dirty="0">
                <a:latin typeface="Arial" pitchFamily="34" charset="0"/>
                <a:cs typeface="Arial" pitchFamily="34" charset="0"/>
              </a:rPr>
              <a:t>Chemicals with structures similar to that of any of the four standard bases of DNA like 2-amino purine the base analog               of adenine (6-amino purine).                They replace them in DNA                  strand but do not </a:t>
            </a: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always</a:t>
            </a:r>
            <a:r>
              <a:rPr lang="en-GB" dirty="0">
                <a:latin typeface="Arial" pitchFamily="34" charset="0"/>
                <a:cs typeface="Arial" pitchFamily="34" charset="0"/>
              </a:rPr>
              <a:t> pair                 with normal bases leading to                </a:t>
            </a: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pair substitution                         </a:t>
            </a:r>
            <a:r>
              <a:rPr lang="en-GB" dirty="0">
                <a:latin typeface="Arial" pitchFamily="34" charset="0"/>
                <a:cs typeface="Arial" pitchFamily="34" charset="0"/>
              </a:rPr>
              <a:t>(e.g. AT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bp</a:t>
            </a:r>
            <a:r>
              <a:rPr lang="en-GB" dirty="0">
                <a:latin typeface="Arial" pitchFamily="34" charset="0"/>
                <a:cs typeface="Arial" pitchFamily="34" charset="0"/>
              </a:rPr>
              <a:t> is replaced with                     GC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bp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146105AD-1761-804E-A586-48411A7A3F94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B358C0-6476-C44A-BD5B-D901672BEDE6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BC510B-1B4E-5342-A645-2FB9319E9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539150-1D43-4948-96E3-A5BA9A669F91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592164"/>
            <a:ext cx="2488747" cy="40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10"/>
    </mc:Choice>
    <mc:Fallback xmlns="">
      <p:transition spd="slow" advTm="14241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86"/>
          <a:stretch/>
        </p:blipFill>
        <p:spPr>
          <a:xfrm>
            <a:off x="4944077" y="1484784"/>
            <a:ext cx="4236435" cy="532859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 fontScale="90000"/>
          </a:bodyPr>
          <a:lstStyle/>
          <a:p>
            <a:pPr lvl="1" algn="l" rtl="0"/>
            <a:r>
              <a:rPr lang="en-GB" sz="3600" b="1" dirty="0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br>
              <a:rPr lang="en-GB" sz="3600" b="1" dirty="0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  <a:t>                       Intercalating Agents </a:t>
            </a:r>
            <a:br>
              <a:rPr lang="en-GB" sz="3600" b="1" dirty="0">
                <a:solidFill>
                  <a:srgbClr val="6E23B4"/>
                </a:solidFill>
                <a:latin typeface="Arial" pitchFamily="34" charset="0"/>
                <a:cs typeface="Arial" pitchFamily="34" charset="0"/>
              </a:rPr>
            </a:br>
            <a:endParaRPr lang="en-GB" sz="3600" b="1" dirty="0">
              <a:solidFill>
                <a:srgbClr val="6E23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5626968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Sandwich themselves between adjacent DNA bases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like acridine orange, benzopyrene (cigarette smoke), aflatoxin B1                (mycotoxins produced by some fungi)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They affect DNA structure causing insertion or         deletion of an entire base       pair leading to            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frameshift mutation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7F240F2E-18CE-A942-8FFE-CFA9044B90D1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AAFB0B-60C8-C244-B541-F992E9C3D3FF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63C755-D3FD-7849-8632-FDB135996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D28FB9-E15A-0B41-AD92-0FD1022BE1E8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74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53"/>
    </mc:Choice>
    <mc:Fallback xmlns="">
      <p:transition spd="slow" advTm="127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3024336"/>
          </a:xfrm>
        </p:spPr>
        <p:txBody>
          <a:bodyPr>
            <a:normAutofit/>
          </a:bodyPr>
          <a:lstStyle/>
          <a:p>
            <a:pPr rtl="0"/>
            <a:r>
              <a:rPr lang="en-US" sz="6600" dirty="0">
                <a:solidFill>
                  <a:srgbClr val="C00000"/>
                </a:solidFill>
              </a:rPr>
              <a:t>DNA Repair Pathways</a:t>
            </a:r>
            <a:endParaRPr lang="ar-JO" sz="6600" dirty="0">
              <a:solidFill>
                <a:srgbClr val="C00000"/>
              </a:solidFill>
            </a:endParaRPr>
          </a:p>
        </p:txBody>
      </p:sp>
      <p:sp>
        <p:nvSpPr>
          <p:cNvPr id="5" name="مستطيل 9">
            <a:extLst>
              <a:ext uri="{FF2B5EF4-FFF2-40B4-BE49-F238E27FC236}">
                <a16:creationId xmlns:a16="http://schemas.microsoft.com/office/drawing/2014/main" id="{86A19020-7866-E74B-B3BE-9EF26AFBD8B5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EC0ECB-A0F3-C74C-BA03-7C45040AE28F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17DF51-01F0-7A42-866E-A21CE7D93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34B48A-EE5F-4B47-BC85-422F85B02C18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0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40"/>
    </mc:Choice>
    <mc:Fallback xmlns="">
      <p:transition spd="slow" advTm="356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3024336"/>
          </a:xfrm>
        </p:spPr>
        <p:txBody>
          <a:bodyPr>
            <a:normAutofit/>
          </a:bodyPr>
          <a:lstStyle/>
          <a:p>
            <a:pPr rtl="0"/>
            <a:r>
              <a:rPr lang="en-US" sz="7200">
                <a:solidFill>
                  <a:srgbClr val="C00000"/>
                </a:solidFill>
              </a:rPr>
              <a:t>DNA Damage</a:t>
            </a:r>
            <a:endParaRPr lang="ar-JO" sz="7200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33FABEA-2596-B443-B09E-FBAF9F010379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71C97-AC50-564C-B046-93193113915D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D262D4-66A0-A24C-A8D1-7AC787393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FE3FA9-5BEF-BC40-948C-D5F9BC5607D0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5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6"/>
    </mc:Choice>
    <mc:Fallback xmlns="">
      <p:transition spd="slow" advTm="1337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l" rtl="0"/>
            <a:r>
              <a:rPr lang="en-GB" sz="36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DNA Repair Mechanisms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DNA repair system : is a collection of processes by which a cell identifies and corrects various DNA lesions</a:t>
            </a: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Several repair strategies are available:</a:t>
            </a:r>
          </a:p>
          <a:p>
            <a:pPr marL="0" indent="0" algn="l" rtl="0">
              <a:buNone/>
            </a:pPr>
            <a:endParaRPr lang="en-GB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Direct/reversal repair 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excision repair (BER)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 (NER)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Strand-directed Mismatch repair (MMR)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GB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Double strand breaks repair (DSB)    </a:t>
            </a: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3301410E-0547-B647-A988-08E5127C22A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7C1F66-8893-954B-8993-C17729789A36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2C7DDA-B265-9645-A796-E0E7E588A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B46963-B524-6240-BE96-85EEA3D88EAD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3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16"/>
    </mc:Choice>
    <mc:Fallback xmlns="">
      <p:transition spd="slow" advTm="7191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Repair system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Direct repair also called direct reversal because the damage can be directly recognized and reversed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Two specific enzymes are                            involved in direct repair:</a:t>
            </a:r>
          </a:p>
          <a:p>
            <a:pPr marL="0" indent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609600" y="3645024"/>
            <a:ext cx="4754488" cy="32403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Photolyases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which repair UV induced damage in plants, bacteria and some animals (excluding humans) by splitting the dimers</a:t>
            </a:r>
          </a:p>
          <a:p>
            <a:pPr marL="0" indent="0" algn="l" rtl="0">
              <a:buFont typeface="Arial" pitchFamily="34" charset="0"/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76548"/>
            <a:ext cx="2560417" cy="4536828"/>
          </a:xfrm>
          <a:prstGeom prst="rect">
            <a:avLst/>
          </a:prstGeom>
        </p:spPr>
      </p:pic>
      <p:sp>
        <p:nvSpPr>
          <p:cNvPr id="9" name="مستطيل 9">
            <a:extLst>
              <a:ext uri="{FF2B5EF4-FFF2-40B4-BE49-F238E27FC236}">
                <a16:creationId xmlns:a16="http://schemas.microsoft.com/office/drawing/2014/main" id="{5AE8DBFF-9AA0-8C41-864E-BC1169F88E1D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BE4A92-B012-0A43-B9C6-3E213B74E065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E9DE79-EA08-E44F-B541-27C4F4672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5F7EEC-9B50-3A49-A5F1-BBB7FD7195FA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9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51"/>
    </mc:Choice>
    <mc:Fallback xmlns="">
      <p:transition spd="slow" advTm="128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Repair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t="5445" r="112" b="16066"/>
          <a:stretch/>
        </p:blipFill>
        <p:spPr>
          <a:xfrm>
            <a:off x="4550436" y="3858554"/>
            <a:ext cx="4558068" cy="2954822"/>
          </a:xfrm>
          <a:prstGeom prst="rect">
            <a:avLst/>
          </a:prstGeom>
        </p:spPr>
      </p:pic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467544" y="1214422"/>
            <a:ext cx="5690592" cy="56435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 startAt="2"/>
            </a:pP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O6-methylguanine methyltransferase (MGMT)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which transfer methyl group from G to a cysteine residue within the enzyme itself. Ada and Ogt are the two bacterial isoforms of MGMT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This reaction is       stoichiometric rather             than catalytic because         each enzyme can be            used only once (suicide)                   </a:t>
            </a:r>
          </a:p>
          <a:p>
            <a:pPr marL="0" indent="0" algn="l" rtl="0">
              <a:buFont typeface="Arial" pitchFamily="34" charset="0"/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85EC9328-1507-FE47-9201-5D8E90137D4C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6C8E16-8EB3-A64E-876C-7F518AA3E9CD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46276C-D740-004D-A917-A351C03E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707154-0928-4841-A0C0-967861F84D5E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55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77"/>
    </mc:Choice>
    <mc:Fallback xmlns="">
      <p:transition spd="slow" advTm="174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Excision Repair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Base excision repair 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(BER)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involves a category of enzymes known as DNA-N-glycosylases like uracil DNA glycosylase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Glycosylases recognize damaged bases and remove them resulting in apurinic or apyrimidinic (AP) site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AP endonucleases enzymes nick the damaged backbone at </a:t>
            </a: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5’ end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of AP site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DNA polymerase removes the damaged region using its 5’ to 3’ exonuclease activity and correctly synthesizes the new strand. Finally, DNA ligase seals the strand.  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AF9A7997-14F8-654A-8436-72F0C1BA9D8A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435B65-0E2E-4647-ABA8-A767037D97B2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2D881D-B72C-514C-BCD8-98CA4925E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DDF2F7-27FD-D848-9B65-46C56E48E347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78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44"/>
    </mc:Choice>
    <mc:Fallback xmlns="">
      <p:transition spd="slow" advTm="111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Excision Repair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43608" y="1332220"/>
            <a:ext cx="7260788" cy="5112568"/>
            <a:chOff x="1588144" y="1332220"/>
            <a:chExt cx="7260788" cy="5112568"/>
          </a:xfrm>
        </p:grpSpPr>
        <p:grpSp>
          <p:nvGrpSpPr>
            <p:cNvPr id="16" name="Group 15"/>
            <p:cNvGrpSpPr/>
            <p:nvPr/>
          </p:nvGrpSpPr>
          <p:grpSpPr>
            <a:xfrm>
              <a:off x="1588144" y="1332220"/>
              <a:ext cx="6912768" cy="5112568"/>
              <a:chOff x="875607" y="1016732"/>
              <a:chExt cx="6912768" cy="511256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75607" y="1016732"/>
                <a:ext cx="6912768" cy="5112568"/>
                <a:chOff x="1331640" y="1484784"/>
                <a:chExt cx="6912768" cy="5112568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1640" y="1484784"/>
                  <a:ext cx="6846788" cy="5096712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7740352" y="6165304"/>
                  <a:ext cx="50405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5330608" y="1916832"/>
                <a:ext cx="2193719" cy="440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043145" y="2169147"/>
              <a:ext cx="2805787" cy="504056"/>
              <a:chOff x="1702671" y="2060848"/>
              <a:chExt cx="2805787" cy="50405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206" t="16747" b="73363"/>
              <a:stretch/>
            </p:blipFill>
            <p:spPr>
              <a:xfrm>
                <a:off x="2126166" y="2060848"/>
                <a:ext cx="2382292" cy="504056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702671" y="2060848"/>
                <a:ext cx="55175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Uracil-</a:t>
                </a:r>
              </a:p>
            </p:txBody>
          </p:sp>
        </p:grpSp>
      </p:grpSp>
      <p:sp>
        <p:nvSpPr>
          <p:cNvPr id="14" name="مستطيل 9">
            <a:extLst>
              <a:ext uri="{FF2B5EF4-FFF2-40B4-BE49-F238E27FC236}">
                <a16:creationId xmlns:a16="http://schemas.microsoft.com/office/drawing/2014/main" id="{91FB5DF3-6F7A-DA4D-950F-D650D8BFA852}"/>
              </a:ext>
            </a:extLst>
          </p:cNvPr>
          <p:cNvSpPr/>
          <p:nvPr/>
        </p:nvSpPr>
        <p:spPr>
          <a:xfrm>
            <a:off x="-32" y="-27384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5CBA6F-39C0-2542-AC13-CCFE4DF87295}"/>
              </a:ext>
            </a:extLst>
          </p:cNvPr>
          <p:cNvGrpSpPr/>
          <p:nvPr/>
        </p:nvGrpSpPr>
        <p:grpSpPr>
          <a:xfrm>
            <a:off x="7812360" y="-27384"/>
            <a:ext cx="1567040" cy="1176620"/>
            <a:chOff x="7812360" y="0"/>
            <a:chExt cx="1567040" cy="117662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6A250F8-6B32-8F48-BCC0-8F228E6BE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5409EE-245E-0646-91DA-E2DD49549E1A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0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856"/>
    </mc:Choice>
    <mc:Fallback xmlns="">
      <p:transition spd="slow" advTm="320856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352104" y="1268760"/>
            <a:ext cx="8939336" cy="5472202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Nucleotide excision repair system 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(NER)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corrects lesions which commonly cause bulk distortions in DNA helix like UV-induced pyrimidine dimers. NER is highly conserved used in both eukaryotes and prokaryotes 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The damaged region is removed in 3 steps process: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Recognition of the damage by NER enzymes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Excision of damaged DNA (12-24 nucleotides long) by endonucleases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Resynthesis of removed DNA region by DNA polymerase followed by ligase to seal the region </a:t>
            </a: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E7D05480-A8C7-4F43-B60B-8F1C7809FB3D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220D7C-B2FF-F041-A426-41D829F321C4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03504E-65D6-7B41-BCA4-54F8B4044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6A41F9-57C1-C24C-831A-A1F33CCDA10F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6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690"/>
    </mc:Choice>
    <mc:Fallback xmlns="">
      <p:transition spd="slow" advTm="179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562258"/>
            <a:ext cx="8673433" cy="5044217"/>
          </a:xfrm>
          <a:prstGeom prst="rect">
            <a:avLst/>
          </a:prstGeom>
        </p:spPr>
      </p:pic>
      <p:sp>
        <p:nvSpPr>
          <p:cNvPr id="7" name="مستطيل 9">
            <a:extLst>
              <a:ext uri="{FF2B5EF4-FFF2-40B4-BE49-F238E27FC236}">
                <a16:creationId xmlns:a16="http://schemas.microsoft.com/office/drawing/2014/main" id="{7762292F-EFD9-3247-9256-298A0131814E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066889-1BA3-1D43-8522-80E6BE113EA8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AE432A-33DB-694F-9B76-202AAE882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EC0AD7-1E78-DD44-AA39-1471DE7BA4FA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"/>
    </mc:Choice>
    <mc:Fallback xmlns="">
      <p:transition spd="slow" advTm="304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4822" r="3252" b="4459"/>
          <a:stretch/>
        </p:blipFill>
        <p:spPr>
          <a:xfrm>
            <a:off x="2555776" y="3501008"/>
            <a:ext cx="4137430" cy="2889633"/>
          </a:xfrm>
          <a:prstGeom prst="rect">
            <a:avLst/>
          </a:prstGeom>
        </p:spPr>
      </p:pic>
      <p:sp>
        <p:nvSpPr>
          <p:cNvPr id="14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07103"/>
            <a:ext cx="8532441" cy="564357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GB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 rtl="0"/>
            <a:r>
              <a:rPr lang="en-GB" sz="2200" dirty="0">
                <a:latin typeface="Arial" pitchFamily="34" charset="0"/>
                <a:cs typeface="Arial" pitchFamily="34" charset="0"/>
              </a:rPr>
              <a:t>Xeroderma pigmentosum (XP) is a recessive disorder in which victims lack the normal UV repair enzymes (NER genes). This creates hypersensitivity to sunlight and a tendency to develop skin cancer</a:t>
            </a:r>
          </a:p>
        </p:txBody>
      </p:sp>
      <p:sp>
        <p:nvSpPr>
          <p:cNvPr id="15" name="عنوان 1"/>
          <p:cNvSpPr>
            <a:spLocks noGrp="1"/>
          </p:cNvSpPr>
          <p:nvPr>
            <p:ph type="title"/>
          </p:nvPr>
        </p:nvSpPr>
        <p:spPr>
          <a:xfrm>
            <a:off x="-428625" y="71438"/>
            <a:ext cx="914400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Nucleotide Excision Repair</a:t>
            </a: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id="{12F7815A-F68E-8C4C-896C-4C346DA3B662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C6F046-6E53-8144-B11A-5897ACCC7D5C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D4479F-576E-BF46-8561-9F6579B4C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AE4407-8742-8146-A12E-58D3BEEF7C58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52"/>
    </mc:Choice>
    <mc:Fallback xmlns="">
      <p:transition spd="slow" advTm="50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Strand-directed Mismatch Repair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85822"/>
            <a:ext cx="8615394" cy="5211530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Mismatch repair 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(MMR)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corrects errors introduced during DNA replication (e.g. base substitution, deletions or insertions)</a:t>
            </a:r>
          </a:p>
          <a:p>
            <a:pPr marL="0" indent="0" algn="l" rtl="0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3479" r="6760" b="3287"/>
          <a:stretch/>
        </p:blipFill>
        <p:spPr>
          <a:xfrm>
            <a:off x="5186830" y="2665164"/>
            <a:ext cx="3960440" cy="4103588"/>
          </a:xfrm>
          <a:prstGeom prst="rect">
            <a:avLst/>
          </a:prstGeom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539552" y="2780928"/>
            <a:ext cx="4572602" cy="41764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Replication errors are rare due to high fidelity of DNA replication process  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DNA polymerases have proofreading 3’-5’ exonuclease (reverse)  activity which recognizes mismatched bases and excises them</a:t>
            </a:r>
          </a:p>
          <a:p>
            <a:pPr algn="l" rtl="0"/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id="{27A5AB37-6CA8-274F-AE3F-A626ED38AC5B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F112C5-C606-6B4F-AC71-2B3A754B37B6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5AA3BA-8ECD-1C45-BD85-1A3462DD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2160F6-0D9D-BD49-AB80-6CBB91EB1187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52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340"/>
    </mc:Choice>
    <mc:Fallback xmlns="">
      <p:transition spd="slow" advTm="279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Strand-directed Mismatch Repair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15394" cy="1278474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>
                <a:latin typeface="Arial" pitchFamily="34" charset="0"/>
                <a:cs typeface="Arial" pitchFamily="34" charset="0"/>
              </a:rPr>
              <a:t>Mismatch system recognizes and corrects errors that escaped from DNA polymerase proofreading machinery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84132" y="2060848"/>
            <a:ext cx="5384012" cy="53285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3 steps process:</a:t>
            </a:r>
          </a:p>
          <a:p>
            <a:pPr marL="0" indent="0" algn="l" rtl="0">
              <a:buNone/>
            </a:pPr>
            <a:endParaRPr lang="en-GB" sz="3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GB" sz="2300" dirty="0">
                <a:latin typeface="Arial" pitchFamily="34" charset="0"/>
                <a:cs typeface="Arial" pitchFamily="34" charset="0"/>
              </a:rPr>
              <a:t>Mismatched base pair is recognized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300" dirty="0">
                <a:latin typeface="Arial" pitchFamily="34" charset="0"/>
                <a:cs typeface="Arial" pitchFamily="34" charset="0"/>
              </a:rPr>
              <a:t>Excision of DNA segment containing the mismatched nucleotide from the newly synthesized strand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300" dirty="0">
                <a:latin typeface="Arial" pitchFamily="34" charset="0"/>
                <a:cs typeface="Arial" pitchFamily="34" charset="0"/>
              </a:rPr>
              <a:t>Resynthesis of the excised segment</a:t>
            </a:r>
          </a:p>
          <a:p>
            <a:pPr algn="l" rtl="0"/>
            <a:r>
              <a:rPr lang="en-GB" sz="2300" dirty="0">
                <a:latin typeface="Arial" pitchFamily="34" charset="0"/>
                <a:cs typeface="Arial" pitchFamily="34" charset="0"/>
              </a:rPr>
              <a:t>It is called strand-directed MMR because MMR enzymes are selectively directed to the newly synthesized strand rather than to the old strand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3823" r="11309" b="2751"/>
          <a:stretch/>
        </p:blipFill>
        <p:spPr>
          <a:xfrm>
            <a:off x="5868144" y="2158594"/>
            <a:ext cx="2700808" cy="4699406"/>
          </a:xfrm>
          <a:prstGeom prst="rect">
            <a:avLst/>
          </a:prstGeom>
        </p:spPr>
      </p:pic>
      <p:sp>
        <p:nvSpPr>
          <p:cNvPr id="8" name="مستطيل 9">
            <a:extLst>
              <a:ext uri="{FF2B5EF4-FFF2-40B4-BE49-F238E27FC236}">
                <a16:creationId xmlns:a16="http://schemas.microsoft.com/office/drawing/2014/main" id="{64360426-AC05-A24E-B420-9A8CE4B80FB6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684537-8632-2D41-97FF-66AE4B1CAF37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DB9B21-C721-2246-8403-59077749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8F70C6-F872-9D4A-BE9C-F059C7DC9BBA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9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46"/>
    </mc:Choice>
    <mc:Fallback xmlns="">
      <p:transition spd="slow" advTm="337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DNA Damage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dirty="0">
                <a:latin typeface="Arial" pitchFamily="34" charset="0"/>
                <a:cs typeface="Arial" pitchFamily="34" charset="0"/>
              </a:rPr>
              <a:t>DNA damage can be classified according to the causative agents into two main types:</a:t>
            </a:r>
          </a:p>
          <a:p>
            <a:pPr marL="0" indent="0" algn="l" rtl="0">
              <a:buNone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lphaUcPeriod"/>
            </a:pPr>
            <a:r>
              <a:rPr lang="en-GB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Spontaneous damage (Endogenous): </a:t>
            </a:r>
            <a:r>
              <a:rPr lang="en-GB" dirty="0">
                <a:latin typeface="Arial" pitchFamily="34" charset="0"/>
                <a:cs typeface="Arial" pitchFamily="34" charset="0"/>
              </a:rPr>
              <a:t>arising naturally and in the absence of known causative agents. Spontaneous DNA lesions are random events </a:t>
            </a:r>
          </a:p>
          <a:p>
            <a:pPr marL="914400" lvl="1" indent="-514350" algn="l" rtl="0">
              <a:buFont typeface="+mj-lt"/>
              <a:buAutoNum type="alphaUcPeriod"/>
            </a:pP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lphaUcPeriod"/>
            </a:pPr>
            <a:r>
              <a:rPr lang="en-GB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Induced damage (Exogenous): </a:t>
            </a:r>
            <a:r>
              <a:rPr lang="en-GB" dirty="0">
                <a:latin typeface="Arial" pitchFamily="34" charset="0"/>
                <a:cs typeface="Arial" pitchFamily="34" charset="0"/>
              </a:rPr>
              <a:t>occurs in the presence of known causative agents (external factors)</a:t>
            </a: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5C8F2C74-47D4-A84C-843F-A95566A57C19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178DAB-3219-944E-B071-420DE93B988C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13D1C5-1E03-9C4E-95EF-E43DFC76A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566D37-6F38-2446-AC62-031F84DA3C1C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91"/>
    </mc:Choice>
    <mc:Fallback xmlns="">
      <p:transition spd="slow" advTm="98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Double strand breaks repair (DSB)  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85822"/>
            <a:ext cx="8615394" cy="5211530"/>
          </a:xfrm>
        </p:spPr>
        <p:txBody>
          <a:bodyPr>
            <a:normAutofit fontScale="92500"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A dangerous type of DNA damage which can lead to chromosomes fragmentation and consequently loss of genes 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(chromosomal aberration)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if left unrepaired</a:t>
            </a:r>
          </a:p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Two types of repair mechanisms: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Non-homologous End Joining (NHEJ): it is an error-prone mechanism of repair because it results in a change of DNA sequence at the site of breakage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Homologous recombination (HR) is an error-free mechanism of repair because the damage is accurately repaired using information from sister chromatid   </a:t>
            </a: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208BE10B-0EAA-B049-BFEB-CA9DFC670428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3BD285-E750-A54C-A437-468F4241ED01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B0FEB7-46D4-1E46-B309-92B06F3C8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9D3B57-C1DC-0549-9B9B-B9B834C6C13C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53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18"/>
    </mc:Choice>
    <mc:Fallback xmlns="">
      <p:transition spd="slow" advTm="180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1" y="1205626"/>
            <a:ext cx="8433933" cy="564360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Double strand breaks repair (DSB)   </a:t>
            </a: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id="{C8C6CC75-1160-1243-8D76-7771A2BD3AB3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841F72-682C-004D-9E35-2F832FD3B8A5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AF677A-24A2-1542-BC52-A4BF0B96E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0BA702-AFCB-7E4D-8144-6E6EA542A7D5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3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99"/>
    </mc:Choice>
    <mc:Fallback xmlns="">
      <p:transition spd="slow" advTm="111999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3024336"/>
          </a:xfrm>
        </p:spPr>
        <p:txBody>
          <a:bodyPr>
            <a:normAutofit/>
          </a:bodyPr>
          <a:lstStyle/>
          <a:p>
            <a:pPr rtl="0"/>
            <a:r>
              <a:rPr lang="en-US" sz="6600">
                <a:solidFill>
                  <a:srgbClr val="C00000"/>
                </a:solidFill>
              </a:rPr>
              <a:t>Mutation </a:t>
            </a:r>
            <a:endParaRPr lang="ar-JO" sz="6600" dirty="0">
              <a:solidFill>
                <a:srgbClr val="C00000"/>
              </a:solidFill>
            </a:endParaRPr>
          </a:p>
        </p:txBody>
      </p:sp>
      <p:sp>
        <p:nvSpPr>
          <p:cNvPr id="5" name="مستطيل 9">
            <a:extLst>
              <a:ext uri="{FF2B5EF4-FFF2-40B4-BE49-F238E27FC236}">
                <a16:creationId xmlns:a16="http://schemas.microsoft.com/office/drawing/2014/main" id="{AB9F3927-DBE6-6243-B018-3A91444F3107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9C3EF-CB7A-2842-A99D-27B3735133CA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BB264E-28AB-1145-92FE-6D281AE0F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794310-AA32-BC4D-A559-7E155A0CFBD4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2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9"/>
    </mc:Choice>
    <mc:Fallback xmlns="">
      <p:transition spd="slow" advTm="9019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DNA Damage and Mutation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15635" y="4869160"/>
            <a:ext cx="8795320" cy="1944216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Mutation is an alteration in genetic sequence having tricked the DNA repair systems and thus getting replicated in the future (inherited, permanent and unrepaired lesion) 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258962"/>
              </p:ext>
            </p:extLst>
          </p:nvPr>
        </p:nvGraphicFramePr>
        <p:xfrm>
          <a:off x="930792" y="987152"/>
          <a:ext cx="2993136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398403"/>
              </p:ext>
            </p:extLst>
          </p:nvPr>
        </p:nvGraphicFramePr>
        <p:xfrm>
          <a:off x="4477072" y="764704"/>
          <a:ext cx="434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id="{9A8EFE67-91F5-4D45-AD3C-E22E91421DD7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472FC9-4BC2-C24F-9A50-1A980C48C28F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9E1D19-717F-1248-ADEB-9869A538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4C7321-7F6E-A149-A120-55C8AC260E3E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79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50"/>
    </mc:Choice>
    <mc:Fallback xmlns="">
      <p:transition spd="slow" advTm="94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Structural Classification </a:t>
            </a:r>
            <a:r>
              <a:rPr lang="en-GB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Mutation </a:t>
            </a:r>
            <a:endParaRPr lang="en-GB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0486506"/>
              </p:ext>
            </p:extLst>
          </p:nvPr>
        </p:nvGraphicFramePr>
        <p:xfrm>
          <a:off x="1115615" y="1196752"/>
          <a:ext cx="6840761" cy="545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مستطيل 9">
            <a:extLst>
              <a:ext uri="{FF2B5EF4-FFF2-40B4-BE49-F238E27FC236}">
                <a16:creationId xmlns:a16="http://schemas.microsoft.com/office/drawing/2014/main" id="{9F272513-A214-C745-BF6D-E83B681ED589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4654A1-6B70-7843-B49A-80C6F017E3C6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4EE736-E656-5C4C-B036-24A74B95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48ECE5-B8B3-6B40-AED3-BC683365E159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78"/>
    </mc:Choice>
    <mc:Fallback xmlns="">
      <p:transition spd="slow" advTm="54078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Frameshift Mutation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66832"/>
            <a:ext cx="8795320" cy="5230520"/>
          </a:xfrm>
        </p:spPr>
        <p:txBody>
          <a:bodyPr>
            <a:normAutofit/>
          </a:bodyPr>
          <a:lstStyle/>
          <a:p>
            <a:pPr algn="l" rtl="0"/>
            <a:r>
              <a:rPr lang="en-GB" sz="2900" dirty="0">
                <a:latin typeface="Arial" pitchFamily="34" charset="0"/>
                <a:cs typeface="Arial" pitchFamily="34" charset="0"/>
              </a:rPr>
              <a:t>Frameshift mutation: any addition (insertion) or deletion which alters the reading frame (i.e. not in a multiple of three)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47664" y="3173008"/>
            <a:ext cx="6226531" cy="3064304"/>
            <a:chOff x="1391291" y="1700808"/>
            <a:chExt cx="6226531" cy="3064304"/>
          </a:xfrm>
        </p:grpSpPr>
        <p:grpSp>
          <p:nvGrpSpPr>
            <p:cNvPr id="15" name="Group 14"/>
            <p:cNvGrpSpPr/>
            <p:nvPr/>
          </p:nvGrpSpPr>
          <p:grpSpPr>
            <a:xfrm>
              <a:off x="1391291" y="1700808"/>
              <a:ext cx="6226531" cy="3064304"/>
              <a:chOff x="1391291" y="3068960"/>
              <a:chExt cx="6226531" cy="306430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391291" y="3068960"/>
                <a:ext cx="6226531" cy="3064304"/>
                <a:chOff x="1464590" y="2704539"/>
                <a:chExt cx="4610427" cy="2439204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7406"/>
                <a:stretch/>
              </p:blipFill>
              <p:spPr>
                <a:xfrm>
                  <a:off x="1464590" y="2704539"/>
                  <a:ext cx="4610427" cy="1278649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43" t="55709" r="3148" b="16247"/>
                <a:stretch/>
              </p:blipFill>
              <p:spPr>
                <a:xfrm>
                  <a:off x="1619672" y="3980389"/>
                  <a:ext cx="3456384" cy="1163354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1403648" y="3106031"/>
                <a:ext cx="6192688" cy="3024336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403648" y="3307564"/>
              <a:ext cx="6192688" cy="1454651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مستطيل 9">
            <a:extLst>
              <a:ext uri="{FF2B5EF4-FFF2-40B4-BE49-F238E27FC236}">
                <a16:creationId xmlns:a16="http://schemas.microsoft.com/office/drawing/2014/main" id="{8F2F06D9-3910-F940-B6F6-4868C3E8FE11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50FF9D-B1F5-D143-8788-E66C7FB13F32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145E001-A446-C543-B653-FC33DD2FA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A417E8-2C02-924C-B322-D85207E83663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04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01"/>
    </mc:Choice>
    <mc:Fallback xmlns="">
      <p:transition spd="slow" advTm="161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15635" y="1268760"/>
            <a:ext cx="8795320" cy="1440160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Point mutation: an alteration in DNA sequence by a single nucleotide base and consequently a change in single base pair (</a:t>
            </a:r>
            <a:r>
              <a:rPr lang="en-GB" sz="2800">
                <a:latin typeface="Arial" pitchFamily="34" charset="0"/>
                <a:cs typeface="Arial" pitchFamily="34" charset="0"/>
              </a:rPr>
              <a:t>substitution)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1283" r="4603" b="3223"/>
          <a:stretch/>
        </p:blipFill>
        <p:spPr>
          <a:xfrm>
            <a:off x="5484219" y="3284984"/>
            <a:ext cx="3590505" cy="3456384"/>
          </a:xfrm>
          <a:prstGeom prst="rect">
            <a:avLst/>
          </a:prstGeom>
        </p:spPr>
      </p:pic>
      <p:sp>
        <p:nvSpPr>
          <p:cNvPr id="12" name="عنصر نائب للمحتوى 2"/>
          <p:cNvSpPr txBox="1">
            <a:spLocks/>
          </p:cNvSpPr>
          <p:nvPr/>
        </p:nvSpPr>
        <p:spPr>
          <a:xfrm>
            <a:off x="414709" y="2852936"/>
            <a:ext cx="4724045" cy="4032448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Substitution at a point is called 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Transition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if one purine is replaced with another purine or one pyrimidine with another pyrimidine and it is called </a:t>
            </a:r>
            <a:r>
              <a:rPr lang="en-GB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Transversion</a:t>
            </a:r>
            <a:r>
              <a:rPr lang="en-GB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if one purine is replaced with one pyrimidine or vise versa </a:t>
            </a: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3C5F0EA4-7121-C341-A273-BF1BF51F202B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EE91BE-6663-0544-84C9-EB9F7B25A70D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3F3667-2D98-4943-BC36-68716C3FC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55E53A-962E-EA4A-A5C9-F027A74DF405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01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38"/>
    </mc:Choice>
    <mc:Fallback xmlns="">
      <p:transition spd="slow" advTm="91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5157192"/>
            <a:ext cx="8795320" cy="1656184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At the protein level, point mutation is classified: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Silent mutation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Nonsense mutation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Missense mutation (conservative and non-conservative)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29768394"/>
              </p:ext>
            </p:extLst>
          </p:nvPr>
        </p:nvGraphicFramePr>
        <p:xfrm>
          <a:off x="936224" y="1155417"/>
          <a:ext cx="7560840" cy="371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ستطيل 9">
            <a:extLst>
              <a:ext uri="{FF2B5EF4-FFF2-40B4-BE49-F238E27FC236}">
                <a16:creationId xmlns:a16="http://schemas.microsoft.com/office/drawing/2014/main" id="{A6848444-99FF-7E4D-9ED5-5BB53B91B477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EC2FFF-A569-9447-A507-1C3EE757E9DD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5F6397-A763-E14E-B8C9-A3159BC94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4F97C2-8E2A-A846-9185-A9D85BBB834D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3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89"/>
    </mc:Choice>
    <mc:Fallback xmlns="">
      <p:transition spd="slow" advTm="99389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66832"/>
            <a:ext cx="8795320" cy="523052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900" dirty="0">
                <a:latin typeface="Arial" pitchFamily="34" charset="0"/>
                <a:cs typeface="Arial" pitchFamily="34" charset="0"/>
              </a:rPr>
              <a:t>Silent mutation: a change in triplet codon without a change in the encoded amino acid. Thus, it has no effect on the protein sequence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900" dirty="0">
                <a:latin typeface="Arial" pitchFamily="34" charset="0"/>
                <a:cs typeface="Arial" pitchFamily="34" charset="0"/>
              </a:rPr>
              <a:t>Nonsense mutation: the codon changes from amino acid codon to stop codon resulting in truncated protein (mostly non-functional)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sz="2900" dirty="0">
                <a:latin typeface="Arial" pitchFamily="34" charset="0"/>
                <a:cs typeface="Arial" pitchFamily="34" charset="0"/>
              </a:rPr>
              <a:t>Missense mutation: codon change alters the amino acid encoded. It could be conservative if the new amino acid is chemically similar to the original one or non-conservative if it is chemically dissimilar   </a:t>
            </a: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id="{CD594AE8-D9BD-D64F-87EF-2140AB13453E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EBA146-E74C-884A-B7F3-E2B5AC8E4242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84326E-3382-A549-8C3E-79A669F6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69E5DD-3CB1-E645-B053-DF5483B0D85E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61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33"/>
    </mc:Choice>
    <mc:Fallback xmlns="">
      <p:transition spd="slow" advTm="159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71422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71838"/>
            <a:ext cx="7774384" cy="4128769"/>
          </a:xfrm>
          <a:prstGeom prst="rect">
            <a:avLst/>
          </a:prstGeom>
        </p:spPr>
      </p:pic>
      <p:sp>
        <p:nvSpPr>
          <p:cNvPr id="7" name="مستطيل 9">
            <a:extLst>
              <a:ext uri="{FF2B5EF4-FFF2-40B4-BE49-F238E27FC236}">
                <a16:creationId xmlns:a16="http://schemas.microsoft.com/office/drawing/2014/main" id="{883C819D-18A7-E743-8611-412932F68A8F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8AF77C-46CD-E244-B502-521D43D0CE5A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440CA7-5071-D542-809D-5DEEFDAD7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C9B3F6-B61E-E34A-8833-4D901B75D774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9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93"/>
    </mc:Choice>
    <mc:Fallback xmlns="">
      <p:transition spd="slow" advTm="1034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</a:rPr>
              <a:t>Spontaneous DNA Damage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Although DNA is highly stable, nevertheless it is susceptible to the following spontaneous changes under normal cell conditions: </a:t>
            </a:r>
          </a:p>
          <a:p>
            <a:pPr marL="0" indent="0" algn="l" rtl="0"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Deamination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Depurination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Replication errors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tautomers 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Oxidative DNA damage</a:t>
            </a:r>
          </a:p>
        </p:txBody>
      </p:sp>
      <p:sp>
        <p:nvSpPr>
          <p:cNvPr id="12" name="مستطيل 9">
            <a:extLst>
              <a:ext uri="{FF2B5EF4-FFF2-40B4-BE49-F238E27FC236}">
                <a16:creationId xmlns:a16="http://schemas.microsoft.com/office/drawing/2014/main" id="{41D0447A-208D-5543-9D33-B8886BD0AB59}"/>
              </a:ext>
            </a:extLst>
          </p:cNvPr>
          <p:cNvSpPr/>
          <p:nvPr/>
        </p:nvSpPr>
        <p:spPr>
          <a:xfrm>
            <a:off x="-32" y="-27384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C60E7A-7E44-2842-AEC3-171916F55EC3}"/>
              </a:ext>
            </a:extLst>
          </p:cNvPr>
          <p:cNvGrpSpPr/>
          <p:nvPr/>
        </p:nvGrpSpPr>
        <p:grpSpPr>
          <a:xfrm>
            <a:off x="7812360" y="-27384"/>
            <a:ext cx="1567040" cy="1176620"/>
            <a:chOff x="7812360" y="0"/>
            <a:chExt cx="1567040" cy="11766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346DE7-321E-B64C-87A8-F516F2C3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8866A2-2FC4-3A46-9A46-8C72D5FD4CED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2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90"/>
    </mc:Choice>
    <mc:Fallback xmlns="">
      <p:transition spd="slow" advTm="8429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58140" cy="1143000"/>
          </a:xfrm>
        </p:spPr>
        <p:txBody>
          <a:bodyPr>
            <a:normAutofit/>
          </a:bodyPr>
          <a:lstStyle/>
          <a:p>
            <a:pPr lvl="1" algn="ctr" rtl="0"/>
            <a:r>
              <a:rPr lang="en-GB" sz="4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Point Mutation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08720"/>
            <a:ext cx="6472001" cy="4594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6"/>
          <a:stretch/>
        </p:blipFill>
        <p:spPr>
          <a:xfrm>
            <a:off x="5148064" y="3959892"/>
            <a:ext cx="3498519" cy="2892403"/>
          </a:xfrm>
          <a:prstGeom prst="rect">
            <a:avLst/>
          </a:prstGeom>
        </p:spPr>
      </p:pic>
      <p:sp>
        <p:nvSpPr>
          <p:cNvPr id="7" name="مستطيل 9">
            <a:extLst>
              <a:ext uri="{FF2B5EF4-FFF2-40B4-BE49-F238E27FC236}">
                <a16:creationId xmlns:a16="http://schemas.microsoft.com/office/drawing/2014/main" id="{E6344D30-E508-DA46-A8E6-172BF68C209D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1891D1-AF45-A449-9CB0-1C8D3742BA88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5AA0BD-39D0-9444-B861-644087DDD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A72863-ADAD-4644-8AE1-2FA417CB9E06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94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31"/>
    </mc:Choice>
    <mc:Fallback xmlns="">
      <p:transition spd="slow" advTm="107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9">
            <a:extLst>
              <a:ext uri="{FF2B5EF4-FFF2-40B4-BE49-F238E27FC236}">
                <a16:creationId xmlns:a16="http://schemas.microsoft.com/office/drawing/2014/main" id="{50F99453-DA16-534A-A1E8-C64D39C9529B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F243CE-2E59-FB46-B47B-8915AE06BF6F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0923B2-2F1F-CE45-B654-4242A53F2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35986C-D3F4-164D-8E3F-3BF5EC61B347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AAC58BF-13A7-D24E-ABF4-DD3AB11FF986}"/>
              </a:ext>
            </a:extLst>
          </p:cNvPr>
          <p:cNvSpPr/>
          <p:nvPr/>
        </p:nvSpPr>
        <p:spPr>
          <a:xfrm>
            <a:off x="1216459" y="1779781"/>
            <a:ext cx="69043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</a:p>
          <a:p>
            <a:pPr algn="ctr"/>
            <a:r>
              <a:rPr lang="en-GB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</a:t>
            </a:r>
            <a:r>
              <a:rPr lang="en-GB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GB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Take home message</a:t>
            </a:r>
            <a:br>
              <a:rPr lang="en-GB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8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953"/>
    </mc:Choice>
    <mc:Fallback xmlns="">
      <p:transition spd="slow" advTm="4109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7030A0"/>
                </a:solidFill>
              </a:rPr>
              <a:t>  Spontaneous DNA Damage</a:t>
            </a:r>
            <a:endParaRPr lang="ar-JO" dirty="0">
              <a:solidFill>
                <a:srgbClr val="7030A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GB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Deamination: 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the most common type is the spontaneous deamination of cytosine to uracil which occurs at a rate of about 100 bases/cell/day 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42976" y="3115852"/>
            <a:ext cx="7073440" cy="2617404"/>
            <a:chOff x="1037568" y="3371569"/>
            <a:chExt cx="7073440" cy="2617404"/>
          </a:xfrm>
        </p:grpSpPr>
        <p:grpSp>
          <p:nvGrpSpPr>
            <p:cNvPr id="21" name="Group 20"/>
            <p:cNvGrpSpPr/>
            <p:nvPr/>
          </p:nvGrpSpPr>
          <p:grpSpPr>
            <a:xfrm>
              <a:off x="1037568" y="3371569"/>
              <a:ext cx="7073440" cy="2617404"/>
              <a:chOff x="1037568" y="3371569"/>
              <a:chExt cx="7073440" cy="261740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037568" y="3501692"/>
                <a:ext cx="6960132" cy="2487281"/>
                <a:chOff x="1037568" y="3501692"/>
                <a:chExt cx="6960132" cy="248728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81" t="47175" b="3420"/>
                <a:stretch/>
              </p:blipFill>
              <p:spPr>
                <a:xfrm>
                  <a:off x="1037568" y="3612709"/>
                  <a:ext cx="6931496" cy="2376264"/>
                </a:xfrm>
                <a:prstGeom prst="rect">
                  <a:avLst/>
                </a:prstGeom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2051720" y="3506579"/>
                  <a:ext cx="1152128" cy="12905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45572" y="3501692"/>
                  <a:ext cx="1152128" cy="12905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51" r="55801" b="60074"/>
              <a:stretch/>
            </p:blipFill>
            <p:spPr>
              <a:xfrm>
                <a:off x="2116227" y="3371569"/>
                <a:ext cx="1055197" cy="141851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49" t="4826" b="60074"/>
              <a:stretch/>
            </p:blipFill>
            <p:spPr>
              <a:xfrm>
                <a:off x="7052356" y="3515745"/>
                <a:ext cx="1058652" cy="1297811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193126" y="3695961"/>
                <a:ext cx="2619454" cy="1290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32" t="54388" r="25625" b="20161"/>
            <a:stretch/>
          </p:blipFill>
          <p:spPr>
            <a:xfrm>
              <a:off x="3268355" y="4476805"/>
              <a:ext cx="2376264" cy="1224136"/>
            </a:xfrm>
            <a:prstGeom prst="rect">
              <a:avLst/>
            </a:prstGeom>
          </p:spPr>
        </p:pic>
      </p:grpSp>
      <p:sp>
        <p:nvSpPr>
          <p:cNvPr id="16" name="Minus 15"/>
          <p:cNvSpPr/>
          <p:nvPr/>
        </p:nvSpPr>
        <p:spPr>
          <a:xfrm>
            <a:off x="2512344" y="3529478"/>
            <a:ext cx="537415" cy="15897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ستطيل 9">
            <a:extLst>
              <a:ext uri="{FF2B5EF4-FFF2-40B4-BE49-F238E27FC236}">
                <a16:creationId xmlns:a16="http://schemas.microsoft.com/office/drawing/2014/main" id="{66CB2CD1-6162-7C48-A0FE-91016A4C8C51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E2D605-377B-F842-B84C-AD5D7A860DE8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E826AD-A7F1-994F-B357-EE5BAAA13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C8D261-8793-6643-9B14-82D64690C195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263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41"/>
    </mc:Choice>
    <mc:Fallback xmlns="">
      <p:transition spd="slow" advTm="7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-9026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Nitrogenous Bases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"/>
          <a:stretch/>
        </p:blipFill>
        <p:spPr>
          <a:xfrm>
            <a:off x="2483720" y="869278"/>
            <a:ext cx="4176464" cy="26981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83768" y="3567458"/>
            <a:ext cx="5648548" cy="3285124"/>
            <a:chOff x="2483768" y="3567458"/>
            <a:chExt cx="5648548" cy="3285124"/>
          </a:xfrm>
        </p:grpSpPr>
        <p:grpSp>
          <p:nvGrpSpPr>
            <p:cNvPr id="8" name="Group 7"/>
            <p:cNvGrpSpPr/>
            <p:nvPr/>
          </p:nvGrpSpPr>
          <p:grpSpPr>
            <a:xfrm>
              <a:off x="2483768" y="3567458"/>
              <a:ext cx="5648548" cy="3285124"/>
              <a:chOff x="2483768" y="3567458"/>
              <a:chExt cx="5648548" cy="328512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210"/>
              <a:stretch/>
            </p:blipFill>
            <p:spPr>
              <a:xfrm>
                <a:off x="2483768" y="3567458"/>
                <a:ext cx="5648548" cy="3285124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417968" y="6628348"/>
                <a:ext cx="42656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323775" y="6592852"/>
              <a:ext cx="60946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C00000"/>
                  </a:solidFill>
                </a:rPr>
                <a:t>(in RNA )</a:t>
              </a:r>
            </a:p>
          </p:txBody>
        </p:sp>
      </p:grpSp>
      <p:sp>
        <p:nvSpPr>
          <p:cNvPr id="15" name="مستطيل 9">
            <a:extLst>
              <a:ext uri="{FF2B5EF4-FFF2-40B4-BE49-F238E27FC236}">
                <a16:creationId xmlns:a16="http://schemas.microsoft.com/office/drawing/2014/main" id="{F6B48749-94EA-3540-B730-304A3FD840A4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274DE1-0417-1C40-8908-45CC26D51234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C75773-3A4B-7F44-9B7A-FACCAB40E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AF7FB1-1E8C-2D45-9604-C7034F197FDC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1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95"/>
    </mc:Choice>
    <mc:Fallback xmlns="">
      <p:transition spd="slow" advTm="112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Nitrogenous Bases</a:t>
            </a:r>
            <a:endParaRPr lang="ar-JO" dirty="0">
              <a:solidFill>
                <a:srgbClr val="C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1754" y="1214422"/>
            <a:ext cx="8342734" cy="5401159"/>
            <a:chOff x="621754" y="1214422"/>
            <a:chExt cx="8342734" cy="5401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1214422"/>
              <a:ext cx="4023682" cy="54011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1754" y="3451447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Purines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80208" y="3492297"/>
              <a:ext cx="22842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Pyrimidines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3912" y="236013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2422" y="20298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6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6829" y="4952419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908" y="520368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7332" y="464340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6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1800" y="213575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9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0804" y="4705399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9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4075" y="2329135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3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1495" y="4962435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3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71973" y="2648163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2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53895" y="524045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2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73605" y="20298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2019" y="461241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4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82617" y="201983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</a:rPr>
                <a:t>5</a:t>
              </a:r>
            </a:p>
          </p:txBody>
        </p:sp>
      </p:grpSp>
      <p:sp>
        <p:nvSpPr>
          <p:cNvPr id="30" name="مستطيل 9">
            <a:extLst>
              <a:ext uri="{FF2B5EF4-FFF2-40B4-BE49-F238E27FC236}">
                <a16:creationId xmlns:a16="http://schemas.microsoft.com/office/drawing/2014/main" id="{BF2F5E70-DC50-714D-8FA9-48225CBB2D92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EB45D1-FDA6-2345-B29F-B460FFAD72C5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969538D-1BE2-B04E-9E4C-6EC6018DD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F1A3BE-7C16-C84E-BC51-662B56BF2F9F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6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8"/>
    </mc:Choice>
    <mc:Fallback xmlns="">
      <p:transition spd="slow" advTm="260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 Deamination 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dirty="0">
                <a:latin typeface="Arial" pitchFamily="34" charset="0"/>
                <a:cs typeface="Arial" pitchFamily="34" charset="0"/>
              </a:rPr>
              <a:t>Other possible deamination events in DNA: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55949" y="1844824"/>
            <a:ext cx="5452355" cy="4824536"/>
            <a:chOff x="1351893" y="-751573"/>
            <a:chExt cx="6237906" cy="5836757"/>
          </a:xfrm>
        </p:grpSpPr>
        <p:grpSp>
          <p:nvGrpSpPr>
            <p:cNvPr id="4" name="Group 3"/>
            <p:cNvGrpSpPr/>
            <p:nvPr/>
          </p:nvGrpSpPr>
          <p:grpSpPr>
            <a:xfrm>
              <a:off x="2051151" y="3786533"/>
              <a:ext cx="5538648" cy="1298651"/>
              <a:chOff x="2051151" y="3748282"/>
              <a:chExt cx="5538648" cy="129865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73" t="74477" r="16848" b="-1"/>
              <a:stretch/>
            </p:blipFill>
            <p:spPr>
              <a:xfrm>
                <a:off x="2936577" y="3820290"/>
                <a:ext cx="1296144" cy="122664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29" t="74477" b="-1"/>
              <a:stretch/>
            </p:blipFill>
            <p:spPr>
              <a:xfrm>
                <a:off x="4304221" y="3748282"/>
                <a:ext cx="3285578" cy="122664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054" t="81143" r="3249" b="11365"/>
              <a:stretch/>
            </p:blipFill>
            <p:spPr>
              <a:xfrm>
                <a:off x="2051151" y="4134224"/>
                <a:ext cx="792089" cy="360041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4"/>
            <a:stretch/>
          </p:blipFill>
          <p:spPr>
            <a:xfrm>
              <a:off x="1351893" y="-751573"/>
              <a:ext cx="6237906" cy="4589954"/>
            </a:xfrm>
            <a:prstGeom prst="rect">
              <a:avLst/>
            </a:prstGeom>
          </p:spPr>
        </p:pic>
      </p:grpSp>
      <p:sp>
        <p:nvSpPr>
          <p:cNvPr id="17" name="مستطيل 9">
            <a:extLst>
              <a:ext uri="{FF2B5EF4-FFF2-40B4-BE49-F238E27FC236}">
                <a16:creationId xmlns:a16="http://schemas.microsoft.com/office/drawing/2014/main" id="{1BCB7A71-A736-5B42-BBA4-9A4476C0A2F8}"/>
              </a:ext>
            </a:extLst>
          </p:cNvPr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>
              <a:solidFill>
                <a:srgbClr val="F587D8"/>
              </a:solidFill>
              <a:highlight>
                <a:srgbClr val="00FF00"/>
              </a:highligh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337DE7-4AA8-6748-92D6-C8890C5847F1}"/>
              </a:ext>
            </a:extLst>
          </p:cNvPr>
          <p:cNvGrpSpPr/>
          <p:nvPr/>
        </p:nvGrpSpPr>
        <p:grpSpPr>
          <a:xfrm>
            <a:off x="7812360" y="0"/>
            <a:ext cx="1567040" cy="1176620"/>
            <a:chOff x="7812360" y="0"/>
            <a:chExt cx="1567040" cy="11766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C68258-8667-AA40-9836-FAEFDFC1F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26" y="0"/>
              <a:ext cx="861174" cy="86252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8A54D1-616E-534F-952E-A40CC702882F}"/>
                </a:ext>
              </a:extLst>
            </p:cNvPr>
            <p:cNvSpPr/>
            <p:nvPr/>
          </p:nvSpPr>
          <p:spPr>
            <a:xfrm>
              <a:off x="7812360" y="807288"/>
              <a:ext cx="1567040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 </a:t>
              </a:r>
              <a:r>
                <a:rPr lang="en-GB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ngsana New" panose="02020603050405020304" pitchFamily="18" charset="-34"/>
                </a:rPr>
                <a:t>＃</a:t>
              </a:r>
              <a:r>
                <a:rPr lang="ar" sz="1600" b="1" dirty="0">
                  <a:ln w="12700" cmpd="sng">
                    <a:solidFill>
                      <a:schemeClr val="tx1"/>
                    </a:solidFill>
                    <a:prstDash val="solid"/>
                  </a:ln>
                  <a:solidFill>
                    <a:schemeClr val="bg2"/>
                  </a:solidFill>
                  <a:latin typeface="Angsana New" panose="02020603050405020304" pitchFamily="18" charset="-34"/>
                </a:rPr>
                <a:t>خليك بالبيت</a:t>
              </a:r>
              <a:endParaRPr lang="en-GB" sz="1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9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50"/>
    </mc:Choice>
    <mc:Fallback xmlns="">
      <p:transition spd="slow" advTm="19515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2.9|8.4|6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5|8.2|44.2|14.2|5.4|1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|1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4|1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|0.9|10.5|4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8.4|4.7|123.1|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3.7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4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65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5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|6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736.7|11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320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5|3.1|7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41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51.4|57.8|2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3.9|2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55.5|3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0.8|1|9.7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25038</TotalTime>
  <Words>2149</Words>
  <Application>Microsoft Macintosh PowerPoint</Application>
  <PresentationFormat>On-screen Show (4:3)</PresentationFormat>
  <Paragraphs>323</Paragraphs>
  <Slides>51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Angsana New</vt:lpstr>
      <vt:lpstr>Arial</vt:lpstr>
      <vt:lpstr>Calibri</vt:lpstr>
      <vt:lpstr>Times New Roman</vt:lpstr>
      <vt:lpstr>سمة Office</vt:lpstr>
      <vt:lpstr>DNA Damage, Mutations and Repair Mechanisms</vt:lpstr>
      <vt:lpstr> DNA Damage </vt:lpstr>
      <vt:lpstr>DNA Damage</vt:lpstr>
      <vt:lpstr>Classification of DNA Damage</vt:lpstr>
      <vt:lpstr>  Spontaneous DNA Damage</vt:lpstr>
      <vt:lpstr>  Spontaneous DNA Damage</vt:lpstr>
      <vt:lpstr>Nitrogenous Bases</vt:lpstr>
      <vt:lpstr>Nitrogenous Bases</vt:lpstr>
      <vt:lpstr>  Deamination </vt:lpstr>
      <vt:lpstr>   Deamination </vt:lpstr>
      <vt:lpstr>  Deamination </vt:lpstr>
      <vt:lpstr>   Spontaneous DNA Damage</vt:lpstr>
      <vt:lpstr>   Depurination</vt:lpstr>
      <vt:lpstr>  Depurination</vt:lpstr>
      <vt:lpstr>   Spontaneous DNA Damage</vt:lpstr>
      <vt:lpstr>  Spontaneous DNA Damage</vt:lpstr>
      <vt:lpstr>   Base Tautomers </vt:lpstr>
      <vt:lpstr>   Base Tautomers </vt:lpstr>
      <vt:lpstr>  Spontaneous DNA Damage</vt:lpstr>
      <vt:lpstr>  Oxidative DNA Damage</vt:lpstr>
      <vt:lpstr>  Induced DNA damage </vt:lpstr>
      <vt:lpstr>  Induced DNA damage </vt:lpstr>
      <vt:lpstr>        T-Dimer Types</vt:lpstr>
      <vt:lpstr> Induced DNA damage </vt:lpstr>
      <vt:lpstr>  Induced DNA damage </vt:lpstr>
      <vt:lpstr>Base Modifying Agents</vt:lpstr>
      <vt:lpstr>                          Base analogs</vt:lpstr>
      <vt:lpstr>                                              Intercalating Agents  </vt:lpstr>
      <vt:lpstr>DNA Repair Pathways</vt:lpstr>
      <vt:lpstr>         DNA Repair Mechanisms </vt:lpstr>
      <vt:lpstr>Direct Repair system</vt:lpstr>
      <vt:lpstr>Direct Repair system</vt:lpstr>
      <vt:lpstr>Base Excision Repair</vt:lpstr>
      <vt:lpstr>Base Excision Repair</vt:lpstr>
      <vt:lpstr>Nucleotide Excision Repair</vt:lpstr>
      <vt:lpstr>Nucleotide Excision Repair</vt:lpstr>
      <vt:lpstr>Nucleotide Excision Repair</vt:lpstr>
      <vt:lpstr>Strand-directed Mismatch Repair</vt:lpstr>
      <vt:lpstr>Strand-directed Mismatch Repair</vt:lpstr>
      <vt:lpstr>Double strand breaks repair (DSB)   </vt:lpstr>
      <vt:lpstr>Double strand breaks repair (DSB)   </vt:lpstr>
      <vt:lpstr>Mutation </vt:lpstr>
      <vt:lpstr>DNA Damage and Mutation</vt:lpstr>
      <vt:lpstr>Structural Classification of Mutation </vt:lpstr>
      <vt:lpstr>Frameshift Mutation </vt:lpstr>
      <vt:lpstr>Point Mutation </vt:lpstr>
      <vt:lpstr>Point Mutation </vt:lpstr>
      <vt:lpstr>Point Mutation </vt:lpstr>
      <vt:lpstr>Point Mutation </vt:lpstr>
      <vt:lpstr>Point Mutation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655</cp:revision>
  <dcterms:created xsi:type="dcterms:W3CDTF">2014-10-12T07:45:16Z</dcterms:created>
  <dcterms:modified xsi:type="dcterms:W3CDTF">2020-04-13T11:25:01Z</dcterms:modified>
</cp:coreProperties>
</file>