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256" r:id="rId2"/>
    <p:sldId id="270" r:id="rId3"/>
    <p:sldId id="293" r:id="rId4"/>
    <p:sldId id="283" r:id="rId5"/>
    <p:sldId id="288" r:id="rId6"/>
    <p:sldId id="289" r:id="rId7"/>
    <p:sldId id="268" r:id="rId8"/>
    <p:sldId id="273" r:id="rId9"/>
    <p:sldId id="274" r:id="rId10"/>
    <p:sldId id="275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B7DB3-70E6-4899-BEB2-77DCAA66DF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F77DBCD-49B3-4569-9163-ECE02D309AE1}">
      <dgm:prSet/>
      <dgm:spPr/>
      <dgm:t>
        <a:bodyPr/>
        <a:lstStyle/>
        <a:p>
          <a:r>
            <a:rPr lang="en-US"/>
            <a:t>Resting membrane potential (RMP)</a:t>
          </a:r>
        </a:p>
      </dgm:t>
    </dgm:pt>
    <dgm:pt modelId="{6277BCAC-9571-45BC-B7FC-C65B6714D02B}" type="parTrans" cxnId="{409834A4-83B3-4208-9D07-8F530F64C3C6}">
      <dgm:prSet/>
      <dgm:spPr/>
      <dgm:t>
        <a:bodyPr/>
        <a:lstStyle/>
        <a:p>
          <a:endParaRPr lang="en-US"/>
        </a:p>
      </dgm:t>
    </dgm:pt>
    <dgm:pt modelId="{61A1C260-0E2B-433B-B3B0-EE489F9C4B64}" type="sibTrans" cxnId="{409834A4-83B3-4208-9D07-8F530F64C3C6}">
      <dgm:prSet/>
      <dgm:spPr/>
      <dgm:t>
        <a:bodyPr/>
        <a:lstStyle/>
        <a:p>
          <a:endParaRPr lang="en-US"/>
        </a:p>
      </dgm:t>
    </dgm:pt>
    <dgm:pt modelId="{65F33E1E-DEDA-4A65-BDD2-C91EF8B067B0}">
      <dgm:prSet/>
      <dgm:spPr/>
      <dgm:t>
        <a:bodyPr/>
        <a:lstStyle/>
        <a:p>
          <a:r>
            <a:rPr lang="en-US"/>
            <a:t>Nernst equation (ion equilibrium potential )</a:t>
          </a:r>
        </a:p>
      </dgm:t>
    </dgm:pt>
    <dgm:pt modelId="{C96CEEF3-A78C-4054-84B6-240558BECA24}" type="parTrans" cxnId="{A6323AF7-A397-47A9-8A3E-9BD1DEA7D9A0}">
      <dgm:prSet/>
      <dgm:spPr/>
      <dgm:t>
        <a:bodyPr/>
        <a:lstStyle/>
        <a:p>
          <a:endParaRPr lang="en-US"/>
        </a:p>
      </dgm:t>
    </dgm:pt>
    <dgm:pt modelId="{F1848846-B394-493A-AAE8-A742249484FB}" type="sibTrans" cxnId="{A6323AF7-A397-47A9-8A3E-9BD1DEA7D9A0}">
      <dgm:prSet/>
      <dgm:spPr/>
      <dgm:t>
        <a:bodyPr/>
        <a:lstStyle/>
        <a:p>
          <a:endParaRPr lang="en-US"/>
        </a:p>
      </dgm:t>
    </dgm:pt>
    <dgm:pt modelId="{D22FAD5C-EB87-4EDD-8B1E-E11D45586570}">
      <dgm:prSet/>
      <dgm:spPr/>
      <dgm:t>
        <a:bodyPr/>
        <a:lstStyle/>
        <a:p>
          <a:r>
            <a:rPr lang="en-AU"/>
            <a:t>Goldman Hodgkin (</a:t>
          </a:r>
          <a:r>
            <a:rPr lang="en-US"/>
            <a:t>GHK) equation (diffusion potential ) </a:t>
          </a:r>
        </a:p>
      </dgm:t>
    </dgm:pt>
    <dgm:pt modelId="{CFFAD2BF-2279-439A-901B-01A1416AF5BA}" type="parTrans" cxnId="{7753DF7C-E055-494B-A527-8BCBF35E764D}">
      <dgm:prSet/>
      <dgm:spPr/>
      <dgm:t>
        <a:bodyPr/>
        <a:lstStyle/>
        <a:p>
          <a:endParaRPr lang="en-US"/>
        </a:p>
      </dgm:t>
    </dgm:pt>
    <dgm:pt modelId="{FBAFBC89-8B27-4F29-B7FF-FC3169B642DC}" type="sibTrans" cxnId="{7753DF7C-E055-494B-A527-8BCBF35E764D}">
      <dgm:prSet/>
      <dgm:spPr/>
      <dgm:t>
        <a:bodyPr/>
        <a:lstStyle/>
        <a:p>
          <a:endParaRPr lang="en-US"/>
        </a:p>
      </dgm:t>
    </dgm:pt>
    <dgm:pt modelId="{81A9130A-4A8D-46C9-891C-0E2A3BF193AC}">
      <dgm:prSet/>
      <dgm:spPr/>
      <dgm:t>
        <a:bodyPr/>
        <a:lstStyle/>
        <a:p>
          <a:r>
            <a:rPr lang="en-US"/>
            <a:t>Combination of nernst and GHK</a:t>
          </a:r>
        </a:p>
      </dgm:t>
    </dgm:pt>
    <dgm:pt modelId="{4FAB596F-241D-4A16-B0C6-99DD9EC163AF}" type="parTrans" cxnId="{67D8CC95-C967-4FCD-BEC7-8FADEAAAC541}">
      <dgm:prSet/>
      <dgm:spPr/>
      <dgm:t>
        <a:bodyPr/>
        <a:lstStyle/>
        <a:p>
          <a:endParaRPr lang="en-US"/>
        </a:p>
      </dgm:t>
    </dgm:pt>
    <dgm:pt modelId="{F588872B-6768-482A-8BD0-63D7B94D62ED}" type="sibTrans" cxnId="{67D8CC95-C967-4FCD-BEC7-8FADEAAAC541}">
      <dgm:prSet/>
      <dgm:spPr/>
      <dgm:t>
        <a:bodyPr/>
        <a:lstStyle/>
        <a:p>
          <a:endParaRPr lang="en-US"/>
        </a:p>
      </dgm:t>
    </dgm:pt>
    <dgm:pt modelId="{B0F13F0A-3126-4717-A77A-437D71CB246E}" type="pres">
      <dgm:prSet presAssocID="{9DEB7DB3-70E6-4899-BEB2-77DCAA66DFD3}" presName="root" presStyleCnt="0">
        <dgm:presLayoutVars>
          <dgm:dir/>
          <dgm:resizeHandles val="exact"/>
        </dgm:presLayoutVars>
      </dgm:prSet>
      <dgm:spPr/>
    </dgm:pt>
    <dgm:pt modelId="{8271C27F-5F7E-40C8-86FC-38E4FCD3DBF0}" type="pres">
      <dgm:prSet presAssocID="{4F77DBCD-49B3-4569-9163-ECE02D309AE1}" presName="compNode" presStyleCnt="0"/>
      <dgm:spPr/>
    </dgm:pt>
    <dgm:pt modelId="{5E3940D8-E18F-4615-B96C-5950CB970463}" type="pres">
      <dgm:prSet presAssocID="{4F77DBCD-49B3-4569-9163-ECE02D309AE1}" presName="bgRect" presStyleLbl="bgShp" presStyleIdx="0" presStyleCnt="4"/>
      <dgm:spPr/>
    </dgm:pt>
    <dgm:pt modelId="{6391008B-0A90-4F3F-AAF8-5D8952F4AE09}" type="pres">
      <dgm:prSet presAssocID="{4F77DBCD-49B3-4569-9163-ECE02D309A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7D28205F-86B1-4C20-9718-E983474DF589}" type="pres">
      <dgm:prSet presAssocID="{4F77DBCD-49B3-4569-9163-ECE02D309AE1}" presName="spaceRect" presStyleCnt="0"/>
      <dgm:spPr/>
    </dgm:pt>
    <dgm:pt modelId="{C77BCBBC-E17E-4262-BC3C-16545F2B65FE}" type="pres">
      <dgm:prSet presAssocID="{4F77DBCD-49B3-4569-9163-ECE02D309AE1}" presName="parTx" presStyleLbl="revTx" presStyleIdx="0" presStyleCnt="4">
        <dgm:presLayoutVars>
          <dgm:chMax val="0"/>
          <dgm:chPref val="0"/>
        </dgm:presLayoutVars>
      </dgm:prSet>
      <dgm:spPr/>
    </dgm:pt>
    <dgm:pt modelId="{B409EC47-BF43-4122-AA2F-D1DD1D282993}" type="pres">
      <dgm:prSet presAssocID="{61A1C260-0E2B-433B-B3B0-EE489F9C4B64}" presName="sibTrans" presStyleCnt="0"/>
      <dgm:spPr/>
    </dgm:pt>
    <dgm:pt modelId="{9FA537DB-91C3-4B1F-A81F-507C169877F2}" type="pres">
      <dgm:prSet presAssocID="{65F33E1E-DEDA-4A65-BDD2-C91EF8B067B0}" presName="compNode" presStyleCnt="0"/>
      <dgm:spPr/>
    </dgm:pt>
    <dgm:pt modelId="{BD59D32C-69D0-4FC8-9D67-59C52A02E996}" type="pres">
      <dgm:prSet presAssocID="{65F33E1E-DEDA-4A65-BDD2-C91EF8B067B0}" presName="bgRect" presStyleLbl="bgShp" presStyleIdx="1" presStyleCnt="4"/>
      <dgm:spPr/>
    </dgm:pt>
    <dgm:pt modelId="{AC44FB9E-C7F7-48C0-A4CE-23236475F82C}" type="pres">
      <dgm:prSet presAssocID="{65F33E1E-DEDA-4A65-BDD2-C91EF8B067B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96BFE3A4-EAFA-42D2-A7E7-8EACC05B1404}" type="pres">
      <dgm:prSet presAssocID="{65F33E1E-DEDA-4A65-BDD2-C91EF8B067B0}" presName="spaceRect" presStyleCnt="0"/>
      <dgm:spPr/>
    </dgm:pt>
    <dgm:pt modelId="{D3625040-1BE2-478C-9911-980A360DF70E}" type="pres">
      <dgm:prSet presAssocID="{65F33E1E-DEDA-4A65-BDD2-C91EF8B067B0}" presName="parTx" presStyleLbl="revTx" presStyleIdx="1" presStyleCnt="4">
        <dgm:presLayoutVars>
          <dgm:chMax val="0"/>
          <dgm:chPref val="0"/>
        </dgm:presLayoutVars>
      </dgm:prSet>
      <dgm:spPr/>
    </dgm:pt>
    <dgm:pt modelId="{12909A6D-CACE-4455-93DF-5F838B01A4F9}" type="pres">
      <dgm:prSet presAssocID="{F1848846-B394-493A-AAE8-A742249484FB}" presName="sibTrans" presStyleCnt="0"/>
      <dgm:spPr/>
    </dgm:pt>
    <dgm:pt modelId="{C15CBB86-4CC7-455D-AD6A-1A6F192F32EF}" type="pres">
      <dgm:prSet presAssocID="{D22FAD5C-EB87-4EDD-8B1E-E11D45586570}" presName="compNode" presStyleCnt="0"/>
      <dgm:spPr/>
    </dgm:pt>
    <dgm:pt modelId="{A4B88DE4-15C8-412A-877D-62F71E294AFC}" type="pres">
      <dgm:prSet presAssocID="{D22FAD5C-EB87-4EDD-8B1E-E11D45586570}" presName="bgRect" presStyleLbl="bgShp" presStyleIdx="2" presStyleCnt="4"/>
      <dgm:spPr/>
    </dgm:pt>
    <dgm:pt modelId="{877F0D9B-6377-480B-8703-AEC5E1B9845D}" type="pres">
      <dgm:prSet presAssocID="{D22FAD5C-EB87-4EDD-8B1E-E11D455865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08DD1A3A-9F36-47AB-B24F-508858509D62}" type="pres">
      <dgm:prSet presAssocID="{D22FAD5C-EB87-4EDD-8B1E-E11D45586570}" presName="spaceRect" presStyleCnt="0"/>
      <dgm:spPr/>
    </dgm:pt>
    <dgm:pt modelId="{86C04ED5-5F5B-4D82-9D1F-5CED25DF1958}" type="pres">
      <dgm:prSet presAssocID="{D22FAD5C-EB87-4EDD-8B1E-E11D45586570}" presName="parTx" presStyleLbl="revTx" presStyleIdx="2" presStyleCnt="4">
        <dgm:presLayoutVars>
          <dgm:chMax val="0"/>
          <dgm:chPref val="0"/>
        </dgm:presLayoutVars>
      </dgm:prSet>
      <dgm:spPr/>
    </dgm:pt>
    <dgm:pt modelId="{1B5FA325-D9CC-4DF4-A509-C29E8269B4A5}" type="pres">
      <dgm:prSet presAssocID="{FBAFBC89-8B27-4F29-B7FF-FC3169B642DC}" presName="sibTrans" presStyleCnt="0"/>
      <dgm:spPr/>
    </dgm:pt>
    <dgm:pt modelId="{C645A8A2-71C3-44AD-9F70-C0ADA1CAEEA2}" type="pres">
      <dgm:prSet presAssocID="{81A9130A-4A8D-46C9-891C-0E2A3BF193AC}" presName="compNode" presStyleCnt="0"/>
      <dgm:spPr/>
    </dgm:pt>
    <dgm:pt modelId="{3CC1038B-A68E-4D01-A642-C55E7465B982}" type="pres">
      <dgm:prSet presAssocID="{81A9130A-4A8D-46C9-891C-0E2A3BF193AC}" presName="bgRect" presStyleLbl="bgShp" presStyleIdx="3" presStyleCnt="4"/>
      <dgm:spPr/>
    </dgm:pt>
    <dgm:pt modelId="{5CB284B0-B733-44EC-BE19-061CAA40612C}" type="pres">
      <dgm:prSet presAssocID="{81A9130A-4A8D-46C9-891C-0E2A3BF193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1A9B8CB-32CE-4DEC-97F7-C801C7DD048D}" type="pres">
      <dgm:prSet presAssocID="{81A9130A-4A8D-46C9-891C-0E2A3BF193AC}" presName="spaceRect" presStyleCnt="0"/>
      <dgm:spPr/>
    </dgm:pt>
    <dgm:pt modelId="{8BAD22B4-2116-4C28-8BF2-7921885463A5}" type="pres">
      <dgm:prSet presAssocID="{81A9130A-4A8D-46C9-891C-0E2A3BF193A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5A4B02B-8508-499E-85B4-1C71290C6DB7}" type="presOf" srcId="{81A9130A-4A8D-46C9-891C-0E2A3BF193AC}" destId="{8BAD22B4-2116-4C28-8BF2-7921885463A5}" srcOrd="0" destOrd="0" presId="urn:microsoft.com/office/officeart/2018/2/layout/IconVerticalSolidList"/>
    <dgm:cxn modelId="{C2DEBA34-A2D2-4861-9389-ABC28F0D5DAD}" type="presOf" srcId="{D22FAD5C-EB87-4EDD-8B1E-E11D45586570}" destId="{86C04ED5-5F5B-4D82-9D1F-5CED25DF1958}" srcOrd="0" destOrd="0" presId="urn:microsoft.com/office/officeart/2018/2/layout/IconVerticalSolidList"/>
    <dgm:cxn modelId="{ADF20664-53F7-45BF-9EFA-0F3EA4E1CA64}" type="presOf" srcId="{65F33E1E-DEDA-4A65-BDD2-C91EF8B067B0}" destId="{D3625040-1BE2-478C-9911-980A360DF70E}" srcOrd="0" destOrd="0" presId="urn:microsoft.com/office/officeart/2018/2/layout/IconVerticalSolidList"/>
    <dgm:cxn modelId="{7753DF7C-E055-494B-A527-8BCBF35E764D}" srcId="{9DEB7DB3-70E6-4899-BEB2-77DCAA66DFD3}" destId="{D22FAD5C-EB87-4EDD-8B1E-E11D45586570}" srcOrd="2" destOrd="0" parTransId="{CFFAD2BF-2279-439A-901B-01A1416AF5BA}" sibTransId="{FBAFBC89-8B27-4F29-B7FF-FC3169B642DC}"/>
    <dgm:cxn modelId="{67D8CC95-C967-4FCD-BEC7-8FADEAAAC541}" srcId="{9DEB7DB3-70E6-4899-BEB2-77DCAA66DFD3}" destId="{81A9130A-4A8D-46C9-891C-0E2A3BF193AC}" srcOrd="3" destOrd="0" parTransId="{4FAB596F-241D-4A16-B0C6-99DD9EC163AF}" sibTransId="{F588872B-6768-482A-8BD0-63D7B94D62ED}"/>
    <dgm:cxn modelId="{C35276A2-74CA-463D-99E6-C387BAF5BB70}" type="presOf" srcId="{4F77DBCD-49B3-4569-9163-ECE02D309AE1}" destId="{C77BCBBC-E17E-4262-BC3C-16545F2B65FE}" srcOrd="0" destOrd="0" presId="urn:microsoft.com/office/officeart/2018/2/layout/IconVerticalSolidList"/>
    <dgm:cxn modelId="{409834A4-83B3-4208-9D07-8F530F64C3C6}" srcId="{9DEB7DB3-70E6-4899-BEB2-77DCAA66DFD3}" destId="{4F77DBCD-49B3-4569-9163-ECE02D309AE1}" srcOrd="0" destOrd="0" parTransId="{6277BCAC-9571-45BC-B7FC-C65B6714D02B}" sibTransId="{61A1C260-0E2B-433B-B3B0-EE489F9C4B64}"/>
    <dgm:cxn modelId="{E1DF3CBB-2603-4B1C-BE3C-6CC0217D0980}" type="presOf" srcId="{9DEB7DB3-70E6-4899-BEB2-77DCAA66DFD3}" destId="{B0F13F0A-3126-4717-A77A-437D71CB246E}" srcOrd="0" destOrd="0" presId="urn:microsoft.com/office/officeart/2018/2/layout/IconVerticalSolidList"/>
    <dgm:cxn modelId="{A6323AF7-A397-47A9-8A3E-9BD1DEA7D9A0}" srcId="{9DEB7DB3-70E6-4899-BEB2-77DCAA66DFD3}" destId="{65F33E1E-DEDA-4A65-BDD2-C91EF8B067B0}" srcOrd="1" destOrd="0" parTransId="{C96CEEF3-A78C-4054-84B6-240558BECA24}" sibTransId="{F1848846-B394-493A-AAE8-A742249484FB}"/>
    <dgm:cxn modelId="{B3E5294C-9B79-4305-9C3F-A1C85569D212}" type="presParOf" srcId="{B0F13F0A-3126-4717-A77A-437D71CB246E}" destId="{8271C27F-5F7E-40C8-86FC-38E4FCD3DBF0}" srcOrd="0" destOrd="0" presId="urn:microsoft.com/office/officeart/2018/2/layout/IconVerticalSolidList"/>
    <dgm:cxn modelId="{FF52C749-3DA5-4A93-8FDE-B75FB1957DF8}" type="presParOf" srcId="{8271C27F-5F7E-40C8-86FC-38E4FCD3DBF0}" destId="{5E3940D8-E18F-4615-B96C-5950CB970463}" srcOrd="0" destOrd="0" presId="urn:microsoft.com/office/officeart/2018/2/layout/IconVerticalSolidList"/>
    <dgm:cxn modelId="{60F529CB-4F8B-42FD-A011-D0234889355D}" type="presParOf" srcId="{8271C27F-5F7E-40C8-86FC-38E4FCD3DBF0}" destId="{6391008B-0A90-4F3F-AAF8-5D8952F4AE09}" srcOrd="1" destOrd="0" presId="urn:microsoft.com/office/officeart/2018/2/layout/IconVerticalSolidList"/>
    <dgm:cxn modelId="{8B160EA9-60DC-4642-9FBA-119BB78F61AC}" type="presParOf" srcId="{8271C27F-5F7E-40C8-86FC-38E4FCD3DBF0}" destId="{7D28205F-86B1-4C20-9718-E983474DF589}" srcOrd="2" destOrd="0" presId="urn:microsoft.com/office/officeart/2018/2/layout/IconVerticalSolidList"/>
    <dgm:cxn modelId="{C2787DDD-7674-42E5-8271-1AAE740A419C}" type="presParOf" srcId="{8271C27F-5F7E-40C8-86FC-38E4FCD3DBF0}" destId="{C77BCBBC-E17E-4262-BC3C-16545F2B65FE}" srcOrd="3" destOrd="0" presId="urn:microsoft.com/office/officeart/2018/2/layout/IconVerticalSolidList"/>
    <dgm:cxn modelId="{B9D3B6BD-2679-48F3-A3A6-B864E8A6C9A0}" type="presParOf" srcId="{B0F13F0A-3126-4717-A77A-437D71CB246E}" destId="{B409EC47-BF43-4122-AA2F-D1DD1D282993}" srcOrd="1" destOrd="0" presId="urn:microsoft.com/office/officeart/2018/2/layout/IconVerticalSolidList"/>
    <dgm:cxn modelId="{F7205F36-3D3E-4522-96EC-491622B0A982}" type="presParOf" srcId="{B0F13F0A-3126-4717-A77A-437D71CB246E}" destId="{9FA537DB-91C3-4B1F-A81F-507C169877F2}" srcOrd="2" destOrd="0" presId="urn:microsoft.com/office/officeart/2018/2/layout/IconVerticalSolidList"/>
    <dgm:cxn modelId="{F9623AE7-39E1-4964-8F25-52615DC06B4A}" type="presParOf" srcId="{9FA537DB-91C3-4B1F-A81F-507C169877F2}" destId="{BD59D32C-69D0-4FC8-9D67-59C52A02E996}" srcOrd="0" destOrd="0" presId="urn:microsoft.com/office/officeart/2018/2/layout/IconVerticalSolidList"/>
    <dgm:cxn modelId="{8E35058A-8E2D-4F37-BBCE-70DE428415E7}" type="presParOf" srcId="{9FA537DB-91C3-4B1F-A81F-507C169877F2}" destId="{AC44FB9E-C7F7-48C0-A4CE-23236475F82C}" srcOrd="1" destOrd="0" presId="urn:microsoft.com/office/officeart/2018/2/layout/IconVerticalSolidList"/>
    <dgm:cxn modelId="{06E8748F-1887-4E94-94DB-6E005D04553B}" type="presParOf" srcId="{9FA537DB-91C3-4B1F-A81F-507C169877F2}" destId="{96BFE3A4-EAFA-42D2-A7E7-8EACC05B1404}" srcOrd="2" destOrd="0" presId="urn:microsoft.com/office/officeart/2018/2/layout/IconVerticalSolidList"/>
    <dgm:cxn modelId="{F1F8AFE5-5235-4D9C-A8EA-551E8385992B}" type="presParOf" srcId="{9FA537DB-91C3-4B1F-A81F-507C169877F2}" destId="{D3625040-1BE2-478C-9911-980A360DF70E}" srcOrd="3" destOrd="0" presId="urn:microsoft.com/office/officeart/2018/2/layout/IconVerticalSolidList"/>
    <dgm:cxn modelId="{836D7F09-BB5E-4844-B70E-7B324984B6AE}" type="presParOf" srcId="{B0F13F0A-3126-4717-A77A-437D71CB246E}" destId="{12909A6D-CACE-4455-93DF-5F838B01A4F9}" srcOrd="3" destOrd="0" presId="urn:microsoft.com/office/officeart/2018/2/layout/IconVerticalSolidList"/>
    <dgm:cxn modelId="{3D525144-32CC-4B60-896A-5CC59D5D7C91}" type="presParOf" srcId="{B0F13F0A-3126-4717-A77A-437D71CB246E}" destId="{C15CBB86-4CC7-455D-AD6A-1A6F192F32EF}" srcOrd="4" destOrd="0" presId="urn:microsoft.com/office/officeart/2018/2/layout/IconVerticalSolidList"/>
    <dgm:cxn modelId="{D0921184-1440-4324-9FC1-FBE1AB9C4AF7}" type="presParOf" srcId="{C15CBB86-4CC7-455D-AD6A-1A6F192F32EF}" destId="{A4B88DE4-15C8-412A-877D-62F71E294AFC}" srcOrd="0" destOrd="0" presId="urn:microsoft.com/office/officeart/2018/2/layout/IconVerticalSolidList"/>
    <dgm:cxn modelId="{EA80EDDF-2AF7-4896-8730-E17266AA0324}" type="presParOf" srcId="{C15CBB86-4CC7-455D-AD6A-1A6F192F32EF}" destId="{877F0D9B-6377-480B-8703-AEC5E1B9845D}" srcOrd="1" destOrd="0" presId="urn:microsoft.com/office/officeart/2018/2/layout/IconVerticalSolidList"/>
    <dgm:cxn modelId="{FEBA3832-2BAF-4227-9F4B-914F1AB1D047}" type="presParOf" srcId="{C15CBB86-4CC7-455D-AD6A-1A6F192F32EF}" destId="{08DD1A3A-9F36-47AB-B24F-508858509D62}" srcOrd="2" destOrd="0" presId="urn:microsoft.com/office/officeart/2018/2/layout/IconVerticalSolidList"/>
    <dgm:cxn modelId="{B600E340-040A-4E31-A633-1EB7B1787EFF}" type="presParOf" srcId="{C15CBB86-4CC7-455D-AD6A-1A6F192F32EF}" destId="{86C04ED5-5F5B-4D82-9D1F-5CED25DF1958}" srcOrd="3" destOrd="0" presId="urn:microsoft.com/office/officeart/2018/2/layout/IconVerticalSolidList"/>
    <dgm:cxn modelId="{5D8149A6-78F9-4CED-9F3D-13B4914F1555}" type="presParOf" srcId="{B0F13F0A-3126-4717-A77A-437D71CB246E}" destId="{1B5FA325-D9CC-4DF4-A509-C29E8269B4A5}" srcOrd="5" destOrd="0" presId="urn:microsoft.com/office/officeart/2018/2/layout/IconVerticalSolidList"/>
    <dgm:cxn modelId="{77E8778A-9F75-4A91-96EA-01F279EEE225}" type="presParOf" srcId="{B0F13F0A-3126-4717-A77A-437D71CB246E}" destId="{C645A8A2-71C3-44AD-9F70-C0ADA1CAEEA2}" srcOrd="6" destOrd="0" presId="urn:microsoft.com/office/officeart/2018/2/layout/IconVerticalSolidList"/>
    <dgm:cxn modelId="{C980D0D1-0D9C-4E74-AE78-7862D0B7F9A2}" type="presParOf" srcId="{C645A8A2-71C3-44AD-9F70-C0ADA1CAEEA2}" destId="{3CC1038B-A68E-4D01-A642-C55E7465B982}" srcOrd="0" destOrd="0" presId="urn:microsoft.com/office/officeart/2018/2/layout/IconVerticalSolidList"/>
    <dgm:cxn modelId="{66BD6602-CE8E-4197-8B6F-2A0A1337D410}" type="presParOf" srcId="{C645A8A2-71C3-44AD-9F70-C0ADA1CAEEA2}" destId="{5CB284B0-B733-44EC-BE19-061CAA40612C}" srcOrd="1" destOrd="0" presId="urn:microsoft.com/office/officeart/2018/2/layout/IconVerticalSolidList"/>
    <dgm:cxn modelId="{BB327415-7C37-40DC-8847-C15B359D2093}" type="presParOf" srcId="{C645A8A2-71C3-44AD-9F70-C0ADA1CAEEA2}" destId="{E1A9B8CB-32CE-4DEC-97F7-C801C7DD048D}" srcOrd="2" destOrd="0" presId="urn:microsoft.com/office/officeart/2018/2/layout/IconVerticalSolidList"/>
    <dgm:cxn modelId="{6F7F6C5D-FCB9-4FB6-A190-89B3FD60E5F6}" type="presParOf" srcId="{C645A8A2-71C3-44AD-9F70-C0ADA1CAEEA2}" destId="{8BAD22B4-2116-4C28-8BF2-7921885463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1CC41-8731-4DE0-B426-CECD08D33A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8C27C-58C1-4084-AF8C-E747331D4E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Nernst equation </a:t>
          </a:r>
          <a:endParaRPr lang="en-US" dirty="0"/>
        </a:p>
      </dgm:t>
    </dgm:pt>
    <dgm:pt modelId="{B5246C17-EE43-4ED0-8617-D97E6D33C9FF}" type="parTrans" cxnId="{2AC18BA6-96DC-43B0-9F1B-F727332703C7}">
      <dgm:prSet/>
      <dgm:spPr/>
      <dgm:t>
        <a:bodyPr/>
        <a:lstStyle/>
        <a:p>
          <a:endParaRPr lang="en-US"/>
        </a:p>
      </dgm:t>
    </dgm:pt>
    <dgm:pt modelId="{E948A16F-F124-41E0-B5D3-DF905061908D}" type="sibTrans" cxnId="{2AC18BA6-96DC-43B0-9F1B-F727332703C7}">
      <dgm:prSet/>
      <dgm:spPr/>
      <dgm:t>
        <a:bodyPr/>
        <a:lstStyle/>
        <a:p>
          <a:endParaRPr lang="en-US"/>
        </a:p>
      </dgm:t>
    </dgm:pt>
    <dgm:pt modelId="{86D47155-7CB0-46A8-A570-794F63FDBF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Calculate one ion</a:t>
          </a:r>
        </a:p>
      </dgm:t>
    </dgm:pt>
    <dgm:pt modelId="{1CC47A63-C113-4A69-8F06-7E5FFA67DC21}" type="parTrans" cxnId="{61B4CE19-4ABB-408F-B86A-0DFFEB8E2EFA}">
      <dgm:prSet/>
      <dgm:spPr/>
      <dgm:t>
        <a:bodyPr/>
        <a:lstStyle/>
        <a:p>
          <a:endParaRPr lang="en-US"/>
        </a:p>
      </dgm:t>
    </dgm:pt>
    <dgm:pt modelId="{974AD4DC-2A7B-434C-BA69-E24BC1BCA539}" type="sibTrans" cxnId="{61B4CE19-4ABB-408F-B86A-0DFFEB8E2EFA}">
      <dgm:prSet/>
      <dgm:spPr/>
      <dgm:t>
        <a:bodyPr/>
        <a:lstStyle/>
        <a:p>
          <a:endParaRPr lang="en-US"/>
        </a:p>
      </dgm:t>
    </dgm:pt>
    <dgm:pt modelId="{5E28CFAE-4CA5-4CCB-A43D-A8E65A3FD4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Thermodynamic equilibrium no net balance or movement (zero net flux) </a:t>
          </a:r>
        </a:p>
      </dgm:t>
    </dgm:pt>
    <dgm:pt modelId="{1200B17A-88EF-4D33-8E12-2FCBE4FDA94D}" type="parTrans" cxnId="{0D5FD9CD-B387-4605-BA88-435FACB15FE0}">
      <dgm:prSet/>
      <dgm:spPr/>
      <dgm:t>
        <a:bodyPr/>
        <a:lstStyle/>
        <a:p>
          <a:endParaRPr lang="en-US"/>
        </a:p>
      </dgm:t>
    </dgm:pt>
    <dgm:pt modelId="{A724E1BE-9E8E-466B-BF52-E4AA9A627018}" type="sibTrans" cxnId="{0D5FD9CD-B387-4605-BA88-435FACB15FE0}">
      <dgm:prSet/>
      <dgm:spPr/>
      <dgm:t>
        <a:bodyPr/>
        <a:lstStyle/>
        <a:p>
          <a:endParaRPr lang="en-US"/>
        </a:p>
      </dgm:t>
    </dgm:pt>
    <dgm:pt modelId="{282D33C4-C856-4ADA-965F-D82D8CE4CC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No energy </a:t>
          </a:r>
        </a:p>
      </dgm:t>
    </dgm:pt>
    <dgm:pt modelId="{06E11F44-9E54-40EE-B860-32F1D1C5908F}" type="parTrans" cxnId="{1E9E3EC5-DF64-4253-918A-261B1E7D356E}">
      <dgm:prSet/>
      <dgm:spPr/>
      <dgm:t>
        <a:bodyPr/>
        <a:lstStyle/>
        <a:p>
          <a:endParaRPr lang="en-US"/>
        </a:p>
      </dgm:t>
    </dgm:pt>
    <dgm:pt modelId="{EA23D93D-2E64-4746-9D2E-2AD0ADFE5315}" type="sibTrans" cxnId="{1E9E3EC5-DF64-4253-918A-261B1E7D356E}">
      <dgm:prSet/>
      <dgm:spPr/>
      <dgm:t>
        <a:bodyPr/>
        <a:lstStyle/>
        <a:p>
          <a:endParaRPr lang="en-US"/>
        </a:p>
      </dgm:t>
    </dgm:pt>
    <dgm:pt modelId="{64FF568C-06A9-41F8-B3EA-C111D0AE577A}" type="pres">
      <dgm:prSet presAssocID="{DF11CC41-8731-4DE0-B426-CECD08D33AE0}" presName="root" presStyleCnt="0">
        <dgm:presLayoutVars>
          <dgm:dir/>
          <dgm:resizeHandles val="exact"/>
        </dgm:presLayoutVars>
      </dgm:prSet>
      <dgm:spPr/>
    </dgm:pt>
    <dgm:pt modelId="{8C0F6D31-71F4-4A61-8F06-D805586A78C9}" type="pres">
      <dgm:prSet presAssocID="{5538C27C-58C1-4084-AF8C-E747331D4E1C}" presName="compNode" presStyleCnt="0"/>
      <dgm:spPr/>
    </dgm:pt>
    <dgm:pt modelId="{F92E36DD-AC4C-4E5B-BC5E-C23641F92F82}" type="pres">
      <dgm:prSet presAssocID="{5538C27C-58C1-4084-AF8C-E747331D4E1C}" presName="bgRect" presStyleLbl="bgShp" presStyleIdx="0" presStyleCnt="4"/>
      <dgm:spPr/>
    </dgm:pt>
    <dgm:pt modelId="{F69B3377-6B1C-4190-AD2B-DE813978A2AF}" type="pres">
      <dgm:prSet presAssocID="{5538C27C-58C1-4084-AF8C-E747331D4E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CCC8B8A-2625-47EA-A416-CC0A40421DEF}" type="pres">
      <dgm:prSet presAssocID="{5538C27C-58C1-4084-AF8C-E747331D4E1C}" presName="spaceRect" presStyleCnt="0"/>
      <dgm:spPr/>
    </dgm:pt>
    <dgm:pt modelId="{C1D1D71C-9583-4025-9AFE-91D5D5B85C5E}" type="pres">
      <dgm:prSet presAssocID="{5538C27C-58C1-4084-AF8C-E747331D4E1C}" presName="parTx" presStyleLbl="revTx" presStyleIdx="0" presStyleCnt="4" custScaleX="129880">
        <dgm:presLayoutVars>
          <dgm:chMax val="0"/>
          <dgm:chPref val="0"/>
        </dgm:presLayoutVars>
      </dgm:prSet>
      <dgm:spPr/>
    </dgm:pt>
    <dgm:pt modelId="{B286184E-705E-401A-9131-4B8B94CA99AB}" type="pres">
      <dgm:prSet presAssocID="{E948A16F-F124-41E0-B5D3-DF905061908D}" presName="sibTrans" presStyleCnt="0"/>
      <dgm:spPr/>
    </dgm:pt>
    <dgm:pt modelId="{E25FF171-6026-48E1-9C23-2ED93B79C81B}" type="pres">
      <dgm:prSet presAssocID="{86D47155-7CB0-46A8-A570-794F63FDBF9B}" presName="compNode" presStyleCnt="0"/>
      <dgm:spPr/>
    </dgm:pt>
    <dgm:pt modelId="{4B837353-A2F2-48F4-958E-2C66B4BDBA9E}" type="pres">
      <dgm:prSet presAssocID="{86D47155-7CB0-46A8-A570-794F63FDBF9B}" presName="bgRect" presStyleLbl="bgShp" presStyleIdx="1" presStyleCnt="4"/>
      <dgm:spPr/>
    </dgm:pt>
    <dgm:pt modelId="{95FC9EC8-E0A5-4CE3-89AA-7EC9F96038F5}" type="pres">
      <dgm:prSet presAssocID="{86D47155-7CB0-46A8-A570-794F63FDBF9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F42E6C4-6F49-4166-81BD-1D8480E7E615}" type="pres">
      <dgm:prSet presAssocID="{86D47155-7CB0-46A8-A570-794F63FDBF9B}" presName="spaceRect" presStyleCnt="0"/>
      <dgm:spPr/>
    </dgm:pt>
    <dgm:pt modelId="{AE421CA1-A2E0-4953-AAFD-DD68F639B055}" type="pres">
      <dgm:prSet presAssocID="{86D47155-7CB0-46A8-A570-794F63FDBF9B}" presName="parTx" presStyleLbl="revTx" presStyleIdx="1" presStyleCnt="4">
        <dgm:presLayoutVars>
          <dgm:chMax val="0"/>
          <dgm:chPref val="0"/>
        </dgm:presLayoutVars>
      </dgm:prSet>
      <dgm:spPr/>
    </dgm:pt>
    <dgm:pt modelId="{BCFC8587-83E2-4AD6-B790-CE1400ECA1DF}" type="pres">
      <dgm:prSet presAssocID="{974AD4DC-2A7B-434C-BA69-E24BC1BCA539}" presName="sibTrans" presStyleCnt="0"/>
      <dgm:spPr/>
    </dgm:pt>
    <dgm:pt modelId="{110EABBC-A004-4DDD-8F4C-EC4737D625FB}" type="pres">
      <dgm:prSet presAssocID="{5E28CFAE-4CA5-4CCB-A43D-A8E65A3FD4D3}" presName="compNode" presStyleCnt="0"/>
      <dgm:spPr/>
    </dgm:pt>
    <dgm:pt modelId="{DD628696-2AAF-4DB2-871A-6BAEEA3AA0AA}" type="pres">
      <dgm:prSet presAssocID="{5E28CFAE-4CA5-4CCB-A43D-A8E65A3FD4D3}" presName="bgRect" presStyleLbl="bgShp" presStyleIdx="2" presStyleCnt="4"/>
      <dgm:spPr/>
    </dgm:pt>
    <dgm:pt modelId="{8E36FFC8-52B2-4A47-812C-00EA68AED883}" type="pres">
      <dgm:prSet presAssocID="{5E28CFAE-4CA5-4CCB-A43D-A8E65A3FD4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A87F7A1D-F002-42DD-8B64-A1B07B6A0F57}" type="pres">
      <dgm:prSet presAssocID="{5E28CFAE-4CA5-4CCB-A43D-A8E65A3FD4D3}" presName="spaceRect" presStyleCnt="0"/>
      <dgm:spPr/>
    </dgm:pt>
    <dgm:pt modelId="{E25027E7-6EC8-4340-87D5-5F9438FF30FA}" type="pres">
      <dgm:prSet presAssocID="{5E28CFAE-4CA5-4CCB-A43D-A8E65A3FD4D3}" presName="parTx" presStyleLbl="revTx" presStyleIdx="2" presStyleCnt="4">
        <dgm:presLayoutVars>
          <dgm:chMax val="0"/>
          <dgm:chPref val="0"/>
        </dgm:presLayoutVars>
      </dgm:prSet>
      <dgm:spPr/>
    </dgm:pt>
    <dgm:pt modelId="{4569467D-C90A-4EB5-9CA3-5ABDE30FBEF8}" type="pres">
      <dgm:prSet presAssocID="{A724E1BE-9E8E-466B-BF52-E4AA9A627018}" presName="sibTrans" presStyleCnt="0"/>
      <dgm:spPr/>
    </dgm:pt>
    <dgm:pt modelId="{5E67B83E-9B09-4DCD-9426-758FE981E76E}" type="pres">
      <dgm:prSet presAssocID="{282D33C4-C856-4ADA-965F-D82D8CE4CC17}" presName="compNode" presStyleCnt="0"/>
      <dgm:spPr/>
    </dgm:pt>
    <dgm:pt modelId="{39846C5A-5E3B-4BD5-ABD6-E6D284E46390}" type="pres">
      <dgm:prSet presAssocID="{282D33C4-C856-4ADA-965F-D82D8CE4CC17}" presName="bgRect" presStyleLbl="bgShp" presStyleIdx="3" presStyleCnt="4"/>
      <dgm:spPr/>
    </dgm:pt>
    <dgm:pt modelId="{3852BB13-56A8-4B7E-B927-529B71E81420}" type="pres">
      <dgm:prSet presAssocID="{282D33C4-C856-4ADA-965F-D82D8CE4CC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85E6F38C-333A-4CB1-853E-AA304C979216}" type="pres">
      <dgm:prSet presAssocID="{282D33C4-C856-4ADA-965F-D82D8CE4CC17}" presName="spaceRect" presStyleCnt="0"/>
      <dgm:spPr/>
    </dgm:pt>
    <dgm:pt modelId="{064FD2DD-8B62-4BB7-828E-FB5562398A21}" type="pres">
      <dgm:prSet presAssocID="{282D33C4-C856-4ADA-965F-D82D8CE4CC1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1B4CE19-4ABB-408F-B86A-0DFFEB8E2EFA}" srcId="{DF11CC41-8731-4DE0-B426-CECD08D33AE0}" destId="{86D47155-7CB0-46A8-A570-794F63FDBF9B}" srcOrd="1" destOrd="0" parTransId="{1CC47A63-C113-4A69-8F06-7E5FFA67DC21}" sibTransId="{974AD4DC-2A7B-434C-BA69-E24BC1BCA539}"/>
    <dgm:cxn modelId="{1FC4AC25-D409-4E74-97B2-0F196367A1A5}" type="presOf" srcId="{DF11CC41-8731-4DE0-B426-CECD08D33AE0}" destId="{64FF568C-06A9-41F8-B3EA-C111D0AE577A}" srcOrd="0" destOrd="0" presId="urn:microsoft.com/office/officeart/2018/2/layout/IconVerticalSolidList"/>
    <dgm:cxn modelId="{0667E770-FD96-4758-A584-79885C58650A}" type="presOf" srcId="{5538C27C-58C1-4084-AF8C-E747331D4E1C}" destId="{C1D1D71C-9583-4025-9AFE-91D5D5B85C5E}" srcOrd="0" destOrd="0" presId="urn:microsoft.com/office/officeart/2018/2/layout/IconVerticalSolidList"/>
    <dgm:cxn modelId="{2AC18BA6-96DC-43B0-9F1B-F727332703C7}" srcId="{DF11CC41-8731-4DE0-B426-CECD08D33AE0}" destId="{5538C27C-58C1-4084-AF8C-E747331D4E1C}" srcOrd="0" destOrd="0" parTransId="{B5246C17-EE43-4ED0-8617-D97E6D33C9FF}" sibTransId="{E948A16F-F124-41E0-B5D3-DF905061908D}"/>
    <dgm:cxn modelId="{1E9E3EC5-DF64-4253-918A-261B1E7D356E}" srcId="{DF11CC41-8731-4DE0-B426-CECD08D33AE0}" destId="{282D33C4-C856-4ADA-965F-D82D8CE4CC17}" srcOrd="3" destOrd="0" parTransId="{06E11F44-9E54-40EE-B860-32F1D1C5908F}" sibTransId="{EA23D93D-2E64-4746-9D2E-2AD0ADFE5315}"/>
    <dgm:cxn modelId="{5A6BF9CC-D16A-4C71-92D4-555847A89A29}" type="presOf" srcId="{282D33C4-C856-4ADA-965F-D82D8CE4CC17}" destId="{064FD2DD-8B62-4BB7-828E-FB5562398A21}" srcOrd="0" destOrd="0" presId="urn:microsoft.com/office/officeart/2018/2/layout/IconVerticalSolidList"/>
    <dgm:cxn modelId="{0D5FD9CD-B387-4605-BA88-435FACB15FE0}" srcId="{DF11CC41-8731-4DE0-B426-CECD08D33AE0}" destId="{5E28CFAE-4CA5-4CCB-A43D-A8E65A3FD4D3}" srcOrd="2" destOrd="0" parTransId="{1200B17A-88EF-4D33-8E12-2FCBE4FDA94D}" sibTransId="{A724E1BE-9E8E-466B-BF52-E4AA9A627018}"/>
    <dgm:cxn modelId="{FDD772FD-AA75-4D4F-BFEE-C823C2585D41}" type="presOf" srcId="{86D47155-7CB0-46A8-A570-794F63FDBF9B}" destId="{AE421CA1-A2E0-4953-AAFD-DD68F639B055}" srcOrd="0" destOrd="0" presId="urn:microsoft.com/office/officeart/2018/2/layout/IconVerticalSolidList"/>
    <dgm:cxn modelId="{ECD264FF-17F1-403D-9C13-17BE5DC9C48D}" type="presOf" srcId="{5E28CFAE-4CA5-4CCB-A43D-A8E65A3FD4D3}" destId="{E25027E7-6EC8-4340-87D5-5F9438FF30FA}" srcOrd="0" destOrd="0" presId="urn:microsoft.com/office/officeart/2018/2/layout/IconVerticalSolidList"/>
    <dgm:cxn modelId="{D7D92A13-5D05-47C8-88E6-A21EAF50BDB4}" type="presParOf" srcId="{64FF568C-06A9-41F8-B3EA-C111D0AE577A}" destId="{8C0F6D31-71F4-4A61-8F06-D805586A78C9}" srcOrd="0" destOrd="0" presId="urn:microsoft.com/office/officeart/2018/2/layout/IconVerticalSolidList"/>
    <dgm:cxn modelId="{A3101343-3440-4249-8894-499FFB9B9F0A}" type="presParOf" srcId="{8C0F6D31-71F4-4A61-8F06-D805586A78C9}" destId="{F92E36DD-AC4C-4E5B-BC5E-C23641F92F82}" srcOrd="0" destOrd="0" presId="urn:microsoft.com/office/officeart/2018/2/layout/IconVerticalSolidList"/>
    <dgm:cxn modelId="{56F4C856-38EA-41DE-A96B-CC856659BFB3}" type="presParOf" srcId="{8C0F6D31-71F4-4A61-8F06-D805586A78C9}" destId="{F69B3377-6B1C-4190-AD2B-DE813978A2AF}" srcOrd="1" destOrd="0" presId="urn:microsoft.com/office/officeart/2018/2/layout/IconVerticalSolidList"/>
    <dgm:cxn modelId="{D681BB90-50CC-4B22-BC5E-410DE1E1F255}" type="presParOf" srcId="{8C0F6D31-71F4-4A61-8F06-D805586A78C9}" destId="{FCCC8B8A-2625-47EA-A416-CC0A40421DEF}" srcOrd="2" destOrd="0" presId="urn:microsoft.com/office/officeart/2018/2/layout/IconVerticalSolidList"/>
    <dgm:cxn modelId="{8CE2988B-A823-42D2-8254-E879F2B3AF1F}" type="presParOf" srcId="{8C0F6D31-71F4-4A61-8F06-D805586A78C9}" destId="{C1D1D71C-9583-4025-9AFE-91D5D5B85C5E}" srcOrd="3" destOrd="0" presId="urn:microsoft.com/office/officeart/2018/2/layout/IconVerticalSolidList"/>
    <dgm:cxn modelId="{A4681C95-8B1F-42F3-99AA-20F5BAC7A6E3}" type="presParOf" srcId="{64FF568C-06A9-41F8-B3EA-C111D0AE577A}" destId="{B286184E-705E-401A-9131-4B8B94CA99AB}" srcOrd="1" destOrd="0" presId="urn:microsoft.com/office/officeart/2018/2/layout/IconVerticalSolidList"/>
    <dgm:cxn modelId="{B040B306-2366-4C56-8141-88C39724E6F0}" type="presParOf" srcId="{64FF568C-06A9-41F8-B3EA-C111D0AE577A}" destId="{E25FF171-6026-48E1-9C23-2ED93B79C81B}" srcOrd="2" destOrd="0" presId="urn:microsoft.com/office/officeart/2018/2/layout/IconVerticalSolidList"/>
    <dgm:cxn modelId="{36B412F5-A70A-4931-ACF6-A30EFEA37EA8}" type="presParOf" srcId="{E25FF171-6026-48E1-9C23-2ED93B79C81B}" destId="{4B837353-A2F2-48F4-958E-2C66B4BDBA9E}" srcOrd="0" destOrd="0" presId="urn:microsoft.com/office/officeart/2018/2/layout/IconVerticalSolidList"/>
    <dgm:cxn modelId="{5EF70CFA-CF5A-42A3-8549-6122A06CF2C8}" type="presParOf" srcId="{E25FF171-6026-48E1-9C23-2ED93B79C81B}" destId="{95FC9EC8-E0A5-4CE3-89AA-7EC9F96038F5}" srcOrd="1" destOrd="0" presId="urn:microsoft.com/office/officeart/2018/2/layout/IconVerticalSolidList"/>
    <dgm:cxn modelId="{EA05CB62-E5D5-4120-B9E4-7DA90D7059A3}" type="presParOf" srcId="{E25FF171-6026-48E1-9C23-2ED93B79C81B}" destId="{BF42E6C4-6F49-4166-81BD-1D8480E7E615}" srcOrd="2" destOrd="0" presId="urn:microsoft.com/office/officeart/2018/2/layout/IconVerticalSolidList"/>
    <dgm:cxn modelId="{4244F852-83E9-4F4D-AF95-C334008DB8C6}" type="presParOf" srcId="{E25FF171-6026-48E1-9C23-2ED93B79C81B}" destId="{AE421CA1-A2E0-4953-AAFD-DD68F639B055}" srcOrd="3" destOrd="0" presId="urn:microsoft.com/office/officeart/2018/2/layout/IconVerticalSolidList"/>
    <dgm:cxn modelId="{F9AACEF2-385A-4AEE-A007-CE53ABA4406D}" type="presParOf" srcId="{64FF568C-06A9-41F8-B3EA-C111D0AE577A}" destId="{BCFC8587-83E2-4AD6-B790-CE1400ECA1DF}" srcOrd="3" destOrd="0" presId="urn:microsoft.com/office/officeart/2018/2/layout/IconVerticalSolidList"/>
    <dgm:cxn modelId="{7D9121A0-74B8-44AA-B70F-B2401B0E769E}" type="presParOf" srcId="{64FF568C-06A9-41F8-B3EA-C111D0AE577A}" destId="{110EABBC-A004-4DDD-8F4C-EC4737D625FB}" srcOrd="4" destOrd="0" presId="urn:microsoft.com/office/officeart/2018/2/layout/IconVerticalSolidList"/>
    <dgm:cxn modelId="{722A59AC-7066-4AC9-9FC7-1A10E2AF5CAE}" type="presParOf" srcId="{110EABBC-A004-4DDD-8F4C-EC4737D625FB}" destId="{DD628696-2AAF-4DB2-871A-6BAEEA3AA0AA}" srcOrd="0" destOrd="0" presId="urn:microsoft.com/office/officeart/2018/2/layout/IconVerticalSolidList"/>
    <dgm:cxn modelId="{59904387-EE79-4BB7-93D4-1D2D1D28CB35}" type="presParOf" srcId="{110EABBC-A004-4DDD-8F4C-EC4737D625FB}" destId="{8E36FFC8-52B2-4A47-812C-00EA68AED883}" srcOrd="1" destOrd="0" presId="urn:microsoft.com/office/officeart/2018/2/layout/IconVerticalSolidList"/>
    <dgm:cxn modelId="{8DEF5D2E-B15B-4C60-917C-73DACE9EDDA2}" type="presParOf" srcId="{110EABBC-A004-4DDD-8F4C-EC4737D625FB}" destId="{A87F7A1D-F002-42DD-8B64-A1B07B6A0F57}" srcOrd="2" destOrd="0" presId="urn:microsoft.com/office/officeart/2018/2/layout/IconVerticalSolidList"/>
    <dgm:cxn modelId="{D1BA3154-BFC4-4F7B-A8A3-4EF944F66E58}" type="presParOf" srcId="{110EABBC-A004-4DDD-8F4C-EC4737D625FB}" destId="{E25027E7-6EC8-4340-87D5-5F9438FF30FA}" srcOrd="3" destOrd="0" presId="urn:microsoft.com/office/officeart/2018/2/layout/IconVerticalSolidList"/>
    <dgm:cxn modelId="{99335402-ABCD-408A-918D-82C23C4BCF0B}" type="presParOf" srcId="{64FF568C-06A9-41F8-B3EA-C111D0AE577A}" destId="{4569467D-C90A-4EB5-9CA3-5ABDE30FBEF8}" srcOrd="5" destOrd="0" presId="urn:microsoft.com/office/officeart/2018/2/layout/IconVerticalSolidList"/>
    <dgm:cxn modelId="{62C7B7F2-8C1E-4943-B034-0E0EFFA2DEA7}" type="presParOf" srcId="{64FF568C-06A9-41F8-B3EA-C111D0AE577A}" destId="{5E67B83E-9B09-4DCD-9426-758FE981E76E}" srcOrd="6" destOrd="0" presId="urn:microsoft.com/office/officeart/2018/2/layout/IconVerticalSolidList"/>
    <dgm:cxn modelId="{7301F0DA-BAF7-4120-9306-F54F4E8C4792}" type="presParOf" srcId="{5E67B83E-9B09-4DCD-9426-758FE981E76E}" destId="{39846C5A-5E3B-4BD5-ABD6-E6D284E46390}" srcOrd="0" destOrd="0" presId="urn:microsoft.com/office/officeart/2018/2/layout/IconVerticalSolidList"/>
    <dgm:cxn modelId="{56B3C603-D9AC-4FDC-A3BE-B78AEE143FD2}" type="presParOf" srcId="{5E67B83E-9B09-4DCD-9426-758FE981E76E}" destId="{3852BB13-56A8-4B7E-B927-529B71E81420}" srcOrd="1" destOrd="0" presId="urn:microsoft.com/office/officeart/2018/2/layout/IconVerticalSolidList"/>
    <dgm:cxn modelId="{1311E5B7-D162-4460-B19A-BDE22D51D638}" type="presParOf" srcId="{5E67B83E-9B09-4DCD-9426-758FE981E76E}" destId="{85E6F38C-333A-4CB1-853E-AA304C979216}" srcOrd="2" destOrd="0" presId="urn:microsoft.com/office/officeart/2018/2/layout/IconVerticalSolidList"/>
    <dgm:cxn modelId="{CE5F8F92-A764-48B9-A5CB-EA46DDD6F8D9}" type="presParOf" srcId="{5E67B83E-9B09-4DCD-9426-758FE981E76E}" destId="{064FD2DD-8B62-4BB7-828E-FB5562398A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2390E-DA58-49AF-9815-ED90D9A596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27F34A-FBB7-4788-8052-47F90BC7E679}">
      <dgm:prSet/>
      <dgm:spPr/>
      <dgm:t>
        <a:bodyPr/>
        <a:lstStyle/>
        <a:p>
          <a:r>
            <a:rPr lang="en-US"/>
            <a:t>Diffusion potential (GHK)</a:t>
          </a:r>
        </a:p>
      </dgm:t>
    </dgm:pt>
    <dgm:pt modelId="{1A535B4F-7FA5-413A-9755-ADD56262EB09}" type="parTrans" cxnId="{9B7DCD27-15CD-4147-B6AF-45ECC3C4B7A9}">
      <dgm:prSet/>
      <dgm:spPr/>
      <dgm:t>
        <a:bodyPr/>
        <a:lstStyle/>
        <a:p>
          <a:endParaRPr lang="en-US"/>
        </a:p>
      </dgm:t>
    </dgm:pt>
    <dgm:pt modelId="{66504AE8-66E8-47DC-9EF0-6EF18F4106F1}" type="sibTrans" cxnId="{9B7DCD27-15CD-4147-B6AF-45ECC3C4B7A9}">
      <dgm:prSet/>
      <dgm:spPr/>
      <dgm:t>
        <a:bodyPr/>
        <a:lstStyle/>
        <a:p>
          <a:endParaRPr lang="en-US"/>
        </a:p>
      </dgm:t>
    </dgm:pt>
    <dgm:pt modelId="{104BB20B-6DF7-4AB7-A763-6469ADC8F1BD}">
      <dgm:prSet/>
      <dgm:spPr/>
      <dgm:t>
        <a:bodyPr/>
        <a:lstStyle/>
        <a:p>
          <a:r>
            <a:rPr lang="en-US"/>
            <a:t>Pumps of sodium and pottasium </a:t>
          </a:r>
        </a:p>
      </dgm:t>
    </dgm:pt>
    <dgm:pt modelId="{B6B20C0D-6535-4755-883D-E401A012A1A3}" type="parTrans" cxnId="{815F1271-DC67-48C3-B628-98433E023113}">
      <dgm:prSet/>
      <dgm:spPr/>
      <dgm:t>
        <a:bodyPr/>
        <a:lstStyle/>
        <a:p>
          <a:endParaRPr lang="en-US"/>
        </a:p>
      </dgm:t>
    </dgm:pt>
    <dgm:pt modelId="{581F973B-C4A1-4BC0-8E8C-4F76B103DB49}" type="sibTrans" cxnId="{815F1271-DC67-48C3-B628-98433E023113}">
      <dgm:prSet/>
      <dgm:spPr/>
      <dgm:t>
        <a:bodyPr/>
        <a:lstStyle/>
        <a:p>
          <a:endParaRPr lang="en-US"/>
        </a:p>
      </dgm:t>
    </dgm:pt>
    <dgm:pt modelId="{F72088A0-926F-409C-A82B-F43567D38DC8}">
      <dgm:prSet/>
      <dgm:spPr/>
      <dgm:t>
        <a:bodyPr/>
        <a:lstStyle/>
        <a:p>
          <a:r>
            <a:rPr lang="en-US"/>
            <a:t>Gibbs and Donnon potential</a:t>
          </a:r>
        </a:p>
      </dgm:t>
    </dgm:pt>
    <dgm:pt modelId="{433DBBF1-3236-49C5-B1AA-210EDE691788}" type="parTrans" cxnId="{040F888B-0038-4F3F-A4B2-7939D5D75CAD}">
      <dgm:prSet/>
      <dgm:spPr/>
      <dgm:t>
        <a:bodyPr/>
        <a:lstStyle/>
        <a:p>
          <a:endParaRPr lang="en-US"/>
        </a:p>
      </dgm:t>
    </dgm:pt>
    <dgm:pt modelId="{1E444AFE-D10F-417D-856F-394B25DDBBD7}" type="sibTrans" cxnId="{040F888B-0038-4F3F-A4B2-7939D5D75CAD}">
      <dgm:prSet/>
      <dgm:spPr/>
      <dgm:t>
        <a:bodyPr/>
        <a:lstStyle/>
        <a:p>
          <a:endParaRPr lang="en-US"/>
        </a:p>
      </dgm:t>
    </dgm:pt>
    <dgm:pt modelId="{D4C3431E-3232-4AA2-88D8-3FDCF2C6CAE0}" type="pres">
      <dgm:prSet presAssocID="{0192390E-DA58-49AF-9815-ED90D9A59621}" presName="linear" presStyleCnt="0">
        <dgm:presLayoutVars>
          <dgm:animLvl val="lvl"/>
          <dgm:resizeHandles val="exact"/>
        </dgm:presLayoutVars>
      </dgm:prSet>
      <dgm:spPr/>
    </dgm:pt>
    <dgm:pt modelId="{356272F8-D35F-483D-82DA-886506F46D24}" type="pres">
      <dgm:prSet presAssocID="{CA27F34A-FBB7-4788-8052-47F90BC7E6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3A44B1-B745-4AA1-A226-B55DCBED7217}" type="pres">
      <dgm:prSet presAssocID="{66504AE8-66E8-47DC-9EF0-6EF18F4106F1}" presName="spacer" presStyleCnt="0"/>
      <dgm:spPr/>
    </dgm:pt>
    <dgm:pt modelId="{18074792-1073-4C2B-9B59-37CAC83CF48D}" type="pres">
      <dgm:prSet presAssocID="{104BB20B-6DF7-4AB7-A763-6469ADC8F1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462BA9-F0EE-4712-A565-26A7D00055D9}" type="pres">
      <dgm:prSet presAssocID="{581F973B-C4A1-4BC0-8E8C-4F76B103DB49}" presName="spacer" presStyleCnt="0"/>
      <dgm:spPr/>
    </dgm:pt>
    <dgm:pt modelId="{9578D38E-F6A8-4B87-BBE2-B8B52D22EE03}" type="pres">
      <dgm:prSet presAssocID="{F72088A0-926F-409C-A82B-F43567D38D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9CE018-E96C-4961-BD0E-3304E2FA2B8C}" type="presOf" srcId="{0192390E-DA58-49AF-9815-ED90D9A59621}" destId="{D4C3431E-3232-4AA2-88D8-3FDCF2C6CAE0}" srcOrd="0" destOrd="0" presId="urn:microsoft.com/office/officeart/2005/8/layout/vList2"/>
    <dgm:cxn modelId="{9B7DCD27-15CD-4147-B6AF-45ECC3C4B7A9}" srcId="{0192390E-DA58-49AF-9815-ED90D9A59621}" destId="{CA27F34A-FBB7-4788-8052-47F90BC7E679}" srcOrd="0" destOrd="0" parTransId="{1A535B4F-7FA5-413A-9755-ADD56262EB09}" sibTransId="{66504AE8-66E8-47DC-9EF0-6EF18F4106F1}"/>
    <dgm:cxn modelId="{4B727728-EDBE-4B04-81A6-35013AC9425E}" type="presOf" srcId="{104BB20B-6DF7-4AB7-A763-6469ADC8F1BD}" destId="{18074792-1073-4C2B-9B59-37CAC83CF48D}" srcOrd="0" destOrd="0" presId="urn:microsoft.com/office/officeart/2005/8/layout/vList2"/>
    <dgm:cxn modelId="{8693BD29-C5CE-46CF-8F75-D8A00434D50F}" type="presOf" srcId="{F72088A0-926F-409C-A82B-F43567D38DC8}" destId="{9578D38E-F6A8-4B87-BBE2-B8B52D22EE03}" srcOrd="0" destOrd="0" presId="urn:microsoft.com/office/officeart/2005/8/layout/vList2"/>
    <dgm:cxn modelId="{815F1271-DC67-48C3-B628-98433E023113}" srcId="{0192390E-DA58-49AF-9815-ED90D9A59621}" destId="{104BB20B-6DF7-4AB7-A763-6469ADC8F1BD}" srcOrd="1" destOrd="0" parTransId="{B6B20C0D-6535-4755-883D-E401A012A1A3}" sibTransId="{581F973B-C4A1-4BC0-8E8C-4F76B103DB49}"/>
    <dgm:cxn modelId="{AA32DE85-99BE-4D94-9ED2-BB64096343DD}" type="presOf" srcId="{CA27F34A-FBB7-4788-8052-47F90BC7E679}" destId="{356272F8-D35F-483D-82DA-886506F46D24}" srcOrd="0" destOrd="0" presId="urn:microsoft.com/office/officeart/2005/8/layout/vList2"/>
    <dgm:cxn modelId="{040F888B-0038-4F3F-A4B2-7939D5D75CAD}" srcId="{0192390E-DA58-49AF-9815-ED90D9A59621}" destId="{F72088A0-926F-409C-A82B-F43567D38DC8}" srcOrd="2" destOrd="0" parTransId="{433DBBF1-3236-49C5-B1AA-210EDE691788}" sibTransId="{1E444AFE-D10F-417D-856F-394B25DDBBD7}"/>
    <dgm:cxn modelId="{A6CB1C42-873A-4B7C-84F9-18F573B7CF2F}" type="presParOf" srcId="{D4C3431E-3232-4AA2-88D8-3FDCF2C6CAE0}" destId="{356272F8-D35F-483D-82DA-886506F46D24}" srcOrd="0" destOrd="0" presId="urn:microsoft.com/office/officeart/2005/8/layout/vList2"/>
    <dgm:cxn modelId="{F1E36855-8C2D-4D20-AC58-A2B7741E0ED9}" type="presParOf" srcId="{D4C3431E-3232-4AA2-88D8-3FDCF2C6CAE0}" destId="{C03A44B1-B745-4AA1-A226-B55DCBED7217}" srcOrd="1" destOrd="0" presId="urn:microsoft.com/office/officeart/2005/8/layout/vList2"/>
    <dgm:cxn modelId="{C741ACE2-BCAC-4D98-BB43-B6A999936370}" type="presParOf" srcId="{D4C3431E-3232-4AA2-88D8-3FDCF2C6CAE0}" destId="{18074792-1073-4C2B-9B59-37CAC83CF48D}" srcOrd="2" destOrd="0" presId="urn:microsoft.com/office/officeart/2005/8/layout/vList2"/>
    <dgm:cxn modelId="{D74F6F5A-E507-4EC7-93CE-F495B88A9A8F}" type="presParOf" srcId="{D4C3431E-3232-4AA2-88D8-3FDCF2C6CAE0}" destId="{D8462BA9-F0EE-4712-A565-26A7D00055D9}" srcOrd="3" destOrd="0" presId="urn:microsoft.com/office/officeart/2005/8/layout/vList2"/>
    <dgm:cxn modelId="{CE4D5FC2-181A-4959-9589-8754CCDA2C8E}" type="presParOf" srcId="{D4C3431E-3232-4AA2-88D8-3FDCF2C6CAE0}" destId="{9578D38E-F6A8-4B87-BBE2-B8B52D22EE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940D8-E18F-4615-B96C-5950CB970463}">
      <dsp:nvSpPr>
        <dsp:cNvPr id="0" name=""/>
        <dsp:cNvSpPr/>
      </dsp:nvSpPr>
      <dsp:spPr>
        <a:xfrm>
          <a:off x="0" y="2307"/>
          <a:ext cx="6303729" cy="1169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1008B-0A90-4F3F-AAF8-5D8952F4AE09}">
      <dsp:nvSpPr>
        <dsp:cNvPr id="0" name=""/>
        <dsp:cNvSpPr/>
      </dsp:nvSpPr>
      <dsp:spPr>
        <a:xfrm>
          <a:off x="353843" y="265497"/>
          <a:ext cx="643352" cy="643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BCBBC-E17E-4262-BC3C-16545F2B65FE}">
      <dsp:nvSpPr>
        <dsp:cNvPr id="0" name=""/>
        <dsp:cNvSpPr/>
      </dsp:nvSpPr>
      <dsp:spPr>
        <a:xfrm>
          <a:off x="1351039" y="2307"/>
          <a:ext cx="4952689" cy="116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97" tIns="123797" rIns="123797" bIns="1237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Resting membrane potential (RMP)</a:t>
          </a:r>
        </a:p>
      </dsp:txBody>
      <dsp:txXfrm>
        <a:off x="1351039" y="2307"/>
        <a:ext cx="4952689" cy="1169731"/>
      </dsp:txXfrm>
    </dsp:sp>
    <dsp:sp modelId="{BD59D32C-69D0-4FC8-9D67-59C52A02E996}">
      <dsp:nvSpPr>
        <dsp:cNvPr id="0" name=""/>
        <dsp:cNvSpPr/>
      </dsp:nvSpPr>
      <dsp:spPr>
        <a:xfrm>
          <a:off x="0" y="1464471"/>
          <a:ext cx="6303729" cy="1169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4FB9E-C7F7-48C0-A4CE-23236475F82C}">
      <dsp:nvSpPr>
        <dsp:cNvPr id="0" name=""/>
        <dsp:cNvSpPr/>
      </dsp:nvSpPr>
      <dsp:spPr>
        <a:xfrm>
          <a:off x="353843" y="1727661"/>
          <a:ext cx="643352" cy="643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25040-1BE2-478C-9911-980A360DF70E}">
      <dsp:nvSpPr>
        <dsp:cNvPr id="0" name=""/>
        <dsp:cNvSpPr/>
      </dsp:nvSpPr>
      <dsp:spPr>
        <a:xfrm>
          <a:off x="1351039" y="1464471"/>
          <a:ext cx="4952689" cy="116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97" tIns="123797" rIns="123797" bIns="1237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Nernst equation (ion equilibrium potential )</a:t>
          </a:r>
        </a:p>
      </dsp:txBody>
      <dsp:txXfrm>
        <a:off x="1351039" y="1464471"/>
        <a:ext cx="4952689" cy="1169731"/>
      </dsp:txXfrm>
    </dsp:sp>
    <dsp:sp modelId="{A4B88DE4-15C8-412A-877D-62F71E294AFC}">
      <dsp:nvSpPr>
        <dsp:cNvPr id="0" name=""/>
        <dsp:cNvSpPr/>
      </dsp:nvSpPr>
      <dsp:spPr>
        <a:xfrm>
          <a:off x="0" y="2926635"/>
          <a:ext cx="6303729" cy="1169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F0D9B-6377-480B-8703-AEC5E1B9845D}">
      <dsp:nvSpPr>
        <dsp:cNvPr id="0" name=""/>
        <dsp:cNvSpPr/>
      </dsp:nvSpPr>
      <dsp:spPr>
        <a:xfrm>
          <a:off x="353843" y="3189825"/>
          <a:ext cx="643352" cy="6433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04ED5-5F5B-4D82-9D1F-5CED25DF1958}">
      <dsp:nvSpPr>
        <dsp:cNvPr id="0" name=""/>
        <dsp:cNvSpPr/>
      </dsp:nvSpPr>
      <dsp:spPr>
        <a:xfrm>
          <a:off x="1351039" y="2926635"/>
          <a:ext cx="4952689" cy="116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97" tIns="123797" rIns="123797" bIns="1237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Goldman Hodgkin (</a:t>
          </a:r>
          <a:r>
            <a:rPr lang="en-US" sz="2200" kern="1200"/>
            <a:t>GHK) equation (diffusion potential ) </a:t>
          </a:r>
        </a:p>
      </dsp:txBody>
      <dsp:txXfrm>
        <a:off x="1351039" y="2926635"/>
        <a:ext cx="4952689" cy="1169731"/>
      </dsp:txXfrm>
    </dsp:sp>
    <dsp:sp modelId="{3CC1038B-A68E-4D01-A642-C55E7465B982}">
      <dsp:nvSpPr>
        <dsp:cNvPr id="0" name=""/>
        <dsp:cNvSpPr/>
      </dsp:nvSpPr>
      <dsp:spPr>
        <a:xfrm>
          <a:off x="0" y="4388799"/>
          <a:ext cx="6303729" cy="11697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284B0-B733-44EC-BE19-061CAA40612C}">
      <dsp:nvSpPr>
        <dsp:cNvPr id="0" name=""/>
        <dsp:cNvSpPr/>
      </dsp:nvSpPr>
      <dsp:spPr>
        <a:xfrm>
          <a:off x="353843" y="4651989"/>
          <a:ext cx="643352" cy="6433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D22B4-2116-4C28-8BF2-7921885463A5}">
      <dsp:nvSpPr>
        <dsp:cNvPr id="0" name=""/>
        <dsp:cNvSpPr/>
      </dsp:nvSpPr>
      <dsp:spPr>
        <a:xfrm>
          <a:off x="1351039" y="4388799"/>
          <a:ext cx="4952689" cy="116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97" tIns="123797" rIns="123797" bIns="1237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Combination of nernst and GHK</a:t>
          </a:r>
        </a:p>
      </dsp:txBody>
      <dsp:txXfrm>
        <a:off x="1351039" y="4388799"/>
        <a:ext cx="4952689" cy="1169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E36DD-AC4C-4E5B-BC5E-C23641F92F82}">
      <dsp:nvSpPr>
        <dsp:cNvPr id="0" name=""/>
        <dsp:cNvSpPr/>
      </dsp:nvSpPr>
      <dsp:spPr>
        <a:xfrm>
          <a:off x="-184119" y="8598"/>
          <a:ext cx="3303990" cy="136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B3377-6B1C-4190-AD2B-DE813978A2AF}">
      <dsp:nvSpPr>
        <dsp:cNvPr id="0" name=""/>
        <dsp:cNvSpPr/>
      </dsp:nvSpPr>
      <dsp:spPr>
        <a:xfrm>
          <a:off x="229241" y="316057"/>
          <a:ext cx="41" cy="7515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1D71C-9583-4025-9AFE-91D5D5B85C5E}">
      <dsp:nvSpPr>
        <dsp:cNvPr id="0" name=""/>
        <dsp:cNvSpPr/>
      </dsp:nvSpPr>
      <dsp:spPr>
        <a:xfrm>
          <a:off x="272788" y="8598"/>
          <a:ext cx="3215320" cy="136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20" tIns="144620" rIns="144620" bIns="1446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Nernst equation </a:t>
          </a:r>
          <a:endParaRPr lang="en-US" sz="1400" kern="1200" dirty="0"/>
        </a:p>
      </dsp:txBody>
      <dsp:txXfrm>
        <a:off x="272788" y="8598"/>
        <a:ext cx="3215320" cy="1366483"/>
      </dsp:txXfrm>
    </dsp:sp>
    <dsp:sp modelId="{4B837353-A2F2-48F4-958E-2C66B4BDBA9E}">
      <dsp:nvSpPr>
        <dsp:cNvPr id="0" name=""/>
        <dsp:cNvSpPr/>
      </dsp:nvSpPr>
      <dsp:spPr>
        <a:xfrm>
          <a:off x="-184119" y="1409244"/>
          <a:ext cx="3303990" cy="136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C9EC8-E0A5-4CE3-89AA-7EC9F96038F5}">
      <dsp:nvSpPr>
        <dsp:cNvPr id="0" name=""/>
        <dsp:cNvSpPr/>
      </dsp:nvSpPr>
      <dsp:spPr>
        <a:xfrm>
          <a:off x="229241" y="1716703"/>
          <a:ext cx="41" cy="7515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21CA1-A2E0-4953-AAFD-DD68F639B055}">
      <dsp:nvSpPr>
        <dsp:cNvPr id="0" name=""/>
        <dsp:cNvSpPr/>
      </dsp:nvSpPr>
      <dsp:spPr>
        <a:xfrm>
          <a:off x="642644" y="1409244"/>
          <a:ext cx="2475608" cy="136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20" tIns="144620" rIns="144620" bIns="1446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1. Calculate one ion</a:t>
          </a:r>
        </a:p>
      </dsp:txBody>
      <dsp:txXfrm>
        <a:off x="642644" y="1409244"/>
        <a:ext cx="2475608" cy="1366483"/>
      </dsp:txXfrm>
    </dsp:sp>
    <dsp:sp modelId="{DD628696-2AAF-4DB2-871A-6BAEEA3AA0AA}">
      <dsp:nvSpPr>
        <dsp:cNvPr id="0" name=""/>
        <dsp:cNvSpPr/>
      </dsp:nvSpPr>
      <dsp:spPr>
        <a:xfrm>
          <a:off x="-184119" y="2809890"/>
          <a:ext cx="3303990" cy="136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FFC8-52B2-4A47-812C-00EA68AED883}">
      <dsp:nvSpPr>
        <dsp:cNvPr id="0" name=""/>
        <dsp:cNvSpPr/>
      </dsp:nvSpPr>
      <dsp:spPr>
        <a:xfrm>
          <a:off x="229241" y="3117349"/>
          <a:ext cx="41" cy="7515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027E7-6EC8-4340-87D5-5F9438FF30FA}">
      <dsp:nvSpPr>
        <dsp:cNvPr id="0" name=""/>
        <dsp:cNvSpPr/>
      </dsp:nvSpPr>
      <dsp:spPr>
        <a:xfrm>
          <a:off x="642644" y="2809890"/>
          <a:ext cx="2475608" cy="136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20" tIns="144620" rIns="144620" bIns="1446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2. Thermodynamic equilibrium no net balance or movement (zero net flux) </a:t>
          </a:r>
        </a:p>
      </dsp:txBody>
      <dsp:txXfrm>
        <a:off x="642644" y="2809890"/>
        <a:ext cx="2475608" cy="1366483"/>
      </dsp:txXfrm>
    </dsp:sp>
    <dsp:sp modelId="{39846C5A-5E3B-4BD5-ABD6-E6D284E46390}">
      <dsp:nvSpPr>
        <dsp:cNvPr id="0" name=""/>
        <dsp:cNvSpPr/>
      </dsp:nvSpPr>
      <dsp:spPr>
        <a:xfrm>
          <a:off x="-184119" y="4210536"/>
          <a:ext cx="3303990" cy="136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2BB13-56A8-4B7E-B927-529B71E81420}">
      <dsp:nvSpPr>
        <dsp:cNvPr id="0" name=""/>
        <dsp:cNvSpPr/>
      </dsp:nvSpPr>
      <dsp:spPr>
        <a:xfrm>
          <a:off x="229241" y="4517995"/>
          <a:ext cx="41" cy="7515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FD2DD-8B62-4BB7-828E-FB5562398A21}">
      <dsp:nvSpPr>
        <dsp:cNvPr id="0" name=""/>
        <dsp:cNvSpPr/>
      </dsp:nvSpPr>
      <dsp:spPr>
        <a:xfrm>
          <a:off x="642644" y="4210536"/>
          <a:ext cx="2475608" cy="136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20" tIns="144620" rIns="144620" bIns="1446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3. No energy </a:t>
          </a:r>
        </a:p>
      </dsp:txBody>
      <dsp:txXfrm>
        <a:off x="642644" y="4210536"/>
        <a:ext cx="2475608" cy="1366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272F8-D35F-483D-82DA-886506F46D24}">
      <dsp:nvSpPr>
        <dsp:cNvPr id="0" name=""/>
        <dsp:cNvSpPr/>
      </dsp:nvSpPr>
      <dsp:spPr>
        <a:xfrm>
          <a:off x="0" y="13167"/>
          <a:ext cx="6291714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Diffusion potential (GHK)</a:t>
          </a:r>
        </a:p>
      </dsp:txBody>
      <dsp:txXfrm>
        <a:off x="85444" y="98611"/>
        <a:ext cx="6120826" cy="1579432"/>
      </dsp:txXfrm>
    </dsp:sp>
    <dsp:sp modelId="{18074792-1073-4C2B-9B59-37CAC83CF48D}">
      <dsp:nvSpPr>
        <dsp:cNvPr id="0" name=""/>
        <dsp:cNvSpPr/>
      </dsp:nvSpPr>
      <dsp:spPr>
        <a:xfrm>
          <a:off x="0" y="1890207"/>
          <a:ext cx="6291714" cy="1750320"/>
        </a:xfrm>
        <a:prstGeom prst="roundRect">
          <a:avLst/>
        </a:prstGeom>
        <a:solidFill>
          <a:schemeClr val="accent5">
            <a:hueOff val="-747401"/>
            <a:satOff val="209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Pumps of sodium and pottasium </a:t>
          </a:r>
        </a:p>
      </dsp:txBody>
      <dsp:txXfrm>
        <a:off x="85444" y="1975651"/>
        <a:ext cx="6120826" cy="1579432"/>
      </dsp:txXfrm>
    </dsp:sp>
    <dsp:sp modelId="{9578D38E-F6A8-4B87-BBE2-B8B52D22EE03}">
      <dsp:nvSpPr>
        <dsp:cNvPr id="0" name=""/>
        <dsp:cNvSpPr/>
      </dsp:nvSpPr>
      <dsp:spPr>
        <a:xfrm>
          <a:off x="0" y="3767247"/>
          <a:ext cx="6291714" cy="1750320"/>
        </a:xfrm>
        <a:prstGeom prst="roundRect">
          <a:avLst/>
        </a:prstGeom>
        <a:solidFill>
          <a:schemeClr val="accent5">
            <a:hueOff val="-1494802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Gibbs and Donnon potential</a:t>
          </a:r>
        </a:p>
      </dsp:txBody>
      <dsp:txXfrm>
        <a:off x="85444" y="3852691"/>
        <a:ext cx="6120826" cy="157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D9BB-62B0-4D01-8F16-640041A435F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B1BA-6D8A-4314-B702-E4352F82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7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A4C33-BA93-4F5F-907B-EDA6CDC163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9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6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6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9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98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5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53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7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13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3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5" r:id="rId4"/>
    <p:sldLayoutId id="2147483716" r:id="rId5"/>
    <p:sldLayoutId id="2147483721" r:id="rId6"/>
    <p:sldLayoutId id="2147483717" r:id="rId7"/>
    <p:sldLayoutId id="2147483718" r:id="rId8"/>
    <p:sldLayoutId id="2147483719" r:id="rId9"/>
    <p:sldLayoutId id="2147483720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CC834-D7DA-4F86-B06D-3F3DE3159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sz="5100"/>
              <a:t>Resting membrane potential(RMP)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5E898-5E55-4BAF-9EBC-D1F467D00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en-US"/>
              <a:t>Dr.Arwa Rawashdeh</a:t>
            </a:r>
          </a:p>
        </p:txBody>
      </p:sp>
      <p:pic>
        <p:nvPicPr>
          <p:cNvPr id="21" name="Picture 3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F90FE303-134B-4E38-8148-53916D4F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4" r="22293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2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1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980A6585-5EEB-41AB-979C-725D0FD80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</a:rPr>
              <a:t>Combination of nernst and GHK equations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A8C8FF3-2828-4EED-8697-D74565E46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dirty="0"/>
              <a:t>When the permeability for a given ion increases dramatically the resting membrane potential is going to get closer to the given ion equilibrium 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6577453A-4DCC-47EA-A8DA-80F9925CC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</a:rPr>
              <a:t>Factors to resting membrane potentials  </a:t>
            </a:r>
          </a:p>
        </p:txBody>
      </p:sp>
      <p:graphicFrame>
        <p:nvGraphicFramePr>
          <p:cNvPr id="20485" name="Content Placeholder 2">
            <a:extLst>
              <a:ext uri="{FF2B5EF4-FFF2-40B4-BE49-F238E27FC236}">
                <a16:creationId xmlns:a16="http://schemas.microsoft.com/office/drawing/2014/main" id="{699413A0-0DC9-47A6-A260-E874428BD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33014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A68EB889-7409-4721-A918-4060EDF38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</a:rPr>
              <a:t>objectives</a:t>
            </a:r>
          </a:p>
        </p:txBody>
      </p:sp>
      <p:graphicFrame>
        <p:nvGraphicFramePr>
          <p:cNvPr id="4101" name="Content Placeholder 2">
            <a:extLst>
              <a:ext uri="{FF2B5EF4-FFF2-40B4-BE49-F238E27FC236}">
                <a16:creationId xmlns:a16="http://schemas.microsoft.com/office/drawing/2014/main" id="{140A68F0-FF4E-4A30-9F51-659012E29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450865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6FE2C-D88D-4F35-9D35-95A8FEF8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Nernst equation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4FFCE3-79CA-40E8-AFF6-9026B796F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79" b="3"/>
          <a:stretch/>
        </p:blipFill>
        <p:spPr>
          <a:xfrm>
            <a:off x="0" y="1319418"/>
            <a:ext cx="5850384" cy="421916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2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DD88B8-4990-419F-8435-8E9418013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20" y="643466"/>
            <a:ext cx="1003795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EA12-A8E2-48F8-90A6-2624F742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Nernst equation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150144-3BA3-4363-9474-F9A254B6D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6602" y="1589649"/>
            <a:ext cx="9397219" cy="4903226"/>
          </a:xfrm>
        </p:spPr>
      </p:pic>
    </p:spTree>
    <p:extLst>
      <p:ext uri="{BB962C8B-B14F-4D97-AF65-F5344CB8AC3E}">
        <p14:creationId xmlns:p14="http://schemas.microsoft.com/office/powerpoint/2010/main" val="395093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9612E-F443-46FC-B0A6-42C66B06A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548641"/>
            <a:ext cx="10100603" cy="5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A8A9115-A4C7-488C-9CC4-6828E5BA0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Goldman Hodgkin Equation (GHK)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4A4EC82D-28E6-4F37-9C81-1A26BE498B0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524000" y="2286000"/>
          <a:ext cx="9144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58133" imgH="4051285" progId="Word.Document.8">
                  <p:embed/>
                </p:oleObj>
              </mc:Choice>
              <mc:Fallback>
                <p:oleObj name="Document" r:id="rId2" imgW="7058133" imgH="4051285" progId="Word.Document.8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4A4EC82D-28E6-4F37-9C81-1A26BE498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6000"/>
                        <a:ext cx="9144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416" name="Content Placeholder 2">
            <a:extLst>
              <a:ext uri="{FF2B5EF4-FFF2-40B4-BE49-F238E27FC236}">
                <a16:creationId xmlns:a16="http://schemas.microsoft.com/office/drawing/2014/main" id="{3942F3E9-CE8F-4A23-A49B-08479BBEF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06258"/>
              </p:ext>
            </p:extLst>
          </p:nvPr>
        </p:nvGraphicFramePr>
        <p:xfrm>
          <a:off x="4447309" y="591344"/>
          <a:ext cx="3303990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" name="Arc 7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220D1-E079-4E74-9025-2D8BBDBC7BE1}"/>
              </a:ext>
            </a:extLst>
          </p:cNvPr>
          <p:cNvSpPr txBox="1"/>
          <p:nvPr/>
        </p:nvSpPr>
        <p:spPr>
          <a:xfrm>
            <a:off x="7826764" y="1691143"/>
            <a:ext cx="37316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1800" b="1" dirty="0"/>
              <a:t>GHK equation</a:t>
            </a:r>
          </a:p>
          <a:p>
            <a:endParaRPr lang="en-US" altLang="en-US" sz="1800" dirty="0"/>
          </a:p>
          <a:p>
            <a:pPr marL="342900" indent="-342900">
              <a:buAutoNum type="arabicPeriod"/>
            </a:pPr>
            <a:r>
              <a:rPr lang="en-US" altLang="en-US" sz="1800" dirty="0"/>
              <a:t>All ions </a:t>
            </a:r>
          </a:p>
          <a:p>
            <a:endParaRPr lang="en-US" altLang="en-US" sz="1800" dirty="0"/>
          </a:p>
          <a:p>
            <a:r>
              <a:rPr lang="en-US" altLang="en-US" sz="1800" dirty="0"/>
              <a:t>2. Permeability and </a:t>
            </a:r>
          </a:p>
          <a:p>
            <a:r>
              <a:rPr lang="en-US" altLang="en-US" sz="1800" dirty="0"/>
              <a:t>Concentrations for different ions</a:t>
            </a:r>
          </a:p>
          <a:p>
            <a:r>
              <a:rPr lang="en-US" altLang="en-US" sz="1800" dirty="0"/>
              <a:t> </a:t>
            </a:r>
          </a:p>
          <a:p>
            <a:r>
              <a:rPr lang="en-US" altLang="en-US" dirty="0"/>
              <a:t>3. I</a:t>
            </a:r>
            <a:r>
              <a:rPr lang="en-US" altLang="en-US" sz="1800" dirty="0"/>
              <a:t>ntra and extra conc</a:t>
            </a:r>
          </a:p>
          <a:p>
            <a:endParaRPr lang="en-US" altLang="en-US" sz="1800" dirty="0"/>
          </a:p>
          <a:p>
            <a:r>
              <a:rPr lang="en-US" altLang="en-US" sz="1800" dirty="0"/>
              <a:t>4. Not thermodynamic system ( Net flow)</a:t>
            </a:r>
          </a:p>
          <a:p>
            <a:endParaRPr lang="en-US" altLang="en-US" sz="1800" dirty="0"/>
          </a:p>
          <a:p>
            <a:r>
              <a:rPr lang="en-US" altLang="en-US" sz="1800" dirty="0"/>
              <a:t>5. Well , adequately explains living cells  </a:t>
            </a:r>
          </a:p>
          <a:p>
            <a:endParaRPr lang="en-US" altLang="en-US" sz="1800" dirty="0"/>
          </a:p>
          <a:p>
            <a:r>
              <a:rPr lang="en-US" altLang="en-US" sz="1800" dirty="0"/>
              <a:t>6. Requires energy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: Shape 7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8" name="Arc 7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439" name="Rectangle 75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40" name="Arc 7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CE9DFE3E-59D4-4F91-8273-B48B53023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9723" y="2292191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Combination of </a:t>
            </a:r>
            <a:r>
              <a:rPr lang="en-US" alt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nernst</a:t>
            </a:r>
            <a:r>
              <a:rPr lang="en-US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GHK equations </a:t>
            </a:r>
          </a:p>
        </p:txBody>
      </p:sp>
      <p:pic>
        <p:nvPicPr>
          <p:cNvPr id="18435" name="Content Placeholder 3" descr="Image result for nernst and goldman equation">
            <a:extLst>
              <a:ext uri="{FF2B5EF4-FFF2-40B4-BE49-F238E27FC236}">
                <a16:creationId xmlns:a16="http://schemas.microsoft.com/office/drawing/2014/main" id="{C951B081-21F7-41C8-8500-D2C1D95DB4F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61"/>
            <a:ext cx="4530209" cy="586807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441" name="Oval 79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31B32"/>
      </a:dk2>
      <a:lt2>
        <a:srgbClr val="F0F3F2"/>
      </a:lt2>
      <a:accent1>
        <a:srgbClr val="C34D7D"/>
      </a:accent1>
      <a:accent2>
        <a:srgbClr val="B13B9D"/>
      </a:accent2>
      <a:accent3>
        <a:srgbClr val="A64DC3"/>
      </a:accent3>
      <a:accent4>
        <a:srgbClr val="633BB1"/>
      </a:accent4>
      <a:accent5>
        <a:srgbClr val="4D56C3"/>
      </a:accent5>
      <a:accent6>
        <a:srgbClr val="3B75B1"/>
      </a:accent6>
      <a:hlink>
        <a:srgbClr val="655CC8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925A13-8900-4237-AF41-5D8C844BB2A0}"/>
</file>

<file path=customXml/itemProps2.xml><?xml version="1.0" encoding="utf-8"?>
<ds:datastoreItem xmlns:ds="http://schemas.openxmlformats.org/officeDocument/2006/customXml" ds:itemID="{BD03CC74-A6DC-457B-A0B8-8B5B0820A56F}"/>
</file>

<file path=customXml/itemProps3.xml><?xml version="1.0" encoding="utf-8"?>
<ds:datastoreItem xmlns:ds="http://schemas.openxmlformats.org/officeDocument/2006/customXml" ds:itemID="{3CBB4ACF-8C95-4EFB-8895-A38A7BD04AF5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171</Words>
  <Application>Microsoft Office PowerPoint</Application>
  <PresentationFormat>Widescreen</PresentationFormat>
  <Paragraphs>36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Tw Cen MT</vt:lpstr>
      <vt:lpstr>ShapesVTI</vt:lpstr>
      <vt:lpstr>Microsoft Word Document</vt:lpstr>
      <vt:lpstr>Resting membrane potential(RMP)</vt:lpstr>
      <vt:lpstr>objectives</vt:lpstr>
      <vt:lpstr>2. Nernst equation </vt:lpstr>
      <vt:lpstr>PowerPoint Presentation</vt:lpstr>
      <vt:lpstr>Nernst equation </vt:lpstr>
      <vt:lpstr>PowerPoint Presentation</vt:lpstr>
      <vt:lpstr>Goldman Hodgkin Equation (GHK)</vt:lpstr>
      <vt:lpstr>PowerPoint Presentation</vt:lpstr>
      <vt:lpstr>Combination of nernst and GHK equations </vt:lpstr>
      <vt:lpstr>Combination of nernst and GHK equations</vt:lpstr>
      <vt:lpstr>Factors to resting membrane potentials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rawashdeh</dc:creator>
  <cp:lastModifiedBy>arwa rawashdeh</cp:lastModifiedBy>
  <cp:revision>10</cp:revision>
  <dcterms:created xsi:type="dcterms:W3CDTF">2021-03-24T12:41:01Z</dcterms:created>
  <dcterms:modified xsi:type="dcterms:W3CDTF">2021-03-24T14:32:01Z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