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59" r:id="rId5"/>
    <p:sldId id="260" r:id="rId6"/>
    <p:sldId id="282" r:id="rId7"/>
    <p:sldId id="261" r:id="rId8"/>
    <p:sldId id="263" r:id="rId9"/>
    <p:sldId id="269" r:id="rId10"/>
    <p:sldId id="268" r:id="rId11"/>
    <p:sldId id="270" r:id="rId12"/>
    <p:sldId id="267" r:id="rId13"/>
    <p:sldId id="283" r:id="rId14"/>
    <p:sldId id="284" r:id="rId15"/>
    <p:sldId id="266" r:id="rId16"/>
    <p:sldId id="265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419600" cy="601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PHARYNX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81400"/>
            <a:ext cx="4498975" cy="30480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7693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401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60198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I-Nasopharynx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7-Pharyngeal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tonsils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collection of lymphoid tissue at meeting of roof and post. wall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children,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enlarged, it is called adenoids that can close nasopharynx completely leading to oral breathing.</a:t>
            </a: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3962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401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70866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II-Oropharynx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behind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cavity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post.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of soft palate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border of epiglottis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1-Its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wall is formed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of tongue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oropharyngeal isthmus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latter is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 between oropharynx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63965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5181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II-Oropharynx :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Palatine tonsil: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def.: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collection of lymphatic tissue projecting into the oropharynx just behind Palatoglossal arch.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Tonsillar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 of side wall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oropharynx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lodging the tonsil it is bounded by: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-Palatoglossal arches: anteriorly,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-Palatopharyngeal arches; posteriorly.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-Soft palate: above.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-Tongue: below.  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floor: sup.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constrictor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448003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76600"/>
            <a:ext cx="4724400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86106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II-Oropharynx :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Palatine tonsil: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Tonsillar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crypts: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surface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tonsil is covered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mucous membrane.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tubular extensions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mucous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invaginate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tonsil,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blindly within the collection of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and open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of the mucous membrane.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supply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blood supply is tonsillar artery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branch of facial art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"/>
            <a:ext cx="25908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9337"/>
            <a:ext cx="2667000" cy="18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610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II-Oropharynx :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glossoepiglotic fold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 of mucous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connects back of tongue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 upper part of epiglottis,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Vallecula: </a:t>
            </a:r>
            <a:endParaRPr lang="en-US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median glossoepiglotic fold.</a:t>
            </a: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"/>
            <a:ext cx="5089634" cy="3649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54350"/>
            <a:ext cx="5089634" cy="29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70945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56388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Laryngopharynx: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larynx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upper border of epiglottis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border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cricoid cartilage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Features:-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1-its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upper opening of larynx (laryngeal inlet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Piriform fossa: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recess lined by mucous membrane lying on the side of laryngeal inlet and is supplied by int. laryngeal 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tapering inferiorly.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3276600"/>
            <a:ext cx="3894082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6106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 supply 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-Pharyngeal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maxillary art.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palatine art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Ascending pharyngeal art.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-Ascending palatine art.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Tonsillar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 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Laryngeal art.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-Inf. laryngeal art.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Venous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drainage: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-Veins from pharynx end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pharyngeal plexus, which drains into IJV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Lymphatic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drainage: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-Retropharyngeal LNs	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-Deep cervical LNs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86710"/>
            <a:ext cx="4719145" cy="31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3828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63246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supply: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muscles of pharynx are supplied by pharyngeal br. of vagus. through pharyngeal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plexus except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stylopharyngeus which is supplied by glossopharyngeal n.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Sensory: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-Nasopharynx: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pharyngeal br. of pterygopalatine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ganglion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 fibres are derived from maxillary n.)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-Oropharynx: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pharyngeal brs of glossopharyngeal n. through pharyngeal plexus.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-Laryngopharynx: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Internal laryngeal 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- Recurrent laryngeal n.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PHARYNX</a:t>
            </a: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71" y="762000"/>
            <a:ext cx="7445829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Def.: 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fibromuscular tube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anteriorly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nasal cavity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oral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larynx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skull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6th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vertebra,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continues with oesophagus.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2667000" cy="3358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1076"/>
            <a:ext cx="3124200" cy="4164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19819"/>
            <a:ext cx="3733800" cy="35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0"/>
            <a:ext cx="1848507" cy="3358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4338145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4517"/>
            <a:ext cx="2509345" cy="3665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7315200" cy="601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Structure: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inside outwards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1-mucous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2-submucosa (connective tissue layer)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3-muscle layer.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4-buccopharyngeal fascia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constrictor muscles: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outer layer.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longitudinal  muscles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forming longitudinal inner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Buccopharyngeal fascia: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the outer surface of constrictors.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submucosa: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loose connective tissue but its upper part is thickened forming pharyngobasilar fascia.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151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05200"/>
            <a:ext cx="3200400" cy="3352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57200"/>
            <a:ext cx="6477000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constrictor:-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 from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-Pterygoid hamulus &amp;Pterygomandibular raphe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-Post. end of mylohyoid line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constrictor:-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 from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-lower port of stylohyoid ligament.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-Lesser &amp; greater horns of hyoid bone.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constrictor:-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 from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oblique line of thyroid cartilage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-Fibrous arch bridging cricothyroid muscle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-Side of cricoid cartilage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form pharyngeal raphe that is fixed superiorly to pharyngeal tubercle in base of skull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  from above downwards moving the bolus towards esophagus.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159"/>
            <a:ext cx="2945524" cy="347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-1"/>
            <a:ext cx="2743201" cy="579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46482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N.B.1:-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constrictor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overlaps the superior constrictor enclosing 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Inferior constrictor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overlaps and encloses the middle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N.B.2:-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fibres of inferior constrictor arise from one side of cricoid and pass uninterrupted to other side of cricoid cartilage, this part is called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cricopharyngeus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a sphincter that open only for passage of a bolus during swallowing. This part also is the narrowest part of GIT except appendix.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7883"/>
            <a:ext cx="2334453" cy="48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4724401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/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89916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Gaps in pharyngeal wall 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defective in constrictors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a-Between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constrictor and base of skull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Levator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palati muscle.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Tensor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palate muscle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b-Between superior and middle constrictors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Stylopharyngeus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Glossopharyngeal nerve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c-Between middle and inferior constrictors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laryngeal n.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Superior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laryngeal art.</a:t>
            </a: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1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5178"/>
            <a:ext cx="4800600" cy="6421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61722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Palatogpharyngeus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palatine aponeurosis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post.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of thyroid lamina.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wall of pharynx inner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constrictors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Salpingopharyngus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cartilaginous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auditory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inner aspect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constrictors.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Stylopharyngeus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styloid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	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.-post. border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thyroid lamina.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-spread on inner aspect of constrictors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A.:-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pharynx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swallowing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that the pharyngeal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 shorten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5502166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9448800" cy="624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pharynx: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Internally pharyngeal cavity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divided into 3 parts: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I-Nasopharynx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nasal cavity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from base of skull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level of soft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1-Opening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auditory tube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side wall just above of soft palate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2-Tubal elevation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3-Salpingopalatine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by levator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palati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below the opening of auditory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palate.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829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pharynx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62484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I-Nasopharynx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4-Salpingopharyngeal fold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-Produced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salpingopharyngus muscle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-Extend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tubal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fades away on the side wall of pharynx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5-Pharyngeal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recess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just behind tubal elevation.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6-Pharyngeal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isthmus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junction between nasopharynx and oropharynx Bounded by soft palate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wall of pharynx opposite to soft palate posteriorly.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closed during swallowing by approximation of soft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palate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opposite wall of pharynx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40E8E7693214FACFCA802A460EE8F" ma:contentTypeVersion="2" ma:contentTypeDescription="Create a new document." ma:contentTypeScope="" ma:versionID="bd560ea27efd6af8bccb82e80e6f2c7c">
  <xsd:schema xmlns:xsd="http://www.w3.org/2001/XMLSchema" xmlns:xs="http://www.w3.org/2001/XMLSchema" xmlns:p="http://schemas.microsoft.com/office/2006/metadata/properties" xmlns:ns2="7bfd935a-17f5-449f-8c05-9a034bc4da16" targetNamespace="http://schemas.microsoft.com/office/2006/metadata/properties" ma:root="true" ma:fieldsID="e701448f33f984923bac1ee534da4ec7" ns2:_="">
    <xsd:import namespace="7bfd935a-17f5-449f-8c05-9a034bc4d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935a-17f5-449f-8c05-9a034bc4d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A5224E-5226-405B-8E0C-7D8C006FF0F0}"/>
</file>

<file path=customXml/itemProps2.xml><?xml version="1.0" encoding="utf-8"?>
<ds:datastoreItem xmlns:ds="http://schemas.openxmlformats.org/officeDocument/2006/customXml" ds:itemID="{6C663154-D697-4803-ABF5-916309C6DB7E}"/>
</file>

<file path=customXml/itemProps3.xml><?xml version="1.0" encoding="utf-8"?>
<ds:datastoreItem xmlns:ds="http://schemas.openxmlformats.org/officeDocument/2006/customXml" ds:itemID="{34CC639B-73DF-4CFA-8F37-C55E49E36DEB}"/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921</Words>
  <Application>Microsoft Office PowerPoint</Application>
  <PresentationFormat>On-screen Show (4:3)</PresentationFormat>
  <Paragraphs>199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PHARYNX</vt:lpstr>
      <vt:lpstr>PHARYNX </vt:lpstr>
      <vt:lpstr>PHARYNX</vt:lpstr>
      <vt:lpstr>PHARYNX</vt:lpstr>
      <vt:lpstr>PHARYNX</vt:lpstr>
      <vt:lpstr>pharynx</vt:lpstr>
      <vt:lpstr>pharynx</vt:lpstr>
      <vt:lpstr>pharynx</vt:lpstr>
      <vt:lpstr>pharynx</vt:lpstr>
      <vt:lpstr>pharynx</vt:lpstr>
      <vt:lpstr>pharynx</vt:lpstr>
      <vt:lpstr>pharynx</vt:lpstr>
      <vt:lpstr>pharynx</vt:lpstr>
      <vt:lpstr>pharynx</vt:lpstr>
      <vt:lpstr>pharynx</vt:lpstr>
      <vt:lpstr>pharynx</vt:lpstr>
      <vt:lpstr>pharynx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CAVITY , TONGUE &amp; PALATE</dc:title>
  <dc:creator>A SDF</dc:creator>
  <cp:lastModifiedBy>A SDF</cp:lastModifiedBy>
  <cp:revision>83</cp:revision>
  <dcterms:created xsi:type="dcterms:W3CDTF">2006-08-16T00:00:00Z</dcterms:created>
  <dcterms:modified xsi:type="dcterms:W3CDTF">2022-03-28T21:16:57Z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0x0101005B240E8E7693214FACFCA802A460EE8F</vt:lpwstr>
  </property>
</Properties>
</file>