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44" r:id="rId2"/>
  </p:sldMasterIdLst>
  <p:notesMasterIdLst>
    <p:notesMasterId r:id="rId27"/>
  </p:notesMasterIdLst>
  <p:sldIdLst>
    <p:sldId id="256" r:id="rId3"/>
    <p:sldId id="282" r:id="rId4"/>
    <p:sldId id="258" r:id="rId5"/>
    <p:sldId id="259" r:id="rId6"/>
    <p:sldId id="283" r:id="rId7"/>
    <p:sldId id="284" r:id="rId8"/>
    <p:sldId id="295" r:id="rId9"/>
    <p:sldId id="296" r:id="rId10"/>
    <p:sldId id="297" r:id="rId11"/>
    <p:sldId id="298" r:id="rId12"/>
    <p:sldId id="299" r:id="rId13"/>
    <p:sldId id="266" r:id="rId14"/>
    <p:sldId id="300" r:id="rId15"/>
    <p:sldId id="268" r:id="rId16"/>
    <p:sldId id="301" r:id="rId17"/>
    <p:sldId id="269" r:id="rId18"/>
    <p:sldId id="272" r:id="rId19"/>
    <p:sldId id="273" r:id="rId20"/>
    <p:sldId id="275" r:id="rId21"/>
    <p:sldId id="278" r:id="rId22"/>
    <p:sldId id="279" r:id="rId23"/>
    <p:sldId id="302" r:id="rId24"/>
    <p:sldId id="294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9F597-8B6D-4C9D-9A5B-D9742C3C0447}" type="doc">
      <dgm:prSet loTypeId="urn:microsoft.com/office/officeart/2005/8/layout/hierarchy5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707016-048D-4905-8451-470346AF7B1D}">
      <dgm:prSet phldrT="[Text]"/>
      <dgm:spPr/>
      <dgm:t>
        <a:bodyPr/>
        <a:lstStyle/>
        <a:p>
          <a:r>
            <a:rPr lang="en-US" dirty="0" smtClean="0"/>
            <a:t>anticholinergic</a:t>
          </a:r>
          <a:endParaRPr lang="en-US" dirty="0"/>
        </a:p>
      </dgm:t>
    </dgm:pt>
    <dgm:pt modelId="{7AFA3CDB-CFB3-4AE4-B83A-B1EE7559BBD2}" type="parTrans" cxnId="{DE0682EE-8AA9-4639-99DF-5C72EF6450DB}">
      <dgm:prSet/>
      <dgm:spPr/>
      <dgm:t>
        <a:bodyPr/>
        <a:lstStyle/>
        <a:p>
          <a:endParaRPr lang="en-US"/>
        </a:p>
      </dgm:t>
    </dgm:pt>
    <dgm:pt modelId="{31240221-33D6-43FF-8459-232A99BDE608}" type="sibTrans" cxnId="{DE0682EE-8AA9-4639-99DF-5C72EF6450DB}">
      <dgm:prSet/>
      <dgm:spPr/>
      <dgm:t>
        <a:bodyPr/>
        <a:lstStyle/>
        <a:p>
          <a:endParaRPr lang="en-US"/>
        </a:p>
      </dgm:t>
    </dgm:pt>
    <dgm:pt modelId="{D2E0C695-31D7-44F1-B8F9-6D017C7312D8}">
      <dgm:prSet phldrT="[Text]"/>
      <dgm:spPr/>
      <dgm:t>
        <a:bodyPr/>
        <a:lstStyle/>
        <a:p>
          <a:r>
            <a:rPr lang="en-US" dirty="0" smtClean="0"/>
            <a:t>Anti-</a:t>
          </a:r>
          <a:r>
            <a:rPr lang="en-US" dirty="0" err="1" smtClean="0"/>
            <a:t>nicontinic</a:t>
          </a:r>
          <a:endParaRPr lang="en-US" dirty="0"/>
        </a:p>
      </dgm:t>
    </dgm:pt>
    <dgm:pt modelId="{1CFF0E93-C2CA-4BCE-B262-3DC9CEC33D11}" type="parTrans" cxnId="{05AD75E5-9963-4B61-9B4C-2F5943B969F9}">
      <dgm:prSet/>
      <dgm:spPr/>
      <dgm:t>
        <a:bodyPr/>
        <a:lstStyle/>
        <a:p>
          <a:endParaRPr lang="en-US"/>
        </a:p>
      </dgm:t>
    </dgm:pt>
    <dgm:pt modelId="{FDDFEF1C-FD6D-4D4D-9AD7-30C02E9D77EE}" type="sibTrans" cxnId="{05AD75E5-9963-4B61-9B4C-2F5943B969F9}">
      <dgm:prSet/>
      <dgm:spPr/>
      <dgm:t>
        <a:bodyPr/>
        <a:lstStyle/>
        <a:p>
          <a:endParaRPr lang="en-US"/>
        </a:p>
      </dgm:t>
    </dgm:pt>
    <dgm:pt modelId="{62753575-DAF5-4F82-AA98-1C6FB4E290AE}">
      <dgm:prSet phldrT="[Text]"/>
      <dgm:spPr/>
      <dgm:t>
        <a:bodyPr/>
        <a:lstStyle/>
        <a:p>
          <a:r>
            <a:rPr lang="en-US" dirty="0" smtClean="0"/>
            <a:t>NM BLOCKERS??</a:t>
          </a:r>
          <a:endParaRPr lang="en-US" dirty="0"/>
        </a:p>
      </dgm:t>
    </dgm:pt>
    <dgm:pt modelId="{9FBC1A3D-5172-48BE-B8A1-2E483BEC25F4}" type="parTrans" cxnId="{87E2E72D-662E-481A-9EC6-47583530B6D9}">
      <dgm:prSet/>
      <dgm:spPr/>
      <dgm:t>
        <a:bodyPr/>
        <a:lstStyle/>
        <a:p>
          <a:endParaRPr lang="en-US"/>
        </a:p>
      </dgm:t>
    </dgm:pt>
    <dgm:pt modelId="{FD283F28-8954-4415-9BEA-E88889AE1203}" type="sibTrans" cxnId="{87E2E72D-662E-481A-9EC6-47583530B6D9}">
      <dgm:prSet/>
      <dgm:spPr/>
      <dgm:t>
        <a:bodyPr/>
        <a:lstStyle/>
        <a:p>
          <a:endParaRPr lang="en-US"/>
        </a:p>
      </dgm:t>
    </dgm:pt>
    <dgm:pt modelId="{508C15BF-2DA4-4AB6-B038-F4E74D0F8376}">
      <dgm:prSet phldrT="[Text]"/>
      <dgm:spPr/>
      <dgm:t>
        <a:bodyPr/>
        <a:lstStyle/>
        <a:p>
          <a:r>
            <a:rPr lang="en-US" dirty="0" err="1" smtClean="0"/>
            <a:t>Nn</a:t>
          </a:r>
          <a:r>
            <a:rPr lang="en-US" dirty="0" smtClean="0"/>
            <a:t> BLOCKERS???</a:t>
          </a:r>
          <a:endParaRPr lang="en-US" dirty="0"/>
        </a:p>
      </dgm:t>
    </dgm:pt>
    <dgm:pt modelId="{D11FBAE9-5256-4161-ADFE-45491C7A8391}" type="parTrans" cxnId="{F6E6DE28-84F1-48E6-A58B-DEE16033A5BF}">
      <dgm:prSet/>
      <dgm:spPr/>
      <dgm:t>
        <a:bodyPr/>
        <a:lstStyle/>
        <a:p>
          <a:endParaRPr lang="en-US"/>
        </a:p>
      </dgm:t>
    </dgm:pt>
    <dgm:pt modelId="{D1BF9783-E9C0-404C-911E-62F8282E2FB4}" type="sibTrans" cxnId="{F6E6DE28-84F1-48E6-A58B-DEE16033A5BF}">
      <dgm:prSet/>
      <dgm:spPr/>
      <dgm:t>
        <a:bodyPr/>
        <a:lstStyle/>
        <a:p>
          <a:endParaRPr lang="en-US"/>
        </a:p>
      </dgm:t>
    </dgm:pt>
    <dgm:pt modelId="{9874978B-425A-436B-86F8-798930BCD782}">
      <dgm:prSet phldrT="[Text]"/>
      <dgm:spPr/>
      <dgm:t>
        <a:bodyPr/>
        <a:lstStyle/>
        <a:p>
          <a:r>
            <a:rPr lang="en-US" dirty="0" smtClean="0"/>
            <a:t>Anti-muscarinic</a:t>
          </a:r>
          <a:endParaRPr lang="en-US" dirty="0"/>
        </a:p>
      </dgm:t>
    </dgm:pt>
    <dgm:pt modelId="{53F4CD49-5FA8-4A95-A023-CCA64345D5E8}" type="parTrans" cxnId="{0650166C-12EE-46F2-9ECF-554C86B5D09B}">
      <dgm:prSet/>
      <dgm:spPr/>
      <dgm:t>
        <a:bodyPr/>
        <a:lstStyle/>
        <a:p>
          <a:endParaRPr lang="en-US"/>
        </a:p>
      </dgm:t>
    </dgm:pt>
    <dgm:pt modelId="{96E5638F-3EF9-4465-8BB5-0BB7683E60D3}" type="sibTrans" cxnId="{0650166C-12EE-46F2-9ECF-554C86B5D09B}">
      <dgm:prSet/>
      <dgm:spPr/>
      <dgm:t>
        <a:bodyPr/>
        <a:lstStyle/>
        <a:p>
          <a:endParaRPr lang="en-US"/>
        </a:p>
      </dgm:t>
    </dgm:pt>
    <dgm:pt modelId="{398CBC4E-2009-477E-A68E-347FCCC3B45C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 BLOCLERS</a:t>
          </a:r>
        </a:p>
        <a:p>
          <a:r>
            <a:rPr lang="en-US" dirty="0" smtClean="0"/>
            <a:t>(M 1,2,3,4,5)</a:t>
          </a:r>
          <a:endParaRPr lang="en-US" dirty="0"/>
        </a:p>
      </dgm:t>
    </dgm:pt>
    <dgm:pt modelId="{425DC37A-8551-4D7B-A4D1-FB4A77F4092F}" type="parTrans" cxnId="{DCBA5B28-6BD9-48F5-B3BE-49F2FEDEB506}">
      <dgm:prSet/>
      <dgm:spPr/>
      <dgm:t>
        <a:bodyPr/>
        <a:lstStyle/>
        <a:p>
          <a:endParaRPr lang="en-US"/>
        </a:p>
      </dgm:t>
    </dgm:pt>
    <dgm:pt modelId="{0A9B519D-B551-4524-A712-DC5B8274E0B8}" type="sibTrans" cxnId="{DCBA5B28-6BD9-48F5-B3BE-49F2FEDEB506}">
      <dgm:prSet/>
      <dgm:spPr/>
      <dgm:t>
        <a:bodyPr/>
        <a:lstStyle/>
        <a:p>
          <a:endParaRPr lang="en-US"/>
        </a:p>
      </dgm:t>
    </dgm:pt>
    <dgm:pt modelId="{D248D30A-7445-49A7-9DC4-9113FC4B23A2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97CEA2C7-24A8-475B-89AB-D06B93374F43}" type="parTrans" cxnId="{055D4785-229C-4156-95B6-779D99B8FC0F}">
      <dgm:prSet/>
      <dgm:spPr/>
      <dgm:t>
        <a:bodyPr/>
        <a:lstStyle/>
        <a:p>
          <a:endParaRPr lang="en-US"/>
        </a:p>
      </dgm:t>
    </dgm:pt>
    <dgm:pt modelId="{FF3A3837-FDB5-4517-9987-4DD80757D809}" type="sibTrans" cxnId="{055D4785-229C-4156-95B6-779D99B8FC0F}">
      <dgm:prSet/>
      <dgm:spPr/>
      <dgm:t>
        <a:bodyPr/>
        <a:lstStyle/>
        <a:p>
          <a:endParaRPr lang="en-US"/>
        </a:p>
      </dgm:t>
    </dgm:pt>
    <dgm:pt modelId="{3D1242BF-2840-413E-AD8E-B7A9AAF59B68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CEFE0FE9-FBD0-4397-B7B9-175A518ADA4A}" type="parTrans" cxnId="{BF7113CF-FA6C-437E-94D3-AEA8DC1AFA8C}">
      <dgm:prSet/>
      <dgm:spPr/>
      <dgm:t>
        <a:bodyPr/>
        <a:lstStyle/>
        <a:p>
          <a:endParaRPr lang="en-US"/>
        </a:p>
      </dgm:t>
    </dgm:pt>
    <dgm:pt modelId="{042DA1B2-A511-4708-B776-E6A7DFC934C2}" type="sibTrans" cxnId="{BF7113CF-FA6C-437E-94D3-AEA8DC1AFA8C}">
      <dgm:prSet/>
      <dgm:spPr/>
      <dgm:t>
        <a:bodyPr/>
        <a:lstStyle/>
        <a:p>
          <a:endParaRPr lang="en-US"/>
        </a:p>
      </dgm:t>
    </dgm:pt>
    <dgm:pt modelId="{DF345266-5AD4-444E-92A5-C1EE39483A6F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FD143A67-217C-4E4F-A01A-3607F4498470}" type="parTrans" cxnId="{4BFDE8D7-9CE2-4610-8404-F2D1DD0F3011}">
      <dgm:prSet/>
      <dgm:spPr/>
      <dgm:t>
        <a:bodyPr/>
        <a:lstStyle/>
        <a:p>
          <a:endParaRPr lang="en-US"/>
        </a:p>
      </dgm:t>
    </dgm:pt>
    <dgm:pt modelId="{DF53C83C-B5E8-4CF5-AFEB-C782641323C6}" type="sibTrans" cxnId="{4BFDE8D7-9CE2-4610-8404-F2D1DD0F3011}">
      <dgm:prSet/>
      <dgm:spPr/>
      <dgm:t>
        <a:bodyPr/>
        <a:lstStyle/>
        <a:p>
          <a:endParaRPr lang="en-US"/>
        </a:p>
      </dgm:t>
    </dgm:pt>
    <dgm:pt modelId="{7A208BF2-9611-447B-9773-BE982EB26B9E}" type="pres">
      <dgm:prSet presAssocID="{1819F597-8B6D-4C9D-9A5B-D9742C3C044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9633D-9728-4424-BAAE-8B66517EF185}" type="pres">
      <dgm:prSet presAssocID="{1819F597-8B6D-4C9D-9A5B-D9742C3C0447}" presName="hierFlow" presStyleCnt="0"/>
      <dgm:spPr/>
    </dgm:pt>
    <dgm:pt modelId="{C65E1D6E-7525-4A12-89A2-B7AC3AB32B81}" type="pres">
      <dgm:prSet presAssocID="{1819F597-8B6D-4C9D-9A5B-D9742C3C0447}" presName="firstBuf" presStyleCnt="0"/>
      <dgm:spPr/>
    </dgm:pt>
    <dgm:pt modelId="{1882236F-D349-4361-B63B-DA83F1799C33}" type="pres">
      <dgm:prSet presAssocID="{1819F597-8B6D-4C9D-9A5B-D9742C3C044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12F1EFB-3150-4680-973C-3B4FC5DC6840}" type="pres">
      <dgm:prSet presAssocID="{9B707016-048D-4905-8451-470346AF7B1D}" presName="Name17" presStyleCnt="0"/>
      <dgm:spPr/>
    </dgm:pt>
    <dgm:pt modelId="{3CD94F26-6120-4AD9-8ABA-FE59B6E38EF4}" type="pres">
      <dgm:prSet presAssocID="{9B707016-048D-4905-8451-470346AF7B1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09A318-A135-4972-82CE-E33BDB2E4AA6}" type="pres">
      <dgm:prSet presAssocID="{9B707016-048D-4905-8451-470346AF7B1D}" presName="hierChild2" presStyleCnt="0"/>
      <dgm:spPr/>
    </dgm:pt>
    <dgm:pt modelId="{62FF06DB-73F2-4674-A753-774F971EB1C2}" type="pres">
      <dgm:prSet presAssocID="{1CFF0E93-C2CA-4BCE-B262-3DC9CEC33D11}" presName="Name25" presStyleLbl="parChTrans1D2" presStyleIdx="0" presStyleCnt="2"/>
      <dgm:spPr/>
      <dgm:t>
        <a:bodyPr/>
        <a:lstStyle/>
        <a:p>
          <a:endParaRPr lang="en-US"/>
        </a:p>
      </dgm:t>
    </dgm:pt>
    <dgm:pt modelId="{3727855C-4C7D-40C0-9CDA-A74366BE50E1}" type="pres">
      <dgm:prSet presAssocID="{1CFF0E93-C2CA-4BCE-B262-3DC9CEC33D1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7AE767B-385C-4CE1-A6FA-57401AD33DE0}" type="pres">
      <dgm:prSet presAssocID="{D2E0C695-31D7-44F1-B8F9-6D017C7312D8}" presName="Name30" presStyleCnt="0"/>
      <dgm:spPr/>
    </dgm:pt>
    <dgm:pt modelId="{E0B5979E-FA32-411B-B6D4-4DA29848ED36}" type="pres">
      <dgm:prSet presAssocID="{D2E0C695-31D7-44F1-B8F9-6D017C7312D8}" presName="level2Shape" presStyleLbl="node2" presStyleIdx="0" presStyleCnt="2"/>
      <dgm:spPr/>
      <dgm:t>
        <a:bodyPr/>
        <a:lstStyle/>
        <a:p>
          <a:endParaRPr lang="en-US"/>
        </a:p>
      </dgm:t>
    </dgm:pt>
    <dgm:pt modelId="{FA8A6ED5-B185-4B52-8A40-52407C4D4B87}" type="pres">
      <dgm:prSet presAssocID="{D2E0C695-31D7-44F1-B8F9-6D017C7312D8}" presName="hierChild3" presStyleCnt="0"/>
      <dgm:spPr/>
    </dgm:pt>
    <dgm:pt modelId="{4807FEB0-C5B6-4EE0-A79E-9CE7F5C1F5A3}" type="pres">
      <dgm:prSet presAssocID="{9FBC1A3D-5172-48BE-B8A1-2E483BEC25F4}" presName="Name25" presStyleLbl="parChTrans1D3" presStyleIdx="0" presStyleCnt="3"/>
      <dgm:spPr/>
      <dgm:t>
        <a:bodyPr/>
        <a:lstStyle/>
        <a:p>
          <a:endParaRPr lang="en-US"/>
        </a:p>
      </dgm:t>
    </dgm:pt>
    <dgm:pt modelId="{4D072616-6E5D-4CA9-93A0-DB9B93BB2CE5}" type="pres">
      <dgm:prSet presAssocID="{9FBC1A3D-5172-48BE-B8A1-2E483BEC25F4}" presName="connTx" presStyleLbl="parChTrans1D3" presStyleIdx="0" presStyleCnt="3"/>
      <dgm:spPr/>
      <dgm:t>
        <a:bodyPr/>
        <a:lstStyle/>
        <a:p>
          <a:endParaRPr lang="en-US"/>
        </a:p>
      </dgm:t>
    </dgm:pt>
    <dgm:pt modelId="{0BE822F0-D6D4-470F-885C-9349A4FDA9EE}" type="pres">
      <dgm:prSet presAssocID="{62753575-DAF5-4F82-AA98-1C6FB4E290AE}" presName="Name30" presStyleCnt="0"/>
      <dgm:spPr/>
    </dgm:pt>
    <dgm:pt modelId="{2A2AA133-DEE4-45C9-9B7F-4E7BDF769CFF}" type="pres">
      <dgm:prSet presAssocID="{62753575-DAF5-4F82-AA98-1C6FB4E290AE}" presName="level2Shape" presStyleLbl="node3" presStyleIdx="0" presStyleCnt="3"/>
      <dgm:spPr/>
      <dgm:t>
        <a:bodyPr/>
        <a:lstStyle/>
        <a:p>
          <a:endParaRPr lang="en-US"/>
        </a:p>
      </dgm:t>
    </dgm:pt>
    <dgm:pt modelId="{3870F436-5465-4028-9CF6-014BFC2F181D}" type="pres">
      <dgm:prSet presAssocID="{62753575-DAF5-4F82-AA98-1C6FB4E290AE}" presName="hierChild3" presStyleCnt="0"/>
      <dgm:spPr/>
    </dgm:pt>
    <dgm:pt modelId="{A514866D-4E32-44C0-AC48-BFDF53FDC2FD}" type="pres">
      <dgm:prSet presAssocID="{D11FBAE9-5256-4161-ADFE-45491C7A8391}" presName="Name25" presStyleLbl="parChTrans1D3" presStyleIdx="1" presStyleCnt="3"/>
      <dgm:spPr/>
      <dgm:t>
        <a:bodyPr/>
        <a:lstStyle/>
        <a:p>
          <a:endParaRPr lang="en-US"/>
        </a:p>
      </dgm:t>
    </dgm:pt>
    <dgm:pt modelId="{4BB48C4B-B2D1-45CA-AF02-0463717A85B3}" type="pres">
      <dgm:prSet presAssocID="{D11FBAE9-5256-4161-ADFE-45491C7A8391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CE955E4-3553-48D1-8636-3E0D1F597552}" type="pres">
      <dgm:prSet presAssocID="{508C15BF-2DA4-4AB6-B038-F4E74D0F8376}" presName="Name30" presStyleCnt="0"/>
      <dgm:spPr/>
    </dgm:pt>
    <dgm:pt modelId="{5405AE6D-4DE0-4841-8AF3-D62F52FBD53F}" type="pres">
      <dgm:prSet presAssocID="{508C15BF-2DA4-4AB6-B038-F4E74D0F8376}" presName="level2Shape" presStyleLbl="node3" presStyleIdx="1" presStyleCnt="3"/>
      <dgm:spPr/>
      <dgm:t>
        <a:bodyPr/>
        <a:lstStyle/>
        <a:p>
          <a:endParaRPr lang="en-US"/>
        </a:p>
      </dgm:t>
    </dgm:pt>
    <dgm:pt modelId="{85DEF1EE-A92A-4AFE-A435-3EEF3F828A7C}" type="pres">
      <dgm:prSet presAssocID="{508C15BF-2DA4-4AB6-B038-F4E74D0F8376}" presName="hierChild3" presStyleCnt="0"/>
      <dgm:spPr/>
    </dgm:pt>
    <dgm:pt modelId="{1A986330-5A0D-4A77-873A-BD3E07C6D6BA}" type="pres">
      <dgm:prSet presAssocID="{53F4CD49-5FA8-4A95-A023-CCA64345D5E8}" presName="Name25" presStyleLbl="parChTrans1D2" presStyleIdx="1" presStyleCnt="2"/>
      <dgm:spPr/>
      <dgm:t>
        <a:bodyPr/>
        <a:lstStyle/>
        <a:p>
          <a:endParaRPr lang="en-US"/>
        </a:p>
      </dgm:t>
    </dgm:pt>
    <dgm:pt modelId="{69EF91C4-2E8F-4353-AD6E-CDDD256F36BE}" type="pres">
      <dgm:prSet presAssocID="{53F4CD49-5FA8-4A95-A023-CCA64345D5E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589B345-274F-43EB-8483-B481884389F4}" type="pres">
      <dgm:prSet presAssocID="{9874978B-425A-436B-86F8-798930BCD782}" presName="Name30" presStyleCnt="0"/>
      <dgm:spPr/>
    </dgm:pt>
    <dgm:pt modelId="{BAEC5259-5357-4FD8-8029-0818473DEAE7}" type="pres">
      <dgm:prSet presAssocID="{9874978B-425A-436B-86F8-798930BCD782}" presName="level2Shape" presStyleLbl="node2" presStyleIdx="1" presStyleCnt="2"/>
      <dgm:spPr/>
      <dgm:t>
        <a:bodyPr/>
        <a:lstStyle/>
        <a:p>
          <a:endParaRPr lang="en-US"/>
        </a:p>
      </dgm:t>
    </dgm:pt>
    <dgm:pt modelId="{5E59D5B2-B8EB-4126-A0BA-FFF89FA63667}" type="pres">
      <dgm:prSet presAssocID="{9874978B-425A-436B-86F8-798930BCD782}" presName="hierChild3" presStyleCnt="0"/>
      <dgm:spPr/>
    </dgm:pt>
    <dgm:pt modelId="{5C40C6DB-1D3C-4666-B66B-00E1DD460F57}" type="pres">
      <dgm:prSet presAssocID="{425DC37A-8551-4D7B-A4D1-FB4A77F4092F}" presName="Name25" presStyleLbl="parChTrans1D3" presStyleIdx="2" presStyleCnt="3"/>
      <dgm:spPr/>
      <dgm:t>
        <a:bodyPr/>
        <a:lstStyle/>
        <a:p>
          <a:endParaRPr lang="en-US"/>
        </a:p>
      </dgm:t>
    </dgm:pt>
    <dgm:pt modelId="{0C80ED64-67BF-4DDB-96FF-F2D9715888A6}" type="pres">
      <dgm:prSet presAssocID="{425DC37A-8551-4D7B-A4D1-FB4A77F4092F}" presName="connTx" presStyleLbl="parChTrans1D3" presStyleIdx="2" presStyleCnt="3"/>
      <dgm:spPr/>
      <dgm:t>
        <a:bodyPr/>
        <a:lstStyle/>
        <a:p>
          <a:endParaRPr lang="en-US"/>
        </a:p>
      </dgm:t>
    </dgm:pt>
    <dgm:pt modelId="{6DD5F1D0-32C5-460B-B6E0-E708D12841D2}" type="pres">
      <dgm:prSet presAssocID="{398CBC4E-2009-477E-A68E-347FCCC3B45C}" presName="Name30" presStyleCnt="0"/>
      <dgm:spPr/>
    </dgm:pt>
    <dgm:pt modelId="{1295115D-2ED1-4ED2-B42F-1482CF2BD87A}" type="pres">
      <dgm:prSet presAssocID="{398CBC4E-2009-477E-A68E-347FCCC3B45C}" presName="level2Shape" presStyleLbl="node3" presStyleIdx="2" presStyleCnt="3"/>
      <dgm:spPr/>
      <dgm:t>
        <a:bodyPr/>
        <a:lstStyle/>
        <a:p>
          <a:endParaRPr lang="en-US"/>
        </a:p>
      </dgm:t>
    </dgm:pt>
    <dgm:pt modelId="{9E3C6D54-9890-43F4-8DCD-626E01FBC99E}" type="pres">
      <dgm:prSet presAssocID="{398CBC4E-2009-477E-A68E-347FCCC3B45C}" presName="hierChild3" presStyleCnt="0"/>
      <dgm:spPr/>
    </dgm:pt>
    <dgm:pt modelId="{21461FA9-C0A8-46FB-8322-1F26C0467247}" type="pres">
      <dgm:prSet presAssocID="{1819F597-8B6D-4C9D-9A5B-D9742C3C0447}" presName="bgShapesFlow" presStyleCnt="0"/>
      <dgm:spPr/>
    </dgm:pt>
    <dgm:pt modelId="{109CB523-60F9-4F59-A8B1-6722CC8E8323}" type="pres">
      <dgm:prSet presAssocID="{D248D30A-7445-49A7-9DC4-9113FC4B23A2}" presName="rectComp" presStyleCnt="0"/>
      <dgm:spPr/>
    </dgm:pt>
    <dgm:pt modelId="{2C972A19-70EE-4568-A16B-E15BF8F5EA17}" type="pres">
      <dgm:prSet presAssocID="{D248D30A-7445-49A7-9DC4-9113FC4B23A2}" presName="bgRect" presStyleLbl="bgShp" presStyleIdx="0" presStyleCnt="3"/>
      <dgm:spPr/>
      <dgm:t>
        <a:bodyPr/>
        <a:lstStyle/>
        <a:p>
          <a:endParaRPr lang="en-US"/>
        </a:p>
      </dgm:t>
    </dgm:pt>
    <dgm:pt modelId="{BA085527-5DB1-4EED-87B3-15859A90CBD8}" type="pres">
      <dgm:prSet presAssocID="{D248D30A-7445-49A7-9DC4-9113FC4B23A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87760-02DE-4C69-AAE7-5F77A78B043B}" type="pres">
      <dgm:prSet presAssocID="{D248D30A-7445-49A7-9DC4-9113FC4B23A2}" presName="spComp" presStyleCnt="0"/>
      <dgm:spPr/>
    </dgm:pt>
    <dgm:pt modelId="{A04B9364-5DED-43A9-ACC8-B59D3D7A2D75}" type="pres">
      <dgm:prSet presAssocID="{D248D30A-7445-49A7-9DC4-9113FC4B23A2}" presName="hSp" presStyleCnt="0"/>
      <dgm:spPr/>
    </dgm:pt>
    <dgm:pt modelId="{AC49802F-39D5-4D9D-A40A-9A267AABCD06}" type="pres">
      <dgm:prSet presAssocID="{3D1242BF-2840-413E-AD8E-B7A9AAF59B68}" presName="rectComp" presStyleCnt="0"/>
      <dgm:spPr/>
    </dgm:pt>
    <dgm:pt modelId="{DB2C6CA5-F3B8-42D4-AF10-929717BDC2DE}" type="pres">
      <dgm:prSet presAssocID="{3D1242BF-2840-413E-AD8E-B7A9AAF59B68}" presName="bgRect" presStyleLbl="bgShp" presStyleIdx="1" presStyleCnt="3"/>
      <dgm:spPr/>
      <dgm:t>
        <a:bodyPr/>
        <a:lstStyle/>
        <a:p>
          <a:endParaRPr lang="en-US"/>
        </a:p>
      </dgm:t>
    </dgm:pt>
    <dgm:pt modelId="{DC446E5F-18ED-48A3-9E5F-9D494FC51847}" type="pres">
      <dgm:prSet presAssocID="{3D1242BF-2840-413E-AD8E-B7A9AAF59B6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19298-4200-46C7-A251-FFADEFCC414E}" type="pres">
      <dgm:prSet presAssocID="{3D1242BF-2840-413E-AD8E-B7A9AAF59B68}" presName="spComp" presStyleCnt="0"/>
      <dgm:spPr/>
    </dgm:pt>
    <dgm:pt modelId="{2EE288FC-E122-4B9F-9FE3-F289A71B86D4}" type="pres">
      <dgm:prSet presAssocID="{3D1242BF-2840-413E-AD8E-B7A9AAF59B68}" presName="hSp" presStyleCnt="0"/>
      <dgm:spPr/>
    </dgm:pt>
    <dgm:pt modelId="{B6DA5F7B-5D2A-4A0E-AFB7-E6A5E25F339B}" type="pres">
      <dgm:prSet presAssocID="{DF345266-5AD4-444E-92A5-C1EE39483A6F}" presName="rectComp" presStyleCnt="0"/>
      <dgm:spPr/>
    </dgm:pt>
    <dgm:pt modelId="{E83A0A79-5F9D-41A4-A2ED-C3EA4C5798C7}" type="pres">
      <dgm:prSet presAssocID="{DF345266-5AD4-444E-92A5-C1EE39483A6F}" presName="bgRect" presStyleLbl="bgShp" presStyleIdx="2" presStyleCnt="3"/>
      <dgm:spPr/>
      <dgm:t>
        <a:bodyPr/>
        <a:lstStyle/>
        <a:p>
          <a:endParaRPr lang="en-US"/>
        </a:p>
      </dgm:t>
    </dgm:pt>
    <dgm:pt modelId="{1B685543-E3BC-4B60-9432-C82C08DF2D7E}" type="pres">
      <dgm:prSet presAssocID="{DF345266-5AD4-444E-92A5-C1EE39483A6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E5A491-BFCF-4832-B156-C9943CAC72CF}" type="presOf" srcId="{9874978B-425A-436B-86F8-798930BCD782}" destId="{BAEC5259-5357-4FD8-8029-0818473DEAE7}" srcOrd="0" destOrd="0" presId="urn:microsoft.com/office/officeart/2005/8/layout/hierarchy5"/>
    <dgm:cxn modelId="{D7199E33-3F48-4017-AD5E-BAEC8A734240}" type="presOf" srcId="{D248D30A-7445-49A7-9DC4-9113FC4B23A2}" destId="{2C972A19-70EE-4568-A16B-E15BF8F5EA17}" srcOrd="0" destOrd="0" presId="urn:microsoft.com/office/officeart/2005/8/layout/hierarchy5"/>
    <dgm:cxn modelId="{33B8E192-316B-469F-8153-E4DD8F9D257A}" type="presOf" srcId="{9B707016-048D-4905-8451-470346AF7B1D}" destId="{3CD94F26-6120-4AD9-8ABA-FE59B6E38EF4}" srcOrd="0" destOrd="0" presId="urn:microsoft.com/office/officeart/2005/8/layout/hierarchy5"/>
    <dgm:cxn modelId="{391456ED-33FC-4627-95DB-AD06B0A11325}" type="presOf" srcId="{1CFF0E93-C2CA-4BCE-B262-3DC9CEC33D11}" destId="{62FF06DB-73F2-4674-A753-774F971EB1C2}" srcOrd="0" destOrd="0" presId="urn:microsoft.com/office/officeart/2005/8/layout/hierarchy5"/>
    <dgm:cxn modelId="{79AFDC00-BC86-4EDB-AA5F-6601EB07E776}" type="presOf" srcId="{398CBC4E-2009-477E-A68E-347FCCC3B45C}" destId="{1295115D-2ED1-4ED2-B42F-1482CF2BD87A}" srcOrd="0" destOrd="0" presId="urn:microsoft.com/office/officeart/2005/8/layout/hierarchy5"/>
    <dgm:cxn modelId="{BF884C4D-4A66-405C-9E3B-6BD9F89744E0}" type="presOf" srcId="{9FBC1A3D-5172-48BE-B8A1-2E483BEC25F4}" destId="{4807FEB0-C5B6-4EE0-A79E-9CE7F5C1F5A3}" srcOrd="0" destOrd="0" presId="urn:microsoft.com/office/officeart/2005/8/layout/hierarchy5"/>
    <dgm:cxn modelId="{05AD75E5-9963-4B61-9B4C-2F5943B969F9}" srcId="{9B707016-048D-4905-8451-470346AF7B1D}" destId="{D2E0C695-31D7-44F1-B8F9-6D017C7312D8}" srcOrd="0" destOrd="0" parTransId="{1CFF0E93-C2CA-4BCE-B262-3DC9CEC33D11}" sibTransId="{FDDFEF1C-FD6D-4D4D-9AD7-30C02E9D77EE}"/>
    <dgm:cxn modelId="{923F2A07-87DD-4E83-AAFF-E9380868A2DC}" type="presOf" srcId="{DF345266-5AD4-444E-92A5-C1EE39483A6F}" destId="{1B685543-E3BC-4B60-9432-C82C08DF2D7E}" srcOrd="1" destOrd="0" presId="urn:microsoft.com/office/officeart/2005/8/layout/hierarchy5"/>
    <dgm:cxn modelId="{CE8C6A5D-39E2-4514-AF3E-9DB5BFDCFB2F}" type="presOf" srcId="{53F4CD49-5FA8-4A95-A023-CCA64345D5E8}" destId="{1A986330-5A0D-4A77-873A-BD3E07C6D6BA}" srcOrd="0" destOrd="0" presId="urn:microsoft.com/office/officeart/2005/8/layout/hierarchy5"/>
    <dgm:cxn modelId="{6724009E-BC3C-4B3F-BCCA-D3A550933F0C}" type="presOf" srcId="{9FBC1A3D-5172-48BE-B8A1-2E483BEC25F4}" destId="{4D072616-6E5D-4CA9-93A0-DB9B93BB2CE5}" srcOrd="1" destOrd="0" presId="urn:microsoft.com/office/officeart/2005/8/layout/hierarchy5"/>
    <dgm:cxn modelId="{055D4785-229C-4156-95B6-779D99B8FC0F}" srcId="{1819F597-8B6D-4C9D-9A5B-D9742C3C0447}" destId="{D248D30A-7445-49A7-9DC4-9113FC4B23A2}" srcOrd="1" destOrd="0" parTransId="{97CEA2C7-24A8-475B-89AB-D06B93374F43}" sibTransId="{FF3A3837-FDB5-4517-9987-4DD80757D809}"/>
    <dgm:cxn modelId="{E49A7486-FAEA-4A1F-998A-AA920DFC5099}" type="presOf" srcId="{3D1242BF-2840-413E-AD8E-B7A9AAF59B68}" destId="{DC446E5F-18ED-48A3-9E5F-9D494FC51847}" srcOrd="1" destOrd="0" presId="urn:microsoft.com/office/officeart/2005/8/layout/hierarchy5"/>
    <dgm:cxn modelId="{DAB02F56-24B1-4515-8AA5-E6444D61B4F1}" type="presOf" srcId="{D11FBAE9-5256-4161-ADFE-45491C7A8391}" destId="{4BB48C4B-B2D1-45CA-AF02-0463717A85B3}" srcOrd="1" destOrd="0" presId="urn:microsoft.com/office/officeart/2005/8/layout/hierarchy5"/>
    <dgm:cxn modelId="{87E2E72D-662E-481A-9EC6-47583530B6D9}" srcId="{D2E0C695-31D7-44F1-B8F9-6D017C7312D8}" destId="{62753575-DAF5-4F82-AA98-1C6FB4E290AE}" srcOrd="0" destOrd="0" parTransId="{9FBC1A3D-5172-48BE-B8A1-2E483BEC25F4}" sibTransId="{FD283F28-8954-4415-9BEA-E88889AE1203}"/>
    <dgm:cxn modelId="{F6E6DE28-84F1-48E6-A58B-DEE16033A5BF}" srcId="{D2E0C695-31D7-44F1-B8F9-6D017C7312D8}" destId="{508C15BF-2DA4-4AB6-B038-F4E74D0F8376}" srcOrd="1" destOrd="0" parTransId="{D11FBAE9-5256-4161-ADFE-45491C7A8391}" sibTransId="{D1BF9783-E9C0-404C-911E-62F8282E2FB4}"/>
    <dgm:cxn modelId="{DE0682EE-8AA9-4639-99DF-5C72EF6450DB}" srcId="{1819F597-8B6D-4C9D-9A5B-D9742C3C0447}" destId="{9B707016-048D-4905-8451-470346AF7B1D}" srcOrd="0" destOrd="0" parTransId="{7AFA3CDB-CFB3-4AE4-B83A-B1EE7559BBD2}" sibTransId="{31240221-33D6-43FF-8459-232A99BDE608}"/>
    <dgm:cxn modelId="{05C8B9AD-2D0F-4EC5-8202-46CB8E9732FE}" type="presOf" srcId="{D248D30A-7445-49A7-9DC4-9113FC4B23A2}" destId="{BA085527-5DB1-4EED-87B3-15859A90CBD8}" srcOrd="1" destOrd="0" presId="urn:microsoft.com/office/officeart/2005/8/layout/hierarchy5"/>
    <dgm:cxn modelId="{07C142CC-CBC4-42AA-9E9E-28724DFB8367}" type="presOf" srcId="{53F4CD49-5FA8-4A95-A023-CCA64345D5E8}" destId="{69EF91C4-2E8F-4353-AD6E-CDDD256F36BE}" srcOrd="1" destOrd="0" presId="urn:microsoft.com/office/officeart/2005/8/layout/hierarchy5"/>
    <dgm:cxn modelId="{77188F54-FF73-4091-8654-0EDBE7170802}" type="presOf" srcId="{DF345266-5AD4-444E-92A5-C1EE39483A6F}" destId="{E83A0A79-5F9D-41A4-A2ED-C3EA4C5798C7}" srcOrd="0" destOrd="0" presId="urn:microsoft.com/office/officeart/2005/8/layout/hierarchy5"/>
    <dgm:cxn modelId="{0CEAA291-19A3-4AFF-B865-CE08AC91244F}" type="presOf" srcId="{1819F597-8B6D-4C9D-9A5B-D9742C3C0447}" destId="{7A208BF2-9611-447B-9773-BE982EB26B9E}" srcOrd="0" destOrd="0" presId="urn:microsoft.com/office/officeart/2005/8/layout/hierarchy5"/>
    <dgm:cxn modelId="{184A33BC-3D47-42FB-950F-83BE0FC00439}" type="presOf" srcId="{425DC37A-8551-4D7B-A4D1-FB4A77F4092F}" destId="{5C40C6DB-1D3C-4666-B66B-00E1DD460F57}" srcOrd="0" destOrd="0" presId="urn:microsoft.com/office/officeart/2005/8/layout/hierarchy5"/>
    <dgm:cxn modelId="{01391E5B-3B1B-4F94-A061-EDA1D1B9B3E2}" type="presOf" srcId="{1CFF0E93-C2CA-4BCE-B262-3DC9CEC33D11}" destId="{3727855C-4C7D-40C0-9CDA-A74366BE50E1}" srcOrd="1" destOrd="0" presId="urn:microsoft.com/office/officeart/2005/8/layout/hierarchy5"/>
    <dgm:cxn modelId="{75953100-8E9E-448C-8F16-428172052E8A}" type="presOf" srcId="{62753575-DAF5-4F82-AA98-1C6FB4E290AE}" destId="{2A2AA133-DEE4-45C9-9B7F-4E7BDF769CFF}" srcOrd="0" destOrd="0" presId="urn:microsoft.com/office/officeart/2005/8/layout/hierarchy5"/>
    <dgm:cxn modelId="{66F8CF70-041D-4039-97F3-09F64E6C6E80}" type="presOf" srcId="{508C15BF-2DA4-4AB6-B038-F4E74D0F8376}" destId="{5405AE6D-4DE0-4841-8AF3-D62F52FBD53F}" srcOrd="0" destOrd="0" presId="urn:microsoft.com/office/officeart/2005/8/layout/hierarchy5"/>
    <dgm:cxn modelId="{5093375D-E187-47EE-BE3C-1705A502502D}" type="presOf" srcId="{3D1242BF-2840-413E-AD8E-B7A9AAF59B68}" destId="{DB2C6CA5-F3B8-42D4-AF10-929717BDC2DE}" srcOrd="0" destOrd="0" presId="urn:microsoft.com/office/officeart/2005/8/layout/hierarchy5"/>
    <dgm:cxn modelId="{5A6D4CD8-7111-4BC7-B905-0E5F488C31D0}" type="presOf" srcId="{425DC37A-8551-4D7B-A4D1-FB4A77F4092F}" destId="{0C80ED64-67BF-4DDB-96FF-F2D9715888A6}" srcOrd="1" destOrd="0" presId="urn:microsoft.com/office/officeart/2005/8/layout/hierarchy5"/>
    <dgm:cxn modelId="{BF7113CF-FA6C-437E-94D3-AEA8DC1AFA8C}" srcId="{1819F597-8B6D-4C9D-9A5B-D9742C3C0447}" destId="{3D1242BF-2840-413E-AD8E-B7A9AAF59B68}" srcOrd="2" destOrd="0" parTransId="{CEFE0FE9-FBD0-4397-B7B9-175A518ADA4A}" sibTransId="{042DA1B2-A511-4708-B776-E6A7DFC934C2}"/>
    <dgm:cxn modelId="{28E79118-87E4-4593-BEA6-A2DEC4F450B0}" type="presOf" srcId="{D2E0C695-31D7-44F1-B8F9-6D017C7312D8}" destId="{E0B5979E-FA32-411B-B6D4-4DA29848ED36}" srcOrd="0" destOrd="0" presId="urn:microsoft.com/office/officeart/2005/8/layout/hierarchy5"/>
    <dgm:cxn modelId="{1363295A-9019-4F56-81E9-BE17DD2D5947}" type="presOf" srcId="{D11FBAE9-5256-4161-ADFE-45491C7A8391}" destId="{A514866D-4E32-44C0-AC48-BFDF53FDC2FD}" srcOrd="0" destOrd="0" presId="urn:microsoft.com/office/officeart/2005/8/layout/hierarchy5"/>
    <dgm:cxn modelId="{4BFDE8D7-9CE2-4610-8404-F2D1DD0F3011}" srcId="{1819F597-8B6D-4C9D-9A5B-D9742C3C0447}" destId="{DF345266-5AD4-444E-92A5-C1EE39483A6F}" srcOrd="3" destOrd="0" parTransId="{FD143A67-217C-4E4F-A01A-3607F4498470}" sibTransId="{DF53C83C-B5E8-4CF5-AFEB-C782641323C6}"/>
    <dgm:cxn modelId="{DCBA5B28-6BD9-48F5-B3BE-49F2FEDEB506}" srcId="{9874978B-425A-436B-86F8-798930BCD782}" destId="{398CBC4E-2009-477E-A68E-347FCCC3B45C}" srcOrd="0" destOrd="0" parTransId="{425DC37A-8551-4D7B-A4D1-FB4A77F4092F}" sibTransId="{0A9B519D-B551-4524-A712-DC5B8274E0B8}"/>
    <dgm:cxn modelId="{0650166C-12EE-46F2-9ECF-554C86B5D09B}" srcId="{9B707016-048D-4905-8451-470346AF7B1D}" destId="{9874978B-425A-436B-86F8-798930BCD782}" srcOrd="1" destOrd="0" parTransId="{53F4CD49-5FA8-4A95-A023-CCA64345D5E8}" sibTransId="{96E5638F-3EF9-4465-8BB5-0BB7683E60D3}"/>
    <dgm:cxn modelId="{1B03FEF9-54D6-4562-87B8-88E4FF5EE184}" type="presParOf" srcId="{7A208BF2-9611-447B-9773-BE982EB26B9E}" destId="{5FE9633D-9728-4424-BAAE-8B66517EF185}" srcOrd="0" destOrd="0" presId="urn:microsoft.com/office/officeart/2005/8/layout/hierarchy5"/>
    <dgm:cxn modelId="{08D5C41F-A1DA-4DE1-9ACD-CF2C42160954}" type="presParOf" srcId="{5FE9633D-9728-4424-BAAE-8B66517EF185}" destId="{C65E1D6E-7525-4A12-89A2-B7AC3AB32B81}" srcOrd="0" destOrd="0" presId="urn:microsoft.com/office/officeart/2005/8/layout/hierarchy5"/>
    <dgm:cxn modelId="{DD63A96E-A2CB-40C9-978E-4990E0ADA48A}" type="presParOf" srcId="{5FE9633D-9728-4424-BAAE-8B66517EF185}" destId="{1882236F-D349-4361-B63B-DA83F1799C33}" srcOrd="1" destOrd="0" presId="urn:microsoft.com/office/officeart/2005/8/layout/hierarchy5"/>
    <dgm:cxn modelId="{56877E4A-F03E-4E68-9A58-65EE28D2E919}" type="presParOf" srcId="{1882236F-D349-4361-B63B-DA83F1799C33}" destId="{512F1EFB-3150-4680-973C-3B4FC5DC6840}" srcOrd="0" destOrd="0" presId="urn:microsoft.com/office/officeart/2005/8/layout/hierarchy5"/>
    <dgm:cxn modelId="{EB9824D8-0920-49C7-8350-31EEA9D14722}" type="presParOf" srcId="{512F1EFB-3150-4680-973C-3B4FC5DC6840}" destId="{3CD94F26-6120-4AD9-8ABA-FE59B6E38EF4}" srcOrd="0" destOrd="0" presId="urn:microsoft.com/office/officeart/2005/8/layout/hierarchy5"/>
    <dgm:cxn modelId="{3053C37B-0D5E-41C8-9D3F-1B146955C2C1}" type="presParOf" srcId="{512F1EFB-3150-4680-973C-3B4FC5DC6840}" destId="{C509A318-A135-4972-82CE-E33BDB2E4AA6}" srcOrd="1" destOrd="0" presId="urn:microsoft.com/office/officeart/2005/8/layout/hierarchy5"/>
    <dgm:cxn modelId="{A4D4746D-05FE-4397-95AE-C7996525E3F0}" type="presParOf" srcId="{C509A318-A135-4972-82CE-E33BDB2E4AA6}" destId="{62FF06DB-73F2-4674-A753-774F971EB1C2}" srcOrd="0" destOrd="0" presId="urn:microsoft.com/office/officeart/2005/8/layout/hierarchy5"/>
    <dgm:cxn modelId="{4EF54851-F1EC-41E1-BF8B-CDBD2CC0250B}" type="presParOf" srcId="{62FF06DB-73F2-4674-A753-774F971EB1C2}" destId="{3727855C-4C7D-40C0-9CDA-A74366BE50E1}" srcOrd="0" destOrd="0" presId="urn:microsoft.com/office/officeart/2005/8/layout/hierarchy5"/>
    <dgm:cxn modelId="{BBEC9BBC-4DC6-4AF0-9309-7EA92468CBEF}" type="presParOf" srcId="{C509A318-A135-4972-82CE-E33BDB2E4AA6}" destId="{27AE767B-385C-4CE1-A6FA-57401AD33DE0}" srcOrd="1" destOrd="0" presId="urn:microsoft.com/office/officeart/2005/8/layout/hierarchy5"/>
    <dgm:cxn modelId="{EB4C73FE-2466-4F7F-A3D6-AE1352258A2A}" type="presParOf" srcId="{27AE767B-385C-4CE1-A6FA-57401AD33DE0}" destId="{E0B5979E-FA32-411B-B6D4-4DA29848ED36}" srcOrd="0" destOrd="0" presId="urn:microsoft.com/office/officeart/2005/8/layout/hierarchy5"/>
    <dgm:cxn modelId="{4D717A33-0D15-4DBE-BE4E-9344381F40D4}" type="presParOf" srcId="{27AE767B-385C-4CE1-A6FA-57401AD33DE0}" destId="{FA8A6ED5-B185-4B52-8A40-52407C4D4B87}" srcOrd="1" destOrd="0" presId="urn:microsoft.com/office/officeart/2005/8/layout/hierarchy5"/>
    <dgm:cxn modelId="{BF828872-20B4-47EF-A549-ECE79DAAB867}" type="presParOf" srcId="{FA8A6ED5-B185-4B52-8A40-52407C4D4B87}" destId="{4807FEB0-C5B6-4EE0-A79E-9CE7F5C1F5A3}" srcOrd="0" destOrd="0" presId="urn:microsoft.com/office/officeart/2005/8/layout/hierarchy5"/>
    <dgm:cxn modelId="{8C447664-9E48-4F65-A0A1-4C91AB9CC7ED}" type="presParOf" srcId="{4807FEB0-C5B6-4EE0-A79E-9CE7F5C1F5A3}" destId="{4D072616-6E5D-4CA9-93A0-DB9B93BB2CE5}" srcOrd="0" destOrd="0" presId="urn:microsoft.com/office/officeart/2005/8/layout/hierarchy5"/>
    <dgm:cxn modelId="{596C9802-D565-4533-AE50-1BB330B53060}" type="presParOf" srcId="{FA8A6ED5-B185-4B52-8A40-52407C4D4B87}" destId="{0BE822F0-D6D4-470F-885C-9349A4FDA9EE}" srcOrd="1" destOrd="0" presId="urn:microsoft.com/office/officeart/2005/8/layout/hierarchy5"/>
    <dgm:cxn modelId="{D8EBC2BB-C145-41D6-86B2-ECEA3538FC12}" type="presParOf" srcId="{0BE822F0-D6D4-470F-885C-9349A4FDA9EE}" destId="{2A2AA133-DEE4-45C9-9B7F-4E7BDF769CFF}" srcOrd="0" destOrd="0" presId="urn:microsoft.com/office/officeart/2005/8/layout/hierarchy5"/>
    <dgm:cxn modelId="{B4337EE9-B6C4-4E53-A89B-31A5382F242D}" type="presParOf" srcId="{0BE822F0-D6D4-470F-885C-9349A4FDA9EE}" destId="{3870F436-5465-4028-9CF6-014BFC2F181D}" srcOrd="1" destOrd="0" presId="urn:microsoft.com/office/officeart/2005/8/layout/hierarchy5"/>
    <dgm:cxn modelId="{7045FC21-BC21-458B-A9ED-1D4C951A6BD2}" type="presParOf" srcId="{FA8A6ED5-B185-4B52-8A40-52407C4D4B87}" destId="{A514866D-4E32-44C0-AC48-BFDF53FDC2FD}" srcOrd="2" destOrd="0" presId="urn:microsoft.com/office/officeart/2005/8/layout/hierarchy5"/>
    <dgm:cxn modelId="{F1FCBE55-3812-4C52-866D-0434C0219205}" type="presParOf" srcId="{A514866D-4E32-44C0-AC48-BFDF53FDC2FD}" destId="{4BB48C4B-B2D1-45CA-AF02-0463717A85B3}" srcOrd="0" destOrd="0" presId="urn:microsoft.com/office/officeart/2005/8/layout/hierarchy5"/>
    <dgm:cxn modelId="{685FB84A-1083-4D33-BD58-5818BFF866CC}" type="presParOf" srcId="{FA8A6ED5-B185-4B52-8A40-52407C4D4B87}" destId="{0CE955E4-3553-48D1-8636-3E0D1F597552}" srcOrd="3" destOrd="0" presId="urn:microsoft.com/office/officeart/2005/8/layout/hierarchy5"/>
    <dgm:cxn modelId="{E1D91813-BD86-4A5C-98B4-9AB5B1162447}" type="presParOf" srcId="{0CE955E4-3553-48D1-8636-3E0D1F597552}" destId="{5405AE6D-4DE0-4841-8AF3-D62F52FBD53F}" srcOrd="0" destOrd="0" presId="urn:microsoft.com/office/officeart/2005/8/layout/hierarchy5"/>
    <dgm:cxn modelId="{AB396278-4412-45E2-9DC5-56BDB4140E2B}" type="presParOf" srcId="{0CE955E4-3553-48D1-8636-3E0D1F597552}" destId="{85DEF1EE-A92A-4AFE-A435-3EEF3F828A7C}" srcOrd="1" destOrd="0" presId="urn:microsoft.com/office/officeart/2005/8/layout/hierarchy5"/>
    <dgm:cxn modelId="{7413A13C-5E32-4282-A6FD-6BE2673F607A}" type="presParOf" srcId="{C509A318-A135-4972-82CE-E33BDB2E4AA6}" destId="{1A986330-5A0D-4A77-873A-BD3E07C6D6BA}" srcOrd="2" destOrd="0" presId="urn:microsoft.com/office/officeart/2005/8/layout/hierarchy5"/>
    <dgm:cxn modelId="{D4067719-B0D2-49B7-A9DF-2AA23DC6CFB4}" type="presParOf" srcId="{1A986330-5A0D-4A77-873A-BD3E07C6D6BA}" destId="{69EF91C4-2E8F-4353-AD6E-CDDD256F36BE}" srcOrd="0" destOrd="0" presId="urn:microsoft.com/office/officeart/2005/8/layout/hierarchy5"/>
    <dgm:cxn modelId="{F55A1DF6-F24A-404B-ADC1-21C3A23E14E5}" type="presParOf" srcId="{C509A318-A135-4972-82CE-E33BDB2E4AA6}" destId="{6589B345-274F-43EB-8483-B481884389F4}" srcOrd="3" destOrd="0" presId="urn:microsoft.com/office/officeart/2005/8/layout/hierarchy5"/>
    <dgm:cxn modelId="{2CE326A1-58E7-4063-94F7-753C274A644E}" type="presParOf" srcId="{6589B345-274F-43EB-8483-B481884389F4}" destId="{BAEC5259-5357-4FD8-8029-0818473DEAE7}" srcOrd="0" destOrd="0" presId="urn:microsoft.com/office/officeart/2005/8/layout/hierarchy5"/>
    <dgm:cxn modelId="{1F1724AC-7810-4B75-8D32-F910880E7475}" type="presParOf" srcId="{6589B345-274F-43EB-8483-B481884389F4}" destId="{5E59D5B2-B8EB-4126-A0BA-FFF89FA63667}" srcOrd="1" destOrd="0" presId="urn:microsoft.com/office/officeart/2005/8/layout/hierarchy5"/>
    <dgm:cxn modelId="{2DC6376B-C0CC-4182-B8C2-533E1CF41AA0}" type="presParOf" srcId="{5E59D5B2-B8EB-4126-A0BA-FFF89FA63667}" destId="{5C40C6DB-1D3C-4666-B66B-00E1DD460F57}" srcOrd="0" destOrd="0" presId="urn:microsoft.com/office/officeart/2005/8/layout/hierarchy5"/>
    <dgm:cxn modelId="{8F0538EB-0267-4CE6-9173-DE2A5401D92F}" type="presParOf" srcId="{5C40C6DB-1D3C-4666-B66B-00E1DD460F57}" destId="{0C80ED64-67BF-4DDB-96FF-F2D9715888A6}" srcOrd="0" destOrd="0" presId="urn:microsoft.com/office/officeart/2005/8/layout/hierarchy5"/>
    <dgm:cxn modelId="{D66DB58D-18BE-4F2D-89D2-17DA07B9571A}" type="presParOf" srcId="{5E59D5B2-B8EB-4126-A0BA-FFF89FA63667}" destId="{6DD5F1D0-32C5-460B-B6E0-E708D12841D2}" srcOrd="1" destOrd="0" presId="urn:microsoft.com/office/officeart/2005/8/layout/hierarchy5"/>
    <dgm:cxn modelId="{2A135FF7-E278-4C05-9B85-EF5F9DC485F2}" type="presParOf" srcId="{6DD5F1D0-32C5-460B-B6E0-E708D12841D2}" destId="{1295115D-2ED1-4ED2-B42F-1482CF2BD87A}" srcOrd="0" destOrd="0" presId="urn:microsoft.com/office/officeart/2005/8/layout/hierarchy5"/>
    <dgm:cxn modelId="{ED492562-429C-4940-859F-EC9B534F8329}" type="presParOf" srcId="{6DD5F1D0-32C5-460B-B6E0-E708D12841D2}" destId="{9E3C6D54-9890-43F4-8DCD-626E01FBC99E}" srcOrd="1" destOrd="0" presId="urn:microsoft.com/office/officeart/2005/8/layout/hierarchy5"/>
    <dgm:cxn modelId="{5FB44174-B13B-47D8-ADF9-8C1A20F2E692}" type="presParOf" srcId="{7A208BF2-9611-447B-9773-BE982EB26B9E}" destId="{21461FA9-C0A8-46FB-8322-1F26C0467247}" srcOrd="1" destOrd="0" presId="urn:microsoft.com/office/officeart/2005/8/layout/hierarchy5"/>
    <dgm:cxn modelId="{9965C73D-B6F0-49B4-AAF4-47BD9CE751C7}" type="presParOf" srcId="{21461FA9-C0A8-46FB-8322-1F26C0467247}" destId="{109CB523-60F9-4F59-A8B1-6722CC8E8323}" srcOrd="0" destOrd="0" presId="urn:microsoft.com/office/officeart/2005/8/layout/hierarchy5"/>
    <dgm:cxn modelId="{FA9E17A6-AC1D-4B21-92E3-23C8FC182BE1}" type="presParOf" srcId="{109CB523-60F9-4F59-A8B1-6722CC8E8323}" destId="{2C972A19-70EE-4568-A16B-E15BF8F5EA17}" srcOrd="0" destOrd="0" presId="urn:microsoft.com/office/officeart/2005/8/layout/hierarchy5"/>
    <dgm:cxn modelId="{76CD32A9-F8C0-400E-890A-C524E4282F45}" type="presParOf" srcId="{109CB523-60F9-4F59-A8B1-6722CC8E8323}" destId="{BA085527-5DB1-4EED-87B3-15859A90CBD8}" srcOrd="1" destOrd="0" presId="urn:microsoft.com/office/officeart/2005/8/layout/hierarchy5"/>
    <dgm:cxn modelId="{34C9FED2-7D9C-416A-A488-E504E8CFF93D}" type="presParOf" srcId="{21461FA9-C0A8-46FB-8322-1F26C0467247}" destId="{B8D87760-02DE-4C69-AAE7-5F77A78B043B}" srcOrd="1" destOrd="0" presId="urn:microsoft.com/office/officeart/2005/8/layout/hierarchy5"/>
    <dgm:cxn modelId="{A5863280-0E8E-481F-B93E-B75E00E8AB50}" type="presParOf" srcId="{B8D87760-02DE-4C69-AAE7-5F77A78B043B}" destId="{A04B9364-5DED-43A9-ACC8-B59D3D7A2D75}" srcOrd="0" destOrd="0" presId="urn:microsoft.com/office/officeart/2005/8/layout/hierarchy5"/>
    <dgm:cxn modelId="{417D52A5-462B-4FD8-BFF3-8EF7FCBAA0D2}" type="presParOf" srcId="{21461FA9-C0A8-46FB-8322-1F26C0467247}" destId="{AC49802F-39D5-4D9D-A40A-9A267AABCD06}" srcOrd="2" destOrd="0" presId="urn:microsoft.com/office/officeart/2005/8/layout/hierarchy5"/>
    <dgm:cxn modelId="{4DFE4F54-6EBE-4BAB-AE42-2A05A8D8D75C}" type="presParOf" srcId="{AC49802F-39D5-4D9D-A40A-9A267AABCD06}" destId="{DB2C6CA5-F3B8-42D4-AF10-929717BDC2DE}" srcOrd="0" destOrd="0" presId="urn:microsoft.com/office/officeart/2005/8/layout/hierarchy5"/>
    <dgm:cxn modelId="{A44CA295-32CA-4E38-8D57-747F24BF3ED5}" type="presParOf" srcId="{AC49802F-39D5-4D9D-A40A-9A267AABCD06}" destId="{DC446E5F-18ED-48A3-9E5F-9D494FC51847}" srcOrd="1" destOrd="0" presId="urn:microsoft.com/office/officeart/2005/8/layout/hierarchy5"/>
    <dgm:cxn modelId="{7896CEDA-8752-4FCB-A64D-81AD85708520}" type="presParOf" srcId="{21461FA9-C0A8-46FB-8322-1F26C0467247}" destId="{A6419298-4200-46C7-A251-FFADEFCC414E}" srcOrd="3" destOrd="0" presId="urn:microsoft.com/office/officeart/2005/8/layout/hierarchy5"/>
    <dgm:cxn modelId="{91C63EB0-88A0-45DE-9ABC-A8B4851BE6C9}" type="presParOf" srcId="{A6419298-4200-46C7-A251-FFADEFCC414E}" destId="{2EE288FC-E122-4B9F-9FE3-F289A71B86D4}" srcOrd="0" destOrd="0" presId="urn:microsoft.com/office/officeart/2005/8/layout/hierarchy5"/>
    <dgm:cxn modelId="{DF0120F7-FD99-470C-AAB4-9866F406F13D}" type="presParOf" srcId="{21461FA9-C0A8-46FB-8322-1F26C0467247}" destId="{B6DA5F7B-5D2A-4A0E-AFB7-E6A5E25F339B}" srcOrd="4" destOrd="0" presId="urn:microsoft.com/office/officeart/2005/8/layout/hierarchy5"/>
    <dgm:cxn modelId="{EABDADCB-1BAF-42C2-BEBE-5DAA0AC9D0EF}" type="presParOf" srcId="{B6DA5F7B-5D2A-4A0E-AFB7-E6A5E25F339B}" destId="{E83A0A79-5F9D-41A4-A2ED-C3EA4C5798C7}" srcOrd="0" destOrd="0" presId="urn:microsoft.com/office/officeart/2005/8/layout/hierarchy5"/>
    <dgm:cxn modelId="{E29C9422-57BA-46AC-9AD0-CBC2B7AB320E}" type="presParOf" srcId="{B6DA5F7B-5D2A-4A0E-AFB7-E6A5E25F339B}" destId="{1B685543-E3BC-4B60-9432-C82C08DF2D7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97664-8BEB-4B85-B547-643A4E87431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B0809F-F4D6-434E-A6CE-A89712B1BBAE}">
      <dgm:prSet phldrT="[Text]"/>
      <dgm:spPr/>
      <dgm:t>
        <a:bodyPr/>
        <a:lstStyle/>
        <a:p>
          <a:pPr algn="ctr"/>
          <a:r>
            <a:rPr lang="en-US" dirty="0" smtClean="0"/>
            <a:t>1-Mechanism of actions</a:t>
          </a:r>
          <a:endParaRPr lang="en-US" dirty="0"/>
        </a:p>
      </dgm:t>
    </dgm:pt>
    <dgm:pt modelId="{47BD7AE7-A000-4C90-AA47-3C9D8E7800EB}" type="parTrans" cxnId="{6895DE6C-E4FA-4DF1-B45B-2AA3BF0F6300}">
      <dgm:prSet/>
      <dgm:spPr/>
      <dgm:t>
        <a:bodyPr/>
        <a:lstStyle/>
        <a:p>
          <a:endParaRPr lang="en-US"/>
        </a:p>
      </dgm:t>
    </dgm:pt>
    <dgm:pt modelId="{3F2002B6-591C-4BB0-AE4E-E9D752ADA30B}" type="sibTrans" cxnId="{6895DE6C-E4FA-4DF1-B45B-2AA3BF0F6300}">
      <dgm:prSet/>
      <dgm:spPr/>
      <dgm:t>
        <a:bodyPr/>
        <a:lstStyle/>
        <a:p>
          <a:endParaRPr lang="en-US"/>
        </a:p>
      </dgm:t>
    </dgm:pt>
    <dgm:pt modelId="{2AE5411D-8662-4971-BA1A-0E4E83DA235C}">
      <dgm:prSet phldrT="[Text]"/>
      <dgm:spPr/>
      <dgm:t>
        <a:bodyPr/>
        <a:lstStyle/>
        <a:p>
          <a:pPr algn="ctr"/>
          <a:r>
            <a:rPr lang="en-US" dirty="0" smtClean="0"/>
            <a:t>2-Pharmacological actions</a:t>
          </a:r>
          <a:endParaRPr lang="en-US" dirty="0"/>
        </a:p>
      </dgm:t>
    </dgm:pt>
    <dgm:pt modelId="{6EABE0D4-A421-4B72-A2E7-C622CB9C9B6B}" type="parTrans" cxnId="{0EF2C94C-8B11-4746-BAF5-D67B6B9D3600}">
      <dgm:prSet/>
      <dgm:spPr/>
      <dgm:t>
        <a:bodyPr/>
        <a:lstStyle/>
        <a:p>
          <a:endParaRPr lang="en-US"/>
        </a:p>
      </dgm:t>
    </dgm:pt>
    <dgm:pt modelId="{D33349DA-48D6-4F5E-B48B-C2BF6863B2B9}" type="sibTrans" cxnId="{0EF2C94C-8B11-4746-BAF5-D67B6B9D3600}">
      <dgm:prSet/>
      <dgm:spPr/>
      <dgm:t>
        <a:bodyPr/>
        <a:lstStyle/>
        <a:p>
          <a:endParaRPr lang="en-US"/>
        </a:p>
      </dgm:t>
    </dgm:pt>
    <dgm:pt modelId="{4ECA567F-8FA2-45EE-AFE4-0BB634B018B0}" type="pres">
      <dgm:prSet presAssocID="{EFC97664-8BEB-4B85-B547-643A4E8743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E5A386-D73D-499C-A214-D110CD876E2D}" type="pres">
      <dgm:prSet presAssocID="{F0B0809F-F4D6-434E-A6CE-A89712B1BBAE}" presName="parentLin" presStyleCnt="0"/>
      <dgm:spPr/>
    </dgm:pt>
    <dgm:pt modelId="{0AD57488-80C6-4FA2-9A15-FD0B98FFD694}" type="pres">
      <dgm:prSet presAssocID="{F0B0809F-F4D6-434E-A6CE-A89712B1BBA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0C6AB6B-8E15-45BC-94AA-AEE92A9F5F25}" type="pres">
      <dgm:prSet presAssocID="{F0B0809F-F4D6-434E-A6CE-A89712B1BBAE}" presName="parentText" presStyleLbl="node1" presStyleIdx="0" presStyleCnt="2" custScaleX="1569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52870-262B-4528-AB7A-11E5DE5E7A2D}" type="pres">
      <dgm:prSet presAssocID="{F0B0809F-F4D6-434E-A6CE-A89712B1BBAE}" presName="negativeSpace" presStyleCnt="0"/>
      <dgm:spPr/>
    </dgm:pt>
    <dgm:pt modelId="{D16F4240-97F4-40B1-8D70-FBEE85EADC1B}" type="pres">
      <dgm:prSet presAssocID="{F0B0809F-F4D6-434E-A6CE-A89712B1BBAE}" presName="childText" presStyleLbl="conFgAcc1" presStyleIdx="0" presStyleCnt="2">
        <dgm:presLayoutVars>
          <dgm:bulletEnabled val="1"/>
        </dgm:presLayoutVars>
      </dgm:prSet>
      <dgm:spPr/>
    </dgm:pt>
    <dgm:pt modelId="{EBFEF2D4-70A8-4BAD-BCDD-8B81AF3E5961}" type="pres">
      <dgm:prSet presAssocID="{3F2002B6-591C-4BB0-AE4E-E9D752ADA30B}" presName="spaceBetweenRectangles" presStyleCnt="0"/>
      <dgm:spPr/>
    </dgm:pt>
    <dgm:pt modelId="{876C6B5F-4377-4F9A-898F-C94C559B9864}" type="pres">
      <dgm:prSet presAssocID="{2AE5411D-8662-4971-BA1A-0E4E83DA235C}" presName="parentLin" presStyleCnt="0"/>
      <dgm:spPr/>
    </dgm:pt>
    <dgm:pt modelId="{10B1B325-798B-4551-AA86-AE5177649702}" type="pres">
      <dgm:prSet presAssocID="{2AE5411D-8662-4971-BA1A-0E4E83DA235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090C06-F85B-4253-A729-75F966239D56}" type="pres">
      <dgm:prSet presAssocID="{2AE5411D-8662-4971-BA1A-0E4E83DA235C}" presName="parentText" presStyleLbl="node1" presStyleIdx="1" presStyleCnt="2" custScaleX="1372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8083C-D8EF-44E3-AA87-5448C23E0CD9}" type="pres">
      <dgm:prSet presAssocID="{2AE5411D-8662-4971-BA1A-0E4E83DA235C}" presName="negativeSpace" presStyleCnt="0"/>
      <dgm:spPr/>
    </dgm:pt>
    <dgm:pt modelId="{4E282CC2-C05C-47CA-A253-057880211F2A}" type="pres">
      <dgm:prSet presAssocID="{2AE5411D-8662-4971-BA1A-0E4E83DA235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EF2C94C-8B11-4746-BAF5-D67B6B9D3600}" srcId="{EFC97664-8BEB-4B85-B547-643A4E874311}" destId="{2AE5411D-8662-4971-BA1A-0E4E83DA235C}" srcOrd="1" destOrd="0" parTransId="{6EABE0D4-A421-4B72-A2E7-C622CB9C9B6B}" sibTransId="{D33349DA-48D6-4F5E-B48B-C2BF6863B2B9}"/>
    <dgm:cxn modelId="{A6239D31-A9CB-4513-A36F-B193F5795EAC}" type="presOf" srcId="{F0B0809F-F4D6-434E-A6CE-A89712B1BBAE}" destId="{40C6AB6B-8E15-45BC-94AA-AEE92A9F5F25}" srcOrd="1" destOrd="0" presId="urn:microsoft.com/office/officeart/2005/8/layout/list1"/>
    <dgm:cxn modelId="{FA60C24A-278D-42CC-90D4-2504BC5105DC}" type="presOf" srcId="{2AE5411D-8662-4971-BA1A-0E4E83DA235C}" destId="{10B1B325-798B-4551-AA86-AE5177649702}" srcOrd="0" destOrd="0" presId="urn:microsoft.com/office/officeart/2005/8/layout/list1"/>
    <dgm:cxn modelId="{6895DE6C-E4FA-4DF1-B45B-2AA3BF0F6300}" srcId="{EFC97664-8BEB-4B85-B547-643A4E874311}" destId="{F0B0809F-F4D6-434E-A6CE-A89712B1BBAE}" srcOrd="0" destOrd="0" parTransId="{47BD7AE7-A000-4C90-AA47-3C9D8E7800EB}" sibTransId="{3F2002B6-591C-4BB0-AE4E-E9D752ADA30B}"/>
    <dgm:cxn modelId="{318E725B-C516-4C86-B6D4-EE0457610584}" type="presOf" srcId="{EFC97664-8BEB-4B85-B547-643A4E874311}" destId="{4ECA567F-8FA2-45EE-AFE4-0BB634B018B0}" srcOrd="0" destOrd="0" presId="urn:microsoft.com/office/officeart/2005/8/layout/list1"/>
    <dgm:cxn modelId="{236B6489-EE6C-4354-98DC-EA4520DA0D9E}" type="presOf" srcId="{2AE5411D-8662-4971-BA1A-0E4E83DA235C}" destId="{61090C06-F85B-4253-A729-75F966239D56}" srcOrd="1" destOrd="0" presId="urn:microsoft.com/office/officeart/2005/8/layout/list1"/>
    <dgm:cxn modelId="{7DCF0A3A-D235-4500-BABE-8DA61057F2CF}" type="presOf" srcId="{F0B0809F-F4D6-434E-A6CE-A89712B1BBAE}" destId="{0AD57488-80C6-4FA2-9A15-FD0B98FFD694}" srcOrd="0" destOrd="0" presId="urn:microsoft.com/office/officeart/2005/8/layout/list1"/>
    <dgm:cxn modelId="{482AEF56-14B8-4B28-9A75-2A48EFF18E22}" type="presParOf" srcId="{4ECA567F-8FA2-45EE-AFE4-0BB634B018B0}" destId="{88E5A386-D73D-499C-A214-D110CD876E2D}" srcOrd="0" destOrd="0" presId="urn:microsoft.com/office/officeart/2005/8/layout/list1"/>
    <dgm:cxn modelId="{F0FED8AB-D7DC-40BF-B06E-85D9A807AC1A}" type="presParOf" srcId="{88E5A386-D73D-499C-A214-D110CD876E2D}" destId="{0AD57488-80C6-4FA2-9A15-FD0B98FFD694}" srcOrd="0" destOrd="0" presId="urn:microsoft.com/office/officeart/2005/8/layout/list1"/>
    <dgm:cxn modelId="{DC148EE5-9AA5-413A-A515-168A3E84A1DD}" type="presParOf" srcId="{88E5A386-D73D-499C-A214-D110CD876E2D}" destId="{40C6AB6B-8E15-45BC-94AA-AEE92A9F5F25}" srcOrd="1" destOrd="0" presId="urn:microsoft.com/office/officeart/2005/8/layout/list1"/>
    <dgm:cxn modelId="{D3A16D64-3274-4C8C-827B-1C801E787F6C}" type="presParOf" srcId="{4ECA567F-8FA2-45EE-AFE4-0BB634B018B0}" destId="{D7F52870-262B-4528-AB7A-11E5DE5E7A2D}" srcOrd="1" destOrd="0" presId="urn:microsoft.com/office/officeart/2005/8/layout/list1"/>
    <dgm:cxn modelId="{2DA0BED7-F502-4B1B-80C8-4847F243E4C8}" type="presParOf" srcId="{4ECA567F-8FA2-45EE-AFE4-0BB634B018B0}" destId="{D16F4240-97F4-40B1-8D70-FBEE85EADC1B}" srcOrd="2" destOrd="0" presId="urn:microsoft.com/office/officeart/2005/8/layout/list1"/>
    <dgm:cxn modelId="{DFB0E180-20DF-4B11-8D04-7A0B97C00B39}" type="presParOf" srcId="{4ECA567F-8FA2-45EE-AFE4-0BB634B018B0}" destId="{EBFEF2D4-70A8-4BAD-BCDD-8B81AF3E5961}" srcOrd="3" destOrd="0" presId="urn:microsoft.com/office/officeart/2005/8/layout/list1"/>
    <dgm:cxn modelId="{5F6D2643-6A29-40F4-92C5-A8DC0CBA3B46}" type="presParOf" srcId="{4ECA567F-8FA2-45EE-AFE4-0BB634B018B0}" destId="{876C6B5F-4377-4F9A-898F-C94C559B9864}" srcOrd="4" destOrd="0" presId="urn:microsoft.com/office/officeart/2005/8/layout/list1"/>
    <dgm:cxn modelId="{E1AB29CC-FF7F-4495-964F-37E30E41F4A9}" type="presParOf" srcId="{876C6B5F-4377-4F9A-898F-C94C559B9864}" destId="{10B1B325-798B-4551-AA86-AE5177649702}" srcOrd="0" destOrd="0" presId="urn:microsoft.com/office/officeart/2005/8/layout/list1"/>
    <dgm:cxn modelId="{02B71033-2565-4BEA-BAC9-670A32FCB88E}" type="presParOf" srcId="{876C6B5F-4377-4F9A-898F-C94C559B9864}" destId="{61090C06-F85B-4253-A729-75F966239D56}" srcOrd="1" destOrd="0" presId="urn:microsoft.com/office/officeart/2005/8/layout/list1"/>
    <dgm:cxn modelId="{07189CB6-1E86-4895-81BA-5A00039761C2}" type="presParOf" srcId="{4ECA567F-8FA2-45EE-AFE4-0BB634B018B0}" destId="{E438083C-D8EF-44E3-AA87-5448C23E0CD9}" srcOrd="5" destOrd="0" presId="urn:microsoft.com/office/officeart/2005/8/layout/list1"/>
    <dgm:cxn modelId="{A05F63C4-00AE-486B-893C-280B04321C4E}" type="presParOf" srcId="{4ECA567F-8FA2-45EE-AFE4-0BB634B018B0}" destId="{4E282CC2-C05C-47CA-A253-057880211F2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A0A79-5F9D-41A4-A2ED-C3EA4C5798C7}">
      <dsp:nvSpPr>
        <dsp:cNvPr id="0" name=""/>
        <dsp:cNvSpPr/>
      </dsp:nvSpPr>
      <dsp:spPr>
        <a:xfrm>
          <a:off x="6188468" y="0"/>
          <a:ext cx="2650052" cy="6019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C</a:t>
          </a:r>
          <a:endParaRPr lang="en-US" sz="6500" kern="1200" dirty="0"/>
        </a:p>
      </dsp:txBody>
      <dsp:txXfrm>
        <a:off x="6188468" y="0"/>
        <a:ext cx="2650052" cy="1805940"/>
      </dsp:txXfrm>
    </dsp:sp>
    <dsp:sp modelId="{DB2C6CA5-F3B8-42D4-AF10-929717BDC2DE}">
      <dsp:nvSpPr>
        <dsp:cNvPr id="0" name=""/>
        <dsp:cNvSpPr/>
      </dsp:nvSpPr>
      <dsp:spPr>
        <a:xfrm>
          <a:off x="3094573" y="0"/>
          <a:ext cx="2650052" cy="6019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B</a:t>
          </a:r>
          <a:endParaRPr lang="en-US" sz="6500" kern="1200" dirty="0"/>
        </a:p>
      </dsp:txBody>
      <dsp:txXfrm>
        <a:off x="3094573" y="0"/>
        <a:ext cx="2650052" cy="1805940"/>
      </dsp:txXfrm>
    </dsp:sp>
    <dsp:sp modelId="{2C972A19-70EE-4568-A16B-E15BF8F5EA17}">
      <dsp:nvSpPr>
        <dsp:cNvPr id="0" name=""/>
        <dsp:cNvSpPr/>
      </dsp:nvSpPr>
      <dsp:spPr>
        <a:xfrm>
          <a:off x="677" y="0"/>
          <a:ext cx="2650052" cy="6019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</a:t>
          </a:r>
          <a:endParaRPr lang="en-US" sz="6500" kern="1200" dirty="0"/>
        </a:p>
      </dsp:txBody>
      <dsp:txXfrm>
        <a:off x="677" y="0"/>
        <a:ext cx="2650052" cy="1805940"/>
      </dsp:txXfrm>
    </dsp:sp>
    <dsp:sp modelId="{3CD94F26-6120-4AD9-8ABA-FE59B6E38EF4}">
      <dsp:nvSpPr>
        <dsp:cNvPr id="0" name=""/>
        <dsp:cNvSpPr/>
      </dsp:nvSpPr>
      <dsp:spPr>
        <a:xfrm>
          <a:off x="222598" y="3556682"/>
          <a:ext cx="2219213" cy="1109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anticholinergic</a:t>
          </a:r>
          <a:endParaRPr lang="en-US" sz="2700" kern="1200" dirty="0"/>
        </a:p>
      </dsp:txBody>
      <dsp:txXfrm>
        <a:off x="255097" y="3589181"/>
        <a:ext cx="2154215" cy="1044608"/>
      </dsp:txXfrm>
    </dsp:sp>
    <dsp:sp modelId="{62FF06DB-73F2-4674-A753-774F971EB1C2}">
      <dsp:nvSpPr>
        <dsp:cNvPr id="0" name=""/>
        <dsp:cNvSpPr/>
      </dsp:nvSpPr>
      <dsp:spPr>
        <a:xfrm rot="18770822">
          <a:off x="2232986" y="3616378"/>
          <a:ext cx="1305336" cy="33178"/>
        </a:xfrm>
        <a:custGeom>
          <a:avLst/>
          <a:gdLst/>
          <a:ahLst/>
          <a:cxnLst/>
          <a:rect l="0" t="0" r="0" b="0"/>
          <a:pathLst>
            <a:path>
              <a:moveTo>
                <a:pt x="0" y="16589"/>
              </a:moveTo>
              <a:lnTo>
                <a:pt x="1305336" y="165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53021" y="3600334"/>
        <a:ext cx="65266" cy="65266"/>
      </dsp:txXfrm>
    </dsp:sp>
    <dsp:sp modelId="{E0B5979E-FA32-411B-B6D4-4DA29848ED36}">
      <dsp:nvSpPr>
        <dsp:cNvPr id="0" name=""/>
        <dsp:cNvSpPr/>
      </dsp:nvSpPr>
      <dsp:spPr>
        <a:xfrm>
          <a:off x="3329497" y="2599646"/>
          <a:ext cx="2219213" cy="11096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Anti-</a:t>
          </a:r>
          <a:r>
            <a:rPr lang="en-US" sz="2700" kern="1200" dirty="0" err="1" smtClean="0"/>
            <a:t>nicontinic</a:t>
          </a:r>
          <a:endParaRPr lang="en-US" sz="2700" kern="1200" dirty="0"/>
        </a:p>
      </dsp:txBody>
      <dsp:txXfrm>
        <a:off x="3361996" y="2632145"/>
        <a:ext cx="2154215" cy="1044608"/>
      </dsp:txXfrm>
    </dsp:sp>
    <dsp:sp modelId="{4807FEB0-C5B6-4EE0-A79E-9CE7F5C1F5A3}">
      <dsp:nvSpPr>
        <dsp:cNvPr id="0" name=""/>
        <dsp:cNvSpPr/>
      </dsp:nvSpPr>
      <dsp:spPr>
        <a:xfrm rot="19457599">
          <a:off x="5445959" y="2818848"/>
          <a:ext cx="1093187" cy="33178"/>
        </a:xfrm>
        <a:custGeom>
          <a:avLst/>
          <a:gdLst/>
          <a:ahLst/>
          <a:cxnLst/>
          <a:rect l="0" t="0" r="0" b="0"/>
          <a:pathLst>
            <a:path>
              <a:moveTo>
                <a:pt x="0" y="16589"/>
              </a:moveTo>
              <a:lnTo>
                <a:pt x="1093187" y="1658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65223" y="2808108"/>
        <a:ext cx="54659" cy="54659"/>
      </dsp:txXfrm>
    </dsp:sp>
    <dsp:sp modelId="{2A2AA133-DEE4-45C9-9B7F-4E7BDF769CFF}">
      <dsp:nvSpPr>
        <dsp:cNvPr id="0" name=""/>
        <dsp:cNvSpPr/>
      </dsp:nvSpPr>
      <dsp:spPr>
        <a:xfrm>
          <a:off x="6436396" y="1961622"/>
          <a:ext cx="2219213" cy="11096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NM BLOCKERS??</a:t>
          </a:r>
          <a:endParaRPr lang="en-US" sz="2700" kern="1200" dirty="0"/>
        </a:p>
      </dsp:txBody>
      <dsp:txXfrm>
        <a:off x="6468895" y="1994121"/>
        <a:ext cx="2154215" cy="1044608"/>
      </dsp:txXfrm>
    </dsp:sp>
    <dsp:sp modelId="{A514866D-4E32-44C0-AC48-BFDF53FDC2FD}">
      <dsp:nvSpPr>
        <dsp:cNvPr id="0" name=""/>
        <dsp:cNvSpPr/>
      </dsp:nvSpPr>
      <dsp:spPr>
        <a:xfrm rot="2142401">
          <a:off x="5445959" y="3456872"/>
          <a:ext cx="1093187" cy="33178"/>
        </a:xfrm>
        <a:custGeom>
          <a:avLst/>
          <a:gdLst/>
          <a:ahLst/>
          <a:cxnLst/>
          <a:rect l="0" t="0" r="0" b="0"/>
          <a:pathLst>
            <a:path>
              <a:moveTo>
                <a:pt x="0" y="16589"/>
              </a:moveTo>
              <a:lnTo>
                <a:pt x="1093187" y="1658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65223" y="3446132"/>
        <a:ext cx="54659" cy="54659"/>
      </dsp:txXfrm>
    </dsp:sp>
    <dsp:sp modelId="{5405AE6D-4DE0-4841-8AF3-D62F52FBD53F}">
      <dsp:nvSpPr>
        <dsp:cNvPr id="0" name=""/>
        <dsp:cNvSpPr/>
      </dsp:nvSpPr>
      <dsp:spPr>
        <a:xfrm>
          <a:off x="6436396" y="3237670"/>
          <a:ext cx="2219213" cy="11096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Nn</a:t>
          </a:r>
          <a:r>
            <a:rPr lang="en-US" sz="2700" kern="1200" dirty="0" smtClean="0"/>
            <a:t> BLOCKERS???</a:t>
          </a:r>
          <a:endParaRPr lang="en-US" sz="2700" kern="1200" dirty="0"/>
        </a:p>
      </dsp:txBody>
      <dsp:txXfrm>
        <a:off x="6468895" y="3270169"/>
        <a:ext cx="2154215" cy="1044608"/>
      </dsp:txXfrm>
    </dsp:sp>
    <dsp:sp modelId="{1A986330-5A0D-4A77-873A-BD3E07C6D6BA}">
      <dsp:nvSpPr>
        <dsp:cNvPr id="0" name=""/>
        <dsp:cNvSpPr/>
      </dsp:nvSpPr>
      <dsp:spPr>
        <a:xfrm rot="2829178">
          <a:off x="2232986" y="4573414"/>
          <a:ext cx="1305336" cy="33178"/>
        </a:xfrm>
        <a:custGeom>
          <a:avLst/>
          <a:gdLst/>
          <a:ahLst/>
          <a:cxnLst/>
          <a:rect l="0" t="0" r="0" b="0"/>
          <a:pathLst>
            <a:path>
              <a:moveTo>
                <a:pt x="0" y="16589"/>
              </a:moveTo>
              <a:lnTo>
                <a:pt x="1305336" y="165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53021" y="4557370"/>
        <a:ext cx="65266" cy="65266"/>
      </dsp:txXfrm>
    </dsp:sp>
    <dsp:sp modelId="{BAEC5259-5357-4FD8-8029-0818473DEAE7}">
      <dsp:nvSpPr>
        <dsp:cNvPr id="0" name=""/>
        <dsp:cNvSpPr/>
      </dsp:nvSpPr>
      <dsp:spPr>
        <a:xfrm>
          <a:off x="3329497" y="4513718"/>
          <a:ext cx="2219213" cy="11096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Anti-muscarinic</a:t>
          </a:r>
          <a:endParaRPr lang="en-US" sz="2700" kern="1200" dirty="0"/>
        </a:p>
      </dsp:txBody>
      <dsp:txXfrm>
        <a:off x="3361996" y="4546217"/>
        <a:ext cx="2154215" cy="1044608"/>
      </dsp:txXfrm>
    </dsp:sp>
    <dsp:sp modelId="{5C40C6DB-1D3C-4666-B66B-00E1DD460F57}">
      <dsp:nvSpPr>
        <dsp:cNvPr id="0" name=""/>
        <dsp:cNvSpPr/>
      </dsp:nvSpPr>
      <dsp:spPr>
        <a:xfrm>
          <a:off x="5548710" y="5051932"/>
          <a:ext cx="887685" cy="33178"/>
        </a:xfrm>
        <a:custGeom>
          <a:avLst/>
          <a:gdLst/>
          <a:ahLst/>
          <a:cxnLst/>
          <a:rect l="0" t="0" r="0" b="0"/>
          <a:pathLst>
            <a:path>
              <a:moveTo>
                <a:pt x="0" y="16589"/>
              </a:moveTo>
              <a:lnTo>
                <a:pt x="887685" y="1658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70361" y="5046329"/>
        <a:ext cx="44384" cy="44384"/>
      </dsp:txXfrm>
    </dsp:sp>
    <dsp:sp modelId="{1295115D-2ED1-4ED2-B42F-1482CF2BD87A}">
      <dsp:nvSpPr>
        <dsp:cNvPr id="0" name=""/>
        <dsp:cNvSpPr/>
      </dsp:nvSpPr>
      <dsp:spPr>
        <a:xfrm>
          <a:off x="6436396" y="4513718"/>
          <a:ext cx="2219213" cy="11096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6">
              <a:shade val="25000"/>
              <a:satMod val="15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 BLOCLERS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(M 1,2,3,4,5)</a:t>
          </a:r>
          <a:endParaRPr lang="en-US" sz="2700" kern="1200" dirty="0"/>
        </a:p>
      </dsp:txBody>
      <dsp:txXfrm>
        <a:off x="6468895" y="4546217"/>
        <a:ext cx="2154215" cy="1044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F4240-97F4-40B1-8D70-FBEE85EADC1B}">
      <dsp:nvSpPr>
        <dsp:cNvPr id="0" name=""/>
        <dsp:cNvSpPr/>
      </dsp:nvSpPr>
      <dsp:spPr>
        <a:xfrm>
          <a:off x="0" y="910330"/>
          <a:ext cx="8763000" cy="153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6AB6B-8E15-45BC-94AA-AEE92A9F5F25}">
      <dsp:nvSpPr>
        <dsp:cNvPr id="0" name=""/>
        <dsp:cNvSpPr/>
      </dsp:nvSpPr>
      <dsp:spPr>
        <a:xfrm>
          <a:off x="381241" y="9970"/>
          <a:ext cx="8377507" cy="180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1-Mechanism of actions</a:t>
          </a:r>
          <a:endParaRPr lang="en-US" sz="6100" kern="1200" dirty="0"/>
        </a:p>
      </dsp:txBody>
      <dsp:txXfrm>
        <a:off x="469145" y="97874"/>
        <a:ext cx="8201699" cy="1624912"/>
      </dsp:txXfrm>
    </dsp:sp>
    <dsp:sp modelId="{4E282CC2-C05C-47CA-A253-057880211F2A}">
      <dsp:nvSpPr>
        <dsp:cNvPr id="0" name=""/>
        <dsp:cNvSpPr/>
      </dsp:nvSpPr>
      <dsp:spPr>
        <a:xfrm>
          <a:off x="0" y="3677291"/>
          <a:ext cx="8763000" cy="153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90C06-F85B-4253-A729-75F966239D56}">
      <dsp:nvSpPr>
        <dsp:cNvPr id="0" name=""/>
        <dsp:cNvSpPr/>
      </dsp:nvSpPr>
      <dsp:spPr>
        <a:xfrm>
          <a:off x="433015" y="2776931"/>
          <a:ext cx="8321422" cy="1800720"/>
        </a:xfrm>
        <a:prstGeom prst="roundRect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2-Pharmacological actions</a:t>
          </a:r>
          <a:endParaRPr lang="en-US" sz="6100" kern="1200" dirty="0"/>
        </a:p>
      </dsp:txBody>
      <dsp:txXfrm>
        <a:off x="520919" y="2864835"/>
        <a:ext cx="8145614" cy="1624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A186E-5C5A-4242-9D95-8E1AD989E31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5571B-FD17-419E-A162-D95F32F5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571B-FD17-419E-A162-D95F32F5CF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3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t>3/8/2023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B4212A-B22F-4C8C-8F3D-6FA8B272CC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t>3/8/2023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212A-B22F-4C8C-8F3D-6FA8B272C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t>3/8/2023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212A-B22F-4C8C-8F3D-6FA8B272C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t>3/8/2023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212A-B22F-4C8C-8F3D-6FA8B272CC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t>3/8/2023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B4212A-B22F-4C8C-8F3D-6FA8B272CC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t>3/8/2023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212A-B22F-4C8C-8F3D-6FA8B272CC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t>3/8/2023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212A-B22F-4C8C-8F3D-6FA8B272CC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t>3/8/2023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212A-B22F-4C8C-8F3D-6FA8B272C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t>3/8/2023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212A-B22F-4C8C-8F3D-6FA8B272C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t>3/8/2023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212A-B22F-4C8C-8F3D-6FA8B272CC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t>3/8/2023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B4212A-B22F-4C8C-8F3D-6FA8B272CC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t>3/8/2023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7B4212A-B22F-4C8C-8F3D-6FA8B272CC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t>3/8/2023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7B4212A-B22F-4C8C-8F3D-6FA8B272CC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458200" cy="2618308"/>
          </a:xfrm>
        </p:spPr>
        <p:txBody>
          <a:bodyPr>
            <a:noAutofit/>
          </a:bodyPr>
          <a:lstStyle/>
          <a:p>
            <a:pPr rtl="0"/>
            <a:r>
              <a:rPr lang="en-US" sz="7200" dirty="0" smtClean="0">
                <a:latin typeface="Impact" panose="020B0806030902050204" pitchFamily="34" charset="0"/>
              </a:rPr>
              <a:t>C</a:t>
            </a:r>
            <a:r>
              <a:rPr lang="en-US" sz="7200" cap="none" dirty="0" smtClean="0">
                <a:latin typeface="Impact" panose="020B0806030902050204" pitchFamily="34" charset="0"/>
              </a:rPr>
              <a:t>holinergic</a:t>
            </a:r>
            <a:r>
              <a:rPr lang="en-US" sz="7200" dirty="0" smtClean="0">
                <a:latin typeface="Impact" panose="020B0806030902050204" pitchFamily="34" charset="0"/>
              </a:rPr>
              <a:t> A</a:t>
            </a:r>
            <a:r>
              <a:rPr lang="en-US" sz="7200" cap="none" dirty="0" smtClean="0">
                <a:latin typeface="Impact" panose="020B0806030902050204" pitchFamily="34" charset="0"/>
              </a:rPr>
              <a:t>ntagonists</a:t>
            </a:r>
            <a:endParaRPr lang="ar-EG" sz="7200" dirty="0"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7338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Prepared by: </a:t>
            </a:r>
            <a:r>
              <a:rPr lang="en-US" sz="2800" dirty="0" err="1" smtClean="0">
                <a:solidFill>
                  <a:srgbClr val="FF0000"/>
                </a:solidFill>
              </a:rPr>
              <a:t>Heba</a:t>
            </a:r>
            <a:r>
              <a:rPr lang="en-US" sz="2800" dirty="0" smtClean="0">
                <a:solidFill>
                  <a:srgbClr val="FF0000"/>
                </a:solidFill>
              </a:rPr>
              <a:t> Ahmed Hassan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Assistant professor of clinical pharmacology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faculty of medicine, </a:t>
            </a:r>
            <a:r>
              <a:rPr lang="en-US" sz="2800" dirty="0" err="1" smtClean="0">
                <a:solidFill>
                  <a:srgbClr val="FF0000"/>
                </a:solidFill>
              </a:rPr>
              <a:t>mutah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university, JORDEN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25" y="450151"/>
            <a:ext cx="3657600" cy="331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629400"/>
          </a:xfrm>
        </p:spPr>
        <p:txBody>
          <a:bodyPr>
            <a:noAutofit/>
          </a:bodyPr>
          <a:lstStyle/>
          <a:p>
            <a:pPr marL="86995" indent="0" algn="ctr" rtl="0">
              <a:buClr>
                <a:srgbClr val="FF0000"/>
              </a:buClr>
            </a:pP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CVS</a:t>
            </a:r>
          </a:p>
          <a:p>
            <a:pPr marL="932815" lvl="1" indent="-571500" algn="justLow" rtl="0">
              <a:buClr>
                <a:srgbClr val="FF0000"/>
              </a:buClr>
              <a:buFont typeface="+mj-lt"/>
              <a:buAutoNum type="romanLcPeriod"/>
            </a:pPr>
            <a:r>
              <a:rPr lang="en-US" sz="3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Heart:</a:t>
            </a:r>
          </a:p>
          <a:p>
            <a:pPr marL="1252855" indent="-546100" algn="justLow" rtl="0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Tachycardia</a:t>
            </a:r>
          </a:p>
          <a:p>
            <a:pPr marL="706755" indent="0" rtl="0"/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Especially in </a:t>
            </a:r>
            <a: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young people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(high vagal tone)</a:t>
            </a:r>
          </a:p>
          <a:p>
            <a:pPr marL="1252855" indent="-546100" algn="justLow" rtl="0">
              <a:buFont typeface="Wingdings" panose="05000000000000000000" pitchFamily="2" charset="2"/>
              <a:buChar char="§"/>
            </a:pP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Slowly IV injection 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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paradoxical bradycardia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followed by tachycardia. </a:t>
            </a:r>
            <a:r>
              <a:rPr lang="en-US" sz="30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can be explained by:</a:t>
            </a:r>
          </a:p>
          <a:p>
            <a:pPr marL="1617980" indent="-546100" algn="justLow" rtl="0"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Earlier block of presynaptic M</a:t>
            </a:r>
            <a:r>
              <a:rPr lang="en-US" sz="2800" b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receptors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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relieving the inhibitory effect on ACh release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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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Ach release.</a:t>
            </a:r>
          </a:p>
          <a:p>
            <a:pPr marL="1617980" indent="-546100" algn="justLow" rtl="0"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Central stimulation of CIC.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81" y="304800"/>
            <a:ext cx="2062163" cy="16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6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6019800"/>
          </a:xfrm>
        </p:spPr>
        <p:txBody>
          <a:bodyPr>
            <a:noAutofit/>
          </a:bodyPr>
          <a:lstStyle/>
          <a:p>
            <a:pPr marL="658495" indent="-571500" algn="justLow" rtl="0">
              <a:lnSpc>
                <a:spcPct val="200000"/>
              </a:lnSpc>
              <a:buClr>
                <a:srgbClr val="FF0000"/>
              </a:buClr>
              <a:buFont typeface="+mj-lt"/>
              <a:buAutoNum type="romanLcPeriod" startAt="2"/>
            </a:pPr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Blood vessels:</a:t>
            </a:r>
          </a:p>
          <a:p>
            <a:pPr marL="1259840" indent="-546100" algn="justLow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Unaffected by </a:t>
            </a:r>
            <a:r>
              <a:rPr lang="en-US" sz="3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therapeutic doses.</a:t>
            </a:r>
          </a:p>
          <a:p>
            <a:pPr marL="1259840" indent="-546100" algn="justLow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Toxic doses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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atropine flush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58495" lvl="0" indent="-571500" algn="justLow">
              <a:lnSpc>
                <a:spcPct val="200000"/>
              </a:lnSpc>
              <a:buClr>
                <a:srgbClr val="FF0000"/>
              </a:buClr>
              <a:buFont typeface="+mj-lt"/>
              <a:buAutoNum type="romanLcPeriod" startAt="3"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Blood pressure: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unaffected</a:t>
            </a:r>
          </a:p>
          <a:p>
            <a:pPr marL="713740" indent="0" algn="justLow" rtl="0"/>
            <a:endParaRPr lang="en-US" sz="3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6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553200"/>
          </a:xfrm>
        </p:spPr>
        <p:txBody>
          <a:bodyPr>
            <a:noAutofit/>
          </a:bodyPr>
          <a:lstStyle/>
          <a:p>
            <a:pPr marL="86995" indent="0" algn="ctr" rtl="0">
              <a:buClr>
                <a:srgbClr val="FF0000"/>
              </a:buClr>
            </a:pP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GIT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44195" indent="-457200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Relaxes wall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antispasmodic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action) &amp; 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constricts sphincters.</a:t>
            </a:r>
          </a:p>
          <a:p>
            <a:pPr marL="544195" indent="-457200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Inhibits secretion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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constipation</a:t>
            </a:r>
          </a:p>
          <a:p>
            <a:pPr marL="86995" indent="0" algn="ctr" rtl="0">
              <a:buClr>
                <a:srgbClr val="FF0000"/>
              </a:buClr>
            </a:pP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Urinary tract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44195" indent="-457200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Relaxes wall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constrict sphincter</a:t>
            </a:r>
          </a:p>
          <a:p>
            <a:pPr marL="86995" indent="0" rtl="0">
              <a:buClr>
                <a:srgbClr val="FF0000"/>
              </a:buClr>
            </a:pP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of the bladder 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 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urine retention</a:t>
            </a:r>
          </a:p>
          <a:p>
            <a:pPr marL="544195" indent="-457200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Relaxes ureters.</a:t>
            </a:r>
          </a:p>
          <a:p>
            <a:pPr marL="86995" indent="0" algn="ctr" rtl="0">
              <a:buClr>
                <a:srgbClr val="FF0000"/>
              </a:buClr>
            </a:pP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Respiratory system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44195" indent="-457200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Bronchodilatation.</a:t>
            </a:r>
          </a:p>
          <a:p>
            <a:pPr marL="544195" indent="-457200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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secretions (viscid &amp; difficult to expel).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4" y="312738"/>
            <a:ext cx="8607425" cy="6164262"/>
          </a:xfrm>
        </p:spPr>
        <p:txBody>
          <a:bodyPr>
            <a:noAutofit/>
          </a:bodyPr>
          <a:lstStyle/>
          <a:p>
            <a:pPr algn="ctr" rtl="0">
              <a:lnSpc>
                <a:spcPts val="4800"/>
              </a:lnSpc>
              <a:buNone/>
            </a:pP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EXOCRINE GLANDS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ar-EG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الاهم </a:t>
            </a:r>
            <a:endParaRPr lang="en-US" sz="3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1345" indent="-514350" algn="l" rtl="0">
              <a:lnSpc>
                <a:spcPts val="4800"/>
              </a:lnSpc>
              <a:buClr>
                <a:srgbClr val="FF0000"/>
              </a:buClr>
              <a:buFont typeface="+mj-lt"/>
              <a:buAutoNum type="arabicParenR"/>
            </a:pP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Inhibition of secretions:</a:t>
            </a:r>
          </a:p>
          <a:p>
            <a:pPr marL="544195" indent="-457200" algn="l" rtl="0">
              <a:lnSpc>
                <a:spcPct val="300000"/>
              </a:lnSpc>
              <a:buClr>
                <a:srgbClr val="FF0000"/>
              </a:buClr>
              <a:buFont typeface="Wingdings 3"/>
              <a:buChar char="È"/>
            </a:pP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Salivary secretions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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dry mouth.</a:t>
            </a:r>
          </a:p>
          <a:p>
            <a:pPr marL="544195" indent="-457200" algn="l" rtl="0">
              <a:lnSpc>
                <a:spcPct val="300000"/>
              </a:lnSpc>
              <a:buClr>
                <a:srgbClr val="FF0000"/>
              </a:buClr>
              <a:buFont typeface="Wingdings 3"/>
              <a:buChar char="È"/>
            </a:pP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Lacrimal secretions.</a:t>
            </a:r>
          </a:p>
          <a:p>
            <a:pPr marL="544195" indent="-457200" algn="l" rtl="0">
              <a:lnSpc>
                <a:spcPct val="300000"/>
              </a:lnSpc>
              <a:buClr>
                <a:srgbClr val="FF0000"/>
              </a:buClr>
              <a:buFont typeface="Wingdings 3"/>
              <a:buChar char="È"/>
            </a:pP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Sweat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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dry skin (</a:t>
            </a:r>
            <a:r>
              <a:rPr lang="en-US" sz="28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atropine fever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143000"/>
            <a:ext cx="2517471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43" y="2971800"/>
            <a:ext cx="25669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Dry Skin On The Face: Symptoms, Causes &amp; Remedies – SkinKra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7" descr="Dry Skin On The Face: Symptoms, Causes &amp; Remedies – SkinKra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7" y="4800600"/>
            <a:ext cx="24003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>
            <a:noAutofit/>
          </a:bodyPr>
          <a:lstStyle/>
          <a:p>
            <a:pPr algn="ctr" rtl="0"/>
            <a:r>
              <a:rPr lang="en-US" sz="4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Uses:</a:t>
            </a:r>
            <a:endParaRPr lang="ar-EG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Autofit/>
          </a:bodyPr>
          <a:lstStyle/>
          <a:p>
            <a:pPr marL="539750" indent="-539750" algn="justLow" rtl="0">
              <a:spcBef>
                <a:spcPts val="600"/>
              </a:spcBef>
              <a:buFont typeface="+mj-lt"/>
              <a:buAutoNum type="alphaUcPeriod"/>
            </a:pPr>
            <a:r>
              <a:rPr lang="en-US" sz="3200" b="1" u="sng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Preanesthetic</a:t>
            </a:r>
            <a:r>
              <a:rPr lang="en-US" sz="3200" b="1" u="sng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medication:</a:t>
            </a:r>
          </a:p>
          <a:p>
            <a:pPr marL="899795" indent="-546100" algn="justLow" rt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Advantages as a pre-anesthetic medication:</a:t>
            </a:r>
          </a:p>
          <a:p>
            <a:pPr marL="1800225" indent="-546100" algn="justLow" rtl="0">
              <a:spcBef>
                <a:spcPts val="600"/>
              </a:spcBef>
              <a:buFont typeface="+mj-lt"/>
              <a:buAutoNum type="arabicParenR"/>
            </a:pP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Reduces secretions</a:t>
            </a:r>
          </a:p>
          <a:p>
            <a:pPr marL="1800225" indent="-546100" algn="justLow" rtl="0">
              <a:spcBef>
                <a:spcPts val="600"/>
              </a:spcBef>
              <a:buFont typeface="+mj-lt"/>
              <a:buAutoNum type="arabicParenR"/>
            </a:pP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Anti-emetic action</a:t>
            </a:r>
          </a:p>
          <a:p>
            <a:pPr marL="1800225" indent="-546100" algn="justLow" rtl="0">
              <a:spcBef>
                <a:spcPts val="600"/>
              </a:spcBef>
              <a:buFont typeface="+mj-lt"/>
              <a:buAutoNum type="arabicParenR"/>
            </a:pP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RC stimulation</a:t>
            </a:r>
          </a:p>
          <a:p>
            <a:pPr marL="1800225" indent="-546100" algn="justLow" rtl="0">
              <a:spcBef>
                <a:spcPts val="600"/>
              </a:spcBef>
              <a:buFont typeface="+mj-lt"/>
              <a:buAutoNum type="arabicParenR"/>
            </a:pP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Bronchodilatation</a:t>
            </a:r>
          </a:p>
          <a:p>
            <a:pPr marL="1800225" indent="-546100" algn="justLow" rtl="0">
              <a:spcBef>
                <a:spcPts val="600"/>
              </a:spcBef>
              <a:buFont typeface="+mj-lt"/>
              <a:buAutoNum type="arabicParenR"/>
            </a:pP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Counteracts excess vagal tone &amp; bradycardia induced by general anesthetics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2308312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6172200"/>
          </a:xfrm>
        </p:spPr>
        <p:txBody>
          <a:bodyPr>
            <a:noAutofit/>
          </a:bodyPr>
          <a:lstStyle/>
          <a:p>
            <a:pPr marL="0" indent="0" algn="justLow" rtl="0"/>
            <a:r>
              <a:rPr lang="en-US" sz="4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B- </a:t>
            </a:r>
            <a:r>
              <a:rPr lang="en-US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Eye:</a:t>
            </a:r>
          </a:p>
          <a:p>
            <a:pPr marL="720090" indent="-514350" algn="justLow" rtl="0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Mydriatic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iritis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alternatively with </a:t>
            </a:r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miotics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to prevent adhesions).</a:t>
            </a:r>
            <a:endParaRPr lang="en-US" sz="3600" b="1" dirty="0" smtClean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20090" indent="-514350" algn="justLow" rtl="0"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Accurate measurement of refractive errors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uncooperative patients e.g. 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young children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who require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ciliary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muscle paralysis.</a:t>
            </a:r>
          </a:p>
          <a:p>
            <a:pPr marL="994410" lvl="1" indent="-514350" algn="justLow" rtl="0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For </a:t>
            </a:r>
            <a:r>
              <a:rPr lang="en-US" sz="3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adults and older children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the </a:t>
            </a:r>
            <a:r>
              <a:rPr lang="en-US" sz="3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shorter-acting atropine substitutes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are preferred.</a:t>
            </a:r>
          </a:p>
        </p:txBody>
      </p:sp>
    </p:spTree>
    <p:extLst>
      <p:ext uri="{BB962C8B-B14F-4D97-AF65-F5344CB8AC3E}">
        <p14:creationId xmlns:p14="http://schemas.microsoft.com/office/powerpoint/2010/main" val="27600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7239000"/>
          </a:xfrm>
        </p:spPr>
        <p:txBody>
          <a:bodyPr>
            <a:noAutofit/>
          </a:bodyPr>
          <a:lstStyle/>
          <a:p>
            <a:pPr marL="0" indent="0" rtl="0">
              <a:lnSpc>
                <a:spcPct val="150000"/>
              </a:lnSpc>
            </a:pPr>
            <a:r>
              <a:rPr lang="en-US" sz="4000" b="1" u="sng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C-Heart block</a:t>
            </a:r>
            <a:r>
              <a:rPr lang="en-US" sz="4000" b="1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rtl="0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due to 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digitalis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myocardial infarction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verapamil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or 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β-blockers.</a:t>
            </a:r>
          </a:p>
          <a:p>
            <a:pPr marL="0" indent="0" rtl="0"/>
            <a:r>
              <a:rPr lang="en-US" sz="4000" b="1" u="sng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D-</a:t>
            </a:r>
            <a:r>
              <a:rPr lang="en-US" sz="4000" b="1" u="sng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Organophosphorus</a:t>
            </a:r>
            <a:r>
              <a:rPr lang="en-US" sz="4000" b="1" u="sng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poisoning 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(atropine is 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life-saving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 rtl="0">
              <a:lnSpc>
                <a:spcPct val="150000"/>
              </a:lnSpc>
            </a:pPr>
            <a:r>
              <a:rPr lang="en-US" sz="4000" b="1" u="sng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E-GIT: </a:t>
            </a:r>
          </a:p>
          <a:p>
            <a:pPr marL="814070" lvl="1" indent="-539750" rtl="0"/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Antispasmodic in Colic</a:t>
            </a:r>
          </a:p>
          <a:p>
            <a:pPr marL="814070" lvl="1" indent="-539750" rtl="0"/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Anti-emetic</a:t>
            </a:r>
            <a:r>
              <a:rPr lang="en-US" sz="3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8683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Atropine Toxicity:</a:t>
            </a:r>
            <a:endParaRPr lang="ar-E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6248400" cy="5943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20090" indent="-539750" rt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Dry mouth.</a:t>
            </a:r>
          </a:p>
          <a:p>
            <a:pPr marL="720090" indent="-539750" rt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Hot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dry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flushed 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skin.</a:t>
            </a:r>
          </a:p>
          <a:p>
            <a:pPr marL="720090" indent="-539750" rt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Mydriasis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blurred vision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 </a:t>
            </a: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IOP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20090" indent="-539750" rt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Tachycardia.</a:t>
            </a:r>
          </a:p>
          <a:p>
            <a:pPr marL="720090" indent="-539750" rt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Urine retention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especially in patients </a:t>
            </a:r>
            <a:r>
              <a:rPr lang="en-US" sz="2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 benign prostatic hyperplasia.</a:t>
            </a:r>
          </a:p>
          <a:p>
            <a:pPr marL="720090" indent="-539750" rt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Hyperthermia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fatal in infants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720090" indent="-539750" rt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Agitation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delirium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convulsions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followed by </a:t>
            </a: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coma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RC depression 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cause of death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762000"/>
            <a:ext cx="24574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Inconsiderate Camper makes this Writer Madder than a Wet Hen - Our Healthy  Active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13620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504770"/>
            <a:ext cx="1247775" cy="191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553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marR="0" indent="-571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Treatment of Atropine Toxicity:</a:t>
            </a:r>
          </a:p>
          <a:p>
            <a:pPr marL="228600" marR="0" indent="-571500" algn="justLow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Arial" panose="020B0604020202020204"/>
              </a:rPr>
              <a:t>Treatment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Arial" panose="020B0604020202020204"/>
              </a:rPr>
              <a:t>of toxicity is usually 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/>
                <a:ea typeface="Calibri" panose="020F0502020204030204"/>
                <a:cs typeface="Arial" panose="020B0604020202020204"/>
              </a:rPr>
              <a:t>symptomatic.</a:t>
            </a:r>
          </a:p>
          <a:p>
            <a:pPr marL="228600" marR="0" indent="-571500" algn="justLow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Arial" panose="020B0604020202020204"/>
              </a:rPr>
              <a:t>Severe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Arial" panose="020B0604020202020204"/>
              </a:rPr>
              <a:t>tachycardia may require cautious administration of small doses of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/>
                <a:ea typeface="Calibri" panose="020F0502020204030204"/>
                <a:cs typeface="Arial" panose="020B0604020202020204"/>
              </a:rPr>
              <a:t>physostigmine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/>
                <a:ea typeface="Calibri" panose="020F0502020204030204"/>
                <a:cs typeface="Arial" panose="020B0604020202020204"/>
              </a:rPr>
              <a:t>. </a:t>
            </a:r>
          </a:p>
          <a:p>
            <a:pPr marL="228600" marR="0" indent="-571500" algn="justLow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Arial" panose="020B0604020202020204"/>
              </a:rPr>
              <a:t>Hyperthermia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Arial" panose="020B0604020202020204"/>
              </a:rPr>
              <a:t>can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Arial" panose="020B0604020202020204"/>
              </a:rPr>
              <a:t>usually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Arial" panose="020B0604020202020204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Arial" panose="020B0604020202020204"/>
              </a:rPr>
              <a:t>be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Arial" panose="020B0604020202020204"/>
              </a:rPr>
              <a:t>managed with 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/>
                <a:ea typeface="Calibri" panose="020F0502020204030204"/>
                <a:cs typeface="Arial" panose="020B0604020202020204"/>
              </a:rPr>
              <a:t>cooling blankets or evaporative cooling.</a:t>
            </a:r>
            <a:endParaRPr lang="en-US" sz="2800" dirty="0">
              <a:solidFill>
                <a:srgbClr val="FF0066"/>
              </a:solidFill>
              <a:latin typeface="Calibri" panose="020F0502020204030204"/>
              <a:ea typeface="Calibri" panose="020F0502020204030204"/>
              <a:cs typeface="Arial" panose="020B0604020202020204"/>
            </a:endParaRPr>
          </a:p>
          <a:p>
            <a:pPr algn="justLow" rtl="0">
              <a:lnSpc>
                <a:spcPct val="150000"/>
              </a:lnSpc>
              <a:spcBef>
                <a:spcPts val="600"/>
              </a:spcBef>
              <a:buNone/>
            </a:pPr>
            <a:endParaRPr lang="en-US" sz="40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/>
          </a:bodyPr>
          <a:lstStyle/>
          <a:p>
            <a:pPr algn="ctr" rtl="0"/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Contraindications of Atropine:</a:t>
            </a:r>
            <a:endParaRPr lang="ar-E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5486400"/>
          </a:xfrm>
        </p:spPr>
        <p:txBody>
          <a:bodyPr>
            <a:noAutofit/>
          </a:bodyPr>
          <a:lstStyle/>
          <a:p>
            <a:pPr marL="952500" indent="-514350" algn="justLow" rtl="0">
              <a:buFont typeface="+mj-lt"/>
              <a:buAutoNum type="arabicParenR"/>
            </a:pP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Narrow angle glaucoma</a:t>
            </a:r>
            <a:r>
              <a:rPr lang="en-US" sz="3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.(eye)</a:t>
            </a:r>
          </a:p>
          <a:p>
            <a:pPr marL="952500" lvl="0" indent="-514350" algn="justLow">
              <a:buFont typeface="+mj-lt"/>
              <a:buAutoNum type="arabicParenR"/>
            </a:pP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Angina and arrhythmias</a:t>
            </a:r>
            <a:r>
              <a:rPr lang="en-US" sz="3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.(CVS)</a:t>
            </a:r>
            <a:endParaRPr lang="en-US" sz="3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52500" lvl="0" indent="-514350" algn="justLow">
              <a:buFont typeface="+mj-lt"/>
              <a:buAutoNum type="arabicParenR"/>
            </a:pP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Constipation, ileus and Peptic ulcer </a:t>
            </a:r>
            <a:r>
              <a:rPr lang="en-US" sz="3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(GIT)</a:t>
            </a:r>
            <a:r>
              <a:rPr lang="en-US" sz="3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952500" lvl="0" indent="-514350" algn="justLow">
              <a:buFont typeface="+mj-lt"/>
              <a:buAutoNum type="arabicParenR"/>
            </a:pP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Benign prostatic hyperplasia (BPH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3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(UTI).</a:t>
            </a:r>
          </a:p>
          <a:p>
            <a:pPr marL="952500" lvl="0" indent="-514350" algn="justLow">
              <a:buFont typeface="+mj-lt"/>
              <a:buAutoNum type="arabicParenR"/>
            </a:pP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Bronchial asthma </a:t>
            </a:r>
            <a:r>
              <a:rPr lang="en-US" sz="3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(RS)</a:t>
            </a:r>
            <a:endParaRPr lang="en-US" sz="34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795458"/>
              </p:ext>
            </p:extLst>
          </p:nvPr>
        </p:nvGraphicFramePr>
        <p:xfrm>
          <a:off x="152400" y="228600"/>
          <a:ext cx="8839199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1760429" y="5257800"/>
            <a:ext cx="11430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324600" y="5029200"/>
            <a:ext cx="609600" cy="6858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8842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Hyoscine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(Scopolamine)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257800"/>
          </a:xfrm>
        </p:spPr>
        <p:txBody>
          <a:bodyPr>
            <a:normAutofit fontScale="92500" lnSpcReduction="10000"/>
          </a:bodyPr>
          <a:lstStyle/>
          <a:p>
            <a:pPr marL="360045" indent="-450850" algn="justLow" rtl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Differs from atropine in:</a:t>
            </a:r>
          </a:p>
          <a:p>
            <a:pPr marL="1440180" indent="-742950" algn="justLow" rtl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Short duration.</a:t>
            </a:r>
          </a:p>
          <a:p>
            <a:pPr marL="1440180" indent="-742950" algn="justLow" rtl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Dominant effect on 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eye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secretions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with 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less tachycardia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440180" indent="-742950" algn="justLow" rtl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CNS: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both </a:t>
            </a:r>
            <a:r>
              <a:rPr lang="en-US" sz="3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depressant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[sedation, amnesia, anti-motion sickness] &amp; </a:t>
            </a:r>
            <a:r>
              <a:rPr lang="en-US" sz="3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stimulant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[RC stimulation, hallucination in overdose] (but it is mainly depressant).</a:t>
            </a:r>
            <a:endParaRPr lang="en-US" sz="3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324600"/>
          </a:xfrm>
        </p:spPr>
        <p:txBody>
          <a:bodyPr>
            <a:normAutofit fontScale="92500"/>
          </a:bodyPr>
          <a:lstStyle/>
          <a:p>
            <a:pPr marL="720090" indent="-450850" algn="justLow" rtl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Uses:</a:t>
            </a:r>
          </a:p>
          <a:p>
            <a:pPr marL="720090" indent="-539750" algn="justLow" rtl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Preanesthetic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medication:</a:t>
            </a:r>
          </a:p>
          <a:p>
            <a:pPr marL="1440180" indent="-450850" algn="justLow" rtl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Better than atropine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as it causes:</a:t>
            </a:r>
          </a:p>
          <a:p>
            <a:pPr marL="2894330" indent="-742950" algn="justLow" rtl="0">
              <a:lnSpc>
                <a:spcPct val="110000"/>
              </a:lnSpc>
              <a:spcBef>
                <a:spcPts val="600"/>
              </a:spcBef>
              <a:buAutoNum type="alphaLcPeriod"/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Less 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tachycardia.</a:t>
            </a:r>
          </a:p>
          <a:p>
            <a:pPr marL="2894330" indent="-742950" algn="justLow" rtl="0">
              <a:lnSpc>
                <a:spcPct val="110000"/>
              </a:lnSpc>
              <a:spcBef>
                <a:spcPts val="600"/>
              </a:spcBef>
              <a:buAutoNum type="alphaLcPeriod"/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Strong </a:t>
            </a:r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antisecretory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action.</a:t>
            </a:r>
          </a:p>
          <a:p>
            <a:pPr marL="2894330" indent="-742950" algn="justLow" rtl="0">
              <a:lnSpc>
                <a:spcPct val="110000"/>
              </a:lnSpc>
              <a:spcBef>
                <a:spcPts val="600"/>
              </a:spcBef>
              <a:buAutoNum type="alphaLcPeriod"/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Strong 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antiemetic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action.</a:t>
            </a:r>
          </a:p>
          <a:p>
            <a:pPr marL="2894330" indent="-742950" algn="justLow" rtl="0">
              <a:lnSpc>
                <a:spcPct val="110000"/>
              </a:lnSpc>
              <a:spcBef>
                <a:spcPts val="600"/>
              </a:spcBef>
              <a:buAutoNum type="alphaLcPeriod"/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More 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CNS depressant.</a:t>
            </a:r>
          </a:p>
          <a:p>
            <a:pPr marL="2894330" indent="-742950" algn="justLow" rtl="0">
              <a:lnSpc>
                <a:spcPct val="110000"/>
              </a:lnSpc>
              <a:spcBef>
                <a:spcPts val="600"/>
              </a:spcBef>
              <a:buAutoNum type="alphaLcPeriod"/>
            </a:pP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RC stimulation.</a:t>
            </a:r>
          </a:p>
          <a:p>
            <a:pPr marL="720090" indent="-539750" algn="justLow" rtl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 Motion sickness:</a:t>
            </a:r>
            <a:endParaRPr lang="en-US" sz="36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80135" indent="-360045" algn="justLow" rtl="0">
              <a:lnSpc>
                <a:spcPct val="110000"/>
              </a:lnSpc>
              <a:spcBef>
                <a:spcPts val="600"/>
              </a:spcBef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Used as </a:t>
            </a:r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transdermal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patch.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113755"/>
              </p:ext>
            </p:extLst>
          </p:nvPr>
        </p:nvGraphicFramePr>
        <p:xfrm>
          <a:off x="304801" y="1100138"/>
          <a:ext cx="8610600" cy="49834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870200"/>
                <a:gridCol w="2870200"/>
                <a:gridCol w="2870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Atropine methyl nitrate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Antisecretory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antispasmodics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hypertrophic pyloric stenosis.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Hyoscine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N-butyl bromide: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Antisecretory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antispasmodics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relax spasm of GIT &amp; urinary tract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Propantheline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&amp; 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oxyphenonium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Antisecretory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antispasmodics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relax spasm of GIT.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Pirenzepine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&amp; 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telenzepine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Antisecretory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antispasmodics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Selective M1 blockers.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HCl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secretion. Used for peptic ulcer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Ipratropium and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tiotropium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Anti-asthmatics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Given by inhalation.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Little effect on secretions and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mucociliary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movement.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Oxybutynin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and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tolterodine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For urinary incontinence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Selective M</a:t>
                      </a:r>
                      <a:r>
                        <a:rPr kumimoji="0" lang="en-US" sz="16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antagonists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Benztropine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and 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benzhexol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Anti-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parkinsonian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Atropine substitutes</a:t>
            </a:r>
            <a:endParaRPr lang="ar-EG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>
              <a:buClr>
                <a:srgbClr val="C00000"/>
              </a:buClr>
            </a:pP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Mydriatics</a:t>
            </a:r>
            <a:endParaRPr lang="ar-EG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709917"/>
              </p:ext>
            </p:extLst>
          </p:nvPr>
        </p:nvGraphicFramePr>
        <p:xfrm>
          <a:off x="0" y="1371600"/>
          <a:ext cx="9067800" cy="480060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33600"/>
                <a:gridCol w="2209800"/>
                <a:gridCol w="2209800"/>
                <a:gridCol w="2514600"/>
              </a:tblGrid>
              <a:tr h="1204759">
                <a:tc>
                  <a:txBody>
                    <a:bodyPr/>
                    <a:lstStyle/>
                    <a:p>
                      <a:pPr algn="l" rtl="0"/>
                      <a:endParaRPr lang="ar-EG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latin typeface="Cambria" pitchFamily="18" charset="0"/>
                          <a:ea typeface="Cambria" pitchFamily="18" charset="0"/>
                        </a:rPr>
                        <a:t>Atropine</a:t>
                      </a:r>
                      <a:endParaRPr lang="ar-EG" sz="24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 smtClean="0">
                          <a:latin typeface="Cambria" pitchFamily="18" charset="0"/>
                          <a:ea typeface="Cambria" pitchFamily="18" charset="0"/>
                        </a:rPr>
                        <a:t>Homatropine</a:t>
                      </a:r>
                      <a:endParaRPr lang="ar-EG" sz="24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 smtClean="0">
                          <a:latin typeface="Cambria" pitchFamily="18" charset="0"/>
                          <a:ea typeface="Cambria" pitchFamily="18" charset="0"/>
                        </a:rPr>
                        <a:t>Tropicamide</a:t>
                      </a:r>
                      <a:r>
                        <a:rPr lang="en-US" sz="2400" b="1" dirty="0" smtClean="0">
                          <a:latin typeface="Cambria" pitchFamily="18" charset="0"/>
                          <a:ea typeface="Cambria" pitchFamily="18" charset="0"/>
                        </a:rPr>
                        <a:t> ,</a:t>
                      </a:r>
                      <a:r>
                        <a:rPr lang="en-US" sz="2400" b="1" baseline="0" dirty="0" smtClean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Cambria" pitchFamily="18" charset="0"/>
                          <a:ea typeface="Cambria" pitchFamily="18" charset="0"/>
                        </a:rPr>
                        <a:t>cyclopentolate</a:t>
                      </a:r>
                      <a:endParaRPr lang="ar-EG" sz="24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690780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>
                          <a:latin typeface="Cambria" pitchFamily="18" charset="0"/>
                          <a:ea typeface="Cambria" pitchFamily="18" charset="0"/>
                        </a:rPr>
                        <a:t>Duration:</a:t>
                      </a:r>
                      <a:endParaRPr lang="ar-EG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>
                          <a:latin typeface="Cambria" pitchFamily="18" charset="0"/>
                          <a:ea typeface="Cambria" pitchFamily="18" charset="0"/>
                        </a:rPr>
                        <a:t>7-10</a:t>
                      </a:r>
                      <a:r>
                        <a:rPr lang="en-US" sz="2800" b="1" baseline="0" dirty="0" smtClean="0">
                          <a:latin typeface="Cambria" pitchFamily="18" charset="0"/>
                          <a:ea typeface="Cambria" pitchFamily="18" charset="0"/>
                        </a:rPr>
                        <a:t> days</a:t>
                      </a:r>
                      <a:endParaRPr lang="ar-EG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>
                          <a:latin typeface="Cambria" pitchFamily="18" charset="0"/>
                          <a:ea typeface="Cambria" pitchFamily="18" charset="0"/>
                        </a:rPr>
                        <a:t>24 hours</a:t>
                      </a:r>
                      <a:endParaRPr lang="ar-EG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>
                          <a:latin typeface="Cambria" pitchFamily="18" charset="0"/>
                          <a:ea typeface="Cambria" pitchFamily="18" charset="0"/>
                        </a:rPr>
                        <a:t>6 hours</a:t>
                      </a:r>
                      <a:endParaRPr lang="ar-EG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690780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err="1" smtClean="0">
                          <a:latin typeface="Cambria" pitchFamily="18" charset="0"/>
                          <a:ea typeface="Cambria" pitchFamily="18" charset="0"/>
                        </a:rPr>
                        <a:t>Cycloplegia</a:t>
                      </a:r>
                      <a:endParaRPr lang="ar-EG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>
                          <a:latin typeface="Cambria" pitchFamily="18" charset="0"/>
                          <a:ea typeface="Cambria" pitchFamily="18" charset="0"/>
                        </a:rPr>
                        <a:t>+++</a:t>
                      </a:r>
                      <a:endParaRPr lang="ar-EG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>
                          <a:latin typeface="Cambria" pitchFamily="18" charset="0"/>
                          <a:ea typeface="Cambria" pitchFamily="18" charset="0"/>
                        </a:rPr>
                        <a:t>++</a:t>
                      </a:r>
                      <a:endParaRPr lang="ar-EG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>
                          <a:latin typeface="Cambria" pitchFamily="18" charset="0"/>
                          <a:ea typeface="Cambria" pitchFamily="18" charset="0"/>
                        </a:rPr>
                        <a:t>+</a:t>
                      </a:r>
                      <a:endParaRPr lang="ar-EG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2214282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>
                          <a:latin typeface="Cambria" pitchFamily="18" charset="0"/>
                          <a:ea typeface="Cambria" pitchFamily="18" charset="0"/>
                        </a:rPr>
                        <a:t>Uses:</a:t>
                      </a:r>
                      <a:endParaRPr lang="ar-EG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2000" b="1" dirty="0" err="1" smtClean="0">
                          <a:latin typeface="Cambria" pitchFamily="18" charset="0"/>
                          <a:ea typeface="Cambria" pitchFamily="18" charset="0"/>
                        </a:rPr>
                        <a:t>Iritis</a:t>
                      </a:r>
                      <a:endParaRPr lang="en-US" sz="2000" b="1" dirty="0" smtClean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2000" b="1" dirty="0" smtClean="0">
                          <a:latin typeface="Cambria" pitchFamily="18" charset="0"/>
                          <a:ea typeface="Cambria" pitchFamily="18" charset="0"/>
                        </a:rPr>
                        <a:t>Measurement of refractive errors</a:t>
                      </a:r>
                      <a:r>
                        <a:rPr lang="en-US" sz="2000" b="1" baseline="0" dirty="0" smtClean="0">
                          <a:latin typeface="Cambria" pitchFamily="18" charset="0"/>
                          <a:ea typeface="Cambria" pitchFamily="18" charset="0"/>
                        </a:rPr>
                        <a:t> in children</a:t>
                      </a:r>
                      <a:endParaRPr lang="ar-EG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2000" b="1" dirty="0" err="1" smtClean="0">
                          <a:latin typeface="Cambria" pitchFamily="18" charset="0"/>
                          <a:ea typeface="Cambria" pitchFamily="18" charset="0"/>
                        </a:rPr>
                        <a:t>Fundus</a:t>
                      </a:r>
                      <a:r>
                        <a:rPr lang="en-US" sz="2000" b="1" dirty="0" smtClean="0">
                          <a:latin typeface="Cambria" pitchFamily="18" charset="0"/>
                          <a:ea typeface="Cambria" pitchFamily="18" charset="0"/>
                        </a:rPr>
                        <a:t> examination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2000" b="1" dirty="0" smtClean="0">
                          <a:latin typeface="Cambria" pitchFamily="18" charset="0"/>
                          <a:ea typeface="Cambria" pitchFamily="18" charset="0"/>
                        </a:rPr>
                        <a:t>Measurement of refractive errors</a:t>
                      </a:r>
                      <a:endParaRPr lang="ar-EG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9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-Yo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00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3255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/>
            <a:r>
              <a:rPr lang="en-US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(Anti-muscarinic Drugs)</a:t>
            </a:r>
            <a:endParaRPr lang="ar-EG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686800" cy="4572000"/>
          </a:xfrm>
        </p:spPr>
        <p:txBody>
          <a:bodyPr>
            <a:normAutofit lnSpcReduction="10000"/>
          </a:bodyPr>
          <a:lstStyle/>
          <a:p>
            <a:pPr algn="justLow" rtl="0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They are </a:t>
            </a:r>
            <a:r>
              <a:rPr lang="en-US" sz="40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competitive antagonists 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of ACh 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 muscarinic receptors.</a:t>
            </a:r>
            <a:endParaRPr lang="en-US" sz="20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447800" indent="-742950" algn="justLow" rtl="0">
              <a:lnSpc>
                <a:spcPct val="150000"/>
              </a:lnSpc>
              <a:buClr>
                <a:srgbClr val="0070C0"/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Natural: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belladonna alkaloids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[atropine &amp;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hyoscine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</a:p>
          <a:p>
            <a:pPr marL="1447800" indent="-742950" algn="justLow" rtl="0">
              <a:lnSpc>
                <a:spcPct val="150000"/>
              </a:lnSpc>
              <a:buClr>
                <a:srgbClr val="0070C0"/>
              </a:buClr>
              <a:buFont typeface="+mj-lt"/>
              <a:buAutoNum type="arabicParenR"/>
            </a:pPr>
            <a:r>
              <a:rPr lang="en-US" sz="3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Semi-synthetic: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homatropine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1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447800" indent="-742950" algn="justLow" rtl="0">
              <a:lnSpc>
                <a:spcPct val="150000"/>
              </a:lnSpc>
              <a:buClr>
                <a:srgbClr val="0070C0"/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Synthetic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atropine substitutes.</a:t>
            </a:r>
            <a:endParaRPr lang="en-US" sz="18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sz="50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Atropine</a:t>
            </a:r>
            <a:endParaRPr lang="ar-EG" sz="5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>
            <a:noAutofit/>
          </a:bodyPr>
          <a:lstStyle/>
          <a:p>
            <a:pPr algn="ctr" rtl="0">
              <a:lnSpc>
                <a:spcPct val="3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 and chemistry</a:t>
            </a:r>
          </a:p>
          <a:p>
            <a:pPr lvl="1" algn="justLow" rtl="0">
              <a:lnSpc>
                <a:spcPct val="3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Natural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belladonna alkaloid.</a:t>
            </a:r>
          </a:p>
          <a:p>
            <a:pPr lvl="1" algn="justLow" rtl="0">
              <a:lnSpc>
                <a:spcPct val="3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Tertiary amine.???</a:t>
            </a:r>
          </a:p>
        </p:txBody>
      </p:sp>
      <p:sp>
        <p:nvSpPr>
          <p:cNvPr id="4" name="AutoShape 2" descr="Atropa belladonna: A Useful Medicinal Plant – Naturopathic Doctor News and  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667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Tertiary Amine - Chemistry LibreTex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63" y="4648200"/>
            <a:ext cx="26152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20940" cy="990600"/>
          </a:xfrm>
        </p:spPr>
        <p:txBody>
          <a:bodyPr/>
          <a:lstStyle/>
          <a:p>
            <a:pPr marL="342900" lvl="0" indent="-342900" algn="ctr">
              <a:lnSpc>
                <a:spcPts val="3960"/>
              </a:lnSpc>
              <a:spcBef>
                <a:spcPts val="0"/>
              </a:spcBef>
            </a:pPr>
            <a:r>
              <a:rPr lang="en-US" sz="4400" b="1" cap="none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Pharmacokinetics</a:t>
            </a:r>
            <a:r>
              <a:rPr lang="en-US" sz="4400" b="1" cap="none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839200" cy="5528772"/>
          </a:xfrm>
        </p:spPr>
        <p:txBody>
          <a:bodyPr>
            <a:normAutofit/>
          </a:bodyPr>
          <a:lstStyle/>
          <a:p>
            <a:pPr marL="900430" lvl="0" indent="-450850" algn="justLow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Well 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absorbed from all sites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except intact skin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900430" lvl="0" indent="-450850" algn="justLow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T1/2: 2 hours.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00430" lvl="0" indent="-450850" algn="justLow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D: </a:t>
            </a:r>
            <a:r>
              <a:rPr lang="en-US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Passes BBB (tertiary amine) .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00430" lvl="0" indent="-450850" algn="justLow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Metabolized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liver.</a:t>
            </a:r>
          </a:p>
          <a:p>
            <a:pPr marL="900430" lvl="0" indent="-450850" algn="justLow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E: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⅓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dose is 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excreted unchanged in urine.</a:t>
            </a:r>
          </a:p>
          <a:p>
            <a:pPr marL="900430" lvl="0" indent="-450850" algn="justLow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Urinary excretion is 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enhanced by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acidification of urine.</a:t>
            </a:r>
            <a:endParaRPr lang="ar-EG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P</a:t>
            </a:r>
            <a:r>
              <a:rPr lang="en-US" sz="4000" cap="none" dirty="0" smtClean="0">
                <a:solidFill>
                  <a:srgbClr val="C00000"/>
                </a:solidFill>
              </a:rPr>
              <a:t>harmacodynamics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035467"/>
              </p:ext>
            </p:extLst>
          </p:nvPr>
        </p:nvGraphicFramePr>
        <p:xfrm>
          <a:off x="228600" y="1100138"/>
          <a:ext cx="8763000" cy="522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4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/>
              <a:t>Activation of muscarinic receptors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8" y="1005467"/>
            <a:ext cx="1828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Salivary gland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4" y="2682660"/>
            <a:ext cx="2143125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309687" cy="112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39" y="3883068"/>
            <a:ext cx="1123950" cy="112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5529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36268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95" y="2854898"/>
            <a:ext cx="1371600" cy="112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5467"/>
            <a:ext cx="1408113" cy="16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83" y="4225361"/>
            <a:ext cx="1139825" cy="130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200400" y="2362200"/>
            <a:ext cx="2286000" cy="15208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Muscarinic stimulations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2057400" y="1981200"/>
            <a:ext cx="1477777" cy="603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2053" idx="3"/>
          </p:cNvCxnSpPr>
          <p:nvPr/>
        </p:nvCxnSpPr>
        <p:spPr>
          <a:xfrm flipH="1">
            <a:off x="2317489" y="3122634"/>
            <a:ext cx="882911" cy="95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H="1">
            <a:off x="2590800" y="3660342"/>
            <a:ext cx="944377" cy="634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4"/>
          </p:cNvCxnSpPr>
          <p:nvPr/>
        </p:nvCxnSpPr>
        <p:spPr>
          <a:xfrm flipH="1">
            <a:off x="3429000" y="3883068"/>
            <a:ext cx="914400" cy="993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5"/>
          </p:cNvCxnSpPr>
          <p:nvPr/>
        </p:nvCxnSpPr>
        <p:spPr>
          <a:xfrm>
            <a:off x="5151623" y="3660342"/>
            <a:ext cx="510989" cy="1216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6"/>
          </p:cNvCxnSpPr>
          <p:nvPr/>
        </p:nvCxnSpPr>
        <p:spPr>
          <a:xfrm>
            <a:off x="5486400" y="3122634"/>
            <a:ext cx="1752600" cy="1257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7"/>
          </p:cNvCxnSpPr>
          <p:nvPr/>
        </p:nvCxnSpPr>
        <p:spPr>
          <a:xfrm flipV="1">
            <a:off x="5151623" y="1844064"/>
            <a:ext cx="1706377" cy="740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7413" y="1170593"/>
            <a:ext cx="159702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Memory </a:t>
            </a:r>
          </a:p>
          <a:p>
            <a:r>
              <a:rPr lang="en-US" b="1" dirty="0" smtClean="0"/>
              <a:t>stimulations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0273" y="3739605"/>
            <a:ext cx="174942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Increase secretions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09414" y="5528238"/>
            <a:ext cx="182438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bradycardia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00" y="1809617"/>
            <a:ext cx="2133599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1-Contraction of wall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2-Relaxation of sphincters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3-Increase secretions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5334000"/>
            <a:ext cx="2209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Miosis</a:t>
            </a:r>
            <a:endParaRPr lang="en-US" b="1" dirty="0" smtClean="0"/>
          </a:p>
          <a:p>
            <a:pPr algn="ctr"/>
            <a:r>
              <a:rPr lang="en-US" b="1" dirty="0" smtClean="0"/>
              <a:t>Accommodation for near vision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27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Autofit/>
          </a:bodyPr>
          <a:lstStyle/>
          <a:p>
            <a:pPr marL="365125" indent="-365125" algn="ctr" rtl="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CNS actions</a:t>
            </a:r>
          </a:p>
          <a:p>
            <a:pPr marL="365125" indent="-365125" algn="justLow" rtl="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Has </a:t>
            </a:r>
            <a:r>
              <a:rPr lang="en-US" sz="3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stimulant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3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depressant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actions </a:t>
            </a:r>
          </a:p>
          <a:p>
            <a:pPr marL="365125" indent="-365125" algn="justLow" rtl="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Stimulates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respiratory center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(RC) &amp; 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CIC.</a:t>
            </a:r>
          </a:p>
          <a:p>
            <a:pPr marL="365125" indent="-365125" algn="justLow" rtl="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Inhibits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basal ganglia 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vomiting </a:t>
            </a:r>
            <a:r>
              <a:rPr lang="en-US" sz="32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center</a:t>
            </a:r>
          </a:p>
          <a:p>
            <a:pPr marL="365125" lvl="0" indent="-365125" algn="justLow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edation,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mnesia, 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32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elusions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5125" indent="-365125" algn="justLow" rtl="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doses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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agitation, 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allucination, mania &amp; 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onvulsions followed by CNS depression.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5345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990600"/>
            <a:ext cx="23622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SAD HC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5943600"/>
          </a:xfrm>
        </p:spPr>
        <p:txBody>
          <a:bodyPr>
            <a:noAutofit/>
          </a:bodyPr>
          <a:lstStyle/>
          <a:p>
            <a:pPr marL="86995" indent="0" algn="ctr" rtl="0">
              <a:buClr>
                <a:srgbClr val="FF0000"/>
              </a:buClr>
            </a:pP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Eye</a:t>
            </a:r>
            <a:endParaRPr lang="en-US" sz="40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44195" indent="-457200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Passive </a:t>
            </a:r>
            <a:r>
              <a:rPr lang="en-US" sz="28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mydriasis</a:t>
            </a:r>
            <a:r>
              <a:rPr lang="en-US" sz="28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44195" indent="-457200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Paralysis of accommodation (</a:t>
            </a:r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cycloplegia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 impaired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near vision.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44195" indent="-457200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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IOP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/>
              </a:rPr>
              <a:t>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Contraindicated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for patients with </a:t>
            </a:r>
            <a:r>
              <a:rPr 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narrow-angle glaucoma.</a:t>
            </a:r>
          </a:p>
          <a:p>
            <a:pPr marL="1252855" indent="-546100" algn="justLow" rtl="0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4572000" cy="131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4191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6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263</TotalTime>
  <Words>819</Words>
  <Application>Microsoft Office PowerPoint</Application>
  <PresentationFormat>On-screen Show (4:3)</PresentationFormat>
  <Paragraphs>172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2_Equity</vt:lpstr>
      <vt:lpstr>Angles</vt:lpstr>
      <vt:lpstr>Cholinergic Antagonists</vt:lpstr>
      <vt:lpstr>PowerPoint Presentation</vt:lpstr>
      <vt:lpstr>(Anti-muscarinic Drugs)</vt:lpstr>
      <vt:lpstr>Atropine</vt:lpstr>
      <vt:lpstr>Pharmacokinetics:</vt:lpstr>
      <vt:lpstr>Pharmacodynamics </vt:lpstr>
      <vt:lpstr>Activation of muscarinic receptors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Uses:</vt:lpstr>
      <vt:lpstr>PowerPoint Presentation</vt:lpstr>
      <vt:lpstr>PowerPoint Presentation</vt:lpstr>
      <vt:lpstr>Atropine Toxicity:</vt:lpstr>
      <vt:lpstr>PowerPoint Presentation</vt:lpstr>
      <vt:lpstr>Contraindications of Atropine:</vt:lpstr>
      <vt:lpstr>Hyoscine (Scopolamine)</vt:lpstr>
      <vt:lpstr>PowerPoint Presentation</vt:lpstr>
      <vt:lpstr>Atropine substitutes</vt:lpstr>
      <vt:lpstr>Mydriatics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Parasympatholytics</dc:title>
  <dc:creator>ABDULLAH</dc:creator>
  <cp:lastModifiedBy>HP</cp:lastModifiedBy>
  <cp:revision>164</cp:revision>
  <dcterms:created xsi:type="dcterms:W3CDTF">2006-08-16T00:00:00Z</dcterms:created>
  <dcterms:modified xsi:type="dcterms:W3CDTF">2023-03-08T07:48:16Z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0041E556409A4A26B2B7CB3DCECCF79E</vt:lpwstr>
  </property>
  <property fmtid="{D5CDD505-2E9C-101B-9397-08002B2CF9AE}" pid="3" name="KSOProductBuildVer">
    <vt:lpwstr>1033-11.2.0.11486</vt:lpwstr>
  </property>
</Properties>
</file>