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317" r:id="rId22"/>
    <p:sldId id="273" r:id="rId23"/>
    <p:sldId id="274" r:id="rId24"/>
    <p:sldId id="275" r:id="rId25"/>
    <p:sldId id="314" r:id="rId26"/>
    <p:sldId id="31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335" r:id="rId42"/>
    <p:sldId id="291" r:id="rId43"/>
    <p:sldId id="331" r:id="rId44"/>
    <p:sldId id="293" r:id="rId45"/>
    <p:sldId id="294" r:id="rId46"/>
    <p:sldId id="334" r:id="rId47"/>
    <p:sldId id="296" r:id="rId48"/>
    <p:sldId id="297" r:id="rId49"/>
    <p:sldId id="332" r:id="rId50"/>
    <p:sldId id="333" r:id="rId51"/>
    <p:sldId id="300"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16" r:id="rId66"/>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5">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25" y="62"/>
      </p:cViewPr>
      <p:guideLst>
        <p:guide orient="horz" pos="2865"/>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63" Type="http://schemas.openxmlformats.org/officeDocument/2006/relationships/slide" Target="slides/slide59.xml" /><Relationship Id="rId68" Type="http://schemas.openxmlformats.org/officeDocument/2006/relationships/viewProps" Target="viewProps.xml" /><Relationship Id="rId7" Type="http://schemas.openxmlformats.org/officeDocument/2006/relationships/slide" Target="slides/slide3.xml" /><Relationship Id="rId2" Type="http://schemas.openxmlformats.org/officeDocument/2006/relationships/customXml" Target="../customXml/item2.xml" /><Relationship Id="rId16" Type="http://schemas.openxmlformats.org/officeDocument/2006/relationships/slide" Target="slides/slide12.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slide" Target="slides/slide54.xml" /><Relationship Id="rId66" Type="http://schemas.openxmlformats.org/officeDocument/2006/relationships/slide" Target="slides/slide62.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 Id="rId61" Type="http://schemas.openxmlformats.org/officeDocument/2006/relationships/slide" Target="slides/slide57.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slide" Target="slides/slide56.xml" /><Relationship Id="rId65" Type="http://schemas.openxmlformats.org/officeDocument/2006/relationships/slide" Target="slides/slide6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64" Type="http://schemas.openxmlformats.org/officeDocument/2006/relationships/slide" Target="slides/slide60.xml" /><Relationship Id="rId69" Type="http://schemas.openxmlformats.org/officeDocument/2006/relationships/theme" Target="theme/theme1.xml" /><Relationship Id="rId8" Type="http://schemas.openxmlformats.org/officeDocument/2006/relationships/slide" Target="slides/slide4.xml" /><Relationship Id="rId51" Type="http://schemas.openxmlformats.org/officeDocument/2006/relationships/slide" Target="slides/slide47.xml" /><Relationship Id="rId3" Type="http://schemas.openxmlformats.org/officeDocument/2006/relationships/customXml" Target="../customXml/item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slide" Target="slides/slide55.xml" /><Relationship Id="rId67" Type="http://schemas.openxmlformats.org/officeDocument/2006/relationships/presProps" Target="presProps.xml" /><Relationship Id="rId20" Type="http://schemas.openxmlformats.org/officeDocument/2006/relationships/slide" Target="slides/slide16.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slide" Target="slides/slide58.xml" /><Relationship Id="rId70"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3E3E3"/>
          </a:solidFill>
        </p:spPr>
        <p:txBody>
          <a:bodyPr wrap="square" lIns="0" tIns="0" rIns="0" bIns="0" rtlCol="0"/>
          <a:lstStyle/>
          <a:p>
            <a:endParaRPr/>
          </a:p>
        </p:txBody>
      </p:sp>
      <p:sp>
        <p:nvSpPr>
          <p:cNvPr id="2" name="Holder 2"/>
          <p:cNvSpPr>
            <a:spLocks noGrp="1"/>
          </p:cNvSpPr>
          <p:nvPr>
            <p:ph type="ctrTitle"/>
          </p:nvPr>
        </p:nvSpPr>
        <p:spPr>
          <a:xfrm>
            <a:off x="659993" y="660018"/>
            <a:ext cx="10872012" cy="45339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692912" y="5040579"/>
            <a:ext cx="10806175" cy="7569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sz="3100" b="0" i="0">
                <a:solidFill>
                  <a:srgbClr val="669900"/>
                </a:solidFill>
                <a:latin typeface="Trebuchet MS" panose="020B0603020202020204"/>
                <a:cs typeface="Trebuchet MS" panose="020B06030202020202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06971" y="1790522"/>
            <a:ext cx="4757420" cy="4597400"/>
          </a:xfrm>
          <a:prstGeom prst="rect">
            <a:avLst/>
          </a:prstGeom>
        </p:spPr>
        <p:txBody>
          <a:bodyPr wrap="square" lIns="0" tIns="0" rIns="0" bIns="0">
            <a:spAutoFit/>
          </a:bodyPr>
          <a:lstStyle>
            <a:lvl1pPr>
              <a:defRPr sz="3600" b="1" i="0">
                <a:solidFill>
                  <a:srgbClr val="415564"/>
                </a:solidFill>
                <a:latin typeface="Trebuchet MS" panose="020B0603020202020204"/>
                <a:cs typeface="Trebuchet MS" panose="020B0603020202020204"/>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8055"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4D1334"/>
          </a:solidFill>
        </p:spPr>
        <p:txBody>
          <a:bodyPr wrap="square" lIns="0" tIns="0" rIns="0" bIns="0" rtlCol="0"/>
          <a:lstStyle/>
          <a:p>
            <a:endParaRPr/>
          </a:p>
        </p:txBody>
      </p:sp>
      <p:sp>
        <p:nvSpPr>
          <p:cNvPr id="17" name="bg object 17"/>
          <p:cNvSpPr/>
          <p:nvPr/>
        </p:nvSpPr>
        <p:spPr>
          <a:xfrm>
            <a:off x="8040623"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a:p>
        </p:txBody>
      </p:sp>
      <p:sp>
        <p:nvSpPr>
          <p:cNvPr id="18" name="bg object 18"/>
          <p:cNvSpPr/>
          <p:nvPr/>
        </p:nvSpPr>
        <p:spPr>
          <a:xfrm>
            <a:off x="4242815" y="457200"/>
            <a:ext cx="3703320" cy="91440"/>
          </a:xfrm>
          <a:custGeom>
            <a:avLst/>
            <a:gdLst/>
            <a:ahLst/>
            <a:cxnLst/>
            <a:rect l="l" t="t" r="r" b="b"/>
            <a:pathLst>
              <a:path w="3703320" h="91440">
                <a:moveTo>
                  <a:pt x="3703320" y="0"/>
                </a:moveTo>
                <a:lnTo>
                  <a:pt x="0" y="0"/>
                </a:lnTo>
                <a:lnTo>
                  <a:pt x="0" y="91439"/>
                </a:lnTo>
                <a:lnTo>
                  <a:pt x="3703320" y="91439"/>
                </a:lnTo>
                <a:lnTo>
                  <a:pt x="3703320" y="0"/>
                </a:lnTo>
                <a:close/>
              </a:path>
            </a:pathLst>
          </a:custGeom>
          <a:solidFill>
            <a:srgbClr val="903062"/>
          </a:solidFill>
        </p:spPr>
        <p:txBody>
          <a:bodyPr wrap="square" lIns="0" tIns="0" rIns="0" bIns="0" rtlCol="0"/>
          <a:lstStyle/>
          <a:p>
            <a:endParaRPr/>
          </a:p>
        </p:txBody>
      </p:sp>
      <p:sp>
        <p:nvSpPr>
          <p:cNvPr id="2" name="Holder 2"/>
          <p:cNvSpPr>
            <a:spLocks noGrp="1"/>
          </p:cNvSpPr>
          <p:nvPr>
            <p:ph type="title"/>
          </p:nvPr>
        </p:nvSpPr>
        <p:spPr>
          <a:xfrm>
            <a:off x="592937" y="545554"/>
            <a:ext cx="6029959" cy="2420620"/>
          </a:xfrm>
          <a:prstGeom prst="rect">
            <a:avLst/>
          </a:prstGeom>
        </p:spPr>
        <p:txBody>
          <a:bodyPr wrap="square" lIns="0" tIns="0" rIns="0" bIns="0">
            <a:spAutoFit/>
          </a:bodyPr>
          <a:lstStyle>
            <a:lvl1pPr>
              <a:defRPr sz="2800" b="0" i="0">
                <a:solidFill>
                  <a:srgbClr val="FF0000"/>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1827657" y="2936961"/>
            <a:ext cx="4878070" cy="3007995"/>
          </a:xfrm>
          <a:prstGeom prst="rect">
            <a:avLst/>
          </a:prstGeom>
        </p:spPr>
        <p:txBody>
          <a:bodyPr wrap="square" lIns="0" tIns="0" rIns="0" bIns="0">
            <a:spAutoFit/>
          </a:bodyPr>
          <a:lstStyle>
            <a:lvl1pPr>
              <a:defRPr sz="3100" b="0" i="0">
                <a:solidFill>
                  <a:srgbClr val="669900"/>
                </a:solidFill>
                <a:latin typeface="Trebuchet MS" panose="020B0603020202020204"/>
                <a:cs typeface="Trebuchet MS" panose="020B0603020202020204"/>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4/9/2023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7.jpeg" /><Relationship Id="rId1" Type="http://schemas.openxmlformats.org/officeDocument/2006/relationships/slideLayout" Target="../slideLayouts/slideLayout2.xml" /><Relationship Id="rId4" Type="http://schemas.openxmlformats.org/officeDocument/2006/relationships/image" Target="../media/image24.jpeg" /></Relationships>
</file>

<file path=ppt/slides/_rels/slide12.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7.jpeg" /><Relationship Id="rId1" Type="http://schemas.openxmlformats.org/officeDocument/2006/relationships/slideLayout" Target="../slideLayouts/slideLayout3.xml" /><Relationship Id="rId5" Type="http://schemas.openxmlformats.org/officeDocument/2006/relationships/image" Target="../media/image27.jpeg" /><Relationship Id="rId4" Type="http://schemas.openxmlformats.org/officeDocument/2006/relationships/image" Target="../media/image26.png" /></Relationships>
</file>

<file path=ppt/slides/_rels/slide13.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8" Type="http://schemas.openxmlformats.org/officeDocument/2006/relationships/image" Target="../media/image35.png" /><Relationship Id="rId3" Type="http://schemas.openxmlformats.org/officeDocument/2006/relationships/image" Target="../media/image30.png" /><Relationship Id="rId7" Type="http://schemas.openxmlformats.org/officeDocument/2006/relationships/image" Target="../media/image34.png" /><Relationship Id="rId2" Type="http://schemas.openxmlformats.org/officeDocument/2006/relationships/image" Target="../media/image29.jpeg" /><Relationship Id="rId1" Type="http://schemas.openxmlformats.org/officeDocument/2006/relationships/slideLayout" Target="../slideLayouts/slideLayout3.xml" /><Relationship Id="rId6" Type="http://schemas.openxmlformats.org/officeDocument/2006/relationships/image" Target="../media/image33.png" /><Relationship Id="rId5" Type="http://schemas.openxmlformats.org/officeDocument/2006/relationships/image" Target="../media/image32.png" /><Relationship Id="rId10" Type="http://schemas.openxmlformats.org/officeDocument/2006/relationships/image" Target="../media/image37.png" /><Relationship Id="rId4" Type="http://schemas.openxmlformats.org/officeDocument/2006/relationships/image" Target="../media/image31.png" /><Relationship Id="rId9" Type="http://schemas.openxmlformats.org/officeDocument/2006/relationships/image" Target="../media/image36.png" /></Relationships>
</file>

<file path=ppt/slides/_rels/slide15.xml.rels><?xml version="1.0" encoding="UTF-8" standalone="yes"?>
<Relationships xmlns="http://schemas.openxmlformats.org/package/2006/relationships"><Relationship Id="rId8" Type="http://schemas.openxmlformats.org/officeDocument/2006/relationships/image" Target="../media/image43.png" /><Relationship Id="rId3" Type="http://schemas.openxmlformats.org/officeDocument/2006/relationships/image" Target="../media/image38.png" /><Relationship Id="rId7" Type="http://schemas.openxmlformats.org/officeDocument/2006/relationships/image" Target="../media/image42.jpeg" /><Relationship Id="rId2" Type="http://schemas.openxmlformats.org/officeDocument/2006/relationships/image" Target="../media/image7.jpeg" /><Relationship Id="rId1" Type="http://schemas.openxmlformats.org/officeDocument/2006/relationships/slideLayout" Target="../slideLayouts/slideLayout2.xml" /><Relationship Id="rId6" Type="http://schemas.openxmlformats.org/officeDocument/2006/relationships/image" Target="../media/image41.png" /><Relationship Id="rId5" Type="http://schemas.openxmlformats.org/officeDocument/2006/relationships/image" Target="../media/image40.jpeg" /><Relationship Id="rId10" Type="http://schemas.openxmlformats.org/officeDocument/2006/relationships/image" Target="../media/image45.jpeg" /><Relationship Id="rId4" Type="http://schemas.openxmlformats.org/officeDocument/2006/relationships/image" Target="../media/image39.jpeg" /><Relationship Id="rId9" Type="http://schemas.openxmlformats.org/officeDocument/2006/relationships/image" Target="../media/image44.jpeg" /></Relationships>
</file>

<file path=ppt/slides/_rels/slide16.xml.rels><?xml version="1.0" encoding="UTF-8" standalone="yes"?>
<Relationships xmlns="http://schemas.openxmlformats.org/package/2006/relationships"><Relationship Id="rId3" Type="http://schemas.openxmlformats.org/officeDocument/2006/relationships/image" Target="../media/image46.png" /><Relationship Id="rId7" Type="http://schemas.openxmlformats.org/officeDocument/2006/relationships/image" Target="../media/image50.jpeg" /><Relationship Id="rId2" Type="http://schemas.openxmlformats.org/officeDocument/2006/relationships/image" Target="../media/image7.jpeg" /><Relationship Id="rId1" Type="http://schemas.openxmlformats.org/officeDocument/2006/relationships/slideLayout" Target="../slideLayouts/slideLayout2.xml" /><Relationship Id="rId6" Type="http://schemas.openxmlformats.org/officeDocument/2006/relationships/image" Target="../media/image49.png" /><Relationship Id="rId5" Type="http://schemas.openxmlformats.org/officeDocument/2006/relationships/image" Target="../media/image48.png" /><Relationship Id="rId4" Type="http://schemas.openxmlformats.org/officeDocument/2006/relationships/image" Target="../media/image47.png" /></Relationships>
</file>

<file path=ppt/slides/_rels/slide17.xml.rels><?xml version="1.0" encoding="UTF-8" standalone="yes"?>
<Relationships xmlns="http://schemas.openxmlformats.org/package/2006/relationships"><Relationship Id="rId3" Type="http://schemas.openxmlformats.org/officeDocument/2006/relationships/image" Target="../media/image52.png" /><Relationship Id="rId2" Type="http://schemas.openxmlformats.org/officeDocument/2006/relationships/image" Target="../media/image51.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54.jpeg" /><Relationship Id="rId2" Type="http://schemas.openxmlformats.org/officeDocument/2006/relationships/image" Target="../media/image53.jpeg" /><Relationship Id="rId1" Type="http://schemas.openxmlformats.org/officeDocument/2006/relationships/slideLayout" Target="../slideLayouts/slideLayout4.xml" /><Relationship Id="rId4" Type="http://schemas.openxmlformats.org/officeDocument/2006/relationships/image" Target="../media/image55.jpeg"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5.xml" /></Relationships>
</file>

<file path=ppt/slides/_rels/slide20.xml.rels><?xml version="1.0" encoding="UTF-8" standalone="yes"?>
<Relationships xmlns="http://schemas.openxmlformats.org/package/2006/relationships"><Relationship Id="rId3" Type="http://schemas.openxmlformats.org/officeDocument/2006/relationships/image" Target="../media/image57.png" /><Relationship Id="rId2" Type="http://schemas.openxmlformats.org/officeDocument/2006/relationships/image" Target="../media/image56.png" /><Relationship Id="rId1" Type="http://schemas.openxmlformats.org/officeDocument/2006/relationships/slideLayout" Target="../slideLayouts/slideLayout2.xml" /><Relationship Id="rId5" Type="http://schemas.openxmlformats.org/officeDocument/2006/relationships/image" Target="../media/image59.png" /><Relationship Id="rId4" Type="http://schemas.openxmlformats.org/officeDocument/2006/relationships/image" Target="../media/image58.png" /></Relationships>
</file>

<file path=ppt/slides/_rels/slide21.xml.rels><?xml version="1.0" encoding="UTF-8" standalone="yes"?>
<Relationships xmlns="http://schemas.openxmlformats.org/package/2006/relationships"><Relationship Id="rId8" Type="http://schemas.openxmlformats.org/officeDocument/2006/relationships/image" Target="../media/image66.png" /><Relationship Id="rId3" Type="http://schemas.openxmlformats.org/officeDocument/2006/relationships/image" Target="../media/image61.png" /><Relationship Id="rId7" Type="http://schemas.openxmlformats.org/officeDocument/2006/relationships/image" Target="../media/image65.png" /><Relationship Id="rId12" Type="http://schemas.openxmlformats.org/officeDocument/2006/relationships/image" Target="../media/image70.png" /><Relationship Id="rId2" Type="http://schemas.openxmlformats.org/officeDocument/2006/relationships/image" Target="../media/image60.jpeg" /><Relationship Id="rId1" Type="http://schemas.openxmlformats.org/officeDocument/2006/relationships/slideLayout" Target="../slideLayouts/slideLayout2.xml" /><Relationship Id="rId6" Type="http://schemas.openxmlformats.org/officeDocument/2006/relationships/image" Target="../media/image64.png" /><Relationship Id="rId11" Type="http://schemas.openxmlformats.org/officeDocument/2006/relationships/image" Target="../media/image69.png" /><Relationship Id="rId5" Type="http://schemas.openxmlformats.org/officeDocument/2006/relationships/image" Target="../media/image63.png" /><Relationship Id="rId10" Type="http://schemas.openxmlformats.org/officeDocument/2006/relationships/image" Target="../media/image68.png" /><Relationship Id="rId4" Type="http://schemas.openxmlformats.org/officeDocument/2006/relationships/image" Target="../media/image62.png" /><Relationship Id="rId9" Type="http://schemas.openxmlformats.org/officeDocument/2006/relationships/image" Target="../media/image67.pn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6.xml.rels><?xml version="1.0" encoding="UTF-8" standalone="yes"?>
<Relationships xmlns="http://schemas.openxmlformats.org/package/2006/relationships"><Relationship Id="rId2" Type="http://schemas.openxmlformats.org/officeDocument/2006/relationships/image" Target="../media/image71.jpeg"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2" Type="http://schemas.openxmlformats.org/officeDocument/2006/relationships/image" Target="../media/image72.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73.jpeg"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2" Type="http://schemas.openxmlformats.org/officeDocument/2006/relationships/image" Target="../media/image7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76.png" /><Relationship Id="rId2" Type="http://schemas.openxmlformats.org/officeDocument/2006/relationships/image" Target="../media/image75.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78.jpeg" /><Relationship Id="rId2" Type="http://schemas.openxmlformats.org/officeDocument/2006/relationships/image" Target="../media/image77.jpeg" /><Relationship Id="rId1" Type="http://schemas.openxmlformats.org/officeDocument/2006/relationships/slideLayout" Target="../slideLayouts/slideLayout4.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5.xml.rels><?xml version="1.0" encoding="UTF-8" standalone="yes"?>
<Relationships xmlns="http://schemas.openxmlformats.org/package/2006/relationships"><Relationship Id="rId2" Type="http://schemas.openxmlformats.org/officeDocument/2006/relationships/image" Target="../media/image79.jpeg" /><Relationship Id="rId1" Type="http://schemas.openxmlformats.org/officeDocument/2006/relationships/slideLayout" Target="../slideLayouts/slideLayout5.xml" /></Relationships>
</file>

<file path=ppt/slides/_rels/slide36.xml.rels><?xml version="1.0" encoding="UTF-8" standalone="yes"?>
<Relationships xmlns="http://schemas.openxmlformats.org/package/2006/relationships"><Relationship Id="rId3" Type="http://schemas.openxmlformats.org/officeDocument/2006/relationships/image" Target="../media/image81.jpeg" /><Relationship Id="rId2" Type="http://schemas.openxmlformats.org/officeDocument/2006/relationships/image" Target="../media/image80.jpeg" /><Relationship Id="rId1" Type="http://schemas.openxmlformats.org/officeDocument/2006/relationships/slideLayout" Target="../slideLayouts/slideLayout5.xml" /></Relationships>
</file>

<file path=ppt/slides/_rels/slide37.xml.rels><?xml version="1.0" encoding="UTF-8" standalone="yes"?>
<Relationships xmlns="http://schemas.openxmlformats.org/package/2006/relationships"><Relationship Id="rId2" Type="http://schemas.openxmlformats.org/officeDocument/2006/relationships/image" Target="../media/image82.jpeg" /><Relationship Id="rId1" Type="http://schemas.openxmlformats.org/officeDocument/2006/relationships/slideLayout" Target="../slideLayouts/slideLayout5.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9.xml.rels><?xml version="1.0" encoding="UTF-8" standalone="yes"?>
<Relationships xmlns="http://schemas.openxmlformats.org/package/2006/relationships"><Relationship Id="rId3" Type="http://schemas.openxmlformats.org/officeDocument/2006/relationships/image" Target="../media/image84.jpeg" /><Relationship Id="rId2" Type="http://schemas.openxmlformats.org/officeDocument/2006/relationships/image" Target="../media/image83.png"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Layout" Target="../slideLayouts/slideLayout4.xml" /><Relationship Id="rId5" Type="http://schemas.openxmlformats.org/officeDocument/2006/relationships/image" Target="../media/image6.png" /><Relationship Id="rId4" Type="http://schemas.openxmlformats.org/officeDocument/2006/relationships/image" Target="../media/image5.png"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85.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86.jpe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87.jpeg" /><Relationship Id="rId1" Type="http://schemas.openxmlformats.org/officeDocument/2006/relationships/slideLayout" Target="../slideLayouts/slideLayout5.xml" /></Relationships>
</file>

<file path=ppt/slides/_rels/slide45.xml.rels><?xml version="1.0" encoding="UTF-8" standalone="yes"?>
<Relationships xmlns="http://schemas.openxmlformats.org/package/2006/relationships"><Relationship Id="rId3" Type="http://schemas.openxmlformats.org/officeDocument/2006/relationships/image" Target="../media/image89.jpeg" /><Relationship Id="rId2" Type="http://schemas.openxmlformats.org/officeDocument/2006/relationships/image" Target="../media/image88.jpeg" /><Relationship Id="rId1" Type="http://schemas.openxmlformats.org/officeDocument/2006/relationships/slideLayout" Target="../slideLayouts/slideLayout5.xml" /></Relationships>
</file>

<file path=ppt/slides/_rels/slide46.xml.rels><?xml version="1.0" encoding="UTF-8" standalone="yes"?>
<Relationships xmlns="http://schemas.openxmlformats.org/package/2006/relationships"><Relationship Id="rId2" Type="http://schemas.openxmlformats.org/officeDocument/2006/relationships/image" Target="../media/image90.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jpeg" /><Relationship Id="rId1" Type="http://schemas.openxmlformats.org/officeDocument/2006/relationships/slideLayout" Target="../slideLayouts/slideLayout2.xml" /><Relationship Id="rId4" Type="http://schemas.openxmlformats.org/officeDocument/2006/relationships/image" Target="../media/image9.jpeg"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1.xml.rels><?xml version="1.0" encoding="UTF-8" standalone="yes"?>
<Relationships xmlns="http://schemas.openxmlformats.org/package/2006/relationships"><Relationship Id="rId2" Type="http://schemas.openxmlformats.org/officeDocument/2006/relationships/image" Target="../media/image91.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92.jpeg" /><Relationship Id="rId1" Type="http://schemas.openxmlformats.org/officeDocument/2006/relationships/slideLayout" Target="../slideLayouts/slideLayout5.xml" /></Relationships>
</file>

<file path=ppt/slides/_rels/slide55.xml.rels><?xml version="1.0" encoding="UTF-8" standalone="yes"?>
<Relationships xmlns="http://schemas.openxmlformats.org/package/2006/relationships"><Relationship Id="rId2" Type="http://schemas.openxmlformats.org/officeDocument/2006/relationships/image" Target="../media/image93.jpeg" /><Relationship Id="rId1" Type="http://schemas.openxmlformats.org/officeDocument/2006/relationships/slideLayout" Target="../slideLayouts/slideLayout5.xml" /></Relationships>
</file>

<file path=ppt/slides/_rels/slide56.xml.rels><?xml version="1.0" encoding="UTF-8" standalone="yes"?>
<Relationships xmlns="http://schemas.openxmlformats.org/package/2006/relationships"><Relationship Id="rId3" Type="http://schemas.openxmlformats.org/officeDocument/2006/relationships/image" Target="../media/image95.jpeg" /><Relationship Id="rId2" Type="http://schemas.openxmlformats.org/officeDocument/2006/relationships/image" Target="../media/image94.jpeg" /><Relationship Id="rId1" Type="http://schemas.openxmlformats.org/officeDocument/2006/relationships/slideLayout" Target="../slideLayouts/slideLayout5.xml" /></Relationships>
</file>

<file path=ppt/slides/_rels/slide57.xml.rels><?xml version="1.0" encoding="UTF-8" standalone="yes"?>
<Relationships xmlns="http://schemas.openxmlformats.org/package/2006/relationships"><Relationship Id="rId2" Type="http://schemas.openxmlformats.org/officeDocument/2006/relationships/image" Target="../media/image96.png" /><Relationship Id="rId1" Type="http://schemas.openxmlformats.org/officeDocument/2006/relationships/slideLayout" Target="../slideLayouts/slideLayout5.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97.jpeg" /><Relationship Id="rId1" Type="http://schemas.openxmlformats.org/officeDocument/2006/relationships/slideLayout" Target="../slideLayouts/slideLayout5.xml" /></Relationships>
</file>

<file path=ppt/slides/_rels/slide61.xml.rels><?xml version="1.0" encoding="UTF-8" standalone="yes"?>
<Relationships xmlns="http://schemas.openxmlformats.org/package/2006/relationships"><Relationship Id="rId2" Type="http://schemas.openxmlformats.org/officeDocument/2006/relationships/image" Target="../media/image98.pn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99.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7.jpeg" /><Relationship Id="rId1" Type="http://schemas.openxmlformats.org/officeDocument/2006/relationships/slideLayout" Target="../slideLayouts/slideLayout4.xml" /><Relationship Id="rId4" Type="http://schemas.openxmlformats.org/officeDocument/2006/relationships/image" Target="../media/image12.jpeg" /></Relationships>
</file>

<file path=ppt/slides/_rels/slide8.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7.jpeg" /><Relationship Id="rId1" Type="http://schemas.openxmlformats.org/officeDocument/2006/relationships/slideLayout" Target="../slideLayouts/slideLayout2.xml" /><Relationship Id="rId5" Type="http://schemas.openxmlformats.org/officeDocument/2006/relationships/image" Target="../media/image15.png" /><Relationship Id="rId4" Type="http://schemas.openxmlformats.org/officeDocument/2006/relationships/image" Target="../media/image14.png" /></Relationships>
</file>

<file path=ppt/slides/_rels/slide9.xml.rels><?xml version="1.0" encoding="UTF-8" standalone="yes"?>
<Relationships xmlns="http://schemas.openxmlformats.org/package/2006/relationships"><Relationship Id="rId8" Type="http://schemas.openxmlformats.org/officeDocument/2006/relationships/image" Target="../media/image21.png" /><Relationship Id="rId3" Type="http://schemas.openxmlformats.org/officeDocument/2006/relationships/image" Target="../media/image16.png" /><Relationship Id="rId7" Type="http://schemas.openxmlformats.org/officeDocument/2006/relationships/image" Target="../media/image20.png" /><Relationship Id="rId2" Type="http://schemas.openxmlformats.org/officeDocument/2006/relationships/image" Target="../media/image7.jpeg" /><Relationship Id="rId1" Type="http://schemas.openxmlformats.org/officeDocument/2006/relationships/slideLayout" Target="../slideLayouts/slideLayout1.xml" /><Relationship Id="rId6" Type="http://schemas.openxmlformats.org/officeDocument/2006/relationships/image" Target="../media/image19.png" /><Relationship Id="rId5" Type="http://schemas.openxmlformats.org/officeDocument/2006/relationships/image" Target="../media/image18.png" /><Relationship Id="rId4" Type="http://schemas.openxmlformats.org/officeDocument/2006/relationships/image" Target="../media/image17.png"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5736" y="990600"/>
            <a:ext cx="11311255" cy="1569720"/>
          </a:xfrm>
          <a:prstGeom prst="rect">
            <a:avLst/>
          </a:prstGeom>
          <a:solidFill>
            <a:srgbClr val="4D1334"/>
          </a:solidFill>
        </p:spPr>
        <p:txBody>
          <a:bodyPr vert="horz" wrap="square" lIns="0" tIns="635" rIns="0" bIns="0" rtlCol="0">
            <a:spAutoFit/>
          </a:bodyPr>
          <a:lstStyle/>
          <a:p>
            <a:pPr>
              <a:lnSpc>
                <a:spcPct val="100000"/>
              </a:lnSpc>
              <a:spcBef>
                <a:spcPts val="5"/>
              </a:spcBef>
            </a:pPr>
            <a:endParaRPr sz="4200" dirty="0">
              <a:latin typeface="Times New Roman" panose="02020603050405020304"/>
              <a:cs typeface="Times New Roman" panose="02020603050405020304"/>
            </a:endParaRPr>
          </a:p>
          <a:p>
            <a:pPr marL="233680">
              <a:lnSpc>
                <a:spcPct val="100000"/>
              </a:lnSpc>
            </a:pPr>
            <a:r>
              <a:rPr sz="6000" spc="-5" dirty="0">
                <a:solidFill>
                  <a:srgbClr val="FFFFFF"/>
                </a:solidFill>
                <a:latin typeface="Trebuchet MS" panose="020B0603020202020204"/>
                <a:cs typeface="Trebuchet MS" panose="020B0603020202020204"/>
              </a:rPr>
              <a:t>PEPTIC</a:t>
            </a:r>
            <a:r>
              <a:rPr sz="6000" spc="-155" dirty="0">
                <a:solidFill>
                  <a:srgbClr val="FFFFFF"/>
                </a:solidFill>
                <a:latin typeface="Trebuchet MS" panose="020B0603020202020204"/>
                <a:cs typeface="Trebuchet MS" panose="020B0603020202020204"/>
              </a:rPr>
              <a:t> </a:t>
            </a:r>
            <a:r>
              <a:rPr sz="6000" spc="85" dirty="0">
                <a:solidFill>
                  <a:srgbClr val="FFFFFF"/>
                </a:solidFill>
                <a:latin typeface="Trebuchet MS" panose="020B0603020202020204"/>
                <a:cs typeface="Trebuchet MS" panose="020B0603020202020204"/>
              </a:rPr>
              <a:t>ULCER</a:t>
            </a:r>
            <a:r>
              <a:rPr sz="6000" spc="-114" dirty="0">
                <a:solidFill>
                  <a:srgbClr val="FFFFFF"/>
                </a:solidFill>
                <a:latin typeface="Trebuchet MS" panose="020B0603020202020204"/>
                <a:cs typeface="Trebuchet MS" panose="020B0603020202020204"/>
              </a:rPr>
              <a:t> </a:t>
            </a:r>
            <a:r>
              <a:rPr sz="6000" spc="150" dirty="0">
                <a:solidFill>
                  <a:srgbClr val="FFFFFF"/>
                </a:solidFill>
                <a:latin typeface="Trebuchet MS" panose="020B0603020202020204"/>
                <a:cs typeface="Trebuchet MS" panose="020B0603020202020204"/>
              </a:rPr>
              <a:t>COMPLICATION</a:t>
            </a:r>
          </a:p>
        </p:txBody>
      </p:sp>
      <p:sp>
        <p:nvSpPr>
          <p:cNvPr id="3" name="object 3"/>
          <p:cNvSpPr/>
          <p:nvPr/>
        </p:nvSpPr>
        <p:spPr>
          <a:xfrm>
            <a:off x="448055"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4D1334"/>
          </a:solidFill>
        </p:spPr>
        <p:txBody>
          <a:bodyPr wrap="square" lIns="0" tIns="0" rIns="0" bIns="0" rtlCol="0"/>
          <a:lstStyle/>
          <a:p>
            <a:endParaRPr/>
          </a:p>
        </p:txBody>
      </p:sp>
      <p:sp>
        <p:nvSpPr>
          <p:cNvPr id="4" name="object 4"/>
          <p:cNvSpPr/>
          <p:nvPr/>
        </p:nvSpPr>
        <p:spPr>
          <a:xfrm>
            <a:off x="8043671"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a:p>
        </p:txBody>
      </p:sp>
      <p:sp>
        <p:nvSpPr>
          <p:cNvPr id="5" name="object 5"/>
          <p:cNvSpPr/>
          <p:nvPr/>
        </p:nvSpPr>
        <p:spPr>
          <a:xfrm>
            <a:off x="4242815" y="457200"/>
            <a:ext cx="3703320" cy="91440"/>
          </a:xfrm>
          <a:custGeom>
            <a:avLst/>
            <a:gdLst/>
            <a:ahLst/>
            <a:cxnLst/>
            <a:rect l="l" t="t" r="r" b="b"/>
            <a:pathLst>
              <a:path w="3703320" h="91440">
                <a:moveTo>
                  <a:pt x="3703320" y="0"/>
                </a:moveTo>
                <a:lnTo>
                  <a:pt x="0" y="0"/>
                </a:lnTo>
                <a:lnTo>
                  <a:pt x="0" y="91439"/>
                </a:lnTo>
                <a:lnTo>
                  <a:pt x="3703320" y="91439"/>
                </a:lnTo>
                <a:lnTo>
                  <a:pt x="3703320" y="0"/>
                </a:lnTo>
                <a:close/>
              </a:path>
            </a:pathLst>
          </a:custGeom>
          <a:solidFill>
            <a:srgbClr val="903062"/>
          </a:solidFill>
        </p:spPr>
        <p:txBody>
          <a:bodyPr wrap="square" lIns="0" tIns="0" rIns="0" bIns="0" rtlCol="0"/>
          <a:lstStyle/>
          <a:p>
            <a:endParaRPr/>
          </a:p>
        </p:txBody>
      </p:sp>
      <p:pic>
        <p:nvPicPr>
          <p:cNvPr id="6" name="Picture 5">
            <a:extLst>
              <a:ext uri="{FF2B5EF4-FFF2-40B4-BE49-F238E27FC236}">
                <a16:creationId xmlns:a16="http://schemas.microsoft.com/office/drawing/2014/main" id="{3ACF1352-89FC-C9F2-52BE-96BE985E6428}"/>
              </a:ext>
            </a:extLst>
          </p:cNvPr>
          <p:cNvPicPr>
            <a:picLocks noChangeAspect="1"/>
          </p:cNvPicPr>
          <p:nvPr/>
        </p:nvPicPr>
        <p:blipFill>
          <a:blip r:embed="rId2"/>
          <a:stretch>
            <a:fillRect/>
          </a:stretch>
        </p:blipFill>
        <p:spPr>
          <a:xfrm>
            <a:off x="-609600" y="3225855"/>
            <a:ext cx="12039600" cy="26315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8"/>
            </a:xfrm>
            <a:prstGeom prst="rect">
              <a:avLst/>
            </a:prstGeom>
          </p:spPr>
        </p:pic>
        <p:pic>
          <p:nvPicPr>
            <p:cNvPr id="4" name="object 4"/>
            <p:cNvPicPr/>
            <p:nvPr/>
          </p:nvPicPr>
          <p:blipFill>
            <a:blip r:embed="rId3" cstate="print"/>
            <a:stretch>
              <a:fillRect/>
            </a:stretch>
          </p:blipFill>
          <p:spPr>
            <a:xfrm>
              <a:off x="5053584" y="1688650"/>
              <a:ext cx="7133590" cy="5161534"/>
            </a:xfrm>
            <a:prstGeom prst="rect">
              <a:avLst/>
            </a:prstGeom>
          </p:spPr>
        </p:pic>
      </p:grpSp>
      <p:sp>
        <p:nvSpPr>
          <p:cNvPr id="5" name="object 5"/>
          <p:cNvSpPr txBox="1">
            <a:spLocks noGrp="1"/>
          </p:cNvSpPr>
          <p:nvPr>
            <p:ph type="title"/>
          </p:nvPr>
        </p:nvSpPr>
        <p:spPr>
          <a:xfrm>
            <a:off x="295452" y="1033983"/>
            <a:ext cx="4009390" cy="880744"/>
          </a:xfrm>
          <a:prstGeom prst="rect">
            <a:avLst/>
          </a:prstGeom>
        </p:spPr>
        <p:txBody>
          <a:bodyPr vert="horz" wrap="square" lIns="0" tIns="13970" rIns="0" bIns="0" rtlCol="0">
            <a:spAutoFit/>
          </a:bodyPr>
          <a:lstStyle/>
          <a:p>
            <a:pPr marL="12700" marR="5080">
              <a:lnSpc>
                <a:spcPct val="100000"/>
              </a:lnSpc>
              <a:spcBef>
                <a:spcPts val="110"/>
              </a:spcBef>
            </a:pPr>
            <a:r>
              <a:rPr spc="-140" dirty="0">
                <a:solidFill>
                  <a:srgbClr val="415564"/>
                </a:solidFill>
              </a:rPr>
              <a:t>B</a:t>
            </a:r>
            <a:r>
              <a:rPr spc="-65" dirty="0">
                <a:solidFill>
                  <a:srgbClr val="415564"/>
                </a:solidFill>
              </a:rPr>
              <a:t>l</a:t>
            </a:r>
            <a:r>
              <a:rPr spc="-165" dirty="0">
                <a:solidFill>
                  <a:srgbClr val="415564"/>
                </a:solidFill>
              </a:rPr>
              <a:t>eed</a:t>
            </a:r>
            <a:r>
              <a:rPr spc="-180" dirty="0">
                <a:solidFill>
                  <a:srgbClr val="415564"/>
                </a:solidFill>
              </a:rPr>
              <a:t>i</a:t>
            </a:r>
            <a:r>
              <a:rPr spc="-114" dirty="0">
                <a:solidFill>
                  <a:srgbClr val="415564"/>
                </a:solidFill>
              </a:rPr>
              <a:t>n</a:t>
            </a:r>
            <a:r>
              <a:rPr spc="-210" dirty="0">
                <a:solidFill>
                  <a:srgbClr val="415564"/>
                </a:solidFill>
              </a:rPr>
              <a:t>g</a:t>
            </a:r>
            <a:r>
              <a:rPr spc="-145" dirty="0">
                <a:solidFill>
                  <a:srgbClr val="415564"/>
                </a:solidFill>
              </a:rPr>
              <a:t> </a:t>
            </a:r>
            <a:r>
              <a:rPr spc="-180" dirty="0">
                <a:solidFill>
                  <a:srgbClr val="415564"/>
                </a:solidFill>
              </a:rPr>
              <a:t>i</a:t>
            </a:r>
            <a:r>
              <a:rPr spc="-55" dirty="0">
                <a:solidFill>
                  <a:srgbClr val="415564"/>
                </a:solidFill>
              </a:rPr>
              <a:t>s</a:t>
            </a:r>
            <a:r>
              <a:rPr spc="-75" dirty="0">
                <a:solidFill>
                  <a:srgbClr val="415564"/>
                </a:solidFill>
              </a:rPr>
              <a:t> </a:t>
            </a:r>
            <a:r>
              <a:rPr spc="-125" dirty="0">
                <a:solidFill>
                  <a:srgbClr val="415564"/>
                </a:solidFill>
              </a:rPr>
              <a:t>d</a:t>
            </a:r>
            <a:r>
              <a:rPr spc="-195" dirty="0">
                <a:solidFill>
                  <a:srgbClr val="415564"/>
                </a:solidFill>
              </a:rPr>
              <a:t>an</a:t>
            </a:r>
            <a:r>
              <a:rPr spc="-135" dirty="0">
                <a:solidFill>
                  <a:srgbClr val="415564"/>
                </a:solidFill>
              </a:rPr>
              <a:t>ge</a:t>
            </a:r>
            <a:r>
              <a:rPr spc="-180" dirty="0">
                <a:solidFill>
                  <a:srgbClr val="415564"/>
                </a:solidFill>
              </a:rPr>
              <a:t>r</a:t>
            </a:r>
            <a:r>
              <a:rPr spc="50" dirty="0">
                <a:solidFill>
                  <a:srgbClr val="415564"/>
                </a:solidFill>
              </a:rPr>
              <a:t>o</a:t>
            </a:r>
            <a:r>
              <a:rPr spc="-114" dirty="0">
                <a:solidFill>
                  <a:srgbClr val="415564"/>
                </a:solidFill>
              </a:rPr>
              <a:t>u</a:t>
            </a:r>
            <a:r>
              <a:rPr spc="-55" dirty="0">
                <a:solidFill>
                  <a:srgbClr val="415564"/>
                </a:solidFill>
              </a:rPr>
              <a:t>s</a:t>
            </a:r>
            <a:r>
              <a:rPr spc="-120" dirty="0">
                <a:solidFill>
                  <a:srgbClr val="415564"/>
                </a:solidFill>
              </a:rPr>
              <a:t> </a:t>
            </a:r>
            <a:r>
              <a:rPr spc="-114" dirty="0">
                <a:solidFill>
                  <a:srgbClr val="415564"/>
                </a:solidFill>
              </a:rPr>
              <a:t>w</a:t>
            </a:r>
            <a:r>
              <a:rPr spc="-75" dirty="0">
                <a:solidFill>
                  <a:srgbClr val="415564"/>
                </a:solidFill>
              </a:rPr>
              <a:t>h</a:t>
            </a:r>
            <a:r>
              <a:rPr spc="-120" dirty="0">
                <a:solidFill>
                  <a:srgbClr val="415564"/>
                </a:solidFill>
              </a:rPr>
              <a:t>en  </a:t>
            </a:r>
            <a:r>
              <a:rPr spc="-130" dirty="0">
                <a:solidFill>
                  <a:srgbClr val="415564"/>
                </a:solidFill>
              </a:rPr>
              <a:t>t</a:t>
            </a:r>
            <a:r>
              <a:rPr spc="-165" dirty="0">
                <a:solidFill>
                  <a:srgbClr val="415564"/>
                </a:solidFill>
              </a:rPr>
              <a:t>h</a:t>
            </a:r>
            <a:r>
              <a:rPr spc="-95" dirty="0">
                <a:solidFill>
                  <a:srgbClr val="415564"/>
                </a:solidFill>
              </a:rPr>
              <a:t>e</a:t>
            </a:r>
            <a:r>
              <a:rPr spc="-125" dirty="0">
                <a:solidFill>
                  <a:srgbClr val="415564"/>
                </a:solidFill>
              </a:rPr>
              <a:t>r</a:t>
            </a:r>
            <a:r>
              <a:rPr spc="-55" dirty="0">
                <a:solidFill>
                  <a:srgbClr val="415564"/>
                </a:solidFill>
              </a:rPr>
              <a:t>e's</a:t>
            </a:r>
            <a:r>
              <a:rPr spc="-95" dirty="0">
                <a:solidFill>
                  <a:srgbClr val="415564"/>
                </a:solidFill>
              </a:rPr>
              <a:t> </a:t>
            </a:r>
            <a:r>
              <a:rPr spc="-200" dirty="0">
                <a:solidFill>
                  <a:srgbClr val="415564"/>
                </a:solidFill>
              </a:rPr>
              <a:t>an</a:t>
            </a:r>
            <a:r>
              <a:rPr spc="-85" dirty="0">
                <a:solidFill>
                  <a:srgbClr val="415564"/>
                </a:solidFill>
              </a:rPr>
              <a:t> </a:t>
            </a:r>
            <a:r>
              <a:rPr spc="-145" dirty="0">
                <a:solidFill>
                  <a:srgbClr val="415564"/>
                </a:solidFill>
              </a:rPr>
              <a:t>a</a:t>
            </a:r>
            <a:r>
              <a:rPr spc="-70" dirty="0">
                <a:solidFill>
                  <a:srgbClr val="415564"/>
                </a:solidFill>
              </a:rPr>
              <a:t>r</a:t>
            </a:r>
            <a:r>
              <a:rPr spc="-120" dirty="0">
                <a:solidFill>
                  <a:srgbClr val="415564"/>
                </a:solidFill>
              </a:rPr>
              <a:t>te</a:t>
            </a:r>
            <a:r>
              <a:rPr spc="-35" dirty="0">
                <a:solidFill>
                  <a:srgbClr val="415564"/>
                </a:solidFill>
              </a:rPr>
              <a:t>r</a:t>
            </a:r>
            <a:r>
              <a:rPr spc="-155" dirty="0">
                <a:solidFill>
                  <a:srgbClr val="415564"/>
                </a:solidFill>
              </a:rPr>
              <a:t>y</a:t>
            </a:r>
            <a:r>
              <a:rPr spc="-35" dirty="0">
                <a:solidFill>
                  <a:srgbClr val="415564"/>
                </a:solidFill>
              </a:rPr>
              <a:t> </a:t>
            </a:r>
            <a:r>
              <a:rPr spc="-120" dirty="0">
                <a:solidFill>
                  <a:srgbClr val="415564"/>
                </a:solidFill>
              </a:rPr>
              <a:t>n</a:t>
            </a:r>
            <a:r>
              <a:rPr spc="-145" dirty="0">
                <a:solidFill>
                  <a:srgbClr val="415564"/>
                </a:solidFill>
              </a:rPr>
              <a:t>ear</a:t>
            </a:r>
            <a:r>
              <a:rPr spc="-180" dirty="0">
                <a:solidFill>
                  <a:srgbClr val="415564"/>
                </a:solidFill>
              </a:rPr>
              <a:t>b</a:t>
            </a:r>
            <a:r>
              <a:rPr spc="-155" dirty="0">
                <a:solidFill>
                  <a:srgbClr val="415564"/>
                </a:solidFill>
              </a:rPr>
              <a:t>y</a:t>
            </a:r>
          </a:p>
        </p:txBody>
      </p:sp>
      <p:sp>
        <p:nvSpPr>
          <p:cNvPr id="6" name="object 6"/>
          <p:cNvSpPr txBox="1"/>
          <p:nvPr/>
        </p:nvSpPr>
        <p:spPr>
          <a:xfrm>
            <a:off x="295452" y="2991993"/>
            <a:ext cx="4418330" cy="2312670"/>
          </a:xfrm>
          <a:prstGeom prst="rect">
            <a:avLst/>
          </a:prstGeom>
        </p:spPr>
        <p:txBody>
          <a:bodyPr vert="horz" wrap="square" lIns="0" tIns="11430" rIns="0" bIns="0" rtlCol="0">
            <a:spAutoFit/>
          </a:bodyPr>
          <a:lstStyle/>
          <a:p>
            <a:pPr marL="12700">
              <a:lnSpc>
                <a:spcPct val="100000"/>
              </a:lnSpc>
              <a:spcBef>
                <a:spcPts val="90"/>
              </a:spcBef>
            </a:pPr>
            <a:r>
              <a:rPr sz="2000" spc="-275" dirty="0">
                <a:solidFill>
                  <a:srgbClr val="415564"/>
                </a:solidFill>
                <a:latin typeface="Trebuchet MS" panose="020B0603020202020204"/>
                <a:cs typeface="Trebuchet MS" panose="020B0603020202020204"/>
              </a:rPr>
              <a:t>T</a:t>
            </a:r>
            <a:r>
              <a:rPr sz="2000" spc="-100" dirty="0">
                <a:solidFill>
                  <a:srgbClr val="415564"/>
                </a:solidFill>
                <a:latin typeface="Trebuchet MS" panose="020B0603020202020204"/>
                <a:cs typeface="Trebuchet MS" panose="020B0603020202020204"/>
              </a:rPr>
              <a:t>w</a:t>
            </a:r>
            <a:r>
              <a:rPr sz="2000" spc="25" dirty="0">
                <a:solidFill>
                  <a:srgbClr val="415564"/>
                </a:solidFill>
                <a:latin typeface="Trebuchet MS" panose="020B0603020202020204"/>
                <a:cs typeface="Trebuchet MS" panose="020B0603020202020204"/>
              </a:rPr>
              <a:t>o</a:t>
            </a:r>
            <a:r>
              <a:rPr sz="2000" spc="-25" dirty="0">
                <a:solidFill>
                  <a:srgbClr val="415564"/>
                </a:solidFill>
                <a:latin typeface="Trebuchet MS" panose="020B0603020202020204"/>
                <a:cs typeface="Trebuchet MS" panose="020B0603020202020204"/>
              </a:rPr>
              <a:t> </a:t>
            </a:r>
            <a:r>
              <a:rPr sz="2000" spc="-100" dirty="0">
                <a:solidFill>
                  <a:srgbClr val="415564"/>
                </a:solidFill>
                <a:latin typeface="Trebuchet MS" panose="020B0603020202020204"/>
                <a:cs typeface="Trebuchet MS" panose="020B0603020202020204"/>
              </a:rPr>
              <a:t>w</a:t>
            </a:r>
            <a:r>
              <a:rPr sz="2000" spc="-135" dirty="0">
                <a:solidFill>
                  <a:srgbClr val="415564"/>
                </a:solidFill>
                <a:latin typeface="Trebuchet MS" panose="020B0603020202020204"/>
                <a:cs typeface="Trebuchet MS" panose="020B0603020202020204"/>
              </a:rPr>
              <a:t>e</a:t>
            </a:r>
            <a:r>
              <a:rPr sz="2000" spc="-160" dirty="0">
                <a:solidFill>
                  <a:srgbClr val="415564"/>
                </a:solidFill>
                <a:latin typeface="Trebuchet MS" panose="020B0603020202020204"/>
                <a:cs typeface="Trebuchet MS" panose="020B0603020202020204"/>
              </a:rPr>
              <a:t>l</a:t>
            </a:r>
            <a:r>
              <a:rPr sz="2000" spc="-170" dirty="0">
                <a:solidFill>
                  <a:srgbClr val="415564"/>
                </a:solidFill>
                <a:latin typeface="Trebuchet MS" panose="020B0603020202020204"/>
                <a:cs typeface="Trebuchet MS" panose="020B0603020202020204"/>
              </a:rPr>
              <a:t>l</a:t>
            </a:r>
            <a:r>
              <a:rPr sz="2000" spc="-95" dirty="0">
                <a:solidFill>
                  <a:srgbClr val="415564"/>
                </a:solidFill>
                <a:latin typeface="Trebuchet MS" panose="020B0603020202020204"/>
                <a:cs typeface="Trebuchet MS" panose="020B0603020202020204"/>
              </a:rPr>
              <a:t>-</a:t>
            </a:r>
            <a:r>
              <a:rPr sz="2000" spc="-25" dirty="0">
                <a:solidFill>
                  <a:srgbClr val="415564"/>
                </a:solidFill>
                <a:latin typeface="Trebuchet MS" panose="020B0603020202020204"/>
                <a:cs typeface="Trebuchet MS" panose="020B0603020202020204"/>
              </a:rPr>
              <a:t> </a:t>
            </a:r>
            <a:r>
              <a:rPr sz="2000" spc="-75" dirty="0">
                <a:solidFill>
                  <a:srgbClr val="415564"/>
                </a:solidFill>
                <a:latin typeface="Trebuchet MS" panose="020B0603020202020204"/>
                <a:cs typeface="Trebuchet MS" panose="020B0603020202020204"/>
              </a:rPr>
              <a:t>k</a:t>
            </a:r>
            <a:r>
              <a:rPr sz="2000" spc="-65" dirty="0">
                <a:solidFill>
                  <a:srgbClr val="415564"/>
                </a:solidFill>
                <a:latin typeface="Trebuchet MS" panose="020B0603020202020204"/>
                <a:cs typeface="Trebuchet MS" panose="020B0603020202020204"/>
              </a:rPr>
              <a:t>n</a:t>
            </a:r>
            <a:r>
              <a:rPr sz="2000" spc="5" dirty="0">
                <a:solidFill>
                  <a:srgbClr val="415564"/>
                </a:solidFill>
                <a:latin typeface="Trebuchet MS" panose="020B0603020202020204"/>
                <a:cs typeface="Trebuchet MS" panose="020B0603020202020204"/>
              </a:rPr>
              <a:t>o</a:t>
            </a:r>
            <a:r>
              <a:rPr sz="2000" spc="-55" dirty="0">
                <a:solidFill>
                  <a:srgbClr val="415564"/>
                </a:solidFill>
                <a:latin typeface="Trebuchet MS" panose="020B0603020202020204"/>
                <a:cs typeface="Trebuchet MS" panose="020B0603020202020204"/>
              </a:rPr>
              <a:t>w</a:t>
            </a:r>
            <a:r>
              <a:rPr sz="2000" spc="-100" dirty="0">
                <a:solidFill>
                  <a:srgbClr val="415564"/>
                </a:solidFill>
                <a:latin typeface="Trebuchet MS" panose="020B0603020202020204"/>
                <a:cs typeface="Trebuchet MS" panose="020B0603020202020204"/>
              </a:rPr>
              <a:t>n</a:t>
            </a:r>
            <a:r>
              <a:rPr sz="2000" spc="-65" dirty="0">
                <a:solidFill>
                  <a:srgbClr val="415564"/>
                </a:solidFill>
                <a:latin typeface="Trebuchet MS" panose="020B0603020202020204"/>
                <a:cs typeface="Trebuchet MS" panose="020B0603020202020204"/>
              </a:rPr>
              <a:t> </a:t>
            </a:r>
            <a:r>
              <a:rPr sz="2000" spc="-110" dirty="0">
                <a:solidFill>
                  <a:srgbClr val="415564"/>
                </a:solidFill>
                <a:latin typeface="Trebuchet MS" panose="020B0603020202020204"/>
                <a:cs typeface="Trebuchet MS" panose="020B0603020202020204"/>
              </a:rPr>
              <a:t>d</a:t>
            </a:r>
            <a:r>
              <a:rPr sz="2000" spc="-215" dirty="0">
                <a:solidFill>
                  <a:srgbClr val="415564"/>
                </a:solidFill>
                <a:latin typeface="Trebuchet MS" panose="020B0603020202020204"/>
                <a:cs typeface="Trebuchet MS" panose="020B0603020202020204"/>
              </a:rPr>
              <a:t>a</a:t>
            </a:r>
            <a:r>
              <a:rPr sz="2000" spc="-90" dirty="0">
                <a:solidFill>
                  <a:srgbClr val="415564"/>
                </a:solidFill>
                <a:latin typeface="Trebuchet MS" panose="020B0603020202020204"/>
                <a:cs typeface="Trebuchet MS" panose="020B0603020202020204"/>
              </a:rPr>
              <a:t>n</a:t>
            </a:r>
            <a:r>
              <a:rPr sz="2000" spc="-165" dirty="0">
                <a:solidFill>
                  <a:srgbClr val="415564"/>
                </a:solidFill>
                <a:latin typeface="Trebuchet MS" panose="020B0603020202020204"/>
                <a:cs typeface="Trebuchet MS" panose="020B0603020202020204"/>
              </a:rPr>
              <a:t>g</a:t>
            </a:r>
            <a:r>
              <a:rPr sz="2000" spc="-75" dirty="0">
                <a:solidFill>
                  <a:srgbClr val="415564"/>
                </a:solidFill>
                <a:latin typeface="Trebuchet MS" panose="020B0603020202020204"/>
                <a:cs typeface="Trebuchet MS" panose="020B0603020202020204"/>
              </a:rPr>
              <a:t>e</a:t>
            </a:r>
            <a:r>
              <a:rPr sz="2000" spc="-95" dirty="0">
                <a:solidFill>
                  <a:srgbClr val="415564"/>
                </a:solidFill>
                <a:latin typeface="Trebuchet MS" panose="020B0603020202020204"/>
                <a:cs typeface="Trebuchet MS" panose="020B0603020202020204"/>
              </a:rPr>
              <a:t>r</a:t>
            </a:r>
            <a:r>
              <a:rPr sz="2000" spc="-40" dirty="0">
                <a:solidFill>
                  <a:srgbClr val="415564"/>
                </a:solidFill>
                <a:latin typeface="Trebuchet MS" panose="020B0603020202020204"/>
                <a:cs typeface="Trebuchet MS" panose="020B0603020202020204"/>
              </a:rPr>
              <a:t>o</a:t>
            </a:r>
            <a:r>
              <a:rPr sz="2000" spc="-30" dirty="0">
                <a:solidFill>
                  <a:srgbClr val="415564"/>
                </a:solidFill>
                <a:latin typeface="Trebuchet MS" panose="020B0603020202020204"/>
                <a:cs typeface="Trebuchet MS" panose="020B0603020202020204"/>
              </a:rPr>
              <a:t>u</a:t>
            </a:r>
            <a:r>
              <a:rPr sz="2000" spc="-45" dirty="0">
                <a:solidFill>
                  <a:srgbClr val="415564"/>
                </a:solidFill>
                <a:latin typeface="Trebuchet MS" panose="020B0603020202020204"/>
                <a:cs typeface="Trebuchet MS" panose="020B0603020202020204"/>
              </a:rPr>
              <a:t>s</a:t>
            </a:r>
            <a:r>
              <a:rPr sz="2000" spc="-30" dirty="0">
                <a:solidFill>
                  <a:srgbClr val="415564"/>
                </a:solidFill>
                <a:latin typeface="Trebuchet MS" panose="020B0603020202020204"/>
                <a:cs typeface="Trebuchet MS" panose="020B0603020202020204"/>
              </a:rPr>
              <a:t> </a:t>
            </a:r>
            <a:r>
              <a:rPr sz="2000" spc="-70" dirty="0">
                <a:solidFill>
                  <a:srgbClr val="415564"/>
                </a:solidFill>
                <a:latin typeface="Trebuchet MS" panose="020B0603020202020204"/>
                <a:cs typeface="Trebuchet MS" panose="020B0603020202020204"/>
              </a:rPr>
              <a:t>s</a:t>
            </a:r>
            <a:r>
              <a:rPr sz="2000" spc="-85" dirty="0">
                <a:solidFill>
                  <a:srgbClr val="415564"/>
                </a:solidFill>
                <a:latin typeface="Trebuchet MS" panose="020B0603020202020204"/>
                <a:cs typeface="Trebuchet MS" panose="020B0603020202020204"/>
              </a:rPr>
              <a:t>p</a:t>
            </a:r>
            <a:r>
              <a:rPr sz="2000" spc="-60" dirty="0">
                <a:solidFill>
                  <a:srgbClr val="415564"/>
                </a:solidFill>
                <a:latin typeface="Trebuchet MS" panose="020B0603020202020204"/>
                <a:cs typeface="Trebuchet MS" panose="020B0603020202020204"/>
              </a:rPr>
              <a:t>o</a:t>
            </a:r>
            <a:r>
              <a:rPr sz="2000" spc="-35" dirty="0">
                <a:solidFill>
                  <a:srgbClr val="415564"/>
                </a:solidFill>
                <a:latin typeface="Trebuchet MS" panose="020B0603020202020204"/>
                <a:cs typeface="Trebuchet MS" panose="020B0603020202020204"/>
              </a:rPr>
              <a:t>t</a:t>
            </a:r>
            <a:r>
              <a:rPr sz="2000" spc="-45" dirty="0">
                <a:solidFill>
                  <a:srgbClr val="415564"/>
                </a:solidFill>
                <a:latin typeface="Trebuchet MS" panose="020B0603020202020204"/>
                <a:cs typeface="Trebuchet MS" panose="020B0603020202020204"/>
              </a:rPr>
              <a:t>s</a:t>
            </a:r>
            <a:r>
              <a:rPr sz="2000" spc="-75" dirty="0">
                <a:solidFill>
                  <a:srgbClr val="415564"/>
                </a:solidFill>
                <a:latin typeface="Trebuchet MS" panose="020B0603020202020204"/>
                <a:cs typeface="Trebuchet MS" panose="020B0603020202020204"/>
              </a:rPr>
              <a:t> </a:t>
            </a:r>
            <a:r>
              <a:rPr sz="2000" spc="-215" dirty="0">
                <a:solidFill>
                  <a:srgbClr val="415564"/>
                </a:solidFill>
                <a:latin typeface="Trebuchet MS" panose="020B0603020202020204"/>
                <a:cs typeface="Trebuchet MS" panose="020B0603020202020204"/>
              </a:rPr>
              <a:t>a</a:t>
            </a:r>
            <a:r>
              <a:rPr sz="2000" spc="-40" dirty="0">
                <a:solidFill>
                  <a:srgbClr val="415564"/>
                </a:solidFill>
                <a:latin typeface="Trebuchet MS" panose="020B0603020202020204"/>
                <a:cs typeface="Trebuchet MS" panose="020B0603020202020204"/>
              </a:rPr>
              <a:t>r</a:t>
            </a:r>
            <a:r>
              <a:rPr sz="2000" spc="-140" dirty="0">
                <a:solidFill>
                  <a:srgbClr val="415564"/>
                </a:solidFill>
                <a:latin typeface="Trebuchet MS" panose="020B0603020202020204"/>
                <a:cs typeface="Trebuchet MS" panose="020B0603020202020204"/>
              </a:rPr>
              <a:t>e</a:t>
            </a:r>
            <a:endParaRPr sz="2000">
              <a:latin typeface="Trebuchet MS" panose="020B0603020202020204"/>
              <a:cs typeface="Trebuchet MS" panose="020B0603020202020204"/>
            </a:endParaRPr>
          </a:p>
          <a:p>
            <a:pPr marL="12700">
              <a:lnSpc>
                <a:spcPct val="100000"/>
              </a:lnSpc>
            </a:pPr>
            <a:r>
              <a:rPr sz="2000" spc="-50" dirty="0">
                <a:solidFill>
                  <a:srgbClr val="415564"/>
                </a:solidFill>
                <a:latin typeface="Trebuchet MS" panose="020B0603020202020204"/>
                <a:cs typeface="Trebuchet MS" panose="020B0603020202020204"/>
              </a:rPr>
              <a:t>w</a:t>
            </a:r>
            <a:r>
              <a:rPr sz="2000" spc="-90" dirty="0">
                <a:solidFill>
                  <a:srgbClr val="415564"/>
                </a:solidFill>
                <a:latin typeface="Trebuchet MS" panose="020B0603020202020204"/>
                <a:cs typeface="Trebuchet MS" panose="020B0603020202020204"/>
              </a:rPr>
              <a:t>h</a:t>
            </a:r>
            <a:r>
              <a:rPr sz="2000" spc="-135" dirty="0">
                <a:solidFill>
                  <a:srgbClr val="415564"/>
                </a:solidFill>
                <a:latin typeface="Trebuchet MS" panose="020B0603020202020204"/>
                <a:cs typeface="Trebuchet MS" panose="020B0603020202020204"/>
              </a:rPr>
              <a:t>e</a:t>
            </a:r>
            <a:r>
              <a:rPr sz="2000" spc="-100" dirty="0">
                <a:solidFill>
                  <a:srgbClr val="415564"/>
                </a:solidFill>
                <a:latin typeface="Trebuchet MS" panose="020B0603020202020204"/>
                <a:cs typeface="Trebuchet MS" panose="020B0603020202020204"/>
              </a:rPr>
              <a:t>n</a:t>
            </a:r>
            <a:r>
              <a:rPr sz="2000" spc="-65" dirty="0">
                <a:solidFill>
                  <a:srgbClr val="415564"/>
                </a:solidFill>
                <a:latin typeface="Trebuchet MS" panose="020B0603020202020204"/>
                <a:cs typeface="Trebuchet MS" panose="020B0603020202020204"/>
              </a:rPr>
              <a:t> </a:t>
            </a:r>
            <a:r>
              <a:rPr sz="2000" spc="-125" dirty="0">
                <a:solidFill>
                  <a:srgbClr val="415564"/>
                </a:solidFill>
                <a:latin typeface="Trebuchet MS" panose="020B0603020202020204"/>
                <a:cs typeface="Trebuchet MS" panose="020B0603020202020204"/>
              </a:rPr>
              <a:t>t</a:t>
            </a:r>
            <a:r>
              <a:rPr sz="2000" spc="-90" dirty="0">
                <a:solidFill>
                  <a:srgbClr val="415564"/>
                </a:solidFill>
                <a:latin typeface="Trebuchet MS" panose="020B0603020202020204"/>
                <a:cs typeface="Trebuchet MS" panose="020B0603020202020204"/>
              </a:rPr>
              <a:t>h</a:t>
            </a:r>
            <a:r>
              <a:rPr sz="2000" spc="-135" dirty="0">
                <a:solidFill>
                  <a:srgbClr val="415564"/>
                </a:solidFill>
                <a:latin typeface="Trebuchet MS" panose="020B0603020202020204"/>
                <a:cs typeface="Trebuchet MS" panose="020B0603020202020204"/>
              </a:rPr>
              <a:t>e</a:t>
            </a:r>
            <a:r>
              <a:rPr sz="2000" spc="-35" dirty="0">
                <a:solidFill>
                  <a:srgbClr val="415564"/>
                </a:solidFill>
                <a:latin typeface="Trebuchet MS" panose="020B0603020202020204"/>
                <a:cs typeface="Trebuchet MS" panose="020B0603020202020204"/>
              </a:rPr>
              <a:t>r</a:t>
            </a:r>
            <a:r>
              <a:rPr sz="2000" spc="-135" dirty="0">
                <a:solidFill>
                  <a:srgbClr val="415564"/>
                </a:solidFill>
                <a:latin typeface="Trebuchet MS" panose="020B0603020202020204"/>
                <a:cs typeface="Trebuchet MS" panose="020B0603020202020204"/>
              </a:rPr>
              <a:t>e</a:t>
            </a:r>
            <a:r>
              <a:rPr sz="2000" spc="65" dirty="0">
                <a:solidFill>
                  <a:srgbClr val="415564"/>
                </a:solidFill>
                <a:latin typeface="Trebuchet MS" panose="020B0603020202020204"/>
                <a:cs typeface="Trebuchet MS" panose="020B0603020202020204"/>
              </a:rPr>
              <a:t>'</a:t>
            </a:r>
            <a:r>
              <a:rPr sz="2000" spc="-45" dirty="0">
                <a:solidFill>
                  <a:srgbClr val="415564"/>
                </a:solidFill>
                <a:latin typeface="Trebuchet MS" panose="020B0603020202020204"/>
                <a:cs typeface="Trebuchet MS" panose="020B0603020202020204"/>
              </a:rPr>
              <a:t>s</a:t>
            </a:r>
            <a:endParaRPr sz="2000">
              <a:latin typeface="Trebuchet MS" panose="020B0603020202020204"/>
              <a:cs typeface="Trebuchet MS" panose="020B0603020202020204"/>
            </a:endParaRPr>
          </a:p>
          <a:p>
            <a:pPr marL="12700" marR="5080">
              <a:lnSpc>
                <a:spcPct val="100000"/>
              </a:lnSpc>
              <a:spcBef>
                <a:spcPts val="5"/>
              </a:spcBef>
            </a:pPr>
            <a:r>
              <a:rPr sz="2000" spc="-70" dirty="0">
                <a:solidFill>
                  <a:srgbClr val="415564"/>
                </a:solidFill>
                <a:latin typeface="Trebuchet MS" panose="020B0603020202020204"/>
                <a:cs typeface="Trebuchet MS" panose="020B0603020202020204"/>
              </a:rPr>
              <a:t>1- </a:t>
            </a:r>
            <a:r>
              <a:rPr sz="1800" spc="-180" dirty="0">
                <a:latin typeface="Trebuchet MS" panose="020B0603020202020204"/>
                <a:cs typeface="Trebuchet MS" panose="020B0603020202020204"/>
              </a:rPr>
              <a:t>a</a:t>
            </a:r>
            <a:r>
              <a:rPr sz="1800" spc="-175" dirty="0">
                <a:latin typeface="Trebuchet MS" panose="020B0603020202020204"/>
                <a:cs typeface="Trebuchet MS" panose="020B0603020202020204"/>
              </a:rPr>
              <a:t> </a:t>
            </a:r>
            <a:r>
              <a:rPr sz="1800" spc="-100" dirty="0">
                <a:latin typeface="Trebuchet MS" panose="020B0603020202020204"/>
                <a:cs typeface="Trebuchet MS" panose="020B0603020202020204"/>
              </a:rPr>
              <a:t>gastric </a:t>
            </a:r>
            <a:r>
              <a:rPr sz="1800" spc="-90" dirty="0">
                <a:latin typeface="Trebuchet MS" panose="020B0603020202020204"/>
                <a:cs typeface="Trebuchet MS" panose="020B0603020202020204"/>
              </a:rPr>
              <a:t>ulcer </a:t>
            </a:r>
            <a:r>
              <a:rPr sz="1800" spc="-35" dirty="0">
                <a:latin typeface="Trebuchet MS" panose="020B0603020202020204"/>
                <a:cs typeface="Trebuchet MS" panose="020B0603020202020204"/>
              </a:rPr>
              <a:t>on </a:t>
            </a:r>
            <a:r>
              <a:rPr sz="1800" spc="-105" dirty="0">
                <a:latin typeface="Trebuchet MS" panose="020B0603020202020204"/>
                <a:cs typeface="Trebuchet MS" panose="020B0603020202020204"/>
              </a:rPr>
              <a:t>the </a:t>
            </a:r>
            <a:r>
              <a:rPr sz="1800" spc="-75" dirty="0">
                <a:latin typeface="Trebuchet MS" panose="020B0603020202020204"/>
                <a:cs typeface="Trebuchet MS" panose="020B0603020202020204"/>
              </a:rPr>
              <a:t>lesser </a:t>
            </a:r>
            <a:r>
              <a:rPr sz="1800" spc="-85" dirty="0">
                <a:latin typeface="Trebuchet MS" panose="020B0603020202020204"/>
                <a:cs typeface="Trebuchet MS" panose="020B0603020202020204"/>
              </a:rPr>
              <a:t>curvature </a:t>
            </a:r>
            <a:r>
              <a:rPr sz="1800" spc="-100" dirty="0">
                <a:latin typeface="Trebuchet MS" panose="020B0603020202020204"/>
                <a:cs typeface="Trebuchet MS" panose="020B0603020202020204"/>
              </a:rPr>
              <a:t>of </a:t>
            </a:r>
            <a:r>
              <a:rPr sz="1800" spc="-105" dirty="0">
                <a:latin typeface="Trebuchet MS" panose="020B0603020202020204"/>
                <a:cs typeface="Trebuchet MS" panose="020B0603020202020204"/>
              </a:rPr>
              <a:t>the </a:t>
            </a:r>
            <a:r>
              <a:rPr sz="1800" spc="-530" dirty="0">
                <a:latin typeface="Trebuchet MS" panose="020B0603020202020204"/>
                <a:cs typeface="Trebuchet MS" panose="020B0603020202020204"/>
              </a:rPr>
              <a:t> </a:t>
            </a:r>
            <a:r>
              <a:rPr sz="1800" spc="-80" dirty="0">
                <a:latin typeface="Trebuchet MS" panose="020B0603020202020204"/>
                <a:cs typeface="Trebuchet MS" panose="020B0603020202020204"/>
              </a:rPr>
              <a:t>s</a:t>
            </a:r>
            <a:r>
              <a:rPr sz="1800" spc="-70" dirty="0">
                <a:latin typeface="Trebuchet MS" panose="020B0603020202020204"/>
                <a:cs typeface="Trebuchet MS" panose="020B0603020202020204"/>
              </a:rPr>
              <a:t>t</a:t>
            </a:r>
            <a:r>
              <a:rPr sz="1800" spc="15" dirty="0">
                <a:latin typeface="Trebuchet MS" panose="020B0603020202020204"/>
                <a:cs typeface="Trebuchet MS" panose="020B0603020202020204"/>
              </a:rPr>
              <a:t>o</a:t>
            </a:r>
            <a:r>
              <a:rPr sz="1800" spc="-145" dirty="0">
                <a:latin typeface="Trebuchet MS" panose="020B0603020202020204"/>
                <a:cs typeface="Trebuchet MS" panose="020B0603020202020204"/>
              </a:rPr>
              <a:t>ma</a:t>
            </a:r>
            <a:r>
              <a:rPr sz="1800" spc="-95" dirty="0">
                <a:latin typeface="Trebuchet MS" panose="020B0603020202020204"/>
                <a:cs typeface="Trebuchet MS" panose="020B0603020202020204"/>
              </a:rPr>
              <a:t>ch</a:t>
            </a:r>
            <a:r>
              <a:rPr sz="1800" spc="-45" dirty="0">
                <a:latin typeface="Trebuchet MS" panose="020B0603020202020204"/>
                <a:cs typeface="Trebuchet MS" panose="020B0603020202020204"/>
              </a:rPr>
              <a:t> </a:t>
            </a:r>
            <a:r>
              <a:rPr sz="1800" spc="-65" dirty="0">
                <a:latin typeface="Trebuchet MS" panose="020B0603020202020204"/>
                <a:cs typeface="Trebuchet MS" panose="020B0603020202020204"/>
              </a:rPr>
              <a:t>e</a:t>
            </a:r>
            <a:r>
              <a:rPr sz="1800" spc="-85" dirty="0">
                <a:latin typeface="Trebuchet MS" panose="020B0603020202020204"/>
                <a:cs typeface="Trebuchet MS" panose="020B0603020202020204"/>
              </a:rPr>
              <a:t>r</a:t>
            </a:r>
            <a:r>
              <a:rPr sz="1800" spc="15" dirty="0">
                <a:latin typeface="Trebuchet MS" panose="020B0603020202020204"/>
                <a:cs typeface="Trebuchet MS" panose="020B0603020202020204"/>
              </a:rPr>
              <a:t>o</a:t>
            </a:r>
            <a:r>
              <a:rPr sz="1800" spc="-135" dirty="0">
                <a:latin typeface="Trebuchet MS" panose="020B0603020202020204"/>
                <a:cs typeface="Trebuchet MS" panose="020B0603020202020204"/>
              </a:rPr>
              <a:t>d</a:t>
            </a:r>
            <a:r>
              <a:rPr sz="1800" spc="-85" dirty="0">
                <a:latin typeface="Trebuchet MS" panose="020B0603020202020204"/>
                <a:cs typeface="Trebuchet MS" panose="020B0603020202020204"/>
              </a:rPr>
              <a:t>i</a:t>
            </a:r>
            <a:r>
              <a:rPr sz="1800" spc="-75" dirty="0">
                <a:latin typeface="Trebuchet MS" panose="020B0603020202020204"/>
                <a:cs typeface="Trebuchet MS" panose="020B0603020202020204"/>
              </a:rPr>
              <a:t>n</a:t>
            </a:r>
            <a:r>
              <a:rPr sz="1800" spc="-135" dirty="0">
                <a:latin typeface="Trebuchet MS" panose="020B0603020202020204"/>
                <a:cs typeface="Trebuchet MS" panose="020B0603020202020204"/>
              </a:rPr>
              <a:t>g</a:t>
            </a:r>
            <a:r>
              <a:rPr sz="1800" spc="-60" dirty="0">
                <a:latin typeface="Trebuchet MS" panose="020B0603020202020204"/>
                <a:cs typeface="Trebuchet MS" panose="020B0603020202020204"/>
              </a:rPr>
              <a:t> </a:t>
            </a:r>
            <a:r>
              <a:rPr sz="1800" spc="-130" dirty="0">
                <a:latin typeface="Trebuchet MS" panose="020B0603020202020204"/>
                <a:cs typeface="Trebuchet MS" panose="020B0603020202020204"/>
              </a:rPr>
              <a:t>i</a:t>
            </a:r>
            <a:r>
              <a:rPr sz="1800" spc="-75" dirty="0">
                <a:latin typeface="Trebuchet MS" panose="020B0603020202020204"/>
                <a:cs typeface="Trebuchet MS" panose="020B0603020202020204"/>
              </a:rPr>
              <a:t>n</a:t>
            </a:r>
            <a:r>
              <a:rPr sz="1800" spc="-45" dirty="0">
                <a:latin typeface="Trebuchet MS" panose="020B0603020202020204"/>
                <a:cs typeface="Trebuchet MS" panose="020B0603020202020204"/>
              </a:rPr>
              <a:t>to</a:t>
            </a:r>
            <a:r>
              <a:rPr sz="1800" spc="-50" dirty="0">
                <a:latin typeface="Trebuchet MS" panose="020B0603020202020204"/>
                <a:cs typeface="Trebuchet MS" panose="020B0603020202020204"/>
              </a:rPr>
              <a:t> </a:t>
            </a:r>
            <a:r>
              <a:rPr sz="1800" spc="-110" dirty="0">
                <a:latin typeface="Trebuchet MS" panose="020B0603020202020204"/>
                <a:cs typeface="Trebuchet MS" panose="020B0603020202020204"/>
              </a:rPr>
              <a:t>t</a:t>
            </a:r>
            <a:r>
              <a:rPr sz="1800" spc="-75" dirty="0">
                <a:latin typeface="Trebuchet MS" panose="020B0603020202020204"/>
                <a:cs typeface="Trebuchet MS" panose="020B0603020202020204"/>
              </a:rPr>
              <a:t>h</a:t>
            </a:r>
            <a:r>
              <a:rPr sz="1800" spc="-120" dirty="0">
                <a:latin typeface="Trebuchet MS" panose="020B0603020202020204"/>
                <a:cs typeface="Trebuchet MS" panose="020B0603020202020204"/>
              </a:rPr>
              <a:t>e</a:t>
            </a:r>
            <a:r>
              <a:rPr sz="1800" spc="-35" dirty="0">
                <a:latin typeface="Trebuchet MS" panose="020B0603020202020204"/>
                <a:cs typeface="Trebuchet MS" panose="020B0603020202020204"/>
              </a:rPr>
              <a:t> </a:t>
            </a:r>
            <a:r>
              <a:rPr sz="1800" spc="-150" dirty="0">
                <a:latin typeface="Trebuchet MS" panose="020B0603020202020204"/>
                <a:cs typeface="Trebuchet MS" panose="020B0603020202020204"/>
              </a:rPr>
              <a:t>l</a:t>
            </a:r>
            <a:r>
              <a:rPr sz="1800" spc="-200" dirty="0">
                <a:latin typeface="Trebuchet MS" panose="020B0603020202020204"/>
                <a:cs typeface="Trebuchet MS" panose="020B0603020202020204"/>
              </a:rPr>
              <a:t>e</a:t>
            </a:r>
            <a:r>
              <a:rPr sz="1800" spc="-130" dirty="0">
                <a:latin typeface="Trebuchet MS" panose="020B0603020202020204"/>
                <a:cs typeface="Trebuchet MS" panose="020B0603020202020204"/>
              </a:rPr>
              <a:t>f</a:t>
            </a:r>
            <a:r>
              <a:rPr sz="1800" spc="-114" dirty="0">
                <a:latin typeface="Trebuchet MS" panose="020B0603020202020204"/>
                <a:cs typeface="Trebuchet MS" panose="020B0603020202020204"/>
              </a:rPr>
              <a:t>t</a:t>
            </a:r>
            <a:r>
              <a:rPr sz="1800" spc="-40" dirty="0">
                <a:latin typeface="Trebuchet MS" panose="020B0603020202020204"/>
                <a:cs typeface="Trebuchet MS" panose="020B0603020202020204"/>
              </a:rPr>
              <a:t> </a:t>
            </a:r>
            <a:r>
              <a:rPr sz="1800" spc="-120" dirty="0">
                <a:latin typeface="Trebuchet MS" panose="020B0603020202020204"/>
                <a:cs typeface="Trebuchet MS" panose="020B0603020202020204"/>
              </a:rPr>
              <a:t>gas</a:t>
            </a:r>
            <a:r>
              <a:rPr sz="1800" spc="-55" dirty="0">
                <a:latin typeface="Trebuchet MS" panose="020B0603020202020204"/>
                <a:cs typeface="Trebuchet MS" panose="020B0603020202020204"/>
              </a:rPr>
              <a:t>t</a:t>
            </a:r>
            <a:r>
              <a:rPr sz="1800" spc="-45" dirty="0">
                <a:latin typeface="Trebuchet MS" panose="020B0603020202020204"/>
                <a:cs typeface="Trebuchet MS" panose="020B0603020202020204"/>
              </a:rPr>
              <a:t>r</a:t>
            </a:r>
            <a:r>
              <a:rPr sz="1800" spc="-130" dirty="0">
                <a:latin typeface="Trebuchet MS" panose="020B0603020202020204"/>
                <a:cs typeface="Trebuchet MS" panose="020B0603020202020204"/>
              </a:rPr>
              <a:t>i</a:t>
            </a:r>
            <a:r>
              <a:rPr sz="1800" spc="-105" dirty="0">
                <a:latin typeface="Trebuchet MS" panose="020B0603020202020204"/>
                <a:cs typeface="Trebuchet MS" panose="020B0603020202020204"/>
              </a:rPr>
              <a:t>c</a:t>
            </a:r>
            <a:r>
              <a:rPr sz="1800" spc="-60" dirty="0">
                <a:latin typeface="Trebuchet MS" panose="020B0603020202020204"/>
                <a:cs typeface="Trebuchet MS" panose="020B0603020202020204"/>
              </a:rPr>
              <a:t> </a:t>
            </a:r>
            <a:r>
              <a:rPr sz="1800" spc="-95" dirty="0">
                <a:latin typeface="Trebuchet MS" panose="020B0603020202020204"/>
                <a:cs typeface="Trebuchet MS" panose="020B0603020202020204"/>
              </a:rPr>
              <a:t>a</a:t>
            </a:r>
            <a:r>
              <a:rPr sz="1800" spc="-15" dirty="0">
                <a:latin typeface="Trebuchet MS" panose="020B0603020202020204"/>
                <a:cs typeface="Trebuchet MS" panose="020B0603020202020204"/>
              </a:rPr>
              <a:t>r</a:t>
            </a:r>
            <a:r>
              <a:rPr sz="1800" spc="-80" dirty="0">
                <a:latin typeface="Trebuchet MS" panose="020B0603020202020204"/>
                <a:cs typeface="Trebuchet MS" panose="020B0603020202020204"/>
              </a:rPr>
              <a:t>te</a:t>
            </a:r>
            <a:r>
              <a:rPr sz="1800" spc="-10" dirty="0">
                <a:latin typeface="Trebuchet MS" panose="020B0603020202020204"/>
                <a:cs typeface="Trebuchet MS" panose="020B0603020202020204"/>
              </a:rPr>
              <a:t>r</a:t>
            </a:r>
            <a:r>
              <a:rPr sz="1800" spc="-70" dirty="0">
                <a:latin typeface="Trebuchet MS" panose="020B0603020202020204"/>
                <a:cs typeface="Trebuchet MS" panose="020B0603020202020204"/>
              </a:rPr>
              <a:t>y   </a:t>
            </a:r>
            <a:r>
              <a:rPr sz="1800" spc="-114" dirty="0">
                <a:latin typeface="Trebuchet MS" panose="020B0603020202020204"/>
                <a:cs typeface="Trebuchet MS" panose="020B0603020202020204"/>
              </a:rPr>
              <a:t>and</a:t>
            </a:r>
            <a:endParaRPr sz="1800">
              <a:latin typeface="Trebuchet MS" panose="020B0603020202020204"/>
              <a:cs typeface="Trebuchet MS" panose="020B0603020202020204"/>
            </a:endParaRPr>
          </a:p>
          <a:p>
            <a:pPr marL="12700" marR="40005">
              <a:lnSpc>
                <a:spcPct val="100000"/>
              </a:lnSpc>
              <a:spcBef>
                <a:spcPts val="10"/>
              </a:spcBef>
            </a:pPr>
            <a:r>
              <a:rPr sz="1800" spc="-35" dirty="0">
                <a:solidFill>
                  <a:srgbClr val="415564"/>
                </a:solidFill>
                <a:latin typeface="Trebuchet MS" panose="020B0603020202020204"/>
                <a:cs typeface="Trebuchet MS" panose="020B0603020202020204"/>
              </a:rPr>
              <a:t>2</a:t>
            </a:r>
            <a:r>
              <a:rPr sz="1800" spc="-90" dirty="0">
                <a:solidFill>
                  <a:srgbClr val="415564"/>
                </a:solidFill>
                <a:latin typeface="Trebuchet MS" panose="020B0603020202020204"/>
                <a:cs typeface="Trebuchet MS" panose="020B0603020202020204"/>
              </a:rPr>
              <a:t>-</a:t>
            </a:r>
            <a:r>
              <a:rPr sz="1800" spc="-180" dirty="0">
                <a:latin typeface="Trebuchet MS" panose="020B0603020202020204"/>
                <a:cs typeface="Trebuchet MS" panose="020B0603020202020204"/>
              </a:rPr>
              <a:t>a</a:t>
            </a:r>
            <a:r>
              <a:rPr sz="1800" spc="-45" dirty="0">
                <a:latin typeface="Trebuchet MS" panose="020B0603020202020204"/>
                <a:cs typeface="Trebuchet MS" panose="020B0603020202020204"/>
              </a:rPr>
              <a:t> </a:t>
            </a:r>
            <a:r>
              <a:rPr sz="1800" spc="-90" dirty="0">
                <a:latin typeface="Trebuchet MS" panose="020B0603020202020204"/>
                <a:cs typeface="Trebuchet MS" panose="020B0603020202020204"/>
              </a:rPr>
              <a:t>d</a:t>
            </a:r>
            <a:r>
              <a:rPr sz="1800" spc="-80" dirty="0">
                <a:latin typeface="Trebuchet MS" panose="020B0603020202020204"/>
                <a:cs typeface="Trebuchet MS" panose="020B0603020202020204"/>
              </a:rPr>
              <a:t>u</a:t>
            </a:r>
            <a:r>
              <a:rPr sz="1800" spc="15" dirty="0">
                <a:latin typeface="Trebuchet MS" panose="020B0603020202020204"/>
                <a:cs typeface="Trebuchet MS" panose="020B0603020202020204"/>
              </a:rPr>
              <a:t>o</a:t>
            </a:r>
            <a:r>
              <a:rPr sz="1800" spc="-95" dirty="0">
                <a:latin typeface="Trebuchet MS" panose="020B0603020202020204"/>
                <a:cs typeface="Trebuchet MS" panose="020B0603020202020204"/>
              </a:rPr>
              <a:t>d</a:t>
            </a:r>
            <a:r>
              <a:rPr sz="1800" spc="-105" dirty="0">
                <a:latin typeface="Trebuchet MS" panose="020B0603020202020204"/>
                <a:cs typeface="Trebuchet MS" panose="020B0603020202020204"/>
              </a:rPr>
              <a:t>e</a:t>
            </a:r>
            <a:r>
              <a:rPr sz="1800" spc="-95" dirty="0">
                <a:latin typeface="Trebuchet MS" panose="020B0603020202020204"/>
                <a:cs typeface="Trebuchet MS" panose="020B0603020202020204"/>
              </a:rPr>
              <a:t>n</a:t>
            </a:r>
            <a:r>
              <a:rPr sz="1800" spc="-160" dirty="0">
                <a:latin typeface="Trebuchet MS" panose="020B0603020202020204"/>
                <a:cs typeface="Trebuchet MS" panose="020B0603020202020204"/>
              </a:rPr>
              <a:t>al</a:t>
            </a:r>
            <a:r>
              <a:rPr sz="1800" spc="-75" dirty="0">
                <a:latin typeface="Trebuchet MS" panose="020B0603020202020204"/>
                <a:cs typeface="Trebuchet MS" panose="020B0603020202020204"/>
              </a:rPr>
              <a:t> u</a:t>
            </a:r>
            <a:r>
              <a:rPr sz="1800" spc="-155" dirty="0">
                <a:latin typeface="Trebuchet MS" panose="020B0603020202020204"/>
                <a:cs typeface="Trebuchet MS" panose="020B0603020202020204"/>
              </a:rPr>
              <a:t>l</a:t>
            </a:r>
            <a:r>
              <a:rPr sz="1800" spc="-70" dirty="0">
                <a:latin typeface="Trebuchet MS" panose="020B0603020202020204"/>
                <a:cs typeface="Trebuchet MS" panose="020B0603020202020204"/>
              </a:rPr>
              <a:t>cer</a:t>
            </a:r>
            <a:r>
              <a:rPr sz="1800" spc="-55" dirty="0">
                <a:latin typeface="Trebuchet MS" panose="020B0603020202020204"/>
                <a:cs typeface="Trebuchet MS" panose="020B0603020202020204"/>
              </a:rPr>
              <a:t> </a:t>
            </a:r>
            <a:r>
              <a:rPr sz="1800" spc="15" dirty="0">
                <a:latin typeface="Trebuchet MS" panose="020B0603020202020204"/>
                <a:cs typeface="Trebuchet MS" panose="020B0603020202020204"/>
              </a:rPr>
              <a:t>o</a:t>
            </a:r>
            <a:r>
              <a:rPr sz="1800" spc="-85" dirty="0">
                <a:latin typeface="Trebuchet MS" panose="020B0603020202020204"/>
                <a:cs typeface="Trebuchet MS" panose="020B0603020202020204"/>
              </a:rPr>
              <a:t>n</a:t>
            </a:r>
            <a:r>
              <a:rPr sz="1800" spc="-35" dirty="0">
                <a:latin typeface="Trebuchet MS" panose="020B0603020202020204"/>
                <a:cs typeface="Trebuchet MS" panose="020B0603020202020204"/>
              </a:rPr>
              <a:t> </a:t>
            </a:r>
            <a:r>
              <a:rPr sz="1800" spc="-85" dirty="0">
                <a:latin typeface="Trebuchet MS" panose="020B0603020202020204"/>
                <a:cs typeface="Trebuchet MS" panose="020B0603020202020204"/>
              </a:rPr>
              <a:t>t</a:t>
            </a:r>
            <a:r>
              <a:rPr sz="1800" spc="-105" dirty="0">
                <a:latin typeface="Trebuchet MS" panose="020B0603020202020204"/>
                <a:cs typeface="Trebuchet MS" panose="020B0603020202020204"/>
              </a:rPr>
              <a:t>h</a:t>
            </a:r>
            <a:r>
              <a:rPr sz="1800" spc="-120" dirty="0">
                <a:latin typeface="Trebuchet MS" panose="020B0603020202020204"/>
                <a:cs typeface="Trebuchet MS" panose="020B0603020202020204"/>
              </a:rPr>
              <a:t>e</a:t>
            </a:r>
            <a:r>
              <a:rPr sz="1800" spc="-60" dirty="0">
                <a:latin typeface="Trebuchet MS" panose="020B0603020202020204"/>
                <a:cs typeface="Trebuchet MS" panose="020B0603020202020204"/>
              </a:rPr>
              <a:t> </a:t>
            </a:r>
            <a:r>
              <a:rPr sz="1800" spc="-95" dirty="0">
                <a:latin typeface="Trebuchet MS" panose="020B0603020202020204"/>
                <a:cs typeface="Trebuchet MS" panose="020B0603020202020204"/>
              </a:rPr>
              <a:t>p</a:t>
            </a:r>
            <a:r>
              <a:rPr sz="1800" spc="15" dirty="0">
                <a:latin typeface="Trebuchet MS" panose="020B0603020202020204"/>
                <a:cs typeface="Trebuchet MS" panose="020B0603020202020204"/>
              </a:rPr>
              <a:t>o</a:t>
            </a:r>
            <a:r>
              <a:rPr sz="1800" spc="-90" dirty="0">
                <a:latin typeface="Trebuchet MS" panose="020B0603020202020204"/>
                <a:cs typeface="Trebuchet MS" panose="020B0603020202020204"/>
              </a:rPr>
              <a:t>ste</a:t>
            </a:r>
            <a:r>
              <a:rPr sz="1800" spc="15" dirty="0">
                <a:latin typeface="Trebuchet MS" panose="020B0603020202020204"/>
                <a:cs typeface="Trebuchet MS" panose="020B0603020202020204"/>
              </a:rPr>
              <a:t>r</a:t>
            </a:r>
            <a:r>
              <a:rPr sz="1800" spc="-135" dirty="0">
                <a:latin typeface="Trebuchet MS" panose="020B0603020202020204"/>
                <a:cs typeface="Trebuchet MS" panose="020B0603020202020204"/>
              </a:rPr>
              <a:t>i</a:t>
            </a:r>
            <a:r>
              <a:rPr sz="1800" spc="15" dirty="0">
                <a:latin typeface="Trebuchet MS" panose="020B0603020202020204"/>
                <a:cs typeface="Trebuchet MS" panose="020B0603020202020204"/>
              </a:rPr>
              <a:t>o</a:t>
            </a:r>
            <a:r>
              <a:rPr sz="1800" spc="10" dirty="0">
                <a:latin typeface="Trebuchet MS" panose="020B0603020202020204"/>
                <a:cs typeface="Trebuchet MS" panose="020B0603020202020204"/>
              </a:rPr>
              <a:t>r</a:t>
            </a:r>
            <a:r>
              <a:rPr sz="1800" spc="-60" dirty="0">
                <a:latin typeface="Trebuchet MS" panose="020B0603020202020204"/>
                <a:cs typeface="Trebuchet MS" panose="020B0603020202020204"/>
              </a:rPr>
              <a:t> </a:t>
            </a:r>
            <a:r>
              <a:rPr sz="1800" spc="-155" dirty="0">
                <a:latin typeface="Trebuchet MS" panose="020B0603020202020204"/>
                <a:cs typeface="Trebuchet MS" panose="020B0603020202020204"/>
              </a:rPr>
              <a:t>wa</a:t>
            </a:r>
            <a:r>
              <a:rPr sz="1800" spc="-80" dirty="0">
                <a:latin typeface="Trebuchet MS" panose="020B0603020202020204"/>
                <a:cs typeface="Trebuchet MS" panose="020B0603020202020204"/>
              </a:rPr>
              <a:t>l</a:t>
            </a:r>
            <a:r>
              <a:rPr sz="1800" spc="-140" dirty="0">
                <a:latin typeface="Trebuchet MS" panose="020B0603020202020204"/>
                <a:cs typeface="Trebuchet MS" panose="020B0603020202020204"/>
              </a:rPr>
              <a:t>l</a:t>
            </a:r>
            <a:r>
              <a:rPr sz="1800" spc="-5" dirty="0">
                <a:latin typeface="Trebuchet MS" panose="020B0603020202020204"/>
                <a:cs typeface="Trebuchet MS" panose="020B0603020202020204"/>
              </a:rPr>
              <a:t> </a:t>
            </a:r>
            <a:r>
              <a:rPr sz="1800" spc="15" dirty="0">
                <a:latin typeface="Trebuchet MS" panose="020B0603020202020204"/>
                <a:cs typeface="Trebuchet MS" panose="020B0603020202020204"/>
              </a:rPr>
              <a:t>o</a:t>
            </a:r>
            <a:r>
              <a:rPr sz="1800" spc="-220" dirty="0">
                <a:latin typeface="Trebuchet MS" panose="020B0603020202020204"/>
                <a:cs typeface="Trebuchet MS" panose="020B0603020202020204"/>
              </a:rPr>
              <a:t>f</a:t>
            </a:r>
            <a:r>
              <a:rPr sz="1800" spc="-60" dirty="0">
                <a:latin typeface="Trebuchet MS" panose="020B0603020202020204"/>
                <a:cs typeface="Trebuchet MS" panose="020B0603020202020204"/>
              </a:rPr>
              <a:t> </a:t>
            </a:r>
            <a:r>
              <a:rPr sz="1800" spc="-85" dirty="0">
                <a:latin typeface="Trebuchet MS" panose="020B0603020202020204"/>
                <a:cs typeface="Trebuchet MS" panose="020B0603020202020204"/>
              </a:rPr>
              <a:t>t</a:t>
            </a:r>
            <a:r>
              <a:rPr sz="1800" spc="-105" dirty="0">
                <a:latin typeface="Trebuchet MS" panose="020B0603020202020204"/>
                <a:cs typeface="Trebuchet MS" panose="020B0603020202020204"/>
              </a:rPr>
              <a:t>h</a:t>
            </a:r>
            <a:r>
              <a:rPr sz="1800" spc="-85" dirty="0">
                <a:latin typeface="Trebuchet MS" panose="020B0603020202020204"/>
                <a:cs typeface="Trebuchet MS" panose="020B0603020202020204"/>
              </a:rPr>
              <a:t>e  </a:t>
            </a:r>
            <a:r>
              <a:rPr sz="1800" spc="-80" dirty="0">
                <a:latin typeface="Trebuchet MS" panose="020B0603020202020204"/>
                <a:cs typeface="Trebuchet MS" panose="020B0603020202020204"/>
              </a:rPr>
              <a:t>duodenum</a:t>
            </a:r>
            <a:r>
              <a:rPr sz="1800" spc="-60" dirty="0">
                <a:latin typeface="Trebuchet MS" panose="020B0603020202020204"/>
                <a:cs typeface="Trebuchet MS" panose="020B0603020202020204"/>
              </a:rPr>
              <a:t> </a:t>
            </a:r>
            <a:r>
              <a:rPr sz="1800" spc="-80" dirty="0">
                <a:latin typeface="Trebuchet MS" panose="020B0603020202020204"/>
                <a:cs typeface="Trebuchet MS" panose="020B0603020202020204"/>
              </a:rPr>
              <a:t>eroding</a:t>
            </a:r>
            <a:r>
              <a:rPr sz="1800" spc="-60" dirty="0">
                <a:latin typeface="Trebuchet MS" panose="020B0603020202020204"/>
                <a:cs typeface="Trebuchet MS" panose="020B0603020202020204"/>
              </a:rPr>
              <a:t> </a:t>
            </a:r>
            <a:r>
              <a:rPr sz="1800" spc="-75" dirty="0">
                <a:latin typeface="Trebuchet MS" panose="020B0603020202020204"/>
                <a:cs typeface="Trebuchet MS" panose="020B0603020202020204"/>
              </a:rPr>
              <a:t>into</a:t>
            </a:r>
            <a:r>
              <a:rPr sz="1800" spc="-50" dirty="0">
                <a:latin typeface="Trebuchet MS" panose="020B0603020202020204"/>
                <a:cs typeface="Trebuchet MS" panose="020B0603020202020204"/>
              </a:rPr>
              <a:t> </a:t>
            </a:r>
            <a:r>
              <a:rPr sz="1800" spc="-100" dirty="0">
                <a:latin typeface="Trebuchet MS" panose="020B0603020202020204"/>
                <a:cs typeface="Trebuchet MS" panose="020B0603020202020204"/>
              </a:rPr>
              <a:t>the</a:t>
            </a:r>
            <a:r>
              <a:rPr sz="1800" spc="-35" dirty="0">
                <a:latin typeface="Trebuchet MS" panose="020B0603020202020204"/>
                <a:cs typeface="Trebuchet MS" panose="020B0603020202020204"/>
              </a:rPr>
              <a:t> </a:t>
            </a:r>
            <a:r>
              <a:rPr sz="1800" spc="-90" dirty="0">
                <a:latin typeface="Trebuchet MS" panose="020B0603020202020204"/>
                <a:cs typeface="Trebuchet MS" panose="020B0603020202020204"/>
              </a:rPr>
              <a:t>gastroduodenal </a:t>
            </a:r>
            <a:r>
              <a:rPr sz="1800" spc="-85" dirty="0">
                <a:latin typeface="Trebuchet MS" panose="020B0603020202020204"/>
                <a:cs typeface="Trebuchet MS" panose="020B0603020202020204"/>
              </a:rPr>
              <a:t> </a:t>
            </a:r>
            <a:r>
              <a:rPr sz="1800" spc="-65" dirty="0">
                <a:latin typeface="Trebuchet MS" panose="020B0603020202020204"/>
                <a:cs typeface="Trebuchet MS" panose="020B0603020202020204"/>
              </a:rPr>
              <a:t>artery</a:t>
            </a:r>
            <a:endParaRPr sz="1800">
              <a:latin typeface="Trebuchet MS" panose="020B0603020202020204"/>
              <a:cs typeface="Trebuchet MS" panose="020B0603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8"/>
          </a:xfrm>
          <a:prstGeom prst="rect">
            <a:avLst/>
          </a:prstGeom>
        </p:spPr>
      </p:pic>
      <p:grpSp>
        <p:nvGrpSpPr>
          <p:cNvPr id="3" name="object 3"/>
          <p:cNvGrpSpPr/>
          <p:nvPr/>
        </p:nvGrpSpPr>
        <p:grpSpPr>
          <a:xfrm>
            <a:off x="103631" y="280454"/>
            <a:ext cx="8380730" cy="1609725"/>
            <a:chOff x="103631" y="280454"/>
            <a:chExt cx="8380730" cy="1609725"/>
          </a:xfrm>
        </p:grpSpPr>
        <p:sp>
          <p:nvSpPr>
            <p:cNvPr id="4" name="object 4"/>
            <p:cNvSpPr/>
            <p:nvPr/>
          </p:nvSpPr>
          <p:spPr>
            <a:xfrm>
              <a:off x="355968" y="1077785"/>
              <a:ext cx="8128634" cy="812800"/>
            </a:xfrm>
            <a:custGeom>
              <a:avLst/>
              <a:gdLst/>
              <a:ahLst/>
              <a:cxnLst/>
              <a:rect l="l" t="t" r="r" b="b"/>
              <a:pathLst>
                <a:path w="8128634" h="812800">
                  <a:moveTo>
                    <a:pt x="4064000" y="0"/>
                  </a:moveTo>
                  <a:lnTo>
                    <a:pt x="0" y="0"/>
                  </a:lnTo>
                  <a:lnTo>
                    <a:pt x="0" y="812228"/>
                  </a:lnTo>
                  <a:lnTo>
                    <a:pt x="4064000" y="812228"/>
                  </a:lnTo>
                  <a:lnTo>
                    <a:pt x="4064000" y="0"/>
                  </a:lnTo>
                  <a:close/>
                </a:path>
                <a:path w="8128634" h="812800">
                  <a:moveTo>
                    <a:pt x="8128013" y="0"/>
                  </a:moveTo>
                  <a:lnTo>
                    <a:pt x="4064012" y="0"/>
                  </a:lnTo>
                  <a:lnTo>
                    <a:pt x="4064012" y="812228"/>
                  </a:lnTo>
                  <a:lnTo>
                    <a:pt x="8128013" y="812228"/>
                  </a:lnTo>
                  <a:lnTo>
                    <a:pt x="8128013" y="0"/>
                  </a:lnTo>
                  <a:close/>
                </a:path>
              </a:pathLst>
            </a:custGeom>
            <a:solidFill>
              <a:srgbClr val="903062"/>
            </a:solidFill>
          </p:spPr>
          <p:txBody>
            <a:bodyPr wrap="square" lIns="0" tIns="0" rIns="0" bIns="0" rtlCol="0"/>
            <a:lstStyle/>
            <a:p>
              <a:endParaRPr/>
            </a:p>
          </p:txBody>
        </p:sp>
        <p:pic>
          <p:nvPicPr>
            <p:cNvPr id="5" name="object 5"/>
            <p:cNvPicPr/>
            <p:nvPr/>
          </p:nvPicPr>
          <p:blipFill>
            <a:blip r:embed="rId3" cstate="print"/>
            <a:stretch>
              <a:fillRect/>
            </a:stretch>
          </p:blipFill>
          <p:spPr>
            <a:xfrm>
              <a:off x="103631" y="280454"/>
              <a:ext cx="4542790" cy="1010246"/>
            </a:xfrm>
            <a:prstGeom prst="rect">
              <a:avLst/>
            </a:prstGeom>
          </p:spPr>
        </p:pic>
      </p:grpSp>
      <p:sp>
        <p:nvSpPr>
          <p:cNvPr id="6" name="object 6"/>
          <p:cNvSpPr txBox="1">
            <a:spLocks noGrp="1"/>
          </p:cNvSpPr>
          <p:nvPr>
            <p:ph type="title"/>
          </p:nvPr>
        </p:nvSpPr>
        <p:spPr>
          <a:xfrm>
            <a:off x="375005" y="396316"/>
            <a:ext cx="3842385" cy="574675"/>
          </a:xfrm>
          <a:prstGeom prst="rect">
            <a:avLst/>
          </a:prstGeom>
        </p:spPr>
        <p:txBody>
          <a:bodyPr vert="horz" wrap="square" lIns="0" tIns="12700" rIns="0" bIns="0" rtlCol="0">
            <a:spAutoFit/>
          </a:bodyPr>
          <a:lstStyle/>
          <a:p>
            <a:pPr marL="12700">
              <a:lnSpc>
                <a:spcPct val="100000"/>
              </a:lnSpc>
              <a:spcBef>
                <a:spcPts val="100"/>
              </a:spcBef>
            </a:pPr>
            <a:r>
              <a:rPr sz="3600" b="1" spc="15" dirty="0">
                <a:solidFill>
                  <a:srgbClr val="EC7C30"/>
                </a:solidFill>
                <a:latin typeface="Trebuchet MS" panose="020B0603020202020204"/>
                <a:cs typeface="Trebuchet MS" panose="020B0603020202020204"/>
              </a:rPr>
              <a:t>First</a:t>
            </a:r>
            <a:r>
              <a:rPr sz="3600" b="1" spc="-200" dirty="0">
                <a:solidFill>
                  <a:srgbClr val="EC7C30"/>
                </a:solidFill>
                <a:latin typeface="Trebuchet MS" panose="020B0603020202020204"/>
                <a:cs typeface="Trebuchet MS" panose="020B0603020202020204"/>
              </a:rPr>
              <a:t> </a:t>
            </a:r>
            <a:r>
              <a:rPr sz="3600" b="1" spc="-15" dirty="0">
                <a:solidFill>
                  <a:srgbClr val="EC7C30"/>
                </a:solidFill>
                <a:latin typeface="Trebuchet MS" panose="020B0603020202020204"/>
                <a:cs typeface="Trebuchet MS" panose="020B0603020202020204"/>
              </a:rPr>
              <a:t>presentation</a:t>
            </a:r>
            <a:endParaRPr sz="3600">
              <a:latin typeface="Trebuchet MS" panose="020B0603020202020204"/>
              <a:cs typeface="Trebuchet MS" panose="020B0603020202020204"/>
            </a:endParaRPr>
          </a:p>
        </p:txBody>
      </p:sp>
      <p:graphicFrame>
        <p:nvGraphicFramePr>
          <p:cNvPr id="7" name="object 7"/>
          <p:cNvGraphicFramePr>
            <a:graphicFrameLocks noGrp="1"/>
          </p:cNvGraphicFramePr>
          <p:nvPr/>
        </p:nvGraphicFramePr>
        <p:xfrm>
          <a:off x="349618" y="1071499"/>
          <a:ext cx="8128000" cy="3119626"/>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812164">
                <a:tc>
                  <a:txBody>
                    <a:bodyPr/>
                    <a:lstStyle/>
                    <a:p>
                      <a:pPr marL="400050">
                        <a:lnSpc>
                          <a:spcPct val="100000"/>
                        </a:lnSpc>
                        <a:spcBef>
                          <a:spcPts val="265"/>
                        </a:spcBef>
                      </a:pPr>
                      <a:r>
                        <a:rPr sz="2400" b="1" spc="50" dirty="0">
                          <a:latin typeface="Trebuchet MS" panose="020B0603020202020204"/>
                          <a:cs typeface="Trebuchet MS" panose="020B0603020202020204"/>
                        </a:rPr>
                        <a:t>Acute</a:t>
                      </a:r>
                      <a:r>
                        <a:rPr sz="2400" b="1" spc="-70" dirty="0">
                          <a:latin typeface="Trebuchet MS" panose="020B0603020202020204"/>
                          <a:cs typeface="Trebuchet MS" panose="020B0603020202020204"/>
                        </a:rPr>
                        <a:t> </a:t>
                      </a:r>
                      <a:r>
                        <a:rPr sz="2400" b="1" spc="-30" dirty="0">
                          <a:latin typeface="Trebuchet MS" panose="020B0603020202020204"/>
                          <a:cs typeface="Trebuchet MS" panose="020B0603020202020204"/>
                        </a:rPr>
                        <a:t>bleeding</a:t>
                      </a:r>
                      <a:r>
                        <a:rPr sz="2400" b="1" spc="-50" dirty="0">
                          <a:latin typeface="Trebuchet MS" panose="020B0603020202020204"/>
                          <a:cs typeface="Trebuchet MS" panose="020B0603020202020204"/>
                        </a:rPr>
                        <a:t> </a:t>
                      </a:r>
                      <a:r>
                        <a:rPr sz="2400" b="1" spc="-35" dirty="0">
                          <a:latin typeface="Trebuchet MS" panose="020B0603020202020204"/>
                          <a:cs typeface="Trebuchet MS" panose="020B0603020202020204"/>
                        </a:rPr>
                        <a:t>(heavy)</a:t>
                      </a:r>
                      <a:endParaRPr sz="2400">
                        <a:latin typeface="Trebuchet MS" panose="020B0603020202020204"/>
                        <a:cs typeface="Trebuchet MS" panose="020B0603020202020204"/>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358140">
                        <a:lnSpc>
                          <a:spcPct val="100000"/>
                        </a:lnSpc>
                        <a:spcBef>
                          <a:spcPts val="265"/>
                        </a:spcBef>
                      </a:pPr>
                      <a:r>
                        <a:rPr sz="2400" b="1" spc="35" dirty="0">
                          <a:latin typeface="Trebuchet MS" panose="020B0603020202020204"/>
                          <a:cs typeface="Trebuchet MS" panose="020B0603020202020204"/>
                        </a:rPr>
                        <a:t>Chronic</a:t>
                      </a:r>
                      <a:r>
                        <a:rPr sz="2400" b="1" spc="-40" dirty="0">
                          <a:latin typeface="Trebuchet MS" panose="020B0603020202020204"/>
                          <a:cs typeface="Trebuchet MS" panose="020B0603020202020204"/>
                        </a:rPr>
                        <a:t> </a:t>
                      </a:r>
                      <a:r>
                        <a:rPr sz="2400" b="1" spc="-30" dirty="0">
                          <a:latin typeface="Trebuchet MS" panose="020B0603020202020204"/>
                          <a:cs typeface="Trebuchet MS" panose="020B0603020202020204"/>
                        </a:rPr>
                        <a:t>bleeding</a:t>
                      </a:r>
                      <a:r>
                        <a:rPr sz="2400" b="1" spc="-50" dirty="0">
                          <a:latin typeface="Trebuchet MS" panose="020B0603020202020204"/>
                          <a:cs typeface="Trebuchet MS" panose="020B0603020202020204"/>
                        </a:rPr>
                        <a:t> </a:t>
                      </a:r>
                      <a:r>
                        <a:rPr sz="2400" b="1" spc="-10" dirty="0">
                          <a:latin typeface="Trebuchet MS" panose="020B0603020202020204"/>
                          <a:cs typeface="Trebuchet MS" panose="020B0603020202020204"/>
                        </a:rPr>
                        <a:t>(slow)</a:t>
                      </a:r>
                      <a:endParaRPr sz="2400">
                        <a:latin typeface="Trebuchet MS" panose="020B0603020202020204"/>
                        <a:cs typeface="Trebuchet MS" panose="020B0603020202020204"/>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extLst>
                  <a:ext uri="{0D108BD9-81ED-4DB2-BD59-A6C34878D82A}">
                    <a16:rowId xmlns:a16="http://schemas.microsoft.com/office/drawing/2014/main" val="10000"/>
                  </a:ext>
                </a:extLst>
              </a:tr>
              <a:tr h="632078">
                <a:tc>
                  <a:txBody>
                    <a:bodyPr/>
                    <a:lstStyle/>
                    <a:p>
                      <a:pPr marL="91440">
                        <a:lnSpc>
                          <a:spcPct val="100000"/>
                        </a:lnSpc>
                        <a:spcBef>
                          <a:spcPts val="295"/>
                        </a:spcBef>
                      </a:pPr>
                      <a:r>
                        <a:rPr sz="1800" dirty="0">
                          <a:latin typeface="Trebuchet MS" panose="020B0603020202020204"/>
                          <a:cs typeface="Trebuchet MS" panose="020B0603020202020204"/>
                        </a:rPr>
                        <a:t>C</a:t>
                      </a:r>
                      <a:r>
                        <a:rPr sz="1800" spc="-15" dirty="0">
                          <a:latin typeface="Trebuchet MS" panose="020B0603020202020204"/>
                          <a:cs typeface="Trebuchet MS" panose="020B0603020202020204"/>
                        </a:rPr>
                        <a:t>o</a:t>
                      </a:r>
                      <a:r>
                        <a:rPr sz="1800" dirty="0">
                          <a:latin typeface="Trebuchet MS" panose="020B0603020202020204"/>
                          <a:cs typeface="Trebuchet MS" panose="020B0603020202020204"/>
                        </a:rPr>
                        <a:t>f</a:t>
                      </a:r>
                      <a:r>
                        <a:rPr sz="1800" spc="-15" dirty="0">
                          <a:latin typeface="Trebuchet MS" panose="020B0603020202020204"/>
                          <a:cs typeface="Trebuchet MS" panose="020B0603020202020204"/>
                        </a:rPr>
                        <a:t>f</a:t>
                      </a:r>
                      <a:r>
                        <a:rPr sz="1800" dirty="0">
                          <a:latin typeface="Trebuchet MS" panose="020B0603020202020204"/>
                          <a:cs typeface="Trebuchet MS" panose="020B0603020202020204"/>
                        </a:rPr>
                        <a:t>ee</a:t>
                      </a:r>
                      <a:r>
                        <a:rPr sz="1800" spc="-40" dirty="0">
                          <a:latin typeface="Trebuchet MS" panose="020B0603020202020204"/>
                          <a:cs typeface="Trebuchet MS" panose="020B0603020202020204"/>
                        </a:rPr>
                        <a:t> </a:t>
                      </a:r>
                      <a:r>
                        <a:rPr sz="1800" dirty="0">
                          <a:latin typeface="Trebuchet MS" panose="020B0603020202020204"/>
                          <a:cs typeface="Trebuchet MS" panose="020B0603020202020204"/>
                        </a:rPr>
                        <a:t>g</a:t>
                      </a:r>
                      <a:r>
                        <a:rPr sz="1800" spc="-45" dirty="0">
                          <a:latin typeface="Trebuchet MS" panose="020B0603020202020204"/>
                          <a:cs typeface="Trebuchet MS" panose="020B0603020202020204"/>
                        </a:rPr>
                        <a:t>r</a:t>
                      </a:r>
                      <a:r>
                        <a:rPr sz="1800" spc="-15" dirty="0">
                          <a:latin typeface="Trebuchet MS" panose="020B0603020202020204"/>
                          <a:cs typeface="Trebuchet MS" panose="020B0603020202020204"/>
                        </a:rPr>
                        <a:t>o</a:t>
                      </a:r>
                      <a:r>
                        <a:rPr sz="1800" spc="5" dirty="0">
                          <a:latin typeface="Trebuchet MS" panose="020B0603020202020204"/>
                          <a:cs typeface="Trebuchet MS" panose="020B0603020202020204"/>
                        </a:rPr>
                        <a:t>un</a:t>
                      </a:r>
                      <a:r>
                        <a:rPr sz="1800" dirty="0">
                          <a:latin typeface="Trebuchet MS" panose="020B0603020202020204"/>
                          <a:cs typeface="Trebuchet MS" panose="020B0603020202020204"/>
                        </a:rPr>
                        <a:t>d</a:t>
                      </a:r>
                      <a:r>
                        <a:rPr sz="1800" spc="-95" dirty="0">
                          <a:latin typeface="Trebuchet MS" panose="020B0603020202020204"/>
                          <a:cs typeface="Trebuchet MS" panose="020B0603020202020204"/>
                        </a:rPr>
                        <a:t> </a:t>
                      </a:r>
                      <a:r>
                        <a:rPr sz="1800" spc="-10" dirty="0">
                          <a:latin typeface="Trebuchet MS" panose="020B0603020202020204"/>
                          <a:cs typeface="Trebuchet MS" panose="020B0603020202020204"/>
                        </a:rPr>
                        <a:t>(</a:t>
                      </a:r>
                      <a:r>
                        <a:rPr sz="1800" spc="5" dirty="0">
                          <a:latin typeface="Trebuchet MS" panose="020B0603020202020204"/>
                          <a:cs typeface="Trebuchet MS" panose="020B0603020202020204"/>
                        </a:rPr>
                        <a:t>h</a:t>
                      </a:r>
                      <a:r>
                        <a:rPr sz="1800" dirty="0">
                          <a:latin typeface="Trebuchet MS" panose="020B0603020202020204"/>
                          <a:cs typeface="Trebuchet MS" panose="020B0603020202020204"/>
                        </a:rPr>
                        <a:t>emateme</a:t>
                      </a:r>
                      <a:r>
                        <a:rPr sz="1800" spc="5" dirty="0">
                          <a:latin typeface="Trebuchet MS" panose="020B0603020202020204"/>
                          <a:cs typeface="Trebuchet MS" panose="020B0603020202020204"/>
                        </a:rPr>
                        <a:t>s</a:t>
                      </a:r>
                      <a:r>
                        <a:rPr sz="1800" spc="-15" dirty="0">
                          <a:latin typeface="Trebuchet MS" panose="020B0603020202020204"/>
                          <a:cs typeface="Trebuchet MS" panose="020B0603020202020204"/>
                        </a:rPr>
                        <a:t>i</a:t>
                      </a:r>
                      <a:r>
                        <a:rPr sz="1800" dirty="0">
                          <a:latin typeface="Trebuchet MS" panose="020B0603020202020204"/>
                          <a:cs typeface="Trebuchet MS" panose="020B0603020202020204"/>
                        </a:rPr>
                        <a:t>s)</a:t>
                      </a:r>
                      <a:r>
                        <a:rPr sz="1800" spc="-45" dirty="0">
                          <a:latin typeface="Trebuchet MS" panose="020B0603020202020204"/>
                          <a:cs typeface="Trebuchet MS" panose="020B0603020202020204"/>
                        </a:rPr>
                        <a:t> </a:t>
                      </a:r>
                      <a:r>
                        <a:rPr sz="1800" dirty="0">
                          <a:latin typeface="Trebuchet MS" panose="020B0603020202020204"/>
                          <a:cs typeface="Trebuchet MS" panose="020B0603020202020204"/>
                        </a:rPr>
                        <a:t>,</a:t>
                      </a:r>
                      <a:r>
                        <a:rPr sz="1800" spc="-225" dirty="0">
                          <a:latin typeface="Trebuchet MS" panose="020B0603020202020204"/>
                          <a:cs typeface="Trebuchet MS" panose="020B0603020202020204"/>
                        </a:rPr>
                        <a:t> </a:t>
                      </a:r>
                      <a:r>
                        <a:rPr sz="1800" dirty="0">
                          <a:latin typeface="Trebuchet MS" panose="020B0603020202020204"/>
                          <a:cs typeface="Trebuchet MS" panose="020B0603020202020204"/>
                        </a:rPr>
                        <a:t>me</a:t>
                      </a:r>
                      <a:r>
                        <a:rPr sz="1800" spc="-10" dirty="0">
                          <a:latin typeface="Trebuchet MS" panose="020B0603020202020204"/>
                          <a:cs typeface="Trebuchet MS" panose="020B0603020202020204"/>
                        </a:rPr>
                        <a:t>l</a:t>
                      </a:r>
                      <a:r>
                        <a:rPr sz="1800" dirty="0">
                          <a:latin typeface="Trebuchet MS" panose="020B0603020202020204"/>
                          <a:cs typeface="Trebuchet MS" panose="020B0603020202020204"/>
                        </a:rPr>
                        <a:t>e</a:t>
                      </a:r>
                      <a:r>
                        <a:rPr sz="1800" spc="5" dirty="0">
                          <a:latin typeface="Trebuchet MS" panose="020B0603020202020204"/>
                          <a:cs typeface="Trebuchet MS" panose="020B0603020202020204"/>
                        </a:rPr>
                        <a:t>n</a:t>
                      </a:r>
                      <a:r>
                        <a:rPr sz="1800" dirty="0">
                          <a:latin typeface="Trebuchet MS" panose="020B0603020202020204"/>
                          <a:cs typeface="Trebuchet MS" panose="020B0603020202020204"/>
                        </a:rPr>
                        <a:t>a</a:t>
                      </a:r>
                      <a:endParaRPr sz="1800">
                        <a:latin typeface="Trebuchet MS" panose="020B0603020202020204"/>
                        <a:cs typeface="Trebuchet MS" panose="020B0603020202020204"/>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BCDD2"/>
                    </a:solidFill>
                  </a:tcPr>
                </a:tc>
                <a:tc>
                  <a:txBody>
                    <a:bodyPr/>
                    <a:lstStyle/>
                    <a:p>
                      <a:pPr marL="92075">
                        <a:lnSpc>
                          <a:spcPct val="100000"/>
                        </a:lnSpc>
                        <a:spcBef>
                          <a:spcPts val="295"/>
                        </a:spcBef>
                      </a:pPr>
                      <a:r>
                        <a:rPr sz="1800" dirty="0">
                          <a:latin typeface="Trebuchet MS" panose="020B0603020202020204"/>
                          <a:cs typeface="Trebuchet MS" panose="020B0603020202020204"/>
                        </a:rPr>
                        <a:t>A</a:t>
                      </a:r>
                      <a:r>
                        <a:rPr sz="1800" spc="5" dirty="0">
                          <a:latin typeface="Trebuchet MS" panose="020B0603020202020204"/>
                          <a:cs typeface="Trebuchet MS" panose="020B0603020202020204"/>
                        </a:rPr>
                        <a:t>b</a:t>
                      </a:r>
                      <a:r>
                        <a:rPr sz="1800" spc="-10" dirty="0">
                          <a:latin typeface="Trebuchet MS" panose="020B0603020202020204"/>
                          <a:cs typeface="Trebuchet MS" panose="020B0603020202020204"/>
                        </a:rPr>
                        <a:t>d</a:t>
                      </a:r>
                      <a:r>
                        <a:rPr sz="1800" spc="-15" dirty="0">
                          <a:latin typeface="Trebuchet MS" panose="020B0603020202020204"/>
                          <a:cs typeface="Trebuchet MS" panose="020B0603020202020204"/>
                        </a:rPr>
                        <a:t>o</a:t>
                      </a:r>
                      <a:r>
                        <a:rPr sz="1800" dirty="0">
                          <a:latin typeface="Trebuchet MS" panose="020B0603020202020204"/>
                          <a:cs typeface="Trebuchet MS" panose="020B0603020202020204"/>
                        </a:rPr>
                        <a:t>m</a:t>
                      </a:r>
                      <a:r>
                        <a:rPr sz="1800" spc="-10" dirty="0">
                          <a:latin typeface="Trebuchet MS" panose="020B0603020202020204"/>
                          <a:cs typeface="Trebuchet MS" panose="020B0603020202020204"/>
                        </a:rPr>
                        <a:t>i</a:t>
                      </a:r>
                      <a:r>
                        <a:rPr sz="1800" spc="5" dirty="0">
                          <a:latin typeface="Trebuchet MS" panose="020B0603020202020204"/>
                          <a:cs typeface="Trebuchet MS" panose="020B0603020202020204"/>
                        </a:rPr>
                        <a:t>n</a:t>
                      </a:r>
                      <a:r>
                        <a:rPr sz="1800" dirty="0">
                          <a:latin typeface="Trebuchet MS" panose="020B0603020202020204"/>
                          <a:cs typeface="Trebuchet MS" panose="020B0603020202020204"/>
                        </a:rPr>
                        <a:t>al</a:t>
                      </a:r>
                      <a:r>
                        <a:rPr sz="1800" spc="-55" dirty="0">
                          <a:latin typeface="Trebuchet MS" panose="020B0603020202020204"/>
                          <a:cs typeface="Trebuchet MS" panose="020B0603020202020204"/>
                        </a:rPr>
                        <a:t> </a:t>
                      </a:r>
                      <a:r>
                        <a:rPr sz="1800" spc="10" dirty="0">
                          <a:latin typeface="Trebuchet MS" panose="020B0603020202020204"/>
                          <a:cs typeface="Trebuchet MS" panose="020B0603020202020204"/>
                        </a:rPr>
                        <a:t>p</a:t>
                      </a:r>
                      <a:r>
                        <a:rPr sz="1800" dirty="0">
                          <a:latin typeface="Trebuchet MS" panose="020B0603020202020204"/>
                          <a:cs typeface="Trebuchet MS" panose="020B0603020202020204"/>
                        </a:rPr>
                        <a:t>a</a:t>
                      </a:r>
                      <a:r>
                        <a:rPr sz="1800" spc="-15" dirty="0">
                          <a:latin typeface="Trebuchet MS" panose="020B0603020202020204"/>
                          <a:cs typeface="Trebuchet MS" panose="020B0603020202020204"/>
                        </a:rPr>
                        <a:t>i</a:t>
                      </a:r>
                      <a:r>
                        <a:rPr sz="1800" dirty="0">
                          <a:latin typeface="Trebuchet MS" panose="020B0603020202020204"/>
                          <a:cs typeface="Trebuchet MS" panose="020B0603020202020204"/>
                        </a:rPr>
                        <a:t>n</a:t>
                      </a:r>
                      <a:r>
                        <a:rPr sz="1800" spc="-55" dirty="0">
                          <a:latin typeface="Trebuchet MS" panose="020B0603020202020204"/>
                          <a:cs typeface="Trebuchet MS" panose="020B0603020202020204"/>
                        </a:rPr>
                        <a:t> </a:t>
                      </a:r>
                      <a:r>
                        <a:rPr sz="1800" dirty="0">
                          <a:latin typeface="Trebuchet MS" panose="020B0603020202020204"/>
                          <a:cs typeface="Trebuchet MS" panose="020B0603020202020204"/>
                        </a:rPr>
                        <a:t>/</a:t>
                      </a:r>
                      <a:r>
                        <a:rPr sz="1800" spc="5" dirty="0">
                          <a:latin typeface="Trebuchet MS" panose="020B0603020202020204"/>
                          <a:cs typeface="Trebuchet MS" panose="020B0603020202020204"/>
                        </a:rPr>
                        <a:t>p</a:t>
                      </a:r>
                      <a:r>
                        <a:rPr sz="1800" dirty="0">
                          <a:latin typeface="Trebuchet MS" panose="020B0603020202020204"/>
                          <a:cs typeface="Trebuchet MS" panose="020B0603020202020204"/>
                        </a:rPr>
                        <a:t>a</a:t>
                      </a:r>
                      <a:r>
                        <a:rPr sz="1800" spc="-15" dirty="0">
                          <a:latin typeface="Trebuchet MS" panose="020B0603020202020204"/>
                          <a:cs typeface="Trebuchet MS" panose="020B0603020202020204"/>
                        </a:rPr>
                        <a:t>i</a:t>
                      </a:r>
                      <a:r>
                        <a:rPr sz="1800" spc="5" dirty="0">
                          <a:latin typeface="Trebuchet MS" panose="020B0603020202020204"/>
                          <a:cs typeface="Trebuchet MS" panose="020B0603020202020204"/>
                        </a:rPr>
                        <a:t>n</a:t>
                      </a:r>
                      <a:r>
                        <a:rPr sz="1800" dirty="0">
                          <a:latin typeface="Trebuchet MS" panose="020B0603020202020204"/>
                          <a:cs typeface="Trebuchet MS" panose="020B0603020202020204"/>
                        </a:rPr>
                        <a:t>f</a:t>
                      </a:r>
                      <a:r>
                        <a:rPr sz="1800" spc="10" dirty="0">
                          <a:latin typeface="Trebuchet MS" panose="020B0603020202020204"/>
                          <a:cs typeface="Trebuchet MS" panose="020B0603020202020204"/>
                        </a:rPr>
                        <a:t>u</a:t>
                      </a:r>
                      <a:r>
                        <a:rPr sz="1800" dirty="0">
                          <a:latin typeface="Trebuchet MS" panose="020B0603020202020204"/>
                          <a:cs typeface="Trebuchet MS" panose="020B0603020202020204"/>
                        </a:rPr>
                        <a:t>l</a:t>
                      </a:r>
                      <a:r>
                        <a:rPr sz="1800" spc="-60" dirty="0">
                          <a:latin typeface="Trebuchet MS" panose="020B0603020202020204"/>
                          <a:cs typeface="Trebuchet MS" panose="020B0603020202020204"/>
                        </a:rPr>
                        <a:t> </a:t>
                      </a:r>
                      <a:r>
                        <a:rPr sz="1800" spc="-25" dirty="0">
                          <a:latin typeface="Trebuchet MS" panose="020B0603020202020204"/>
                          <a:cs typeface="Trebuchet MS" panose="020B0603020202020204"/>
                        </a:rPr>
                        <a:t>s</a:t>
                      </a:r>
                      <a:r>
                        <a:rPr sz="1800" spc="-5" dirty="0">
                          <a:latin typeface="Trebuchet MS" panose="020B0603020202020204"/>
                          <a:cs typeface="Trebuchet MS" panose="020B0603020202020204"/>
                        </a:rPr>
                        <a:t>wa</a:t>
                      </a:r>
                      <a:r>
                        <a:rPr sz="1800" spc="-15" dirty="0">
                          <a:latin typeface="Trebuchet MS" panose="020B0603020202020204"/>
                          <a:cs typeface="Trebuchet MS" panose="020B0603020202020204"/>
                        </a:rPr>
                        <a:t>ll</a:t>
                      </a:r>
                      <a:r>
                        <a:rPr sz="1800" spc="-35" dirty="0">
                          <a:latin typeface="Trebuchet MS" panose="020B0603020202020204"/>
                          <a:cs typeface="Trebuchet MS" panose="020B0603020202020204"/>
                        </a:rPr>
                        <a:t>o</a:t>
                      </a:r>
                      <a:r>
                        <a:rPr sz="1800" spc="-5" dirty="0">
                          <a:latin typeface="Trebuchet MS" panose="020B0603020202020204"/>
                          <a:cs typeface="Trebuchet MS" panose="020B0603020202020204"/>
                        </a:rPr>
                        <a:t>w</a:t>
                      </a:r>
                      <a:r>
                        <a:rPr sz="1800" spc="-15" dirty="0">
                          <a:latin typeface="Trebuchet MS" panose="020B0603020202020204"/>
                          <a:cs typeface="Trebuchet MS" panose="020B0603020202020204"/>
                        </a:rPr>
                        <a:t>i</a:t>
                      </a:r>
                      <a:r>
                        <a:rPr sz="1800" spc="5" dirty="0">
                          <a:latin typeface="Trebuchet MS" panose="020B0603020202020204"/>
                          <a:cs typeface="Trebuchet MS" panose="020B0603020202020204"/>
                        </a:rPr>
                        <a:t>n</a:t>
                      </a:r>
                      <a:r>
                        <a:rPr sz="1800" dirty="0">
                          <a:latin typeface="Trebuchet MS" panose="020B0603020202020204"/>
                          <a:cs typeface="Trebuchet MS" panose="020B0603020202020204"/>
                        </a:rPr>
                        <a:t>g</a:t>
                      </a:r>
                      <a:endParaRPr sz="1800">
                        <a:latin typeface="Trebuchet MS" panose="020B0603020202020204"/>
                        <a:cs typeface="Trebuchet MS" panose="020B0603020202020204"/>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BCDD2"/>
                    </a:solidFill>
                  </a:tcPr>
                </a:tc>
                <a:extLst>
                  <a:ext uri="{0D108BD9-81ED-4DB2-BD59-A6C34878D82A}">
                    <a16:rowId xmlns:a16="http://schemas.microsoft.com/office/drawing/2014/main" val="10001"/>
                  </a:ext>
                </a:extLst>
              </a:tr>
              <a:tr h="342900">
                <a:tc>
                  <a:txBody>
                    <a:bodyPr/>
                    <a:lstStyle/>
                    <a:p>
                      <a:pPr marL="91440">
                        <a:lnSpc>
                          <a:spcPct val="100000"/>
                        </a:lnSpc>
                        <a:spcBef>
                          <a:spcPts val="295"/>
                        </a:spcBef>
                      </a:pPr>
                      <a:r>
                        <a:rPr sz="1800" spc="5" dirty="0">
                          <a:latin typeface="Trebuchet MS" panose="020B0603020202020204"/>
                          <a:cs typeface="Trebuchet MS" panose="020B0603020202020204"/>
                        </a:rPr>
                        <a:t>H</a:t>
                      </a:r>
                      <a:r>
                        <a:rPr sz="1800" dirty="0">
                          <a:latin typeface="Trebuchet MS" panose="020B0603020202020204"/>
                          <a:cs typeface="Trebuchet MS" panose="020B0603020202020204"/>
                        </a:rPr>
                        <a:t>y</a:t>
                      </a:r>
                      <a:r>
                        <a:rPr sz="1800" spc="10" dirty="0">
                          <a:latin typeface="Trebuchet MS" panose="020B0603020202020204"/>
                          <a:cs typeface="Trebuchet MS" panose="020B0603020202020204"/>
                        </a:rPr>
                        <a:t>p</a:t>
                      </a:r>
                      <a:r>
                        <a:rPr sz="1800" spc="-10" dirty="0">
                          <a:latin typeface="Trebuchet MS" panose="020B0603020202020204"/>
                          <a:cs typeface="Trebuchet MS" panose="020B0603020202020204"/>
                        </a:rPr>
                        <a:t>o</a:t>
                      </a:r>
                      <a:r>
                        <a:rPr sz="1800" dirty="0">
                          <a:latin typeface="Trebuchet MS" panose="020B0603020202020204"/>
                          <a:cs typeface="Trebuchet MS" panose="020B0603020202020204"/>
                        </a:rPr>
                        <a:t>te</a:t>
                      </a:r>
                      <a:r>
                        <a:rPr sz="1800" spc="10" dirty="0">
                          <a:latin typeface="Trebuchet MS" panose="020B0603020202020204"/>
                          <a:cs typeface="Trebuchet MS" panose="020B0603020202020204"/>
                        </a:rPr>
                        <a:t>n</a:t>
                      </a:r>
                      <a:r>
                        <a:rPr sz="1800" dirty="0">
                          <a:latin typeface="Trebuchet MS" panose="020B0603020202020204"/>
                          <a:cs typeface="Trebuchet MS" panose="020B0603020202020204"/>
                        </a:rPr>
                        <a:t>s</a:t>
                      </a:r>
                      <a:r>
                        <a:rPr sz="1800" spc="-10" dirty="0">
                          <a:latin typeface="Trebuchet MS" panose="020B0603020202020204"/>
                          <a:cs typeface="Trebuchet MS" panose="020B0603020202020204"/>
                        </a:rPr>
                        <a:t>io</a:t>
                      </a:r>
                      <a:r>
                        <a:rPr sz="1800" dirty="0">
                          <a:latin typeface="Trebuchet MS" panose="020B0603020202020204"/>
                          <a:cs typeface="Trebuchet MS" panose="020B0603020202020204"/>
                        </a:rPr>
                        <a:t>n</a:t>
                      </a:r>
                      <a:r>
                        <a:rPr sz="1800" spc="-80" dirty="0">
                          <a:latin typeface="Trebuchet MS" panose="020B0603020202020204"/>
                          <a:cs typeface="Trebuchet MS" panose="020B0603020202020204"/>
                        </a:rPr>
                        <a:t> </a:t>
                      </a:r>
                      <a:r>
                        <a:rPr sz="1800" dirty="0">
                          <a:latin typeface="Trebuchet MS" panose="020B0603020202020204"/>
                          <a:cs typeface="Trebuchet MS" panose="020B0603020202020204"/>
                        </a:rPr>
                        <a:t>/</a:t>
                      </a:r>
                      <a:r>
                        <a:rPr sz="1800" spc="-35" dirty="0">
                          <a:latin typeface="Trebuchet MS" panose="020B0603020202020204"/>
                          <a:cs typeface="Trebuchet MS" panose="020B0603020202020204"/>
                        </a:rPr>
                        <a:t> </a:t>
                      </a:r>
                      <a:r>
                        <a:rPr sz="1800" dirty="0">
                          <a:latin typeface="Trebuchet MS" panose="020B0603020202020204"/>
                          <a:cs typeface="Trebuchet MS" panose="020B0603020202020204"/>
                        </a:rPr>
                        <a:t>s</a:t>
                      </a:r>
                      <a:r>
                        <a:rPr sz="1800" spc="10" dirty="0">
                          <a:latin typeface="Trebuchet MS" panose="020B0603020202020204"/>
                          <a:cs typeface="Trebuchet MS" panose="020B0603020202020204"/>
                        </a:rPr>
                        <a:t>h</a:t>
                      </a:r>
                      <a:r>
                        <a:rPr sz="1800" spc="-10" dirty="0">
                          <a:latin typeface="Trebuchet MS" panose="020B0603020202020204"/>
                          <a:cs typeface="Trebuchet MS" panose="020B0603020202020204"/>
                        </a:rPr>
                        <a:t>o</a:t>
                      </a:r>
                      <a:r>
                        <a:rPr sz="1800" dirty="0">
                          <a:latin typeface="Trebuchet MS" panose="020B0603020202020204"/>
                          <a:cs typeface="Trebuchet MS" panose="020B0603020202020204"/>
                        </a:rPr>
                        <a:t>ck</a:t>
                      </a:r>
                      <a:endParaRPr sz="1800">
                        <a:latin typeface="Trebuchet MS" panose="020B0603020202020204"/>
                        <a:cs typeface="Trebuchet MS" panose="020B0603020202020204"/>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8EA"/>
                    </a:solidFill>
                  </a:tcPr>
                </a:tc>
                <a:tc>
                  <a:txBody>
                    <a:bodyPr/>
                    <a:lstStyle/>
                    <a:p>
                      <a:pPr marL="92075">
                        <a:lnSpc>
                          <a:spcPct val="100000"/>
                        </a:lnSpc>
                        <a:spcBef>
                          <a:spcPts val="295"/>
                        </a:spcBef>
                        <a:tabLst>
                          <a:tab pos="2788920" algn="l"/>
                        </a:tabLst>
                      </a:pPr>
                      <a:r>
                        <a:rPr sz="1800" dirty="0">
                          <a:latin typeface="Trebuchet MS" panose="020B0603020202020204"/>
                          <a:cs typeface="Trebuchet MS" panose="020B0603020202020204"/>
                        </a:rPr>
                        <a:t>I</a:t>
                      </a:r>
                      <a:r>
                        <a:rPr sz="1800" spc="10" dirty="0">
                          <a:latin typeface="Trebuchet MS" panose="020B0603020202020204"/>
                          <a:cs typeface="Trebuchet MS" panose="020B0603020202020204"/>
                        </a:rPr>
                        <a:t>n</a:t>
                      </a:r>
                      <a:r>
                        <a:rPr sz="1800" spc="-5" dirty="0">
                          <a:latin typeface="Trebuchet MS" panose="020B0603020202020204"/>
                          <a:cs typeface="Trebuchet MS" panose="020B0603020202020204"/>
                        </a:rPr>
                        <a:t>d</a:t>
                      </a:r>
                      <a:r>
                        <a:rPr sz="1800" spc="-15" dirty="0">
                          <a:latin typeface="Trebuchet MS" panose="020B0603020202020204"/>
                          <a:cs typeface="Trebuchet MS" panose="020B0603020202020204"/>
                        </a:rPr>
                        <a:t>i</a:t>
                      </a:r>
                      <a:r>
                        <a:rPr sz="1800" dirty="0">
                          <a:latin typeface="Trebuchet MS" panose="020B0603020202020204"/>
                          <a:cs typeface="Trebuchet MS" panose="020B0603020202020204"/>
                        </a:rPr>
                        <a:t>gest</a:t>
                      </a:r>
                      <a:r>
                        <a:rPr sz="1800" spc="-5" dirty="0">
                          <a:latin typeface="Trebuchet MS" panose="020B0603020202020204"/>
                          <a:cs typeface="Trebuchet MS" panose="020B0603020202020204"/>
                        </a:rPr>
                        <a:t>i</a:t>
                      </a:r>
                      <a:r>
                        <a:rPr sz="1800" spc="-10" dirty="0">
                          <a:latin typeface="Trebuchet MS" panose="020B0603020202020204"/>
                          <a:cs typeface="Trebuchet MS" panose="020B0603020202020204"/>
                        </a:rPr>
                        <a:t>o</a:t>
                      </a:r>
                      <a:r>
                        <a:rPr sz="1800" dirty="0">
                          <a:latin typeface="Trebuchet MS" panose="020B0603020202020204"/>
                          <a:cs typeface="Trebuchet MS" panose="020B0603020202020204"/>
                        </a:rPr>
                        <a:t>n</a:t>
                      </a:r>
                      <a:r>
                        <a:rPr sz="1800" spc="-55" dirty="0">
                          <a:latin typeface="Trebuchet MS" panose="020B0603020202020204"/>
                          <a:cs typeface="Trebuchet MS" panose="020B0603020202020204"/>
                        </a:rPr>
                        <a:t> </a:t>
                      </a:r>
                      <a:r>
                        <a:rPr sz="1800" dirty="0">
                          <a:latin typeface="Trebuchet MS" panose="020B0603020202020204"/>
                          <a:cs typeface="Trebuchet MS" panose="020B0603020202020204"/>
                        </a:rPr>
                        <a:t>/</a:t>
                      </a:r>
                      <a:r>
                        <a:rPr sz="1800" spc="-45" dirty="0">
                          <a:latin typeface="Trebuchet MS" panose="020B0603020202020204"/>
                          <a:cs typeface="Trebuchet MS" panose="020B0603020202020204"/>
                        </a:rPr>
                        <a:t> v</a:t>
                      </a:r>
                      <a:r>
                        <a:rPr sz="1800" spc="-10" dirty="0">
                          <a:latin typeface="Trebuchet MS" panose="020B0603020202020204"/>
                          <a:cs typeface="Trebuchet MS" panose="020B0603020202020204"/>
                        </a:rPr>
                        <a:t>o</a:t>
                      </a:r>
                      <a:r>
                        <a:rPr sz="1800" dirty="0">
                          <a:latin typeface="Trebuchet MS" panose="020B0603020202020204"/>
                          <a:cs typeface="Trebuchet MS" panose="020B0603020202020204"/>
                        </a:rPr>
                        <a:t>m</a:t>
                      </a:r>
                      <a:r>
                        <a:rPr sz="1800" spc="-10" dirty="0">
                          <a:latin typeface="Trebuchet MS" panose="020B0603020202020204"/>
                          <a:cs typeface="Trebuchet MS" panose="020B0603020202020204"/>
                        </a:rPr>
                        <a:t>i</a:t>
                      </a:r>
                      <a:r>
                        <a:rPr sz="1800" dirty="0">
                          <a:latin typeface="Trebuchet MS" panose="020B0603020202020204"/>
                          <a:cs typeface="Trebuchet MS" panose="020B0603020202020204"/>
                        </a:rPr>
                        <a:t>t</a:t>
                      </a:r>
                      <a:r>
                        <a:rPr sz="1800" spc="-10" dirty="0">
                          <a:latin typeface="Trebuchet MS" panose="020B0603020202020204"/>
                          <a:cs typeface="Trebuchet MS" panose="020B0603020202020204"/>
                        </a:rPr>
                        <a:t>i</a:t>
                      </a:r>
                      <a:r>
                        <a:rPr sz="1800" spc="10" dirty="0">
                          <a:latin typeface="Trebuchet MS" panose="020B0603020202020204"/>
                          <a:cs typeface="Trebuchet MS" panose="020B0603020202020204"/>
                        </a:rPr>
                        <a:t>n</a:t>
                      </a:r>
                      <a:r>
                        <a:rPr sz="1800" dirty="0">
                          <a:latin typeface="Trebuchet MS" panose="020B0603020202020204"/>
                          <a:cs typeface="Trebuchet MS" panose="020B0603020202020204"/>
                        </a:rPr>
                        <a:t>g</a:t>
                      </a:r>
                      <a:r>
                        <a:rPr sz="1800" spc="-20" dirty="0">
                          <a:latin typeface="Trebuchet MS" panose="020B0603020202020204"/>
                          <a:cs typeface="Trebuchet MS" panose="020B0603020202020204"/>
                        </a:rPr>
                        <a:t> </a:t>
                      </a:r>
                      <a:r>
                        <a:rPr sz="1800" spc="10" dirty="0">
                          <a:latin typeface="Trebuchet MS" panose="020B0603020202020204"/>
                          <a:cs typeface="Trebuchet MS" panose="020B0603020202020204"/>
                        </a:rPr>
                        <a:t>b</a:t>
                      </a:r>
                      <a:r>
                        <a:rPr sz="1800" spc="-15" dirty="0">
                          <a:latin typeface="Trebuchet MS" panose="020B0603020202020204"/>
                          <a:cs typeface="Trebuchet MS" panose="020B0603020202020204"/>
                        </a:rPr>
                        <a:t>l</a:t>
                      </a:r>
                      <a:r>
                        <a:rPr sz="1800" spc="-10" dirty="0">
                          <a:latin typeface="Trebuchet MS" panose="020B0603020202020204"/>
                          <a:cs typeface="Trebuchet MS" panose="020B0603020202020204"/>
                        </a:rPr>
                        <a:t>oo</a:t>
                      </a:r>
                      <a:r>
                        <a:rPr sz="1800" dirty="0">
                          <a:latin typeface="Trebuchet MS" panose="020B0603020202020204"/>
                          <a:cs typeface="Trebuchet MS" panose="020B0603020202020204"/>
                        </a:rPr>
                        <a:t>d	/</a:t>
                      </a:r>
                      <a:r>
                        <a:rPr sz="1800" spc="-35" dirty="0">
                          <a:latin typeface="Trebuchet MS" panose="020B0603020202020204"/>
                          <a:cs typeface="Trebuchet MS" panose="020B0603020202020204"/>
                        </a:rPr>
                        <a:t> </a:t>
                      </a:r>
                      <a:r>
                        <a:rPr sz="1800" dirty="0">
                          <a:latin typeface="Trebuchet MS" panose="020B0603020202020204"/>
                          <a:cs typeface="Trebuchet MS" panose="020B0603020202020204"/>
                        </a:rPr>
                        <a:t>a</a:t>
                      </a:r>
                      <a:r>
                        <a:rPr sz="1800" spc="5" dirty="0">
                          <a:latin typeface="Trebuchet MS" panose="020B0603020202020204"/>
                          <a:cs typeface="Trebuchet MS" panose="020B0603020202020204"/>
                        </a:rPr>
                        <a:t>n</a:t>
                      </a:r>
                      <a:r>
                        <a:rPr sz="1800" dirty="0">
                          <a:latin typeface="Trebuchet MS" panose="020B0603020202020204"/>
                          <a:cs typeface="Trebuchet MS" panose="020B0603020202020204"/>
                        </a:rPr>
                        <a:t>em</a:t>
                      </a:r>
                      <a:r>
                        <a:rPr sz="1800" spc="-15" dirty="0">
                          <a:latin typeface="Trebuchet MS" panose="020B0603020202020204"/>
                          <a:cs typeface="Trebuchet MS" panose="020B0603020202020204"/>
                        </a:rPr>
                        <a:t>i</a:t>
                      </a:r>
                      <a:r>
                        <a:rPr sz="1800" dirty="0">
                          <a:latin typeface="Trebuchet MS" panose="020B0603020202020204"/>
                          <a:cs typeface="Trebuchet MS" panose="020B0603020202020204"/>
                        </a:rPr>
                        <a:t>a</a:t>
                      </a:r>
                      <a:endParaRPr sz="1800">
                        <a:latin typeface="Trebuchet MS" panose="020B0603020202020204"/>
                        <a:cs typeface="Trebuchet MS" panose="020B0603020202020204"/>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8EA"/>
                    </a:solidFill>
                  </a:tcPr>
                </a:tc>
                <a:extLst>
                  <a:ext uri="{0D108BD9-81ED-4DB2-BD59-A6C34878D82A}">
                    <a16:rowId xmlns:a16="http://schemas.microsoft.com/office/drawing/2014/main" val="10002"/>
                  </a:ext>
                </a:extLst>
              </a:tr>
              <a:tr h="457200">
                <a:tc>
                  <a:txBody>
                    <a:bodyPr/>
                    <a:lstStyle/>
                    <a:p>
                      <a:pPr algn="ctr">
                        <a:lnSpc>
                          <a:spcPct val="100000"/>
                        </a:lnSpc>
                        <a:spcBef>
                          <a:spcPts val="275"/>
                        </a:spcBef>
                      </a:pPr>
                      <a:r>
                        <a:rPr sz="2400" b="1" spc="60" dirty="0">
                          <a:latin typeface="Trebuchet MS" panose="020B0603020202020204"/>
                          <a:cs typeface="Trebuchet MS" panose="020B0603020202020204"/>
                        </a:rPr>
                        <a:t>Upper</a:t>
                      </a:r>
                      <a:r>
                        <a:rPr sz="2400" b="1" spc="-45" dirty="0">
                          <a:latin typeface="Trebuchet MS" panose="020B0603020202020204"/>
                          <a:cs typeface="Trebuchet MS" panose="020B0603020202020204"/>
                        </a:rPr>
                        <a:t> </a:t>
                      </a:r>
                      <a:r>
                        <a:rPr sz="2400" b="1" spc="229" dirty="0">
                          <a:latin typeface="Trebuchet MS" panose="020B0603020202020204"/>
                          <a:cs typeface="Trebuchet MS" panose="020B0603020202020204"/>
                        </a:rPr>
                        <a:t>GI</a:t>
                      </a:r>
                      <a:r>
                        <a:rPr sz="2400" b="1" spc="-80" dirty="0">
                          <a:latin typeface="Trebuchet MS" panose="020B0603020202020204"/>
                          <a:cs typeface="Trebuchet MS" panose="020B0603020202020204"/>
                        </a:rPr>
                        <a:t> </a:t>
                      </a:r>
                      <a:r>
                        <a:rPr sz="2400" b="1" spc="-30" dirty="0">
                          <a:latin typeface="Trebuchet MS" panose="020B0603020202020204"/>
                          <a:cs typeface="Trebuchet MS" panose="020B0603020202020204"/>
                        </a:rPr>
                        <a:t>bleeding</a:t>
                      </a:r>
                      <a:endParaRPr sz="2400">
                        <a:latin typeface="Trebuchet MS" panose="020B0603020202020204"/>
                        <a:cs typeface="Trebuchet MS" panose="020B0603020202020204"/>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D1334"/>
                    </a:solidFill>
                  </a:tcPr>
                </a:tc>
                <a:tc>
                  <a:txBody>
                    <a:bodyPr/>
                    <a:lstStyle/>
                    <a:p>
                      <a:pPr algn="ctr">
                        <a:lnSpc>
                          <a:spcPct val="100000"/>
                        </a:lnSpc>
                        <a:spcBef>
                          <a:spcPts val="275"/>
                        </a:spcBef>
                      </a:pPr>
                      <a:r>
                        <a:rPr sz="2400" b="1" spc="10" dirty="0">
                          <a:latin typeface="Trebuchet MS" panose="020B0603020202020204"/>
                          <a:cs typeface="Trebuchet MS" panose="020B0603020202020204"/>
                        </a:rPr>
                        <a:t>Lower</a:t>
                      </a:r>
                      <a:r>
                        <a:rPr sz="2400" b="1" spc="-75" dirty="0">
                          <a:latin typeface="Trebuchet MS" panose="020B0603020202020204"/>
                          <a:cs typeface="Trebuchet MS" panose="020B0603020202020204"/>
                        </a:rPr>
                        <a:t> </a:t>
                      </a:r>
                      <a:r>
                        <a:rPr sz="2400" b="1" spc="229" dirty="0">
                          <a:latin typeface="Trebuchet MS" panose="020B0603020202020204"/>
                          <a:cs typeface="Trebuchet MS" panose="020B0603020202020204"/>
                        </a:rPr>
                        <a:t>GI</a:t>
                      </a:r>
                      <a:r>
                        <a:rPr sz="2400" b="1" spc="-80" dirty="0">
                          <a:latin typeface="Trebuchet MS" panose="020B0603020202020204"/>
                          <a:cs typeface="Trebuchet MS" panose="020B0603020202020204"/>
                        </a:rPr>
                        <a:t> </a:t>
                      </a:r>
                      <a:r>
                        <a:rPr sz="2400" b="1" spc="-30" dirty="0">
                          <a:latin typeface="Trebuchet MS" panose="020B0603020202020204"/>
                          <a:cs typeface="Trebuchet MS" panose="020B0603020202020204"/>
                        </a:rPr>
                        <a:t>bleeding</a:t>
                      </a:r>
                      <a:endParaRPr sz="2400">
                        <a:latin typeface="Trebuchet MS" panose="020B0603020202020204"/>
                        <a:cs typeface="Trebuchet MS" panose="020B0603020202020204"/>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D1334"/>
                    </a:solidFill>
                  </a:tcPr>
                </a:tc>
                <a:extLst>
                  <a:ext uri="{0D108BD9-81ED-4DB2-BD59-A6C34878D82A}">
                    <a16:rowId xmlns:a16="http://schemas.microsoft.com/office/drawing/2014/main" val="10003"/>
                  </a:ext>
                </a:extLst>
              </a:tr>
              <a:tr h="632079">
                <a:tc>
                  <a:txBody>
                    <a:bodyPr/>
                    <a:lstStyle/>
                    <a:p>
                      <a:pPr marL="91440">
                        <a:lnSpc>
                          <a:spcPct val="100000"/>
                        </a:lnSpc>
                        <a:spcBef>
                          <a:spcPts val="300"/>
                        </a:spcBef>
                      </a:pPr>
                      <a:r>
                        <a:rPr sz="1800" spc="-85" dirty="0">
                          <a:latin typeface="Trebuchet MS" panose="020B0603020202020204"/>
                          <a:cs typeface="Trebuchet MS" panose="020B0603020202020204"/>
                        </a:rPr>
                        <a:t>Hematemesis</a:t>
                      </a:r>
                      <a:r>
                        <a:rPr sz="1800" spc="-65" dirty="0">
                          <a:latin typeface="Trebuchet MS" panose="020B0603020202020204"/>
                          <a:cs typeface="Trebuchet MS" panose="020B0603020202020204"/>
                        </a:rPr>
                        <a:t> </a:t>
                      </a:r>
                      <a:r>
                        <a:rPr sz="1800" spc="-440" dirty="0">
                          <a:latin typeface="Trebuchet MS" panose="020B0603020202020204"/>
                          <a:cs typeface="Trebuchet MS" panose="020B0603020202020204"/>
                        </a:rPr>
                        <a:t>/</a:t>
                      </a:r>
                      <a:r>
                        <a:rPr sz="1800" spc="-360" dirty="0">
                          <a:latin typeface="Trebuchet MS" panose="020B0603020202020204"/>
                          <a:cs typeface="Trebuchet MS" panose="020B0603020202020204"/>
                        </a:rPr>
                        <a:t> </a:t>
                      </a:r>
                      <a:r>
                        <a:rPr sz="1800" spc="-120" dirty="0">
                          <a:latin typeface="Trebuchet MS" panose="020B0603020202020204"/>
                          <a:cs typeface="Trebuchet MS" panose="020B0603020202020204"/>
                        </a:rPr>
                        <a:t>melena(black</a:t>
                      </a:r>
                      <a:r>
                        <a:rPr sz="1800" spc="-45" dirty="0">
                          <a:latin typeface="Trebuchet MS" panose="020B0603020202020204"/>
                          <a:cs typeface="Trebuchet MS" panose="020B0603020202020204"/>
                        </a:rPr>
                        <a:t> </a:t>
                      </a:r>
                      <a:r>
                        <a:rPr sz="1800" spc="-105" dirty="0">
                          <a:latin typeface="Trebuchet MS" panose="020B0603020202020204"/>
                          <a:cs typeface="Trebuchet MS" panose="020B0603020202020204"/>
                        </a:rPr>
                        <a:t>,tarry</a:t>
                      </a:r>
                      <a:r>
                        <a:rPr sz="1800" spc="-35" dirty="0">
                          <a:latin typeface="Trebuchet MS" panose="020B0603020202020204"/>
                          <a:cs typeface="Trebuchet MS" panose="020B0603020202020204"/>
                        </a:rPr>
                        <a:t> </a:t>
                      </a:r>
                      <a:r>
                        <a:rPr sz="1800" spc="-60" dirty="0">
                          <a:latin typeface="Trebuchet MS" panose="020B0603020202020204"/>
                          <a:cs typeface="Trebuchet MS" panose="020B0603020202020204"/>
                        </a:rPr>
                        <a:t>stool)</a:t>
                      </a:r>
                      <a:endParaRPr sz="1800">
                        <a:latin typeface="Trebuchet MS" panose="020B0603020202020204"/>
                        <a:cs typeface="Trebuchet MS" panose="020B0603020202020204"/>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CCCD"/>
                    </a:solidFill>
                  </a:tcPr>
                </a:tc>
                <a:tc>
                  <a:txBody>
                    <a:bodyPr/>
                    <a:lstStyle/>
                    <a:p>
                      <a:pPr marL="92075">
                        <a:lnSpc>
                          <a:spcPct val="100000"/>
                        </a:lnSpc>
                        <a:spcBef>
                          <a:spcPts val="300"/>
                        </a:spcBef>
                      </a:pPr>
                      <a:r>
                        <a:rPr sz="1800" dirty="0">
                          <a:latin typeface="Trebuchet MS" panose="020B0603020202020204"/>
                          <a:cs typeface="Trebuchet MS" panose="020B0603020202020204"/>
                        </a:rPr>
                        <a:t>Hemat</a:t>
                      </a:r>
                      <a:r>
                        <a:rPr sz="1800" spc="-10" dirty="0">
                          <a:latin typeface="Trebuchet MS" panose="020B0603020202020204"/>
                          <a:cs typeface="Trebuchet MS" panose="020B0603020202020204"/>
                        </a:rPr>
                        <a:t>o</a:t>
                      </a:r>
                      <a:r>
                        <a:rPr sz="1800" dirty="0">
                          <a:latin typeface="Trebuchet MS" panose="020B0603020202020204"/>
                          <a:cs typeface="Trebuchet MS" panose="020B0603020202020204"/>
                        </a:rPr>
                        <a:t>c</a:t>
                      </a:r>
                      <a:r>
                        <a:rPr sz="1800" spc="10" dirty="0">
                          <a:latin typeface="Trebuchet MS" panose="020B0603020202020204"/>
                          <a:cs typeface="Trebuchet MS" panose="020B0603020202020204"/>
                        </a:rPr>
                        <a:t>h</a:t>
                      </a:r>
                      <a:r>
                        <a:rPr sz="1800" dirty="0">
                          <a:latin typeface="Trebuchet MS" panose="020B0603020202020204"/>
                          <a:cs typeface="Trebuchet MS" panose="020B0603020202020204"/>
                        </a:rPr>
                        <a:t>e</a:t>
                      </a:r>
                      <a:r>
                        <a:rPr sz="1800" spc="-10" dirty="0">
                          <a:latin typeface="Trebuchet MS" panose="020B0603020202020204"/>
                          <a:cs typeface="Trebuchet MS" panose="020B0603020202020204"/>
                        </a:rPr>
                        <a:t>z</a:t>
                      </a:r>
                      <a:r>
                        <a:rPr sz="1800" spc="-15" dirty="0">
                          <a:latin typeface="Trebuchet MS" panose="020B0603020202020204"/>
                          <a:cs typeface="Trebuchet MS" panose="020B0603020202020204"/>
                        </a:rPr>
                        <a:t>i</a:t>
                      </a:r>
                      <a:r>
                        <a:rPr sz="1800" dirty="0">
                          <a:latin typeface="Trebuchet MS" panose="020B0603020202020204"/>
                          <a:cs typeface="Trebuchet MS" panose="020B0603020202020204"/>
                        </a:rPr>
                        <a:t>a</a:t>
                      </a:r>
                      <a:r>
                        <a:rPr sz="1800" spc="-10" dirty="0">
                          <a:latin typeface="Trebuchet MS" panose="020B0603020202020204"/>
                          <a:cs typeface="Trebuchet MS" panose="020B0603020202020204"/>
                        </a:rPr>
                        <a:t>(</a:t>
                      </a:r>
                      <a:r>
                        <a:rPr sz="1800" dirty="0">
                          <a:latin typeface="Trebuchet MS" panose="020B0603020202020204"/>
                          <a:cs typeface="Trebuchet MS" panose="020B0603020202020204"/>
                        </a:rPr>
                        <a:t>f</a:t>
                      </a:r>
                      <a:r>
                        <a:rPr sz="1800" spc="-40" dirty="0">
                          <a:latin typeface="Trebuchet MS" panose="020B0603020202020204"/>
                          <a:cs typeface="Trebuchet MS" panose="020B0603020202020204"/>
                        </a:rPr>
                        <a:t>r</a:t>
                      </a:r>
                      <a:r>
                        <a:rPr sz="1800" dirty="0">
                          <a:latin typeface="Trebuchet MS" panose="020B0603020202020204"/>
                          <a:cs typeface="Trebuchet MS" panose="020B0603020202020204"/>
                        </a:rPr>
                        <a:t>esh</a:t>
                      </a:r>
                      <a:r>
                        <a:rPr sz="1800" spc="-45" dirty="0">
                          <a:latin typeface="Trebuchet MS" panose="020B0603020202020204"/>
                          <a:cs typeface="Trebuchet MS" panose="020B0603020202020204"/>
                        </a:rPr>
                        <a:t> </a:t>
                      </a:r>
                      <a:r>
                        <a:rPr sz="1800" spc="5" dirty="0">
                          <a:latin typeface="Trebuchet MS" panose="020B0603020202020204"/>
                          <a:cs typeface="Trebuchet MS" panose="020B0603020202020204"/>
                        </a:rPr>
                        <a:t>b</a:t>
                      </a:r>
                      <a:r>
                        <a:rPr sz="1800" spc="-15" dirty="0">
                          <a:latin typeface="Trebuchet MS" panose="020B0603020202020204"/>
                          <a:cs typeface="Trebuchet MS" panose="020B0603020202020204"/>
                        </a:rPr>
                        <a:t>l</a:t>
                      </a:r>
                      <a:r>
                        <a:rPr sz="1800" spc="-10" dirty="0">
                          <a:latin typeface="Trebuchet MS" panose="020B0603020202020204"/>
                          <a:cs typeface="Trebuchet MS" panose="020B0603020202020204"/>
                        </a:rPr>
                        <a:t>oo</a:t>
                      </a:r>
                      <a:r>
                        <a:rPr sz="1800" dirty="0">
                          <a:latin typeface="Trebuchet MS" panose="020B0603020202020204"/>
                          <a:cs typeface="Trebuchet MS" panose="020B0603020202020204"/>
                        </a:rPr>
                        <a:t>d</a:t>
                      </a:r>
                      <a:r>
                        <a:rPr sz="1800" spc="-50" dirty="0">
                          <a:latin typeface="Trebuchet MS" panose="020B0603020202020204"/>
                          <a:cs typeface="Trebuchet MS" panose="020B0603020202020204"/>
                        </a:rPr>
                        <a:t> </a:t>
                      </a:r>
                      <a:r>
                        <a:rPr sz="1800" spc="-10" dirty="0">
                          <a:latin typeface="Trebuchet MS" panose="020B0603020202020204"/>
                          <a:cs typeface="Trebuchet MS" panose="020B0603020202020204"/>
                        </a:rPr>
                        <a:t>i</a:t>
                      </a:r>
                      <a:r>
                        <a:rPr sz="1800" dirty="0">
                          <a:latin typeface="Trebuchet MS" panose="020B0603020202020204"/>
                          <a:cs typeface="Trebuchet MS" panose="020B0603020202020204"/>
                        </a:rPr>
                        <a:t>n</a:t>
                      </a:r>
                      <a:r>
                        <a:rPr sz="1800" spc="-35" dirty="0">
                          <a:latin typeface="Trebuchet MS" panose="020B0603020202020204"/>
                          <a:cs typeface="Trebuchet MS" panose="020B0603020202020204"/>
                        </a:rPr>
                        <a:t> </a:t>
                      </a:r>
                      <a:r>
                        <a:rPr sz="1800" spc="-20" dirty="0">
                          <a:latin typeface="Trebuchet MS" panose="020B0603020202020204"/>
                          <a:cs typeface="Trebuchet MS" panose="020B0603020202020204"/>
                        </a:rPr>
                        <a:t>f</a:t>
                      </a:r>
                      <a:r>
                        <a:rPr sz="1800" dirty="0">
                          <a:latin typeface="Trebuchet MS" panose="020B0603020202020204"/>
                          <a:cs typeface="Trebuchet MS" panose="020B0603020202020204"/>
                        </a:rPr>
                        <a:t>eces)</a:t>
                      </a:r>
                      <a:endParaRPr sz="1800">
                        <a:latin typeface="Trebuchet MS" panose="020B0603020202020204"/>
                        <a:cs typeface="Trebuchet MS" panose="020B0603020202020204"/>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CCCD"/>
                    </a:solidFill>
                  </a:tcPr>
                </a:tc>
                <a:extLst>
                  <a:ext uri="{0D108BD9-81ED-4DB2-BD59-A6C34878D82A}">
                    <a16:rowId xmlns:a16="http://schemas.microsoft.com/office/drawing/2014/main" val="10004"/>
                  </a:ext>
                </a:extLst>
              </a:tr>
            </a:tbl>
          </a:graphicData>
        </a:graphic>
      </p:graphicFrame>
      <p:sp>
        <p:nvSpPr>
          <p:cNvPr id="8" name="object 8"/>
          <p:cNvSpPr txBox="1"/>
          <p:nvPr/>
        </p:nvSpPr>
        <p:spPr>
          <a:xfrm>
            <a:off x="434746" y="3848557"/>
            <a:ext cx="3510915" cy="391795"/>
          </a:xfrm>
          <a:prstGeom prst="rect">
            <a:avLst/>
          </a:prstGeom>
        </p:spPr>
        <p:txBody>
          <a:bodyPr vert="horz" wrap="square" lIns="0" tIns="12700" rIns="0" bIns="0" rtlCol="0">
            <a:spAutoFit/>
          </a:bodyPr>
          <a:lstStyle/>
          <a:p>
            <a:pPr marL="12700">
              <a:lnSpc>
                <a:spcPct val="100000"/>
              </a:lnSpc>
              <a:spcBef>
                <a:spcPts val="100"/>
              </a:spcBef>
            </a:pPr>
            <a:r>
              <a:rPr sz="2400" spc="-120" dirty="0">
                <a:solidFill>
                  <a:srgbClr val="415564"/>
                </a:solidFill>
                <a:latin typeface="Trebuchet MS" panose="020B0603020202020204"/>
                <a:cs typeface="Trebuchet MS" panose="020B0603020202020204"/>
              </a:rPr>
              <a:t>Hemateme</a:t>
            </a:r>
            <a:r>
              <a:rPr sz="2400" spc="-100" dirty="0">
                <a:solidFill>
                  <a:srgbClr val="415564"/>
                </a:solidFill>
                <a:latin typeface="Trebuchet MS" panose="020B0603020202020204"/>
                <a:cs typeface="Trebuchet MS" panose="020B0603020202020204"/>
              </a:rPr>
              <a:t>s</a:t>
            </a:r>
            <a:r>
              <a:rPr sz="2400" spc="-90" dirty="0">
                <a:solidFill>
                  <a:srgbClr val="415564"/>
                </a:solidFill>
                <a:latin typeface="Trebuchet MS" panose="020B0603020202020204"/>
                <a:cs typeface="Trebuchet MS" panose="020B0603020202020204"/>
              </a:rPr>
              <a:t>i</a:t>
            </a:r>
            <a:r>
              <a:rPr sz="2400" spc="-125" dirty="0">
                <a:solidFill>
                  <a:srgbClr val="415564"/>
                </a:solidFill>
                <a:latin typeface="Trebuchet MS" panose="020B0603020202020204"/>
                <a:cs typeface="Trebuchet MS" panose="020B0603020202020204"/>
              </a:rPr>
              <a:t>s</a:t>
            </a:r>
            <a:r>
              <a:rPr sz="2400" spc="-200" dirty="0">
                <a:solidFill>
                  <a:srgbClr val="415564"/>
                </a:solidFill>
                <a:latin typeface="Trebuchet MS" panose="020B0603020202020204"/>
                <a:cs typeface="Trebuchet MS" panose="020B0603020202020204"/>
              </a:rPr>
              <a:t> </a:t>
            </a:r>
            <a:r>
              <a:rPr sz="1800" spc="-285" dirty="0">
                <a:latin typeface="Trebuchet MS" panose="020B0603020202020204"/>
                <a:cs typeface="Trebuchet MS" panose="020B0603020202020204"/>
              </a:rPr>
              <a:t>:</a:t>
            </a:r>
            <a:r>
              <a:rPr sz="1800" spc="-135" dirty="0">
                <a:latin typeface="Trebuchet MS" panose="020B0603020202020204"/>
                <a:cs typeface="Trebuchet MS" panose="020B0603020202020204"/>
              </a:rPr>
              <a:t>i</a:t>
            </a:r>
            <a:r>
              <a:rPr sz="1800" spc="-80" dirty="0">
                <a:latin typeface="Trebuchet MS" panose="020B0603020202020204"/>
                <a:cs typeface="Trebuchet MS" panose="020B0603020202020204"/>
              </a:rPr>
              <a:t>n</a:t>
            </a:r>
            <a:r>
              <a:rPr sz="1800" spc="-95" dirty="0">
                <a:latin typeface="Trebuchet MS" panose="020B0603020202020204"/>
                <a:cs typeface="Trebuchet MS" panose="020B0603020202020204"/>
              </a:rPr>
              <a:t>d</a:t>
            </a:r>
            <a:r>
              <a:rPr sz="1800" spc="-135" dirty="0">
                <a:latin typeface="Trebuchet MS" panose="020B0603020202020204"/>
                <a:cs typeface="Trebuchet MS" panose="020B0603020202020204"/>
              </a:rPr>
              <a:t>i</a:t>
            </a:r>
            <a:r>
              <a:rPr sz="1800" spc="-110" dirty="0">
                <a:latin typeface="Trebuchet MS" panose="020B0603020202020204"/>
                <a:cs typeface="Trebuchet MS" panose="020B0603020202020204"/>
              </a:rPr>
              <a:t>cates</a:t>
            </a:r>
            <a:r>
              <a:rPr sz="1800" spc="-40" dirty="0">
                <a:latin typeface="Trebuchet MS" panose="020B0603020202020204"/>
                <a:cs typeface="Trebuchet MS" panose="020B0603020202020204"/>
              </a:rPr>
              <a:t> </a:t>
            </a:r>
            <a:r>
              <a:rPr sz="1800" spc="-130" dirty="0">
                <a:latin typeface="Trebuchet MS" panose="020B0603020202020204"/>
                <a:cs typeface="Trebuchet MS" panose="020B0603020202020204"/>
              </a:rPr>
              <a:t>an</a:t>
            </a:r>
            <a:r>
              <a:rPr sz="1800" spc="-60" dirty="0">
                <a:latin typeface="Trebuchet MS" panose="020B0603020202020204"/>
                <a:cs typeface="Trebuchet MS" panose="020B0603020202020204"/>
              </a:rPr>
              <a:t> </a:t>
            </a:r>
            <a:r>
              <a:rPr sz="1800" spc="110" dirty="0">
                <a:latin typeface="Trebuchet MS" panose="020B0603020202020204"/>
                <a:cs typeface="Trebuchet MS" panose="020B0603020202020204"/>
              </a:rPr>
              <a:t>UG</a:t>
            </a:r>
            <a:r>
              <a:rPr sz="1800" spc="-110" dirty="0">
                <a:latin typeface="Trebuchet MS" panose="020B0603020202020204"/>
                <a:cs typeface="Trebuchet MS" panose="020B0603020202020204"/>
              </a:rPr>
              <a:t>IB.</a:t>
            </a:r>
            <a:endParaRPr sz="1800">
              <a:latin typeface="Trebuchet MS" panose="020B0603020202020204"/>
              <a:cs typeface="Trebuchet MS" panose="020B0603020202020204"/>
            </a:endParaRPr>
          </a:p>
        </p:txBody>
      </p:sp>
      <p:sp>
        <p:nvSpPr>
          <p:cNvPr id="9" name="object 9"/>
          <p:cNvSpPr txBox="1"/>
          <p:nvPr/>
        </p:nvSpPr>
        <p:spPr>
          <a:xfrm>
            <a:off x="434746" y="4209044"/>
            <a:ext cx="7821295" cy="762000"/>
          </a:xfrm>
          <a:prstGeom prst="rect">
            <a:avLst/>
          </a:prstGeom>
        </p:spPr>
        <p:txBody>
          <a:bodyPr vert="horz" wrap="square" lIns="0" tIns="48895" rIns="0" bIns="0" rtlCol="0">
            <a:spAutoFit/>
          </a:bodyPr>
          <a:lstStyle/>
          <a:p>
            <a:pPr marL="12700">
              <a:lnSpc>
                <a:spcPct val="100000"/>
              </a:lnSpc>
              <a:spcBef>
                <a:spcPts val="385"/>
              </a:spcBef>
            </a:pPr>
            <a:r>
              <a:rPr sz="2400" spc="-114" dirty="0">
                <a:solidFill>
                  <a:srgbClr val="415564"/>
                </a:solidFill>
                <a:latin typeface="Trebuchet MS" panose="020B0603020202020204"/>
                <a:cs typeface="Trebuchet MS" panose="020B0603020202020204"/>
              </a:rPr>
              <a:t>Melen</a:t>
            </a:r>
            <a:r>
              <a:rPr sz="2400" spc="-105" dirty="0">
                <a:solidFill>
                  <a:srgbClr val="415564"/>
                </a:solidFill>
                <a:latin typeface="Trebuchet MS" panose="020B0603020202020204"/>
                <a:cs typeface="Trebuchet MS" panose="020B0603020202020204"/>
              </a:rPr>
              <a:t>a</a:t>
            </a:r>
            <a:r>
              <a:rPr sz="1800" spc="-270" dirty="0">
                <a:latin typeface="Trebuchet MS" panose="020B0603020202020204"/>
                <a:cs typeface="Trebuchet MS" panose="020B0603020202020204"/>
              </a:rPr>
              <a:t>:</a:t>
            </a:r>
            <a:r>
              <a:rPr sz="1800" spc="-220" dirty="0">
                <a:latin typeface="Trebuchet MS" panose="020B0603020202020204"/>
                <a:cs typeface="Trebuchet MS" panose="020B0603020202020204"/>
              </a:rPr>
              <a:t> </a:t>
            </a:r>
            <a:r>
              <a:rPr sz="1800" spc="-135" dirty="0">
                <a:latin typeface="Trebuchet MS" panose="020B0603020202020204"/>
                <a:cs typeface="Trebuchet MS" panose="020B0603020202020204"/>
              </a:rPr>
              <a:t>i</a:t>
            </a:r>
            <a:r>
              <a:rPr sz="1800" spc="-75" dirty="0">
                <a:latin typeface="Trebuchet MS" panose="020B0603020202020204"/>
                <a:cs typeface="Trebuchet MS" panose="020B0603020202020204"/>
              </a:rPr>
              <a:t>n</a:t>
            </a:r>
            <a:r>
              <a:rPr sz="1800" spc="-95" dirty="0">
                <a:latin typeface="Trebuchet MS" panose="020B0603020202020204"/>
                <a:cs typeface="Trebuchet MS" panose="020B0603020202020204"/>
              </a:rPr>
              <a:t>d</a:t>
            </a:r>
            <a:r>
              <a:rPr sz="1800" spc="-135" dirty="0">
                <a:latin typeface="Trebuchet MS" panose="020B0603020202020204"/>
                <a:cs typeface="Trebuchet MS" panose="020B0603020202020204"/>
              </a:rPr>
              <a:t>i</a:t>
            </a:r>
            <a:r>
              <a:rPr sz="1800" spc="-130" dirty="0">
                <a:latin typeface="Trebuchet MS" panose="020B0603020202020204"/>
                <a:cs typeface="Trebuchet MS" panose="020B0603020202020204"/>
              </a:rPr>
              <a:t>cate</a:t>
            </a:r>
            <a:r>
              <a:rPr sz="1800" spc="-40" dirty="0">
                <a:latin typeface="Trebuchet MS" panose="020B0603020202020204"/>
                <a:cs typeface="Trebuchet MS" panose="020B0603020202020204"/>
              </a:rPr>
              <a:t>s</a:t>
            </a:r>
            <a:r>
              <a:rPr sz="1800" spc="-60" dirty="0">
                <a:latin typeface="Trebuchet MS" panose="020B0603020202020204"/>
                <a:cs typeface="Trebuchet MS" panose="020B0603020202020204"/>
              </a:rPr>
              <a:t> </a:t>
            </a:r>
            <a:r>
              <a:rPr sz="1800" spc="-85" dirty="0">
                <a:latin typeface="Trebuchet MS" panose="020B0603020202020204"/>
                <a:cs typeface="Trebuchet MS" panose="020B0603020202020204"/>
              </a:rPr>
              <a:t>t</a:t>
            </a:r>
            <a:r>
              <a:rPr sz="1800" spc="-105" dirty="0">
                <a:latin typeface="Trebuchet MS" panose="020B0603020202020204"/>
                <a:cs typeface="Trebuchet MS" panose="020B0603020202020204"/>
              </a:rPr>
              <a:t>h</a:t>
            </a:r>
            <a:r>
              <a:rPr sz="1800" spc="-120" dirty="0">
                <a:latin typeface="Trebuchet MS" panose="020B0603020202020204"/>
                <a:cs typeface="Trebuchet MS" panose="020B0603020202020204"/>
              </a:rPr>
              <a:t>e</a:t>
            </a:r>
            <a:r>
              <a:rPr sz="1800" spc="-40" dirty="0">
                <a:latin typeface="Trebuchet MS" panose="020B0603020202020204"/>
                <a:cs typeface="Trebuchet MS" panose="020B0603020202020204"/>
              </a:rPr>
              <a:t> </a:t>
            </a:r>
            <a:r>
              <a:rPr sz="1800" spc="-95" dirty="0">
                <a:latin typeface="Trebuchet MS" panose="020B0603020202020204"/>
                <a:cs typeface="Trebuchet MS" panose="020B0603020202020204"/>
              </a:rPr>
              <a:t>b</a:t>
            </a:r>
            <a:r>
              <a:rPr sz="1800" spc="-155" dirty="0">
                <a:latin typeface="Trebuchet MS" panose="020B0603020202020204"/>
                <a:cs typeface="Trebuchet MS" panose="020B0603020202020204"/>
              </a:rPr>
              <a:t>l</a:t>
            </a:r>
            <a:r>
              <a:rPr sz="1800" spc="15" dirty="0">
                <a:latin typeface="Trebuchet MS" panose="020B0603020202020204"/>
                <a:cs typeface="Trebuchet MS" panose="020B0603020202020204"/>
              </a:rPr>
              <a:t>oo</a:t>
            </a:r>
            <a:r>
              <a:rPr sz="1800" spc="-90" dirty="0">
                <a:latin typeface="Trebuchet MS" panose="020B0603020202020204"/>
                <a:cs typeface="Trebuchet MS" panose="020B0603020202020204"/>
              </a:rPr>
              <a:t>d</a:t>
            </a:r>
            <a:r>
              <a:rPr sz="1800" spc="-50" dirty="0">
                <a:latin typeface="Trebuchet MS" panose="020B0603020202020204"/>
                <a:cs typeface="Trebuchet MS" panose="020B0603020202020204"/>
              </a:rPr>
              <a:t> </a:t>
            </a:r>
            <a:r>
              <a:rPr sz="1800" spc="-75" dirty="0">
                <a:latin typeface="Trebuchet MS" panose="020B0603020202020204"/>
                <a:cs typeface="Trebuchet MS" panose="020B0603020202020204"/>
              </a:rPr>
              <a:t>h</a:t>
            </a:r>
            <a:r>
              <a:rPr sz="1800" spc="-110" dirty="0">
                <a:latin typeface="Trebuchet MS" panose="020B0603020202020204"/>
                <a:cs typeface="Trebuchet MS" panose="020B0603020202020204"/>
              </a:rPr>
              <a:t>as</a:t>
            </a:r>
            <a:r>
              <a:rPr sz="1800" spc="-60" dirty="0">
                <a:latin typeface="Trebuchet MS" panose="020B0603020202020204"/>
                <a:cs typeface="Trebuchet MS" panose="020B0603020202020204"/>
              </a:rPr>
              <a:t> </a:t>
            </a:r>
            <a:r>
              <a:rPr sz="1800" spc="-95" dirty="0">
                <a:latin typeface="Trebuchet MS" panose="020B0603020202020204"/>
                <a:cs typeface="Trebuchet MS" panose="020B0603020202020204"/>
              </a:rPr>
              <a:t>b</a:t>
            </a:r>
            <a:r>
              <a:rPr sz="1800" spc="-110" dirty="0">
                <a:latin typeface="Trebuchet MS" panose="020B0603020202020204"/>
                <a:cs typeface="Trebuchet MS" panose="020B0603020202020204"/>
              </a:rPr>
              <a:t>een</a:t>
            </a:r>
            <a:r>
              <a:rPr sz="1800" spc="-75" dirty="0">
                <a:latin typeface="Trebuchet MS" panose="020B0603020202020204"/>
                <a:cs typeface="Trebuchet MS" panose="020B0603020202020204"/>
              </a:rPr>
              <a:t> </a:t>
            </a:r>
            <a:r>
              <a:rPr sz="1800" spc="-135" dirty="0">
                <a:latin typeface="Trebuchet MS" panose="020B0603020202020204"/>
                <a:cs typeface="Trebuchet MS" panose="020B0603020202020204"/>
              </a:rPr>
              <a:t>i</a:t>
            </a:r>
            <a:r>
              <a:rPr sz="1800" spc="-85" dirty="0">
                <a:latin typeface="Trebuchet MS" panose="020B0603020202020204"/>
                <a:cs typeface="Trebuchet MS" panose="020B0603020202020204"/>
              </a:rPr>
              <a:t>n</a:t>
            </a:r>
            <a:r>
              <a:rPr sz="1800" spc="-35" dirty="0">
                <a:latin typeface="Trebuchet MS" panose="020B0603020202020204"/>
                <a:cs typeface="Trebuchet MS" panose="020B0603020202020204"/>
              </a:rPr>
              <a:t> </a:t>
            </a:r>
            <a:r>
              <a:rPr sz="1800" spc="125" dirty="0">
                <a:latin typeface="Trebuchet MS" panose="020B0603020202020204"/>
                <a:cs typeface="Trebuchet MS" panose="020B0603020202020204"/>
              </a:rPr>
              <a:t>G</a:t>
            </a:r>
            <a:r>
              <a:rPr sz="1800" spc="-55" dirty="0">
                <a:latin typeface="Trebuchet MS" panose="020B0603020202020204"/>
                <a:cs typeface="Trebuchet MS" panose="020B0603020202020204"/>
              </a:rPr>
              <a:t>I</a:t>
            </a:r>
            <a:r>
              <a:rPr sz="1800" spc="-40" dirty="0">
                <a:latin typeface="Trebuchet MS" panose="020B0603020202020204"/>
                <a:cs typeface="Trebuchet MS" panose="020B0603020202020204"/>
              </a:rPr>
              <a:t> </a:t>
            </a:r>
            <a:r>
              <a:rPr sz="1800" spc="-55" dirty="0">
                <a:latin typeface="Trebuchet MS" panose="020B0603020202020204"/>
                <a:cs typeface="Trebuchet MS" panose="020B0603020202020204"/>
              </a:rPr>
              <a:t>t</a:t>
            </a:r>
            <a:r>
              <a:rPr sz="1800" spc="-45" dirty="0">
                <a:latin typeface="Trebuchet MS" panose="020B0603020202020204"/>
                <a:cs typeface="Trebuchet MS" panose="020B0603020202020204"/>
              </a:rPr>
              <a:t>r</a:t>
            </a:r>
            <a:r>
              <a:rPr sz="1800" spc="-135" dirty="0">
                <a:latin typeface="Trebuchet MS" panose="020B0603020202020204"/>
                <a:cs typeface="Trebuchet MS" panose="020B0603020202020204"/>
              </a:rPr>
              <a:t>act</a:t>
            </a:r>
            <a:r>
              <a:rPr sz="1800" spc="-60" dirty="0">
                <a:latin typeface="Trebuchet MS" panose="020B0603020202020204"/>
                <a:cs typeface="Trebuchet MS" panose="020B0603020202020204"/>
              </a:rPr>
              <a:t> </a:t>
            </a:r>
            <a:r>
              <a:rPr sz="1800" spc="-240" dirty="0">
                <a:latin typeface="Trebuchet MS" panose="020B0603020202020204"/>
                <a:cs typeface="Trebuchet MS" panose="020B0603020202020204"/>
              </a:rPr>
              <a:t>f</a:t>
            </a:r>
            <a:r>
              <a:rPr sz="1800" spc="15" dirty="0">
                <a:latin typeface="Trebuchet MS" panose="020B0603020202020204"/>
                <a:cs typeface="Trebuchet MS" panose="020B0603020202020204"/>
              </a:rPr>
              <a:t>o</a:t>
            </a:r>
            <a:r>
              <a:rPr sz="1800" spc="10" dirty="0">
                <a:latin typeface="Trebuchet MS" panose="020B0603020202020204"/>
                <a:cs typeface="Trebuchet MS" panose="020B0603020202020204"/>
              </a:rPr>
              <a:t>r</a:t>
            </a:r>
            <a:r>
              <a:rPr sz="1800" spc="-10" dirty="0">
                <a:latin typeface="Trebuchet MS" panose="020B0603020202020204"/>
                <a:cs typeface="Trebuchet MS" panose="020B0603020202020204"/>
              </a:rPr>
              <a:t> </a:t>
            </a:r>
            <a:r>
              <a:rPr sz="2400" spc="-195" dirty="0">
                <a:latin typeface="Trebuchet MS" panose="020B0603020202020204"/>
                <a:cs typeface="Trebuchet MS" panose="020B0603020202020204"/>
              </a:rPr>
              <a:t>at</a:t>
            </a:r>
            <a:r>
              <a:rPr sz="2400" spc="-75" dirty="0">
                <a:latin typeface="Trebuchet MS" panose="020B0603020202020204"/>
                <a:cs typeface="Trebuchet MS" panose="020B0603020202020204"/>
              </a:rPr>
              <a:t> </a:t>
            </a:r>
            <a:r>
              <a:rPr sz="2400" spc="-185" dirty="0">
                <a:latin typeface="Trebuchet MS" panose="020B0603020202020204"/>
                <a:cs typeface="Trebuchet MS" panose="020B0603020202020204"/>
              </a:rPr>
              <a:t>le</a:t>
            </a:r>
            <a:r>
              <a:rPr sz="2400" spc="-220" dirty="0">
                <a:latin typeface="Trebuchet MS" panose="020B0603020202020204"/>
                <a:cs typeface="Trebuchet MS" panose="020B0603020202020204"/>
              </a:rPr>
              <a:t>a</a:t>
            </a:r>
            <a:r>
              <a:rPr sz="2400" spc="-65" dirty="0">
                <a:latin typeface="Trebuchet MS" panose="020B0603020202020204"/>
                <a:cs typeface="Trebuchet MS" panose="020B0603020202020204"/>
              </a:rPr>
              <a:t>s</a:t>
            </a:r>
            <a:r>
              <a:rPr sz="2400" spc="-155" dirty="0">
                <a:latin typeface="Trebuchet MS" panose="020B0603020202020204"/>
                <a:cs typeface="Trebuchet MS" panose="020B0603020202020204"/>
              </a:rPr>
              <a:t>t</a:t>
            </a:r>
            <a:r>
              <a:rPr sz="2400" spc="-55" dirty="0">
                <a:latin typeface="Trebuchet MS" panose="020B0603020202020204"/>
                <a:cs typeface="Trebuchet MS" panose="020B0603020202020204"/>
              </a:rPr>
              <a:t> </a:t>
            </a:r>
            <a:r>
              <a:rPr sz="2400" spc="-60" dirty="0">
                <a:latin typeface="Trebuchet MS" panose="020B0603020202020204"/>
                <a:cs typeface="Trebuchet MS" panose="020B0603020202020204"/>
              </a:rPr>
              <a:t>14</a:t>
            </a:r>
            <a:r>
              <a:rPr sz="2400" spc="-55" dirty="0">
                <a:latin typeface="Trebuchet MS" panose="020B0603020202020204"/>
                <a:cs typeface="Trebuchet MS" panose="020B0603020202020204"/>
              </a:rPr>
              <a:t> </a:t>
            </a:r>
            <a:r>
              <a:rPr sz="2400" spc="-50" dirty="0">
                <a:latin typeface="Trebuchet MS" panose="020B0603020202020204"/>
                <a:cs typeface="Trebuchet MS" panose="020B0603020202020204"/>
              </a:rPr>
              <a:t>hou</a:t>
            </a:r>
            <a:r>
              <a:rPr sz="2400" spc="-25" dirty="0">
                <a:latin typeface="Trebuchet MS" panose="020B0603020202020204"/>
                <a:cs typeface="Trebuchet MS" panose="020B0603020202020204"/>
              </a:rPr>
              <a:t>r</a:t>
            </a:r>
            <a:r>
              <a:rPr sz="2400" spc="-65" dirty="0">
                <a:latin typeface="Trebuchet MS" panose="020B0603020202020204"/>
                <a:cs typeface="Trebuchet MS" panose="020B0603020202020204"/>
              </a:rPr>
              <a:t>s</a:t>
            </a:r>
            <a:r>
              <a:rPr sz="1800" spc="-270" dirty="0">
                <a:latin typeface="Trebuchet MS" panose="020B0603020202020204"/>
                <a:cs typeface="Trebuchet MS" panose="020B0603020202020204"/>
              </a:rPr>
              <a:t>.</a:t>
            </a:r>
            <a:endParaRPr sz="1800">
              <a:latin typeface="Trebuchet MS" panose="020B0603020202020204"/>
              <a:cs typeface="Trebuchet MS" panose="020B0603020202020204"/>
            </a:endParaRPr>
          </a:p>
          <a:p>
            <a:pPr marL="12700">
              <a:lnSpc>
                <a:spcPct val="100000"/>
              </a:lnSpc>
              <a:spcBef>
                <a:spcPts val="230"/>
              </a:spcBef>
            </a:pPr>
            <a:r>
              <a:rPr sz="2000" spc="-55" dirty="0">
                <a:solidFill>
                  <a:srgbClr val="415564"/>
                </a:solidFill>
                <a:latin typeface="Trebuchet MS" panose="020B0603020202020204"/>
                <a:cs typeface="Trebuchet MS" panose="020B0603020202020204"/>
              </a:rPr>
              <a:t>Bloody</a:t>
            </a:r>
            <a:r>
              <a:rPr sz="2000" spc="-30" dirty="0">
                <a:solidFill>
                  <a:srgbClr val="415564"/>
                </a:solidFill>
                <a:latin typeface="Trebuchet MS" panose="020B0603020202020204"/>
                <a:cs typeface="Trebuchet MS" panose="020B0603020202020204"/>
              </a:rPr>
              <a:t> </a:t>
            </a:r>
            <a:r>
              <a:rPr sz="2000" spc="-105" dirty="0">
                <a:solidFill>
                  <a:srgbClr val="415564"/>
                </a:solidFill>
                <a:latin typeface="Trebuchet MS" panose="020B0603020202020204"/>
                <a:cs typeface="Trebuchet MS" panose="020B0603020202020204"/>
              </a:rPr>
              <a:t>nasogastric</a:t>
            </a:r>
            <a:r>
              <a:rPr sz="2000" spc="-35" dirty="0">
                <a:solidFill>
                  <a:srgbClr val="415564"/>
                </a:solidFill>
                <a:latin typeface="Trebuchet MS" panose="020B0603020202020204"/>
                <a:cs typeface="Trebuchet MS" panose="020B0603020202020204"/>
              </a:rPr>
              <a:t> </a:t>
            </a:r>
            <a:r>
              <a:rPr sz="2000" spc="-145" dirty="0">
                <a:solidFill>
                  <a:srgbClr val="415564"/>
                </a:solidFill>
                <a:latin typeface="Trebuchet MS" panose="020B0603020202020204"/>
                <a:cs typeface="Trebuchet MS" panose="020B0603020202020204"/>
              </a:rPr>
              <a:t>aspirate:</a:t>
            </a:r>
            <a:r>
              <a:rPr sz="2000" spc="-190" dirty="0">
                <a:solidFill>
                  <a:srgbClr val="415564"/>
                </a:solidFill>
                <a:latin typeface="Trebuchet MS" panose="020B0603020202020204"/>
                <a:cs typeface="Trebuchet MS" panose="020B0603020202020204"/>
              </a:rPr>
              <a:t> </a:t>
            </a:r>
            <a:r>
              <a:rPr sz="1800" spc="-110" dirty="0">
                <a:latin typeface="Trebuchet MS" panose="020B0603020202020204"/>
                <a:cs typeface="Trebuchet MS" panose="020B0603020202020204"/>
              </a:rPr>
              <a:t>indicates</a:t>
            </a:r>
            <a:r>
              <a:rPr sz="1800" spc="-50" dirty="0">
                <a:latin typeface="Trebuchet MS" panose="020B0603020202020204"/>
                <a:cs typeface="Trebuchet MS" panose="020B0603020202020204"/>
              </a:rPr>
              <a:t> </a:t>
            </a:r>
            <a:r>
              <a:rPr sz="1800" spc="-130" dirty="0">
                <a:latin typeface="Trebuchet MS" panose="020B0603020202020204"/>
                <a:cs typeface="Trebuchet MS" panose="020B0603020202020204"/>
              </a:rPr>
              <a:t>an</a:t>
            </a:r>
            <a:r>
              <a:rPr sz="1800" spc="-25" dirty="0">
                <a:latin typeface="Trebuchet MS" panose="020B0603020202020204"/>
                <a:cs typeface="Trebuchet MS" panose="020B0603020202020204"/>
              </a:rPr>
              <a:t> </a:t>
            </a:r>
            <a:r>
              <a:rPr sz="1800" spc="-75" dirty="0">
                <a:latin typeface="Trebuchet MS" panose="020B0603020202020204"/>
                <a:cs typeface="Trebuchet MS" panose="020B0603020202020204"/>
              </a:rPr>
              <a:t>upper</a:t>
            </a:r>
            <a:r>
              <a:rPr sz="1800" spc="-100" dirty="0">
                <a:latin typeface="Trebuchet MS" panose="020B0603020202020204"/>
                <a:cs typeface="Trebuchet MS" panose="020B0603020202020204"/>
              </a:rPr>
              <a:t> gastrointestinal</a:t>
            </a:r>
            <a:r>
              <a:rPr sz="1800" spc="-45" dirty="0">
                <a:latin typeface="Trebuchet MS" panose="020B0603020202020204"/>
                <a:cs typeface="Trebuchet MS" panose="020B0603020202020204"/>
              </a:rPr>
              <a:t> </a:t>
            </a:r>
            <a:r>
              <a:rPr sz="1800" spc="-60" dirty="0">
                <a:latin typeface="Trebuchet MS" panose="020B0603020202020204"/>
                <a:cs typeface="Trebuchet MS" panose="020B0603020202020204"/>
              </a:rPr>
              <a:t>source</a:t>
            </a:r>
            <a:r>
              <a:rPr sz="1800" spc="-50" dirty="0">
                <a:latin typeface="Trebuchet MS" panose="020B0603020202020204"/>
                <a:cs typeface="Trebuchet MS" panose="020B0603020202020204"/>
              </a:rPr>
              <a:t> </a:t>
            </a:r>
            <a:r>
              <a:rPr sz="1800" spc="-105" dirty="0">
                <a:latin typeface="Trebuchet MS" panose="020B0603020202020204"/>
                <a:cs typeface="Trebuchet MS" panose="020B0603020202020204"/>
              </a:rPr>
              <a:t>of</a:t>
            </a:r>
            <a:r>
              <a:rPr sz="1800" spc="-50" dirty="0">
                <a:latin typeface="Trebuchet MS" panose="020B0603020202020204"/>
                <a:cs typeface="Trebuchet MS" panose="020B0603020202020204"/>
              </a:rPr>
              <a:t> </a:t>
            </a:r>
            <a:r>
              <a:rPr sz="1800" spc="-120" dirty="0">
                <a:latin typeface="Trebuchet MS" panose="020B0603020202020204"/>
                <a:cs typeface="Trebuchet MS" panose="020B0603020202020204"/>
              </a:rPr>
              <a:t>bleeding</a:t>
            </a:r>
            <a:endParaRPr sz="1800">
              <a:latin typeface="Trebuchet MS" panose="020B0603020202020204"/>
              <a:cs typeface="Trebuchet MS" panose="020B0603020202020204"/>
            </a:endParaRPr>
          </a:p>
        </p:txBody>
      </p:sp>
      <p:sp>
        <p:nvSpPr>
          <p:cNvPr id="10" name="object 10"/>
          <p:cNvSpPr txBox="1"/>
          <p:nvPr/>
        </p:nvSpPr>
        <p:spPr>
          <a:xfrm>
            <a:off x="9077070" y="946633"/>
            <a:ext cx="2530475" cy="4761230"/>
          </a:xfrm>
          <a:prstGeom prst="rect">
            <a:avLst/>
          </a:prstGeom>
        </p:spPr>
        <p:txBody>
          <a:bodyPr vert="horz" wrap="square" lIns="0" tIns="90170" rIns="0" bIns="0" rtlCol="0">
            <a:spAutoFit/>
          </a:bodyPr>
          <a:lstStyle/>
          <a:p>
            <a:pPr marL="12700">
              <a:lnSpc>
                <a:spcPct val="100000"/>
              </a:lnSpc>
              <a:spcBef>
                <a:spcPts val="710"/>
              </a:spcBef>
            </a:pPr>
            <a:r>
              <a:rPr sz="3200" spc="-165" dirty="0">
                <a:solidFill>
                  <a:srgbClr val="FF0000"/>
                </a:solidFill>
                <a:latin typeface="Trebuchet MS" panose="020B0603020202020204"/>
                <a:cs typeface="Trebuchet MS" panose="020B0603020202020204"/>
              </a:rPr>
              <a:t>Hematochezia</a:t>
            </a:r>
            <a:endParaRPr sz="3200">
              <a:latin typeface="Trebuchet MS" panose="020B0603020202020204"/>
              <a:cs typeface="Trebuchet MS" panose="020B0603020202020204"/>
            </a:endParaRPr>
          </a:p>
          <a:p>
            <a:pPr marL="12700" marR="5080">
              <a:lnSpc>
                <a:spcPct val="108000"/>
              </a:lnSpc>
              <a:spcBef>
                <a:spcPts val="175"/>
              </a:spcBef>
            </a:pPr>
            <a:r>
              <a:rPr sz="1800" spc="-285" dirty="0">
                <a:latin typeface="Trebuchet MS" panose="020B0603020202020204"/>
                <a:cs typeface="Trebuchet MS" panose="020B0603020202020204"/>
              </a:rPr>
              <a:t>:</a:t>
            </a:r>
            <a:r>
              <a:rPr sz="1800" spc="-75" dirty="0">
                <a:latin typeface="Trebuchet MS" panose="020B0603020202020204"/>
                <a:cs typeface="Trebuchet MS" panose="020B0603020202020204"/>
              </a:rPr>
              <a:t>u</a:t>
            </a:r>
            <a:r>
              <a:rPr sz="1800" spc="-55" dirty="0">
                <a:latin typeface="Trebuchet MS" panose="020B0603020202020204"/>
                <a:cs typeface="Trebuchet MS" panose="020B0603020202020204"/>
              </a:rPr>
              <a:t>s</a:t>
            </a:r>
            <a:r>
              <a:rPr sz="1800" spc="-60" dirty="0">
                <a:latin typeface="Trebuchet MS" panose="020B0603020202020204"/>
                <a:cs typeface="Trebuchet MS" panose="020B0603020202020204"/>
              </a:rPr>
              <a:t>u</a:t>
            </a:r>
            <a:r>
              <a:rPr sz="1800" spc="-204" dirty="0">
                <a:latin typeface="Trebuchet MS" panose="020B0603020202020204"/>
                <a:cs typeface="Trebuchet MS" panose="020B0603020202020204"/>
              </a:rPr>
              <a:t>a</a:t>
            </a:r>
            <a:r>
              <a:rPr sz="1800" spc="-130" dirty="0">
                <a:latin typeface="Trebuchet MS" panose="020B0603020202020204"/>
                <a:cs typeface="Trebuchet MS" panose="020B0603020202020204"/>
              </a:rPr>
              <a:t>l</a:t>
            </a:r>
            <a:r>
              <a:rPr sz="1800" spc="-175" dirty="0">
                <a:latin typeface="Trebuchet MS" panose="020B0603020202020204"/>
                <a:cs typeface="Trebuchet MS" panose="020B0603020202020204"/>
              </a:rPr>
              <a:t>l</a:t>
            </a:r>
            <a:r>
              <a:rPr sz="1800" spc="-100" dirty="0">
                <a:latin typeface="Trebuchet MS" panose="020B0603020202020204"/>
                <a:cs typeface="Trebuchet MS" panose="020B0603020202020204"/>
              </a:rPr>
              <a:t>y</a:t>
            </a:r>
            <a:r>
              <a:rPr sz="1800" spc="-40" dirty="0">
                <a:latin typeface="Trebuchet MS" panose="020B0603020202020204"/>
                <a:cs typeface="Trebuchet MS" panose="020B0603020202020204"/>
              </a:rPr>
              <a:t> </a:t>
            </a:r>
            <a:r>
              <a:rPr sz="1800" spc="-35" dirty="0">
                <a:latin typeface="Trebuchet MS" panose="020B0603020202020204"/>
                <a:cs typeface="Trebuchet MS" panose="020B0603020202020204"/>
              </a:rPr>
              <a:t>r</a:t>
            </a:r>
            <a:r>
              <a:rPr sz="1800" spc="-110" dirty="0">
                <a:latin typeface="Trebuchet MS" panose="020B0603020202020204"/>
                <a:cs typeface="Trebuchet MS" panose="020B0603020202020204"/>
              </a:rPr>
              <a:t>e</a:t>
            </a:r>
            <a:r>
              <a:rPr sz="1800" spc="-105" dirty="0">
                <a:latin typeface="Trebuchet MS" panose="020B0603020202020204"/>
                <a:cs typeface="Trebuchet MS" panose="020B0603020202020204"/>
              </a:rPr>
              <a:t>p</a:t>
            </a:r>
            <a:r>
              <a:rPr sz="1800" spc="-35" dirty="0">
                <a:latin typeface="Trebuchet MS" panose="020B0603020202020204"/>
                <a:cs typeface="Trebuchet MS" panose="020B0603020202020204"/>
              </a:rPr>
              <a:t>r</a:t>
            </a:r>
            <a:r>
              <a:rPr sz="1800" spc="-90" dirty="0">
                <a:latin typeface="Trebuchet MS" panose="020B0603020202020204"/>
                <a:cs typeface="Trebuchet MS" panose="020B0603020202020204"/>
              </a:rPr>
              <a:t>es</a:t>
            </a:r>
            <a:r>
              <a:rPr sz="1800" spc="-100" dirty="0">
                <a:latin typeface="Trebuchet MS" panose="020B0603020202020204"/>
                <a:cs typeface="Trebuchet MS" panose="020B0603020202020204"/>
              </a:rPr>
              <a:t>e</a:t>
            </a:r>
            <a:r>
              <a:rPr sz="1800" spc="-75" dirty="0">
                <a:latin typeface="Trebuchet MS" panose="020B0603020202020204"/>
                <a:cs typeface="Trebuchet MS" panose="020B0603020202020204"/>
              </a:rPr>
              <a:t>n</a:t>
            </a:r>
            <a:r>
              <a:rPr sz="1800" spc="-80" dirty="0">
                <a:latin typeface="Trebuchet MS" panose="020B0603020202020204"/>
                <a:cs typeface="Trebuchet MS" panose="020B0603020202020204"/>
              </a:rPr>
              <a:t>ts</a:t>
            </a:r>
            <a:r>
              <a:rPr sz="1800" spc="-60" dirty="0">
                <a:latin typeface="Trebuchet MS" panose="020B0603020202020204"/>
                <a:cs typeface="Trebuchet MS" panose="020B0603020202020204"/>
              </a:rPr>
              <a:t> </a:t>
            </a:r>
            <a:r>
              <a:rPr sz="1800" spc="-130" dirty="0">
                <a:latin typeface="Trebuchet MS" panose="020B0603020202020204"/>
                <a:cs typeface="Trebuchet MS" panose="020B0603020202020204"/>
              </a:rPr>
              <a:t>a  </a:t>
            </a:r>
            <a:r>
              <a:rPr sz="2400" spc="-60" dirty="0">
                <a:latin typeface="Trebuchet MS" panose="020B0603020202020204"/>
                <a:cs typeface="Trebuchet MS" panose="020B0603020202020204"/>
              </a:rPr>
              <a:t>l</a:t>
            </a:r>
            <a:r>
              <a:rPr sz="2400" spc="-125" dirty="0">
                <a:latin typeface="Trebuchet MS" panose="020B0603020202020204"/>
                <a:cs typeface="Trebuchet MS" panose="020B0603020202020204"/>
              </a:rPr>
              <a:t>o</a:t>
            </a:r>
            <a:r>
              <a:rPr sz="2400" spc="-110" dirty="0">
                <a:latin typeface="Trebuchet MS" panose="020B0603020202020204"/>
                <a:cs typeface="Trebuchet MS" panose="020B0603020202020204"/>
              </a:rPr>
              <a:t>w</a:t>
            </a:r>
            <a:r>
              <a:rPr sz="2400" spc="-75" dirty="0">
                <a:latin typeface="Trebuchet MS" panose="020B0603020202020204"/>
                <a:cs typeface="Trebuchet MS" panose="020B0603020202020204"/>
              </a:rPr>
              <a:t>er</a:t>
            </a:r>
            <a:r>
              <a:rPr sz="2400" spc="-70" dirty="0">
                <a:latin typeface="Trebuchet MS" panose="020B0603020202020204"/>
                <a:cs typeface="Trebuchet MS" panose="020B0603020202020204"/>
              </a:rPr>
              <a:t> </a:t>
            </a:r>
            <a:r>
              <a:rPr sz="2400" spc="55" dirty="0">
                <a:latin typeface="Trebuchet MS" panose="020B0603020202020204"/>
                <a:cs typeface="Trebuchet MS" panose="020B0603020202020204"/>
              </a:rPr>
              <a:t>G</a:t>
            </a:r>
            <a:r>
              <a:rPr sz="2400" spc="20" dirty="0">
                <a:latin typeface="Trebuchet MS" panose="020B0603020202020204"/>
                <a:cs typeface="Trebuchet MS" panose="020B0603020202020204"/>
              </a:rPr>
              <a:t>I</a:t>
            </a:r>
            <a:r>
              <a:rPr sz="2400" spc="-60" dirty="0">
                <a:latin typeface="Trebuchet MS" panose="020B0603020202020204"/>
                <a:cs typeface="Trebuchet MS" panose="020B0603020202020204"/>
              </a:rPr>
              <a:t> s</a:t>
            </a:r>
            <a:r>
              <a:rPr sz="2400" spc="-25" dirty="0">
                <a:latin typeface="Trebuchet MS" panose="020B0603020202020204"/>
                <a:cs typeface="Trebuchet MS" panose="020B0603020202020204"/>
              </a:rPr>
              <a:t>ou</a:t>
            </a:r>
            <a:r>
              <a:rPr sz="2400" spc="-90" dirty="0">
                <a:latin typeface="Trebuchet MS" panose="020B0603020202020204"/>
                <a:cs typeface="Trebuchet MS" panose="020B0603020202020204"/>
              </a:rPr>
              <a:t>r</a:t>
            </a:r>
            <a:r>
              <a:rPr sz="2400" spc="-150" dirty="0">
                <a:latin typeface="Trebuchet MS" panose="020B0603020202020204"/>
                <a:cs typeface="Trebuchet MS" panose="020B0603020202020204"/>
              </a:rPr>
              <a:t>ce</a:t>
            </a:r>
            <a:r>
              <a:rPr sz="2400" spc="-210" dirty="0">
                <a:latin typeface="Trebuchet MS" panose="020B0603020202020204"/>
                <a:cs typeface="Trebuchet MS" panose="020B0603020202020204"/>
              </a:rPr>
              <a:t> </a:t>
            </a:r>
            <a:r>
              <a:rPr sz="1800" spc="15" dirty="0">
                <a:latin typeface="Trebuchet MS" panose="020B0603020202020204"/>
                <a:cs typeface="Trebuchet MS" panose="020B0603020202020204"/>
              </a:rPr>
              <a:t>o</a:t>
            </a:r>
            <a:r>
              <a:rPr sz="1800" spc="-190" dirty="0">
                <a:latin typeface="Trebuchet MS" panose="020B0603020202020204"/>
                <a:cs typeface="Trebuchet MS" panose="020B0603020202020204"/>
              </a:rPr>
              <a:t>f  </a:t>
            </a:r>
            <a:r>
              <a:rPr sz="1800" spc="-95" dirty="0">
                <a:latin typeface="Trebuchet MS" panose="020B0603020202020204"/>
                <a:cs typeface="Trebuchet MS" panose="020B0603020202020204"/>
              </a:rPr>
              <a:t>b</a:t>
            </a:r>
            <a:r>
              <a:rPr sz="1800" spc="-155" dirty="0">
                <a:latin typeface="Trebuchet MS" panose="020B0603020202020204"/>
                <a:cs typeface="Trebuchet MS" panose="020B0603020202020204"/>
              </a:rPr>
              <a:t>l</a:t>
            </a:r>
            <a:r>
              <a:rPr sz="1800" spc="-130" dirty="0">
                <a:latin typeface="Trebuchet MS" panose="020B0603020202020204"/>
                <a:cs typeface="Trebuchet MS" panose="020B0603020202020204"/>
              </a:rPr>
              <a:t>eed</a:t>
            </a:r>
            <a:r>
              <a:rPr sz="1800" spc="-85" dirty="0">
                <a:latin typeface="Trebuchet MS" panose="020B0603020202020204"/>
                <a:cs typeface="Trebuchet MS" panose="020B0603020202020204"/>
              </a:rPr>
              <a:t>i</a:t>
            </a:r>
            <a:r>
              <a:rPr sz="1800" spc="-75" dirty="0">
                <a:latin typeface="Trebuchet MS" panose="020B0603020202020204"/>
                <a:cs typeface="Trebuchet MS" panose="020B0603020202020204"/>
              </a:rPr>
              <a:t>n</a:t>
            </a:r>
            <a:r>
              <a:rPr sz="1800" spc="-140" dirty="0">
                <a:latin typeface="Trebuchet MS" panose="020B0603020202020204"/>
                <a:cs typeface="Trebuchet MS" panose="020B0603020202020204"/>
              </a:rPr>
              <a:t>g</a:t>
            </a:r>
            <a:r>
              <a:rPr sz="1800" spc="-45" dirty="0">
                <a:latin typeface="Trebuchet MS" panose="020B0603020202020204"/>
                <a:cs typeface="Trebuchet MS" panose="020B0603020202020204"/>
              </a:rPr>
              <a:t> </a:t>
            </a:r>
            <a:r>
              <a:rPr sz="1800" spc="-204" dirty="0">
                <a:latin typeface="Trebuchet MS" panose="020B0603020202020204"/>
                <a:cs typeface="Trebuchet MS" panose="020B0603020202020204"/>
              </a:rPr>
              <a:t>a</a:t>
            </a:r>
            <a:r>
              <a:rPr sz="1800" spc="-125" dirty="0">
                <a:latin typeface="Trebuchet MS" panose="020B0603020202020204"/>
                <a:cs typeface="Trebuchet MS" panose="020B0603020202020204"/>
              </a:rPr>
              <a:t>l</a:t>
            </a:r>
            <a:r>
              <a:rPr sz="1800" spc="-85" dirty="0">
                <a:latin typeface="Trebuchet MS" panose="020B0603020202020204"/>
                <a:cs typeface="Trebuchet MS" panose="020B0603020202020204"/>
              </a:rPr>
              <a:t>t</a:t>
            </a:r>
            <a:r>
              <a:rPr sz="1800" spc="-105" dirty="0">
                <a:latin typeface="Trebuchet MS" panose="020B0603020202020204"/>
                <a:cs typeface="Trebuchet MS" panose="020B0603020202020204"/>
              </a:rPr>
              <a:t>h</a:t>
            </a:r>
            <a:r>
              <a:rPr sz="1800" spc="15" dirty="0">
                <a:latin typeface="Trebuchet MS" panose="020B0603020202020204"/>
                <a:cs typeface="Trebuchet MS" panose="020B0603020202020204"/>
              </a:rPr>
              <a:t>o</a:t>
            </a:r>
            <a:r>
              <a:rPr sz="1800" spc="-75" dirty="0">
                <a:latin typeface="Trebuchet MS" panose="020B0603020202020204"/>
                <a:cs typeface="Trebuchet MS" panose="020B0603020202020204"/>
              </a:rPr>
              <a:t>u</a:t>
            </a:r>
            <a:r>
              <a:rPr sz="1800" spc="-110" dirty="0">
                <a:latin typeface="Trebuchet MS" panose="020B0603020202020204"/>
                <a:cs typeface="Trebuchet MS" panose="020B0603020202020204"/>
              </a:rPr>
              <a:t>gh</a:t>
            </a:r>
            <a:r>
              <a:rPr sz="1800" spc="-55" dirty="0">
                <a:latin typeface="Trebuchet MS" panose="020B0603020202020204"/>
                <a:cs typeface="Trebuchet MS" panose="020B0603020202020204"/>
              </a:rPr>
              <a:t> </a:t>
            </a:r>
            <a:r>
              <a:rPr sz="1800" spc="-135" dirty="0">
                <a:latin typeface="Trebuchet MS" panose="020B0603020202020204"/>
                <a:cs typeface="Trebuchet MS" panose="020B0603020202020204"/>
              </a:rPr>
              <a:t>an</a:t>
            </a:r>
            <a:r>
              <a:rPr sz="1800" spc="-55" dirty="0">
                <a:latin typeface="Trebuchet MS" panose="020B0603020202020204"/>
                <a:cs typeface="Trebuchet MS" panose="020B0603020202020204"/>
              </a:rPr>
              <a:t> </a:t>
            </a:r>
            <a:r>
              <a:rPr sz="1800" spc="-75" dirty="0">
                <a:latin typeface="Trebuchet MS" panose="020B0603020202020204"/>
                <a:cs typeface="Trebuchet MS" panose="020B0603020202020204"/>
              </a:rPr>
              <a:t>u</a:t>
            </a:r>
            <a:r>
              <a:rPr sz="1800" spc="-95" dirty="0">
                <a:latin typeface="Trebuchet MS" panose="020B0603020202020204"/>
                <a:cs typeface="Trebuchet MS" panose="020B0603020202020204"/>
              </a:rPr>
              <a:t>pp</a:t>
            </a:r>
            <a:r>
              <a:rPr sz="1800" spc="-45" dirty="0">
                <a:latin typeface="Trebuchet MS" panose="020B0603020202020204"/>
                <a:cs typeface="Trebuchet MS" panose="020B0603020202020204"/>
              </a:rPr>
              <a:t>er  </a:t>
            </a:r>
            <a:r>
              <a:rPr sz="1800" spc="120" dirty="0">
                <a:latin typeface="Trebuchet MS" panose="020B0603020202020204"/>
                <a:cs typeface="Trebuchet MS" panose="020B0603020202020204"/>
              </a:rPr>
              <a:t>G</a:t>
            </a:r>
            <a:r>
              <a:rPr sz="1800" spc="-55" dirty="0">
                <a:latin typeface="Trebuchet MS" panose="020B0603020202020204"/>
                <a:cs typeface="Trebuchet MS" panose="020B0603020202020204"/>
              </a:rPr>
              <a:t>I</a:t>
            </a:r>
            <a:r>
              <a:rPr sz="1800" spc="-60" dirty="0">
                <a:latin typeface="Trebuchet MS" panose="020B0603020202020204"/>
                <a:cs typeface="Trebuchet MS" panose="020B0603020202020204"/>
              </a:rPr>
              <a:t> </a:t>
            </a:r>
            <a:r>
              <a:rPr sz="1800" spc="-155" dirty="0">
                <a:latin typeface="Trebuchet MS" panose="020B0603020202020204"/>
                <a:cs typeface="Trebuchet MS" panose="020B0603020202020204"/>
              </a:rPr>
              <a:t>l</a:t>
            </a:r>
            <a:r>
              <a:rPr sz="1800" spc="-105" dirty="0">
                <a:latin typeface="Trebuchet MS" panose="020B0603020202020204"/>
                <a:cs typeface="Trebuchet MS" panose="020B0603020202020204"/>
              </a:rPr>
              <a:t>es</a:t>
            </a:r>
            <a:r>
              <a:rPr sz="1800" spc="-75" dirty="0">
                <a:latin typeface="Trebuchet MS" panose="020B0603020202020204"/>
                <a:cs typeface="Trebuchet MS" panose="020B0603020202020204"/>
              </a:rPr>
              <a:t>i</a:t>
            </a:r>
            <a:r>
              <a:rPr sz="1800" spc="10" dirty="0">
                <a:latin typeface="Trebuchet MS" panose="020B0603020202020204"/>
                <a:cs typeface="Trebuchet MS" panose="020B0603020202020204"/>
              </a:rPr>
              <a:t>o</a:t>
            </a:r>
            <a:r>
              <a:rPr sz="1800" spc="-85" dirty="0">
                <a:latin typeface="Trebuchet MS" panose="020B0603020202020204"/>
                <a:cs typeface="Trebuchet MS" panose="020B0603020202020204"/>
              </a:rPr>
              <a:t>n</a:t>
            </a:r>
            <a:r>
              <a:rPr sz="1800" spc="-10" dirty="0">
                <a:latin typeface="Trebuchet MS" panose="020B0603020202020204"/>
                <a:cs typeface="Trebuchet MS" panose="020B0603020202020204"/>
              </a:rPr>
              <a:t> </a:t>
            </a:r>
            <a:r>
              <a:rPr sz="1800" spc="-175" dirty="0">
                <a:latin typeface="Trebuchet MS" panose="020B0603020202020204"/>
                <a:cs typeface="Trebuchet MS" panose="020B0603020202020204"/>
              </a:rPr>
              <a:t>m</a:t>
            </a:r>
            <a:r>
              <a:rPr sz="1800" spc="-185" dirty="0">
                <a:latin typeface="Trebuchet MS" panose="020B0603020202020204"/>
                <a:cs typeface="Trebuchet MS" panose="020B0603020202020204"/>
              </a:rPr>
              <a:t>a</a:t>
            </a:r>
            <a:r>
              <a:rPr sz="1800" spc="-100" dirty="0">
                <a:latin typeface="Trebuchet MS" panose="020B0603020202020204"/>
                <a:cs typeface="Trebuchet MS" panose="020B0603020202020204"/>
              </a:rPr>
              <a:t>y</a:t>
            </a:r>
            <a:r>
              <a:rPr sz="1800" spc="-60" dirty="0">
                <a:latin typeface="Trebuchet MS" panose="020B0603020202020204"/>
                <a:cs typeface="Trebuchet MS" panose="020B0603020202020204"/>
              </a:rPr>
              <a:t> </a:t>
            </a:r>
            <a:r>
              <a:rPr sz="1800" spc="-100" dirty="0">
                <a:latin typeface="Trebuchet MS" panose="020B0603020202020204"/>
                <a:cs typeface="Trebuchet MS" panose="020B0603020202020204"/>
              </a:rPr>
              <a:t>b</a:t>
            </a:r>
            <a:r>
              <a:rPr sz="1800" spc="-155" dirty="0">
                <a:latin typeface="Trebuchet MS" panose="020B0603020202020204"/>
                <a:cs typeface="Trebuchet MS" panose="020B0603020202020204"/>
              </a:rPr>
              <a:t>l</a:t>
            </a:r>
            <a:r>
              <a:rPr sz="1800" spc="-110" dirty="0">
                <a:latin typeface="Trebuchet MS" panose="020B0603020202020204"/>
                <a:cs typeface="Trebuchet MS" panose="020B0603020202020204"/>
              </a:rPr>
              <a:t>eed</a:t>
            </a:r>
            <a:r>
              <a:rPr sz="1800" spc="-50" dirty="0">
                <a:latin typeface="Trebuchet MS" panose="020B0603020202020204"/>
                <a:cs typeface="Trebuchet MS" panose="020B0603020202020204"/>
              </a:rPr>
              <a:t> </a:t>
            </a:r>
            <a:r>
              <a:rPr sz="1800" spc="-5" dirty="0">
                <a:latin typeface="Trebuchet MS" panose="020B0603020202020204"/>
                <a:cs typeface="Trebuchet MS" panose="020B0603020202020204"/>
              </a:rPr>
              <a:t>so  </a:t>
            </a:r>
            <a:r>
              <a:rPr sz="1800" spc="-95" dirty="0">
                <a:latin typeface="Trebuchet MS" panose="020B0603020202020204"/>
                <a:cs typeface="Trebuchet MS" panose="020B0603020202020204"/>
              </a:rPr>
              <a:t>b</a:t>
            </a:r>
            <a:r>
              <a:rPr sz="1800" spc="15" dirty="0">
                <a:latin typeface="Trebuchet MS" panose="020B0603020202020204"/>
                <a:cs typeface="Trebuchet MS" panose="020B0603020202020204"/>
              </a:rPr>
              <a:t>r</a:t>
            </a:r>
            <a:r>
              <a:rPr sz="1800" spc="-135" dirty="0">
                <a:latin typeface="Trebuchet MS" panose="020B0603020202020204"/>
                <a:cs typeface="Trebuchet MS" panose="020B0603020202020204"/>
              </a:rPr>
              <a:t>i</a:t>
            </a:r>
            <a:r>
              <a:rPr sz="1800" spc="-85" dirty="0">
                <a:latin typeface="Trebuchet MS" panose="020B0603020202020204"/>
                <a:cs typeface="Trebuchet MS" panose="020B0603020202020204"/>
              </a:rPr>
              <a:t>skl</a:t>
            </a:r>
            <a:r>
              <a:rPr sz="1800" spc="-100" dirty="0">
                <a:latin typeface="Trebuchet MS" panose="020B0603020202020204"/>
                <a:cs typeface="Trebuchet MS" panose="020B0603020202020204"/>
              </a:rPr>
              <a:t>y</a:t>
            </a:r>
            <a:r>
              <a:rPr sz="1800" spc="-40" dirty="0">
                <a:latin typeface="Trebuchet MS" panose="020B0603020202020204"/>
                <a:cs typeface="Trebuchet MS" panose="020B0603020202020204"/>
              </a:rPr>
              <a:t> </a:t>
            </a:r>
            <a:r>
              <a:rPr sz="1800" spc="-85" dirty="0">
                <a:latin typeface="Trebuchet MS" panose="020B0603020202020204"/>
                <a:cs typeface="Trebuchet MS" panose="020B0603020202020204"/>
              </a:rPr>
              <a:t>t</a:t>
            </a:r>
            <a:r>
              <a:rPr sz="1800" spc="-105" dirty="0">
                <a:latin typeface="Trebuchet MS" panose="020B0603020202020204"/>
                <a:cs typeface="Trebuchet MS" panose="020B0603020202020204"/>
              </a:rPr>
              <a:t>h</a:t>
            </a:r>
            <a:r>
              <a:rPr sz="1800" spc="-150" dirty="0">
                <a:latin typeface="Trebuchet MS" panose="020B0603020202020204"/>
                <a:cs typeface="Trebuchet MS" panose="020B0603020202020204"/>
              </a:rPr>
              <a:t>at</a:t>
            </a:r>
            <a:r>
              <a:rPr sz="1800" spc="-65" dirty="0">
                <a:latin typeface="Trebuchet MS" panose="020B0603020202020204"/>
                <a:cs typeface="Trebuchet MS" panose="020B0603020202020204"/>
              </a:rPr>
              <a:t> </a:t>
            </a:r>
            <a:r>
              <a:rPr sz="1800" spc="-95" dirty="0">
                <a:latin typeface="Trebuchet MS" panose="020B0603020202020204"/>
                <a:cs typeface="Trebuchet MS" panose="020B0603020202020204"/>
              </a:rPr>
              <a:t>b</a:t>
            </a:r>
            <a:r>
              <a:rPr sz="1800" spc="-155" dirty="0">
                <a:latin typeface="Trebuchet MS" panose="020B0603020202020204"/>
                <a:cs typeface="Trebuchet MS" panose="020B0603020202020204"/>
              </a:rPr>
              <a:t>l</a:t>
            </a:r>
            <a:r>
              <a:rPr sz="1800" spc="15" dirty="0">
                <a:latin typeface="Trebuchet MS" panose="020B0603020202020204"/>
                <a:cs typeface="Trebuchet MS" panose="020B0603020202020204"/>
              </a:rPr>
              <a:t>oo</a:t>
            </a:r>
            <a:r>
              <a:rPr sz="1800" spc="-90" dirty="0">
                <a:latin typeface="Trebuchet MS" panose="020B0603020202020204"/>
                <a:cs typeface="Trebuchet MS" panose="020B0603020202020204"/>
              </a:rPr>
              <a:t>d</a:t>
            </a:r>
            <a:r>
              <a:rPr sz="1800" spc="-50" dirty="0">
                <a:latin typeface="Trebuchet MS" panose="020B0603020202020204"/>
                <a:cs typeface="Trebuchet MS" panose="020B0603020202020204"/>
              </a:rPr>
              <a:t> </a:t>
            </a:r>
            <a:r>
              <a:rPr sz="1800" spc="-30" dirty="0">
                <a:latin typeface="Trebuchet MS" panose="020B0603020202020204"/>
                <a:cs typeface="Trebuchet MS" panose="020B0603020202020204"/>
              </a:rPr>
              <a:t>d</a:t>
            </a:r>
            <a:r>
              <a:rPr sz="1800" spc="-45" dirty="0">
                <a:latin typeface="Trebuchet MS" panose="020B0603020202020204"/>
                <a:cs typeface="Trebuchet MS" panose="020B0603020202020204"/>
              </a:rPr>
              <a:t>o</a:t>
            </a:r>
            <a:r>
              <a:rPr sz="1800" spc="-80" dirty="0">
                <a:latin typeface="Trebuchet MS" panose="020B0603020202020204"/>
                <a:cs typeface="Trebuchet MS" panose="020B0603020202020204"/>
              </a:rPr>
              <a:t>es</a:t>
            </a:r>
            <a:r>
              <a:rPr sz="1800" spc="-35" dirty="0">
                <a:latin typeface="Trebuchet MS" panose="020B0603020202020204"/>
                <a:cs typeface="Trebuchet MS" panose="020B0603020202020204"/>
              </a:rPr>
              <a:t> </a:t>
            </a:r>
            <a:r>
              <a:rPr sz="1800" spc="-75" dirty="0">
                <a:latin typeface="Trebuchet MS" panose="020B0603020202020204"/>
                <a:cs typeface="Trebuchet MS" panose="020B0603020202020204"/>
              </a:rPr>
              <a:t>n</a:t>
            </a:r>
            <a:r>
              <a:rPr sz="1800" spc="15" dirty="0">
                <a:latin typeface="Trebuchet MS" panose="020B0603020202020204"/>
                <a:cs typeface="Trebuchet MS" panose="020B0603020202020204"/>
              </a:rPr>
              <a:t>o</a:t>
            </a:r>
            <a:r>
              <a:rPr sz="1800" spc="-100" dirty="0">
                <a:latin typeface="Trebuchet MS" panose="020B0603020202020204"/>
                <a:cs typeface="Trebuchet MS" panose="020B0603020202020204"/>
              </a:rPr>
              <a:t>t  </a:t>
            </a:r>
            <a:r>
              <a:rPr sz="1800" spc="-35" dirty="0">
                <a:latin typeface="Trebuchet MS" panose="020B0603020202020204"/>
                <a:cs typeface="Trebuchet MS" panose="020B0603020202020204"/>
              </a:rPr>
              <a:t>r</a:t>
            </a:r>
            <a:r>
              <a:rPr sz="1800" spc="-150" dirty="0">
                <a:latin typeface="Trebuchet MS" panose="020B0603020202020204"/>
                <a:cs typeface="Trebuchet MS" panose="020B0603020202020204"/>
              </a:rPr>
              <a:t>ema</a:t>
            </a:r>
            <a:r>
              <a:rPr sz="1800" spc="-80" dirty="0">
                <a:latin typeface="Trebuchet MS" panose="020B0603020202020204"/>
                <a:cs typeface="Trebuchet MS" panose="020B0603020202020204"/>
              </a:rPr>
              <a:t>i</a:t>
            </a:r>
            <a:r>
              <a:rPr sz="1800" spc="-85" dirty="0">
                <a:latin typeface="Trebuchet MS" panose="020B0603020202020204"/>
                <a:cs typeface="Trebuchet MS" panose="020B0603020202020204"/>
              </a:rPr>
              <a:t>n</a:t>
            </a:r>
            <a:r>
              <a:rPr sz="1800" spc="-35" dirty="0">
                <a:latin typeface="Trebuchet MS" panose="020B0603020202020204"/>
                <a:cs typeface="Trebuchet MS" panose="020B0603020202020204"/>
              </a:rPr>
              <a:t> </a:t>
            </a:r>
            <a:r>
              <a:rPr sz="1800" spc="-85" dirty="0">
                <a:latin typeface="Trebuchet MS" panose="020B0603020202020204"/>
                <a:cs typeface="Trebuchet MS" panose="020B0603020202020204"/>
              </a:rPr>
              <a:t>t</a:t>
            </a:r>
            <a:r>
              <a:rPr sz="1800" spc="-105" dirty="0">
                <a:latin typeface="Trebuchet MS" panose="020B0603020202020204"/>
                <a:cs typeface="Trebuchet MS" panose="020B0603020202020204"/>
              </a:rPr>
              <a:t>h</a:t>
            </a:r>
            <a:r>
              <a:rPr sz="1800" spc="-120" dirty="0">
                <a:latin typeface="Trebuchet MS" panose="020B0603020202020204"/>
                <a:cs typeface="Trebuchet MS" panose="020B0603020202020204"/>
              </a:rPr>
              <a:t>e</a:t>
            </a:r>
            <a:r>
              <a:rPr sz="1800" spc="-65" dirty="0">
                <a:latin typeface="Trebuchet MS" panose="020B0603020202020204"/>
                <a:cs typeface="Trebuchet MS" panose="020B0603020202020204"/>
              </a:rPr>
              <a:t> </a:t>
            </a:r>
            <a:r>
              <a:rPr sz="1800" spc="-100" dirty="0">
                <a:latin typeface="Trebuchet MS" panose="020B0603020202020204"/>
                <a:cs typeface="Trebuchet MS" panose="020B0603020202020204"/>
              </a:rPr>
              <a:t>b</a:t>
            </a:r>
            <a:r>
              <a:rPr sz="1800" spc="-10" dirty="0">
                <a:latin typeface="Trebuchet MS" panose="020B0603020202020204"/>
                <a:cs typeface="Trebuchet MS" panose="020B0603020202020204"/>
              </a:rPr>
              <a:t>o</a:t>
            </a:r>
            <a:r>
              <a:rPr sz="1800" spc="-95" dirty="0">
                <a:latin typeface="Trebuchet MS" panose="020B0603020202020204"/>
                <a:cs typeface="Trebuchet MS" panose="020B0603020202020204"/>
              </a:rPr>
              <a:t>w</a:t>
            </a:r>
            <a:r>
              <a:rPr sz="1800" spc="-130" dirty="0">
                <a:latin typeface="Trebuchet MS" panose="020B0603020202020204"/>
                <a:cs typeface="Trebuchet MS" panose="020B0603020202020204"/>
              </a:rPr>
              <a:t>el</a:t>
            </a:r>
            <a:r>
              <a:rPr sz="1800" spc="-30" dirty="0">
                <a:latin typeface="Trebuchet MS" panose="020B0603020202020204"/>
                <a:cs typeface="Trebuchet MS" panose="020B0603020202020204"/>
              </a:rPr>
              <a:t> </a:t>
            </a:r>
            <a:r>
              <a:rPr sz="1800" spc="-105" dirty="0">
                <a:latin typeface="Trebuchet MS" panose="020B0603020202020204"/>
                <a:cs typeface="Trebuchet MS" panose="020B0603020202020204"/>
              </a:rPr>
              <a:t>e</a:t>
            </a:r>
            <a:r>
              <a:rPr sz="1800" spc="-100" dirty="0">
                <a:latin typeface="Trebuchet MS" panose="020B0603020202020204"/>
                <a:cs typeface="Trebuchet MS" panose="020B0603020202020204"/>
              </a:rPr>
              <a:t>n</a:t>
            </a:r>
            <a:r>
              <a:rPr sz="1800" spc="10" dirty="0">
                <a:latin typeface="Trebuchet MS" panose="020B0603020202020204"/>
                <a:cs typeface="Trebuchet MS" panose="020B0603020202020204"/>
              </a:rPr>
              <a:t>o</a:t>
            </a:r>
            <a:r>
              <a:rPr sz="1800" spc="-80" dirty="0">
                <a:latin typeface="Trebuchet MS" panose="020B0603020202020204"/>
                <a:cs typeface="Trebuchet MS" panose="020B0603020202020204"/>
              </a:rPr>
              <a:t>u</a:t>
            </a:r>
            <a:r>
              <a:rPr sz="1800" spc="-90" dirty="0">
                <a:latin typeface="Trebuchet MS" panose="020B0603020202020204"/>
                <a:cs typeface="Trebuchet MS" panose="020B0603020202020204"/>
              </a:rPr>
              <a:t>gh  </a:t>
            </a:r>
            <a:r>
              <a:rPr sz="1800" spc="-240" dirty="0">
                <a:latin typeface="Trebuchet MS" panose="020B0603020202020204"/>
                <a:cs typeface="Trebuchet MS" panose="020B0603020202020204"/>
              </a:rPr>
              <a:t>f</a:t>
            </a:r>
            <a:r>
              <a:rPr sz="1800" spc="15" dirty="0">
                <a:latin typeface="Trebuchet MS" panose="020B0603020202020204"/>
                <a:cs typeface="Trebuchet MS" panose="020B0603020202020204"/>
              </a:rPr>
              <a:t>o</a:t>
            </a:r>
            <a:r>
              <a:rPr sz="1800" spc="10" dirty="0">
                <a:latin typeface="Trebuchet MS" panose="020B0603020202020204"/>
                <a:cs typeface="Trebuchet MS" panose="020B0603020202020204"/>
              </a:rPr>
              <a:t>r</a:t>
            </a:r>
            <a:r>
              <a:rPr sz="1800" spc="-40" dirty="0">
                <a:latin typeface="Trebuchet MS" panose="020B0603020202020204"/>
                <a:cs typeface="Trebuchet MS" panose="020B0603020202020204"/>
              </a:rPr>
              <a:t> </a:t>
            </a:r>
            <a:r>
              <a:rPr sz="1800" spc="-105" dirty="0">
                <a:latin typeface="Trebuchet MS" panose="020B0603020202020204"/>
                <a:cs typeface="Trebuchet MS" panose="020B0603020202020204"/>
              </a:rPr>
              <a:t>m</a:t>
            </a:r>
            <a:r>
              <a:rPr sz="1800" spc="-170" dirty="0">
                <a:latin typeface="Trebuchet MS" panose="020B0603020202020204"/>
                <a:cs typeface="Trebuchet MS" panose="020B0603020202020204"/>
              </a:rPr>
              <a:t>e</a:t>
            </a:r>
            <a:r>
              <a:rPr sz="1800" spc="-100" dirty="0">
                <a:latin typeface="Trebuchet MS" panose="020B0603020202020204"/>
                <a:cs typeface="Trebuchet MS" panose="020B0603020202020204"/>
              </a:rPr>
              <a:t>l</a:t>
            </a:r>
            <a:r>
              <a:rPr sz="1800" spc="-105" dirty="0">
                <a:latin typeface="Trebuchet MS" panose="020B0603020202020204"/>
                <a:cs typeface="Trebuchet MS" panose="020B0603020202020204"/>
              </a:rPr>
              <a:t>e</a:t>
            </a:r>
            <a:r>
              <a:rPr sz="1800" spc="-95" dirty="0">
                <a:latin typeface="Trebuchet MS" panose="020B0603020202020204"/>
                <a:cs typeface="Trebuchet MS" panose="020B0603020202020204"/>
              </a:rPr>
              <a:t>n</a:t>
            </a:r>
            <a:r>
              <a:rPr sz="1800" spc="-180" dirty="0">
                <a:latin typeface="Trebuchet MS" panose="020B0603020202020204"/>
                <a:cs typeface="Trebuchet MS" panose="020B0603020202020204"/>
              </a:rPr>
              <a:t>a</a:t>
            </a:r>
            <a:r>
              <a:rPr sz="1800" spc="-65" dirty="0">
                <a:latin typeface="Trebuchet MS" panose="020B0603020202020204"/>
                <a:cs typeface="Trebuchet MS" panose="020B0603020202020204"/>
              </a:rPr>
              <a:t> </a:t>
            </a:r>
            <a:r>
              <a:rPr sz="1800" spc="-95" dirty="0">
                <a:latin typeface="Trebuchet MS" panose="020B0603020202020204"/>
                <a:cs typeface="Trebuchet MS" panose="020B0603020202020204"/>
              </a:rPr>
              <a:t>d</a:t>
            </a:r>
            <a:r>
              <a:rPr sz="1800" spc="-145" dirty="0">
                <a:latin typeface="Trebuchet MS" panose="020B0603020202020204"/>
                <a:cs typeface="Trebuchet MS" panose="020B0603020202020204"/>
              </a:rPr>
              <a:t>e</a:t>
            </a:r>
            <a:r>
              <a:rPr sz="1800" spc="-140" dirty="0">
                <a:latin typeface="Trebuchet MS" panose="020B0603020202020204"/>
                <a:cs typeface="Trebuchet MS" panose="020B0603020202020204"/>
              </a:rPr>
              <a:t>v</a:t>
            </a:r>
            <a:r>
              <a:rPr sz="1800" spc="-170" dirty="0">
                <a:latin typeface="Trebuchet MS" panose="020B0603020202020204"/>
                <a:cs typeface="Trebuchet MS" panose="020B0603020202020204"/>
              </a:rPr>
              <a:t>e</a:t>
            </a:r>
            <a:r>
              <a:rPr sz="1800" spc="-100" dirty="0">
                <a:latin typeface="Trebuchet MS" panose="020B0603020202020204"/>
                <a:cs typeface="Trebuchet MS" panose="020B0603020202020204"/>
              </a:rPr>
              <a:t>l</a:t>
            </a:r>
            <a:r>
              <a:rPr sz="1800" spc="15" dirty="0">
                <a:latin typeface="Trebuchet MS" panose="020B0603020202020204"/>
                <a:cs typeface="Trebuchet MS" panose="020B0603020202020204"/>
              </a:rPr>
              <a:t>o</a:t>
            </a:r>
            <a:r>
              <a:rPr sz="1800" spc="-145" dirty="0">
                <a:latin typeface="Trebuchet MS" panose="020B0603020202020204"/>
                <a:cs typeface="Trebuchet MS" panose="020B0603020202020204"/>
              </a:rPr>
              <a:t>p</a:t>
            </a:r>
            <a:r>
              <a:rPr sz="1800" spc="-235" dirty="0">
                <a:latin typeface="Trebuchet MS" panose="020B0603020202020204"/>
                <a:cs typeface="Trebuchet MS" panose="020B0603020202020204"/>
              </a:rPr>
              <a:t>.  </a:t>
            </a:r>
            <a:r>
              <a:rPr sz="1800" spc="105" dirty="0">
                <a:solidFill>
                  <a:srgbClr val="FF0000"/>
                </a:solidFill>
                <a:latin typeface="Trebuchet MS" panose="020B0603020202020204"/>
                <a:cs typeface="Trebuchet MS" panose="020B0603020202020204"/>
              </a:rPr>
              <a:t>#</a:t>
            </a:r>
            <a:r>
              <a:rPr sz="1800" spc="330" dirty="0">
                <a:latin typeface="Trebuchet MS" panose="020B0603020202020204"/>
                <a:cs typeface="Trebuchet MS" panose="020B0603020202020204"/>
              </a:rPr>
              <a:t>W</a:t>
            </a:r>
            <a:r>
              <a:rPr sz="1800" spc="-80" dirty="0">
                <a:latin typeface="Trebuchet MS" panose="020B0603020202020204"/>
                <a:cs typeface="Trebuchet MS" panose="020B0603020202020204"/>
              </a:rPr>
              <a:t>h</a:t>
            </a:r>
            <a:r>
              <a:rPr sz="1800" spc="-105" dirty="0">
                <a:latin typeface="Trebuchet MS" panose="020B0603020202020204"/>
                <a:cs typeface="Trebuchet MS" panose="020B0603020202020204"/>
              </a:rPr>
              <a:t>en</a:t>
            </a:r>
            <a:r>
              <a:rPr sz="1800" spc="-55" dirty="0">
                <a:latin typeface="Trebuchet MS" panose="020B0603020202020204"/>
                <a:cs typeface="Trebuchet MS" panose="020B0603020202020204"/>
              </a:rPr>
              <a:t> </a:t>
            </a:r>
            <a:r>
              <a:rPr sz="1800" spc="-80" dirty="0">
                <a:latin typeface="Trebuchet MS" panose="020B0603020202020204"/>
                <a:cs typeface="Trebuchet MS" panose="020B0603020202020204"/>
              </a:rPr>
              <a:t>h</a:t>
            </a:r>
            <a:r>
              <a:rPr sz="1800" spc="-100" dirty="0">
                <a:latin typeface="Trebuchet MS" panose="020B0603020202020204"/>
                <a:cs typeface="Trebuchet MS" panose="020B0603020202020204"/>
              </a:rPr>
              <a:t>emat</a:t>
            </a:r>
            <a:r>
              <a:rPr sz="1800" spc="-105" dirty="0">
                <a:latin typeface="Trebuchet MS" panose="020B0603020202020204"/>
                <a:cs typeface="Trebuchet MS" panose="020B0603020202020204"/>
              </a:rPr>
              <a:t>o</a:t>
            </a:r>
            <a:r>
              <a:rPr sz="1800" spc="-90" dirty="0">
                <a:latin typeface="Trebuchet MS" panose="020B0603020202020204"/>
                <a:cs typeface="Trebuchet MS" panose="020B0603020202020204"/>
              </a:rPr>
              <a:t>ch</a:t>
            </a:r>
            <a:r>
              <a:rPr sz="1800" spc="-120" dirty="0">
                <a:latin typeface="Trebuchet MS" panose="020B0603020202020204"/>
                <a:cs typeface="Trebuchet MS" panose="020B0603020202020204"/>
              </a:rPr>
              <a:t>e</a:t>
            </a:r>
            <a:r>
              <a:rPr sz="1800" spc="-114" dirty="0">
                <a:latin typeface="Trebuchet MS" panose="020B0603020202020204"/>
                <a:cs typeface="Trebuchet MS" panose="020B0603020202020204"/>
              </a:rPr>
              <a:t>z</a:t>
            </a:r>
            <a:r>
              <a:rPr sz="1800" spc="-135" dirty="0">
                <a:latin typeface="Trebuchet MS" panose="020B0603020202020204"/>
                <a:cs typeface="Trebuchet MS" panose="020B0603020202020204"/>
              </a:rPr>
              <a:t>i</a:t>
            </a:r>
            <a:r>
              <a:rPr sz="1800" spc="-180" dirty="0">
                <a:latin typeface="Trebuchet MS" panose="020B0603020202020204"/>
                <a:cs typeface="Trebuchet MS" panose="020B0603020202020204"/>
              </a:rPr>
              <a:t>a</a:t>
            </a:r>
            <a:r>
              <a:rPr sz="1800" spc="-65" dirty="0">
                <a:latin typeface="Trebuchet MS" panose="020B0603020202020204"/>
                <a:cs typeface="Trebuchet MS" panose="020B0603020202020204"/>
              </a:rPr>
              <a:t> </a:t>
            </a:r>
            <a:r>
              <a:rPr sz="1800" spc="-135" dirty="0">
                <a:latin typeface="Trebuchet MS" panose="020B0603020202020204"/>
                <a:cs typeface="Trebuchet MS" panose="020B0603020202020204"/>
              </a:rPr>
              <a:t>i</a:t>
            </a:r>
            <a:r>
              <a:rPr sz="1800" spc="-30" dirty="0">
                <a:latin typeface="Trebuchet MS" panose="020B0603020202020204"/>
                <a:cs typeface="Trebuchet MS" panose="020B0603020202020204"/>
              </a:rPr>
              <a:t>s  </a:t>
            </a:r>
            <a:r>
              <a:rPr sz="1800" spc="-95" dirty="0">
                <a:latin typeface="Trebuchet MS" panose="020B0603020202020204"/>
                <a:cs typeface="Trebuchet MS" panose="020B0603020202020204"/>
              </a:rPr>
              <a:t>p</a:t>
            </a:r>
            <a:r>
              <a:rPr sz="1800" spc="-35" dirty="0">
                <a:latin typeface="Trebuchet MS" panose="020B0603020202020204"/>
                <a:cs typeface="Trebuchet MS" panose="020B0603020202020204"/>
              </a:rPr>
              <a:t>r</a:t>
            </a:r>
            <a:r>
              <a:rPr sz="1800" spc="-90" dirty="0">
                <a:latin typeface="Trebuchet MS" panose="020B0603020202020204"/>
                <a:cs typeface="Trebuchet MS" panose="020B0603020202020204"/>
              </a:rPr>
              <a:t>es</a:t>
            </a:r>
            <a:r>
              <a:rPr sz="1800" spc="-100" dirty="0">
                <a:latin typeface="Trebuchet MS" panose="020B0603020202020204"/>
                <a:cs typeface="Trebuchet MS" panose="020B0603020202020204"/>
              </a:rPr>
              <a:t>e</a:t>
            </a:r>
            <a:r>
              <a:rPr sz="1800" spc="-75" dirty="0">
                <a:latin typeface="Trebuchet MS" panose="020B0603020202020204"/>
                <a:cs typeface="Trebuchet MS" panose="020B0603020202020204"/>
              </a:rPr>
              <a:t>n</a:t>
            </a:r>
            <a:r>
              <a:rPr sz="1800" spc="-140" dirty="0">
                <a:latin typeface="Trebuchet MS" panose="020B0603020202020204"/>
                <a:cs typeface="Trebuchet MS" panose="020B0603020202020204"/>
              </a:rPr>
              <a:t>t</a:t>
            </a:r>
            <a:r>
              <a:rPr sz="1800" spc="-110" dirty="0">
                <a:latin typeface="Trebuchet MS" panose="020B0603020202020204"/>
                <a:cs typeface="Trebuchet MS" panose="020B0603020202020204"/>
              </a:rPr>
              <a:t>i</a:t>
            </a:r>
            <a:r>
              <a:rPr sz="1800" spc="-75" dirty="0">
                <a:latin typeface="Trebuchet MS" panose="020B0603020202020204"/>
                <a:cs typeface="Trebuchet MS" panose="020B0603020202020204"/>
              </a:rPr>
              <a:t>n</a:t>
            </a:r>
            <a:r>
              <a:rPr sz="1800" spc="-140" dirty="0">
                <a:latin typeface="Trebuchet MS" panose="020B0603020202020204"/>
                <a:cs typeface="Trebuchet MS" panose="020B0603020202020204"/>
              </a:rPr>
              <a:t>g</a:t>
            </a:r>
            <a:r>
              <a:rPr sz="1800" spc="-90" dirty="0">
                <a:latin typeface="Trebuchet MS" panose="020B0603020202020204"/>
                <a:cs typeface="Trebuchet MS" panose="020B0603020202020204"/>
              </a:rPr>
              <a:t> </a:t>
            </a:r>
            <a:r>
              <a:rPr sz="1800" spc="-65" dirty="0">
                <a:latin typeface="Trebuchet MS" panose="020B0603020202020204"/>
                <a:cs typeface="Trebuchet MS" panose="020B0603020202020204"/>
              </a:rPr>
              <a:t>s</a:t>
            </a:r>
            <a:r>
              <a:rPr sz="1800" spc="-70" dirty="0">
                <a:latin typeface="Trebuchet MS" panose="020B0603020202020204"/>
                <a:cs typeface="Trebuchet MS" panose="020B0603020202020204"/>
              </a:rPr>
              <a:t>y</a:t>
            </a:r>
            <a:r>
              <a:rPr sz="1800" spc="-130" dirty="0">
                <a:latin typeface="Trebuchet MS" panose="020B0603020202020204"/>
                <a:cs typeface="Trebuchet MS" panose="020B0603020202020204"/>
              </a:rPr>
              <a:t>m</a:t>
            </a:r>
            <a:r>
              <a:rPr sz="1800" spc="-75" dirty="0">
                <a:latin typeface="Trebuchet MS" panose="020B0603020202020204"/>
                <a:cs typeface="Trebuchet MS" panose="020B0603020202020204"/>
              </a:rPr>
              <a:t>p</a:t>
            </a:r>
            <a:r>
              <a:rPr sz="1800" spc="-40" dirty="0">
                <a:latin typeface="Trebuchet MS" panose="020B0603020202020204"/>
                <a:cs typeface="Trebuchet MS" panose="020B0603020202020204"/>
              </a:rPr>
              <a:t>t</a:t>
            </a:r>
            <a:r>
              <a:rPr sz="1800" spc="-60" dirty="0">
                <a:latin typeface="Trebuchet MS" panose="020B0603020202020204"/>
                <a:cs typeface="Trebuchet MS" panose="020B0603020202020204"/>
              </a:rPr>
              <a:t>o</a:t>
            </a:r>
            <a:r>
              <a:rPr sz="1800" spc="-110" dirty="0">
                <a:latin typeface="Trebuchet MS" panose="020B0603020202020204"/>
                <a:cs typeface="Trebuchet MS" panose="020B0603020202020204"/>
              </a:rPr>
              <a:t>m</a:t>
            </a:r>
            <a:r>
              <a:rPr sz="1800" spc="-60" dirty="0">
                <a:latin typeface="Trebuchet MS" panose="020B0603020202020204"/>
                <a:cs typeface="Trebuchet MS" panose="020B0603020202020204"/>
              </a:rPr>
              <a:t> </a:t>
            </a:r>
            <a:r>
              <a:rPr sz="1800" spc="15" dirty="0">
                <a:latin typeface="Trebuchet MS" panose="020B0603020202020204"/>
                <a:cs typeface="Trebuchet MS" panose="020B0603020202020204"/>
              </a:rPr>
              <a:t>o</a:t>
            </a:r>
            <a:r>
              <a:rPr sz="1800" spc="-190" dirty="0">
                <a:latin typeface="Trebuchet MS" panose="020B0603020202020204"/>
                <a:cs typeface="Trebuchet MS" panose="020B0603020202020204"/>
              </a:rPr>
              <a:t>f  </a:t>
            </a:r>
            <a:r>
              <a:rPr sz="1800" spc="110" dirty="0">
                <a:latin typeface="Trebuchet MS" panose="020B0603020202020204"/>
                <a:cs typeface="Trebuchet MS" panose="020B0603020202020204"/>
              </a:rPr>
              <a:t>UG</a:t>
            </a:r>
            <a:r>
              <a:rPr sz="1800" spc="-30" dirty="0">
                <a:latin typeface="Trebuchet MS" panose="020B0603020202020204"/>
                <a:cs typeface="Trebuchet MS" panose="020B0603020202020204"/>
              </a:rPr>
              <a:t>IB</a:t>
            </a:r>
            <a:r>
              <a:rPr sz="1800" spc="-45" dirty="0">
                <a:latin typeface="Trebuchet MS" panose="020B0603020202020204"/>
                <a:cs typeface="Trebuchet MS" panose="020B0603020202020204"/>
              </a:rPr>
              <a:t> </a:t>
            </a:r>
            <a:r>
              <a:rPr sz="1800" spc="-130" dirty="0">
                <a:latin typeface="Trebuchet MS" panose="020B0603020202020204"/>
                <a:cs typeface="Trebuchet MS" panose="020B0603020202020204"/>
              </a:rPr>
              <a:t>i</a:t>
            </a:r>
            <a:r>
              <a:rPr sz="1800" spc="-114" dirty="0">
                <a:latin typeface="Trebuchet MS" panose="020B0603020202020204"/>
                <a:cs typeface="Trebuchet MS" panose="020B0603020202020204"/>
              </a:rPr>
              <a:t>t</a:t>
            </a:r>
            <a:r>
              <a:rPr sz="1800" spc="-45" dirty="0">
                <a:latin typeface="Trebuchet MS" panose="020B0603020202020204"/>
                <a:cs typeface="Trebuchet MS" panose="020B0603020202020204"/>
              </a:rPr>
              <a:t> </a:t>
            </a:r>
            <a:r>
              <a:rPr sz="1800" spc="-130" dirty="0">
                <a:latin typeface="Trebuchet MS" panose="020B0603020202020204"/>
                <a:cs typeface="Trebuchet MS" panose="020B0603020202020204"/>
              </a:rPr>
              <a:t>i</a:t>
            </a:r>
            <a:r>
              <a:rPr sz="1800" spc="-40" dirty="0">
                <a:latin typeface="Trebuchet MS" panose="020B0603020202020204"/>
                <a:cs typeface="Trebuchet MS" panose="020B0603020202020204"/>
              </a:rPr>
              <a:t>s</a:t>
            </a:r>
            <a:r>
              <a:rPr sz="1800" spc="-45" dirty="0">
                <a:latin typeface="Trebuchet MS" panose="020B0603020202020204"/>
                <a:cs typeface="Trebuchet MS" panose="020B0603020202020204"/>
              </a:rPr>
              <a:t> </a:t>
            </a:r>
            <a:r>
              <a:rPr sz="1800" spc="-110" dirty="0">
                <a:latin typeface="Trebuchet MS" panose="020B0603020202020204"/>
                <a:cs typeface="Trebuchet MS" panose="020B0603020202020204"/>
              </a:rPr>
              <a:t>as</a:t>
            </a:r>
            <a:r>
              <a:rPr sz="1800" spc="-5" dirty="0">
                <a:latin typeface="Trebuchet MS" panose="020B0603020202020204"/>
                <a:cs typeface="Trebuchet MS" panose="020B0603020202020204"/>
              </a:rPr>
              <a:t>s</a:t>
            </a:r>
            <a:r>
              <a:rPr sz="1800" spc="-15" dirty="0">
                <a:latin typeface="Trebuchet MS" panose="020B0603020202020204"/>
                <a:cs typeface="Trebuchet MS" panose="020B0603020202020204"/>
              </a:rPr>
              <a:t>o</a:t>
            </a:r>
            <a:r>
              <a:rPr sz="1800" spc="-140" dirty="0">
                <a:latin typeface="Trebuchet MS" panose="020B0603020202020204"/>
                <a:cs typeface="Trebuchet MS" panose="020B0603020202020204"/>
              </a:rPr>
              <a:t>c</a:t>
            </a:r>
            <a:r>
              <a:rPr sz="1800" spc="-95" dirty="0">
                <a:latin typeface="Trebuchet MS" panose="020B0603020202020204"/>
                <a:cs typeface="Trebuchet MS" panose="020B0603020202020204"/>
              </a:rPr>
              <a:t>i</a:t>
            </a:r>
            <a:r>
              <a:rPr sz="1800" spc="-125" dirty="0">
                <a:latin typeface="Trebuchet MS" panose="020B0603020202020204"/>
                <a:cs typeface="Trebuchet MS" panose="020B0603020202020204"/>
              </a:rPr>
              <a:t>ated</a:t>
            </a:r>
            <a:r>
              <a:rPr sz="1800" spc="-50" dirty="0">
                <a:latin typeface="Trebuchet MS" panose="020B0603020202020204"/>
                <a:cs typeface="Trebuchet MS" panose="020B0603020202020204"/>
              </a:rPr>
              <a:t> </a:t>
            </a:r>
            <a:r>
              <a:rPr sz="1800" spc="-125" dirty="0">
                <a:latin typeface="Trebuchet MS" panose="020B0603020202020204"/>
                <a:cs typeface="Trebuchet MS" panose="020B0603020202020204"/>
              </a:rPr>
              <a:t>w</a:t>
            </a:r>
            <a:r>
              <a:rPr sz="1800" spc="-55" dirty="0">
                <a:latin typeface="Trebuchet MS" panose="020B0603020202020204"/>
                <a:cs typeface="Trebuchet MS" panose="020B0603020202020204"/>
              </a:rPr>
              <a:t>i</a:t>
            </a:r>
            <a:r>
              <a:rPr sz="1800" spc="-100" dirty="0">
                <a:latin typeface="Trebuchet MS" panose="020B0603020202020204"/>
                <a:cs typeface="Trebuchet MS" panose="020B0603020202020204"/>
              </a:rPr>
              <a:t>th</a:t>
            </a:r>
            <a:endParaRPr sz="1800">
              <a:latin typeface="Trebuchet MS" panose="020B0603020202020204"/>
              <a:cs typeface="Trebuchet MS" panose="020B0603020202020204"/>
            </a:endParaRPr>
          </a:p>
          <a:p>
            <a:pPr marL="12700" marR="59055">
              <a:lnSpc>
                <a:spcPts val="3120"/>
              </a:lnSpc>
              <a:spcBef>
                <a:spcPts val="50"/>
              </a:spcBef>
            </a:pPr>
            <a:r>
              <a:rPr sz="2400" spc="-130" dirty="0">
                <a:latin typeface="Trebuchet MS" panose="020B0603020202020204"/>
                <a:cs typeface="Trebuchet MS" panose="020B0603020202020204"/>
              </a:rPr>
              <a:t>hemodynamic </a:t>
            </a:r>
            <a:r>
              <a:rPr sz="2400" spc="-125" dirty="0">
                <a:latin typeface="Trebuchet MS" panose="020B0603020202020204"/>
                <a:cs typeface="Trebuchet MS" panose="020B0603020202020204"/>
              </a:rPr>
              <a:t> </a:t>
            </a:r>
            <a:r>
              <a:rPr sz="2400" spc="-114" dirty="0">
                <a:latin typeface="Trebuchet MS" panose="020B0603020202020204"/>
                <a:cs typeface="Trebuchet MS" panose="020B0603020202020204"/>
              </a:rPr>
              <a:t>in</a:t>
            </a:r>
            <a:r>
              <a:rPr sz="2400" spc="-120" dirty="0">
                <a:latin typeface="Trebuchet MS" panose="020B0603020202020204"/>
                <a:cs typeface="Trebuchet MS" panose="020B0603020202020204"/>
              </a:rPr>
              <a:t>s</a:t>
            </a:r>
            <a:r>
              <a:rPr sz="2400" spc="-165" dirty="0">
                <a:latin typeface="Trebuchet MS" panose="020B0603020202020204"/>
                <a:cs typeface="Trebuchet MS" panose="020B0603020202020204"/>
              </a:rPr>
              <a:t>t</a:t>
            </a:r>
            <a:r>
              <a:rPr sz="2400" spc="-195" dirty="0">
                <a:latin typeface="Trebuchet MS" panose="020B0603020202020204"/>
                <a:cs typeface="Trebuchet MS" panose="020B0603020202020204"/>
              </a:rPr>
              <a:t>abi</a:t>
            </a:r>
            <a:r>
              <a:rPr sz="2400" spc="-125" dirty="0">
                <a:latin typeface="Trebuchet MS" panose="020B0603020202020204"/>
                <a:cs typeface="Trebuchet MS" panose="020B0603020202020204"/>
              </a:rPr>
              <a:t>l</a:t>
            </a:r>
            <a:r>
              <a:rPr sz="2400" spc="-135" dirty="0">
                <a:latin typeface="Trebuchet MS" panose="020B0603020202020204"/>
                <a:cs typeface="Trebuchet MS" panose="020B0603020202020204"/>
              </a:rPr>
              <a:t>it</a:t>
            </a:r>
            <a:r>
              <a:rPr sz="2400" spc="-185" dirty="0">
                <a:latin typeface="Trebuchet MS" panose="020B0603020202020204"/>
                <a:cs typeface="Trebuchet MS" panose="020B0603020202020204"/>
              </a:rPr>
              <a:t>y</a:t>
            </a:r>
            <a:r>
              <a:rPr sz="2400" spc="-55" dirty="0">
                <a:latin typeface="Trebuchet MS" panose="020B0603020202020204"/>
                <a:cs typeface="Trebuchet MS" panose="020B0603020202020204"/>
              </a:rPr>
              <a:t> </a:t>
            </a:r>
            <a:r>
              <a:rPr sz="1800" spc="-130" dirty="0">
                <a:latin typeface="Trebuchet MS" panose="020B0603020202020204"/>
                <a:cs typeface="Trebuchet MS" panose="020B0603020202020204"/>
              </a:rPr>
              <a:t>an</a:t>
            </a:r>
            <a:r>
              <a:rPr sz="1800" spc="-85" dirty="0">
                <a:latin typeface="Trebuchet MS" panose="020B0603020202020204"/>
                <a:cs typeface="Trebuchet MS" panose="020B0603020202020204"/>
              </a:rPr>
              <a:t>d</a:t>
            </a:r>
            <a:r>
              <a:rPr sz="1800" spc="-70" dirty="0">
                <a:latin typeface="Trebuchet MS" panose="020B0603020202020204"/>
                <a:cs typeface="Trebuchet MS" panose="020B0603020202020204"/>
              </a:rPr>
              <a:t> </a:t>
            </a:r>
            <a:r>
              <a:rPr sz="1800" spc="-95" dirty="0">
                <a:latin typeface="Trebuchet MS" panose="020B0603020202020204"/>
                <a:cs typeface="Trebuchet MS" panose="020B0603020202020204"/>
              </a:rPr>
              <a:t>d</a:t>
            </a:r>
            <a:r>
              <a:rPr sz="1800" spc="-35" dirty="0">
                <a:latin typeface="Trebuchet MS" panose="020B0603020202020204"/>
                <a:cs typeface="Trebuchet MS" panose="020B0603020202020204"/>
              </a:rPr>
              <a:t>r</a:t>
            </a:r>
            <a:r>
              <a:rPr sz="1800" spc="10" dirty="0">
                <a:latin typeface="Trebuchet MS" panose="020B0603020202020204"/>
                <a:cs typeface="Trebuchet MS" panose="020B0603020202020204"/>
              </a:rPr>
              <a:t>o</a:t>
            </a:r>
            <a:r>
              <a:rPr sz="1800" spc="-100" dirty="0">
                <a:latin typeface="Trebuchet MS" panose="020B0603020202020204"/>
                <a:cs typeface="Trebuchet MS" panose="020B0603020202020204"/>
              </a:rPr>
              <a:t>pp</a:t>
            </a:r>
            <a:r>
              <a:rPr sz="1800" spc="-135" dirty="0">
                <a:latin typeface="Trebuchet MS" panose="020B0603020202020204"/>
                <a:cs typeface="Trebuchet MS" panose="020B0603020202020204"/>
              </a:rPr>
              <a:t>i</a:t>
            </a:r>
            <a:r>
              <a:rPr sz="1800" spc="-80" dirty="0">
                <a:latin typeface="Trebuchet MS" panose="020B0603020202020204"/>
                <a:cs typeface="Trebuchet MS" panose="020B0603020202020204"/>
              </a:rPr>
              <a:t>n</a:t>
            </a:r>
            <a:r>
              <a:rPr sz="1800" spc="-135" dirty="0">
                <a:latin typeface="Trebuchet MS" panose="020B0603020202020204"/>
                <a:cs typeface="Trebuchet MS" panose="020B0603020202020204"/>
              </a:rPr>
              <a:t>g</a:t>
            </a:r>
            <a:endParaRPr sz="1800">
              <a:latin typeface="Trebuchet MS" panose="020B0603020202020204"/>
              <a:cs typeface="Trebuchet MS" panose="020B0603020202020204"/>
            </a:endParaRPr>
          </a:p>
          <a:p>
            <a:pPr marL="12700">
              <a:lnSpc>
                <a:spcPct val="100000"/>
              </a:lnSpc>
              <a:spcBef>
                <a:spcPts val="100"/>
              </a:spcBef>
            </a:pPr>
            <a:r>
              <a:rPr sz="1800" spc="-105" dirty="0">
                <a:latin typeface="Trebuchet MS" panose="020B0603020202020204"/>
                <a:cs typeface="Trebuchet MS" panose="020B0603020202020204"/>
              </a:rPr>
              <a:t>hemoglobin.</a:t>
            </a:r>
            <a:endParaRPr sz="1800">
              <a:latin typeface="Trebuchet MS" panose="020B0603020202020204"/>
              <a:cs typeface="Trebuchet MS" panose="020B0603020202020204"/>
            </a:endParaRPr>
          </a:p>
        </p:txBody>
      </p:sp>
      <p:grpSp>
        <p:nvGrpSpPr>
          <p:cNvPr id="11" name="object 11"/>
          <p:cNvGrpSpPr/>
          <p:nvPr/>
        </p:nvGrpSpPr>
        <p:grpSpPr>
          <a:xfrm>
            <a:off x="679704" y="5065776"/>
            <a:ext cx="4624070" cy="1755775"/>
            <a:chOff x="679704" y="5065776"/>
            <a:chExt cx="4624070" cy="1755775"/>
          </a:xfrm>
        </p:grpSpPr>
        <p:sp>
          <p:nvSpPr>
            <p:cNvPr id="12" name="object 12"/>
            <p:cNvSpPr/>
            <p:nvPr/>
          </p:nvSpPr>
          <p:spPr>
            <a:xfrm>
              <a:off x="690372" y="5076444"/>
              <a:ext cx="1524000" cy="908685"/>
            </a:xfrm>
            <a:custGeom>
              <a:avLst/>
              <a:gdLst/>
              <a:ahLst/>
              <a:cxnLst/>
              <a:rect l="l" t="t" r="r" b="b"/>
              <a:pathLst>
                <a:path w="1524000" h="908685">
                  <a:moveTo>
                    <a:pt x="227075" y="0"/>
                  </a:moveTo>
                  <a:lnTo>
                    <a:pt x="0" y="227075"/>
                  </a:lnTo>
                  <a:lnTo>
                    <a:pt x="113537" y="227075"/>
                  </a:lnTo>
                  <a:lnTo>
                    <a:pt x="113537" y="794765"/>
                  </a:lnTo>
                  <a:lnTo>
                    <a:pt x="1296923" y="794765"/>
                  </a:lnTo>
                  <a:lnTo>
                    <a:pt x="1296923" y="908303"/>
                  </a:lnTo>
                  <a:lnTo>
                    <a:pt x="1524000" y="681227"/>
                  </a:lnTo>
                  <a:lnTo>
                    <a:pt x="1296923" y="454151"/>
                  </a:lnTo>
                  <a:lnTo>
                    <a:pt x="1296923" y="567689"/>
                  </a:lnTo>
                  <a:lnTo>
                    <a:pt x="340614" y="567689"/>
                  </a:lnTo>
                  <a:lnTo>
                    <a:pt x="340614" y="227075"/>
                  </a:lnTo>
                  <a:lnTo>
                    <a:pt x="454152" y="227075"/>
                  </a:lnTo>
                  <a:lnTo>
                    <a:pt x="227075" y="0"/>
                  </a:lnTo>
                  <a:close/>
                </a:path>
              </a:pathLst>
            </a:custGeom>
            <a:solidFill>
              <a:srgbClr val="4D1334"/>
            </a:solidFill>
          </p:spPr>
          <p:txBody>
            <a:bodyPr wrap="square" lIns="0" tIns="0" rIns="0" bIns="0" rtlCol="0"/>
            <a:lstStyle/>
            <a:p>
              <a:endParaRPr/>
            </a:p>
          </p:txBody>
        </p:sp>
        <p:sp>
          <p:nvSpPr>
            <p:cNvPr id="13" name="object 13"/>
            <p:cNvSpPr/>
            <p:nvPr/>
          </p:nvSpPr>
          <p:spPr>
            <a:xfrm>
              <a:off x="690372" y="5076444"/>
              <a:ext cx="1524000" cy="908685"/>
            </a:xfrm>
            <a:custGeom>
              <a:avLst/>
              <a:gdLst/>
              <a:ahLst/>
              <a:cxnLst/>
              <a:rect l="l" t="t" r="r" b="b"/>
              <a:pathLst>
                <a:path w="1524000" h="908685">
                  <a:moveTo>
                    <a:pt x="1524000" y="681227"/>
                  </a:moveTo>
                  <a:lnTo>
                    <a:pt x="1296923" y="454151"/>
                  </a:lnTo>
                  <a:lnTo>
                    <a:pt x="1296923" y="567689"/>
                  </a:lnTo>
                  <a:lnTo>
                    <a:pt x="340614" y="567689"/>
                  </a:lnTo>
                  <a:lnTo>
                    <a:pt x="340614" y="227075"/>
                  </a:lnTo>
                  <a:lnTo>
                    <a:pt x="454152" y="227075"/>
                  </a:lnTo>
                  <a:lnTo>
                    <a:pt x="227075" y="0"/>
                  </a:lnTo>
                  <a:lnTo>
                    <a:pt x="0" y="227075"/>
                  </a:lnTo>
                  <a:lnTo>
                    <a:pt x="113537" y="227075"/>
                  </a:lnTo>
                  <a:lnTo>
                    <a:pt x="113537" y="794765"/>
                  </a:lnTo>
                  <a:lnTo>
                    <a:pt x="1296923" y="794765"/>
                  </a:lnTo>
                  <a:lnTo>
                    <a:pt x="1296923" y="908303"/>
                  </a:lnTo>
                  <a:lnTo>
                    <a:pt x="1524000" y="681227"/>
                  </a:lnTo>
                  <a:close/>
                </a:path>
              </a:pathLst>
            </a:custGeom>
            <a:ln w="21336">
              <a:solidFill>
                <a:srgbClr val="360A22"/>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2212848" y="5074918"/>
              <a:ext cx="3090672" cy="1746504"/>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8"/>
            </a:xfrm>
            <a:prstGeom prst="rect">
              <a:avLst/>
            </a:prstGeom>
          </p:spPr>
        </p:pic>
        <p:pic>
          <p:nvPicPr>
            <p:cNvPr id="4" name="object 4"/>
            <p:cNvPicPr/>
            <p:nvPr/>
          </p:nvPicPr>
          <p:blipFill>
            <a:blip r:embed="rId3" cstate="print"/>
            <a:stretch>
              <a:fillRect/>
            </a:stretch>
          </p:blipFill>
          <p:spPr>
            <a:xfrm>
              <a:off x="5998464" y="210362"/>
              <a:ext cx="5533390" cy="1229690"/>
            </a:xfrm>
            <a:prstGeom prst="rect">
              <a:avLst/>
            </a:prstGeom>
          </p:spPr>
        </p:pic>
      </p:grpSp>
      <p:sp>
        <p:nvSpPr>
          <p:cNvPr id="5" name="object 5"/>
          <p:cNvSpPr txBox="1">
            <a:spLocks noGrp="1"/>
          </p:cNvSpPr>
          <p:nvPr>
            <p:ph type="title"/>
          </p:nvPr>
        </p:nvSpPr>
        <p:spPr>
          <a:xfrm>
            <a:off x="6334505" y="356362"/>
            <a:ext cx="4674870" cy="695325"/>
          </a:xfrm>
          <a:prstGeom prst="rect">
            <a:avLst/>
          </a:prstGeom>
        </p:spPr>
        <p:txBody>
          <a:bodyPr vert="horz" wrap="square" lIns="0" tIns="11430" rIns="0" bIns="0" rtlCol="0">
            <a:spAutoFit/>
          </a:bodyPr>
          <a:lstStyle/>
          <a:p>
            <a:pPr marL="12700">
              <a:lnSpc>
                <a:spcPct val="100000"/>
              </a:lnSpc>
              <a:spcBef>
                <a:spcPts val="90"/>
              </a:spcBef>
            </a:pPr>
            <a:r>
              <a:rPr sz="4400" b="1" spc="80" dirty="0">
                <a:solidFill>
                  <a:srgbClr val="29545D"/>
                </a:solidFill>
                <a:latin typeface="Trebuchet MS" panose="020B0603020202020204"/>
                <a:cs typeface="Trebuchet MS" panose="020B0603020202020204"/>
              </a:rPr>
              <a:t>Lab</a:t>
            </a:r>
            <a:r>
              <a:rPr sz="4400" b="1" spc="-170" dirty="0">
                <a:solidFill>
                  <a:srgbClr val="29545D"/>
                </a:solidFill>
                <a:latin typeface="Trebuchet MS" panose="020B0603020202020204"/>
                <a:cs typeface="Trebuchet MS" panose="020B0603020202020204"/>
              </a:rPr>
              <a:t> </a:t>
            </a:r>
            <a:r>
              <a:rPr sz="4400" b="1" spc="-40" dirty="0">
                <a:solidFill>
                  <a:srgbClr val="29545D"/>
                </a:solidFill>
                <a:latin typeface="Trebuchet MS" panose="020B0603020202020204"/>
                <a:cs typeface="Trebuchet MS" panose="020B0603020202020204"/>
              </a:rPr>
              <a:t>investigations</a:t>
            </a:r>
            <a:endParaRPr sz="4400">
              <a:latin typeface="Trebuchet MS" panose="020B0603020202020204"/>
              <a:cs typeface="Trebuchet MS" panose="020B0603020202020204"/>
            </a:endParaRPr>
          </a:p>
        </p:txBody>
      </p:sp>
      <p:pic>
        <p:nvPicPr>
          <p:cNvPr id="6" name="object 6"/>
          <p:cNvPicPr/>
          <p:nvPr/>
        </p:nvPicPr>
        <p:blipFill>
          <a:blip r:embed="rId4" cstate="print"/>
          <a:stretch>
            <a:fillRect/>
          </a:stretch>
        </p:blipFill>
        <p:spPr>
          <a:xfrm>
            <a:off x="5998464" y="880922"/>
            <a:ext cx="1284478" cy="1229690"/>
          </a:xfrm>
          <a:prstGeom prst="rect">
            <a:avLst/>
          </a:prstGeom>
        </p:spPr>
      </p:pic>
      <p:sp>
        <p:nvSpPr>
          <p:cNvPr id="7" name="object 7"/>
          <p:cNvSpPr txBox="1"/>
          <p:nvPr/>
        </p:nvSpPr>
        <p:spPr>
          <a:xfrm>
            <a:off x="6334505" y="1027302"/>
            <a:ext cx="583565" cy="695325"/>
          </a:xfrm>
          <a:prstGeom prst="rect">
            <a:avLst/>
          </a:prstGeom>
        </p:spPr>
        <p:txBody>
          <a:bodyPr vert="horz" wrap="square" lIns="0" tIns="11430" rIns="0" bIns="0" rtlCol="0">
            <a:spAutoFit/>
          </a:bodyPr>
          <a:lstStyle/>
          <a:p>
            <a:pPr marL="12700">
              <a:lnSpc>
                <a:spcPct val="100000"/>
              </a:lnSpc>
              <a:spcBef>
                <a:spcPts val="90"/>
              </a:spcBef>
            </a:pPr>
            <a:r>
              <a:rPr sz="4400" b="1" spc="1160" dirty="0">
                <a:solidFill>
                  <a:srgbClr val="29545D"/>
                </a:solidFill>
                <a:latin typeface="Trebuchet MS" panose="020B0603020202020204"/>
                <a:cs typeface="Trebuchet MS" panose="020B0603020202020204"/>
              </a:rPr>
              <a:t>…</a:t>
            </a:r>
            <a:endParaRPr sz="4400">
              <a:latin typeface="Trebuchet MS" panose="020B0603020202020204"/>
              <a:cs typeface="Trebuchet MS" panose="020B0603020202020204"/>
            </a:endParaRPr>
          </a:p>
        </p:txBody>
      </p:sp>
      <p:sp>
        <p:nvSpPr>
          <p:cNvPr id="8" name="object 8"/>
          <p:cNvSpPr txBox="1"/>
          <p:nvPr/>
        </p:nvSpPr>
        <p:spPr>
          <a:xfrm>
            <a:off x="6431660" y="1494866"/>
            <a:ext cx="3089275" cy="3867785"/>
          </a:xfrm>
          <a:prstGeom prst="rect">
            <a:avLst/>
          </a:prstGeom>
        </p:spPr>
        <p:txBody>
          <a:bodyPr vert="horz" wrap="square" lIns="0" tIns="12700" rIns="0" bIns="0" rtlCol="0">
            <a:spAutoFit/>
          </a:bodyPr>
          <a:lstStyle/>
          <a:p>
            <a:pPr marL="12700" marR="868680">
              <a:lnSpc>
                <a:spcPct val="100000"/>
              </a:lnSpc>
              <a:spcBef>
                <a:spcPts val="100"/>
              </a:spcBef>
            </a:pPr>
            <a:r>
              <a:rPr sz="3600" spc="-95" dirty="0">
                <a:solidFill>
                  <a:srgbClr val="29545D"/>
                </a:solidFill>
                <a:latin typeface="Trebuchet MS" panose="020B0603020202020204"/>
                <a:cs typeface="Trebuchet MS" panose="020B0603020202020204"/>
              </a:rPr>
              <a:t>1</a:t>
            </a:r>
            <a:r>
              <a:rPr sz="3600" spc="-175" dirty="0">
                <a:solidFill>
                  <a:srgbClr val="29545D"/>
                </a:solidFill>
                <a:latin typeface="Trebuchet MS" panose="020B0603020202020204"/>
                <a:cs typeface="Trebuchet MS" panose="020B0603020202020204"/>
              </a:rPr>
              <a:t>-</a:t>
            </a:r>
            <a:r>
              <a:rPr sz="3600" spc="-200" dirty="0">
                <a:solidFill>
                  <a:srgbClr val="29545D"/>
                </a:solidFill>
                <a:latin typeface="Trebuchet MS" panose="020B0603020202020204"/>
                <a:cs typeface="Trebuchet MS" panose="020B0603020202020204"/>
              </a:rPr>
              <a:t>che</a:t>
            </a:r>
            <a:r>
              <a:rPr sz="3600" spc="-335" dirty="0">
                <a:solidFill>
                  <a:srgbClr val="29545D"/>
                </a:solidFill>
                <a:latin typeface="Trebuchet MS" panose="020B0603020202020204"/>
                <a:cs typeface="Trebuchet MS" panose="020B0603020202020204"/>
              </a:rPr>
              <a:t>m</a:t>
            </a:r>
            <a:r>
              <a:rPr sz="3600" spc="-110" dirty="0">
                <a:solidFill>
                  <a:srgbClr val="29545D"/>
                </a:solidFill>
                <a:latin typeface="Trebuchet MS" panose="020B0603020202020204"/>
                <a:cs typeface="Trebuchet MS" panose="020B0603020202020204"/>
              </a:rPr>
              <a:t>i</a:t>
            </a:r>
            <a:r>
              <a:rPr sz="3600" spc="-95" dirty="0">
                <a:solidFill>
                  <a:srgbClr val="29545D"/>
                </a:solidFill>
                <a:latin typeface="Trebuchet MS" panose="020B0603020202020204"/>
                <a:cs typeface="Trebuchet MS" panose="020B0603020202020204"/>
              </a:rPr>
              <a:t>st</a:t>
            </a:r>
            <a:r>
              <a:rPr sz="3600" spc="-5" dirty="0">
                <a:solidFill>
                  <a:srgbClr val="29545D"/>
                </a:solidFill>
                <a:latin typeface="Trebuchet MS" panose="020B0603020202020204"/>
                <a:cs typeface="Trebuchet MS" panose="020B0603020202020204"/>
              </a:rPr>
              <a:t>r</a:t>
            </a:r>
            <a:r>
              <a:rPr sz="3600" spc="-150" dirty="0">
                <a:solidFill>
                  <a:srgbClr val="29545D"/>
                </a:solidFill>
                <a:latin typeface="Trebuchet MS" panose="020B0603020202020204"/>
                <a:cs typeface="Trebuchet MS" panose="020B0603020202020204"/>
              </a:rPr>
              <a:t>y  </a:t>
            </a:r>
            <a:r>
              <a:rPr sz="3600" spc="-180" dirty="0">
                <a:solidFill>
                  <a:srgbClr val="29545D"/>
                </a:solidFill>
                <a:latin typeface="Trebuchet MS" panose="020B0603020202020204"/>
                <a:cs typeface="Trebuchet MS" panose="020B0603020202020204"/>
              </a:rPr>
              <a:t>2-bilirubin </a:t>
            </a:r>
            <a:r>
              <a:rPr sz="3600" spc="-175" dirty="0">
                <a:solidFill>
                  <a:srgbClr val="29545D"/>
                </a:solidFill>
                <a:latin typeface="Trebuchet MS" panose="020B0603020202020204"/>
                <a:cs typeface="Trebuchet MS" panose="020B0603020202020204"/>
              </a:rPr>
              <a:t> </a:t>
            </a:r>
            <a:r>
              <a:rPr sz="3600" spc="-90" dirty="0">
                <a:solidFill>
                  <a:srgbClr val="29545D"/>
                </a:solidFill>
                <a:latin typeface="Trebuchet MS" panose="020B0603020202020204"/>
                <a:cs typeface="Trebuchet MS" panose="020B0603020202020204"/>
              </a:rPr>
              <a:t>3-LFT</a:t>
            </a:r>
            <a:endParaRPr sz="3600">
              <a:latin typeface="Trebuchet MS" panose="020B0603020202020204"/>
              <a:cs typeface="Trebuchet MS" panose="020B0603020202020204"/>
            </a:endParaRPr>
          </a:p>
          <a:p>
            <a:pPr marL="389255" indent="-377190">
              <a:lnSpc>
                <a:spcPct val="100000"/>
              </a:lnSpc>
              <a:spcBef>
                <a:spcPts val="5"/>
              </a:spcBef>
              <a:buSzPct val="97000"/>
              <a:buAutoNum type="arabicPlain" startAt="4"/>
              <a:tabLst>
                <a:tab pos="389890" algn="l"/>
              </a:tabLst>
            </a:pPr>
            <a:r>
              <a:rPr sz="3600" spc="254" dirty="0">
                <a:solidFill>
                  <a:srgbClr val="29545D"/>
                </a:solidFill>
                <a:latin typeface="Trebuchet MS" panose="020B0603020202020204"/>
                <a:cs typeface="Trebuchet MS" panose="020B0603020202020204"/>
              </a:rPr>
              <a:t>CBC</a:t>
            </a:r>
            <a:endParaRPr sz="3600">
              <a:latin typeface="Trebuchet MS" panose="020B0603020202020204"/>
              <a:cs typeface="Trebuchet MS" panose="020B0603020202020204"/>
            </a:endParaRPr>
          </a:p>
          <a:p>
            <a:pPr marL="12700" marR="5080">
              <a:lnSpc>
                <a:spcPct val="100000"/>
              </a:lnSpc>
              <a:spcBef>
                <a:spcPts val="5"/>
              </a:spcBef>
              <a:buSzPct val="97000"/>
              <a:buAutoNum type="arabicPlain" startAt="4"/>
              <a:tabLst>
                <a:tab pos="389890" algn="l"/>
              </a:tabLst>
            </a:pPr>
            <a:r>
              <a:rPr sz="3600" spc="-220" dirty="0">
                <a:solidFill>
                  <a:srgbClr val="29545D"/>
                </a:solidFill>
                <a:latin typeface="Trebuchet MS" panose="020B0603020202020204"/>
                <a:cs typeface="Trebuchet MS" panose="020B0603020202020204"/>
              </a:rPr>
              <a:t>type</a:t>
            </a:r>
            <a:r>
              <a:rPr sz="3600" spc="-75" dirty="0">
                <a:solidFill>
                  <a:srgbClr val="29545D"/>
                </a:solidFill>
                <a:latin typeface="Trebuchet MS" panose="020B0603020202020204"/>
                <a:cs typeface="Trebuchet MS" panose="020B0603020202020204"/>
              </a:rPr>
              <a:t> </a:t>
            </a:r>
            <a:r>
              <a:rPr sz="3600" spc="-229" dirty="0">
                <a:solidFill>
                  <a:srgbClr val="29545D"/>
                </a:solidFill>
                <a:latin typeface="Trebuchet MS" panose="020B0603020202020204"/>
                <a:cs typeface="Trebuchet MS" panose="020B0603020202020204"/>
              </a:rPr>
              <a:t>and</a:t>
            </a:r>
            <a:r>
              <a:rPr sz="3600" spc="-85" dirty="0">
                <a:solidFill>
                  <a:srgbClr val="29545D"/>
                </a:solidFill>
                <a:latin typeface="Trebuchet MS" panose="020B0603020202020204"/>
                <a:cs typeface="Trebuchet MS" panose="020B0603020202020204"/>
              </a:rPr>
              <a:t> </a:t>
            </a:r>
            <a:r>
              <a:rPr sz="3600" spc="-200" dirty="0">
                <a:solidFill>
                  <a:srgbClr val="29545D"/>
                </a:solidFill>
                <a:latin typeface="Trebuchet MS" panose="020B0603020202020204"/>
                <a:cs typeface="Trebuchet MS" panose="020B0603020202020204"/>
              </a:rPr>
              <a:t>c</a:t>
            </a:r>
            <a:r>
              <a:rPr sz="3600" spc="-85" dirty="0">
                <a:solidFill>
                  <a:srgbClr val="29545D"/>
                </a:solidFill>
                <a:latin typeface="Trebuchet MS" panose="020B0603020202020204"/>
                <a:cs typeface="Trebuchet MS" panose="020B0603020202020204"/>
              </a:rPr>
              <a:t>r</a:t>
            </a:r>
            <a:r>
              <a:rPr sz="3600" spc="-10" dirty="0">
                <a:solidFill>
                  <a:srgbClr val="29545D"/>
                </a:solidFill>
                <a:latin typeface="Trebuchet MS" panose="020B0603020202020204"/>
                <a:cs typeface="Trebuchet MS" panose="020B0603020202020204"/>
              </a:rPr>
              <a:t>o</a:t>
            </a:r>
            <a:r>
              <a:rPr sz="3600" spc="-5" dirty="0">
                <a:solidFill>
                  <a:srgbClr val="29545D"/>
                </a:solidFill>
                <a:latin typeface="Trebuchet MS" panose="020B0603020202020204"/>
                <a:cs typeface="Trebuchet MS" panose="020B0603020202020204"/>
              </a:rPr>
              <a:t>s</a:t>
            </a:r>
            <a:r>
              <a:rPr sz="3600" spc="-60" dirty="0">
                <a:solidFill>
                  <a:srgbClr val="29545D"/>
                </a:solidFill>
                <a:latin typeface="Trebuchet MS" panose="020B0603020202020204"/>
                <a:cs typeface="Trebuchet MS" panose="020B0603020202020204"/>
              </a:rPr>
              <a:t>s  </a:t>
            </a:r>
            <a:r>
              <a:rPr sz="3600" spc="-229" dirty="0">
                <a:solidFill>
                  <a:srgbClr val="29545D"/>
                </a:solidFill>
                <a:latin typeface="Trebuchet MS" panose="020B0603020202020204"/>
                <a:cs typeface="Trebuchet MS" panose="020B0603020202020204"/>
              </a:rPr>
              <a:t>matching</a:t>
            </a:r>
            <a:endParaRPr sz="3600">
              <a:latin typeface="Trebuchet MS" panose="020B0603020202020204"/>
              <a:cs typeface="Trebuchet MS" panose="020B0603020202020204"/>
            </a:endParaRPr>
          </a:p>
          <a:p>
            <a:pPr marL="389255" indent="-377190">
              <a:lnSpc>
                <a:spcPct val="100000"/>
              </a:lnSpc>
              <a:spcBef>
                <a:spcPts val="5"/>
              </a:spcBef>
              <a:buSzPct val="97000"/>
              <a:buAutoNum type="arabicPlain" startAt="4"/>
              <a:tabLst>
                <a:tab pos="389890" algn="l"/>
              </a:tabLst>
            </a:pPr>
            <a:r>
              <a:rPr sz="3600" spc="-165" dirty="0">
                <a:solidFill>
                  <a:srgbClr val="29545D"/>
                </a:solidFill>
                <a:latin typeface="Trebuchet MS" panose="020B0603020202020204"/>
                <a:cs typeface="Trebuchet MS" panose="020B0603020202020204"/>
              </a:rPr>
              <a:t>PT/PTT</a:t>
            </a:r>
            <a:endParaRPr sz="3600">
              <a:latin typeface="Trebuchet MS" panose="020B0603020202020204"/>
              <a:cs typeface="Trebuchet MS" panose="020B0603020202020204"/>
            </a:endParaRPr>
          </a:p>
        </p:txBody>
      </p:sp>
      <p:sp>
        <p:nvSpPr>
          <p:cNvPr id="9" name="object 9"/>
          <p:cNvSpPr txBox="1"/>
          <p:nvPr/>
        </p:nvSpPr>
        <p:spPr>
          <a:xfrm>
            <a:off x="1755775" y="1395730"/>
            <a:ext cx="3900804" cy="2966720"/>
          </a:xfrm>
          <a:prstGeom prst="rect">
            <a:avLst/>
          </a:prstGeom>
        </p:spPr>
        <p:txBody>
          <a:bodyPr vert="horz" wrap="square" lIns="0" tIns="10160" rIns="0" bIns="0" rtlCol="0">
            <a:spAutoFit/>
          </a:bodyPr>
          <a:lstStyle/>
          <a:p>
            <a:pPr marL="12700" marR="5080">
              <a:lnSpc>
                <a:spcPct val="100000"/>
              </a:lnSpc>
              <a:spcBef>
                <a:spcPts val="80"/>
              </a:spcBef>
              <a:tabLst>
                <a:tab pos="1050925" algn="l"/>
                <a:tab pos="1169670" algn="l"/>
                <a:tab pos="1426210" algn="l"/>
                <a:tab pos="1900555" algn="l"/>
              </a:tabLst>
            </a:pPr>
            <a:r>
              <a:rPr sz="3200" spc="110" dirty="0">
                <a:solidFill>
                  <a:srgbClr val="71740C"/>
                </a:solidFill>
                <a:latin typeface="Georgia" panose="02040502050405020303"/>
                <a:cs typeface="Georgia" panose="02040502050405020303"/>
              </a:rPr>
              <a:t>TH</a:t>
            </a:r>
            <a:r>
              <a:rPr sz="3200" spc="105" dirty="0">
                <a:solidFill>
                  <a:srgbClr val="71740C"/>
                </a:solidFill>
                <a:latin typeface="Georgia" panose="02040502050405020303"/>
                <a:cs typeface="Georgia" panose="02040502050405020303"/>
              </a:rPr>
              <a:t>E</a:t>
            </a:r>
            <a:r>
              <a:rPr sz="3200" dirty="0">
                <a:solidFill>
                  <a:srgbClr val="71740C"/>
                </a:solidFill>
                <a:latin typeface="Georgia" panose="02040502050405020303"/>
                <a:cs typeface="Georgia" panose="02040502050405020303"/>
              </a:rPr>
              <a:t>	</a:t>
            </a:r>
            <a:r>
              <a:rPr sz="3200" spc="245" dirty="0">
                <a:solidFill>
                  <a:srgbClr val="71740C"/>
                </a:solidFill>
                <a:latin typeface="Georgia" panose="02040502050405020303"/>
                <a:cs typeface="Georgia" panose="02040502050405020303"/>
              </a:rPr>
              <a:t>DIA</a:t>
            </a:r>
            <a:r>
              <a:rPr sz="3200" spc="290" dirty="0">
                <a:solidFill>
                  <a:srgbClr val="71740C"/>
                </a:solidFill>
                <a:latin typeface="Georgia" panose="02040502050405020303"/>
                <a:cs typeface="Georgia" panose="02040502050405020303"/>
              </a:rPr>
              <a:t>G</a:t>
            </a:r>
            <a:r>
              <a:rPr sz="3200" spc="420" dirty="0">
                <a:solidFill>
                  <a:srgbClr val="71740C"/>
                </a:solidFill>
                <a:latin typeface="Georgia" panose="02040502050405020303"/>
                <a:cs typeface="Georgia" panose="02040502050405020303"/>
              </a:rPr>
              <a:t>N</a:t>
            </a:r>
            <a:r>
              <a:rPr sz="3200" spc="140" dirty="0">
                <a:solidFill>
                  <a:srgbClr val="71740C"/>
                </a:solidFill>
                <a:latin typeface="Georgia" panose="02040502050405020303"/>
                <a:cs typeface="Georgia" panose="02040502050405020303"/>
              </a:rPr>
              <a:t>OS</a:t>
            </a:r>
            <a:r>
              <a:rPr sz="3200" spc="145" dirty="0">
                <a:solidFill>
                  <a:srgbClr val="71740C"/>
                </a:solidFill>
                <a:latin typeface="Georgia" panose="02040502050405020303"/>
                <a:cs typeface="Georgia" panose="02040502050405020303"/>
              </a:rPr>
              <a:t>T</a:t>
            </a:r>
            <a:r>
              <a:rPr sz="3200" spc="140" dirty="0">
                <a:solidFill>
                  <a:srgbClr val="71740C"/>
                </a:solidFill>
                <a:latin typeface="Georgia" panose="02040502050405020303"/>
                <a:cs typeface="Georgia" panose="02040502050405020303"/>
              </a:rPr>
              <a:t>IC  </a:t>
            </a:r>
            <a:r>
              <a:rPr sz="3200" spc="20" dirty="0">
                <a:solidFill>
                  <a:srgbClr val="71740C"/>
                </a:solidFill>
                <a:latin typeface="Georgia" panose="02040502050405020303"/>
                <a:cs typeface="Georgia" panose="02040502050405020303"/>
              </a:rPr>
              <a:t>TEST		</a:t>
            </a:r>
            <a:r>
              <a:rPr sz="3200" spc="145" dirty="0">
                <a:solidFill>
                  <a:srgbClr val="71740C"/>
                </a:solidFill>
                <a:latin typeface="Georgia" panose="02040502050405020303"/>
                <a:cs typeface="Georgia" panose="02040502050405020303"/>
              </a:rPr>
              <a:t>OF	</a:t>
            </a:r>
            <a:r>
              <a:rPr sz="3200" spc="195" dirty="0">
                <a:solidFill>
                  <a:srgbClr val="71740C"/>
                </a:solidFill>
                <a:latin typeface="Georgia" panose="02040502050405020303"/>
                <a:cs typeface="Georgia" panose="02040502050405020303"/>
              </a:rPr>
              <a:t>CHOICE </a:t>
            </a:r>
            <a:r>
              <a:rPr sz="3200" spc="200" dirty="0">
                <a:solidFill>
                  <a:srgbClr val="71740C"/>
                </a:solidFill>
                <a:latin typeface="Georgia" panose="02040502050405020303"/>
                <a:cs typeface="Georgia" panose="02040502050405020303"/>
              </a:rPr>
              <a:t> </a:t>
            </a:r>
            <a:r>
              <a:rPr sz="3200" spc="245" dirty="0">
                <a:solidFill>
                  <a:srgbClr val="71740C"/>
                </a:solidFill>
                <a:latin typeface="Georgia" panose="02040502050405020303"/>
                <a:cs typeface="Georgia" panose="02040502050405020303"/>
              </a:rPr>
              <a:t>WITH	</a:t>
            </a:r>
            <a:r>
              <a:rPr sz="3200" spc="195" dirty="0">
                <a:solidFill>
                  <a:srgbClr val="71740C"/>
                </a:solidFill>
                <a:latin typeface="Georgia" panose="02040502050405020303"/>
                <a:cs typeface="Georgia" panose="02040502050405020303"/>
              </a:rPr>
              <a:t>UGI </a:t>
            </a:r>
            <a:r>
              <a:rPr sz="3200" spc="200" dirty="0">
                <a:solidFill>
                  <a:srgbClr val="71740C"/>
                </a:solidFill>
                <a:latin typeface="Georgia" panose="02040502050405020303"/>
                <a:cs typeface="Georgia" panose="02040502050405020303"/>
              </a:rPr>
              <a:t> </a:t>
            </a:r>
            <a:r>
              <a:rPr sz="3200" dirty="0">
                <a:solidFill>
                  <a:srgbClr val="71740C"/>
                </a:solidFill>
                <a:latin typeface="Georgia" panose="02040502050405020303"/>
                <a:cs typeface="Georgia" panose="02040502050405020303"/>
              </a:rPr>
              <a:t>BLEEDING?</a:t>
            </a:r>
            <a:endParaRPr sz="3200" dirty="0">
              <a:latin typeface="Georgia" panose="02040502050405020303"/>
              <a:cs typeface="Georgia" panose="02040502050405020303"/>
            </a:endParaRPr>
          </a:p>
          <a:p>
            <a:pPr marL="12700" marR="326390">
              <a:lnSpc>
                <a:spcPct val="100000"/>
              </a:lnSpc>
              <a:spcBef>
                <a:spcPts val="100"/>
              </a:spcBef>
            </a:pPr>
            <a:r>
              <a:rPr sz="3200" spc="90" dirty="0">
                <a:solidFill>
                  <a:srgbClr val="29545D"/>
                </a:solidFill>
                <a:latin typeface="Trebuchet MS" panose="020B0603020202020204"/>
                <a:cs typeface="Trebuchet MS" panose="020B0603020202020204"/>
              </a:rPr>
              <a:t>-EDG</a:t>
            </a:r>
            <a:r>
              <a:rPr sz="3200" spc="-100" dirty="0">
                <a:solidFill>
                  <a:srgbClr val="29545D"/>
                </a:solidFill>
                <a:latin typeface="Trebuchet MS" panose="020B0603020202020204"/>
                <a:cs typeface="Trebuchet MS" panose="020B0603020202020204"/>
              </a:rPr>
              <a:t> </a:t>
            </a:r>
            <a:r>
              <a:rPr sz="3200" spc="65" dirty="0">
                <a:solidFill>
                  <a:srgbClr val="29545D"/>
                </a:solidFill>
                <a:latin typeface="Trebuchet MS" panose="020B0603020202020204"/>
                <a:cs typeface="Trebuchet MS" panose="020B0603020202020204"/>
              </a:rPr>
              <a:t>%95&gt;</a:t>
            </a:r>
            <a:r>
              <a:rPr sz="3200" spc="-125" dirty="0">
                <a:solidFill>
                  <a:srgbClr val="29545D"/>
                </a:solidFill>
                <a:latin typeface="Trebuchet MS" panose="020B0603020202020204"/>
                <a:cs typeface="Trebuchet MS" panose="020B0603020202020204"/>
              </a:rPr>
              <a:t> </a:t>
            </a:r>
            <a:r>
              <a:rPr sz="3200" spc="-155" dirty="0">
                <a:solidFill>
                  <a:srgbClr val="29545D"/>
                </a:solidFill>
                <a:latin typeface="Trebuchet MS" panose="020B0603020202020204"/>
                <a:cs typeface="Trebuchet MS" panose="020B0603020202020204"/>
              </a:rPr>
              <a:t>diagnosis </a:t>
            </a:r>
            <a:r>
              <a:rPr sz="3200" spc="-950" dirty="0">
                <a:solidFill>
                  <a:srgbClr val="29545D"/>
                </a:solidFill>
                <a:latin typeface="Trebuchet MS" panose="020B0603020202020204"/>
                <a:cs typeface="Trebuchet MS" panose="020B0603020202020204"/>
              </a:rPr>
              <a:t> </a:t>
            </a:r>
            <a:r>
              <a:rPr sz="3200" spc="-185" dirty="0">
                <a:solidFill>
                  <a:srgbClr val="29545D"/>
                </a:solidFill>
                <a:latin typeface="Trebuchet MS" panose="020B0603020202020204"/>
                <a:cs typeface="Trebuchet MS" panose="020B0603020202020204"/>
              </a:rPr>
              <a:t>rate</a:t>
            </a:r>
            <a:endParaRPr sz="3200" dirty="0">
              <a:latin typeface="Trebuchet MS" panose="020B0603020202020204"/>
              <a:cs typeface="Trebuchet MS" panose="020B0603020202020204"/>
            </a:endParaRPr>
          </a:p>
        </p:txBody>
      </p:sp>
      <p:grpSp>
        <p:nvGrpSpPr>
          <p:cNvPr id="10" name="object 10"/>
          <p:cNvGrpSpPr/>
          <p:nvPr/>
        </p:nvGrpSpPr>
        <p:grpSpPr>
          <a:xfrm>
            <a:off x="1536191" y="935736"/>
            <a:ext cx="10655935" cy="5922645"/>
            <a:chOff x="1536191" y="935736"/>
            <a:chExt cx="10655935" cy="5922645"/>
          </a:xfrm>
        </p:grpSpPr>
        <p:pic>
          <p:nvPicPr>
            <p:cNvPr id="11" name="object 11"/>
            <p:cNvPicPr/>
            <p:nvPr/>
          </p:nvPicPr>
          <p:blipFill>
            <a:blip r:embed="rId5" cstate="print"/>
            <a:stretch>
              <a:fillRect/>
            </a:stretch>
          </p:blipFill>
          <p:spPr>
            <a:xfrm>
              <a:off x="9415272" y="4081271"/>
              <a:ext cx="2776726" cy="2776727"/>
            </a:xfrm>
            <a:prstGeom prst="rect">
              <a:avLst/>
            </a:prstGeom>
          </p:spPr>
        </p:pic>
        <p:sp>
          <p:nvSpPr>
            <p:cNvPr id="12" name="object 12"/>
            <p:cNvSpPr/>
            <p:nvPr/>
          </p:nvSpPr>
          <p:spPr>
            <a:xfrm>
              <a:off x="1542287" y="941832"/>
              <a:ext cx="4373880" cy="3968750"/>
            </a:xfrm>
            <a:custGeom>
              <a:avLst/>
              <a:gdLst/>
              <a:ahLst/>
              <a:cxnLst/>
              <a:rect l="l" t="t" r="r" b="b"/>
              <a:pathLst>
                <a:path w="4373880" h="3968750">
                  <a:moveTo>
                    <a:pt x="661416" y="3968495"/>
                  </a:moveTo>
                  <a:lnTo>
                    <a:pt x="614184" y="3966835"/>
                  </a:lnTo>
                  <a:lnTo>
                    <a:pt x="567849" y="3961927"/>
                  </a:lnTo>
                  <a:lnTo>
                    <a:pt x="522521" y="3953883"/>
                  </a:lnTo>
                  <a:lnTo>
                    <a:pt x="478313" y="3942817"/>
                  </a:lnTo>
                  <a:lnTo>
                    <a:pt x="435336" y="3928839"/>
                  </a:lnTo>
                  <a:lnTo>
                    <a:pt x="393702" y="3912062"/>
                  </a:lnTo>
                  <a:lnTo>
                    <a:pt x="353524" y="3892598"/>
                  </a:lnTo>
                  <a:lnTo>
                    <a:pt x="314914" y="3870559"/>
                  </a:lnTo>
                  <a:lnTo>
                    <a:pt x="277983" y="3846056"/>
                  </a:lnTo>
                  <a:lnTo>
                    <a:pt x="242843" y="3819202"/>
                  </a:lnTo>
                  <a:lnTo>
                    <a:pt x="209607" y="3790108"/>
                  </a:lnTo>
                  <a:lnTo>
                    <a:pt x="178387" y="3758888"/>
                  </a:lnTo>
                  <a:lnTo>
                    <a:pt x="149293" y="3725652"/>
                  </a:lnTo>
                  <a:lnTo>
                    <a:pt x="122439" y="3690512"/>
                  </a:lnTo>
                  <a:lnTo>
                    <a:pt x="97936" y="3653581"/>
                  </a:lnTo>
                  <a:lnTo>
                    <a:pt x="75897" y="3614971"/>
                  </a:lnTo>
                  <a:lnTo>
                    <a:pt x="56433" y="3574793"/>
                  </a:lnTo>
                  <a:lnTo>
                    <a:pt x="39656" y="3533159"/>
                  </a:lnTo>
                  <a:lnTo>
                    <a:pt x="25678" y="3490182"/>
                  </a:lnTo>
                  <a:lnTo>
                    <a:pt x="14612" y="3445974"/>
                  </a:lnTo>
                  <a:lnTo>
                    <a:pt x="6568" y="3400646"/>
                  </a:lnTo>
                  <a:lnTo>
                    <a:pt x="1660" y="3354311"/>
                  </a:lnTo>
                  <a:lnTo>
                    <a:pt x="0" y="3307079"/>
                  </a:lnTo>
                  <a:lnTo>
                    <a:pt x="0" y="661415"/>
                  </a:lnTo>
                  <a:lnTo>
                    <a:pt x="1660" y="614184"/>
                  </a:lnTo>
                  <a:lnTo>
                    <a:pt x="6568" y="567849"/>
                  </a:lnTo>
                  <a:lnTo>
                    <a:pt x="14612" y="522521"/>
                  </a:lnTo>
                  <a:lnTo>
                    <a:pt x="25678" y="478313"/>
                  </a:lnTo>
                  <a:lnTo>
                    <a:pt x="39656" y="435336"/>
                  </a:lnTo>
                  <a:lnTo>
                    <a:pt x="56433" y="393702"/>
                  </a:lnTo>
                  <a:lnTo>
                    <a:pt x="75897" y="353524"/>
                  </a:lnTo>
                  <a:lnTo>
                    <a:pt x="97936" y="314914"/>
                  </a:lnTo>
                  <a:lnTo>
                    <a:pt x="122439" y="277983"/>
                  </a:lnTo>
                  <a:lnTo>
                    <a:pt x="149293" y="242843"/>
                  </a:lnTo>
                  <a:lnTo>
                    <a:pt x="178387" y="209607"/>
                  </a:lnTo>
                  <a:lnTo>
                    <a:pt x="209607" y="178387"/>
                  </a:lnTo>
                  <a:lnTo>
                    <a:pt x="242843" y="149293"/>
                  </a:lnTo>
                  <a:lnTo>
                    <a:pt x="277983" y="122439"/>
                  </a:lnTo>
                  <a:lnTo>
                    <a:pt x="314914" y="97936"/>
                  </a:lnTo>
                  <a:lnTo>
                    <a:pt x="353524" y="75897"/>
                  </a:lnTo>
                  <a:lnTo>
                    <a:pt x="393702" y="56433"/>
                  </a:lnTo>
                  <a:lnTo>
                    <a:pt x="435336" y="39656"/>
                  </a:lnTo>
                  <a:lnTo>
                    <a:pt x="478313" y="25678"/>
                  </a:lnTo>
                  <a:lnTo>
                    <a:pt x="522521" y="14612"/>
                  </a:lnTo>
                  <a:lnTo>
                    <a:pt x="567849" y="6568"/>
                  </a:lnTo>
                  <a:lnTo>
                    <a:pt x="614184" y="1660"/>
                  </a:lnTo>
                  <a:lnTo>
                    <a:pt x="661416" y="0"/>
                  </a:lnTo>
                </a:path>
                <a:path w="4373880" h="3968750">
                  <a:moveTo>
                    <a:pt x="3712464" y="0"/>
                  </a:moveTo>
                  <a:lnTo>
                    <a:pt x="3759695" y="1660"/>
                  </a:lnTo>
                  <a:lnTo>
                    <a:pt x="3806030" y="6568"/>
                  </a:lnTo>
                  <a:lnTo>
                    <a:pt x="3851358" y="14612"/>
                  </a:lnTo>
                  <a:lnTo>
                    <a:pt x="3895566" y="25678"/>
                  </a:lnTo>
                  <a:lnTo>
                    <a:pt x="3938543" y="39656"/>
                  </a:lnTo>
                  <a:lnTo>
                    <a:pt x="3980177" y="56433"/>
                  </a:lnTo>
                  <a:lnTo>
                    <a:pt x="4020355" y="75897"/>
                  </a:lnTo>
                  <a:lnTo>
                    <a:pt x="4058965" y="97936"/>
                  </a:lnTo>
                  <a:lnTo>
                    <a:pt x="4095896" y="122439"/>
                  </a:lnTo>
                  <a:lnTo>
                    <a:pt x="4131036" y="149293"/>
                  </a:lnTo>
                  <a:lnTo>
                    <a:pt x="4164272" y="178387"/>
                  </a:lnTo>
                  <a:lnTo>
                    <a:pt x="4195492" y="209607"/>
                  </a:lnTo>
                  <a:lnTo>
                    <a:pt x="4224586" y="242843"/>
                  </a:lnTo>
                  <a:lnTo>
                    <a:pt x="4251440" y="277983"/>
                  </a:lnTo>
                  <a:lnTo>
                    <a:pt x="4275943" y="314914"/>
                  </a:lnTo>
                  <a:lnTo>
                    <a:pt x="4297982" y="353524"/>
                  </a:lnTo>
                  <a:lnTo>
                    <a:pt x="4317446" y="393702"/>
                  </a:lnTo>
                  <a:lnTo>
                    <a:pt x="4334223" y="435336"/>
                  </a:lnTo>
                  <a:lnTo>
                    <a:pt x="4348201" y="478313"/>
                  </a:lnTo>
                  <a:lnTo>
                    <a:pt x="4359267" y="522521"/>
                  </a:lnTo>
                  <a:lnTo>
                    <a:pt x="4367311" y="567849"/>
                  </a:lnTo>
                  <a:lnTo>
                    <a:pt x="4372219" y="614184"/>
                  </a:lnTo>
                  <a:lnTo>
                    <a:pt x="4373880" y="661415"/>
                  </a:lnTo>
                  <a:lnTo>
                    <a:pt x="4373880" y="3307079"/>
                  </a:lnTo>
                  <a:lnTo>
                    <a:pt x="4372219" y="3354311"/>
                  </a:lnTo>
                  <a:lnTo>
                    <a:pt x="4367311" y="3400646"/>
                  </a:lnTo>
                  <a:lnTo>
                    <a:pt x="4359267" y="3445974"/>
                  </a:lnTo>
                  <a:lnTo>
                    <a:pt x="4348201" y="3490182"/>
                  </a:lnTo>
                  <a:lnTo>
                    <a:pt x="4334223" y="3533159"/>
                  </a:lnTo>
                  <a:lnTo>
                    <a:pt x="4317446" y="3574793"/>
                  </a:lnTo>
                  <a:lnTo>
                    <a:pt x="4297982" y="3614971"/>
                  </a:lnTo>
                  <a:lnTo>
                    <a:pt x="4275943" y="3653581"/>
                  </a:lnTo>
                  <a:lnTo>
                    <a:pt x="4251440" y="3690512"/>
                  </a:lnTo>
                  <a:lnTo>
                    <a:pt x="4224586" y="3725652"/>
                  </a:lnTo>
                  <a:lnTo>
                    <a:pt x="4195492" y="3758888"/>
                  </a:lnTo>
                  <a:lnTo>
                    <a:pt x="4164272" y="3790108"/>
                  </a:lnTo>
                  <a:lnTo>
                    <a:pt x="4131036" y="3819202"/>
                  </a:lnTo>
                  <a:lnTo>
                    <a:pt x="4095896" y="3846056"/>
                  </a:lnTo>
                  <a:lnTo>
                    <a:pt x="4058965" y="3870559"/>
                  </a:lnTo>
                  <a:lnTo>
                    <a:pt x="4020355" y="3892598"/>
                  </a:lnTo>
                  <a:lnTo>
                    <a:pt x="3980177" y="3912062"/>
                  </a:lnTo>
                  <a:lnTo>
                    <a:pt x="3938543" y="3928839"/>
                  </a:lnTo>
                  <a:lnTo>
                    <a:pt x="3895566" y="3942817"/>
                  </a:lnTo>
                  <a:lnTo>
                    <a:pt x="3851358" y="3953883"/>
                  </a:lnTo>
                  <a:lnTo>
                    <a:pt x="3806030" y="3961927"/>
                  </a:lnTo>
                  <a:lnTo>
                    <a:pt x="3759695" y="3966835"/>
                  </a:lnTo>
                  <a:lnTo>
                    <a:pt x="3712464" y="3968495"/>
                  </a:lnTo>
                </a:path>
              </a:pathLst>
            </a:custGeom>
            <a:ln w="12192">
              <a:solidFill>
                <a:srgbClr val="45122E"/>
              </a:solidFill>
            </a:ln>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8"/>
            </a:xfrm>
            <a:prstGeom prst="rect">
              <a:avLst/>
            </a:prstGeom>
          </p:spPr>
        </p:pic>
        <p:pic>
          <p:nvPicPr>
            <p:cNvPr id="4" name="object 4"/>
            <p:cNvPicPr/>
            <p:nvPr/>
          </p:nvPicPr>
          <p:blipFill>
            <a:blip r:embed="rId3" cstate="print"/>
            <a:stretch>
              <a:fillRect/>
            </a:stretch>
          </p:blipFill>
          <p:spPr>
            <a:xfrm>
              <a:off x="667512" y="188976"/>
              <a:ext cx="5722366" cy="1510029"/>
            </a:xfrm>
            <a:prstGeom prst="rect">
              <a:avLst/>
            </a:prstGeom>
          </p:spPr>
        </p:pic>
      </p:grpSp>
      <p:sp>
        <p:nvSpPr>
          <p:cNvPr id="5" name="object 5"/>
          <p:cNvSpPr txBox="1">
            <a:spLocks noGrp="1"/>
          </p:cNvSpPr>
          <p:nvPr>
            <p:ph type="title"/>
          </p:nvPr>
        </p:nvSpPr>
        <p:spPr>
          <a:xfrm>
            <a:off x="1080617" y="371043"/>
            <a:ext cx="4857115" cy="848994"/>
          </a:xfrm>
          <a:prstGeom prst="rect">
            <a:avLst/>
          </a:prstGeom>
        </p:spPr>
        <p:txBody>
          <a:bodyPr vert="horz" wrap="square" lIns="0" tIns="12700" rIns="0" bIns="0" rtlCol="0">
            <a:spAutoFit/>
          </a:bodyPr>
          <a:lstStyle/>
          <a:p>
            <a:pPr marL="12700">
              <a:lnSpc>
                <a:spcPct val="100000"/>
              </a:lnSpc>
              <a:spcBef>
                <a:spcPts val="100"/>
              </a:spcBef>
            </a:pPr>
            <a:r>
              <a:rPr sz="5400" b="1" spc="-5" dirty="0">
                <a:solidFill>
                  <a:srgbClr val="6C1269"/>
                </a:solidFill>
                <a:latin typeface="Trebuchet MS" panose="020B0603020202020204"/>
                <a:cs typeface="Trebuchet MS" panose="020B0603020202020204"/>
              </a:rPr>
              <a:t>Resuscitation</a:t>
            </a:r>
            <a:r>
              <a:rPr sz="5400" b="1" spc="-190" dirty="0">
                <a:solidFill>
                  <a:srgbClr val="6C1269"/>
                </a:solidFill>
                <a:latin typeface="Trebuchet MS" panose="020B0603020202020204"/>
                <a:cs typeface="Trebuchet MS" panose="020B0603020202020204"/>
              </a:rPr>
              <a:t> </a:t>
            </a:r>
            <a:r>
              <a:rPr sz="5400" b="1" spc="-520" dirty="0">
                <a:solidFill>
                  <a:srgbClr val="6C1269"/>
                </a:solidFill>
                <a:latin typeface="Trebuchet MS" panose="020B0603020202020204"/>
                <a:cs typeface="Trebuchet MS" panose="020B0603020202020204"/>
              </a:rPr>
              <a:t>..</a:t>
            </a:r>
            <a:endParaRPr sz="5400">
              <a:latin typeface="Trebuchet MS" panose="020B0603020202020204"/>
              <a:cs typeface="Trebuchet MS" panose="020B0603020202020204"/>
            </a:endParaRPr>
          </a:p>
        </p:txBody>
      </p:sp>
      <p:sp>
        <p:nvSpPr>
          <p:cNvPr id="6" name="object 6"/>
          <p:cNvSpPr txBox="1"/>
          <p:nvPr/>
        </p:nvSpPr>
        <p:spPr>
          <a:xfrm>
            <a:off x="7151878" y="511251"/>
            <a:ext cx="4308475" cy="1123315"/>
          </a:xfrm>
          <a:prstGeom prst="rect">
            <a:avLst/>
          </a:prstGeom>
        </p:spPr>
        <p:txBody>
          <a:bodyPr vert="horz" wrap="square" lIns="0" tIns="12700" rIns="0" bIns="0" rtlCol="0">
            <a:spAutoFit/>
          </a:bodyPr>
          <a:lstStyle/>
          <a:p>
            <a:pPr marL="12700" marR="5080" algn="just">
              <a:lnSpc>
                <a:spcPct val="100000"/>
              </a:lnSpc>
              <a:spcBef>
                <a:spcPts val="100"/>
              </a:spcBef>
            </a:pPr>
            <a:r>
              <a:rPr sz="2400" spc="-85" dirty="0">
                <a:solidFill>
                  <a:srgbClr val="6C1269"/>
                </a:solidFill>
                <a:latin typeface="Trebuchet MS" panose="020B0603020202020204"/>
                <a:cs typeface="Trebuchet MS" panose="020B0603020202020204"/>
              </a:rPr>
              <a:t>*</a:t>
            </a:r>
            <a:r>
              <a:rPr sz="2400" spc="-105" dirty="0">
                <a:solidFill>
                  <a:srgbClr val="6C1269"/>
                </a:solidFill>
                <a:latin typeface="Trebuchet MS" panose="020B0603020202020204"/>
                <a:cs typeface="Trebuchet MS" panose="020B0603020202020204"/>
              </a:rPr>
              <a:t>f</a:t>
            </a:r>
            <a:r>
              <a:rPr sz="2400" spc="25" dirty="0">
                <a:solidFill>
                  <a:srgbClr val="6C1269"/>
                </a:solidFill>
                <a:latin typeface="Trebuchet MS" panose="020B0603020202020204"/>
                <a:cs typeface="Trebuchet MS" panose="020B0603020202020204"/>
              </a:rPr>
              <a:t>or</a:t>
            </a:r>
            <a:r>
              <a:rPr sz="2400" spc="-75" dirty="0">
                <a:solidFill>
                  <a:srgbClr val="6C1269"/>
                </a:solidFill>
                <a:latin typeface="Trebuchet MS" panose="020B0603020202020204"/>
                <a:cs typeface="Trebuchet MS" panose="020B0603020202020204"/>
              </a:rPr>
              <a:t> </a:t>
            </a:r>
            <a:r>
              <a:rPr sz="2400" spc="-170" dirty="0">
                <a:solidFill>
                  <a:srgbClr val="6C1269"/>
                </a:solidFill>
                <a:latin typeface="Trebuchet MS" panose="020B0603020202020204"/>
                <a:cs typeface="Trebuchet MS" panose="020B0603020202020204"/>
              </a:rPr>
              <a:t>a</a:t>
            </a:r>
            <a:r>
              <a:rPr sz="2400" spc="-225" dirty="0">
                <a:solidFill>
                  <a:srgbClr val="6C1269"/>
                </a:solidFill>
                <a:latin typeface="Trebuchet MS" panose="020B0603020202020204"/>
                <a:cs typeface="Trebuchet MS" panose="020B0603020202020204"/>
              </a:rPr>
              <a:t>n</a:t>
            </a:r>
            <a:r>
              <a:rPr sz="2400" spc="-135" dirty="0">
                <a:solidFill>
                  <a:srgbClr val="6C1269"/>
                </a:solidFill>
                <a:latin typeface="Trebuchet MS" panose="020B0603020202020204"/>
                <a:cs typeface="Trebuchet MS" panose="020B0603020202020204"/>
              </a:rPr>
              <a:t>y</a:t>
            </a:r>
            <a:r>
              <a:rPr sz="2400" spc="-75" dirty="0">
                <a:solidFill>
                  <a:srgbClr val="6C1269"/>
                </a:solidFill>
                <a:latin typeface="Trebuchet MS" panose="020B0603020202020204"/>
                <a:cs typeface="Trebuchet MS" panose="020B0603020202020204"/>
              </a:rPr>
              <a:t> </a:t>
            </a:r>
            <a:r>
              <a:rPr sz="2400" spc="-65" dirty="0">
                <a:solidFill>
                  <a:srgbClr val="6C1269"/>
                </a:solidFill>
                <a:latin typeface="Trebuchet MS" panose="020B0603020202020204"/>
                <a:cs typeface="Trebuchet MS" panose="020B0603020202020204"/>
              </a:rPr>
              <a:t>s</a:t>
            </a:r>
            <a:r>
              <a:rPr sz="2400" spc="-130" dirty="0">
                <a:solidFill>
                  <a:srgbClr val="6C1269"/>
                </a:solidFill>
                <a:latin typeface="Trebuchet MS" panose="020B0603020202020204"/>
                <a:cs typeface="Trebuchet MS" panose="020B0603020202020204"/>
              </a:rPr>
              <a:t>i</a:t>
            </a:r>
            <a:r>
              <a:rPr sz="2400" spc="-215" dirty="0">
                <a:solidFill>
                  <a:srgbClr val="6C1269"/>
                </a:solidFill>
                <a:latin typeface="Trebuchet MS" panose="020B0603020202020204"/>
                <a:cs typeface="Trebuchet MS" panose="020B0603020202020204"/>
              </a:rPr>
              <a:t>g</a:t>
            </a:r>
            <a:r>
              <a:rPr sz="2400" spc="-175" dirty="0">
                <a:solidFill>
                  <a:srgbClr val="6C1269"/>
                </a:solidFill>
                <a:latin typeface="Trebuchet MS" panose="020B0603020202020204"/>
                <a:cs typeface="Trebuchet MS" panose="020B0603020202020204"/>
              </a:rPr>
              <a:t>nific</a:t>
            </a:r>
            <a:r>
              <a:rPr sz="2400" spc="-225" dirty="0">
                <a:solidFill>
                  <a:srgbClr val="6C1269"/>
                </a:solidFill>
                <a:latin typeface="Trebuchet MS" panose="020B0603020202020204"/>
                <a:cs typeface="Trebuchet MS" panose="020B0603020202020204"/>
              </a:rPr>
              <a:t>a</a:t>
            </a:r>
            <a:r>
              <a:rPr sz="2400" spc="-135" dirty="0">
                <a:solidFill>
                  <a:srgbClr val="6C1269"/>
                </a:solidFill>
                <a:latin typeface="Trebuchet MS" panose="020B0603020202020204"/>
                <a:cs typeface="Trebuchet MS" panose="020B0603020202020204"/>
              </a:rPr>
              <a:t>nt</a:t>
            </a:r>
            <a:r>
              <a:rPr sz="2400" spc="-85" dirty="0">
                <a:solidFill>
                  <a:srgbClr val="6C1269"/>
                </a:solidFill>
                <a:latin typeface="Trebuchet MS" panose="020B0603020202020204"/>
                <a:cs typeface="Trebuchet MS" panose="020B0603020202020204"/>
              </a:rPr>
              <a:t> </a:t>
            </a:r>
            <a:r>
              <a:rPr sz="2400" spc="-204" dirty="0">
                <a:solidFill>
                  <a:srgbClr val="6C1269"/>
                </a:solidFill>
                <a:latin typeface="Trebuchet MS" panose="020B0603020202020204"/>
                <a:cs typeface="Trebuchet MS" panose="020B0603020202020204"/>
              </a:rPr>
              <a:t>ga</a:t>
            </a:r>
            <a:r>
              <a:rPr sz="2400" spc="-65" dirty="0">
                <a:solidFill>
                  <a:srgbClr val="6C1269"/>
                </a:solidFill>
                <a:latin typeface="Trebuchet MS" panose="020B0603020202020204"/>
                <a:cs typeface="Trebuchet MS" panose="020B0603020202020204"/>
              </a:rPr>
              <a:t>s</a:t>
            </a:r>
            <a:r>
              <a:rPr sz="2400" spc="-165" dirty="0">
                <a:solidFill>
                  <a:srgbClr val="6C1269"/>
                </a:solidFill>
                <a:latin typeface="Trebuchet MS" panose="020B0603020202020204"/>
                <a:cs typeface="Trebuchet MS" panose="020B0603020202020204"/>
              </a:rPr>
              <a:t>t</a:t>
            </a:r>
            <a:r>
              <a:rPr sz="2400" spc="-50" dirty="0">
                <a:solidFill>
                  <a:srgbClr val="6C1269"/>
                </a:solidFill>
                <a:latin typeface="Trebuchet MS" panose="020B0603020202020204"/>
                <a:cs typeface="Trebuchet MS" panose="020B0603020202020204"/>
              </a:rPr>
              <a:t>r</a:t>
            </a:r>
            <a:r>
              <a:rPr sz="2400" spc="-100" dirty="0">
                <a:solidFill>
                  <a:srgbClr val="6C1269"/>
                </a:solidFill>
                <a:latin typeface="Trebuchet MS" panose="020B0603020202020204"/>
                <a:cs typeface="Trebuchet MS" panose="020B0603020202020204"/>
              </a:rPr>
              <a:t>oin</a:t>
            </a:r>
            <a:r>
              <a:rPr sz="2400" spc="-105" dirty="0">
                <a:solidFill>
                  <a:srgbClr val="6C1269"/>
                </a:solidFill>
                <a:latin typeface="Trebuchet MS" panose="020B0603020202020204"/>
                <a:cs typeface="Trebuchet MS" panose="020B0603020202020204"/>
              </a:rPr>
              <a:t>t</a:t>
            </a:r>
            <a:r>
              <a:rPr sz="2400" spc="-120" dirty="0">
                <a:solidFill>
                  <a:srgbClr val="6C1269"/>
                </a:solidFill>
                <a:latin typeface="Trebuchet MS" panose="020B0603020202020204"/>
                <a:cs typeface="Trebuchet MS" panose="020B0603020202020204"/>
              </a:rPr>
              <a:t>e</a:t>
            </a:r>
            <a:r>
              <a:rPr sz="2400" spc="-105" dirty="0">
                <a:solidFill>
                  <a:srgbClr val="6C1269"/>
                </a:solidFill>
                <a:latin typeface="Trebuchet MS" panose="020B0603020202020204"/>
                <a:cs typeface="Trebuchet MS" panose="020B0603020202020204"/>
              </a:rPr>
              <a:t>s</a:t>
            </a:r>
            <a:r>
              <a:rPr sz="2400" spc="-165" dirty="0">
                <a:solidFill>
                  <a:srgbClr val="6C1269"/>
                </a:solidFill>
                <a:latin typeface="Trebuchet MS" panose="020B0603020202020204"/>
                <a:cs typeface="Trebuchet MS" panose="020B0603020202020204"/>
              </a:rPr>
              <a:t>tinal  </a:t>
            </a:r>
            <a:r>
              <a:rPr sz="2400" spc="-160" dirty="0">
                <a:solidFill>
                  <a:srgbClr val="6C1269"/>
                </a:solidFill>
                <a:latin typeface="Trebuchet MS" panose="020B0603020202020204"/>
                <a:cs typeface="Trebuchet MS" panose="020B0603020202020204"/>
              </a:rPr>
              <a:t>blee</a:t>
            </a:r>
            <a:r>
              <a:rPr sz="2400" spc="-114" dirty="0">
                <a:solidFill>
                  <a:srgbClr val="6C1269"/>
                </a:solidFill>
                <a:latin typeface="Trebuchet MS" panose="020B0603020202020204"/>
                <a:cs typeface="Trebuchet MS" panose="020B0603020202020204"/>
              </a:rPr>
              <a:t>d</a:t>
            </a:r>
            <a:r>
              <a:rPr sz="2400" spc="-75" dirty="0">
                <a:solidFill>
                  <a:srgbClr val="6C1269"/>
                </a:solidFill>
                <a:latin typeface="Trebuchet MS" panose="020B0603020202020204"/>
                <a:cs typeface="Trebuchet MS" panose="020B0603020202020204"/>
              </a:rPr>
              <a:t> </a:t>
            </a:r>
            <a:r>
              <a:rPr sz="2400" spc="-185" dirty="0">
                <a:solidFill>
                  <a:srgbClr val="6C1269"/>
                </a:solidFill>
                <a:latin typeface="Trebuchet MS" panose="020B0603020202020204"/>
                <a:cs typeface="Trebuchet MS" panose="020B0603020202020204"/>
              </a:rPr>
              <a:t>,u</a:t>
            </a:r>
            <a:r>
              <a:rPr sz="2400" spc="-175" dirty="0">
                <a:solidFill>
                  <a:srgbClr val="6C1269"/>
                </a:solidFill>
                <a:latin typeface="Trebuchet MS" panose="020B0603020202020204"/>
                <a:cs typeface="Trebuchet MS" panose="020B0603020202020204"/>
              </a:rPr>
              <a:t>s</a:t>
            </a:r>
            <a:r>
              <a:rPr sz="2400" spc="-210" dirty="0">
                <a:solidFill>
                  <a:srgbClr val="6C1269"/>
                </a:solidFill>
                <a:latin typeface="Trebuchet MS" panose="020B0603020202020204"/>
                <a:cs typeface="Trebuchet MS" panose="020B0603020202020204"/>
              </a:rPr>
              <a:t>ua</a:t>
            </a:r>
            <a:r>
              <a:rPr sz="2400" spc="-110" dirty="0">
                <a:solidFill>
                  <a:srgbClr val="6C1269"/>
                </a:solidFill>
                <a:latin typeface="Trebuchet MS" panose="020B0603020202020204"/>
                <a:cs typeface="Trebuchet MS" panose="020B0603020202020204"/>
              </a:rPr>
              <a:t>l</a:t>
            </a:r>
            <a:r>
              <a:rPr sz="2400" spc="-210" dirty="0">
                <a:solidFill>
                  <a:srgbClr val="6C1269"/>
                </a:solidFill>
                <a:latin typeface="Trebuchet MS" panose="020B0603020202020204"/>
                <a:cs typeface="Trebuchet MS" panose="020B0603020202020204"/>
              </a:rPr>
              <a:t>l</a:t>
            </a:r>
            <a:r>
              <a:rPr sz="2400" spc="-135" dirty="0">
                <a:solidFill>
                  <a:srgbClr val="6C1269"/>
                </a:solidFill>
                <a:latin typeface="Trebuchet MS" panose="020B0603020202020204"/>
                <a:cs typeface="Trebuchet MS" panose="020B0603020202020204"/>
              </a:rPr>
              <a:t>y</a:t>
            </a:r>
            <a:r>
              <a:rPr sz="2400" spc="-50" dirty="0">
                <a:solidFill>
                  <a:srgbClr val="6C1269"/>
                </a:solidFill>
                <a:latin typeface="Trebuchet MS" panose="020B0603020202020204"/>
                <a:cs typeface="Trebuchet MS" panose="020B0603020202020204"/>
              </a:rPr>
              <a:t> </a:t>
            </a:r>
            <a:r>
              <a:rPr sz="2400" spc="-120" dirty="0">
                <a:solidFill>
                  <a:srgbClr val="6C1269"/>
                </a:solidFill>
                <a:latin typeface="Trebuchet MS" panose="020B0603020202020204"/>
                <a:cs typeface="Trebuchet MS" panose="020B0603020202020204"/>
              </a:rPr>
              <a:t>whe</a:t>
            </a:r>
            <a:r>
              <a:rPr sz="2400" spc="-105" dirty="0">
                <a:solidFill>
                  <a:srgbClr val="6C1269"/>
                </a:solidFill>
                <a:latin typeface="Trebuchet MS" panose="020B0603020202020204"/>
                <a:cs typeface="Trebuchet MS" panose="020B0603020202020204"/>
              </a:rPr>
              <a:t>n</a:t>
            </a:r>
            <a:r>
              <a:rPr sz="2400" spc="-75" dirty="0">
                <a:solidFill>
                  <a:srgbClr val="6C1269"/>
                </a:solidFill>
                <a:latin typeface="Trebuchet MS" panose="020B0603020202020204"/>
                <a:cs typeface="Trebuchet MS" panose="020B0603020202020204"/>
              </a:rPr>
              <a:t> </a:t>
            </a:r>
            <a:r>
              <a:rPr sz="2400" spc="145" dirty="0">
                <a:solidFill>
                  <a:srgbClr val="6C1269"/>
                </a:solidFill>
                <a:latin typeface="Trebuchet MS" panose="020B0603020202020204"/>
                <a:cs typeface="Trebuchet MS" panose="020B0603020202020204"/>
              </a:rPr>
              <a:t>&gt;</a:t>
            </a:r>
            <a:r>
              <a:rPr sz="2400" spc="-60" dirty="0">
                <a:solidFill>
                  <a:srgbClr val="6C1269"/>
                </a:solidFill>
                <a:latin typeface="Trebuchet MS" panose="020B0603020202020204"/>
                <a:cs typeface="Trebuchet MS" panose="020B0603020202020204"/>
              </a:rPr>
              <a:t>30</a:t>
            </a:r>
            <a:r>
              <a:rPr sz="2400" spc="180" dirty="0">
                <a:solidFill>
                  <a:srgbClr val="6C1269"/>
                </a:solidFill>
                <a:latin typeface="Trebuchet MS" panose="020B0603020202020204"/>
                <a:cs typeface="Trebuchet MS" panose="020B0603020202020204"/>
              </a:rPr>
              <a:t>%</a:t>
            </a:r>
            <a:r>
              <a:rPr sz="2400" spc="-50" dirty="0">
                <a:solidFill>
                  <a:srgbClr val="6C1269"/>
                </a:solidFill>
                <a:latin typeface="Trebuchet MS" panose="020B0603020202020204"/>
                <a:cs typeface="Trebuchet MS" panose="020B0603020202020204"/>
              </a:rPr>
              <a:t> </a:t>
            </a:r>
            <a:r>
              <a:rPr sz="2400" spc="-130" dirty="0">
                <a:solidFill>
                  <a:srgbClr val="6C1269"/>
                </a:solidFill>
                <a:latin typeface="Trebuchet MS" panose="020B0603020202020204"/>
                <a:cs typeface="Trebuchet MS" panose="020B0603020202020204"/>
              </a:rPr>
              <a:t>of</a:t>
            </a:r>
            <a:r>
              <a:rPr sz="2400" spc="-75" dirty="0">
                <a:solidFill>
                  <a:srgbClr val="6C1269"/>
                </a:solidFill>
                <a:latin typeface="Trebuchet MS" panose="020B0603020202020204"/>
                <a:cs typeface="Trebuchet MS" panose="020B0603020202020204"/>
              </a:rPr>
              <a:t> </a:t>
            </a:r>
            <a:r>
              <a:rPr sz="2400" spc="-60" dirty="0">
                <a:solidFill>
                  <a:srgbClr val="6C1269"/>
                </a:solidFill>
                <a:latin typeface="Trebuchet MS" panose="020B0603020202020204"/>
                <a:cs typeface="Trebuchet MS" panose="020B0603020202020204"/>
              </a:rPr>
              <a:t>blo</a:t>
            </a:r>
            <a:r>
              <a:rPr sz="2400" spc="-80" dirty="0">
                <a:solidFill>
                  <a:srgbClr val="6C1269"/>
                </a:solidFill>
                <a:latin typeface="Trebuchet MS" panose="020B0603020202020204"/>
                <a:cs typeface="Trebuchet MS" panose="020B0603020202020204"/>
              </a:rPr>
              <a:t>od  </a:t>
            </a:r>
            <a:r>
              <a:rPr sz="2400" spc="-170" dirty="0">
                <a:solidFill>
                  <a:srgbClr val="6C1269"/>
                </a:solidFill>
                <a:latin typeface="Trebuchet MS" panose="020B0603020202020204"/>
                <a:cs typeface="Trebuchet MS" panose="020B0603020202020204"/>
              </a:rPr>
              <a:t>v</a:t>
            </a:r>
            <a:r>
              <a:rPr sz="2400" spc="-85" dirty="0">
                <a:solidFill>
                  <a:srgbClr val="6C1269"/>
                </a:solidFill>
                <a:latin typeface="Trebuchet MS" panose="020B0603020202020204"/>
                <a:cs typeface="Trebuchet MS" panose="020B0603020202020204"/>
              </a:rPr>
              <a:t>olu</a:t>
            </a:r>
            <a:r>
              <a:rPr sz="2400" spc="-160" dirty="0">
                <a:solidFill>
                  <a:srgbClr val="6C1269"/>
                </a:solidFill>
                <a:latin typeface="Trebuchet MS" panose="020B0603020202020204"/>
                <a:cs typeface="Trebuchet MS" panose="020B0603020202020204"/>
              </a:rPr>
              <a:t>me</a:t>
            </a:r>
            <a:r>
              <a:rPr sz="2400" spc="-75" dirty="0">
                <a:solidFill>
                  <a:srgbClr val="6C1269"/>
                </a:solidFill>
                <a:latin typeface="Trebuchet MS" panose="020B0603020202020204"/>
                <a:cs typeface="Trebuchet MS" panose="020B0603020202020204"/>
              </a:rPr>
              <a:t> </a:t>
            </a:r>
            <a:r>
              <a:rPr sz="2400" spc="-135" dirty="0">
                <a:solidFill>
                  <a:srgbClr val="6C1269"/>
                </a:solidFill>
                <a:latin typeface="Trebuchet MS" panose="020B0603020202020204"/>
                <a:cs typeface="Trebuchet MS" panose="020B0603020202020204"/>
              </a:rPr>
              <a:t>has</a:t>
            </a:r>
            <a:r>
              <a:rPr sz="2400" spc="-65" dirty="0">
                <a:solidFill>
                  <a:srgbClr val="6C1269"/>
                </a:solidFill>
                <a:latin typeface="Trebuchet MS" panose="020B0603020202020204"/>
                <a:cs typeface="Trebuchet MS" panose="020B0603020202020204"/>
              </a:rPr>
              <a:t> </a:t>
            </a:r>
            <a:r>
              <a:rPr sz="2400" spc="-145" dirty="0">
                <a:solidFill>
                  <a:srgbClr val="6C1269"/>
                </a:solidFill>
                <a:latin typeface="Trebuchet MS" panose="020B0603020202020204"/>
                <a:cs typeface="Trebuchet MS" panose="020B0603020202020204"/>
              </a:rPr>
              <a:t>been</a:t>
            </a:r>
            <a:r>
              <a:rPr sz="2400" spc="-55" dirty="0">
                <a:solidFill>
                  <a:srgbClr val="6C1269"/>
                </a:solidFill>
                <a:latin typeface="Trebuchet MS" panose="020B0603020202020204"/>
                <a:cs typeface="Trebuchet MS" panose="020B0603020202020204"/>
              </a:rPr>
              <a:t> </a:t>
            </a:r>
            <a:r>
              <a:rPr sz="2400" spc="-70" dirty="0">
                <a:solidFill>
                  <a:srgbClr val="6C1269"/>
                </a:solidFill>
                <a:latin typeface="Trebuchet MS" panose="020B0603020202020204"/>
                <a:cs typeface="Trebuchet MS" panose="020B0603020202020204"/>
              </a:rPr>
              <a:t>lo</a:t>
            </a:r>
            <a:r>
              <a:rPr sz="2400" spc="-85" dirty="0">
                <a:solidFill>
                  <a:srgbClr val="6C1269"/>
                </a:solidFill>
                <a:latin typeface="Trebuchet MS" panose="020B0603020202020204"/>
                <a:cs typeface="Trebuchet MS" panose="020B0603020202020204"/>
              </a:rPr>
              <a:t>s</a:t>
            </a:r>
            <a:r>
              <a:rPr sz="2400" spc="-155" dirty="0">
                <a:solidFill>
                  <a:srgbClr val="6C1269"/>
                </a:solidFill>
                <a:latin typeface="Trebuchet MS" panose="020B0603020202020204"/>
                <a:cs typeface="Trebuchet MS" panose="020B0603020202020204"/>
              </a:rPr>
              <a:t>t</a:t>
            </a:r>
            <a:endParaRPr sz="2400">
              <a:latin typeface="Trebuchet MS" panose="020B0603020202020204"/>
              <a:cs typeface="Trebuchet MS" panose="020B0603020202020204"/>
            </a:endParaRPr>
          </a:p>
        </p:txBody>
      </p:sp>
      <p:sp>
        <p:nvSpPr>
          <p:cNvPr id="7" name="object 7"/>
          <p:cNvSpPr txBox="1"/>
          <p:nvPr/>
        </p:nvSpPr>
        <p:spPr>
          <a:xfrm>
            <a:off x="610006" y="1811527"/>
            <a:ext cx="8355330" cy="4722495"/>
          </a:xfrm>
          <a:prstGeom prst="rect">
            <a:avLst/>
          </a:prstGeom>
        </p:spPr>
        <p:txBody>
          <a:bodyPr vert="horz" wrap="square" lIns="0" tIns="13335" rIns="0" bIns="0" rtlCol="0">
            <a:spAutoFit/>
          </a:bodyPr>
          <a:lstStyle/>
          <a:p>
            <a:pPr marL="308610" indent="-296545">
              <a:lnSpc>
                <a:spcPct val="100000"/>
              </a:lnSpc>
              <a:spcBef>
                <a:spcPts val="105"/>
              </a:spcBef>
              <a:buSzPct val="96000"/>
              <a:buAutoNum type="arabicParenR"/>
              <a:tabLst>
                <a:tab pos="309245" algn="l"/>
              </a:tabLst>
            </a:pPr>
            <a:r>
              <a:rPr sz="2800" spc="-90" dirty="0">
                <a:solidFill>
                  <a:srgbClr val="415564"/>
                </a:solidFill>
                <a:latin typeface="Trebuchet MS" panose="020B0603020202020204"/>
                <a:cs typeface="Trebuchet MS" panose="020B0603020202020204"/>
              </a:rPr>
              <a:t>Assessmen</a:t>
            </a:r>
            <a:r>
              <a:rPr sz="2800" spc="-65" dirty="0">
                <a:solidFill>
                  <a:srgbClr val="415564"/>
                </a:solidFill>
                <a:latin typeface="Trebuchet MS" panose="020B0603020202020204"/>
                <a:cs typeface="Trebuchet MS" panose="020B0603020202020204"/>
              </a:rPr>
              <a:t>t</a:t>
            </a:r>
            <a:r>
              <a:rPr sz="2800" spc="-145" dirty="0">
                <a:solidFill>
                  <a:srgbClr val="415564"/>
                </a:solidFill>
                <a:latin typeface="Trebuchet MS" panose="020B0603020202020204"/>
                <a:cs typeface="Trebuchet MS" panose="020B0603020202020204"/>
              </a:rPr>
              <a:t> </a:t>
            </a:r>
            <a:r>
              <a:rPr sz="2800" spc="50" dirty="0">
                <a:solidFill>
                  <a:srgbClr val="415564"/>
                </a:solidFill>
                <a:latin typeface="Trebuchet MS" panose="020B0603020202020204"/>
                <a:cs typeface="Trebuchet MS" panose="020B0603020202020204"/>
              </a:rPr>
              <a:t>o</a:t>
            </a:r>
            <a:r>
              <a:rPr sz="2800" spc="-335" dirty="0">
                <a:solidFill>
                  <a:srgbClr val="415564"/>
                </a:solidFill>
                <a:latin typeface="Trebuchet MS" panose="020B0603020202020204"/>
                <a:cs typeface="Trebuchet MS" panose="020B0603020202020204"/>
              </a:rPr>
              <a:t>f</a:t>
            </a:r>
            <a:r>
              <a:rPr sz="2800" spc="-85" dirty="0">
                <a:solidFill>
                  <a:srgbClr val="415564"/>
                </a:solidFill>
                <a:latin typeface="Trebuchet MS" panose="020B0603020202020204"/>
                <a:cs typeface="Trebuchet MS" panose="020B0603020202020204"/>
              </a:rPr>
              <a:t> </a:t>
            </a:r>
            <a:r>
              <a:rPr sz="2800" spc="-125" dirty="0">
                <a:solidFill>
                  <a:srgbClr val="415564"/>
                </a:solidFill>
                <a:latin typeface="Trebuchet MS" panose="020B0603020202020204"/>
                <a:cs typeface="Trebuchet MS" panose="020B0603020202020204"/>
              </a:rPr>
              <a:t>h</a:t>
            </a:r>
            <a:r>
              <a:rPr sz="2800" spc="-110" dirty="0">
                <a:solidFill>
                  <a:srgbClr val="415564"/>
                </a:solidFill>
                <a:latin typeface="Trebuchet MS" panose="020B0603020202020204"/>
                <a:cs typeface="Trebuchet MS" panose="020B0603020202020204"/>
              </a:rPr>
              <a:t>emo</a:t>
            </a:r>
            <a:r>
              <a:rPr sz="2800" spc="-95" dirty="0">
                <a:solidFill>
                  <a:srgbClr val="415564"/>
                </a:solidFill>
                <a:latin typeface="Trebuchet MS" panose="020B0603020202020204"/>
                <a:cs typeface="Trebuchet MS" panose="020B0603020202020204"/>
              </a:rPr>
              <a:t>d</a:t>
            </a:r>
            <a:r>
              <a:rPr sz="2800" spc="-200" dirty="0">
                <a:solidFill>
                  <a:srgbClr val="415564"/>
                </a:solidFill>
                <a:latin typeface="Trebuchet MS" panose="020B0603020202020204"/>
                <a:cs typeface="Trebuchet MS" panose="020B0603020202020204"/>
              </a:rPr>
              <a:t>ynam</a:t>
            </a:r>
            <a:r>
              <a:rPr sz="2800" spc="-90" dirty="0">
                <a:solidFill>
                  <a:srgbClr val="415564"/>
                </a:solidFill>
                <a:latin typeface="Trebuchet MS" panose="020B0603020202020204"/>
                <a:cs typeface="Trebuchet MS" panose="020B0603020202020204"/>
              </a:rPr>
              <a:t>i</a:t>
            </a:r>
            <a:r>
              <a:rPr sz="2800" spc="-160" dirty="0">
                <a:solidFill>
                  <a:srgbClr val="415564"/>
                </a:solidFill>
                <a:latin typeface="Trebuchet MS" panose="020B0603020202020204"/>
                <a:cs typeface="Trebuchet MS" panose="020B0603020202020204"/>
              </a:rPr>
              <a:t>c</a:t>
            </a:r>
            <a:r>
              <a:rPr sz="2800" spc="-155" dirty="0">
                <a:solidFill>
                  <a:srgbClr val="415564"/>
                </a:solidFill>
                <a:latin typeface="Trebuchet MS" panose="020B0603020202020204"/>
                <a:cs typeface="Trebuchet MS" panose="020B0603020202020204"/>
              </a:rPr>
              <a:t> </a:t>
            </a:r>
            <a:r>
              <a:rPr sz="2800" spc="-185" dirty="0">
                <a:solidFill>
                  <a:srgbClr val="415564"/>
                </a:solidFill>
                <a:latin typeface="Trebuchet MS" panose="020B0603020202020204"/>
                <a:cs typeface="Trebuchet MS" panose="020B0603020202020204"/>
              </a:rPr>
              <a:t>i</a:t>
            </a:r>
            <a:r>
              <a:rPr sz="2800" spc="-125" dirty="0">
                <a:solidFill>
                  <a:srgbClr val="415564"/>
                </a:solidFill>
                <a:latin typeface="Trebuchet MS" panose="020B0603020202020204"/>
                <a:cs typeface="Trebuchet MS" panose="020B0603020202020204"/>
              </a:rPr>
              <a:t>n</a:t>
            </a:r>
            <a:r>
              <a:rPr sz="2800" spc="-155" dirty="0">
                <a:solidFill>
                  <a:srgbClr val="415564"/>
                </a:solidFill>
                <a:latin typeface="Trebuchet MS" panose="020B0603020202020204"/>
                <a:cs typeface="Trebuchet MS" panose="020B0603020202020204"/>
              </a:rPr>
              <a:t>sta</a:t>
            </a:r>
            <a:r>
              <a:rPr sz="2800" spc="-185" dirty="0">
                <a:solidFill>
                  <a:srgbClr val="415564"/>
                </a:solidFill>
                <a:latin typeface="Trebuchet MS" panose="020B0603020202020204"/>
                <a:cs typeface="Trebuchet MS" panose="020B0603020202020204"/>
              </a:rPr>
              <a:t>bi</a:t>
            </a:r>
            <a:r>
              <a:rPr sz="2800" spc="-215" dirty="0">
                <a:solidFill>
                  <a:srgbClr val="415564"/>
                </a:solidFill>
                <a:latin typeface="Trebuchet MS" panose="020B0603020202020204"/>
                <a:cs typeface="Trebuchet MS" panose="020B0603020202020204"/>
              </a:rPr>
              <a:t>l</a:t>
            </a:r>
            <a:r>
              <a:rPr sz="2800" spc="-185" dirty="0">
                <a:solidFill>
                  <a:srgbClr val="415564"/>
                </a:solidFill>
                <a:latin typeface="Trebuchet MS" panose="020B0603020202020204"/>
                <a:cs typeface="Trebuchet MS" panose="020B0603020202020204"/>
              </a:rPr>
              <a:t>i</a:t>
            </a:r>
            <a:r>
              <a:rPr sz="2800" spc="-165" dirty="0">
                <a:solidFill>
                  <a:srgbClr val="415564"/>
                </a:solidFill>
                <a:latin typeface="Trebuchet MS" panose="020B0603020202020204"/>
                <a:cs typeface="Trebuchet MS" panose="020B0603020202020204"/>
              </a:rPr>
              <a:t>ty</a:t>
            </a:r>
            <a:endParaRPr sz="2800">
              <a:latin typeface="Trebuchet MS" panose="020B0603020202020204"/>
              <a:cs typeface="Trebuchet MS" panose="020B0603020202020204"/>
            </a:endParaRPr>
          </a:p>
          <a:p>
            <a:pPr>
              <a:lnSpc>
                <a:spcPct val="100000"/>
              </a:lnSpc>
              <a:spcBef>
                <a:spcPts val="55"/>
              </a:spcBef>
              <a:buClr>
                <a:srgbClr val="415564"/>
              </a:buClr>
              <a:buFont typeface="Trebuchet MS" panose="020B0603020202020204"/>
              <a:buAutoNum type="arabicParenR"/>
            </a:pPr>
            <a:endParaRPr sz="2850">
              <a:latin typeface="Trebuchet MS" panose="020B0603020202020204"/>
              <a:cs typeface="Trebuchet MS" panose="020B0603020202020204"/>
            </a:endParaRPr>
          </a:p>
          <a:p>
            <a:pPr marL="12700" marR="941070">
              <a:lnSpc>
                <a:spcPct val="100000"/>
              </a:lnSpc>
              <a:buSzPct val="96000"/>
              <a:buAutoNum type="arabicParenR"/>
              <a:tabLst>
                <a:tab pos="403225" algn="l"/>
              </a:tabLst>
            </a:pPr>
            <a:r>
              <a:rPr sz="2800" spc="-65" dirty="0">
                <a:solidFill>
                  <a:srgbClr val="415564"/>
                </a:solidFill>
                <a:latin typeface="Trebuchet MS" panose="020B0603020202020204"/>
                <a:cs typeface="Trebuchet MS" panose="020B0603020202020204"/>
              </a:rPr>
              <a:t>2 </a:t>
            </a:r>
            <a:r>
              <a:rPr sz="2800" spc="-130" dirty="0">
                <a:solidFill>
                  <a:srgbClr val="415564"/>
                </a:solidFill>
                <a:latin typeface="Trebuchet MS" panose="020B0603020202020204"/>
                <a:cs typeface="Trebuchet MS" panose="020B0603020202020204"/>
              </a:rPr>
              <a:t>wid</a:t>
            </a:r>
            <a:r>
              <a:rPr sz="2800" spc="-185" dirty="0">
                <a:solidFill>
                  <a:srgbClr val="415564"/>
                </a:solidFill>
                <a:latin typeface="Trebuchet MS" panose="020B0603020202020204"/>
                <a:cs typeface="Trebuchet MS" panose="020B0603020202020204"/>
              </a:rPr>
              <a:t>e</a:t>
            </a:r>
            <a:r>
              <a:rPr sz="2800" spc="-105" dirty="0">
                <a:solidFill>
                  <a:srgbClr val="415564"/>
                </a:solidFill>
                <a:latin typeface="Trebuchet MS" panose="020B0603020202020204"/>
                <a:cs typeface="Trebuchet MS" panose="020B0603020202020204"/>
              </a:rPr>
              <a:t> </a:t>
            </a:r>
            <a:r>
              <a:rPr sz="2800" spc="-150" dirty="0">
                <a:solidFill>
                  <a:srgbClr val="415564"/>
                </a:solidFill>
                <a:latin typeface="Trebuchet MS" panose="020B0603020202020204"/>
                <a:cs typeface="Trebuchet MS" panose="020B0603020202020204"/>
              </a:rPr>
              <a:t>b</a:t>
            </a:r>
            <a:r>
              <a:rPr sz="2800" spc="50" dirty="0">
                <a:solidFill>
                  <a:srgbClr val="415564"/>
                </a:solidFill>
                <a:latin typeface="Trebuchet MS" panose="020B0603020202020204"/>
                <a:cs typeface="Trebuchet MS" panose="020B0603020202020204"/>
              </a:rPr>
              <a:t>o</a:t>
            </a:r>
            <a:r>
              <a:rPr sz="2800" spc="-40" dirty="0">
                <a:solidFill>
                  <a:srgbClr val="415564"/>
                </a:solidFill>
                <a:latin typeface="Trebuchet MS" panose="020B0603020202020204"/>
                <a:cs typeface="Trebuchet MS" panose="020B0603020202020204"/>
              </a:rPr>
              <a:t>r</a:t>
            </a:r>
            <a:r>
              <a:rPr sz="2800" spc="-185" dirty="0">
                <a:solidFill>
                  <a:srgbClr val="415564"/>
                </a:solidFill>
                <a:latin typeface="Trebuchet MS" panose="020B0603020202020204"/>
                <a:cs typeface="Trebuchet MS" panose="020B0603020202020204"/>
              </a:rPr>
              <a:t>e</a:t>
            </a:r>
            <a:r>
              <a:rPr sz="2800" spc="-130" dirty="0">
                <a:solidFill>
                  <a:srgbClr val="415564"/>
                </a:solidFill>
                <a:latin typeface="Trebuchet MS" panose="020B0603020202020204"/>
                <a:cs typeface="Trebuchet MS" panose="020B0603020202020204"/>
              </a:rPr>
              <a:t> </a:t>
            </a:r>
            <a:r>
              <a:rPr sz="2800" spc="-204" dirty="0">
                <a:solidFill>
                  <a:srgbClr val="415564"/>
                </a:solidFill>
                <a:latin typeface="Trebuchet MS" panose="020B0603020202020204"/>
                <a:cs typeface="Trebuchet MS" panose="020B0603020202020204"/>
              </a:rPr>
              <a:t>v</a:t>
            </a:r>
            <a:r>
              <a:rPr sz="2800" spc="-155" dirty="0">
                <a:solidFill>
                  <a:srgbClr val="415564"/>
                </a:solidFill>
                <a:latin typeface="Trebuchet MS" panose="020B0603020202020204"/>
                <a:cs typeface="Trebuchet MS" panose="020B0603020202020204"/>
              </a:rPr>
              <a:t>e</a:t>
            </a:r>
            <a:r>
              <a:rPr sz="2800" spc="-150" dirty="0">
                <a:solidFill>
                  <a:srgbClr val="415564"/>
                </a:solidFill>
                <a:latin typeface="Trebuchet MS" panose="020B0603020202020204"/>
                <a:cs typeface="Trebuchet MS" panose="020B0603020202020204"/>
              </a:rPr>
              <a:t>n</a:t>
            </a:r>
            <a:r>
              <a:rPr sz="2800" spc="50" dirty="0">
                <a:solidFill>
                  <a:srgbClr val="415564"/>
                </a:solidFill>
                <a:latin typeface="Trebuchet MS" panose="020B0603020202020204"/>
                <a:cs typeface="Trebuchet MS" panose="020B0603020202020204"/>
              </a:rPr>
              <a:t>o</a:t>
            </a:r>
            <a:r>
              <a:rPr sz="2800" spc="-120" dirty="0">
                <a:solidFill>
                  <a:srgbClr val="415564"/>
                </a:solidFill>
                <a:latin typeface="Trebuchet MS" panose="020B0603020202020204"/>
                <a:cs typeface="Trebuchet MS" panose="020B0603020202020204"/>
              </a:rPr>
              <a:t>u</a:t>
            </a:r>
            <a:r>
              <a:rPr sz="2800" spc="-55" dirty="0">
                <a:solidFill>
                  <a:srgbClr val="415564"/>
                </a:solidFill>
                <a:latin typeface="Trebuchet MS" panose="020B0603020202020204"/>
                <a:cs typeface="Trebuchet MS" panose="020B0603020202020204"/>
              </a:rPr>
              <a:t>s</a:t>
            </a:r>
            <a:r>
              <a:rPr sz="2800" spc="-130" dirty="0">
                <a:solidFill>
                  <a:srgbClr val="415564"/>
                </a:solidFill>
                <a:latin typeface="Trebuchet MS" panose="020B0603020202020204"/>
                <a:cs typeface="Trebuchet MS" panose="020B0603020202020204"/>
              </a:rPr>
              <a:t> </a:t>
            </a:r>
            <a:r>
              <a:rPr sz="2800" spc="-170" dirty="0">
                <a:solidFill>
                  <a:srgbClr val="415564"/>
                </a:solidFill>
                <a:latin typeface="Trebuchet MS" panose="020B0603020202020204"/>
                <a:cs typeface="Trebuchet MS" panose="020B0603020202020204"/>
              </a:rPr>
              <a:t>can</a:t>
            </a:r>
            <a:r>
              <a:rPr sz="2800" spc="-185" dirty="0">
                <a:solidFill>
                  <a:srgbClr val="415564"/>
                </a:solidFill>
                <a:latin typeface="Trebuchet MS" panose="020B0603020202020204"/>
                <a:cs typeface="Trebuchet MS" panose="020B0603020202020204"/>
              </a:rPr>
              <a:t>n</a:t>
            </a:r>
            <a:r>
              <a:rPr sz="2800" spc="-120" dirty="0">
                <a:solidFill>
                  <a:srgbClr val="415564"/>
                </a:solidFill>
                <a:latin typeface="Trebuchet MS" panose="020B0603020202020204"/>
                <a:cs typeface="Trebuchet MS" panose="020B0603020202020204"/>
              </a:rPr>
              <a:t>u</a:t>
            </a:r>
            <a:r>
              <a:rPr sz="2800" spc="-204" dirty="0">
                <a:solidFill>
                  <a:srgbClr val="415564"/>
                </a:solidFill>
                <a:latin typeface="Trebuchet MS" panose="020B0603020202020204"/>
                <a:cs typeface="Trebuchet MS" panose="020B0603020202020204"/>
              </a:rPr>
              <a:t>l</a:t>
            </a:r>
            <a:r>
              <a:rPr sz="2800" spc="-275" dirty="0">
                <a:solidFill>
                  <a:srgbClr val="415564"/>
                </a:solidFill>
                <a:latin typeface="Trebuchet MS" panose="020B0603020202020204"/>
                <a:cs typeface="Trebuchet MS" panose="020B0603020202020204"/>
              </a:rPr>
              <a:t>a</a:t>
            </a:r>
            <a:r>
              <a:rPr sz="2800" spc="-125" dirty="0">
                <a:solidFill>
                  <a:srgbClr val="415564"/>
                </a:solidFill>
                <a:latin typeface="Trebuchet MS" panose="020B0603020202020204"/>
                <a:cs typeface="Trebuchet MS" panose="020B0603020202020204"/>
              </a:rPr>
              <a:t> </a:t>
            </a:r>
            <a:r>
              <a:rPr sz="2800" spc="-145" dirty="0">
                <a:solidFill>
                  <a:srgbClr val="415564"/>
                </a:solidFill>
                <a:latin typeface="Trebuchet MS" panose="020B0603020202020204"/>
                <a:cs typeface="Trebuchet MS" panose="020B0603020202020204"/>
              </a:rPr>
              <a:t>a</a:t>
            </a:r>
            <a:r>
              <a:rPr sz="2800" spc="-170" dirty="0">
                <a:solidFill>
                  <a:srgbClr val="415564"/>
                </a:solidFill>
                <a:latin typeface="Trebuchet MS" panose="020B0603020202020204"/>
                <a:cs typeface="Trebuchet MS" panose="020B0603020202020204"/>
              </a:rPr>
              <a:t>r</a:t>
            </a:r>
            <a:r>
              <a:rPr sz="2800" spc="-185" dirty="0">
                <a:solidFill>
                  <a:srgbClr val="415564"/>
                </a:solidFill>
                <a:latin typeface="Trebuchet MS" panose="020B0603020202020204"/>
                <a:cs typeface="Trebuchet MS" panose="020B0603020202020204"/>
              </a:rPr>
              <a:t>e</a:t>
            </a:r>
            <a:r>
              <a:rPr sz="2800" spc="-80" dirty="0">
                <a:solidFill>
                  <a:srgbClr val="415564"/>
                </a:solidFill>
                <a:latin typeface="Trebuchet MS" panose="020B0603020202020204"/>
                <a:cs typeface="Trebuchet MS" panose="020B0603020202020204"/>
              </a:rPr>
              <a:t> </a:t>
            </a:r>
            <a:r>
              <a:rPr sz="2800" spc="-180" dirty="0">
                <a:solidFill>
                  <a:srgbClr val="415564"/>
                </a:solidFill>
                <a:latin typeface="Trebuchet MS" panose="020B0603020202020204"/>
                <a:cs typeface="Trebuchet MS" panose="020B0603020202020204"/>
              </a:rPr>
              <a:t>i</a:t>
            </a:r>
            <a:r>
              <a:rPr sz="2800" spc="-120" dirty="0">
                <a:solidFill>
                  <a:srgbClr val="415564"/>
                </a:solidFill>
                <a:latin typeface="Trebuchet MS" panose="020B0603020202020204"/>
                <a:cs typeface="Trebuchet MS" panose="020B0603020202020204"/>
              </a:rPr>
              <a:t>n</a:t>
            </a:r>
            <a:r>
              <a:rPr sz="2800" spc="-75" dirty="0">
                <a:solidFill>
                  <a:srgbClr val="415564"/>
                </a:solidFill>
                <a:latin typeface="Trebuchet MS" panose="020B0603020202020204"/>
                <a:cs typeface="Trebuchet MS" panose="020B0603020202020204"/>
              </a:rPr>
              <a:t>se</a:t>
            </a:r>
            <a:r>
              <a:rPr sz="2800" spc="-35" dirty="0">
                <a:solidFill>
                  <a:srgbClr val="415564"/>
                </a:solidFill>
                <a:latin typeface="Trebuchet MS" panose="020B0603020202020204"/>
                <a:cs typeface="Trebuchet MS" panose="020B0603020202020204"/>
              </a:rPr>
              <a:t>r</a:t>
            </a:r>
            <a:r>
              <a:rPr sz="2800" spc="-165" dirty="0">
                <a:solidFill>
                  <a:srgbClr val="415564"/>
                </a:solidFill>
                <a:latin typeface="Trebuchet MS" panose="020B0603020202020204"/>
                <a:cs typeface="Trebuchet MS" panose="020B0603020202020204"/>
              </a:rPr>
              <a:t>ted</a:t>
            </a:r>
            <a:r>
              <a:rPr sz="2800" spc="-100" dirty="0">
                <a:solidFill>
                  <a:srgbClr val="415564"/>
                </a:solidFill>
                <a:latin typeface="Trebuchet MS" panose="020B0603020202020204"/>
                <a:cs typeface="Trebuchet MS" panose="020B0603020202020204"/>
              </a:rPr>
              <a:t> </a:t>
            </a:r>
            <a:r>
              <a:rPr sz="2800" spc="50" dirty="0">
                <a:solidFill>
                  <a:srgbClr val="415564"/>
                </a:solidFill>
                <a:latin typeface="Trebuchet MS" panose="020B0603020202020204"/>
                <a:cs typeface="Trebuchet MS" panose="020B0603020202020204"/>
              </a:rPr>
              <a:t>o</a:t>
            </a:r>
            <a:r>
              <a:rPr sz="2800" spc="-120" dirty="0">
                <a:solidFill>
                  <a:srgbClr val="415564"/>
                </a:solidFill>
                <a:latin typeface="Trebuchet MS" panose="020B0603020202020204"/>
                <a:cs typeface="Trebuchet MS" panose="020B0603020202020204"/>
              </a:rPr>
              <a:t>n</a:t>
            </a:r>
            <a:r>
              <a:rPr sz="2800" spc="-185" dirty="0">
                <a:solidFill>
                  <a:srgbClr val="415564"/>
                </a:solidFill>
                <a:latin typeface="Trebuchet MS" panose="020B0603020202020204"/>
                <a:cs typeface="Trebuchet MS" panose="020B0603020202020204"/>
              </a:rPr>
              <a:t>e</a:t>
            </a:r>
            <a:r>
              <a:rPr sz="2800" spc="-130" dirty="0">
                <a:solidFill>
                  <a:srgbClr val="415564"/>
                </a:solidFill>
                <a:latin typeface="Trebuchet MS" panose="020B0603020202020204"/>
                <a:cs typeface="Trebuchet MS" panose="020B0603020202020204"/>
              </a:rPr>
              <a:t> </a:t>
            </a:r>
            <a:r>
              <a:rPr sz="2800" spc="-370" dirty="0">
                <a:solidFill>
                  <a:srgbClr val="415564"/>
                </a:solidFill>
                <a:latin typeface="Trebuchet MS" panose="020B0603020202020204"/>
                <a:cs typeface="Trebuchet MS" panose="020B0603020202020204"/>
              </a:rPr>
              <a:t>f</a:t>
            </a:r>
            <a:r>
              <a:rPr sz="2800" spc="50" dirty="0">
                <a:solidFill>
                  <a:srgbClr val="415564"/>
                </a:solidFill>
                <a:latin typeface="Trebuchet MS" panose="020B0603020202020204"/>
                <a:cs typeface="Trebuchet MS" panose="020B0603020202020204"/>
              </a:rPr>
              <a:t>o</a:t>
            </a:r>
            <a:r>
              <a:rPr sz="2800" spc="20" dirty="0">
                <a:solidFill>
                  <a:srgbClr val="415564"/>
                </a:solidFill>
                <a:latin typeface="Trebuchet MS" panose="020B0603020202020204"/>
                <a:cs typeface="Trebuchet MS" panose="020B0603020202020204"/>
              </a:rPr>
              <a:t>r  </a:t>
            </a:r>
            <a:r>
              <a:rPr sz="2800" spc="-175" dirty="0">
                <a:solidFill>
                  <a:srgbClr val="415564"/>
                </a:solidFill>
                <a:latin typeface="Trebuchet MS" panose="020B0603020202020204"/>
                <a:cs typeface="Trebuchet MS" panose="020B0603020202020204"/>
              </a:rPr>
              <a:t>installing</a:t>
            </a:r>
            <a:r>
              <a:rPr sz="2800" spc="-145" dirty="0">
                <a:solidFill>
                  <a:srgbClr val="415564"/>
                </a:solidFill>
                <a:latin typeface="Trebuchet MS" panose="020B0603020202020204"/>
                <a:cs typeface="Trebuchet MS" panose="020B0603020202020204"/>
              </a:rPr>
              <a:t> </a:t>
            </a:r>
            <a:r>
              <a:rPr sz="2800" spc="-195" dirty="0">
                <a:solidFill>
                  <a:srgbClr val="415564"/>
                </a:solidFill>
                <a:latin typeface="Trebuchet MS" panose="020B0603020202020204"/>
                <a:cs typeface="Trebuchet MS" panose="020B0603020202020204"/>
              </a:rPr>
              <a:t>fluid</a:t>
            </a:r>
            <a:r>
              <a:rPr sz="2800" spc="-120" dirty="0">
                <a:solidFill>
                  <a:srgbClr val="415564"/>
                </a:solidFill>
                <a:latin typeface="Trebuchet MS" panose="020B0603020202020204"/>
                <a:cs typeface="Trebuchet MS" panose="020B0603020202020204"/>
              </a:rPr>
              <a:t> </a:t>
            </a:r>
            <a:r>
              <a:rPr sz="2800" spc="-175" dirty="0">
                <a:solidFill>
                  <a:srgbClr val="415564"/>
                </a:solidFill>
                <a:latin typeface="Trebuchet MS" panose="020B0603020202020204"/>
                <a:cs typeface="Trebuchet MS" panose="020B0603020202020204"/>
              </a:rPr>
              <a:t>and</a:t>
            </a:r>
            <a:r>
              <a:rPr sz="2800" spc="-95" dirty="0">
                <a:solidFill>
                  <a:srgbClr val="415564"/>
                </a:solidFill>
                <a:latin typeface="Trebuchet MS" panose="020B0603020202020204"/>
                <a:cs typeface="Trebuchet MS" panose="020B0603020202020204"/>
              </a:rPr>
              <a:t> </a:t>
            </a:r>
            <a:r>
              <a:rPr sz="2800" spc="-85" dirty="0">
                <a:solidFill>
                  <a:srgbClr val="415564"/>
                </a:solidFill>
                <a:latin typeface="Trebuchet MS" panose="020B0603020202020204"/>
                <a:cs typeface="Trebuchet MS" panose="020B0603020202020204"/>
              </a:rPr>
              <a:t>one</a:t>
            </a:r>
            <a:r>
              <a:rPr sz="2800" spc="-100" dirty="0">
                <a:solidFill>
                  <a:srgbClr val="415564"/>
                </a:solidFill>
                <a:latin typeface="Trebuchet MS" panose="020B0603020202020204"/>
                <a:cs typeface="Trebuchet MS" panose="020B0603020202020204"/>
              </a:rPr>
              <a:t> for</a:t>
            </a:r>
            <a:r>
              <a:rPr sz="2800" spc="-80" dirty="0">
                <a:solidFill>
                  <a:srgbClr val="415564"/>
                </a:solidFill>
                <a:latin typeface="Trebuchet MS" panose="020B0603020202020204"/>
                <a:cs typeface="Trebuchet MS" panose="020B0603020202020204"/>
              </a:rPr>
              <a:t> </a:t>
            </a:r>
            <a:r>
              <a:rPr sz="2800" spc="-150" dirty="0">
                <a:solidFill>
                  <a:srgbClr val="415564"/>
                </a:solidFill>
                <a:latin typeface="Trebuchet MS" panose="020B0603020202020204"/>
                <a:cs typeface="Trebuchet MS" panose="020B0603020202020204"/>
              </a:rPr>
              <a:t>drawing</a:t>
            </a:r>
            <a:r>
              <a:rPr sz="2800" spc="-100" dirty="0">
                <a:solidFill>
                  <a:srgbClr val="415564"/>
                </a:solidFill>
                <a:latin typeface="Trebuchet MS" panose="020B0603020202020204"/>
                <a:cs typeface="Trebuchet MS" panose="020B0603020202020204"/>
              </a:rPr>
              <a:t> </a:t>
            </a:r>
            <a:r>
              <a:rPr sz="2800" spc="-80" dirty="0">
                <a:solidFill>
                  <a:srgbClr val="415564"/>
                </a:solidFill>
                <a:latin typeface="Trebuchet MS" panose="020B0603020202020204"/>
                <a:cs typeface="Trebuchet MS" panose="020B0603020202020204"/>
              </a:rPr>
              <a:t>blood</a:t>
            </a:r>
            <a:r>
              <a:rPr sz="2800" spc="-120" dirty="0">
                <a:solidFill>
                  <a:srgbClr val="415564"/>
                </a:solidFill>
                <a:latin typeface="Trebuchet MS" panose="020B0603020202020204"/>
                <a:cs typeface="Trebuchet MS" panose="020B0603020202020204"/>
              </a:rPr>
              <a:t> </a:t>
            </a:r>
            <a:r>
              <a:rPr sz="2800" spc="-100" dirty="0">
                <a:solidFill>
                  <a:srgbClr val="415564"/>
                </a:solidFill>
                <a:latin typeface="Trebuchet MS" panose="020B0603020202020204"/>
                <a:cs typeface="Trebuchet MS" panose="020B0603020202020204"/>
              </a:rPr>
              <a:t>for</a:t>
            </a:r>
            <a:r>
              <a:rPr sz="2800" spc="-80" dirty="0">
                <a:solidFill>
                  <a:srgbClr val="415564"/>
                </a:solidFill>
                <a:latin typeface="Trebuchet MS" panose="020B0603020202020204"/>
                <a:cs typeface="Trebuchet MS" panose="020B0603020202020204"/>
              </a:rPr>
              <a:t> </a:t>
            </a:r>
            <a:r>
              <a:rPr sz="2800" spc="204" dirty="0">
                <a:solidFill>
                  <a:srgbClr val="415564"/>
                </a:solidFill>
                <a:latin typeface="Trebuchet MS" panose="020B0603020202020204"/>
                <a:cs typeface="Trebuchet MS" panose="020B0603020202020204"/>
              </a:rPr>
              <a:t>CBC</a:t>
            </a:r>
            <a:endParaRPr sz="2800">
              <a:latin typeface="Trebuchet MS" panose="020B0603020202020204"/>
              <a:cs typeface="Trebuchet MS" panose="020B0603020202020204"/>
            </a:endParaRPr>
          </a:p>
          <a:p>
            <a:pPr marL="12700">
              <a:lnSpc>
                <a:spcPct val="100000"/>
              </a:lnSpc>
            </a:pPr>
            <a:r>
              <a:rPr sz="2800" spc="-409" dirty="0">
                <a:solidFill>
                  <a:srgbClr val="415564"/>
                </a:solidFill>
                <a:latin typeface="Trebuchet MS" panose="020B0603020202020204"/>
                <a:cs typeface="Trebuchet MS" panose="020B0603020202020204"/>
              </a:rPr>
              <a:t>,</a:t>
            </a:r>
            <a:r>
              <a:rPr sz="2800" spc="-130" dirty="0">
                <a:solidFill>
                  <a:srgbClr val="415564"/>
                </a:solidFill>
                <a:latin typeface="Trebuchet MS" panose="020B0603020202020204"/>
                <a:cs typeface="Trebuchet MS" panose="020B0603020202020204"/>
              </a:rPr>
              <a:t>co</a:t>
            </a:r>
            <a:r>
              <a:rPr sz="2800" spc="-125" dirty="0">
                <a:solidFill>
                  <a:srgbClr val="415564"/>
                </a:solidFill>
                <a:latin typeface="Trebuchet MS" panose="020B0603020202020204"/>
                <a:cs typeface="Trebuchet MS" panose="020B0603020202020204"/>
              </a:rPr>
              <a:t>a</a:t>
            </a:r>
            <a:r>
              <a:rPr sz="2800" spc="-160" dirty="0">
                <a:solidFill>
                  <a:srgbClr val="415564"/>
                </a:solidFill>
                <a:latin typeface="Trebuchet MS" panose="020B0603020202020204"/>
                <a:cs typeface="Trebuchet MS" panose="020B0603020202020204"/>
              </a:rPr>
              <a:t>g</a:t>
            </a:r>
            <a:r>
              <a:rPr sz="2800" spc="-165" dirty="0">
                <a:solidFill>
                  <a:srgbClr val="415564"/>
                </a:solidFill>
                <a:latin typeface="Trebuchet MS" panose="020B0603020202020204"/>
                <a:cs typeface="Trebuchet MS" panose="020B0603020202020204"/>
              </a:rPr>
              <a:t>u</a:t>
            </a:r>
            <a:r>
              <a:rPr sz="2800" spc="-204" dirty="0">
                <a:solidFill>
                  <a:srgbClr val="415564"/>
                </a:solidFill>
                <a:latin typeface="Trebuchet MS" panose="020B0603020202020204"/>
                <a:cs typeface="Trebuchet MS" panose="020B0603020202020204"/>
              </a:rPr>
              <a:t>l</a:t>
            </a:r>
            <a:r>
              <a:rPr sz="2800" spc="-240" dirty="0">
                <a:solidFill>
                  <a:srgbClr val="415564"/>
                </a:solidFill>
                <a:latin typeface="Trebuchet MS" panose="020B0603020202020204"/>
                <a:cs typeface="Trebuchet MS" panose="020B0603020202020204"/>
              </a:rPr>
              <a:t>at</a:t>
            </a:r>
            <a:r>
              <a:rPr sz="2800" spc="-140" dirty="0">
                <a:solidFill>
                  <a:srgbClr val="415564"/>
                </a:solidFill>
                <a:latin typeface="Trebuchet MS" panose="020B0603020202020204"/>
                <a:cs typeface="Trebuchet MS" panose="020B0603020202020204"/>
              </a:rPr>
              <a:t>i</a:t>
            </a:r>
            <a:r>
              <a:rPr sz="2800" spc="50" dirty="0">
                <a:solidFill>
                  <a:srgbClr val="415564"/>
                </a:solidFill>
                <a:latin typeface="Trebuchet MS" panose="020B0603020202020204"/>
                <a:cs typeface="Trebuchet MS" panose="020B0603020202020204"/>
              </a:rPr>
              <a:t>o</a:t>
            </a:r>
            <a:r>
              <a:rPr sz="2800" spc="-125" dirty="0">
                <a:solidFill>
                  <a:srgbClr val="415564"/>
                </a:solidFill>
                <a:latin typeface="Trebuchet MS" panose="020B0603020202020204"/>
                <a:cs typeface="Trebuchet MS" panose="020B0603020202020204"/>
              </a:rPr>
              <a:t>n</a:t>
            </a:r>
            <a:r>
              <a:rPr sz="2800" spc="-140" dirty="0">
                <a:solidFill>
                  <a:srgbClr val="415564"/>
                </a:solidFill>
                <a:latin typeface="Trebuchet MS" panose="020B0603020202020204"/>
                <a:cs typeface="Trebuchet MS" panose="020B0603020202020204"/>
              </a:rPr>
              <a:t> </a:t>
            </a:r>
            <a:r>
              <a:rPr sz="2800" spc="-145" dirty="0">
                <a:solidFill>
                  <a:srgbClr val="415564"/>
                </a:solidFill>
                <a:latin typeface="Trebuchet MS" panose="020B0603020202020204"/>
                <a:cs typeface="Trebuchet MS" panose="020B0603020202020204"/>
              </a:rPr>
              <a:t>p</a:t>
            </a:r>
            <a:r>
              <a:rPr sz="2800" spc="-60" dirty="0">
                <a:solidFill>
                  <a:srgbClr val="415564"/>
                </a:solidFill>
                <a:latin typeface="Trebuchet MS" panose="020B0603020202020204"/>
                <a:cs typeface="Trebuchet MS" panose="020B0603020202020204"/>
              </a:rPr>
              <a:t>r</a:t>
            </a:r>
            <a:r>
              <a:rPr sz="2800" spc="50" dirty="0">
                <a:solidFill>
                  <a:srgbClr val="415564"/>
                </a:solidFill>
                <a:latin typeface="Trebuchet MS" panose="020B0603020202020204"/>
                <a:cs typeface="Trebuchet MS" panose="020B0603020202020204"/>
              </a:rPr>
              <a:t>o</a:t>
            </a:r>
            <a:r>
              <a:rPr sz="2800" spc="-250" dirty="0">
                <a:solidFill>
                  <a:srgbClr val="415564"/>
                </a:solidFill>
                <a:latin typeface="Trebuchet MS" panose="020B0603020202020204"/>
                <a:cs typeface="Trebuchet MS" panose="020B0603020202020204"/>
              </a:rPr>
              <a:t>fi</a:t>
            </a:r>
            <a:r>
              <a:rPr sz="2800" spc="-220" dirty="0">
                <a:solidFill>
                  <a:srgbClr val="415564"/>
                </a:solidFill>
                <a:latin typeface="Trebuchet MS" panose="020B0603020202020204"/>
                <a:cs typeface="Trebuchet MS" panose="020B0603020202020204"/>
              </a:rPr>
              <a:t>l</a:t>
            </a:r>
            <a:r>
              <a:rPr sz="2800" spc="-185" dirty="0">
                <a:solidFill>
                  <a:srgbClr val="415564"/>
                </a:solidFill>
                <a:latin typeface="Trebuchet MS" panose="020B0603020202020204"/>
                <a:cs typeface="Trebuchet MS" panose="020B0603020202020204"/>
              </a:rPr>
              <a:t>e</a:t>
            </a:r>
            <a:r>
              <a:rPr sz="2800" spc="-125" dirty="0">
                <a:solidFill>
                  <a:srgbClr val="415564"/>
                </a:solidFill>
                <a:latin typeface="Trebuchet MS" panose="020B0603020202020204"/>
                <a:cs typeface="Trebuchet MS" panose="020B0603020202020204"/>
              </a:rPr>
              <a:t> </a:t>
            </a:r>
            <a:r>
              <a:rPr sz="2800" spc="-195" dirty="0">
                <a:solidFill>
                  <a:srgbClr val="415564"/>
                </a:solidFill>
                <a:latin typeface="Trebuchet MS" panose="020B0603020202020204"/>
                <a:cs typeface="Trebuchet MS" panose="020B0603020202020204"/>
              </a:rPr>
              <a:t>an</a:t>
            </a:r>
            <a:r>
              <a:rPr sz="2800" spc="-130" dirty="0">
                <a:solidFill>
                  <a:srgbClr val="415564"/>
                </a:solidFill>
                <a:latin typeface="Trebuchet MS" panose="020B0603020202020204"/>
                <a:cs typeface="Trebuchet MS" panose="020B0603020202020204"/>
              </a:rPr>
              <a:t>d</a:t>
            </a:r>
            <a:r>
              <a:rPr sz="2800" spc="-95" dirty="0">
                <a:solidFill>
                  <a:srgbClr val="415564"/>
                </a:solidFill>
                <a:latin typeface="Trebuchet MS" panose="020B0603020202020204"/>
                <a:cs typeface="Trebuchet MS" panose="020B0603020202020204"/>
              </a:rPr>
              <a:t> </a:t>
            </a:r>
            <a:r>
              <a:rPr sz="2800" spc="-145" dirty="0">
                <a:solidFill>
                  <a:srgbClr val="415564"/>
                </a:solidFill>
                <a:latin typeface="Trebuchet MS" panose="020B0603020202020204"/>
                <a:cs typeface="Trebuchet MS" panose="020B0603020202020204"/>
              </a:rPr>
              <a:t>b</a:t>
            </a:r>
            <a:r>
              <a:rPr sz="2800" spc="-204" dirty="0">
                <a:solidFill>
                  <a:srgbClr val="415564"/>
                </a:solidFill>
                <a:latin typeface="Trebuchet MS" panose="020B0603020202020204"/>
                <a:cs typeface="Trebuchet MS" panose="020B0603020202020204"/>
              </a:rPr>
              <a:t>l</a:t>
            </a:r>
            <a:r>
              <a:rPr sz="2800" spc="50" dirty="0">
                <a:solidFill>
                  <a:srgbClr val="415564"/>
                </a:solidFill>
                <a:latin typeface="Trebuchet MS" panose="020B0603020202020204"/>
                <a:cs typeface="Trebuchet MS" panose="020B0603020202020204"/>
              </a:rPr>
              <a:t>oo</a:t>
            </a:r>
            <a:r>
              <a:rPr sz="2800" spc="-130" dirty="0">
                <a:solidFill>
                  <a:srgbClr val="415564"/>
                </a:solidFill>
                <a:latin typeface="Trebuchet MS" panose="020B0603020202020204"/>
                <a:cs typeface="Trebuchet MS" panose="020B0603020202020204"/>
              </a:rPr>
              <a:t>d</a:t>
            </a:r>
            <a:r>
              <a:rPr sz="2800" spc="-120" dirty="0">
                <a:solidFill>
                  <a:srgbClr val="415564"/>
                </a:solidFill>
                <a:latin typeface="Trebuchet MS" panose="020B0603020202020204"/>
                <a:cs typeface="Trebuchet MS" panose="020B0603020202020204"/>
              </a:rPr>
              <a:t> </a:t>
            </a:r>
            <a:r>
              <a:rPr sz="2800" spc="-75" dirty="0">
                <a:solidFill>
                  <a:srgbClr val="415564"/>
                </a:solidFill>
                <a:latin typeface="Trebuchet MS" panose="020B0603020202020204"/>
                <a:cs typeface="Trebuchet MS" panose="020B0603020202020204"/>
              </a:rPr>
              <a:t>c</a:t>
            </a:r>
            <a:r>
              <a:rPr sz="2800" spc="-145" dirty="0">
                <a:solidFill>
                  <a:srgbClr val="415564"/>
                </a:solidFill>
                <a:latin typeface="Trebuchet MS" panose="020B0603020202020204"/>
                <a:cs typeface="Trebuchet MS" panose="020B0603020202020204"/>
              </a:rPr>
              <a:t>r</a:t>
            </a:r>
            <a:r>
              <a:rPr sz="2800" spc="50" dirty="0">
                <a:solidFill>
                  <a:srgbClr val="415564"/>
                </a:solidFill>
                <a:latin typeface="Trebuchet MS" panose="020B0603020202020204"/>
                <a:cs typeface="Trebuchet MS" panose="020B0603020202020204"/>
              </a:rPr>
              <a:t>o</a:t>
            </a:r>
            <a:r>
              <a:rPr sz="2800" spc="-55" dirty="0">
                <a:solidFill>
                  <a:srgbClr val="415564"/>
                </a:solidFill>
                <a:latin typeface="Trebuchet MS" panose="020B0603020202020204"/>
                <a:cs typeface="Trebuchet MS" panose="020B0603020202020204"/>
              </a:rPr>
              <a:t>ss</a:t>
            </a:r>
            <a:r>
              <a:rPr sz="2800" spc="-75" dirty="0">
                <a:solidFill>
                  <a:srgbClr val="415564"/>
                </a:solidFill>
                <a:latin typeface="Trebuchet MS" panose="020B0603020202020204"/>
                <a:cs typeface="Trebuchet MS" panose="020B0603020202020204"/>
              </a:rPr>
              <a:t> </a:t>
            </a:r>
            <a:r>
              <a:rPr sz="2800" spc="-180" dirty="0">
                <a:solidFill>
                  <a:srgbClr val="415564"/>
                </a:solidFill>
                <a:latin typeface="Trebuchet MS" panose="020B0603020202020204"/>
                <a:cs typeface="Trebuchet MS" panose="020B0603020202020204"/>
              </a:rPr>
              <a:t>matc</a:t>
            </a:r>
            <a:r>
              <a:rPr sz="2800" spc="-170" dirty="0">
                <a:solidFill>
                  <a:srgbClr val="415564"/>
                </a:solidFill>
                <a:latin typeface="Trebuchet MS" panose="020B0603020202020204"/>
                <a:cs typeface="Trebuchet MS" panose="020B0603020202020204"/>
              </a:rPr>
              <a:t>h</a:t>
            </a:r>
            <a:r>
              <a:rPr sz="2800" spc="-180" dirty="0">
                <a:solidFill>
                  <a:srgbClr val="415564"/>
                </a:solidFill>
                <a:latin typeface="Trebuchet MS" panose="020B0603020202020204"/>
                <a:cs typeface="Trebuchet MS" panose="020B0603020202020204"/>
              </a:rPr>
              <a:t>i</a:t>
            </a:r>
            <a:r>
              <a:rPr sz="2800" spc="-114" dirty="0">
                <a:solidFill>
                  <a:srgbClr val="415564"/>
                </a:solidFill>
                <a:latin typeface="Trebuchet MS" panose="020B0603020202020204"/>
                <a:cs typeface="Trebuchet MS" panose="020B0603020202020204"/>
              </a:rPr>
              <a:t>n</a:t>
            </a:r>
            <a:r>
              <a:rPr sz="2800" spc="-210" dirty="0">
                <a:solidFill>
                  <a:srgbClr val="415564"/>
                </a:solidFill>
                <a:latin typeface="Trebuchet MS" panose="020B0603020202020204"/>
                <a:cs typeface="Trebuchet MS" panose="020B0603020202020204"/>
              </a:rPr>
              <a:t>g</a:t>
            </a:r>
            <a:r>
              <a:rPr sz="2800" spc="-95" dirty="0">
                <a:solidFill>
                  <a:srgbClr val="415564"/>
                </a:solidFill>
                <a:latin typeface="Trebuchet MS" panose="020B0603020202020204"/>
                <a:cs typeface="Trebuchet MS" panose="020B0603020202020204"/>
              </a:rPr>
              <a:t> </a:t>
            </a:r>
            <a:r>
              <a:rPr sz="2800" spc="-415" dirty="0">
                <a:solidFill>
                  <a:srgbClr val="415564"/>
                </a:solidFill>
                <a:latin typeface="Trebuchet MS" panose="020B0603020202020204"/>
                <a:cs typeface="Trebuchet MS" panose="020B0603020202020204"/>
              </a:rPr>
              <a:t>.</a:t>
            </a:r>
            <a:endParaRPr sz="2800">
              <a:latin typeface="Trebuchet MS" panose="020B0603020202020204"/>
              <a:cs typeface="Trebuchet MS" panose="020B0603020202020204"/>
            </a:endParaRPr>
          </a:p>
          <a:p>
            <a:pPr>
              <a:lnSpc>
                <a:spcPct val="100000"/>
              </a:lnSpc>
            </a:pPr>
            <a:endParaRPr sz="2900">
              <a:latin typeface="Trebuchet MS" panose="020B0603020202020204"/>
              <a:cs typeface="Trebuchet MS" panose="020B0603020202020204"/>
            </a:endParaRPr>
          </a:p>
          <a:p>
            <a:pPr marL="402590" indent="-390525">
              <a:lnSpc>
                <a:spcPct val="100000"/>
              </a:lnSpc>
              <a:buSzPct val="96000"/>
              <a:buAutoNum type="arabicParenR" startAt="3"/>
              <a:tabLst>
                <a:tab pos="403225" algn="l"/>
              </a:tabLst>
            </a:pPr>
            <a:r>
              <a:rPr sz="2800" dirty="0">
                <a:solidFill>
                  <a:srgbClr val="415564"/>
                </a:solidFill>
                <a:latin typeface="Trebuchet MS" panose="020B0603020202020204"/>
                <a:cs typeface="Trebuchet MS" panose="020B0603020202020204"/>
              </a:rPr>
              <a:t>Ce</a:t>
            </a:r>
            <a:r>
              <a:rPr sz="2800" spc="10" dirty="0">
                <a:solidFill>
                  <a:srgbClr val="415564"/>
                </a:solidFill>
                <a:latin typeface="Trebuchet MS" panose="020B0603020202020204"/>
                <a:cs typeface="Trebuchet MS" panose="020B0603020202020204"/>
              </a:rPr>
              <a:t>n</a:t>
            </a:r>
            <a:r>
              <a:rPr sz="2800" spc="-160" dirty="0">
                <a:solidFill>
                  <a:srgbClr val="415564"/>
                </a:solidFill>
                <a:latin typeface="Trebuchet MS" panose="020B0603020202020204"/>
                <a:cs typeface="Trebuchet MS" panose="020B0603020202020204"/>
              </a:rPr>
              <a:t>tral</a:t>
            </a:r>
            <a:r>
              <a:rPr sz="2800" spc="-100" dirty="0">
                <a:solidFill>
                  <a:srgbClr val="415564"/>
                </a:solidFill>
                <a:latin typeface="Trebuchet MS" panose="020B0603020202020204"/>
                <a:cs typeface="Trebuchet MS" panose="020B0603020202020204"/>
              </a:rPr>
              <a:t> </a:t>
            </a:r>
            <a:r>
              <a:rPr sz="2800" spc="-200" dirty="0">
                <a:solidFill>
                  <a:srgbClr val="415564"/>
                </a:solidFill>
                <a:latin typeface="Trebuchet MS" panose="020B0603020202020204"/>
                <a:cs typeface="Trebuchet MS" panose="020B0603020202020204"/>
              </a:rPr>
              <a:t>v</a:t>
            </a:r>
            <a:r>
              <a:rPr sz="2800" spc="-155" dirty="0">
                <a:solidFill>
                  <a:srgbClr val="415564"/>
                </a:solidFill>
                <a:latin typeface="Trebuchet MS" panose="020B0603020202020204"/>
                <a:cs typeface="Trebuchet MS" panose="020B0603020202020204"/>
              </a:rPr>
              <a:t>e</a:t>
            </a:r>
            <a:r>
              <a:rPr sz="2800" spc="-150" dirty="0">
                <a:solidFill>
                  <a:srgbClr val="415564"/>
                </a:solidFill>
                <a:latin typeface="Trebuchet MS" panose="020B0603020202020204"/>
                <a:cs typeface="Trebuchet MS" panose="020B0603020202020204"/>
              </a:rPr>
              <a:t>n</a:t>
            </a:r>
            <a:r>
              <a:rPr sz="2800" spc="50" dirty="0">
                <a:solidFill>
                  <a:srgbClr val="415564"/>
                </a:solidFill>
                <a:latin typeface="Trebuchet MS" panose="020B0603020202020204"/>
                <a:cs typeface="Trebuchet MS" panose="020B0603020202020204"/>
              </a:rPr>
              <a:t>o</a:t>
            </a:r>
            <a:r>
              <a:rPr sz="2800" spc="-125" dirty="0">
                <a:solidFill>
                  <a:srgbClr val="415564"/>
                </a:solidFill>
                <a:latin typeface="Trebuchet MS" panose="020B0603020202020204"/>
                <a:cs typeface="Trebuchet MS" panose="020B0603020202020204"/>
              </a:rPr>
              <a:t>u</a:t>
            </a:r>
            <a:r>
              <a:rPr sz="2800" spc="-55" dirty="0">
                <a:solidFill>
                  <a:srgbClr val="415564"/>
                </a:solidFill>
                <a:latin typeface="Trebuchet MS" panose="020B0603020202020204"/>
                <a:cs typeface="Trebuchet MS" panose="020B0603020202020204"/>
              </a:rPr>
              <a:t>s</a:t>
            </a:r>
            <a:r>
              <a:rPr sz="2800" spc="-125" dirty="0">
                <a:solidFill>
                  <a:srgbClr val="415564"/>
                </a:solidFill>
                <a:latin typeface="Trebuchet MS" panose="020B0603020202020204"/>
                <a:cs typeface="Trebuchet MS" panose="020B0603020202020204"/>
              </a:rPr>
              <a:t> </a:t>
            </a:r>
            <a:r>
              <a:rPr sz="2800" spc="-185" dirty="0">
                <a:solidFill>
                  <a:srgbClr val="415564"/>
                </a:solidFill>
                <a:latin typeface="Trebuchet MS" panose="020B0603020202020204"/>
                <a:cs typeface="Trebuchet MS" panose="020B0603020202020204"/>
              </a:rPr>
              <a:t>cathete</a:t>
            </a:r>
            <a:r>
              <a:rPr sz="2800" spc="-270" dirty="0">
                <a:solidFill>
                  <a:srgbClr val="415564"/>
                </a:solidFill>
                <a:latin typeface="Trebuchet MS" panose="020B0603020202020204"/>
                <a:cs typeface="Trebuchet MS" panose="020B0603020202020204"/>
              </a:rPr>
              <a:t>r</a:t>
            </a:r>
            <a:r>
              <a:rPr sz="2800" spc="-415" dirty="0">
                <a:solidFill>
                  <a:srgbClr val="415564"/>
                </a:solidFill>
                <a:latin typeface="Trebuchet MS" panose="020B0603020202020204"/>
                <a:cs typeface="Trebuchet MS" panose="020B0603020202020204"/>
              </a:rPr>
              <a:t>.</a:t>
            </a:r>
            <a:endParaRPr sz="2800">
              <a:latin typeface="Trebuchet MS" panose="020B0603020202020204"/>
              <a:cs typeface="Trebuchet MS" panose="020B0603020202020204"/>
            </a:endParaRPr>
          </a:p>
          <a:p>
            <a:pPr>
              <a:lnSpc>
                <a:spcPct val="100000"/>
              </a:lnSpc>
              <a:spcBef>
                <a:spcPts val="50"/>
              </a:spcBef>
              <a:buClr>
                <a:srgbClr val="415564"/>
              </a:buClr>
              <a:buFont typeface="Trebuchet MS" panose="020B0603020202020204"/>
              <a:buAutoNum type="arabicParenR" startAt="3"/>
            </a:pPr>
            <a:endParaRPr sz="2850">
              <a:latin typeface="Trebuchet MS" panose="020B0603020202020204"/>
              <a:cs typeface="Trebuchet MS" panose="020B0603020202020204"/>
            </a:endParaRPr>
          </a:p>
          <a:p>
            <a:pPr marL="402590" indent="-390525">
              <a:lnSpc>
                <a:spcPct val="100000"/>
              </a:lnSpc>
              <a:spcBef>
                <a:spcPts val="5"/>
              </a:spcBef>
              <a:buSzPct val="96000"/>
              <a:buAutoNum type="arabicParenR" startAt="3"/>
              <a:tabLst>
                <a:tab pos="403225" algn="l"/>
              </a:tabLst>
            </a:pPr>
            <a:r>
              <a:rPr sz="2800" spc="-130" dirty="0">
                <a:solidFill>
                  <a:srgbClr val="415564"/>
                </a:solidFill>
                <a:latin typeface="Trebuchet MS" panose="020B0603020202020204"/>
                <a:cs typeface="Trebuchet MS" panose="020B0603020202020204"/>
              </a:rPr>
              <a:t>Bladder</a:t>
            </a:r>
            <a:r>
              <a:rPr sz="2800" spc="-125" dirty="0">
                <a:solidFill>
                  <a:srgbClr val="415564"/>
                </a:solidFill>
                <a:latin typeface="Trebuchet MS" panose="020B0603020202020204"/>
                <a:cs typeface="Trebuchet MS" panose="020B0603020202020204"/>
              </a:rPr>
              <a:t> </a:t>
            </a:r>
            <a:r>
              <a:rPr sz="2800" spc="-155" dirty="0">
                <a:solidFill>
                  <a:srgbClr val="415564"/>
                </a:solidFill>
                <a:latin typeface="Trebuchet MS" panose="020B0603020202020204"/>
                <a:cs typeface="Trebuchet MS" panose="020B0603020202020204"/>
              </a:rPr>
              <a:t>catheterization</a:t>
            </a:r>
            <a:r>
              <a:rPr sz="2800" spc="-135" dirty="0">
                <a:solidFill>
                  <a:srgbClr val="415564"/>
                </a:solidFill>
                <a:latin typeface="Trebuchet MS" panose="020B0603020202020204"/>
                <a:cs typeface="Trebuchet MS" panose="020B0603020202020204"/>
              </a:rPr>
              <a:t> </a:t>
            </a:r>
            <a:r>
              <a:rPr sz="2800" spc="-100" dirty="0">
                <a:solidFill>
                  <a:srgbClr val="415564"/>
                </a:solidFill>
                <a:latin typeface="Trebuchet MS" panose="020B0603020202020204"/>
                <a:cs typeface="Trebuchet MS" panose="020B0603020202020204"/>
              </a:rPr>
              <a:t>for</a:t>
            </a:r>
            <a:r>
              <a:rPr sz="2800" spc="-60" dirty="0">
                <a:solidFill>
                  <a:srgbClr val="415564"/>
                </a:solidFill>
                <a:latin typeface="Trebuchet MS" panose="020B0603020202020204"/>
                <a:cs typeface="Trebuchet MS" panose="020B0603020202020204"/>
              </a:rPr>
              <a:t> </a:t>
            </a:r>
            <a:r>
              <a:rPr sz="2800" spc="-105" dirty="0">
                <a:solidFill>
                  <a:srgbClr val="415564"/>
                </a:solidFill>
                <a:latin typeface="Trebuchet MS" panose="020B0603020202020204"/>
                <a:cs typeface="Trebuchet MS" panose="020B0603020202020204"/>
              </a:rPr>
              <a:t>monitoring</a:t>
            </a:r>
            <a:r>
              <a:rPr sz="2800" spc="-145" dirty="0">
                <a:solidFill>
                  <a:srgbClr val="415564"/>
                </a:solidFill>
                <a:latin typeface="Trebuchet MS" panose="020B0603020202020204"/>
                <a:cs typeface="Trebuchet MS" panose="020B0603020202020204"/>
              </a:rPr>
              <a:t> </a:t>
            </a:r>
            <a:r>
              <a:rPr sz="2800" spc="-140" dirty="0">
                <a:solidFill>
                  <a:srgbClr val="415564"/>
                </a:solidFill>
                <a:latin typeface="Trebuchet MS" panose="020B0603020202020204"/>
                <a:cs typeface="Trebuchet MS" panose="020B0603020202020204"/>
              </a:rPr>
              <a:t>of</a:t>
            </a:r>
            <a:r>
              <a:rPr sz="2800" spc="-75" dirty="0">
                <a:solidFill>
                  <a:srgbClr val="415564"/>
                </a:solidFill>
                <a:latin typeface="Trebuchet MS" panose="020B0603020202020204"/>
                <a:cs typeface="Trebuchet MS" panose="020B0603020202020204"/>
              </a:rPr>
              <a:t> </a:t>
            </a:r>
            <a:r>
              <a:rPr sz="2800" spc="-120" dirty="0">
                <a:solidFill>
                  <a:srgbClr val="415564"/>
                </a:solidFill>
                <a:latin typeface="Trebuchet MS" panose="020B0603020202020204"/>
                <a:cs typeface="Trebuchet MS" panose="020B0603020202020204"/>
              </a:rPr>
              <a:t>urine</a:t>
            </a:r>
            <a:r>
              <a:rPr sz="2800" spc="-100" dirty="0">
                <a:solidFill>
                  <a:srgbClr val="415564"/>
                </a:solidFill>
                <a:latin typeface="Trebuchet MS" panose="020B0603020202020204"/>
                <a:cs typeface="Trebuchet MS" panose="020B0603020202020204"/>
              </a:rPr>
              <a:t> </a:t>
            </a:r>
            <a:r>
              <a:rPr sz="2800" spc="-160" dirty="0">
                <a:solidFill>
                  <a:srgbClr val="415564"/>
                </a:solidFill>
                <a:latin typeface="Trebuchet MS" panose="020B0603020202020204"/>
                <a:cs typeface="Trebuchet MS" panose="020B0603020202020204"/>
              </a:rPr>
              <a:t>output.</a:t>
            </a:r>
            <a:endParaRPr sz="2800">
              <a:latin typeface="Trebuchet MS" panose="020B0603020202020204"/>
              <a:cs typeface="Trebuchet MS" panose="020B0603020202020204"/>
            </a:endParaRPr>
          </a:p>
          <a:p>
            <a:pPr>
              <a:lnSpc>
                <a:spcPct val="100000"/>
              </a:lnSpc>
              <a:spcBef>
                <a:spcPts val="50"/>
              </a:spcBef>
              <a:buClr>
                <a:srgbClr val="415564"/>
              </a:buClr>
              <a:buFont typeface="Trebuchet MS" panose="020B0603020202020204"/>
              <a:buAutoNum type="arabicParenR" startAt="3"/>
            </a:pPr>
            <a:endParaRPr sz="2850">
              <a:latin typeface="Trebuchet MS" panose="020B0603020202020204"/>
              <a:cs typeface="Trebuchet MS" panose="020B0603020202020204"/>
            </a:endParaRPr>
          </a:p>
          <a:p>
            <a:pPr marL="402590" indent="-390525">
              <a:lnSpc>
                <a:spcPct val="100000"/>
              </a:lnSpc>
              <a:buSzPct val="96000"/>
              <a:buAutoNum type="arabicParenR" startAt="3"/>
              <a:tabLst>
                <a:tab pos="403225" algn="l"/>
              </a:tabLst>
            </a:pPr>
            <a:r>
              <a:rPr sz="2800" spc="-85" dirty="0">
                <a:solidFill>
                  <a:srgbClr val="415564"/>
                </a:solidFill>
                <a:latin typeface="Trebuchet MS" panose="020B0603020202020204"/>
                <a:cs typeface="Trebuchet MS" panose="020B0603020202020204"/>
              </a:rPr>
              <a:t>Inse</a:t>
            </a:r>
            <a:r>
              <a:rPr sz="2800" spc="-40" dirty="0">
                <a:solidFill>
                  <a:srgbClr val="415564"/>
                </a:solidFill>
                <a:latin typeface="Trebuchet MS" panose="020B0603020202020204"/>
                <a:cs typeface="Trebuchet MS" panose="020B0603020202020204"/>
              </a:rPr>
              <a:t>r</a:t>
            </a:r>
            <a:r>
              <a:rPr sz="2800" spc="-210" dirty="0">
                <a:solidFill>
                  <a:srgbClr val="415564"/>
                </a:solidFill>
                <a:latin typeface="Trebuchet MS" panose="020B0603020202020204"/>
                <a:cs typeface="Trebuchet MS" panose="020B0603020202020204"/>
              </a:rPr>
              <a:t>t</a:t>
            </a:r>
            <a:r>
              <a:rPr sz="2800" spc="-145" dirty="0">
                <a:solidFill>
                  <a:srgbClr val="415564"/>
                </a:solidFill>
                <a:latin typeface="Trebuchet MS" panose="020B0603020202020204"/>
                <a:cs typeface="Trebuchet MS" panose="020B0603020202020204"/>
              </a:rPr>
              <a:t>i</a:t>
            </a:r>
            <a:r>
              <a:rPr sz="2800" spc="50" dirty="0">
                <a:solidFill>
                  <a:srgbClr val="415564"/>
                </a:solidFill>
                <a:latin typeface="Trebuchet MS" panose="020B0603020202020204"/>
                <a:cs typeface="Trebuchet MS" panose="020B0603020202020204"/>
              </a:rPr>
              <a:t>o</a:t>
            </a:r>
            <a:r>
              <a:rPr sz="2800" spc="-125" dirty="0">
                <a:solidFill>
                  <a:srgbClr val="415564"/>
                </a:solidFill>
                <a:latin typeface="Trebuchet MS" panose="020B0603020202020204"/>
                <a:cs typeface="Trebuchet MS" panose="020B0603020202020204"/>
              </a:rPr>
              <a:t>n</a:t>
            </a:r>
            <a:r>
              <a:rPr sz="2800" spc="-95" dirty="0">
                <a:solidFill>
                  <a:srgbClr val="415564"/>
                </a:solidFill>
                <a:latin typeface="Trebuchet MS" panose="020B0603020202020204"/>
                <a:cs typeface="Trebuchet MS" panose="020B0603020202020204"/>
              </a:rPr>
              <a:t> </a:t>
            </a:r>
            <a:r>
              <a:rPr sz="2800" spc="50" dirty="0">
                <a:solidFill>
                  <a:srgbClr val="415564"/>
                </a:solidFill>
                <a:latin typeface="Trebuchet MS" panose="020B0603020202020204"/>
                <a:cs typeface="Trebuchet MS" panose="020B0603020202020204"/>
              </a:rPr>
              <a:t>o</a:t>
            </a:r>
            <a:r>
              <a:rPr sz="2800" spc="-335" dirty="0">
                <a:solidFill>
                  <a:srgbClr val="415564"/>
                </a:solidFill>
                <a:latin typeface="Trebuchet MS" panose="020B0603020202020204"/>
                <a:cs typeface="Trebuchet MS" panose="020B0603020202020204"/>
              </a:rPr>
              <a:t>f</a:t>
            </a:r>
            <a:r>
              <a:rPr sz="2800" spc="-85" dirty="0">
                <a:solidFill>
                  <a:srgbClr val="415564"/>
                </a:solidFill>
                <a:latin typeface="Trebuchet MS" panose="020B0603020202020204"/>
                <a:cs typeface="Trebuchet MS" panose="020B0603020202020204"/>
              </a:rPr>
              <a:t> </a:t>
            </a:r>
            <a:r>
              <a:rPr sz="2800" spc="-120" dirty="0">
                <a:solidFill>
                  <a:srgbClr val="415564"/>
                </a:solidFill>
                <a:latin typeface="Trebuchet MS" panose="020B0603020202020204"/>
                <a:cs typeface="Trebuchet MS" panose="020B0603020202020204"/>
              </a:rPr>
              <a:t>n</a:t>
            </a:r>
            <a:r>
              <a:rPr sz="2800" spc="-130" dirty="0">
                <a:solidFill>
                  <a:srgbClr val="415564"/>
                </a:solidFill>
                <a:latin typeface="Trebuchet MS" panose="020B0603020202020204"/>
                <a:cs typeface="Trebuchet MS" panose="020B0603020202020204"/>
              </a:rPr>
              <a:t>asogastric t</a:t>
            </a:r>
            <a:r>
              <a:rPr sz="2800" spc="-170" dirty="0">
                <a:solidFill>
                  <a:srgbClr val="415564"/>
                </a:solidFill>
                <a:latin typeface="Trebuchet MS" panose="020B0603020202020204"/>
                <a:cs typeface="Trebuchet MS" panose="020B0603020202020204"/>
              </a:rPr>
              <a:t>u</a:t>
            </a:r>
            <a:r>
              <a:rPr sz="2800" spc="-150" dirty="0">
                <a:solidFill>
                  <a:srgbClr val="415564"/>
                </a:solidFill>
                <a:latin typeface="Trebuchet MS" panose="020B0603020202020204"/>
                <a:cs typeface="Trebuchet MS" panose="020B0603020202020204"/>
              </a:rPr>
              <a:t>b</a:t>
            </a:r>
            <a:r>
              <a:rPr sz="2800" spc="-185" dirty="0">
                <a:solidFill>
                  <a:srgbClr val="415564"/>
                </a:solidFill>
                <a:latin typeface="Trebuchet MS" panose="020B0603020202020204"/>
                <a:cs typeface="Trebuchet MS" panose="020B0603020202020204"/>
              </a:rPr>
              <a:t>e</a:t>
            </a:r>
            <a:endParaRPr sz="2800">
              <a:latin typeface="Trebuchet MS" panose="020B0603020202020204"/>
              <a:cs typeface="Trebuchet MS" panose="020B0603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565900"/>
            <a:chOff x="0" y="0"/>
            <a:chExt cx="12192000" cy="6565900"/>
          </a:xfrm>
        </p:grpSpPr>
        <p:pic>
          <p:nvPicPr>
            <p:cNvPr id="3" name="object 3"/>
            <p:cNvPicPr/>
            <p:nvPr/>
          </p:nvPicPr>
          <p:blipFill>
            <a:blip r:embed="rId2" cstate="print"/>
            <a:stretch>
              <a:fillRect/>
            </a:stretch>
          </p:blipFill>
          <p:spPr>
            <a:xfrm>
              <a:off x="0" y="0"/>
              <a:ext cx="12192000" cy="6565392"/>
            </a:xfrm>
            <a:prstGeom prst="rect">
              <a:avLst/>
            </a:prstGeom>
          </p:spPr>
        </p:pic>
        <p:pic>
          <p:nvPicPr>
            <p:cNvPr id="4" name="object 4"/>
            <p:cNvPicPr/>
            <p:nvPr/>
          </p:nvPicPr>
          <p:blipFill>
            <a:blip r:embed="rId3" cstate="print"/>
            <a:stretch>
              <a:fillRect/>
            </a:stretch>
          </p:blipFill>
          <p:spPr>
            <a:xfrm>
              <a:off x="502919" y="304800"/>
              <a:ext cx="4323334" cy="1507109"/>
            </a:xfrm>
            <a:prstGeom prst="rect">
              <a:avLst/>
            </a:prstGeom>
          </p:spPr>
        </p:pic>
      </p:grpSp>
      <p:sp>
        <p:nvSpPr>
          <p:cNvPr id="5" name="object 5"/>
          <p:cNvSpPr txBox="1">
            <a:spLocks noGrp="1"/>
          </p:cNvSpPr>
          <p:nvPr>
            <p:ph type="title"/>
          </p:nvPr>
        </p:nvSpPr>
        <p:spPr>
          <a:xfrm>
            <a:off x="917244" y="484708"/>
            <a:ext cx="3460750" cy="848994"/>
          </a:xfrm>
          <a:prstGeom prst="rect">
            <a:avLst/>
          </a:prstGeom>
        </p:spPr>
        <p:txBody>
          <a:bodyPr vert="horz" wrap="square" lIns="0" tIns="12700" rIns="0" bIns="0" rtlCol="0">
            <a:spAutoFit/>
          </a:bodyPr>
          <a:lstStyle/>
          <a:p>
            <a:pPr marL="12700">
              <a:lnSpc>
                <a:spcPct val="100000"/>
              </a:lnSpc>
              <a:spcBef>
                <a:spcPts val="100"/>
              </a:spcBef>
            </a:pPr>
            <a:r>
              <a:rPr sz="5400" b="1" spc="-95" dirty="0">
                <a:solidFill>
                  <a:srgbClr val="2F4876"/>
                </a:solidFill>
                <a:latin typeface="Trebuchet MS" panose="020B0603020202020204"/>
                <a:cs typeface="Trebuchet MS" panose="020B0603020202020204"/>
              </a:rPr>
              <a:t>T</a:t>
            </a:r>
            <a:r>
              <a:rPr sz="5400" b="1" spc="-15" dirty="0">
                <a:solidFill>
                  <a:srgbClr val="2F4876"/>
                </a:solidFill>
                <a:latin typeface="Trebuchet MS" panose="020B0603020202020204"/>
                <a:cs typeface="Trebuchet MS" panose="020B0603020202020204"/>
              </a:rPr>
              <a:t>r</a:t>
            </a:r>
            <a:r>
              <a:rPr sz="5400" b="1" spc="-70" dirty="0">
                <a:solidFill>
                  <a:srgbClr val="2F4876"/>
                </a:solidFill>
                <a:latin typeface="Trebuchet MS" panose="020B0603020202020204"/>
                <a:cs typeface="Trebuchet MS" panose="020B0603020202020204"/>
              </a:rPr>
              <a:t>e</a:t>
            </a:r>
            <a:r>
              <a:rPr sz="5400" b="1" spc="-80" dirty="0">
                <a:solidFill>
                  <a:srgbClr val="2F4876"/>
                </a:solidFill>
                <a:latin typeface="Trebuchet MS" panose="020B0603020202020204"/>
                <a:cs typeface="Trebuchet MS" panose="020B0603020202020204"/>
              </a:rPr>
              <a:t>a</a:t>
            </a:r>
            <a:r>
              <a:rPr sz="5400" b="1" spc="95" dirty="0">
                <a:solidFill>
                  <a:srgbClr val="2F4876"/>
                </a:solidFill>
                <a:latin typeface="Trebuchet MS" panose="020B0603020202020204"/>
                <a:cs typeface="Trebuchet MS" panose="020B0603020202020204"/>
              </a:rPr>
              <a:t>tment</a:t>
            </a:r>
            <a:endParaRPr sz="5400">
              <a:latin typeface="Trebuchet MS" panose="020B0603020202020204"/>
              <a:cs typeface="Trebuchet MS" panose="020B0603020202020204"/>
            </a:endParaRPr>
          </a:p>
        </p:txBody>
      </p:sp>
      <p:grpSp>
        <p:nvGrpSpPr>
          <p:cNvPr id="6" name="object 6"/>
          <p:cNvGrpSpPr/>
          <p:nvPr/>
        </p:nvGrpSpPr>
        <p:grpSpPr>
          <a:xfrm>
            <a:off x="707136" y="1399070"/>
            <a:ext cx="5082540" cy="1403985"/>
            <a:chOff x="707136" y="1399070"/>
            <a:chExt cx="5082540" cy="1403985"/>
          </a:xfrm>
        </p:grpSpPr>
        <p:pic>
          <p:nvPicPr>
            <p:cNvPr id="7" name="object 7"/>
            <p:cNvPicPr/>
            <p:nvPr/>
          </p:nvPicPr>
          <p:blipFill>
            <a:blip r:embed="rId4" cstate="print"/>
            <a:stretch>
              <a:fillRect/>
            </a:stretch>
          </p:blipFill>
          <p:spPr>
            <a:xfrm>
              <a:off x="1240536" y="1399070"/>
              <a:ext cx="2549398" cy="790790"/>
            </a:xfrm>
            <a:prstGeom prst="rect">
              <a:avLst/>
            </a:prstGeom>
          </p:spPr>
        </p:pic>
        <p:pic>
          <p:nvPicPr>
            <p:cNvPr id="8" name="object 8"/>
            <p:cNvPicPr/>
            <p:nvPr/>
          </p:nvPicPr>
          <p:blipFill>
            <a:blip r:embed="rId5" cstate="print"/>
            <a:stretch>
              <a:fillRect/>
            </a:stretch>
          </p:blipFill>
          <p:spPr>
            <a:xfrm>
              <a:off x="707136" y="1703870"/>
              <a:ext cx="4353941" cy="790790"/>
            </a:xfrm>
            <a:prstGeom prst="rect">
              <a:avLst/>
            </a:prstGeom>
          </p:spPr>
        </p:pic>
        <p:pic>
          <p:nvPicPr>
            <p:cNvPr id="9" name="object 9"/>
            <p:cNvPicPr/>
            <p:nvPr/>
          </p:nvPicPr>
          <p:blipFill>
            <a:blip r:embed="rId6" cstate="print"/>
            <a:stretch>
              <a:fillRect/>
            </a:stretch>
          </p:blipFill>
          <p:spPr>
            <a:xfrm>
              <a:off x="4590288" y="1703870"/>
              <a:ext cx="589572" cy="790790"/>
            </a:xfrm>
            <a:prstGeom prst="rect">
              <a:avLst/>
            </a:prstGeom>
          </p:spPr>
        </p:pic>
        <p:pic>
          <p:nvPicPr>
            <p:cNvPr id="10" name="object 10"/>
            <p:cNvPicPr/>
            <p:nvPr/>
          </p:nvPicPr>
          <p:blipFill>
            <a:blip r:embed="rId7" cstate="print"/>
            <a:stretch>
              <a:fillRect/>
            </a:stretch>
          </p:blipFill>
          <p:spPr>
            <a:xfrm>
              <a:off x="4803647" y="1703870"/>
              <a:ext cx="985837" cy="790790"/>
            </a:xfrm>
            <a:prstGeom prst="rect">
              <a:avLst/>
            </a:prstGeom>
          </p:spPr>
        </p:pic>
        <p:pic>
          <p:nvPicPr>
            <p:cNvPr id="11" name="object 11"/>
            <p:cNvPicPr/>
            <p:nvPr/>
          </p:nvPicPr>
          <p:blipFill>
            <a:blip r:embed="rId8" cstate="print"/>
            <a:stretch>
              <a:fillRect/>
            </a:stretch>
          </p:blipFill>
          <p:spPr>
            <a:xfrm>
              <a:off x="707136" y="2011718"/>
              <a:ext cx="4622165" cy="790790"/>
            </a:xfrm>
            <a:prstGeom prst="rect">
              <a:avLst/>
            </a:prstGeom>
          </p:spPr>
        </p:pic>
      </p:grpSp>
      <p:sp>
        <p:nvSpPr>
          <p:cNvPr id="12" name="object 12"/>
          <p:cNvSpPr txBox="1"/>
          <p:nvPr/>
        </p:nvSpPr>
        <p:spPr>
          <a:xfrm>
            <a:off x="78739" y="1173937"/>
            <a:ext cx="5376545" cy="5220335"/>
          </a:xfrm>
          <a:prstGeom prst="rect">
            <a:avLst/>
          </a:prstGeom>
        </p:spPr>
        <p:txBody>
          <a:bodyPr vert="horz" wrap="square" lIns="0" tIns="13335" rIns="0" bIns="0" rtlCol="0">
            <a:spAutoFit/>
          </a:bodyPr>
          <a:lstStyle/>
          <a:p>
            <a:pPr marL="88265">
              <a:lnSpc>
                <a:spcPts val="5630"/>
              </a:lnSpc>
              <a:spcBef>
                <a:spcPts val="105"/>
              </a:spcBef>
            </a:pPr>
            <a:r>
              <a:rPr sz="5300" dirty="0">
                <a:solidFill>
                  <a:srgbClr val="0DB7C4"/>
                </a:solidFill>
                <a:latin typeface="MS Gothic" panose="020B0609070205080204" charset="-128"/>
                <a:cs typeface="MS Gothic" panose="020B0609070205080204" charset="-128"/>
              </a:rPr>
              <a:t>▹</a:t>
            </a:r>
            <a:r>
              <a:rPr sz="5300" spc="1275" dirty="0">
                <a:solidFill>
                  <a:srgbClr val="0DB7C4"/>
                </a:solidFill>
                <a:latin typeface="MS Gothic" panose="020B0609070205080204" charset="-128"/>
                <a:cs typeface="MS Gothic" panose="020B0609070205080204" charset="-128"/>
              </a:rPr>
              <a:t> </a:t>
            </a:r>
            <a:r>
              <a:rPr sz="2800" spc="5" dirty="0">
                <a:solidFill>
                  <a:srgbClr val="415564"/>
                </a:solidFill>
                <a:latin typeface="Microsoft Sans Serif" panose="020B0604020202020204"/>
                <a:cs typeface="Microsoft Sans Serif" panose="020B0604020202020204"/>
              </a:rPr>
              <a:t>A)</a:t>
            </a:r>
            <a:r>
              <a:rPr sz="2800" spc="10" dirty="0">
                <a:solidFill>
                  <a:srgbClr val="415564"/>
                </a:solidFill>
                <a:latin typeface="Microsoft Sans Serif" panose="020B0604020202020204"/>
                <a:cs typeface="Microsoft Sans Serif" panose="020B0604020202020204"/>
              </a:rPr>
              <a:t> </a:t>
            </a:r>
            <a:r>
              <a:rPr sz="2800" b="1" spc="-5" dirty="0">
                <a:solidFill>
                  <a:srgbClr val="415564"/>
                </a:solidFill>
                <a:latin typeface="Arial" panose="020B0604020202020204"/>
                <a:cs typeface="Arial" panose="020B0604020202020204"/>
              </a:rPr>
              <a:t>endoscopic</a:t>
            </a:r>
            <a:endParaRPr sz="2800">
              <a:latin typeface="Arial" panose="020B0604020202020204"/>
              <a:cs typeface="Arial" panose="020B0604020202020204"/>
            </a:endParaRPr>
          </a:p>
          <a:p>
            <a:pPr marL="850900" marR="5080">
              <a:lnSpc>
                <a:spcPct val="72000"/>
              </a:lnSpc>
              <a:spcBef>
                <a:spcPts val="210"/>
              </a:spcBef>
              <a:tabLst>
                <a:tab pos="4735195" algn="l"/>
              </a:tabLst>
            </a:pPr>
            <a:r>
              <a:rPr sz="2800" b="1" dirty="0">
                <a:solidFill>
                  <a:srgbClr val="415564"/>
                </a:solidFill>
                <a:latin typeface="Arial" panose="020B0604020202020204"/>
                <a:cs typeface="Arial" panose="020B0604020202020204"/>
              </a:rPr>
              <a:t>hemostasis</a:t>
            </a:r>
            <a:r>
              <a:rPr sz="2800" b="1" spc="20" dirty="0">
                <a:solidFill>
                  <a:srgbClr val="415564"/>
                </a:solidFill>
                <a:latin typeface="Arial" panose="020B0604020202020204"/>
                <a:cs typeface="Arial" panose="020B0604020202020204"/>
              </a:rPr>
              <a:t> </a:t>
            </a:r>
            <a:r>
              <a:rPr sz="2800" b="1" dirty="0">
                <a:solidFill>
                  <a:srgbClr val="415564"/>
                </a:solidFill>
                <a:latin typeface="Arial" panose="020B0604020202020204"/>
                <a:cs typeface="Arial" panose="020B0604020202020204"/>
              </a:rPr>
              <a:t>treatment	-</a:t>
            </a:r>
            <a:r>
              <a:rPr sz="2800" b="1" spc="-125" dirty="0">
                <a:solidFill>
                  <a:srgbClr val="415564"/>
                </a:solidFill>
                <a:latin typeface="Arial" panose="020B0604020202020204"/>
                <a:cs typeface="Arial" panose="020B0604020202020204"/>
              </a:rPr>
              <a:t> </a:t>
            </a:r>
            <a:r>
              <a:rPr sz="2800" b="1" spc="-5" dirty="0">
                <a:solidFill>
                  <a:srgbClr val="415564"/>
                </a:solidFill>
                <a:latin typeface="Arial" panose="020B0604020202020204"/>
                <a:cs typeface="Arial" panose="020B0604020202020204"/>
              </a:rPr>
              <a:t>by </a:t>
            </a:r>
            <a:r>
              <a:rPr sz="2800" b="1" spc="-765" dirty="0">
                <a:solidFill>
                  <a:srgbClr val="415564"/>
                </a:solidFill>
                <a:latin typeface="Arial" panose="020B0604020202020204"/>
                <a:cs typeface="Arial" panose="020B0604020202020204"/>
              </a:rPr>
              <a:t> </a:t>
            </a:r>
            <a:r>
              <a:rPr sz="2800" b="1" spc="-5" dirty="0">
                <a:solidFill>
                  <a:srgbClr val="415564"/>
                </a:solidFill>
                <a:latin typeface="Arial" panose="020B0604020202020204"/>
                <a:cs typeface="Arial" panose="020B0604020202020204"/>
              </a:rPr>
              <a:t>one</a:t>
            </a:r>
            <a:r>
              <a:rPr sz="2800" b="1" spc="-10" dirty="0">
                <a:solidFill>
                  <a:srgbClr val="415564"/>
                </a:solidFill>
                <a:latin typeface="Arial" panose="020B0604020202020204"/>
                <a:cs typeface="Arial" panose="020B0604020202020204"/>
              </a:rPr>
              <a:t> </a:t>
            </a:r>
            <a:r>
              <a:rPr sz="2800" b="1" spc="5" dirty="0">
                <a:solidFill>
                  <a:srgbClr val="415564"/>
                </a:solidFill>
                <a:latin typeface="Arial" panose="020B0604020202020204"/>
                <a:cs typeface="Arial" panose="020B0604020202020204"/>
              </a:rPr>
              <a:t>or</a:t>
            </a:r>
            <a:r>
              <a:rPr sz="2800" b="1" spc="-10" dirty="0">
                <a:solidFill>
                  <a:srgbClr val="415564"/>
                </a:solidFill>
                <a:latin typeface="Arial" panose="020B0604020202020204"/>
                <a:cs typeface="Arial" panose="020B0604020202020204"/>
              </a:rPr>
              <a:t> </a:t>
            </a:r>
            <a:r>
              <a:rPr sz="2800" b="1" dirty="0">
                <a:solidFill>
                  <a:srgbClr val="415564"/>
                </a:solidFill>
                <a:latin typeface="Arial" panose="020B0604020202020204"/>
                <a:cs typeface="Arial" panose="020B0604020202020204"/>
              </a:rPr>
              <a:t>combination</a:t>
            </a:r>
            <a:r>
              <a:rPr sz="2800" b="1" spc="-20" dirty="0">
                <a:solidFill>
                  <a:srgbClr val="415564"/>
                </a:solidFill>
                <a:latin typeface="Arial" panose="020B0604020202020204"/>
                <a:cs typeface="Arial" panose="020B0604020202020204"/>
              </a:rPr>
              <a:t> </a:t>
            </a:r>
            <a:r>
              <a:rPr sz="2800" b="1" spc="-5" dirty="0">
                <a:solidFill>
                  <a:srgbClr val="415564"/>
                </a:solidFill>
                <a:latin typeface="Arial" panose="020B0604020202020204"/>
                <a:cs typeface="Arial" panose="020B0604020202020204"/>
              </a:rPr>
              <a:t>of</a:t>
            </a:r>
            <a:r>
              <a:rPr sz="2800" b="1" spc="-25" dirty="0">
                <a:solidFill>
                  <a:srgbClr val="415564"/>
                </a:solidFill>
                <a:latin typeface="Arial" panose="020B0604020202020204"/>
                <a:cs typeface="Arial" panose="020B0604020202020204"/>
              </a:rPr>
              <a:t> </a:t>
            </a:r>
            <a:r>
              <a:rPr sz="2800" b="1" dirty="0">
                <a:solidFill>
                  <a:srgbClr val="415564"/>
                </a:solidFill>
                <a:latin typeface="Arial" panose="020B0604020202020204"/>
                <a:cs typeface="Arial" panose="020B0604020202020204"/>
              </a:rPr>
              <a:t>:</a:t>
            </a:r>
            <a:endParaRPr sz="2800">
              <a:latin typeface="Arial" panose="020B0604020202020204"/>
              <a:cs typeface="Arial" panose="020B0604020202020204"/>
            </a:endParaRPr>
          </a:p>
          <a:p>
            <a:pPr marL="88265">
              <a:lnSpc>
                <a:spcPts val="4995"/>
              </a:lnSpc>
              <a:spcBef>
                <a:spcPts val="190"/>
              </a:spcBef>
            </a:pPr>
            <a:r>
              <a:rPr sz="5300" dirty="0">
                <a:solidFill>
                  <a:srgbClr val="0DB7C4"/>
                </a:solidFill>
                <a:latin typeface="MS Gothic" panose="020B0609070205080204" charset="-128"/>
                <a:cs typeface="MS Gothic" panose="020B0609070205080204" charset="-128"/>
              </a:rPr>
              <a:t>▹</a:t>
            </a:r>
            <a:r>
              <a:rPr sz="5300" spc="690" dirty="0">
                <a:solidFill>
                  <a:srgbClr val="0DB7C4"/>
                </a:solidFill>
                <a:latin typeface="MS Gothic" panose="020B0609070205080204" charset="-128"/>
                <a:cs typeface="MS Gothic" panose="020B0609070205080204" charset="-128"/>
              </a:rPr>
              <a:t> </a:t>
            </a:r>
            <a:r>
              <a:rPr sz="2800" dirty="0">
                <a:solidFill>
                  <a:srgbClr val="415564"/>
                </a:solidFill>
                <a:latin typeface="Microsoft Sans Serif" panose="020B0604020202020204"/>
                <a:cs typeface="Microsoft Sans Serif" panose="020B0604020202020204"/>
              </a:rPr>
              <a:t>1)</a:t>
            </a:r>
            <a:r>
              <a:rPr sz="2800" spc="20" dirty="0">
                <a:solidFill>
                  <a:srgbClr val="415564"/>
                </a:solidFill>
                <a:latin typeface="Microsoft Sans Serif" panose="020B0604020202020204"/>
                <a:cs typeface="Microsoft Sans Serif" panose="020B0604020202020204"/>
              </a:rPr>
              <a:t> </a:t>
            </a:r>
            <a:r>
              <a:rPr sz="2800" dirty="0">
                <a:solidFill>
                  <a:srgbClr val="415564"/>
                </a:solidFill>
                <a:latin typeface="Microsoft Sans Serif" panose="020B0604020202020204"/>
                <a:cs typeface="Microsoft Sans Serif" panose="020B0604020202020204"/>
              </a:rPr>
              <a:t>vasoconstrictor</a:t>
            </a:r>
            <a:r>
              <a:rPr sz="2800" spc="-5" dirty="0">
                <a:solidFill>
                  <a:srgbClr val="415564"/>
                </a:solidFill>
                <a:latin typeface="Microsoft Sans Serif" panose="020B0604020202020204"/>
                <a:cs typeface="Microsoft Sans Serif" panose="020B0604020202020204"/>
              </a:rPr>
              <a:t> injection</a:t>
            </a:r>
            <a:endParaRPr sz="2800">
              <a:latin typeface="Microsoft Sans Serif" panose="020B0604020202020204"/>
              <a:cs typeface="Microsoft Sans Serif" panose="020B0604020202020204"/>
            </a:endParaRPr>
          </a:p>
          <a:p>
            <a:pPr marL="88265">
              <a:lnSpc>
                <a:spcPts val="3615"/>
              </a:lnSpc>
            </a:pPr>
            <a:r>
              <a:rPr sz="5300" dirty="0">
                <a:solidFill>
                  <a:srgbClr val="0DB7C4"/>
                </a:solidFill>
                <a:latin typeface="MS Gothic" panose="020B0609070205080204" charset="-128"/>
                <a:cs typeface="MS Gothic" panose="020B0609070205080204" charset="-128"/>
              </a:rPr>
              <a:t>▹</a:t>
            </a:r>
            <a:r>
              <a:rPr sz="5300" spc="640" dirty="0">
                <a:solidFill>
                  <a:srgbClr val="0DB7C4"/>
                </a:solidFill>
                <a:latin typeface="MS Gothic" panose="020B0609070205080204" charset="-128"/>
                <a:cs typeface="MS Gothic" panose="020B0609070205080204" charset="-128"/>
              </a:rPr>
              <a:t> </a:t>
            </a:r>
            <a:r>
              <a:rPr sz="2800" dirty="0">
                <a:solidFill>
                  <a:srgbClr val="415564"/>
                </a:solidFill>
                <a:latin typeface="Microsoft Sans Serif" panose="020B0604020202020204"/>
                <a:cs typeface="Microsoft Sans Serif" panose="020B0604020202020204"/>
              </a:rPr>
              <a:t>2)thermal</a:t>
            </a:r>
            <a:r>
              <a:rPr sz="2800" spc="35" dirty="0">
                <a:solidFill>
                  <a:srgbClr val="415564"/>
                </a:solidFill>
                <a:latin typeface="Microsoft Sans Serif" panose="020B0604020202020204"/>
                <a:cs typeface="Microsoft Sans Serif" panose="020B0604020202020204"/>
              </a:rPr>
              <a:t> </a:t>
            </a:r>
            <a:r>
              <a:rPr sz="2800" dirty="0">
                <a:solidFill>
                  <a:srgbClr val="415564"/>
                </a:solidFill>
                <a:latin typeface="Microsoft Sans Serif" panose="020B0604020202020204"/>
                <a:cs typeface="Microsoft Sans Serif" panose="020B0604020202020204"/>
              </a:rPr>
              <a:t>electrocoagulation</a:t>
            </a:r>
            <a:endParaRPr sz="2800">
              <a:latin typeface="Microsoft Sans Serif" panose="020B0604020202020204"/>
              <a:cs typeface="Microsoft Sans Serif" panose="020B0604020202020204"/>
            </a:endParaRPr>
          </a:p>
          <a:p>
            <a:pPr marL="88265">
              <a:lnSpc>
                <a:spcPts val="4980"/>
              </a:lnSpc>
            </a:pPr>
            <a:r>
              <a:rPr sz="5300" dirty="0">
                <a:solidFill>
                  <a:srgbClr val="0DB7C4"/>
                </a:solidFill>
                <a:latin typeface="MS Gothic" panose="020B0609070205080204" charset="-128"/>
                <a:cs typeface="MS Gothic" panose="020B0609070205080204" charset="-128"/>
              </a:rPr>
              <a:t>▹</a:t>
            </a:r>
            <a:r>
              <a:rPr sz="5300" spc="665" dirty="0">
                <a:solidFill>
                  <a:srgbClr val="0DB7C4"/>
                </a:solidFill>
                <a:latin typeface="MS Gothic" panose="020B0609070205080204" charset="-128"/>
                <a:cs typeface="MS Gothic" panose="020B0609070205080204" charset="-128"/>
              </a:rPr>
              <a:t> </a:t>
            </a:r>
            <a:r>
              <a:rPr sz="2800" b="1" dirty="0">
                <a:solidFill>
                  <a:srgbClr val="415564"/>
                </a:solidFill>
                <a:latin typeface="Trebuchet MS" panose="020B0603020202020204"/>
                <a:cs typeface="Trebuchet MS" panose="020B0603020202020204"/>
              </a:rPr>
              <a:t>3)mechanical</a:t>
            </a:r>
            <a:r>
              <a:rPr sz="2800" b="1" spc="-35" dirty="0">
                <a:solidFill>
                  <a:srgbClr val="415564"/>
                </a:solidFill>
                <a:latin typeface="Trebuchet MS" panose="020B0603020202020204"/>
                <a:cs typeface="Trebuchet MS" panose="020B0603020202020204"/>
              </a:rPr>
              <a:t> </a:t>
            </a:r>
            <a:r>
              <a:rPr sz="2800" b="1" dirty="0">
                <a:solidFill>
                  <a:srgbClr val="415564"/>
                </a:solidFill>
                <a:latin typeface="Trebuchet MS" panose="020B0603020202020204"/>
                <a:cs typeface="Trebuchet MS" panose="020B0603020202020204"/>
              </a:rPr>
              <a:t>(</a:t>
            </a:r>
            <a:r>
              <a:rPr sz="2800" b="1" spc="-35" dirty="0">
                <a:solidFill>
                  <a:srgbClr val="415564"/>
                </a:solidFill>
                <a:latin typeface="Trebuchet MS" panose="020B0603020202020204"/>
                <a:cs typeface="Trebuchet MS" panose="020B0603020202020204"/>
              </a:rPr>
              <a:t> </a:t>
            </a:r>
            <a:r>
              <a:rPr sz="2800" b="1" dirty="0">
                <a:solidFill>
                  <a:srgbClr val="415564"/>
                </a:solidFill>
                <a:latin typeface="Trebuchet MS" panose="020B0603020202020204"/>
                <a:cs typeface="Trebuchet MS" panose="020B0603020202020204"/>
              </a:rPr>
              <a:t>clips</a:t>
            </a:r>
            <a:r>
              <a:rPr sz="2800" b="1" spc="-50" dirty="0">
                <a:solidFill>
                  <a:srgbClr val="415564"/>
                </a:solidFill>
                <a:latin typeface="Trebuchet MS" panose="020B0603020202020204"/>
                <a:cs typeface="Trebuchet MS" panose="020B0603020202020204"/>
              </a:rPr>
              <a:t> </a:t>
            </a:r>
            <a:r>
              <a:rPr sz="2800" b="1" dirty="0">
                <a:solidFill>
                  <a:srgbClr val="415564"/>
                </a:solidFill>
                <a:latin typeface="Trebuchet MS" panose="020B0603020202020204"/>
                <a:cs typeface="Trebuchet MS" panose="020B0603020202020204"/>
              </a:rPr>
              <a:t>)</a:t>
            </a:r>
            <a:endParaRPr sz="2800">
              <a:latin typeface="Trebuchet MS" panose="020B0603020202020204"/>
              <a:cs typeface="Trebuchet MS" panose="020B0603020202020204"/>
            </a:endParaRPr>
          </a:p>
          <a:p>
            <a:pPr marL="850900">
              <a:lnSpc>
                <a:spcPct val="100000"/>
              </a:lnSpc>
              <a:spcBef>
                <a:spcPts val="990"/>
              </a:spcBef>
            </a:pPr>
            <a:r>
              <a:rPr sz="2800" b="1" spc="-5" dirty="0">
                <a:solidFill>
                  <a:srgbClr val="1F2F4E"/>
                </a:solidFill>
                <a:latin typeface="Trebuchet MS" panose="020B0603020202020204"/>
                <a:cs typeface="Trebuchet MS" panose="020B0603020202020204"/>
              </a:rPr>
              <a:t>Successful</a:t>
            </a:r>
            <a:r>
              <a:rPr sz="2800" b="1" spc="-45" dirty="0">
                <a:solidFill>
                  <a:srgbClr val="1F2F4E"/>
                </a:solidFill>
                <a:latin typeface="Trebuchet MS" panose="020B0603020202020204"/>
                <a:cs typeface="Trebuchet MS" panose="020B0603020202020204"/>
              </a:rPr>
              <a:t> </a:t>
            </a:r>
            <a:r>
              <a:rPr sz="2800" b="1" dirty="0">
                <a:solidFill>
                  <a:srgbClr val="1F2F4E"/>
                </a:solidFill>
                <a:latin typeface="Trebuchet MS" panose="020B0603020202020204"/>
                <a:cs typeface="Trebuchet MS" panose="020B0603020202020204"/>
              </a:rPr>
              <a:t>when</a:t>
            </a:r>
            <a:r>
              <a:rPr sz="2800" b="1" spc="-25" dirty="0">
                <a:solidFill>
                  <a:srgbClr val="1F2F4E"/>
                </a:solidFill>
                <a:latin typeface="Trebuchet MS" panose="020B0603020202020204"/>
                <a:cs typeface="Trebuchet MS" panose="020B0603020202020204"/>
              </a:rPr>
              <a:t> </a:t>
            </a:r>
            <a:r>
              <a:rPr sz="2800" b="1" dirty="0">
                <a:solidFill>
                  <a:srgbClr val="1F2F4E"/>
                </a:solidFill>
                <a:latin typeface="Trebuchet MS" panose="020B0603020202020204"/>
                <a:cs typeface="Trebuchet MS" panose="020B0603020202020204"/>
              </a:rPr>
              <a:t>:</a:t>
            </a:r>
            <a:endParaRPr sz="2800">
              <a:latin typeface="Trebuchet MS" panose="020B0603020202020204"/>
              <a:cs typeface="Trebuchet MS" panose="020B0603020202020204"/>
            </a:endParaRPr>
          </a:p>
          <a:p>
            <a:pPr marL="12700" marR="393700" indent="636905">
              <a:lnSpc>
                <a:spcPct val="72000"/>
              </a:lnSpc>
              <a:spcBef>
                <a:spcPts val="1195"/>
              </a:spcBef>
              <a:buAutoNum type="arabicPeriod"/>
              <a:tabLst>
                <a:tab pos="1068070" algn="l"/>
              </a:tabLst>
            </a:pPr>
            <a:r>
              <a:rPr sz="2800" spc="5" dirty="0">
                <a:solidFill>
                  <a:srgbClr val="1F2F4E"/>
                </a:solidFill>
                <a:latin typeface="Trebuchet MS" panose="020B0603020202020204"/>
                <a:cs typeface="Trebuchet MS" panose="020B0603020202020204"/>
              </a:rPr>
              <a:t>The</a:t>
            </a:r>
            <a:r>
              <a:rPr sz="2800" spc="-45" dirty="0">
                <a:solidFill>
                  <a:srgbClr val="1F2F4E"/>
                </a:solidFill>
                <a:latin typeface="Trebuchet MS" panose="020B0603020202020204"/>
                <a:cs typeface="Trebuchet MS" panose="020B0603020202020204"/>
              </a:rPr>
              <a:t> </a:t>
            </a:r>
            <a:r>
              <a:rPr sz="2800" dirty="0">
                <a:solidFill>
                  <a:srgbClr val="1F2F4E"/>
                </a:solidFill>
                <a:latin typeface="Trebuchet MS" panose="020B0603020202020204"/>
                <a:cs typeface="Trebuchet MS" panose="020B0603020202020204"/>
              </a:rPr>
              <a:t>bleeding</a:t>
            </a:r>
            <a:r>
              <a:rPr sz="2800" spc="-90" dirty="0">
                <a:solidFill>
                  <a:srgbClr val="1F2F4E"/>
                </a:solidFill>
                <a:latin typeface="Trebuchet MS" panose="020B0603020202020204"/>
                <a:cs typeface="Trebuchet MS" panose="020B0603020202020204"/>
              </a:rPr>
              <a:t> </a:t>
            </a:r>
            <a:r>
              <a:rPr sz="2800" spc="-5" dirty="0">
                <a:solidFill>
                  <a:srgbClr val="1F2F4E"/>
                </a:solidFill>
                <a:latin typeface="Trebuchet MS" panose="020B0603020202020204"/>
                <a:cs typeface="Trebuchet MS" panose="020B0603020202020204"/>
              </a:rPr>
              <a:t>is</a:t>
            </a:r>
            <a:r>
              <a:rPr sz="2800" spc="-10" dirty="0">
                <a:solidFill>
                  <a:srgbClr val="1F2F4E"/>
                </a:solidFill>
                <a:latin typeface="Trebuchet MS" panose="020B0603020202020204"/>
                <a:cs typeface="Trebuchet MS" panose="020B0603020202020204"/>
              </a:rPr>
              <a:t> </a:t>
            </a:r>
            <a:r>
              <a:rPr sz="2800" dirty="0">
                <a:solidFill>
                  <a:srgbClr val="1F2F4E"/>
                </a:solidFill>
                <a:latin typeface="Trebuchet MS" panose="020B0603020202020204"/>
                <a:cs typeface="Trebuchet MS" panose="020B0603020202020204"/>
              </a:rPr>
              <a:t>not</a:t>
            </a:r>
            <a:r>
              <a:rPr sz="2800" spc="-50" dirty="0">
                <a:solidFill>
                  <a:srgbClr val="1F2F4E"/>
                </a:solidFill>
                <a:latin typeface="Trebuchet MS" panose="020B0603020202020204"/>
                <a:cs typeface="Trebuchet MS" panose="020B0603020202020204"/>
              </a:rPr>
              <a:t> </a:t>
            </a:r>
            <a:r>
              <a:rPr sz="2800" spc="-5" dirty="0">
                <a:solidFill>
                  <a:srgbClr val="1F2F4E"/>
                </a:solidFill>
                <a:latin typeface="Trebuchet MS" panose="020B0603020202020204"/>
                <a:cs typeface="Trebuchet MS" panose="020B0603020202020204"/>
              </a:rPr>
              <a:t>from </a:t>
            </a:r>
            <a:r>
              <a:rPr sz="2800" spc="-830" dirty="0">
                <a:solidFill>
                  <a:srgbClr val="1F2F4E"/>
                </a:solidFill>
                <a:latin typeface="Trebuchet MS" panose="020B0603020202020204"/>
                <a:cs typeface="Trebuchet MS" panose="020B0603020202020204"/>
              </a:rPr>
              <a:t> </a:t>
            </a:r>
            <a:r>
              <a:rPr sz="2800" spc="-5" dirty="0">
                <a:solidFill>
                  <a:srgbClr val="1F2F4E"/>
                </a:solidFill>
                <a:latin typeface="Trebuchet MS" panose="020B0603020202020204"/>
                <a:cs typeface="Trebuchet MS" panose="020B0603020202020204"/>
              </a:rPr>
              <a:t>large</a:t>
            </a:r>
            <a:r>
              <a:rPr sz="2800" spc="-25" dirty="0">
                <a:solidFill>
                  <a:srgbClr val="1F2F4E"/>
                </a:solidFill>
                <a:latin typeface="Trebuchet MS" panose="020B0603020202020204"/>
                <a:cs typeface="Trebuchet MS" panose="020B0603020202020204"/>
              </a:rPr>
              <a:t> </a:t>
            </a:r>
            <a:r>
              <a:rPr sz="2800" spc="-5" dirty="0">
                <a:solidFill>
                  <a:srgbClr val="1F2F4E"/>
                </a:solidFill>
                <a:latin typeface="Trebuchet MS" panose="020B0603020202020204"/>
                <a:cs typeface="Trebuchet MS" panose="020B0603020202020204"/>
              </a:rPr>
              <a:t>vessels.</a:t>
            </a:r>
            <a:endParaRPr sz="2800">
              <a:latin typeface="Trebuchet MS" panose="020B0603020202020204"/>
              <a:cs typeface="Trebuchet MS" panose="020B0603020202020204"/>
            </a:endParaRPr>
          </a:p>
          <a:p>
            <a:pPr marL="12700" marR="92075" indent="743585">
              <a:lnSpc>
                <a:spcPct val="72000"/>
              </a:lnSpc>
              <a:spcBef>
                <a:spcPts val="1175"/>
              </a:spcBef>
              <a:buAutoNum type="arabicPeriod"/>
              <a:tabLst>
                <a:tab pos="1181100" algn="l"/>
              </a:tabLst>
            </a:pPr>
            <a:r>
              <a:rPr sz="2800" spc="-5" dirty="0">
                <a:solidFill>
                  <a:srgbClr val="1F2F4E"/>
                </a:solidFill>
                <a:latin typeface="Trebuchet MS" panose="020B0603020202020204"/>
                <a:cs typeface="Trebuchet MS" panose="020B0603020202020204"/>
              </a:rPr>
              <a:t>source</a:t>
            </a:r>
            <a:r>
              <a:rPr sz="2800" spc="-40" dirty="0">
                <a:solidFill>
                  <a:srgbClr val="1F2F4E"/>
                </a:solidFill>
                <a:latin typeface="Trebuchet MS" panose="020B0603020202020204"/>
                <a:cs typeface="Trebuchet MS" panose="020B0603020202020204"/>
              </a:rPr>
              <a:t> </a:t>
            </a:r>
            <a:r>
              <a:rPr sz="2800" dirty="0">
                <a:solidFill>
                  <a:srgbClr val="1F2F4E"/>
                </a:solidFill>
                <a:latin typeface="Trebuchet MS" panose="020B0603020202020204"/>
                <a:cs typeface="Trebuchet MS" panose="020B0603020202020204"/>
              </a:rPr>
              <a:t>of</a:t>
            </a:r>
            <a:r>
              <a:rPr sz="2800" spc="-40" dirty="0">
                <a:solidFill>
                  <a:srgbClr val="1F2F4E"/>
                </a:solidFill>
                <a:latin typeface="Trebuchet MS" panose="020B0603020202020204"/>
                <a:cs typeface="Trebuchet MS" panose="020B0603020202020204"/>
              </a:rPr>
              <a:t> </a:t>
            </a:r>
            <a:r>
              <a:rPr sz="2800" dirty="0">
                <a:solidFill>
                  <a:srgbClr val="1F2F4E"/>
                </a:solidFill>
                <a:latin typeface="Trebuchet MS" panose="020B0603020202020204"/>
                <a:cs typeface="Trebuchet MS" panose="020B0603020202020204"/>
              </a:rPr>
              <a:t>bleeding</a:t>
            </a:r>
            <a:r>
              <a:rPr sz="2800" spc="-60" dirty="0">
                <a:solidFill>
                  <a:srgbClr val="1F2F4E"/>
                </a:solidFill>
                <a:latin typeface="Trebuchet MS" panose="020B0603020202020204"/>
                <a:cs typeface="Trebuchet MS" panose="020B0603020202020204"/>
              </a:rPr>
              <a:t> </a:t>
            </a:r>
            <a:r>
              <a:rPr sz="2800" spc="-5" dirty="0">
                <a:solidFill>
                  <a:srgbClr val="1F2F4E"/>
                </a:solidFill>
                <a:latin typeface="Trebuchet MS" panose="020B0603020202020204"/>
                <a:cs typeface="Trebuchet MS" panose="020B0603020202020204"/>
              </a:rPr>
              <a:t>can</a:t>
            </a:r>
            <a:r>
              <a:rPr sz="2800" spc="-15" dirty="0">
                <a:solidFill>
                  <a:srgbClr val="1F2F4E"/>
                </a:solidFill>
                <a:latin typeface="Trebuchet MS" panose="020B0603020202020204"/>
                <a:cs typeface="Trebuchet MS" panose="020B0603020202020204"/>
              </a:rPr>
              <a:t> </a:t>
            </a:r>
            <a:r>
              <a:rPr sz="2800" dirty="0">
                <a:solidFill>
                  <a:srgbClr val="1F2F4E"/>
                </a:solidFill>
                <a:latin typeface="Trebuchet MS" panose="020B0603020202020204"/>
                <a:cs typeface="Trebuchet MS" panose="020B0603020202020204"/>
              </a:rPr>
              <a:t>be </a:t>
            </a:r>
            <a:r>
              <a:rPr sz="2800" spc="-830" dirty="0">
                <a:solidFill>
                  <a:srgbClr val="1F2F4E"/>
                </a:solidFill>
                <a:latin typeface="Trebuchet MS" panose="020B0603020202020204"/>
                <a:cs typeface="Trebuchet MS" panose="020B0603020202020204"/>
              </a:rPr>
              <a:t> </a:t>
            </a:r>
            <a:r>
              <a:rPr sz="2800" spc="-5" dirty="0">
                <a:solidFill>
                  <a:srgbClr val="1F2F4E"/>
                </a:solidFill>
                <a:latin typeface="Trebuchet MS" panose="020B0603020202020204"/>
                <a:cs typeface="Trebuchet MS" panose="020B0603020202020204"/>
              </a:rPr>
              <a:t>identiﬁed.</a:t>
            </a:r>
            <a:endParaRPr sz="2800">
              <a:latin typeface="Trebuchet MS" panose="020B0603020202020204"/>
              <a:cs typeface="Trebuchet MS" panose="020B0603020202020204"/>
            </a:endParaRPr>
          </a:p>
        </p:txBody>
      </p:sp>
      <p:grpSp>
        <p:nvGrpSpPr>
          <p:cNvPr id="13" name="object 13"/>
          <p:cNvGrpSpPr/>
          <p:nvPr/>
        </p:nvGrpSpPr>
        <p:grpSpPr>
          <a:xfrm>
            <a:off x="6382511" y="1673390"/>
            <a:ext cx="2982595" cy="1558925"/>
            <a:chOff x="6382511" y="1673390"/>
            <a:chExt cx="2982595" cy="1558925"/>
          </a:xfrm>
        </p:grpSpPr>
        <p:pic>
          <p:nvPicPr>
            <p:cNvPr id="14" name="object 14"/>
            <p:cNvPicPr/>
            <p:nvPr/>
          </p:nvPicPr>
          <p:blipFill>
            <a:blip r:embed="rId9" cstate="print"/>
            <a:stretch>
              <a:fillRect/>
            </a:stretch>
          </p:blipFill>
          <p:spPr>
            <a:xfrm>
              <a:off x="6382511" y="1673390"/>
              <a:ext cx="2982341" cy="1010246"/>
            </a:xfrm>
            <a:prstGeom prst="rect">
              <a:avLst/>
            </a:prstGeom>
          </p:spPr>
        </p:pic>
        <p:pic>
          <p:nvPicPr>
            <p:cNvPr id="15" name="object 15"/>
            <p:cNvPicPr/>
            <p:nvPr/>
          </p:nvPicPr>
          <p:blipFill>
            <a:blip r:embed="rId10" cstate="print"/>
            <a:stretch>
              <a:fillRect/>
            </a:stretch>
          </p:blipFill>
          <p:spPr>
            <a:xfrm>
              <a:off x="6382511" y="2222030"/>
              <a:ext cx="2805430" cy="1010246"/>
            </a:xfrm>
            <a:prstGeom prst="rect">
              <a:avLst/>
            </a:prstGeom>
          </p:spPr>
        </p:pic>
      </p:grpSp>
      <p:sp>
        <p:nvSpPr>
          <p:cNvPr id="16" name="object 16"/>
          <p:cNvSpPr txBox="1">
            <a:spLocks noGrp="1"/>
          </p:cNvSpPr>
          <p:nvPr>
            <p:ph sz="half" idx="3"/>
          </p:nvPr>
        </p:nvSpPr>
        <p:spPr>
          <a:prstGeom prst="rect">
            <a:avLst/>
          </a:prstGeom>
        </p:spPr>
        <p:txBody>
          <a:bodyPr vert="horz" wrap="square" lIns="0" tIns="12700" rIns="0" bIns="0" rtlCol="0">
            <a:spAutoFit/>
          </a:bodyPr>
          <a:lstStyle/>
          <a:p>
            <a:pPr marL="162560" marR="2332990">
              <a:lnSpc>
                <a:spcPct val="100000"/>
              </a:lnSpc>
              <a:spcBef>
                <a:spcPts val="100"/>
              </a:spcBef>
            </a:pPr>
            <a:r>
              <a:rPr spc="215" dirty="0"/>
              <a:t>B)</a:t>
            </a:r>
            <a:r>
              <a:rPr spc="-150" dirty="0"/>
              <a:t> </a:t>
            </a:r>
            <a:r>
              <a:rPr spc="-15" dirty="0"/>
              <a:t>surgical </a:t>
            </a:r>
            <a:r>
              <a:rPr spc="-1070" dirty="0"/>
              <a:t> </a:t>
            </a:r>
            <a:r>
              <a:rPr spc="30" dirty="0"/>
              <a:t>treatment</a:t>
            </a:r>
          </a:p>
          <a:p>
            <a:pPr marL="237490" indent="-225425">
              <a:lnSpc>
                <a:spcPts val="2160"/>
              </a:lnSpc>
              <a:spcBef>
                <a:spcPts val="315"/>
              </a:spcBef>
              <a:buAutoNum type="arabicPeriod"/>
              <a:tabLst>
                <a:tab pos="238125" algn="l"/>
                <a:tab pos="2564765" algn="l"/>
              </a:tabLst>
            </a:pPr>
            <a:r>
              <a:rPr sz="2000" b="0" spc="-165" dirty="0">
                <a:latin typeface="Trebuchet MS" panose="020B0603020202020204"/>
                <a:cs typeface="Trebuchet MS" panose="020B0603020202020204"/>
              </a:rPr>
              <a:t>F</a:t>
            </a:r>
            <a:r>
              <a:rPr sz="2000" b="0" spc="-175" dirty="0">
                <a:latin typeface="Trebuchet MS" panose="020B0603020202020204"/>
                <a:cs typeface="Trebuchet MS" panose="020B0603020202020204"/>
              </a:rPr>
              <a:t>a</a:t>
            </a:r>
            <a:r>
              <a:rPr sz="2000" b="0" spc="-150" dirty="0">
                <a:latin typeface="Trebuchet MS" panose="020B0603020202020204"/>
                <a:cs typeface="Trebuchet MS" panose="020B0603020202020204"/>
              </a:rPr>
              <a:t>i</a:t>
            </a:r>
            <a:r>
              <a:rPr sz="2000" b="0" spc="-165" dirty="0">
                <a:latin typeface="Trebuchet MS" panose="020B0603020202020204"/>
                <a:cs typeface="Trebuchet MS" panose="020B0603020202020204"/>
              </a:rPr>
              <a:t>l</a:t>
            </a:r>
            <a:r>
              <a:rPr sz="2000" b="0" spc="-95" dirty="0">
                <a:latin typeface="Trebuchet MS" panose="020B0603020202020204"/>
                <a:cs typeface="Trebuchet MS" panose="020B0603020202020204"/>
              </a:rPr>
              <a:t>u</a:t>
            </a:r>
            <a:r>
              <a:rPr sz="2000" b="0" spc="-40" dirty="0">
                <a:latin typeface="Trebuchet MS" panose="020B0603020202020204"/>
                <a:cs typeface="Trebuchet MS" panose="020B0603020202020204"/>
              </a:rPr>
              <a:t>r</a:t>
            </a:r>
            <a:r>
              <a:rPr sz="2000" b="0" spc="-140" dirty="0">
                <a:latin typeface="Trebuchet MS" panose="020B0603020202020204"/>
                <a:cs typeface="Trebuchet MS" panose="020B0603020202020204"/>
              </a:rPr>
              <a:t>e</a:t>
            </a:r>
            <a:r>
              <a:rPr sz="2000" b="0" spc="-25" dirty="0">
                <a:latin typeface="Trebuchet MS" panose="020B0603020202020204"/>
                <a:cs typeface="Trebuchet MS" panose="020B0603020202020204"/>
              </a:rPr>
              <a:t> </a:t>
            </a:r>
            <a:r>
              <a:rPr sz="2000" b="0" spc="-110" dirty="0">
                <a:latin typeface="Trebuchet MS" panose="020B0603020202020204"/>
                <a:cs typeface="Trebuchet MS" panose="020B0603020202020204"/>
              </a:rPr>
              <a:t>of</a:t>
            </a:r>
            <a:r>
              <a:rPr sz="2000" b="0" spc="-45" dirty="0">
                <a:latin typeface="Trebuchet MS" panose="020B0603020202020204"/>
                <a:cs typeface="Trebuchet MS" panose="020B0603020202020204"/>
              </a:rPr>
              <a:t> </a:t>
            </a:r>
            <a:r>
              <a:rPr sz="2000" b="0" spc="-120" dirty="0">
                <a:latin typeface="Trebuchet MS" panose="020B0603020202020204"/>
                <a:cs typeface="Trebuchet MS" panose="020B0603020202020204"/>
              </a:rPr>
              <a:t>e</a:t>
            </a:r>
            <a:r>
              <a:rPr sz="2000" b="0" spc="-110" dirty="0">
                <a:latin typeface="Trebuchet MS" panose="020B0603020202020204"/>
                <a:cs typeface="Trebuchet MS" panose="020B0603020202020204"/>
              </a:rPr>
              <a:t>nd</a:t>
            </a:r>
            <a:r>
              <a:rPr sz="2000" b="0" spc="-45" dirty="0">
                <a:latin typeface="Trebuchet MS" panose="020B0603020202020204"/>
                <a:cs typeface="Trebuchet MS" panose="020B0603020202020204"/>
              </a:rPr>
              <a:t>os</a:t>
            </a:r>
            <a:r>
              <a:rPr sz="2000" b="0" spc="-60" dirty="0">
                <a:latin typeface="Trebuchet MS" panose="020B0603020202020204"/>
                <a:cs typeface="Trebuchet MS" panose="020B0603020202020204"/>
              </a:rPr>
              <a:t>c</a:t>
            </a:r>
            <a:r>
              <a:rPr sz="2000" b="0" spc="-45" dirty="0">
                <a:latin typeface="Trebuchet MS" panose="020B0603020202020204"/>
                <a:cs typeface="Trebuchet MS" panose="020B0603020202020204"/>
              </a:rPr>
              <a:t>o</a:t>
            </a:r>
            <a:r>
              <a:rPr sz="2000" b="0" spc="-40" dirty="0">
                <a:latin typeface="Trebuchet MS" panose="020B0603020202020204"/>
                <a:cs typeface="Trebuchet MS" panose="020B0603020202020204"/>
              </a:rPr>
              <a:t>p</a:t>
            </a:r>
            <a:r>
              <a:rPr sz="2000" b="0" spc="-100" dirty="0">
                <a:latin typeface="Trebuchet MS" panose="020B0603020202020204"/>
                <a:cs typeface="Trebuchet MS" panose="020B0603020202020204"/>
              </a:rPr>
              <a:t>i</a:t>
            </a:r>
            <a:r>
              <a:rPr sz="2000" b="0" spc="-160" dirty="0">
                <a:latin typeface="Trebuchet MS" panose="020B0603020202020204"/>
                <a:cs typeface="Trebuchet MS" panose="020B0603020202020204"/>
              </a:rPr>
              <a:t>c</a:t>
            </a:r>
            <a:r>
              <a:rPr sz="2000" b="0" dirty="0">
                <a:latin typeface="Trebuchet MS" panose="020B0603020202020204"/>
                <a:cs typeface="Trebuchet MS" panose="020B0603020202020204"/>
              </a:rPr>
              <a:t>	</a:t>
            </a:r>
            <a:r>
              <a:rPr sz="2000" b="0" spc="-114" dirty="0">
                <a:latin typeface="Trebuchet MS" panose="020B0603020202020204"/>
                <a:cs typeface="Trebuchet MS" panose="020B0603020202020204"/>
              </a:rPr>
              <a:t>t</a:t>
            </a:r>
            <a:r>
              <a:rPr sz="2000" b="0" spc="-150" dirty="0">
                <a:latin typeface="Trebuchet MS" panose="020B0603020202020204"/>
                <a:cs typeface="Trebuchet MS" panose="020B0603020202020204"/>
              </a:rPr>
              <a:t>e</a:t>
            </a:r>
            <a:r>
              <a:rPr sz="2000" b="0" spc="-130" dirty="0">
                <a:latin typeface="Trebuchet MS" panose="020B0603020202020204"/>
                <a:cs typeface="Trebuchet MS" panose="020B0603020202020204"/>
              </a:rPr>
              <a:t>c</a:t>
            </a:r>
            <a:r>
              <a:rPr sz="2000" b="0" spc="-95" dirty="0">
                <a:latin typeface="Trebuchet MS" panose="020B0603020202020204"/>
                <a:cs typeface="Trebuchet MS" panose="020B0603020202020204"/>
              </a:rPr>
              <a:t>hn</a:t>
            </a:r>
            <a:r>
              <a:rPr sz="2000" b="0" spc="-90" dirty="0">
                <a:latin typeface="Trebuchet MS" panose="020B0603020202020204"/>
                <a:cs typeface="Trebuchet MS" panose="020B0603020202020204"/>
              </a:rPr>
              <a:t>i</a:t>
            </a:r>
            <a:r>
              <a:rPr sz="2000" b="0" spc="-170" dirty="0">
                <a:latin typeface="Trebuchet MS" panose="020B0603020202020204"/>
                <a:cs typeface="Trebuchet MS" panose="020B0603020202020204"/>
              </a:rPr>
              <a:t>q</a:t>
            </a:r>
            <a:r>
              <a:rPr sz="2000" b="0" spc="-95" dirty="0">
                <a:latin typeface="Trebuchet MS" panose="020B0603020202020204"/>
                <a:cs typeface="Trebuchet MS" panose="020B0603020202020204"/>
              </a:rPr>
              <a:t>u</a:t>
            </a:r>
            <a:r>
              <a:rPr sz="2000" b="0" spc="-90" dirty="0">
                <a:latin typeface="Trebuchet MS" panose="020B0603020202020204"/>
                <a:cs typeface="Trebuchet MS" panose="020B0603020202020204"/>
              </a:rPr>
              <a:t>es</a:t>
            </a:r>
            <a:r>
              <a:rPr sz="2000" b="0" spc="-70" dirty="0">
                <a:latin typeface="Trebuchet MS" panose="020B0603020202020204"/>
                <a:cs typeface="Trebuchet MS" panose="020B0603020202020204"/>
              </a:rPr>
              <a:t> </a:t>
            </a:r>
            <a:r>
              <a:rPr sz="2000" b="0" spc="-125" dirty="0">
                <a:latin typeface="Trebuchet MS" panose="020B0603020202020204"/>
                <a:cs typeface="Trebuchet MS" panose="020B0603020202020204"/>
              </a:rPr>
              <a:t>t</a:t>
            </a:r>
            <a:r>
              <a:rPr sz="2000" b="0" spc="25" dirty="0">
                <a:latin typeface="Trebuchet MS" panose="020B0603020202020204"/>
                <a:cs typeface="Trebuchet MS" panose="020B0603020202020204"/>
              </a:rPr>
              <a:t>o</a:t>
            </a:r>
            <a:endParaRPr sz="2000">
              <a:latin typeface="Trebuchet MS" panose="020B0603020202020204"/>
              <a:cs typeface="Trebuchet MS" panose="020B0603020202020204"/>
            </a:endParaRPr>
          </a:p>
          <a:p>
            <a:pPr marL="12700">
              <a:lnSpc>
                <a:spcPts val="2160"/>
              </a:lnSpc>
            </a:pPr>
            <a:r>
              <a:rPr sz="2000" b="0" spc="-130" dirty="0">
                <a:latin typeface="Trebuchet MS" panose="020B0603020202020204"/>
                <a:cs typeface="Trebuchet MS" panose="020B0603020202020204"/>
              </a:rPr>
              <a:t>c</a:t>
            </a:r>
            <a:r>
              <a:rPr sz="2000" b="0" spc="-40" dirty="0">
                <a:latin typeface="Trebuchet MS" panose="020B0603020202020204"/>
                <a:cs typeface="Trebuchet MS" panose="020B0603020202020204"/>
              </a:rPr>
              <a:t>o</a:t>
            </a:r>
            <a:r>
              <a:rPr sz="2000" b="0" spc="-30" dirty="0">
                <a:latin typeface="Trebuchet MS" panose="020B0603020202020204"/>
                <a:cs typeface="Trebuchet MS" panose="020B0603020202020204"/>
              </a:rPr>
              <a:t>n</a:t>
            </a:r>
            <a:r>
              <a:rPr sz="2000" b="0" spc="-125" dirty="0">
                <a:latin typeface="Trebuchet MS" panose="020B0603020202020204"/>
                <a:cs typeface="Trebuchet MS" panose="020B0603020202020204"/>
              </a:rPr>
              <a:t>t</a:t>
            </a:r>
            <a:r>
              <a:rPr sz="2000" b="0" spc="-40" dirty="0">
                <a:latin typeface="Trebuchet MS" panose="020B0603020202020204"/>
                <a:cs typeface="Trebuchet MS" panose="020B0603020202020204"/>
              </a:rPr>
              <a:t>r</a:t>
            </a:r>
            <a:r>
              <a:rPr sz="2000" b="0" spc="-65" dirty="0">
                <a:latin typeface="Trebuchet MS" panose="020B0603020202020204"/>
                <a:cs typeface="Trebuchet MS" panose="020B0603020202020204"/>
              </a:rPr>
              <a:t>ol</a:t>
            </a:r>
            <a:r>
              <a:rPr sz="2000" b="0" spc="-70" dirty="0">
                <a:latin typeface="Trebuchet MS" panose="020B0603020202020204"/>
                <a:cs typeface="Trebuchet MS" panose="020B0603020202020204"/>
              </a:rPr>
              <a:t> </a:t>
            </a:r>
            <a:r>
              <a:rPr sz="2000" b="0" spc="-90" dirty="0">
                <a:latin typeface="Trebuchet MS" panose="020B0603020202020204"/>
                <a:cs typeface="Trebuchet MS" panose="020B0603020202020204"/>
              </a:rPr>
              <a:t>h</a:t>
            </a:r>
            <a:r>
              <a:rPr sz="2000" b="0" spc="-215" dirty="0">
                <a:latin typeface="Trebuchet MS" panose="020B0603020202020204"/>
                <a:cs typeface="Trebuchet MS" panose="020B0603020202020204"/>
              </a:rPr>
              <a:t>a</a:t>
            </a:r>
            <a:r>
              <a:rPr sz="2000" b="0" spc="-135" dirty="0">
                <a:latin typeface="Trebuchet MS" panose="020B0603020202020204"/>
                <a:cs typeface="Trebuchet MS" panose="020B0603020202020204"/>
              </a:rPr>
              <a:t>em</a:t>
            </a:r>
            <a:r>
              <a:rPr sz="2000" b="0" spc="20" dirty="0">
                <a:latin typeface="Trebuchet MS" panose="020B0603020202020204"/>
                <a:cs typeface="Trebuchet MS" panose="020B0603020202020204"/>
              </a:rPr>
              <a:t>o</a:t>
            </a:r>
            <a:r>
              <a:rPr sz="2000" b="0" spc="-5" dirty="0">
                <a:latin typeface="Trebuchet MS" panose="020B0603020202020204"/>
                <a:cs typeface="Trebuchet MS" panose="020B0603020202020204"/>
              </a:rPr>
              <a:t>r</a:t>
            </a:r>
            <a:r>
              <a:rPr sz="2000" b="0" spc="-40" dirty="0">
                <a:latin typeface="Trebuchet MS" panose="020B0603020202020204"/>
                <a:cs typeface="Trebuchet MS" panose="020B0603020202020204"/>
              </a:rPr>
              <a:t>rh</a:t>
            </a:r>
            <a:r>
              <a:rPr sz="2000" b="0" spc="-215" dirty="0">
                <a:latin typeface="Trebuchet MS" panose="020B0603020202020204"/>
                <a:cs typeface="Trebuchet MS" panose="020B0603020202020204"/>
              </a:rPr>
              <a:t>a</a:t>
            </a:r>
            <a:r>
              <a:rPr sz="2000" b="0" spc="-165" dirty="0">
                <a:latin typeface="Trebuchet MS" panose="020B0603020202020204"/>
                <a:cs typeface="Trebuchet MS" panose="020B0603020202020204"/>
              </a:rPr>
              <a:t>g</a:t>
            </a:r>
            <a:r>
              <a:rPr sz="2000" b="0" spc="-85" dirty="0">
                <a:latin typeface="Trebuchet MS" panose="020B0603020202020204"/>
                <a:cs typeface="Trebuchet MS" panose="020B0603020202020204"/>
              </a:rPr>
              <a:t>e</a:t>
            </a:r>
            <a:r>
              <a:rPr sz="2000" b="0" spc="-300" dirty="0">
                <a:latin typeface="Trebuchet MS" panose="020B0603020202020204"/>
                <a:cs typeface="Trebuchet MS" panose="020B0603020202020204"/>
              </a:rPr>
              <a:t>.</a:t>
            </a:r>
            <a:endParaRPr sz="2000">
              <a:latin typeface="Trebuchet MS" panose="020B0603020202020204"/>
              <a:cs typeface="Trebuchet MS" panose="020B0603020202020204"/>
            </a:endParaRPr>
          </a:p>
          <a:p>
            <a:pPr marL="237490" indent="-225425">
              <a:lnSpc>
                <a:spcPts val="2160"/>
              </a:lnSpc>
              <a:spcBef>
                <a:spcPts val="625"/>
              </a:spcBef>
              <a:buAutoNum type="arabicPeriod" startAt="2"/>
              <a:tabLst>
                <a:tab pos="238125" algn="l"/>
              </a:tabLst>
            </a:pPr>
            <a:r>
              <a:rPr sz="2000" b="0" spc="150" dirty="0">
                <a:latin typeface="Trebuchet MS" panose="020B0603020202020204"/>
                <a:cs typeface="Trebuchet MS" panose="020B0603020202020204"/>
              </a:rPr>
              <a:t>H</a:t>
            </a:r>
            <a:r>
              <a:rPr sz="2000" b="0" spc="-85" dirty="0">
                <a:latin typeface="Trebuchet MS" panose="020B0603020202020204"/>
                <a:cs typeface="Trebuchet MS" panose="020B0603020202020204"/>
              </a:rPr>
              <a:t>em</a:t>
            </a:r>
            <a:r>
              <a:rPr sz="2000" b="0" spc="-60" dirty="0">
                <a:latin typeface="Trebuchet MS" panose="020B0603020202020204"/>
                <a:cs typeface="Trebuchet MS" panose="020B0603020202020204"/>
              </a:rPr>
              <a:t>o</a:t>
            </a:r>
            <a:r>
              <a:rPr sz="2000" b="0" spc="-110" dirty="0">
                <a:latin typeface="Trebuchet MS" panose="020B0603020202020204"/>
                <a:cs typeface="Trebuchet MS" panose="020B0603020202020204"/>
              </a:rPr>
              <a:t>d</a:t>
            </a:r>
            <a:r>
              <a:rPr sz="2000" b="0" spc="-125" dirty="0">
                <a:latin typeface="Trebuchet MS" panose="020B0603020202020204"/>
                <a:cs typeface="Trebuchet MS" panose="020B0603020202020204"/>
              </a:rPr>
              <a:t>y</a:t>
            </a:r>
            <a:r>
              <a:rPr sz="2000" b="0" spc="-95" dirty="0">
                <a:latin typeface="Trebuchet MS" panose="020B0603020202020204"/>
                <a:cs typeface="Trebuchet MS" panose="020B0603020202020204"/>
              </a:rPr>
              <a:t>n</a:t>
            </a:r>
            <a:r>
              <a:rPr sz="2000" b="0" spc="-215" dirty="0">
                <a:latin typeface="Trebuchet MS" panose="020B0603020202020204"/>
                <a:cs typeface="Trebuchet MS" panose="020B0603020202020204"/>
              </a:rPr>
              <a:t>a</a:t>
            </a:r>
            <a:r>
              <a:rPr sz="2000" b="0" spc="-130" dirty="0">
                <a:latin typeface="Trebuchet MS" panose="020B0603020202020204"/>
                <a:cs typeface="Trebuchet MS" panose="020B0603020202020204"/>
              </a:rPr>
              <a:t>mic</a:t>
            </a:r>
            <a:r>
              <a:rPr sz="2000" b="0" spc="-215" dirty="0">
                <a:latin typeface="Trebuchet MS" panose="020B0603020202020204"/>
                <a:cs typeface="Trebuchet MS" panose="020B0603020202020204"/>
              </a:rPr>
              <a:t>a</a:t>
            </a:r>
            <a:r>
              <a:rPr sz="2000" b="0" spc="-160" dirty="0">
                <a:latin typeface="Trebuchet MS" panose="020B0603020202020204"/>
                <a:cs typeface="Trebuchet MS" panose="020B0603020202020204"/>
              </a:rPr>
              <a:t>l</a:t>
            </a:r>
            <a:r>
              <a:rPr sz="2000" b="0" spc="-190" dirty="0">
                <a:latin typeface="Trebuchet MS" panose="020B0603020202020204"/>
                <a:cs typeface="Trebuchet MS" panose="020B0603020202020204"/>
              </a:rPr>
              <a:t>l</a:t>
            </a:r>
            <a:r>
              <a:rPr sz="2000" b="0" spc="-114" dirty="0">
                <a:latin typeface="Trebuchet MS" panose="020B0603020202020204"/>
                <a:cs typeface="Trebuchet MS" panose="020B0603020202020204"/>
              </a:rPr>
              <a:t>y</a:t>
            </a:r>
            <a:r>
              <a:rPr sz="2000" b="0" spc="30" dirty="0">
                <a:latin typeface="Trebuchet MS" panose="020B0603020202020204"/>
                <a:cs typeface="Trebuchet MS" panose="020B0603020202020204"/>
              </a:rPr>
              <a:t> </a:t>
            </a:r>
            <a:r>
              <a:rPr sz="2000" b="0" spc="-85" dirty="0">
                <a:latin typeface="Trebuchet MS" panose="020B0603020202020204"/>
                <a:cs typeface="Trebuchet MS" panose="020B0603020202020204"/>
              </a:rPr>
              <a:t>i</a:t>
            </a:r>
            <a:r>
              <a:rPr sz="2000" b="0" spc="-155" dirty="0">
                <a:latin typeface="Trebuchet MS" panose="020B0603020202020204"/>
                <a:cs typeface="Trebuchet MS" panose="020B0603020202020204"/>
              </a:rPr>
              <a:t>n</a:t>
            </a:r>
            <a:r>
              <a:rPr sz="2000" b="0" spc="-90" dirty="0">
                <a:latin typeface="Trebuchet MS" panose="020B0603020202020204"/>
                <a:cs typeface="Trebuchet MS" panose="020B0603020202020204"/>
              </a:rPr>
              <a:t>s</a:t>
            </a:r>
            <a:r>
              <a:rPr sz="2000" b="0" spc="-80" dirty="0">
                <a:latin typeface="Trebuchet MS" panose="020B0603020202020204"/>
                <a:cs typeface="Trebuchet MS" panose="020B0603020202020204"/>
              </a:rPr>
              <a:t>t</a:t>
            </a:r>
            <a:r>
              <a:rPr sz="2000" b="0" spc="-215" dirty="0">
                <a:latin typeface="Trebuchet MS" panose="020B0603020202020204"/>
                <a:cs typeface="Trebuchet MS" panose="020B0603020202020204"/>
              </a:rPr>
              <a:t>a</a:t>
            </a:r>
            <a:r>
              <a:rPr sz="2000" b="0" spc="-114" dirty="0">
                <a:latin typeface="Trebuchet MS" panose="020B0603020202020204"/>
                <a:cs typeface="Trebuchet MS" panose="020B0603020202020204"/>
              </a:rPr>
              <a:t>b</a:t>
            </a:r>
            <a:r>
              <a:rPr sz="2000" b="0" spc="-150" dirty="0">
                <a:latin typeface="Trebuchet MS" panose="020B0603020202020204"/>
                <a:cs typeface="Trebuchet MS" panose="020B0603020202020204"/>
              </a:rPr>
              <a:t>i</a:t>
            </a:r>
            <a:r>
              <a:rPr sz="2000" b="0" spc="-165" dirty="0">
                <a:latin typeface="Trebuchet MS" panose="020B0603020202020204"/>
                <a:cs typeface="Trebuchet MS" panose="020B0603020202020204"/>
              </a:rPr>
              <a:t>l</a:t>
            </a:r>
            <a:r>
              <a:rPr sz="2000" b="0" spc="-114" dirty="0">
                <a:latin typeface="Trebuchet MS" panose="020B0603020202020204"/>
                <a:cs typeface="Trebuchet MS" panose="020B0603020202020204"/>
              </a:rPr>
              <a:t>it</a:t>
            </a:r>
            <a:r>
              <a:rPr sz="2000" b="0" spc="-160" dirty="0">
                <a:latin typeface="Trebuchet MS" panose="020B0603020202020204"/>
                <a:cs typeface="Trebuchet MS" panose="020B0603020202020204"/>
              </a:rPr>
              <a:t>y</a:t>
            </a:r>
            <a:r>
              <a:rPr sz="2000" b="0" spc="-55" dirty="0">
                <a:latin typeface="Trebuchet MS" panose="020B0603020202020204"/>
                <a:cs typeface="Trebuchet MS" panose="020B0603020202020204"/>
              </a:rPr>
              <a:t> </a:t>
            </a:r>
            <a:r>
              <a:rPr sz="2000" b="0" spc="-114" dirty="0">
                <a:latin typeface="Trebuchet MS" panose="020B0603020202020204"/>
                <a:cs typeface="Trebuchet MS" panose="020B0603020202020204"/>
              </a:rPr>
              <a:t>d</a:t>
            </a:r>
            <a:r>
              <a:rPr sz="2000" b="0" spc="-95" dirty="0">
                <a:latin typeface="Trebuchet MS" panose="020B0603020202020204"/>
                <a:cs typeface="Trebuchet MS" panose="020B0603020202020204"/>
              </a:rPr>
              <a:t>es</a:t>
            </a:r>
            <a:r>
              <a:rPr sz="2000" b="0" spc="-100" dirty="0">
                <a:latin typeface="Trebuchet MS" panose="020B0603020202020204"/>
                <a:cs typeface="Trebuchet MS" panose="020B0603020202020204"/>
              </a:rPr>
              <a:t>p</a:t>
            </a:r>
            <a:r>
              <a:rPr sz="2000" b="0" spc="-120" dirty="0">
                <a:latin typeface="Trebuchet MS" panose="020B0603020202020204"/>
                <a:cs typeface="Trebuchet MS" panose="020B0603020202020204"/>
              </a:rPr>
              <a:t>it</a:t>
            </a:r>
            <a:r>
              <a:rPr sz="2000" b="0" spc="-180" dirty="0">
                <a:latin typeface="Trebuchet MS" panose="020B0603020202020204"/>
                <a:cs typeface="Trebuchet MS" panose="020B0603020202020204"/>
              </a:rPr>
              <a:t>e</a:t>
            </a:r>
            <a:r>
              <a:rPr sz="2000" b="0" spc="-25" dirty="0">
                <a:latin typeface="Trebuchet MS" panose="020B0603020202020204"/>
                <a:cs typeface="Trebuchet MS" panose="020B0603020202020204"/>
              </a:rPr>
              <a:t> </a:t>
            </a:r>
            <a:r>
              <a:rPr sz="2000" b="0" spc="-90" dirty="0">
                <a:latin typeface="Trebuchet MS" panose="020B0603020202020204"/>
                <a:cs typeface="Trebuchet MS" panose="020B0603020202020204"/>
              </a:rPr>
              <a:t>s</a:t>
            </a:r>
            <a:r>
              <a:rPr sz="2000" b="0" spc="-80" dirty="0">
                <a:latin typeface="Trebuchet MS" panose="020B0603020202020204"/>
                <a:cs typeface="Trebuchet MS" panose="020B0603020202020204"/>
              </a:rPr>
              <a:t>t</a:t>
            </a:r>
            <a:r>
              <a:rPr sz="2000" b="0" spc="-40" dirty="0">
                <a:latin typeface="Trebuchet MS" panose="020B0603020202020204"/>
                <a:cs typeface="Trebuchet MS" panose="020B0603020202020204"/>
              </a:rPr>
              <a:t>r</a:t>
            </a:r>
            <a:r>
              <a:rPr sz="2000" b="0" spc="-35" dirty="0">
                <a:latin typeface="Trebuchet MS" panose="020B0603020202020204"/>
                <a:cs typeface="Trebuchet MS" panose="020B0603020202020204"/>
              </a:rPr>
              <a:t>o</a:t>
            </a:r>
            <a:r>
              <a:rPr sz="2000" b="0" spc="-25" dirty="0">
                <a:latin typeface="Trebuchet MS" panose="020B0603020202020204"/>
                <a:cs typeface="Trebuchet MS" panose="020B0603020202020204"/>
              </a:rPr>
              <a:t>n</a:t>
            </a:r>
            <a:r>
              <a:rPr sz="2000" b="0" spc="-155" dirty="0">
                <a:latin typeface="Trebuchet MS" panose="020B0603020202020204"/>
                <a:cs typeface="Trebuchet MS" panose="020B0603020202020204"/>
              </a:rPr>
              <a:t>g</a:t>
            </a:r>
            <a:endParaRPr sz="2000">
              <a:latin typeface="Trebuchet MS" panose="020B0603020202020204"/>
              <a:cs typeface="Trebuchet MS" panose="020B0603020202020204"/>
            </a:endParaRPr>
          </a:p>
          <a:p>
            <a:pPr marL="12700">
              <a:lnSpc>
                <a:spcPts val="2160"/>
              </a:lnSpc>
            </a:pPr>
            <a:r>
              <a:rPr sz="2000" b="0" spc="-40" dirty="0">
                <a:latin typeface="Trebuchet MS" panose="020B0603020202020204"/>
                <a:cs typeface="Trebuchet MS" panose="020B0603020202020204"/>
              </a:rPr>
              <a:t>r</a:t>
            </a:r>
            <a:r>
              <a:rPr sz="2000" b="0" spc="-90" dirty="0">
                <a:latin typeface="Trebuchet MS" panose="020B0603020202020204"/>
                <a:cs typeface="Trebuchet MS" panose="020B0603020202020204"/>
              </a:rPr>
              <a:t>esu</a:t>
            </a:r>
            <a:r>
              <a:rPr sz="2000" b="0" spc="-75" dirty="0">
                <a:latin typeface="Trebuchet MS" panose="020B0603020202020204"/>
                <a:cs typeface="Trebuchet MS" panose="020B0603020202020204"/>
              </a:rPr>
              <a:t>s</a:t>
            </a:r>
            <a:r>
              <a:rPr sz="2000" b="0" spc="-100" dirty="0">
                <a:latin typeface="Trebuchet MS" panose="020B0603020202020204"/>
                <a:cs typeface="Trebuchet MS" panose="020B0603020202020204"/>
              </a:rPr>
              <a:t>c</a:t>
            </a:r>
            <a:r>
              <a:rPr sz="2000" b="0" spc="-140" dirty="0">
                <a:latin typeface="Trebuchet MS" panose="020B0603020202020204"/>
                <a:cs typeface="Trebuchet MS" panose="020B0603020202020204"/>
              </a:rPr>
              <a:t>it</a:t>
            </a:r>
            <a:r>
              <a:rPr sz="2000" b="0" spc="-215" dirty="0">
                <a:latin typeface="Trebuchet MS" panose="020B0603020202020204"/>
                <a:cs typeface="Trebuchet MS" panose="020B0603020202020204"/>
              </a:rPr>
              <a:t>a</a:t>
            </a:r>
            <a:r>
              <a:rPr sz="2000" b="0" spc="-125" dirty="0">
                <a:latin typeface="Trebuchet MS" panose="020B0603020202020204"/>
                <a:cs typeface="Trebuchet MS" panose="020B0603020202020204"/>
              </a:rPr>
              <a:t>t</a:t>
            </a:r>
            <a:r>
              <a:rPr sz="2000" b="0" spc="-70" dirty="0">
                <a:latin typeface="Trebuchet MS" panose="020B0603020202020204"/>
                <a:cs typeface="Trebuchet MS" panose="020B0603020202020204"/>
              </a:rPr>
              <a:t>io</a:t>
            </a:r>
            <a:r>
              <a:rPr sz="2000" b="0" spc="-85" dirty="0">
                <a:latin typeface="Trebuchet MS" panose="020B0603020202020204"/>
                <a:cs typeface="Trebuchet MS" panose="020B0603020202020204"/>
              </a:rPr>
              <a:t>n</a:t>
            </a:r>
            <a:r>
              <a:rPr sz="2000" b="0" spc="-40" dirty="0">
                <a:latin typeface="Trebuchet MS" panose="020B0603020202020204"/>
                <a:cs typeface="Trebuchet MS" panose="020B0603020202020204"/>
              </a:rPr>
              <a:t> </a:t>
            </a:r>
            <a:r>
              <a:rPr sz="2000" b="0" spc="-60" dirty="0">
                <a:latin typeface="Trebuchet MS" panose="020B0603020202020204"/>
                <a:cs typeface="Trebuchet MS" panose="020B0603020202020204"/>
              </a:rPr>
              <a:t>w</a:t>
            </a:r>
            <a:r>
              <a:rPr sz="2000" b="0" spc="-105" dirty="0">
                <a:latin typeface="Trebuchet MS" panose="020B0603020202020204"/>
                <a:cs typeface="Trebuchet MS" panose="020B0603020202020204"/>
              </a:rPr>
              <a:t>it</a:t>
            </a:r>
            <a:r>
              <a:rPr sz="2000" b="0" spc="-165" dirty="0">
                <a:latin typeface="Trebuchet MS" panose="020B0603020202020204"/>
                <a:cs typeface="Trebuchet MS" panose="020B0603020202020204"/>
              </a:rPr>
              <a:t>h</a:t>
            </a:r>
            <a:r>
              <a:rPr sz="2000" b="0" spc="-40" dirty="0">
                <a:latin typeface="Trebuchet MS" panose="020B0603020202020204"/>
                <a:cs typeface="Trebuchet MS" panose="020B0603020202020204"/>
              </a:rPr>
              <a:t> </a:t>
            </a:r>
            <a:r>
              <a:rPr sz="2000" b="0" spc="-95" dirty="0">
                <a:latin typeface="Trebuchet MS" panose="020B0603020202020204"/>
                <a:cs typeface="Trebuchet MS" panose="020B0603020202020204"/>
              </a:rPr>
              <a:t>u</a:t>
            </a:r>
            <a:r>
              <a:rPr sz="2000" b="0" spc="-90" dirty="0">
                <a:latin typeface="Trebuchet MS" panose="020B0603020202020204"/>
                <a:cs typeface="Trebuchet MS" panose="020B0603020202020204"/>
              </a:rPr>
              <a:t>n</a:t>
            </a:r>
            <a:r>
              <a:rPr sz="2000" b="0" spc="-130" dirty="0">
                <a:latin typeface="Trebuchet MS" panose="020B0603020202020204"/>
                <a:cs typeface="Trebuchet MS" panose="020B0603020202020204"/>
              </a:rPr>
              <a:t>c</a:t>
            </a:r>
            <a:r>
              <a:rPr sz="2000" b="0" spc="-40" dirty="0">
                <a:latin typeface="Trebuchet MS" panose="020B0603020202020204"/>
                <a:cs typeface="Trebuchet MS" panose="020B0603020202020204"/>
              </a:rPr>
              <a:t>o</a:t>
            </a:r>
            <a:r>
              <a:rPr sz="2000" b="0" spc="-30" dirty="0">
                <a:latin typeface="Trebuchet MS" panose="020B0603020202020204"/>
                <a:cs typeface="Trebuchet MS" panose="020B0603020202020204"/>
              </a:rPr>
              <a:t>n</a:t>
            </a:r>
            <a:r>
              <a:rPr sz="2000" b="0" spc="-125" dirty="0">
                <a:latin typeface="Trebuchet MS" panose="020B0603020202020204"/>
                <a:cs typeface="Trebuchet MS" panose="020B0603020202020204"/>
              </a:rPr>
              <a:t>t</a:t>
            </a:r>
            <a:r>
              <a:rPr sz="2000" b="0" spc="-40" dirty="0">
                <a:latin typeface="Trebuchet MS" panose="020B0603020202020204"/>
                <a:cs typeface="Trebuchet MS" panose="020B0603020202020204"/>
              </a:rPr>
              <a:t>r</a:t>
            </a:r>
            <a:r>
              <a:rPr sz="2000" b="0" spc="-105" dirty="0">
                <a:latin typeface="Trebuchet MS" panose="020B0603020202020204"/>
                <a:cs typeface="Trebuchet MS" panose="020B0603020202020204"/>
              </a:rPr>
              <a:t>olled</a:t>
            </a:r>
            <a:r>
              <a:rPr sz="2000" b="0" spc="-85" dirty="0">
                <a:latin typeface="Trebuchet MS" panose="020B0603020202020204"/>
                <a:cs typeface="Trebuchet MS" panose="020B0603020202020204"/>
              </a:rPr>
              <a:t> </a:t>
            </a:r>
            <a:r>
              <a:rPr sz="2000" b="0" spc="-110" dirty="0">
                <a:latin typeface="Trebuchet MS" panose="020B0603020202020204"/>
                <a:cs typeface="Trebuchet MS" panose="020B0603020202020204"/>
              </a:rPr>
              <a:t>b</a:t>
            </a:r>
            <a:r>
              <a:rPr sz="2000" b="0" spc="-135" dirty="0">
                <a:latin typeface="Trebuchet MS" panose="020B0603020202020204"/>
                <a:cs typeface="Trebuchet MS" panose="020B0603020202020204"/>
              </a:rPr>
              <a:t>le</a:t>
            </a:r>
            <a:r>
              <a:rPr sz="2000" b="0" spc="-165" dirty="0">
                <a:latin typeface="Trebuchet MS" panose="020B0603020202020204"/>
                <a:cs typeface="Trebuchet MS" panose="020B0603020202020204"/>
              </a:rPr>
              <a:t>e</a:t>
            </a:r>
            <a:r>
              <a:rPr sz="2000" b="0" spc="-110" dirty="0">
                <a:latin typeface="Trebuchet MS" panose="020B0603020202020204"/>
                <a:cs typeface="Trebuchet MS" panose="020B0603020202020204"/>
              </a:rPr>
              <a:t>d</a:t>
            </a:r>
            <a:r>
              <a:rPr sz="2000" b="0" spc="-85" dirty="0">
                <a:latin typeface="Trebuchet MS" panose="020B0603020202020204"/>
                <a:cs typeface="Trebuchet MS" panose="020B0603020202020204"/>
              </a:rPr>
              <a:t>i</a:t>
            </a:r>
            <a:r>
              <a:rPr sz="2000" b="0" spc="-150" dirty="0">
                <a:latin typeface="Trebuchet MS" panose="020B0603020202020204"/>
                <a:cs typeface="Trebuchet MS" panose="020B0603020202020204"/>
              </a:rPr>
              <a:t>n</a:t>
            </a:r>
            <a:r>
              <a:rPr sz="2000" b="0" spc="-165" dirty="0">
                <a:latin typeface="Trebuchet MS" panose="020B0603020202020204"/>
                <a:cs typeface="Trebuchet MS" panose="020B0603020202020204"/>
              </a:rPr>
              <a:t>g</a:t>
            </a:r>
            <a:r>
              <a:rPr sz="2000" b="0" spc="-300" dirty="0">
                <a:latin typeface="Trebuchet MS" panose="020B0603020202020204"/>
                <a:cs typeface="Trebuchet MS" panose="020B0603020202020204"/>
              </a:rPr>
              <a:t>.</a:t>
            </a:r>
            <a:endParaRPr sz="2000">
              <a:latin typeface="Trebuchet MS" panose="020B0603020202020204"/>
              <a:cs typeface="Trebuchet MS" panose="020B0603020202020204"/>
            </a:endParaRPr>
          </a:p>
          <a:p>
            <a:pPr marL="12700">
              <a:lnSpc>
                <a:spcPts val="2160"/>
              </a:lnSpc>
              <a:spcBef>
                <a:spcPts val="625"/>
              </a:spcBef>
            </a:pPr>
            <a:r>
              <a:rPr sz="2000" b="0" spc="-45" dirty="0">
                <a:latin typeface="Trebuchet MS" panose="020B0603020202020204"/>
                <a:cs typeface="Trebuchet MS" panose="020B0603020202020204"/>
              </a:rPr>
              <a:t>3</a:t>
            </a:r>
            <a:r>
              <a:rPr sz="2000" b="0" spc="-90" dirty="0">
                <a:latin typeface="Trebuchet MS" panose="020B0603020202020204"/>
                <a:cs typeface="Trebuchet MS" panose="020B0603020202020204"/>
              </a:rPr>
              <a:t>-</a:t>
            </a:r>
            <a:r>
              <a:rPr sz="2000" b="0" spc="-80" dirty="0">
                <a:latin typeface="Trebuchet MS" panose="020B0603020202020204"/>
                <a:cs typeface="Trebuchet MS" panose="020B0603020202020204"/>
              </a:rPr>
              <a:t>Rec</a:t>
            </a:r>
            <a:r>
              <a:rPr sz="2000" b="0" spc="-75" dirty="0">
                <a:latin typeface="Trebuchet MS" panose="020B0603020202020204"/>
                <a:cs typeface="Trebuchet MS" panose="020B0603020202020204"/>
              </a:rPr>
              <a:t>u</a:t>
            </a:r>
            <a:r>
              <a:rPr sz="2000" b="0" spc="-10" dirty="0">
                <a:latin typeface="Trebuchet MS" panose="020B0603020202020204"/>
                <a:cs typeface="Trebuchet MS" panose="020B0603020202020204"/>
              </a:rPr>
              <a:t>r</a:t>
            </a:r>
            <a:r>
              <a:rPr sz="2000" b="0" spc="-35" dirty="0">
                <a:latin typeface="Trebuchet MS" panose="020B0603020202020204"/>
                <a:cs typeface="Trebuchet MS" panose="020B0603020202020204"/>
              </a:rPr>
              <a:t>r</a:t>
            </a:r>
            <a:r>
              <a:rPr sz="2000" b="0" spc="-135" dirty="0">
                <a:latin typeface="Trebuchet MS" panose="020B0603020202020204"/>
                <a:cs typeface="Trebuchet MS" panose="020B0603020202020204"/>
              </a:rPr>
              <a:t>e</a:t>
            </a:r>
            <a:r>
              <a:rPr sz="2000" b="0" spc="-90" dirty="0">
                <a:latin typeface="Trebuchet MS" panose="020B0603020202020204"/>
                <a:cs typeface="Trebuchet MS" panose="020B0603020202020204"/>
              </a:rPr>
              <a:t>n</a:t>
            </a:r>
            <a:r>
              <a:rPr sz="2000" b="0" spc="-130" dirty="0">
                <a:latin typeface="Trebuchet MS" panose="020B0603020202020204"/>
                <a:cs typeface="Trebuchet MS" panose="020B0603020202020204"/>
              </a:rPr>
              <a:t>t</a:t>
            </a:r>
            <a:r>
              <a:rPr sz="2000" b="0" spc="-45" dirty="0">
                <a:latin typeface="Trebuchet MS" panose="020B0603020202020204"/>
                <a:cs typeface="Trebuchet MS" panose="020B0603020202020204"/>
              </a:rPr>
              <a:t> </a:t>
            </a:r>
            <a:r>
              <a:rPr sz="2000" b="0" spc="-90" dirty="0">
                <a:latin typeface="Trebuchet MS" panose="020B0603020202020204"/>
                <a:cs typeface="Trebuchet MS" panose="020B0603020202020204"/>
              </a:rPr>
              <a:t>h</a:t>
            </a:r>
            <a:r>
              <a:rPr sz="2000" b="0" spc="-135" dirty="0">
                <a:latin typeface="Trebuchet MS" panose="020B0603020202020204"/>
                <a:cs typeface="Trebuchet MS" panose="020B0603020202020204"/>
              </a:rPr>
              <a:t>e</a:t>
            </a:r>
            <a:r>
              <a:rPr sz="2000" b="0" spc="-50" dirty="0">
                <a:latin typeface="Trebuchet MS" panose="020B0603020202020204"/>
                <a:cs typeface="Trebuchet MS" panose="020B0603020202020204"/>
              </a:rPr>
              <a:t>mo</a:t>
            </a:r>
            <a:r>
              <a:rPr sz="2000" b="0" spc="-10" dirty="0">
                <a:latin typeface="Trebuchet MS" panose="020B0603020202020204"/>
                <a:cs typeface="Trebuchet MS" panose="020B0603020202020204"/>
              </a:rPr>
              <a:t>r</a:t>
            </a:r>
            <a:r>
              <a:rPr sz="2000" b="0" spc="-35" dirty="0">
                <a:latin typeface="Trebuchet MS" panose="020B0603020202020204"/>
                <a:cs typeface="Trebuchet MS" panose="020B0603020202020204"/>
              </a:rPr>
              <a:t>rh</a:t>
            </a:r>
            <a:r>
              <a:rPr sz="2000" b="0" spc="-210" dirty="0">
                <a:latin typeface="Trebuchet MS" panose="020B0603020202020204"/>
                <a:cs typeface="Trebuchet MS" panose="020B0603020202020204"/>
              </a:rPr>
              <a:t>a</a:t>
            </a:r>
            <a:r>
              <a:rPr sz="2000" b="0" spc="-165" dirty="0">
                <a:latin typeface="Trebuchet MS" panose="020B0603020202020204"/>
                <a:cs typeface="Trebuchet MS" panose="020B0603020202020204"/>
              </a:rPr>
              <a:t>g</a:t>
            </a:r>
            <a:r>
              <a:rPr sz="2000" b="0" spc="-140" dirty="0">
                <a:latin typeface="Trebuchet MS" panose="020B0603020202020204"/>
                <a:cs typeface="Trebuchet MS" panose="020B0603020202020204"/>
              </a:rPr>
              <a:t>e</a:t>
            </a:r>
            <a:r>
              <a:rPr sz="2000" b="0" spc="-45" dirty="0">
                <a:latin typeface="Trebuchet MS" panose="020B0603020202020204"/>
                <a:cs typeface="Trebuchet MS" panose="020B0603020202020204"/>
              </a:rPr>
              <a:t> </a:t>
            </a:r>
            <a:r>
              <a:rPr sz="2000" b="0" spc="-210" dirty="0">
                <a:latin typeface="Trebuchet MS" panose="020B0603020202020204"/>
                <a:cs typeface="Trebuchet MS" panose="020B0603020202020204"/>
              </a:rPr>
              <a:t>a</a:t>
            </a:r>
            <a:r>
              <a:rPr sz="2000" b="0" spc="-240" dirty="0">
                <a:latin typeface="Trebuchet MS" panose="020B0603020202020204"/>
                <a:cs typeface="Trebuchet MS" panose="020B0603020202020204"/>
              </a:rPr>
              <a:t>f</a:t>
            </a:r>
            <a:r>
              <a:rPr sz="2000" b="0" spc="-125" dirty="0">
                <a:latin typeface="Trebuchet MS" panose="020B0603020202020204"/>
                <a:cs typeface="Trebuchet MS" panose="020B0603020202020204"/>
              </a:rPr>
              <a:t>t</a:t>
            </a:r>
            <a:r>
              <a:rPr sz="2000" b="0" spc="-135" dirty="0">
                <a:latin typeface="Trebuchet MS" panose="020B0603020202020204"/>
                <a:cs typeface="Trebuchet MS" panose="020B0603020202020204"/>
              </a:rPr>
              <a:t>e</a:t>
            </a:r>
            <a:r>
              <a:rPr sz="2000" b="0" spc="10" dirty="0">
                <a:latin typeface="Trebuchet MS" panose="020B0603020202020204"/>
                <a:cs typeface="Trebuchet MS" panose="020B0603020202020204"/>
              </a:rPr>
              <a:t>r</a:t>
            </a:r>
            <a:r>
              <a:rPr sz="2000" b="0" spc="-50" dirty="0">
                <a:latin typeface="Trebuchet MS" panose="020B0603020202020204"/>
                <a:cs typeface="Trebuchet MS" panose="020B0603020202020204"/>
              </a:rPr>
              <a:t> </a:t>
            </a:r>
            <a:r>
              <a:rPr sz="2000" b="0" spc="-40" dirty="0">
                <a:latin typeface="Trebuchet MS" panose="020B0603020202020204"/>
                <a:cs typeface="Trebuchet MS" panose="020B0603020202020204"/>
              </a:rPr>
              <a:t>s</a:t>
            </a:r>
            <a:r>
              <a:rPr sz="2000" b="0" spc="-135" dirty="0">
                <a:latin typeface="Trebuchet MS" panose="020B0603020202020204"/>
                <a:cs typeface="Trebuchet MS" panose="020B0603020202020204"/>
              </a:rPr>
              <a:t>e</a:t>
            </a:r>
            <a:r>
              <a:rPr sz="2000" b="0" spc="-130" dirty="0">
                <a:latin typeface="Trebuchet MS" panose="020B0603020202020204"/>
                <a:cs typeface="Trebuchet MS" panose="020B0603020202020204"/>
              </a:rPr>
              <a:t>c</a:t>
            </a:r>
            <a:r>
              <a:rPr sz="2000" b="0" spc="-35" dirty="0">
                <a:latin typeface="Trebuchet MS" panose="020B0603020202020204"/>
                <a:cs typeface="Trebuchet MS" panose="020B0603020202020204"/>
              </a:rPr>
              <a:t>o</a:t>
            </a:r>
            <a:r>
              <a:rPr sz="2000" b="0" spc="-20" dirty="0">
                <a:latin typeface="Trebuchet MS" panose="020B0603020202020204"/>
                <a:cs typeface="Trebuchet MS" panose="020B0603020202020204"/>
              </a:rPr>
              <a:t>n</a:t>
            </a:r>
            <a:r>
              <a:rPr sz="2000" b="0" spc="-100" dirty="0">
                <a:latin typeface="Trebuchet MS" panose="020B0603020202020204"/>
                <a:cs typeface="Trebuchet MS" panose="020B0603020202020204"/>
              </a:rPr>
              <a:t>d</a:t>
            </a:r>
            <a:endParaRPr sz="2000">
              <a:latin typeface="Trebuchet MS" panose="020B0603020202020204"/>
              <a:cs typeface="Trebuchet MS" panose="020B0603020202020204"/>
            </a:endParaRPr>
          </a:p>
          <a:p>
            <a:pPr marL="12700">
              <a:lnSpc>
                <a:spcPts val="2160"/>
              </a:lnSpc>
            </a:pPr>
            <a:r>
              <a:rPr sz="2000" b="0" spc="-215" dirty="0">
                <a:latin typeface="Trebuchet MS" panose="020B0603020202020204"/>
                <a:cs typeface="Trebuchet MS" panose="020B0603020202020204"/>
              </a:rPr>
              <a:t>a</a:t>
            </a:r>
            <a:r>
              <a:rPr sz="2000" b="0" spc="-125" dirty="0">
                <a:latin typeface="Trebuchet MS" panose="020B0603020202020204"/>
                <a:cs typeface="Trebuchet MS" panose="020B0603020202020204"/>
              </a:rPr>
              <a:t>tt</a:t>
            </a:r>
            <a:r>
              <a:rPr sz="2000" b="0" spc="-105" dirty="0">
                <a:latin typeface="Trebuchet MS" panose="020B0603020202020204"/>
                <a:cs typeface="Trebuchet MS" panose="020B0603020202020204"/>
              </a:rPr>
              <a:t>e</a:t>
            </a:r>
            <a:r>
              <a:rPr sz="2000" b="0" spc="-155" dirty="0">
                <a:latin typeface="Trebuchet MS" panose="020B0603020202020204"/>
                <a:cs typeface="Trebuchet MS" panose="020B0603020202020204"/>
              </a:rPr>
              <a:t>m</a:t>
            </a:r>
            <a:r>
              <a:rPr sz="2000" b="0" spc="-110" dirty="0">
                <a:latin typeface="Trebuchet MS" panose="020B0603020202020204"/>
                <a:cs typeface="Trebuchet MS" panose="020B0603020202020204"/>
              </a:rPr>
              <a:t>p</a:t>
            </a:r>
            <a:r>
              <a:rPr sz="2000" b="0" spc="-130" dirty="0">
                <a:latin typeface="Trebuchet MS" panose="020B0603020202020204"/>
                <a:cs typeface="Trebuchet MS" panose="020B0603020202020204"/>
              </a:rPr>
              <a:t>t</a:t>
            </a:r>
            <a:r>
              <a:rPr sz="2000" b="0" spc="-70" dirty="0">
                <a:latin typeface="Trebuchet MS" panose="020B0603020202020204"/>
                <a:cs typeface="Trebuchet MS" panose="020B0603020202020204"/>
              </a:rPr>
              <a:t> </a:t>
            </a:r>
            <a:r>
              <a:rPr sz="2000" b="0" spc="-215" dirty="0">
                <a:latin typeface="Trebuchet MS" panose="020B0603020202020204"/>
                <a:cs typeface="Trebuchet MS" panose="020B0603020202020204"/>
              </a:rPr>
              <a:t>a</a:t>
            </a:r>
            <a:r>
              <a:rPr sz="2000" b="0" spc="-130" dirty="0">
                <a:latin typeface="Trebuchet MS" panose="020B0603020202020204"/>
                <a:cs typeface="Trebuchet MS" panose="020B0603020202020204"/>
              </a:rPr>
              <a:t>t</a:t>
            </a:r>
            <a:r>
              <a:rPr sz="2000" b="0" spc="-45" dirty="0">
                <a:latin typeface="Trebuchet MS" panose="020B0603020202020204"/>
                <a:cs typeface="Trebuchet MS" panose="020B0603020202020204"/>
              </a:rPr>
              <a:t> </a:t>
            </a:r>
            <a:r>
              <a:rPr sz="2000" b="0" spc="-120" dirty="0">
                <a:latin typeface="Trebuchet MS" panose="020B0603020202020204"/>
                <a:cs typeface="Trebuchet MS" panose="020B0603020202020204"/>
              </a:rPr>
              <a:t>e</a:t>
            </a:r>
            <a:r>
              <a:rPr sz="2000" b="0" spc="-110" dirty="0">
                <a:latin typeface="Trebuchet MS" panose="020B0603020202020204"/>
                <a:cs typeface="Trebuchet MS" panose="020B0603020202020204"/>
              </a:rPr>
              <a:t>nd</a:t>
            </a:r>
            <a:r>
              <a:rPr sz="2000" b="0" spc="-45" dirty="0">
                <a:latin typeface="Trebuchet MS" panose="020B0603020202020204"/>
                <a:cs typeface="Trebuchet MS" panose="020B0603020202020204"/>
              </a:rPr>
              <a:t>osco</a:t>
            </a:r>
            <a:r>
              <a:rPr sz="2000" b="0" spc="-114" dirty="0">
                <a:latin typeface="Trebuchet MS" panose="020B0603020202020204"/>
                <a:cs typeface="Trebuchet MS" panose="020B0603020202020204"/>
              </a:rPr>
              <a:t>p</a:t>
            </a:r>
            <a:r>
              <a:rPr sz="2000" b="0" spc="-295" dirty="0">
                <a:latin typeface="Trebuchet MS" panose="020B0603020202020204"/>
                <a:cs typeface="Trebuchet MS" panose="020B0603020202020204"/>
              </a:rPr>
              <a:t>y</a:t>
            </a:r>
            <a:r>
              <a:rPr sz="2000" b="0" spc="-300" dirty="0">
                <a:latin typeface="Trebuchet MS" panose="020B0603020202020204"/>
                <a:cs typeface="Trebuchet MS" panose="020B0603020202020204"/>
              </a:rPr>
              <a:t>.</a:t>
            </a:r>
            <a:endParaRPr sz="2000">
              <a:latin typeface="Trebuchet MS" panose="020B0603020202020204"/>
              <a:cs typeface="Trebuchet MS" panose="020B0603020202020204"/>
            </a:endParaRPr>
          </a:p>
          <a:p>
            <a:pPr marL="12700" marR="121285">
              <a:lnSpc>
                <a:spcPts val="1920"/>
              </a:lnSpc>
              <a:spcBef>
                <a:spcPts val="1090"/>
              </a:spcBef>
              <a:tabLst>
                <a:tab pos="875665" algn="l"/>
              </a:tabLst>
            </a:pPr>
            <a:r>
              <a:rPr sz="2000" b="0" spc="160" dirty="0">
                <a:latin typeface="Trebuchet MS" panose="020B0603020202020204"/>
                <a:cs typeface="Trebuchet MS" panose="020B0603020202020204"/>
              </a:rPr>
              <a:t>NOT</a:t>
            </a:r>
            <a:r>
              <a:rPr sz="2000" b="0" spc="-30" dirty="0">
                <a:latin typeface="Trebuchet MS" panose="020B0603020202020204"/>
                <a:cs typeface="Trebuchet MS" panose="020B0603020202020204"/>
              </a:rPr>
              <a:t> </a:t>
            </a:r>
            <a:r>
              <a:rPr sz="2000" b="0" spc="95" dirty="0">
                <a:latin typeface="Trebuchet MS" panose="020B0603020202020204"/>
                <a:cs typeface="Trebuchet MS" panose="020B0603020202020204"/>
              </a:rPr>
              <a:t>*	</a:t>
            </a:r>
            <a:r>
              <a:rPr sz="2000" b="0" spc="-120" dirty="0">
                <a:latin typeface="Trebuchet MS" panose="020B0603020202020204"/>
                <a:cs typeface="Trebuchet MS" panose="020B0603020202020204"/>
              </a:rPr>
              <a:t>the </a:t>
            </a:r>
            <a:r>
              <a:rPr sz="2000" b="0" spc="-80" dirty="0">
                <a:latin typeface="Trebuchet MS" panose="020B0603020202020204"/>
                <a:cs typeface="Trebuchet MS" panose="020B0603020202020204"/>
              </a:rPr>
              <a:t>second </a:t>
            </a:r>
            <a:r>
              <a:rPr sz="2000" b="0" spc="-140" dirty="0">
                <a:latin typeface="Trebuchet MS" panose="020B0603020202020204"/>
                <a:cs typeface="Trebuchet MS" panose="020B0603020202020204"/>
              </a:rPr>
              <a:t>attempt </a:t>
            </a:r>
            <a:r>
              <a:rPr sz="2000" b="0" spc="-120" dirty="0">
                <a:latin typeface="Trebuchet MS" panose="020B0603020202020204"/>
                <a:cs typeface="Trebuchet MS" panose="020B0603020202020204"/>
              </a:rPr>
              <a:t>has </a:t>
            </a:r>
            <a:r>
              <a:rPr sz="2000" b="0" spc="-200" dirty="0">
                <a:latin typeface="Trebuchet MS" panose="020B0603020202020204"/>
                <a:cs typeface="Trebuchet MS" panose="020B0603020202020204"/>
              </a:rPr>
              <a:t>a</a:t>
            </a:r>
            <a:r>
              <a:rPr sz="2000" b="0" spc="-195" dirty="0">
                <a:latin typeface="Trebuchet MS" panose="020B0603020202020204"/>
                <a:cs typeface="Trebuchet MS" panose="020B0603020202020204"/>
              </a:rPr>
              <a:t> </a:t>
            </a:r>
            <a:r>
              <a:rPr sz="2000" b="0" spc="-114" dirty="0">
                <a:latin typeface="Trebuchet MS" panose="020B0603020202020204"/>
                <a:cs typeface="Trebuchet MS" panose="020B0603020202020204"/>
              </a:rPr>
              <a:t>reasonable </a:t>
            </a:r>
            <a:r>
              <a:rPr sz="2000" b="0" spc="-590" dirty="0">
                <a:latin typeface="Trebuchet MS" panose="020B0603020202020204"/>
                <a:cs typeface="Trebuchet MS" panose="020B0603020202020204"/>
              </a:rPr>
              <a:t> </a:t>
            </a:r>
            <a:r>
              <a:rPr sz="2000" b="0" spc="-130" dirty="0">
                <a:latin typeface="Trebuchet MS" panose="020B0603020202020204"/>
                <a:cs typeface="Trebuchet MS" panose="020B0603020202020204"/>
              </a:rPr>
              <a:t>c</a:t>
            </a:r>
            <a:r>
              <a:rPr sz="2000" b="0" spc="-90" dirty="0">
                <a:latin typeface="Trebuchet MS" panose="020B0603020202020204"/>
                <a:cs typeface="Trebuchet MS" panose="020B0603020202020204"/>
              </a:rPr>
              <a:t>h</a:t>
            </a:r>
            <a:r>
              <a:rPr sz="2000" b="0" spc="-215" dirty="0">
                <a:latin typeface="Trebuchet MS" panose="020B0603020202020204"/>
                <a:cs typeface="Trebuchet MS" panose="020B0603020202020204"/>
              </a:rPr>
              <a:t>a</a:t>
            </a:r>
            <a:r>
              <a:rPr sz="2000" b="0" spc="-90" dirty="0">
                <a:latin typeface="Trebuchet MS" panose="020B0603020202020204"/>
                <a:cs typeface="Trebuchet MS" panose="020B0603020202020204"/>
              </a:rPr>
              <a:t>n</a:t>
            </a:r>
            <a:r>
              <a:rPr sz="2000" b="0" spc="-130" dirty="0">
                <a:latin typeface="Trebuchet MS" panose="020B0603020202020204"/>
                <a:cs typeface="Trebuchet MS" panose="020B0603020202020204"/>
              </a:rPr>
              <a:t>c</a:t>
            </a:r>
            <a:r>
              <a:rPr sz="2000" b="0" spc="-140" dirty="0">
                <a:latin typeface="Trebuchet MS" panose="020B0603020202020204"/>
                <a:cs typeface="Trebuchet MS" panose="020B0603020202020204"/>
              </a:rPr>
              <a:t>e</a:t>
            </a:r>
            <a:r>
              <a:rPr sz="2000" b="0" spc="-25" dirty="0">
                <a:latin typeface="Trebuchet MS" panose="020B0603020202020204"/>
                <a:cs typeface="Trebuchet MS" panose="020B0603020202020204"/>
              </a:rPr>
              <a:t> </a:t>
            </a:r>
            <a:r>
              <a:rPr sz="2000" b="0" spc="-110" dirty="0">
                <a:latin typeface="Trebuchet MS" panose="020B0603020202020204"/>
                <a:cs typeface="Trebuchet MS" panose="020B0603020202020204"/>
              </a:rPr>
              <a:t>of</a:t>
            </a:r>
            <a:r>
              <a:rPr sz="2000" b="0" spc="-70" dirty="0">
                <a:latin typeface="Trebuchet MS" panose="020B0603020202020204"/>
                <a:cs typeface="Trebuchet MS" panose="020B0603020202020204"/>
              </a:rPr>
              <a:t> </a:t>
            </a:r>
            <a:r>
              <a:rPr sz="2000" b="0" spc="-60" dirty="0">
                <a:latin typeface="Trebuchet MS" panose="020B0603020202020204"/>
                <a:cs typeface="Trebuchet MS" panose="020B0603020202020204"/>
              </a:rPr>
              <a:t>s</a:t>
            </a:r>
            <a:r>
              <a:rPr sz="2000" b="0" spc="-75" dirty="0">
                <a:latin typeface="Trebuchet MS" panose="020B0603020202020204"/>
                <a:cs typeface="Trebuchet MS" panose="020B0603020202020204"/>
              </a:rPr>
              <a:t>u</a:t>
            </a:r>
            <a:r>
              <a:rPr sz="2000" b="0" spc="-130" dirty="0">
                <a:latin typeface="Trebuchet MS" panose="020B0603020202020204"/>
                <a:cs typeface="Trebuchet MS" panose="020B0603020202020204"/>
              </a:rPr>
              <a:t>cc</a:t>
            </a:r>
            <a:r>
              <a:rPr sz="2000" b="0" spc="-90" dirty="0">
                <a:latin typeface="Trebuchet MS" panose="020B0603020202020204"/>
                <a:cs typeface="Trebuchet MS" panose="020B0603020202020204"/>
              </a:rPr>
              <a:t>es</a:t>
            </a:r>
            <a:r>
              <a:rPr sz="2000" b="0" spc="-45" dirty="0">
                <a:latin typeface="Trebuchet MS" panose="020B0603020202020204"/>
                <a:cs typeface="Trebuchet MS" panose="020B0603020202020204"/>
              </a:rPr>
              <a:t>s</a:t>
            </a:r>
            <a:r>
              <a:rPr sz="2000" b="0" spc="-5" dirty="0">
                <a:latin typeface="Trebuchet MS" panose="020B0603020202020204"/>
                <a:cs typeface="Trebuchet MS" panose="020B0603020202020204"/>
              </a:rPr>
              <a:t> </a:t>
            </a:r>
            <a:r>
              <a:rPr sz="2000" b="0" spc="-215" dirty="0">
                <a:latin typeface="Trebuchet MS" panose="020B0603020202020204"/>
                <a:cs typeface="Trebuchet MS" panose="020B0603020202020204"/>
              </a:rPr>
              <a:t>a</a:t>
            </a:r>
            <a:r>
              <a:rPr sz="2000" b="0" spc="-90" dirty="0">
                <a:latin typeface="Trebuchet MS" panose="020B0603020202020204"/>
                <a:cs typeface="Trebuchet MS" panose="020B0603020202020204"/>
              </a:rPr>
              <a:t>n</a:t>
            </a:r>
            <a:r>
              <a:rPr sz="2000" b="0" spc="-100" dirty="0">
                <a:latin typeface="Trebuchet MS" panose="020B0603020202020204"/>
                <a:cs typeface="Trebuchet MS" panose="020B0603020202020204"/>
              </a:rPr>
              <a:t>d</a:t>
            </a:r>
            <a:r>
              <a:rPr sz="2000" b="0" spc="-60" dirty="0">
                <a:latin typeface="Trebuchet MS" panose="020B0603020202020204"/>
                <a:cs typeface="Trebuchet MS" panose="020B0603020202020204"/>
              </a:rPr>
              <a:t> </a:t>
            </a:r>
            <a:r>
              <a:rPr sz="2000" b="0" spc="-165" dirty="0">
                <a:latin typeface="Trebuchet MS" panose="020B0603020202020204"/>
                <a:cs typeface="Trebuchet MS" panose="020B0603020202020204"/>
              </a:rPr>
              <a:t>l</a:t>
            </a:r>
            <a:r>
              <a:rPr sz="2000" b="0" spc="5" dirty="0">
                <a:latin typeface="Trebuchet MS" panose="020B0603020202020204"/>
                <a:cs typeface="Trebuchet MS" panose="020B0603020202020204"/>
              </a:rPr>
              <a:t>o</a:t>
            </a:r>
            <a:r>
              <a:rPr sz="2000" b="0" spc="-105" dirty="0">
                <a:latin typeface="Trebuchet MS" panose="020B0603020202020204"/>
                <a:cs typeface="Trebuchet MS" panose="020B0603020202020204"/>
              </a:rPr>
              <a:t>w</a:t>
            </a:r>
            <a:r>
              <a:rPr sz="2000" b="0" spc="-65" dirty="0">
                <a:latin typeface="Trebuchet MS" panose="020B0603020202020204"/>
                <a:cs typeface="Trebuchet MS" panose="020B0603020202020204"/>
              </a:rPr>
              <a:t>er</a:t>
            </a:r>
            <a:r>
              <a:rPr sz="2000" b="0" spc="-25" dirty="0">
                <a:latin typeface="Trebuchet MS" panose="020B0603020202020204"/>
                <a:cs typeface="Trebuchet MS" panose="020B0603020202020204"/>
              </a:rPr>
              <a:t> </a:t>
            </a:r>
            <a:r>
              <a:rPr sz="2000" b="0" spc="-55" dirty="0">
                <a:latin typeface="Trebuchet MS" panose="020B0603020202020204"/>
                <a:cs typeface="Trebuchet MS" panose="020B0603020202020204"/>
              </a:rPr>
              <a:t>risk</a:t>
            </a:r>
            <a:r>
              <a:rPr sz="2000" b="0" spc="-50" dirty="0">
                <a:latin typeface="Trebuchet MS" panose="020B0603020202020204"/>
                <a:cs typeface="Trebuchet MS" panose="020B0603020202020204"/>
              </a:rPr>
              <a:t> </a:t>
            </a:r>
            <a:r>
              <a:rPr sz="2000" b="0" spc="-125" dirty="0">
                <a:latin typeface="Trebuchet MS" panose="020B0603020202020204"/>
                <a:cs typeface="Trebuchet MS" panose="020B0603020202020204"/>
              </a:rPr>
              <a:t>t</a:t>
            </a:r>
            <a:r>
              <a:rPr sz="2000" b="0" spc="-90" dirty="0">
                <a:latin typeface="Trebuchet MS" panose="020B0603020202020204"/>
                <a:cs typeface="Trebuchet MS" panose="020B0603020202020204"/>
              </a:rPr>
              <a:t>h</a:t>
            </a:r>
            <a:r>
              <a:rPr sz="2000" b="0" spc="-215" dirty="0">
                <a:latin typeface="Trebuchet MS" panose="020B0603020202020204"/>
                <a:cs typeface="Trebuchet MS" panose="020B0603020202020204"/>
              </a:rPr>
              <a:t>a</a:t>
            </a:r>
            <a:r>
              <a:rPr sz="2000" b="0" spc="-70" dirty="0">
                <a:latin typeface="Trebuchet MS" panose="020B0603020202020204"/>
                <a:cs typeface="Trebuchet MS" panose="020B0603020202020204"/>
              </a:rPr>
              <a:t>n  surgery</a:t>
            </a:r>
            <a:r>
              <a:rPr sz="2000" b="0" spc="-45" dirty="0">
                <a:latin typeface="Trebuchet MS" panose="020B0603020202020204"/>
                <a:cs typeface="Trebuchet MS" panose="020B0603020202020204"/>
              </a:rPr>
              <a:t> </a:t>
            </a:r>
            <a:r>
              <a:rPr sz="2000" b="0" spc="-300" dirty="0">
                <a:latin typeface="Trebuchet MS" panose="020B0603020202020204"/>
                <a:cs typeface="Trebuchet MS" panose="020B0603020202020204"/>
              </a:rPr>
              <a:t>.</a:t>
            </a:r>
            <a:endParaRPr sz="2000">
              <a:latin typeface="Trebuchet MS" panose="020B0603020202020204"/>
              <a:cs typeface="Trebuchet MS" panose="020B0603020202020204"/>
            </a:endParaRPr>
          </a:p>
          <a:p>
            <a:pPr marL="12700" marR="5080">
              <a:lnSpc>
                <a:spcPct val="78000"/>
              </a:lnSpc>
              <a:spcBef>
                <a:spcPts val="1140"/>
              </a:spcBef>
            </a:pPr>
            <a:r>
              <a:rPr sz="2000" b="0" spc="-60" dirty="0">
                <a:latin typeface="Trebuchet MS" panose="020B0603020202020204"/>
                <a:cs typeface="Trebuchet MS" panose="020B0603020202020204"/>
              </a:rPr>
              <a:t>I</a:t>
            </a:r>
            <a:r>
              <a:rPr sz="2000" b="0" spc="-245" dirty="0">
                <a:latin typeface="Trebuchet MS" panose="020B0603020202020204"/>
                <a:cs typeface="Trebuchet MS" panose="020B0603020202020204"/>
              </a:rPr>
              <a:t>f</a:t>
            </a:r>
            <a:r>
              <a:rPr sz="2000" b="0" spc="-45" dirty="0">
                <a:latin typeface="Trebuchet MS" panose="020B0603020202020204"/>
                <a:cs typeface="Trebuchet MS" panose="020B0603020202020204"/>
              </a:rPr>
              <a:t> </a:t>
            </a:r>
            <a:r>
              <a:rPr sz="2000" b="0" spc="-130" dirty="0">
                <a:latin typeface="Trebuchet MS" panose="020B0603020202020204"/>
                <a:cs typeface="Trebuchet MS" panose="020B0603020202020204"/>
              </a:rPr>
              <a:t>t</a:t>
            </a:r>
            <a:r>
              <a:rPr sz="2000" b="0" spc="-105" dirty="0">
                <a:latin typeface="Trebuchet MS" panose="020B0603020202020204"/>
                <a:cs typeface="Trebuchet MS" panose="020B0603020202020204"/>
              </a:rPr>
              <a:t>w</a:t>
            </a:r>
            <a:r>
              <a:rPr sz="2000" b="0" spc="25" dirty="0">
                <a:latin typeface="Trebuchet MS" panose="020B0603020202020204"/>
                <a:cs typeface="Trebuchet MS" panose="020B0603020202020204"/>
              </a:rPr>
              <a:t>o</a:t>
            </a:r>
            <a:r>
              <a:rPr sz="2000" b="0" spc="-70" dirty="0">
                <a:latin typeface="Trebuchet MS" panose="020B0603020202020204"/>
                <a:cs typeface="Trebuchet MS" panose="020B0603020202020204"/>
              </a:rPr>
              <a:t> </a:t>
            </a:r>
            <a:r>
              <a:rPr sz="2000" b="0" spc="-215" dirty="0">
                <a:latin typeface="Trebuchet MS" panose="020B0603020202020204"/>
                <a:cs typeface="Trebuchet MS" panose="020B0603020202020204"/>
              </a:rPr>
              <a:t>a</a:t>
            </a:r>
            <a:r>
              <a:rPr sz="2000" b="0" spc="-125" dirty="0">
                <a:latin typeface="Trebuchet MS" panose="020B0603020202020204"/>
                <a:cs typeface="Trebuchet MS" panose="020B0603020202020204"/>
              </a:rPr>
              <a:t>tt</a:t>
            </a:r>
            <a:r>
              <a:rPr sz="2000" b="0" spc="-105" dirty="0">
                <a:latin typeface="Trebuchet MS" panose="020B0603020202020204"/>
                <a:cs typeface="Trebuchet MS" panose="020B0603020202020204"/>
              </a:rPr>
              <a:t>e</a:t>
            </a:r>
            <a:r>
              <a:rPr sz="2000" b="0" spc="-155" dirty="0">
                <a:latin typeface="Trebuchet MS" panose="020B0603020202020204"/>
                <a:cs typeface="Trebuchet MS" panose="020B0603020202020204"/>
              </a:rPr>
              <a:t>m</a:t>
            </a:r>
            <a:r>
              <a:rPr sz="2000" b="0" spc="-110" dirty="0">
                <a:latin typeface="Trebuchet MS" panose="020B0603020202020204"/>
                <a:cs typeface="Trebuchet MS" panose="020B0603020202020204"/>
              </a:rPr>
              <a:t>p</a:t>
            </a:r>
            <a:r>
              <a:rPr sz="2000" b="0" spc="-125" dirty="0">
                <a:latin typeface="Trebuchet MS" panose="020B0603020202020204"/>
                <a:cs typeface="Trebuchet MS" panose="020B0603020202020204"/>
              </a:rPr>
              <a:t>t</a:t>
            </a:r>
            <a:r>
              <a:rPr sz="2000" b="0" spc="-45" dirty="0">
                <a:latin typeface="Trebuchet MS" panose="020B0603020202020204"/>
                <a:cs typeface="Trebuchet MS" panose="020B0603020202020204"/>
              </a:rPr>
              <a:t>s</a:t>
            </a:r>
            <a:r>
              <a:rPr sz="2000" b="0" spc="-75" dirty="0">
                <a:latin typeface="Trebuchet MS" panose="020B0603020202020204"/>
                <a:cs typeface="Trebuchet MS" panose="020B0603020202020204"/>
              </a:rPr>
              <a:t> </a:t>
            </a:r>
            <a:r>
              <a:rPr sz="2000" b="0" spc="-90" dirty="0">
                <a:latin typeface="Trebuchet MS" panose="020B0603020202020204"/>
                <a:cs typeface="Trebuchet MS" panose="020B0603020202020204"/>
              </a:rPr>
              <a:t>h</a:t>
            </a:r>
            <a:r>
              <a:rPr sz="2000" b="0" spc="-290" dirty="0">
                <a:latin typeface="Trebuchet MS" panose="020B0603020202020204"/>
                <a:cs typeface="Trebuchet MS" panose="020B0603020202020204"/>
              </a:rPr>
              <a:t>a</a:t>
            </a:r>
            <a:r>
              <a:rPr sz="2000" b="0" spc="-170" dirty="0">
                <a:latin typeface="Trebuchet MS" panose="020B0603020202020204"/>
                <a:cs typeface="Trebuchet MS" panose="020B0603020202020204"/>
              </a:rPr>
              <a:t>v</a:t>
            </a:r>
            <a:r>
              <a:rPr sz="2000" b="0" spc="-140" dirty="0">
                <a:latin typeface="Trebuchet MS" panose="020B0603020202020204"/>
                <a:cs typeface="Trebuchet MS" panose="020B0603020202020204"/>
              </a:rPr>
              <a:t>e</a:t>
            </a:r>
            <a:r>
              <a:rPr sz="2000" b="0" spc="-25" dirty="0">
                <a:latin typeface="Trebuchet MS" panose="020B0603020202020204"/>
                <a:cs typeface="Trebuchet MS" panose="020B0603020202020204"/>
              </a:rPr>
              <a:t> </a:t>
            </a:r>
            <a:r>
              <a:rPr sz="2000" b="0" spc="-245" dirty="0">
                <a:latin typeface="Trebuchet MS" panose="020B0603020202020204"/>
                <a:cs typeface="Trebuchet MS" panose="020B0603020202020204"/>
              </a:rPr>
              <a:t>f</a:t>
            </a:r>
            <a:r>
              <a:rPr sz="2000" b="0" spc="-215" dirty="0">
                <a:latin typeface="Trebuchet MS" panose="020B0603020202020204"/>
                <a:cs typeface="Trebuchet MS" panose="020B0603020202020204"/>
              </a:rPr>
              <a:t>a</a:t>
            </a:r>
            <a:r>
              <a:rPr sz="2000" b="0" spc="-150" dirty="0">
                <a:latin typeface="Trebuchet MS" panose="020B0603020202020204"/>
                <a:cs typeface="Trebuchet MS" panose="020B0603020202020204"/>
              </a:rPr>
              <a:t>i</a:t>
            </a:r>
            <a:r>
              <a:rPr sz="2000" b="0" spc="-160" dirty="0">
                <a:latin typeface="Trebuchet MS" panose="020B0603020202020204"/>
                <a:cs typeface="Trebuchet MS" panose="020B0603020202020204"/>
              </a:rPr>
              <a:t>l</a:t>
            </a:r>
            <a:r>
              <a:rPr sz="2000" b="0" spc="-120" dirty="0">
                <a:latin typeface="Trebuchet MS" panose="020B0603020202020204"/>
                <a:cs typeface="Trebuchet MS" panose="020B0603020202020204"/>
              </a:rPr>
              <a:t>ed</a:t>
            </a:r>
            <a:r>
              <a:rPr sz="2000" b="0" spc="-10" dirty="0">
                <a:latin typeface="Trebuchet MS" panose="020B0603020202020204"/>
                <a:cs typeface="Trebuchet MS" panose="020B0603020202020204"/>
              </a:rPr>
              <a:t> </a:t>
            </a:r>
            <a:r>
              <a:rPr sz="2000" b="0" spc="-215" dirty="0">
                <a:latin typeface="Trebuchet MS" panose="020B0603020202020204"/>
                <a:cs typeface="Trebuchet MS" panose="020B0603020202020204"/>
              </a:rPr>
              <a:t>a</a:t>
            </a:r>
            <a:r>
              <a:rPr sz="2000" b="0" spc="-135" dirty="0">
                <a:latin typeface="Trebuchet MS" panose="020B0603020202020204"/>
                <a:cs typeface="Trebuchet MS" panose="020B0603020202020204"/>
              </a:rPr>
              <a:t>d</a:t>
            </a:r>
            <a:r>
              <a:rPr sz="2000" b="0" spc="-110" dirty="0">
                <a:latin typeface="Trebuchet MS" panose="020B0603020202020204"/>
                <a:cs typeface="Trebuchet MS" panose="020B0603020202020204"/>
              </a:rPr>
              <a:t>d</a:t>
            </a:r>
            <a:r>
              <a:rPr sz="2000" b="0" spc="-95" dirty="0">
                <a:latin typeface="Trebuchet MS" panose="020B0603020202020204"/>
                <a:cs typeface="Trebuchet MS" panose="020B0603020202020204"/>
              </a:rPr>
              <a:t>itio</a:t>
            </a:r>
            <a:r>
              <a:rPr sz="2000" b="0" spc="-114" dirty="0">
                <a:latin typeface="Trebuchet MS" panose="020B0603020202020204"/>
                <a:cs typeface="Trebuchet MS" panose="020B0603020202020204"/>
              </a:rPr>
              <a:t>n</a:t>
            </a:r>
            <a:r>
              <a:rPr sz="2000" b="0" spc="-215" dirty="0">
                <a:latin typeface="Trebuchet MS" panose="020B0603020202020204"/>
                <a:cs typeface="Trebuchet MS" panose="020B0603020202020204"/>
              </a:rPr>
              <a:t>a</a:t>
            </a:r>
            <a:r>
              <a:rPr sz="2000" b="0" spc="-155" dirty="0">
                <a:latin typeface="Trebuchet MS" panose="020B0603020202020204"/>
                <a:cs typeface="Trebuchet MS" panose="020B0603020202020204"/>
              </a:rPr>
              <a:t>l</a:t>
            </a:r>
            <a:r>
              <a:rPr sz="2000" b="0" spc="-10" dirty="0">
                <a:latin typeface="Trebuchet MS" panose="020B0603020202020204"/>
                <a:cs typeface="Trebuchet MS" panose="020B0603020202020204"/>
              </a:rPr>
              <a:t> </a:t>
            </a:r>
            <a:r>
              <a:rPr sz="2000" b="0" spc="-215" dirty="0">
                <a:latin typeface="Trebuchet MS" panose="020B0603020202020204"/>
                <a:cs typeface="Trebuchet MS" panose="020B0603020202020204"/>
              </a:rPr>
              <a:t>a</a:t>
            </a:r>
            <a:r>
              <a:rPr sz="2000" b="0" spc="-125" dirty="0">
                <a:latin typeface="Trebuchet MS" panose="020B0603020202020204"/>
                <a:cs typeface="Trebuchet MS" panose="020B0603020202020204"/>
              </a:rPr>
              <a:t>tt</a:t>
            </a:r>
            <a:r>
              <a:rPr sz="2000" b="0" spc="-105" dirty="0">
                <a:latin typeface="Trebuchet MS" panose="020B0603020202020204"/>
                <a:cs typeface="Trebuchet MS" panose="020B0603020202020204"/>
              </a:rPr>
              <a:t>e</a:t>
            </a:r>
            <a:r>
              <a:rPr sz="2000" b="0" spc="-155" dirty="0">
                <a:latin typeface="Trebuchet MS" panose="020B0603020202020204"/>
                <a:cs typeface="Trebuchet MS" panose="020B0603020202020204"/>
              </a:rPr>
              <a:t>m</a:t>
            </a:r>
            <a:r>
              <a:rPr sz="2000" b="0" spc="-110" dirty="0">
                <a:latin typeface="Trebuchet MS" panose="020B0603020202020204"/>
                <a:cs typeface="Trebuchet MS" panose="020B0603020202020204"/>
              </a:rPr>
              <a:t>p</a:t>
            </a:r>
            <a:r>
              <a:rPr sz="2000" b="0" spc="-125" dirty="0">
                <a:latin typeface="Trebuchet MS" panose="020B0603020202020204"/>
                <a:cs typeface="Trebuchet MS" panose="020B0603020202020204"/>
              </a:rPr>
              <a:t>t</a:t>
            </a:r>
            <a:r>
              <a:rPr sz="2000" b="0" spc="-40" dirty="0">
                <a:latin typeface="Trebuchet MS" panose="020B0603020202020204"/>
                <a:cs typeface="Trebuchet MS" panose="020B0603020202020204"/>
              </a:rPr>
              <a:t>s  </a:t>
            </a:r>
            <a:r>
              <a:rPr sz="2000" b="0" spc="-215" dirty="0">
                <a:latin typeface="Trebuchet MS" panose="020B0603020202020204"/>
                <a:cs typeface="Trebuchet MS" panose="020B0603020202020204"/>
              </a:rPr>
              <a:t>a</a:t>
            </a:r>
            <a:r>
              <a:rPr sz="2000" b="0" spc="-40" dirty="0">
                <a:latin typeface="Trebuchet MS" panose="020B0603020202020204"/>
                <a:cs typeface="Trebuchet MS" panose="020B0603020202020204"/>
              </a:rPr>
              <a:t>r</a:t>
            </a:r>
            <a:r>
              <a:rPr sz="2000" b="0" spc="-140" dirty="0">
                <a:latin typeface="Trebuchet MS" panose="020B0603020202020204"/>
                <a:cs typeface="Trebuchet MS" panose="020B0603020202020204"/>
              </a:rPr>
              <a:t>e</a:t>
            </a:r>
            <a:r>
              <a:rPr sz="2000" b="0" spc="-25" dirty="0">
                <a:latin typeface="Trebuchet MS" panose="020B0603020202020204"/>
                <a:cs typeface="Trebuchet MS" panose="020B0603020202020204"/>
              </a:rPr>
              <a:t> </a:t>
            </a:r>
            <a:r>
              <a:rPr sz="2000" b="0" spc="-90" dirty="0">
                <a:latin typeface="Trebuchet MS" panose="020B0603020202020204"/>
                <a:cs typeface="Trebuchet MS" panose="020B0603020202020204"/>
              </a:rPr>
              <a:t>un</a:t>
            </a:r>
            <a:r>
              <a:rPr sz="2000" b="0" spc="-155" dirty="0">
                <a:latin typeface="Trebuchet MS" panose="020B0603020202020204"/>
                <a:cs typeface="Trebuchet MS" panose="020B0603020202020204"/>
              </a:rPr>
              <a:t>li</a:t>
            </a:r>
            <a:r>
              <a:rPr sz="2000" b="0" spc="-100" dirty="0">
                <a:latin typeface="Trebuchet MS" panose="020B0603020202020204"/>
                <a:cs typeface="Trebuchet MS" panose="020B0603020202020204"/>
              </a:rPr>
              <a:t>k</a:t>
            </a:r>
            <a:r>
              <a:rPr sz="2000" b="0" spc="-190" dirty="0">
                <a:latin typeface="Trebuchet MS" panose="020B0603020202020204"/>
                <a:cs typeface="Trebuchet MS" panose="020B0603020202020204"/>
              </a:rPr>
              <a:t>e</a:t>
            </a:r>
            <a:r>
              <a:rPr sz="2000" b="0" spc="-130" dirty="0">
                <a:latin typeface="Trebuchet MS" panose="020B0603020202020204"/>
                <a:cs typeface="Trebuchet MS" panose="020B0603020202020204"/>
              </a:rPr>
              <a:t>l</a:t>
            </a:r>
            <a:r>
              <a:rPr sz="2000" b="0" spc="-114" dirty="0">
                <a:latin typeface="Trebuchet MS" panose="020B0603020202020204"/>
                <a:cs typeface="Trebuchet MS" panose="020B0603020202020204"/>
              </a:rPr>
              <a:t>y</a:t>
            </a:r>
            <a:r>
              <a:rPr sz="2000" b="0" spc="-60" dirty="0">
                <a:latin typeface="Trebuchet MS" panose="020B0603020202020204"/>
                <a:cs typeface="Trebuchet MS" panose="020B0603020202020204"/>
              </a:rPr>
              <a:t> </a:t>
            </a:r>
            <a:r>
              <a:rPr sz="2000" b="0" spc="-130" dirty="0">
                <a:latin typeface="Trebuchet MS" panose="020B0603020202020204"/>
                <a:cs typeface="Trebuchet MS" panose="020B0603020202020204"/>
              </a:rPr>
              <a:t>t</a:t>
            </a:r>
            <a:r>
              <a:rPr sz="2000" b="0" spc="25" dirty="0">
                <a:latin typeface="Trebuchet MS" panose="020B0603020202020204"/>
                <a:cs typeface="Trebuchet MS" panose="020B0603020202020204"/>
              </a:rPr>
              <a:t>o</a:t>
            </a:r>
            <a:r>
              <a:rPr sz="2000" b="0" spc="-70" dirty="0">
                <a:latin typeface="Trebuchet MS" panose="020B0603020202020204"/>
                <a:cs typeface="Trebuchet MS" panose="020B0603020202020204"/>
              </a:rPr>
              <a:t> </a:t>
            </a:r>
            <a:r>
              <a:rPr sz="2000" b="0" spc="-110" dirty="0">
                <a:latin typeface="Trebuchet MS" panose="020B0603020202020204"/>
                <a:cs typeface="Trebuchet MS" panose="020B0603020202020204"/>
              </a:rPr>
              <a:t>b</a:t>
            </a:r>
            <a:r>
              <a:rPr sz="2000" b="0" spc="-140" dirty="0">
                <a:latin typeface="Trebuchet MS" panose="020B0603020202020204"/>
                <a:cs typeface="Trebuchet MS" panose="020B0603020202020204"/>
              </a:rPr>
              <a:t>e</a:t>
            </a:r>
            <a:r>
              <a:rPr sz="2000" b="0" spc="-50" dirty="0">
                <a:latin typeface="Trebuchet MS" panose="020B0603020202020204"/>
                <a:cs typeface="Trebuchet MS" panose="020B0603020202020204"/>
              </a:rPr>
              <a:t> </a:t>
            </a:r>
            <a:r>
              <a:rPr sz="2000" b="0" spc="-60" dirty="0">
                <a:latin typeface="Trebuchet MS" panose="020B0603020202020204"/>
                <a:cs typeface="Trebuchet MS" panose="020B0603020202020204"/>
              </a:rPr>
              <a:t>s</a:t>
            </a:r>
            <a:r>
              <a:rPr sz="2000" b="0" spc="-70" dirty="0">
                <a:latin typeface="Trebuchet MS" panose="020B0603020202020204"/>
                <a:cs typeface="Trebuchet MS" panose="020B0603020202020204"/>
              </a:rPr>
              <a:t>u</a:t>
            </a:r>
            <a:r>
              <a:rPr sz="2000" b="0" spc="-130" dirty="0">
                <a:latin typeface="Trebuchet MS" panose="020B0603020202020204"/>
                <a:cs typeface="Trebuchet MS" panose="020B0603020202020204"/>
              </a:rPr>
              <a:t>cc</a:t>
            </a:r>
            <a:r>
              <a:rPr sz="2000" b="0" spc="-90" dirty="0">
                <a:latin typeface="Trebuchet MS" panose="020B0603020202020204"/>
                <a:cs typeface="Trebuchet MS" panose="020B0603020202020204"/>
              </a:rPr>
              <a:t>es</a:t>
            </a:r>
            <a:r>
              <a:rPr sz="2000" b="0" spc="-150" dirty="0">
                <a:latin typeface="Trebuchet MS" panose="020B0603020202020204"/>
                <a:cs typeface="Trebuchet MS" panose="020B0603020202020204"/>
              </a:rPr>
              <a:t>s</a:t>
            </a:r>
            <a:r>
              <a:rPr sz="2000" b="0" spc="-135" dirty="0">
                <a:latin typeface="Trebuchet MS" panose="020B0603020202020204"/>
                <a:cs typeface="Trebuchet MS" panose="020B0603020202020204"/>
              </a:rPr>
              <a:t>f</a:t>
            </a:r>
            <a:r>
              <a:rPr sz="2000" b="0" spc="-90" dirty="0">
                <a:latin typeface="Trebuchet MS" panose="020B0603020202020204"/>
                <a:cs typeface="Trebuchet MS" panose="020B0603020202020204"/>
              </a:rPr>
              <a:t>u</a:t>
            </a:r>
            <a:r>
              <a:rPr sz="2000" b="0" spc="-140" dirty="0">
                <a:latin typeface="Trebuchet MS" panose="020B0603020202020204"/>
                <a:cs typeface="Trebuchet MS" panose="020B0603020202020204"/>
              </a:rPr>
              <a:t>l</a:t>
            </a:r>
            <a:r>
              <a:rPr sz="3100" b="0" spc="-459" dirty="0">
                <a:latin typeface="Trebuchet MS" panose="020B0603020202020204"/>
                <a:cs typeface="Trebuchet MS" panose="020B0603020202020204"/>
              </a:rPr>
              <a:t>.</a:t>
            </a:r>
            <a:endParaRPr sz="3100">
              <a:latin typeface="Trebuchet MS" panose="020B0603020202020204"/>
              <a:cs typeface="Trebuchet MS" panose="020B0603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8"/>
            </a:xfrm>
            <a:prstGeom prst="rect">
              <a:avLst/>
            </a:prstGeom>
          </p:spPr>
        </p:pic>
        <p:pic>
          <p:nvPicPr>
            <p:cNvPr id="4" name="object 4"/>
            <p:cNvPicPr/>
            <p:nvPr/>
          </p:nvPicPr>
          <p:blipFill>
            <a:blip r:embed="rId3" cstate="print"/>
            <a:stretch>
              <a:fillRect/>
            </a:stretch>
          </p:blipFill>
          <p:spPr>
            <a:xfrm>
              <a:off x="0" y="125018"/>
              <a:ext cx="4186301" cy="1229690"/>
            </a:xfrm>
            <a:prstGeom prst="rect">
              <a:avLst/>
            </a:prstGeom>
          </p:spPr>
        </p:pic>
      </p:grpSp>
      <p:sp>
        <p:nvSpPr>
          <p:cNvPr id="5" name="object 5"/>
          <p:cNvSpPr txBox="1">
            <a:spLocks noGrp="1"/>
          </p:cNvSpPr>
          <p:nvPr>
            <p:ph type="title"/>
          </p:nvPr>
        </p:nvSpPr>
        <p:spPr>
          <a:xfrm>
            <a:off x="205231" y="270205"/>
            <a:ext cx="3612515" cy="695325"/>
          </a:xfrm>
          <a:prstGeom prst="rect">
            <a:avLst/>
          </a:prstGeom>
        </p:spPr>
        <p:txBody>
          <a:bodyPr vert="horz" wrap="square" lIns="0" tIns="12065" rIns="0" bIns="0" rtlCol="0">
            <a:spAutoFit/>
          </a:bodyPr>
          <a:lstStyle/>
          <a:p>
            <a:pPr marL="12700">
              <a:lnSpc>
                <a:spcPct val="100000"/>
              </a:lnSpc>
              <a:spcBef>
                <a:spcPts val="95"/>
              </a:spcBef>
            </a:pPr>
            <a:r>
              <a:rPr sz="4400" b="1" spc="-10" dirty="0">
                <a:solidFill>
                  <a:srgbClr val="1F2F4E"/>
                </a:solidFill>
                <a:latin typeface="Trebuchet MS" panose="020B0603020202020204"/>
                <a:cs typeface="Trebuchet MS" panose="020B0603020202020204"/>
              </a:rPr>
              <a:t>Endocopically</a:t>
            </a:r>
            <a:endParaRPr sz="4400">
              <a:latin typeface="Trebuchet MS" panose="020B0603020202020204"/>
              <a:cs typeface="Trebuchet MS" panose="020B0603020202020204"/>
            </a:endParaRPr>
          </a:p>
        </p:txBody>
      </p:sp>
      <p:grpSp>
        <p:nvGrpSpPr>
          <p:cNvPr id="6" name="object 6"/>
          <p:cNvGrpSpPr/>
          <p:nvPr/>
        </p:nvGrpSpPr>
        <p:grpSpPr>
          <a:xfrm>
            <a:off x="6809231" y="0"/>
            <a:ext cx="5402580" cy="6878320"/>
            <a:chOff x="6809231" y="0"/>
            <a:chExt cx="5402580" cy="6878320"/>
          </a:xfrm>
        </p:grpSpPr>
        <p:pic>
          <p:nvPicPr>
            <p:cNvPr id="7" name="object 7"/>
            <p:cNvPicPr/>
            <p:nvPr/>
          </p:nvPicPr>
          <p:blipFill>
            <a:blip r:embed="rId4" cstate="print"/>
            <a:stretch>
              <a:fillRect/>
            </a:stretch>
          </p:blipFill>
          <p:spPr>
            <a:xfrm>
              <a:off x="6876287" y="0"/>
              <a:ext cx="5315711" cy="2810255"/>
            </a:xfrm>
            <a:prstGeom prst="rect">
              <a:avLst/>
            </a:prstGeom>
          </p:spPr>
        </p:pic>
        <p:pic>
          <p:nvPicPr>
            <p:cNvPr id="8" name="object 8"/>
            <p:cNvPicPr/>
            <p:nvPr/>
          </p:nvPicPr>
          <p:blipFill>
            <a:blip r:embed="rId5" cstate="print"/>
            <a:stretch>
              <a:fillRect/>
            </a:stretch>
          </p:blipFill>
          <p:spPr>
            <a:xfrm>
              <a:off x="6815327" y="2798064"/>
              <a:ext cx="2755392" cy="1880616"/>
            </a:xfrm>
            <a:prstGeom prst="rect">
              <a:avLst/>
            </a:prstGeom>
          </p:spPr>
        </p:pic>
        <p:pic>
          <p:nvPicPr>
            <p:cNvPr id="9" name="object 9"/>
            <p:cNvPicPr/>
            <p:nvPr/>
          </p:nvPicPr>
          <p:blipFill>
            <a:blip r:embed="rId6" cstate="print"/>
            <a:stretch>
              <a:fillRect/>
            </a:stretch>
          </p:blipFill>
          <p:spPr>
            <a:xfrm>
              <a:off x="9113519" y="4611681"/>
              <a:ext cx="3078479" cy="2246317"/>
            </a:xfrm>
            <a:prstGeom prst="rect">
              <a:avLst/>
            </a:prstGeom>
          </p:spPr>
        </p:pic>
        <p:pic>
          <p:nvPicPr>
            <p:cNvPr id="10" name="object 10"/>
            <p:cNvPicPr/>
            <p:nvPr/>
          </p:nvPicPr>
          <p:blipFill>
            <a:blip r:embed="rId7" cstate="print"/>
            <a:stretch>
              <a:fillRect/>
            </a:stretch>
          </p:blipFill>
          <p:spPr>
            <a:xfrm>
              <a:off x="9180575" y="4678679"/>
              <a:ext cx="3011423" cy="2179319"/>
            </a:xfrm>
            <a:prstGeom prst="rect">
              <a:avLst/>
            </a:prstGeom>
          </p:spPr>
        </p:pic>
        <p:sp>
          <p:nvSpPr>
            <p:cNvPr id="11" name="object 11"/>
            <p:cNvSpPr/>
            <p:nvPr/>
          </p:nvSpPr>
          <p:spPr>
            <a:xfrm>
              <a:off x="9160763" y="4658866"/>
              <a:ext cx="3031490" cy="2199640"/>
            </a:xfrm>
            <a:custGeom>
              <a:avLst/>
              <a:gdLst/>
              <a:ahLst/>
              <a:cxnLst/>
              <a:rect l="l" t="t" r="r" b="b"/>
              <a:pathLst>
                <a:path w="3031490" h="2199640">
                  <a:moveTo>
                    <a:pt x="3031235" y="0"/>
                  </a:moveTo>
                  <a:lnTo>
                    <a:pt x="0" y="0"/>
                  </a:lnTo>
                  <a:lnTo>
                    <a:pt x="0" y="2199133"/>
                  </a:lnTo>
                </a:path>
              </a:pathLst>
            </a:custGeom>
            <a:ln w="39624">
              <a:solidFill>
                <a:srgbClr val="000000"/>
              </a:solidFill>
            </a:ln>
          </p:spPr>
          <p:txBody>
            <a:bodyPr wrap="square" lIns="0" tIns="0" rIns="0" bIns="0" rtlCol="0"/>
            <a:lstStyle/>
            <a:p>
              <a:endParaRPr/>
            </a:p>
          </p:txBody>
        </p:sp>
        <p:pic>
          <p:nvPicPr>
            <p:cNvPr id="12" name="object 12"/>
            <p:cNvPicPr/>
            <p:nvPr/>
          </p:nvPicPr>
          <p:blipFill>
            <a:blip r:embed="rId8" cstate="print"/>
            <a:stretch>
              <a:fillRect/>
            </a:stretch>
          </p:blipFill>
          <p:spPr>
            <a:xfrm>
              <a:off x="6809231" y="4611681"/>
              <a:ext cx="2878708" cy="2246317"/>
            </a:xfrm>
            <a:prstGeom prst="rect">
              <a:avLst/>
            </a:prstGeom>
          </p:spPr>
        </p:pic>
        <p:pic>
          <p:nvPicPr>
            <p:cNvPr id="13" name="object 13"/>
            <p:cNvPicPr/>
            <p:nvPr/>
          </p:nvPicPr>
          <p:blipFill>
            <a:blip r:embed="rId9" cstate="print"/>
            <a:stretch>
              <a:fillRect/>
            </a:stretch>
          </p:blipFill>
          <p:spPr>
            <a:xfrm>
              <a:off x="6876287" y="4678679"/>
              <a:ext cx="2694431" cy="2179319"/>
            </a:xfrm>
            <a:prstGeom prst="rect">
              <a:avLst/>
            </a:prstGeom>
          </p:spPr>
        </p:pic>
        <p:sp>
          <p:nvSpPr>
            <p:cNvPr id="14" name="object 14"/>
            <p:cNvSpPr/>
            <p:nvPr/>
          </p:nvSpPr>
          <p:spPr>
            <a:xfrm>
              <a:off x="6856475" y="4658866"/>
              <a:ext cx="2734310" cy="2199640"/>
            </a:xfrm>
            <a:custGeom>
              <a:avLst/>
              <a:gdLst/>
              <a:ahLst/>
              <a:cxnLst/>
              <a:rect l="l" t="t" r="r" b="b"/>
              <a:pathLst>
                <a:path w="2734309" h="2199640">
                  <a:moveTo>
                    <a:pt x="2734055" y="2199133"/>
                  </a:moveTo>
                  <a:lnTo>
                    <a:pt x="2734055" y="0"/>
                  </a:lnTo>
                  <a:lnTo>
                    <a:pt x="0" y="0"/>
                  </a:lnTo>
                  <a:lnTo>
                    <a:pt x="0" y="2199133"/>
                  </a:lnTo>
                </a:path>
              </a:pathLst>
            </a:custGeom>
            <a:ln w="39624">
              <a:solidFill>
                <a:srgbClr val="000000"/>
              </a:solidFill>
            </a:ln>
          </p:spPr>
          <p:txBody>
            <a:bodyPr wrap="square" lIns="0" tIns="0" rIns="0" bIns="0" rtlCol="0"/>
            <a:lstStyle/>
            <a:p>
              <a:endParaRPr/>
            </a:p>
          </p:txBody>
        </p:sp>
        <p:pic>
          <p:nvPicPr>
            <p:cNvPr id="15" name="object 15"/>
            <p:cNvPicPr/>
            <p:nvPr/>
          </p:nvPicPr>
          <p:blipFill>
            <a:blip r:embed="rId10" cstate="print"/>
            <a:stretch>
              <a:fillRect/>
            </a:stretch>
          </p:blipFill>
          <p:spPr>
            <a:xfrm>
              <a:off x="9220199" y="2798064"/>
              <a:ext cx="2971799" cy="1880616"/>
            </a:xfrm>
            <a:prstGeom prst="rect">
              <a:avLst/>
            </a:prstGeom>
          </p:spPr>
        </p:pic>
      </p:grpSp>
      <p:sp>
        <p:nvSpPr>
          <p:cNvPr id="16" name="object 16"/>
          <p:cNvSpPr txBox="1"/>
          <p:nvPr/>
        </p:nvSpPr>
        <p:spPr>
          <a:xfrm>
            <a:off x="78739" y="1252550"/>
            <a:ext cx="5810250" cy="4928235"/>
          </a:xfrm>
          <a:prstGeom prst="rect">
            <a:avLst/>
          </a:prstGeom>
        </p:spPr>
        <p:txBody>
          <a:bodyPr vert="horz" wrap="square" lIns="0" tIns="13970" rIns="0" bIns="0" rtlCol="0">
            <a:spAutoFit/>
          </a:bodyPr>
          <a:lstStyle/>
          <a:p>
            <a:pPr marL="329565" indent="-317500">
              <a:lnSpc>
                <a:spcPts val="3255"/>
              </a:lnSpc>
              <a:spcBef>
                <a:spcPts val="110"/>
              </a:spcBef>
              <a:buAutoNum type="arabicPeriod"/>
              <a:tabLst>
                <a:tab pos="330200" algn="l"/>
              </a:tabLst>
            </a:pPr>
            <a:r>
              <a:rPr sz="2800" spc="-90" dirty="0">
                <a:solidFill>
                  <a:srgbClr val="1F2F4E"/>
                </a:solidFill>
                <a:latin typeface="Trebuchet MS" panose="020B0603020202020204"/>
                <a:cs typeface="Trebuchet MS" panose="020B0603020202020204"/>
              </a:rPr>
              <a:t>vasoconstrictor</a:t>
            </a:r>
            <a:r>
              <a:rPr sz="2800" spc="-120" dirty="0">
                <a:solidFill>
                  <a:srgbClr val="1F2F4E"/>
                </a:solidFill>
                <a:latin typeface="Trebuchet MS" panose="020B0603020202020204"/>
                <a:cs typeface="Trebuchet MS" panose="020B0603020202020204"/>
              </a:rPr>
              <a:t> </a:t>
            </a:r>
            <a:r>
              <a:rPr sz="2800" spc="-165" dirty="0">
                <a:solidFill>
                  <a:srgbClr val="1F2F4E"/>
                </a:solidFill>
                <a:latin typeface="Trebuchet MS" panose="020B0603020202020204"/>
                <a:cs typeface="Trebuchet MS" panose="020B0603020202020204"/>
              </a:rPr>
              <a:t>injection</a:t>
            </a:r>
            <a:endParaRPr sz="2800">
              <a:latin typeface="Trebuchet MS" panose="020B0603020202020204"/>
              <a:cs typeface="Trebuchet MS" panose="020B0603020202020204"/>
            </a:endParaRPr>
          </a:p>
          <a:p>
            <a:pPr marL="12700">
              <a:lnSpc>
                <a:spcPts val="2295"/>
              </a:lnSpc>
            </a:pPr>
            <a:r>
              <a:rPr sz="2000" spc="-60" dirty="0">
                <a:solidFill>
                  <a:srgbClr val="29545D"/>
                </a:solidFill>
                <a:latin typeface="Trebuchet MS" panose="020B0603020202020204"/>
                <a:cs typeface="Trebuchet MS" panose="020B0603020202020204"/>
              </a:rPr>
              <a:t>I</a:t>
            </a:r>
            <a:r>
              <a:rPr sz="2000" spc="-90" dirty="0">
                <a:solidFill>
                  <a:srgbClr val="29545D"/>
                </a:solidFill>
                <a:latin typeface="Trebuchet MS" panose="020B0603020202020204"/>
                <a:cs typeface="Trebuchet MS" panose="020B0603020202020204"/>
              </a:rPr>
              <a:t>n</a:t>
            </a:r>
            <a:r>
              <a:rPr sz="2000" spc="-185" dirty="0">
                <a:solidFill>
                  <a:srgbClr val="29545D"/>
                </a:solidFill>
                <a:latin typeface="Trebuchet MS" panose="020B0603020202020204"/>
                <a:cs typeface="Trebuchet MS" panose="020B0603020202020204"/>
              </a:rPr>
              <a:t>je</a:t>
            </a:r>
            <a:r>
              <a:rPr sz="2000" spc="-204" dirty="0">
                <a:solidFill>
                  <a:srgbClr val="29545D"/>
                </a:solidFill>
                <a:latin typeface="Trebuchet MS" panose="020B0603020202020204"/>
                <a:cs typeface="Trebuchet MS" panose="020B0603020202020204"/>
              </a:rPr>
              <a:t>c</a:t>
            </a:r>
            <a:r>
              <a:rPr sz="2000" spc="-125" dirty="0">
                <a:solidFill>
                  <a:srgbClr val="29545D"/>
                </a:solidFill>
                <a:latin typeface="Trebuchet MS" panose="020B0603020202020204"/>
                <a:cs typeface="Trebuchet MS" panose="020B0603020202020204"/>
              </a:rPr>
              <a:t>t</a:t>
            </a:r>
            <a:r>
              <a:rPr sz="2000" spc="-70" dirty="0">
                <a:solidFill>
                  <a:srgbClr val="29545D"/>
                </a:solidFill>
                <a:latin typeface="Trebuchet MS" panose="020B0603020202020204"/>
                <a:cs typeface="Trebuchet MS" panose="020B0603020202020204"/>
              </a:rPr>
              <a:t>io</a:t>
            </a:r>
            <a:r>
              <a:rPr sz="2000" spc="-85" dirty="0">
                <a:solidFill>
                  <a:srgbClr val="29545D"/>
                </a:solidFill>
                <a:latin typeface="Trebuchet MS" panose="020B0603020202020204"/>
                <a:cs typeface="Trebuchet MS" panose="020B0603020202020204"/>
              </a:rPr>
              <a:t>n</a:t>
            </a:r>
            <a:r>
              <a:rPr sz="2000" spc="-30" dirty="0">
                <a:solidFill>
                  <a:srgbClr val="29545D"/>
                </a:solidFill>
                <a:latin typeface="Trebuchet MS" panose="020B0603020202020204"/>
                <a:cs typeface="Trebuchet MS" panose="020B0603020202020204"/>
              </a:rPr>
              <a:t> </a:t>
            </a:r>
            <a:r>
              <a:rPr sz="2000" spc="-110" dirty="0">
                <a:solidFill>
                  <a:srgbClr val="29545D"/>
                </a:solidFill>
                <a:latin typeface="Trebuchet MS" panose="020B0603020202020204"/>
                <a:cs typeface="Trebuchet MS" panose="020B0603020202020204"/>
              </a:rPr>
              <a:t>of</a:t>
            </a:r>
            <a:r>
              <a:rPr sz="2000" spc="-65" dirty="0">
                <a:solidFill>
                  <a:srgbClr val="29545D"/>
                </a:solidFill>
                <a:latin typeface="Trebuchet MS" panose="020B0603020202020204"/>
                <a:cs typeface="Trebuchet MS" panose="020B0603020202020204"/>
              </a:rPr>
              <a:t> </a:t>
            </a:r>
            <a:r>
              <a:rPr sz="2000" u="sng" spc="-90" dirty="0">
                <a:solidFill>
                  <a:srgbClr val="29545D"/>
                </a:solidFill>
                <a:uFill>
                  <a:solidFill>
                    <a:srgbClr val="29545D"/>
                  </a:solidFill>
                </a:uFill>
                <a:latin typeface="Trebuchet MS" panose="020B0603020202020204"/>
                <a:cs typeface="Trebuchet MS" panose="020B0603020202020204"/>
              </a:rPr>
              <a:t>n</a:t>
            </a:r>
            <a:r>
              <a:rPr sz="2000" u="sng" spc="20" dirty="0">
                <a:solidFill>
                  <a:srgbClr val="29545D"/>
                </a:solidFill>
                <a:uFill>
                  <a:solidFill>
                    <a:srgbClr val="29545D"/>
                  </a:solidFill>
                </a:uFill>
                <a:latin typeface="Trebuchet MS" panose="020B0603020202020204"/>
                <a:cs typeface="Trebuchet MS" panose="020B0603020202020204"/>
              </a:rPr>
              <a:t>o</a:t>
            </a:r>
            <a:r>
              <a:rPr sz="2000" u="sng" spc="-25" dirty="0">
                <a:solidFill>
                  <a:srgbClr val="29545D"/>
                </a:solidFill>
                <a:uFill>
                  <a:solidFill>
                    <a:srgbClr val="29545D"/>
                  </a:solidFill>
                </a:uFill>
                <a:latin typeface="Trebuchet MS" panose="020B0603020202020204"/>
                <a:cs typeface="Trebuchet MS" panose="020B0603020202020204"/>
              </a:rPr>
              <a:t>r</a:t>
            </a:r>
            <a:r>
              <a:rPr sz="2000" u="sng" spc="-130" dirty="0">
                <a:solidFill>
                  <a:srgbClr val="29545D"/>
                </a:solidFill>
                <a:uFill>
                  <a:solidFill>
                    <a:srgbClr val="29545D"/>
                  </a:solidFill>
                </a:uFill>
                <a:latin typeface="Trebuchet MS" panose="020B0603020202020204"/>
                <a:cs typeface="Trebuchet MS" panose="020B0603020202020204"/>
              </a:rPr>
              <a:t>e</a:t>
            </a:r>
            <a:r>
              <a:rPr sz="2000" u="sng" spc="-114" dirty="0">
                <a:solidFill>
                  <a:srgbClr val="29545D"/>
                </a:solidFill>
                <a:uFill>
                  <a:solidFill>
                    <a:srgbClr val="29545D"/>
                  </a:solidFill>
                </a:uFill>
                <a:latin typeface="Trebuchet MS" panose="020B0603020202020204"/>
                <a:cs typeface="Trebuchet MS" panose="020B0603020202020204"/>
              </a:rPr>
              <a:t>p</a:t>
            </a:r>
            <a:r>
              <a:rPr sz="2000" u="sng" spc="-85" dirty="0">
                <a:solidFill>
                  <a:srgbClr val="29545D"/>
                </a:solidFill>
                <a:uFill>
                  <a:solidFill>
                    <a:srgbClr val="29545D"/>
                  </a:solidFill>
                </a:uFill>
                <a:latin typeface="Trebuchet MS" panose="020B0603020202020204"/>
                <a:cs typeface="Trebuchet MS" panose="020B0603020202020204"/>
              </a:rPr>
              <a:t>i</a:t>
            </a:r>
            <a:r>
              <a:rPr sz="2000" u="sng" spc="-150" dirty="0">
                <a:solidFill>
                  <a:srgbClr val="29545D"/>
                </a:solidFill>
                <a:uFill>
                  <a:solidFill>
                    <a:srgbClr val="29545D"/>
                  </a:solidFill>
                </a:uFill>
                <a:latin typeface="Trebuchet MS" panose="020B0603020202020204"/>
                <a:cs typeface="Trebuchet MS" panose="020B0603020202020204"/>
              </a:rPr>
              <a:t>n</a:t>
            </a:r>
            <a:r>
              <a:rPr sz="2000" u="sng" spc="-130" dirty="0">
                <a:solidFill>
                  <a:srgbClr val="29545D"/>
                </a:solidFill>
                <a:uFill>
                  <a:solidFill>
                    <a:srgbClr val="29545D"/>
                  </a:solidFill>
                </a:uFill>
                <a:latin typeface="Trebuchet MS" panose="020B0603020202020204"/>
                <a:cs typeface="Trebuchet MS" panose="020B0603020202020204"/>
              </a:rPr>
              <a:t>e</a:t>
            </a:r>
            <a:r>
              <a:rPr sz="2000" u="sng" spc="-114" dirty="0">
                <a:solidFill>
                  <a:srgbClr val="29545D"/>
                </a:solidFill>
                <a:uFill>
                  <a:solidFill>
                    <a:srgbClr val="29545D"/>
                  </a:solidFill>
                </a:uFill>
                <a:latin typeface="Trebuchet MS" panose="020B0603020202020204"/>
                <a:cs typeface="Trebuchet MS" panose="020B0603020202020204"/>
              </a:rPr>
              <a:t>p</a:t>
            </a:r>
            <a:r>
              <a:rPr sz="2000" u="sng" spc="-90" dirty="0">
                <a:solidFill>
                  <a:srgbClr val="29545D"/>
                </a:solidFill>
                <a:uFill>
                  <a:solidFill>
                    <a:srgbClr val="29545D"/>
                  </a:solidFill>
                </a:uFill>
                <a:latin typeface="Trebuchet MS" panose="020B0603020202020204"/>
                <a:cs typeface="Trebuchet MS" panose="020B0603020202020204"/>
              </a:rPr>
              <a:t>h</a:t>
            </a:r>
            <a:r>
              <a:rPr sz="2000" u="sng" spc="-65" dirty="0">
                <a:solidFill>
                  <a:srgbClr val="29545D"/>
                </a:solidFill>
                <a:uFill>
                  <a:solidFill>
                    <a:srgbClr val="29545D"/>
                  </a:solidFill>
                </a:uFill>
                <a:latin typeface="Trebuchet MS" panose="020B0603020202020204"/>
                <a:cs typeface="Trebuchet MS" panose="020B0603020202020204"/>
              </a:rPr>
              <a:t>ri</a:t>
            </a:r>
            <a:r>
              <a:rPr sz="2000" u="sng" spc="-95" dirty="0">
                <a:solidFill>
                  <a:srgbClr val="29545D"/>
                </a:solidFill>
                <a:uFill>
                  <a:solidFill>
                    <a:srgbClr val="29545D"/>
                  </a:solidFill>
                </a:uFill>
                <a:latin typeface="Trebuchet MS" panose="020B0603020202020204"/>
                <a:cs typeface="Trebuchet MS" panose="020B0603020202020204"/>
              </a:rPr>
              <a:t>n</a:t>
            </a:r>
            <a:r>
              <a:rPr sz="2000" u="sng" spc="-140" dirty="0">
                <a:solidFill>
                  <a:srgbClr val="29545D"/>
                </a:solidFill>
                <a:uFill>
                  <a:solidFill>
                    <a:srgbClr val="29545D"/>
                  </a:solidFill>
                </a:uFill>
                <a:latin typeface="Trebuchet MS" panose="020B0603020202020204"/>
                <a:cs typeface="Trebuchet MS" panose="020B0603020202020204"/>
              </a:rPr>
              <a:t>e</a:t>
            </a:r>
            <a:r>
              <a:rPr sz="2000" u="sng" spc="-70" dirty="0">
                <a:solidFill>
                  <a:srgbClr val="29545D"/>
                </a:solidFill>
                <a:uFill>
                  <a:solidFill>
                    <a:srgbClr val="29545D"/>
                  </a:solidFill>
                </a:uFill>
                <a:latin typeface="Trebuchet MS" panose="020B0603020202020204"/>
                <a:cs typeface="Trebuchet MS" panose="020B0603020202020204"/>
              </a:rPr>
              <a:t> </a:t>
            </a:r>
            <a:r>
              <a:rPr sz="2000" u="sng" spc="110" dirty="0">
                <a:solidFill>
                  <a:srgbClr val="29545D"/>
                </a:solidFill>
                <a:uFill>
                  <a:solidFill>
                    <a:srgbClr val="29545D"/>
                  </a:solidFill>
                </a:uFill>
                <a:latin typeface="Trebuchet MS" panose="020B0603020202020204"/>
                <a:cs typeface="Trebuchet MS" panose="020B0603020202020204"/>
              </a:rPr>
              <a:t>+</a:t>
            </a:r>
            <a:r>
              <a:rPr sz="2000" u="sng" spc="-65" dirty="0">
                <a:solidFill>
                  <a:srgbClr val="29545D"/>
                </a:solidFill>
                <a:uFill>
                  <a:solidFill>
                    <a:srgbClr val="29545D"/>
                  </a:solidFill>
                </a:uFill>
                <a:latin typeface="Trebuchet MS" panose="020B0603020202020204"/>
                <a:cs typeface="Trebuchet MS" panose="020B0603020202020204"/>
              </a:rPr>
              <a:t> </a:t>
            </a:r>
            <a:r>
              <a:rPr sz="2000" u="sng" spc="-110" dirty="0">
                <a:solidFill>
                  <a:srgbClr val="29545D"/>
                </a:solidFill>
                <a:uFill>
                  <a:solidFill>
                    <a:srgbClr val="29545D"/>
                  </a:solidFill>
                </a:uFill>
                <a:latin typeface="Trebuchet MS" panose="020B0603020202020204"/>
                <a:cs typeface="Trebuchet MS" panose="020B0603020202020204"/>
              </a:rPr>
              <a:t>s</a:t>
            </a:r>
            <a:r>
              <a:rPr sz="2000" u="sng" spc="-155" dirty="0">
                <a:solidFill>
                  <a:srgbClr val="29545D"/>
                </a:solidFill>
                <a:uFill>
                  <a:solidFill>
                    <a:srgbClr val="29545D"/>
                  </a:solidFill>
                </a:uFill>
                <a:latin typeface="Trebuchet MS" panose="020B0603020202020204"/>
                <a:cs typeface="Trebuchet MS" panose="020B0603020202020204"/>
              </a:rPr>
              <a:t>ali</a:t>
            </a:r>
            <a:r>
              <a:rPr sz="2000" u="sng" spc="-90" dirty="0">
                <a:solidFill>
                  <a:srgbClr val="29545D"/>
                </a:solidFill>
                <a:uFill>
                  <a:solidFill>
                    <a:srgbClr val="29545D"/>
                  </a:solidFill>
                </a:uFill>
                <a:latin typeface="Trebuchet MS" panose="020B0603020202020204"/>
                <a:cs typeface="Trebuchet MS" panose="020B0603020202020204"/>
              </a:rPr>
              <a:t>n</a:t>
            </a:r>
            <a:r>
              <a:rPr sz="2000" u="sng" spc="-140" dirty="0">
                <a:solidFill>
                  <a:srgbClr val="29545D"/>
                </a:solidFill>
                <a:uFill>
                  <a:solidFill>
                    <a:srgbClr val="29545D"/>
                  </a:solidFill>
                </a:uFill>
                <a:latin typeface="Trebuchet MS" panose="020B0603020202020204"/>
                <a:cs typeface="Trebuchet MS" panose="020B0603020202020204"/>
              </a:rPr>
              <a:t>e</a:t>
            </a:r>
            <a:endParaRPr sz="2000">
              <a:latin typeface="Trebuchet MS" panose="020B0603020202020204"/>
              <a:cs typeface="Trebuchet MS" panose="020B0603020202020204"/>
            </a:endParaRPr>
          </a:p>
          <a:p>
            <a:pPr marL="12700">
              <a:lnSpc>
                <a:spcPct val="100000"/>
              </a:lnSpc>
              <a:spcBef>
                <a:spcPts val="765"/>
              </a:spcBef>
            </a:pPr>
            <a:r>
              <a:rPr sz="2000" spc="75" dirty="0">
                <a:solidFill>
                  <a:srgbClr val="29545D"/>
                </a:solidFill>
                <a:latin typeface="Trebuchet MS" panose="020B0603020202020204"/>
                <a:cs typeface="Trebuchet MS" panose="020B0603020202020204"/>
              </a:rPr>
              <a:t>N</a:t>
            </a:r>
            <a:r>
              <a:rPr sz="2000" spc="70" dirty="0">
                <a:solidFill>
                  <a:srgbClr val="29545D"/>
                </a:solidFill>
                <a:latin typeface="Trebuchet MS" panose="020B0603020202020204"/>
                <a:cs typeface="Trebuchet MS" panose="020B0603020202020204"/>
              </a:rPr>
              <a:t>e</a:t>
            </a:r>
            <a:r>
              <a:rPr sz="2000" spc="-215" dirty="0">
                <a:solidFill>
                  <a:srgbClr val="29545D"/>
                </a:solidFill>
                <a:latin typeface="Trebuchet MS" panose="020B0603020202020204"/>
                <a:cs typeface="Trebuchet MS" panose="020B0603020202020204"/>
              </a:rPr>
              <a:t>a</a:t>
            </a:r>
            <a:r>
              <a:rPr sz="2000" spc="10" dirty="0">
                <a:solidFill>
                  <a:srgbClr val="29545D"/>
                </a:solidFill>
                <a:latin typeface="Trebuchet MS" panose="020B0603020202020204"/>
                <a:cs typeface="Trebuchet MS" panose="020B0603020202020204"/>
              </a:rPr>
              <a:t>r</a:t>
            </a:r>
            <a:r>
              <a:rPr sz="2000" spc="-50" dirty="0">
                <a:solidFill>
                  <a:srgbClr val="29545D"/>
                </a:solidFill>
                <a:latin typeface="Trebuchet MS" panose="020B0603020202020204"/>
                <a:cs typeface="Trebuchet MS" panose="020B0603020202020204"/>
              </a:rPr>
              <a:t> </a:t>
            </a:r>
            <a:r>
              <a:rPr sz="2000" spc="-125" dirty="0">
                <a:solidFill>
                  <a:srgbClr val="29545D"/>
                </a:solidFill>
                <a:latin typeface="Trebuchet MS" panose="020B0603020202020204"/>
                <a:cs typeface="Trebuchet MS" panose="020B0603020202020204"/>
              </a:rPr>
              <a:t>t</a:t>
            </a:r>
            <a:r>
              <a:rPr sz="2000" spc="-95" dirty="0">
                <a:solidFill>
                  <a:srgbClr val="29545D"/>
                </a:solidFill>
                <a:latin typeface="Trebuchet MS" panose="020B0603020202020204"/>
                <a:cs typeface="Trebuchet MS" panose="020B0603020202020204"/>
              </a:rPr>
              <a:t>h</a:t>
            </a:r>
            <a:r>
              <a:rPr sz="2000" spc="-140" dirty="0">
                <a:solidFill>
                  <a:srgbClr val="29545D"/>
                </a:solidFill>
                <a:latin typeface="Trebuchet MS" panose="020B0603020202020204"/>
                <a:cs typeface="Trebuchet MS" panose="020B0603020202020204"/>
              </a:rPr>
              <a:t>e</a:t>
            </a:r>
            <a:r>
              <a:rPr sz="2000" spc="-50" dirty="0">
                <a:solidFill>
                  <a:srgbClr val="29545D"/>
                </a:solidFill>
                <a:latin typeface="Trebuchet MS" panose="020B0603020202020204"/>
                <a:cs typeface="Trebuchet MS" panose="020B0603020202020204"/>
              </a:rPr>
              <a:t> </a:t>
            </a:r>
            <a:r>
              <a:rPr sz="2000" spc="-90" dirty="0">
                <a:solidFill>
                  <a:srgbClr val="29545D"/>
                </a:solidFill>
                <a:latin typeface="Trebuchet MS" panose="020B0603020202020204"/>
                <a:cs typeface="Trebuchet MS" panose="020B0603020202020204"/>
              </a:rPr>
              <a:t>u</a:t>
            </a:r>
            <a:r>
              <a:rPr sz="2000" spc="-110" dirty="0">
                <a:solidFill>
                  <a:srgbClr val="29545D"/>
                </a:solidFill>
                <a:latin typeface="Trebuchet MS" panose="020B0603020202020204"/>
                <a:cs typeface="Trebuchet MS" panose="020B0603020202020204"/>
              </a:rPr>
              <a:t>l</a:t>
            </a:r>
            <a:r>
              <a:rPr sz="2000" spc="-185" dirty="0">
                <a:solidFill>
                  <a:srgbClr val="29545D"/>
                </a:solidFill>
                <a:latin typeface="Trebuchet MS" panose="020B0603020202020204"/>
                <a:cs typeface="Trebuchet MS" panose="020B0603020202020204"/>
              </a:rPr>
              <a:t>c</a:t>
            </a:r>
            <a:r>
              <a:rPr sz="2000" spc="-65" dirty="0">
                <a:solidFill>
                  <a:srgbClr val="29545D"/>
                </a:solidFill>
                <a:latin typeface="Trebuchet MS" panose="020B0603020202020204"/>
                <a:cs typeface="Trebuchet MS" panose="020B0603020202020204"/>
              </a:rPr>
              <a:t>er</a:t>
            </a:r>
            <a:r>
              <a:rPr sz="2000" spc="-45" dirty="0">
                <a:solidFill>
                  <a:srgbClr val="29545D"/>
                </a:solidFill>
                <a:latin typeface="Trebuchet MS" panose="020B0603020202020204"/>
                <a:cs typeface="Trebuchet MS" panose="020B0603020202020204"/>
              </a:rPr>
              <a:t> </a:t>
            </a:r>
            <a:r>
              <a:rPr sz="2000" spc="-60" dirty="0">
                <a:solidFill>
                  <a:srgbClr val="29545D"/>
                </a:solidFill>
                <a:latin typeface="Trebuchet MS" panose="020B0603020202020204"/>
                <a:cs typeface="Trebuchet MS" panose="020B0603020202020204"/>
              </a:rPr>
              <a:t>s</a:t>
            </a:r>
            <a:r>
              <a:rPr sz="2000" spc="-75" dirty="0">
                <a:solidFill>
                  <a:srgbClr val="29545D"/>
                </a:solidFill>
                <a:latin typeface="Trebuchet MS" panose="020B0603020202020204"/>
                <a:cs typeface="Trebuchet MS" panose="020B0603020202020204"/>
              </a:rPr>
              <a:t>u</a:t>
            </a:r>
            <a:r>
              <a:rPr sz="2000" spc="-114" dirty="0">
                <a:solidFill>
                  <a:srgbClr val="29545D"/>
                </a:solidFill>
                <a:latin typeface="Trebuchet MS" panose="020B0603020202020204"/>
                <a:cs typeface="Trebuchet MS" panose="020B0603020202020204"/>
              </a:rPr>
              <a:t>b</a:t>
            </a:r>
            <a:r>
              <a:rPr sz="2000" spc="-155" dirty="0">
                <a:solidFill>
                  <a:srgbClr val="29545D"/>
                </a:solidFill>
                <a:latin typeface="Trebuchet MS" panose="020B0603020202020204"/>
                <a:cs typeface="Trebuchet MS" panose="020B0603020202020204"/>
              </a:rPr>
              <a:t>m</a:t>
            </a:r>
            <a:r>
              <a:rPr sz="2000" spc="-95" dirty="0">
                <a:solidFill>
                  <a:srgbClr val="29545D"/>
                </a:solidFill>
                <a:latin typeface="Trebuchet MS" panose="020B0603020202020204"/>
                <a:cs typeface="Trebuchet MS" panose="020B0603020202020204"/>
              </a:rPr>
              <a:t>u</a:t>
            </a:r>
            <a:r>
              <a:rPr sz="2000" spc="-130" dirty="0">
                <a:solidFill>
                  <a:srgbClr val="29545D"/>
                </a:solidFill>
                <a:latin typeface="Trebuchet MS" panose="020B0603020202020204"/>
                <a:cs typeface="Trebuchet MS" panose="020B0603020202020204"/>
              </a:rPr>
              <a:t>c</a:t>
            </a:r>
            <a:r>
              <a:rPr sz="2000" spc="-75" dirty="0">
                <a:solidFill>
                  <a:srgbClr val="29545D"/>
                </a:solidFill>
                <a:latin typeface="Trebuchet MS" panose="020B0603020202020204"/>
                <a:cs typeface="Trebuchet MS" panose="020B0603020202020204"/>
              </a:rPr>
              <a:t>osa</a:t>
            </a:r>
            <a:endParaRPr sz="2000">
              <a:latin typeface="Trebuchet MS" panose="020B0603020202020204"/>
              <a:cs typeface="Trebuchet MS" panose="020B0603020202020204"/>
            </a:endParaRPr>
          </a:p>
          <a:p>
            <a:pPr marL="76200" marR="39370">
              <a:lnSpc>
                <a:spcPct val="100000"/>
              </a:lnSpc>
              <a:spcBef>
                <a:spcPts val="1015"/>
              </a:spcBef>
            </a:pPr>
            <a:r>
              <a:rPr sz="2000" spc="-25" dirty="0">
                <a:solidFill>
                  <a:srgbClr val="415564"/>
                </a:solidFill>
                <a:latin typeface="Microsoft Sans Serif" panose="020B0604020202020204"/>
                <a:cs typeface="Microsoft Sans Serif" panose="020B0604020202020204"/>
              </a:rPr>
              <a:t>Avoid</a:t>
            </a:r>
            <a:r>
              <a:rPr sz="2000" spc="85" dirty="0">
                <a:solidFill>
                  <a:srgbClr val="415564"/>
                </a:solidFill>
                <a:latin typeface="Microsoft Sans Serif" panose="020B0604020202020204"/>
                <a:cs typeface="Microsoft Sans Serif" panose="020B0604020202020204"/>
              </a:rPr>
              <a:t> </a:t>
            </a:r>
            <a:r>
              <a:rPr sz="2000" spc="-10" dirty="0">
                <a:solidFill>
                  <a:srgbClr val="29545D"/>
                </a:solidFill>
                <a:latin typeface="Microsoft Sans Serif" panose="020B0604020202020204"/>
                <a:cs typeface="Microsoft Sans Serif" panose="020B0604020202020204"/>
              </a:rPr>
              <a:t>inject</a:t>
            </a:r>
            <a:r>
              <a:rPr sz="2000" spc="40" dirty="0">
                <a:solidFill>
                  <a:srgbClr val="29545D"/>
                </a:solidFill>
                <a:latin typeface="Microsoft Sans Serif" panose="020B0604020202020204"/>
                <a:cs typeface="Microsoft Sans Serif" panose="020B0604020202020204"/>
              </a:rPr>
              <a:t> </a:t>
            </a:r>
            <a:r>
              <a:rPr sz="2000" spc="-10" dirty="0">
                <a:solidFill>
                  <a:srgbClr val="29545D"/>
                </a:solidFill>
                <a:latin typeface="Microsoft Sans Serif" panose="020B0604020202020204"/>
                <a:cs typeface="Microsoft Sans Serif" panose="020B0604020202020204"/>
              </a:rPr>
              <a:t>direct</a:t>
            </a:r>
            <a:r>
              <a:rPr sz="2000" spc="40" dirty="0">
                <a:solidFill>
                  <a:srgbClr val="29545D"/>
                </a:solidFill>
                <a:latin typeface="Microsoft Sans Serif" panose="020B0604020202020204"/>
                <a:cs typeface="Microsoft Sans Serif" panose="020B0604020202020204"/>
              </a:rPr>
              <a:t> </a:t>
            </a:r>
            <a:r>
              <a:rPr sz="2000" spc="-5" dirty="0">
                <a:solidFill>
                  <a:srgbClr val="29545D"/>
                </a:solidFill>
                <a:latin typeface="Microsoft Sans Serif" panose="020B0604020202020204"/>
                <a:cs typeface="Microsoft Sans Serif" panose="020B0604020202020204"/>
              </a:rPr>
              <a:t>to</a:t>
            </a:r>
            <a:r>
              <a:rPr sz="2000" spc="10" dirty="0">
                <a:solidFill>
                  <a:srgbClr val="29545D"/>
                </a:solidFill>
                <a:latin typeface="Microsoft Sans Serif" panose="020B0604020202020204"/>
                <a:cs typeface="Microsoft Sans Serif" panose="020B0604020202020204"/>
              </a:rPr>
              <a:t> </a:t>
            </a:r>
            <a:r>
              <a:rPr sz="2000" spc="-5" dirty="0">
                <a:solidFill>
                  <a:srgbClr val="29545D"/>
                </a:solidFill>
                <a:latin typeface="Microsoft Sans Serif" panose="020B0604020202020204"/>
                <a:cs typeface="Microsoft Sans Serif" panose="020B0604020202020204"/>
              </a:rPr>
              <a:t>artery</a:t>
            </a:r>
            <a:r>
              <a:rPr sz="2000" spc="5" dirty="0">
                <a:solidFill>
                  <a:srgbClr val="29545D"/>
                </a:solidFill>
                <a:latin typeface="Microsoft Sans Serif" panose="020B0604020202020204"/>
                <a:cs typeface="Microsoft Sans Serif" panose="020B0604020202020204"/>
              </a:rPr>
              <a:t> </a:t>
            </a:r>
            <a:r>
              <a:rPr sz="2000" spc="-5" dirty="0">
                <a:solidFill>
                  <a:srgbClr val="29545D"/>
                </a:solidFill>
                <a:latin typeface="Microsoft Sans Serif" panose="020B0604020202020204"/>
                <a:cs typeface="Microsoft Sans Serif" panose="020B0604020202020204"/>
              </a:rPr>
              <a:t>to</a:t>
            </a:r>
            <a:r>
              <a:rPr sz="2000" spc="10" dirty="0">
                <a:solidFill>
                  <a:srgbClr val="29545D"/>
                </a:solidFill>
                <a:latin typeface="Microsoft Sans Serif" panose="020B0604020202020204"/>
                <a:cs typeface="Microsoft Sans Serif" panose="020B0604020202020204"/>
              </a:rPr>
              <a:t> </a:t>
            </a:r>
            <a:r>
              <a:rPr sz="2000" spc="-15" dirty="0">
                <a:solidFill>
                  <a:srgbClr val="29545D"/>
                </a:solidFill>
                <a:latin typeface="Microsoft Sans Serif" panose="020B0604020202020204"/>
                <a:cs typeface="Microsoft Sans Serif" panose="020B0604020202020204"/>
              </a:rPr>
              <a:t>avoid</a:t>
            </a:r>
            <a:r>
              <a:rPr sz="2000" spc="80" dirty="0">
                <a:solidFill>
                  <a:srgbClr val="29545D"/>
                </a:solidFill>
                <a:latin typeface="Microsoft Sans Serif" panose="020B0604020202020204"/>
                <a:cs typeface="Microsoft Sans Serif" panose="020B0604020202020204"/>
              </a:rPr>
              <a:t> </a:t>
            </a:r>
            <a:r>
              <a:rPr sz="2000" spc="-10" dirty="0">
                <a:solidFill>
                  <a:srgbClr val="29545D"/>
                </a:solidFill>
                <a:latin typeface="Microsoft Sans Serif" panose="020B0604020202020204"/>
                <a:cs typeface="Microsoft Sans Serif" panose="020B0604020202020204"/>
              </a:rPr>
              <a:t>systemic</a:t>
            </a:r>
            <a:r>
              <a:rPr sz="2000" spc="50" dirty="0">
                <a:solidFill>
                  <a:srgbClr val="29545D"/>
                </a:solidFill>
                <a:latin typeface="Microsoft Sans Serif" panose="020B0604020202020204"/>
                <a:cs typeface="Microsoft Sans Serif" panose="020B0604020202020204"/>
              </a:rPr>
              <a:t> </a:t>
            </a:r>
            <a:r>
              <a:rPr sz="2000" spc="-5" dirty="0">
                <a:solidFill>
                  <a:srgbClr val="29545D"/>
                </a:solidFill>
                <a:latin typeface="Microsoft Sans Serif" panose="020B0604020202020204"/>
                <a:cs typeface="Microsoft Sans Serif" panose="020B0604020202020204"/>
              </a:rPr>
              <a:t>effect </a:t>
            </a:r>
            <a:r>
              <a:rPr sz="2000" spc="-515" dirty="0">
                <a:solidFill>
                  <a:srgbClr val="29545D"/>
                </a:solidFill>
                <a:latin typeface="Microsoft Sans Serif" panose="020B0604020202020204"/>
                <a:cs typeface="Microsoft Sans Serif" panose="020B0604020202020204"/>
              </a:rPr>
              <a:t> </a:t>
            </a:r>
            <a:r>
              <a:rPr sz="2000" spc="-10" dirty="0">
                <a:solidFill>
                  <a:srgbClr val="415564"/>
                </a:solidFill>
                <a:latin typeface="Microsoft Sans Serif" panose="020B0604020202020204"/>
                <a:cs typeface="Microsoft Sans Serif" panose="020B0604020202020204"/>
              </a:rPr>
              <a:t>(tachycardia</a:t>
            </a:r>
            <a:r>
              <a:rPr sz="2000" spc="105" dirty="0">
                <a:solidFill>
                  <a:srgbClr val="415564"/>
                </a:solidFill>
                <a:latin typeface="Microsoft Sans Serif" panose="020B0604020202020204"/>
                <a:cs typeface="Microsoft Sans Serif" panose="020B0604020202020204"/>
              </a:rPr>
              <a:t> </a:t>
            </a:r>
            <a:r>
              <a:rPr sz="2000" dirty="0">
                <a:solidFill>
                  <a:srgbClr val="415564"/>
                </a:solidFill>
                <a:latin typeface="Microsoft Sans Serif" panose="020B0604020202020204"/>
                <a:cs typeface="Microsoft Sans Serif" panose="020B0604020202020204"/>
              </a:rPr>
              <a:t>).</a:t>
            </a:r>
            <a:endParaRPr sz="2000">
              <a:latin typeface="Microsoft Sans Serif" panose="020B0604020202020204"/>
              <a:cs typeface="Microsoft Sans Serif" panose="020B0604020202020204"/>
            </a:endParaRPr>
          </a:p>
          <a:p>
            <a:pPr>
              <a:lnSpc>
                <a:spcPct val="100000"/>
              </a:lnSpc>
            </a:pPr>
            <a:endParaRPr sz="2200">
              <a:latin typeface="Microsoft Sans Serif" panose="020B0604020202020204"/>
              <a:cs typeface="Microsoft Sans Serif" panose="020B0604020202020204"/>
            </a:endParaRPr>
          </a:p>
          <a:p>
            <a:pPr>
              <a:lnSpc>
                <a:spcPct val="100000"/>
              </a:lnSpc>
            </a:pPr>
            <a:endParaRPr sz="2050">
              <a:latin typeface="Microsoft Sans Serif" panose="020B0604020202020204"/>
              <a:cs typeface="Microsoft Sans Serif" panose="020B0604020202020204"/>
            </a:endParaRPr>
          </a:p>
          <a:p>
            <a:pPr marL="414655" indent="-339090">
              <a:lnSpc>
                <a:spcPts val="2875"/>
              </a:lnSpc>
              <a:buAutoNum type="arabicPeriod" startAt="2"/>
              <a:tabLst>
                <a:tab pos="415290" algn="l"/>
              </a:tabLst>
            </a:pPr>
            <a:r>
              <a:rPr sz="2400" dirty="0">
                <a:solidFill>
                  <a:srgbClr val="1F2F4E"/>
                </a:solidFill>
                <a:latin typeface="Microsoft Sans Serif" panose="020B0604020202020204"/>
                <a:cs typeface="Microsoft Sans Serif" panose="020B0604020202020204"/>
              </a:rPr>
              <a:t>thermal</a:t>
            </a:r>
            <a:r>
              <a:rPr sz="2400" spc="-35" dirty="0">
                <a:solidFill>
                  <a:srgbClr val="1F2F4E"/>
                </a:solidFill>
                <a:latin typeface="Microsoft Sans Serif" panose="020B0604020202020204"/>
                <a:cs typeface="Microsoft Sans Serif" panose="020B0604020202020204"/>
              </a:rPr>
              <a:t> </a:t>
            </a:r>
            <a:r>
              <a:rPr sz="2400" spc="-5" dirty="0">
                <a:solidFill>
                  <a:srgbClr val="1F2F4E"/>
                </a:solidFill>
                <a:latin typeface="Microsoft Sans Serif" panose="020B0604020202020204"/>
                <a:cs typeface="Microsoft Sans Serif" panose="020B0604020202020204"/>
              </a:rPr>
              <a:t>electrocoagulation</a:t>
            </a:r>
            <a:endParaRPr sz="2400">
              <a:latin typeface="Microsoft Sans Serif" panose="020B0604020202020204"/>
              <a:cs typeface="Microsoft Sans Serif" panose="020B0604020202020204"/>
            </a:endParaRPr>
          </a:p>
          <a:p>
            <a:pPr marL="76200">
              <a:lnSpc>
                <a:spcPts val="2395"/>
              </a:lnSpc>
            </a:pPr>
            <a:r>
              <a:rPr sz="2000" spc="-15" dirty="0">
                <a:solidFill>
                  <a:srgbClr val="29545D"/>
                </a:solidFill>
                <a:latin typeface="Microsoft Sans Serif" panose="020B0604020202020204"/>
                <a:cs typeface="Microsoft Sans Serif" panose="020B0604020202020204"/>
              </a:rPr>
              <a:t>Cauterizes</a:t>
            </a:r>
            <a:r>
              <a:rPr sz="2000" spc="90" dirty="0">
                <a:solidFill>
                  <a:srgbClr val="29545D"/>
                </a:solidFill>
                <a:latin typeface="Microsoft Sans Serif" panose="020B0604020202020204"/>
                <a:cs typeface="Microsoft Sans Serif" panose="020B0604020202020204"/>
              </a:rPr>
              <a:t> </a:t>
            </a:r>
            <a:r>
              <a:rPr sz="2000" spc="-10" dirty="0">
                <a:solidFill>
                  <a:srgbClr val="29545D"/>
                </a:solidFill>
                <a:latin typeface="Microsoft Sans Serif" panose="020B0604020202020204"/>
                <a:cs typeface="Microsoft Sans Serif" panose="020B0604020202020204"/>
              </a:rPr>
              <a:t>the</a:t>
            </a:r>
            <a:r>
              <a:rPr sz="2000" spc="35" dirty="0">
                <a:solidFill>
                  <a:srgbClr val="29545D"/>
                </a:solidFill>
                <a:latin typeface="Microsoft Sans Serif" panose="020B0604020202020204"/>
                <a:cs typeface="Microsoft Sans Serif" panose="020B0604020202020204"/>
              </a:rPr>
              <a:t> </a:t>
            </a:r>
            <a:r>
              <a:rPr sz="2000" spc="-10" dirty="0">
                <a:solidFill>
                  <a:srgbClr val="29545D"/>
                </a:solidFill>
                <a:latin typeface="Microsoft Sans Serif" panose="020B0604020202020204"/>
                <a:cs typeface="Microsoft Sans Serif" panose="020B0604020202020204"/>
              </a:rPr>
              <a:t>vessel</a:t>
            </a:r>
            <a:r>
              <a:rPr sz="2000" spc="25" dirty="0">
                <a:solidFill>
                  <a:srgbClr val="29545D"/>
                </a:solidFill>
                <a:latin typeface="Microsoft Sans Serif" panose="020B0604020202020204"/>
                <a:cs typeface="Microsoft Sans Serif" panose="020B0604020202020204"/>
              </a:rPr>
              <a:t> </a:t>
            </a:r>
            <a:r>
              <a:rPr sz="2000" spc="-15" dirty="0">
                <a:solidFill>
                  <a:srgbClr val="29545D"/>
                </a:solidFill>
                <a:latin typeface="Microsoft Sans Serif" panose="020B0604020202020204"/>
                <a:cs typeface="Microsoft Sans Serif" panose="020B0604020202020204"/>
              </a:rPr>
              <a:t>it</a:t>
            </a:r>
            <a:r>
              <a:rPr sz="2000" spc="35" dirty="0">
                <a:solidFill>
                  <a:srgbClr val="29545D"/>
                </a:solidFill>
                <a:latin typeface="Microsoft Sans Serif" panose="020B0604020202020204"/>
                <a:cs typeface="Microsoft Sans Serif" panose="020B0604020202020204"/>
              </a:rPr>
              <a:t> </a:t>
            </a:r>
            <a:r>
              <a:rPr sz="2000" spc="-10" dirty="0">
                <a:solidFill>
                  <a:srgbClr val="29545D"/>
                </a:solidFill>
                <a:latin typeface="Microsoft Sans Serif" panose="020B0604020202020204"/>
                <a:cs typeface="Microsoft Sans Serif" panose="020B0604020202020204"/>
              </a:rPr>
              <a:t>self</a:t>
            </a:r>
            <a:endParaRPr sz="2000">
              <a:latin typeface="Microsoft Sans Serif" panose="020B0604020202020204"/>
              <a:cs typeface="Microsoft Sans Serif" panose="020B0604020202020204"/>
            </a:endParaRPr>
          </a:p>
          <a:p>
            <a:pPr>
              <a:lnSpc>
                <a:spcPct val="100000"/>
              </a:lnSpc>
              <a:spcBef>
                <a:spcPts val="35"/>
              </a:spcBef>
            </a:pPr>
            <a:endParaRPr sz="2100">
              <a:latin typeface="Microsoft Sans Serif" panose="020B0604020202020204"/>
              <a:cs typeface="Microsoft Sans Serif" panose="020B0604020202020204"/>
            </a:endParaRPr>
          </a:p>
          <a:p>
            <a:pPr marL="76200">
              <a:lnSpc>
                <a:spcPct val="100000"/>
              </a:lnSpc>
            </a:pPr>
            <a:r>
              <a:rPr sz="2400" dirty="0">
                <a:solidFill>
                  <a:srgbClr val="1F2F4E"/>
                </a:solidFill>
                <a:latin typeface="Microsoft Sans Serif" panose="020B0604020202020204"/>
                <a:cs typeface="Microsoft Sans Serif" panose="020B0604020202020204"/>
              </a:rPr>
              <a:t>3-mechanical</a:t>
            </a:r>
            <a:endParaRPr sz="2400">
              <a:latin typeface="Microsoft Sans Serif" panose="020B0604020202020204"/>
              <a:cs typeface="Microsoft Sans Serif" panose="020B0604020202020204"/>
            </a:endParaRPr>
          </a:p>
          <a:p>
            <a:pPr marL="76200">
              <a:lnSpc>
                <a:spcPct val="100000"/>
              </a:lnSpc>
            </a:pPr>
            <a:r>
              <a:rPr sz="2400" spc="-10" dirty="0">
                <a:solidFill>
                  <a:srgbClr val="1F2F4E"/>
                </a:solidFill>
                <a:latin typeface="Microsoft Sans Serif" panose="020B0604020202020204"/>
                <a:cs typeface="Microsoft Sans Serif" panose="020B0604020202020204"/>
              </a:rPr>
              <a:t>-</a:t>
            </a:r>
            <a:r>
              <a:rPr sz="2000" spc="-10" dirty="0">
                <a:solidFill>
                  <a:srgbClr val="415564"/>
                </a:solidFill>
                <a:latin typeface="Microsoft Sans Serif" panose="020B0604020202020204"/>
                <a:cs typeface="Microsoft Sans Serif" panose="020B0604020202020204"/>
              </a:rPr>
              <a:t>Direct</a:t>
            </a:r>
            <a:r>
              <a:rPr sz="2000" spc="25" dirty="0">
                <a:solidFill>
                  <a:srgbClr val="415564"/>
                </a:solidFill>
                <a:latin typeface="Microsoft Sans Serif" panose="020B0604020202020204"/>
                <a:cs typeface="Microsoft Sans Serif" panose="020B0604020202020204"/>
              </a:rPr>
              <a:t> </a:t>
            </a:r>
            <a:r>
              <a:rPr sz="2000" spc="-5" dirty="0">
                <a:solidFill>
                  <a:srgbClr val="415564"/>
                </a:solidFill>
                <a:latin typeface="Microsoft Sans Serif" panose="020B0604020202020204"/>
                <a:cs typeface="Microsoft Sans Serif" panose="020B0604020202020204"/>
              </a:rPr>
              <a:t>to</a:t>
            </a:r>
            <a:r>
              <a:rPr sz="2000" dirty="0">
                <a:solidFill>
                  <a:srgbClr val="415564"/>
                </a:solidFill>
                <a:latin typeface="Microsoft Sans Serif" panose="020B0604020202020204"/>
                <a:cs typeface="Microsoft Sans Serif" panose="020B0604020202020204"/>
              </a:rPr>
              <a:t> </a:t>
            </a:r>
            <a:r>
              <a:rPr sz="2000" spc="-5" dirty="0">
                <a:solidFill>
                  <a:srgbClr val="415564"/>
                </a:solidFill>
                <a:latin typeface="Microsoft Sans Serif" panose="020B0604020202020204"/>
                <a:cs typeface="Microsoft Sans Serif" panose="020B0604020202020204"/>
              </a:rPr>
              <a:t>the</a:t>
            </a:r>
            <a:r>
              <a:rPr sz="2000" spc="20" dirty="0">
                <a:solidFill>
                  <a:srgbClr val="415564"/>
                </a:solidFill>
                <a:latin typeface="Microsoft Sans Serif" panose="020B0604020202020204"/>
                <a:cs typeface="Microsoft Sans Serif" panose="020B0604020202020204"/>
              </a:rPr>
              <a:t> </a:t>
            </a:r>
            <a:r>
              <a:rPr sz="2000" spc="-10" dirty="0">
                <a:solidFill>
                  <a:srgbClr val="415564"/>
                </a:solidFill>
                <a:latin typeface="Microsoft Sans Serif" panose="020B0604020202020204"/>
                <a:cs typeface="Microsoft Sans Serif" panose="020B0604020202020204"/>
              </a:rPr>
              <a:t>vessel.</a:t>
            </a:r>
            <a:endParaRPr sz="2000">
              <a:latin typeface="Microsoft Sans Serif" panose="020B0604020202020204"/>
              <a:cs typeface="Microsoft Sans Serif" panose="020B0604020202020204"/>
            </a:endParaRPr>
          </a:p>
          <a:p>
            <a:pPr marL="76200">
              <a:lnSpc>
                <a:spcPct val="100000"/>
              </a:lnSpc>
              <a:spcBef>
                <a:spcPts val="1005"/>
              </a:spcBef>
            </a:pPr>
            <a:r>
              <a:rPr sz="2000" spc="-15" dirty="0">
                <a:solidFill>
                  <a:srgbClr val="415564"/>
                </a:solidFill>
                <a:latin typeface="Microsoft Sans Serif" panose="020B0604020202020204"/>
                <a:cs typeface="Microsoft Sans Serif" panose="020B0604020202020204"/>
              </a:rPr>
              <a:t>-Multiple</a:t>
            </a:r>
            <a:r>
              <a:rPr sz="2000" spc="80" dirty="0">
                <a:solidFill>
                  <a:srgbClr val="415564"/>
                </a:solidFill>
                <a:latin typeface="Microsoft Sans Serif" panose="020B0604020202020204"/>
                <a:cs typeface="Microsoft Sans Serif" panose="020B0604020202020204"/>
              </a:rPr>
              <a:t> </a:t>
            </a:r>
            <a:r>
              <a:rPr sz="2000" spc="-15" dirty="0">
                <a:solidFill>
                  <a:srgbClr val="415564"/>
                </a:solidFill>
                <a:latin typeface="Microsoft Sans Serif" panose="020B0604020202020204"/>
                <a:cs typeface="Microsoft Sans Serif" panose="020B0604020202020204"/>
              </a:rPr>
              <a:t>clips</a:t>
            </a:r>
            <a:r>
              <a:rPr sz="2000" spc="45" dirty="0">
                <a:solidFill>
                  <a:srgbClr val="415564"/>
                </a:solidFill>
                <a:latin typeface="Microsoft Sans Serif" panose="020B0604020202020204"/>
                <a:cs typeface="Microsoft Sans Serif" panose="020B0604020202020204"/>
              </a:rPr>
              <a:t> </a:t>
            </a:r>
            <a:r>
              <a:rPr sz="2000" spc="-10" dirty="0">
                <a:solidFill>
                  <a:srgbClr val="415564"/>
                </a:solidFill>
                <a:latin typeface="Microsoft Sans Serif" panose="020B0604020202020204"/>
                <a:cs typeface="Microsoft Sans Serif" panose="020B0604020202020204"/>
              </a:rPr>
              <a:t>maybe</a:t>
            </a:r>
            <a:r>
              <a:rPr sz="2000" spc="55" dirty="0">
                <a:solidFill>
                  <a:srgbClr val="415564"/>
                </a:solidFill>
                <a:latin typeface="Microsoft Sans Serif" panose="020B0604020202020204"/>
                <a:cs typeface="Microsoft Sans Serif" panose="020B0604020202020204"/>
              </a:rPr>
              <a:t> </a:t>
            </a:r>
            <a:r>
              <a:rPr sz="2000" spc="-15" dirty="0">
                <a:solidFill>
                  <a:srgbClr val="415564"/>
                </a:solidFill>
                <a:latin typeface="Microsoft Sans Serif" panose="020B0604020202020204"/>
                <a:cs typeface="Microsoft Sans Serif" panose="020B0604020202020204"/>
              </a:rPr>
              <a:t>achieve</a:t>
            </a:r>
            <a:r>
              <a:rPr sz="2000" spc="60" dirty="0">
                <a:solidFill>
                  <a:srgbClr val="415564"/>
                </a:solidFill>
                <a:latin typeface="Microsoft Sans Serif" panose="020B0604020202020204"/>
                <a:cs typeface="Microsoft Sans Serif" panose="020B0604020202020204"/>
              </a:rPr>
              <a:t> </a:t>
            </a:r>
            <a:r>
              <a:rPr sz="2000" spc="-5" dirty="0">
                <a:solidFill>
                  <a:srgbClr val="415564"/>
                </a:solidFill>
                <a:latin typeface="Microsoft Sans Serif" panose="020B0604020202020204"/>
                <a:cs typeface="Microsoft Sans Serif" panose="020B0604020202020204"/>
              </a:rPr>
              <a:t>homeostasis</a:t>
            </a:r>
            <a:endParaRPr sz="2000">
              <a:latin typeface="Microsoft Sans Serif" panose="020B0604020202020204"/>
              <a:cs typeface="Microsoft Sans Serif" panose="020B0604020202020204"/>
            </a:endParaRPr>
          </a:p>
          <a:p>
            <a:pPr marL="76200">
              <a:lnSpc>
                <a:spcPct val="100000"/>
              </a:lnSpc>
            </a:pPr>
            <a:r>
              <a:rPr sz="2000" spc="-5" dirty="0">
                <a:solidFill>
                  <a:srgbClr val="415564"/>
                </a:solidFill>
                <a:latin typeface="Microsoft Sans Serif" panose="020B0604020202020204"/>
                <a:cs typeface="Microsoft Sans Serif" panose="020B0604020202020204"/>
              </a:rPr>
              <a:t>-</a:t>
            </a:r>
            <a:r>
              <a:rPr sz="2000" spc="25" dirty="0">
                <a:solidFill>
                  <a:srgbClr val="415564"/>
                </a:solidFill>
                <a:latin typeface="Microsoft Sans Serif" panose="020B0604020202020204"/>
                <a:cs typeface="Microsoft Sans Serif" panose="020B0604020202020204"/>
              </a:rPr>
              <a:t> </a:t>
            </a:r>
            <a:r>
              <a:rPr sz="2000" spc="-15" dirty="0">
                <a:solidFill>
                  <a:srgbClr val="415564"/>
                </a:solidFill>
                <a:latin typeface="Microsoft Sans Serif" panose="020B0604020202020204"/>
                <a:cs typeface="Microsoft Sans Serif" panose="020B0604020202020204"/>
              </a:rPr>
              <a:t>it</a:t>
            </a:r>
            <a:r>
              <a:rPr sz="2000" spc="20" dirty="0">
                <a:solidFill>
                  <a:srgbClr val="415564"/>
                </a:solidFill>
                <a:latin typeface="Microsoft Sans Serif" panose="020B0604020202020204"/>
                <a:cs typeface="Microsoft Sans Serif" panose="020B0604020202020204"/>
              </a:rPr>
              <a:t> </a:t>
            </a:r>
            <a:r>
              <a:rPr sz="2000" spc="-5" dirty="0">
                <a:solidFill>
                  <a:srgbClr val="415564"/>
                </a:solidFill>
                <a:latin typeface="Microsoft Sans Serif" panose="020B0604020202020204"/>
                <a:cs typeface="Microsoft Sans Serif" panose="020B0604020202020204"/>
              </a:rPr>
              <a:t>can</a:t>
            </a:r>
            <a:r>
              <a:rPr sz="2000" spc="10" dirty="0">
                <a:solidFill>
                  <a:srgbClr val="415564"/>
                </a:solidFill>
                <a:latin typeface="Microsoft Sans Serif" panose="020B0604020202020204"/>
                <a:cs typeface="Microsoft Sans Serif" panose="020B0604020202020204"/>
              </a:rPr>
              <a:t> </a:t>
            </a:r>
            <a:r>
              <a:rPr sz="2000" spc="-5" dirty="0">
                <a:solidFill>
                  <a:srgbClr val="415564"/>
                </a:solidFill>
                <a:latin typeface="Microsoft Sans Serif" panose="020B0604020202020204"/>
                <a:cs typeface="Microsoft Sans Serif" panose="020B0604020202020204"/>
              </a:rPr>
              <a:t>Blocks</a:t>
            </a:r>
            <a:r>
              <a:rPr sz="2000" spc="30" dirty="0">
                <a:solidFill>
                  <a:srgbClr val="415564"/>
                </a:solidFill>
                <a:latin typeface="Microsoft Sans Serif" panose="020B0604020202020204"/>
                <a:cs typeface="Microsoft Sans Serif" panose="020B0604020202020204"/>
              </a:rPr>
              <a:t> </a:t>
            </a:r>
            <a:r>
              <a:rPr sz="2000" spc="-10" dirty="0">
                <a:solidFill>
                  <a:srgbClr val="415564"/>
                </a:solidFill>
                <a:latin typeface="Microsoft Sans Serif" panose="020B0604020202020204"/>
                <a:cs typeface="Microsoft Sans Serif" panose="020B0604020202020204"/>
              </a:rPr>
              <a:t>one</a:t>
            </a:r>
            <a:r>
              <a:rPr sz="2000" spc="40" dirty="0">
                <a:solidFill>
                  <a:srgbClr val="415564"/>
                </a:solidFill>
                <a:latin typeface="Microsoft Sans Serif" panose="020B0604020202020204"/>
                <a:cs typeface="Microsoft Sans Serif" panose="020B0604020202020204"/>
              </a:rPr>
              <a:t> </a:t>
            </a:r>
            <a:r>
              <a:rPr sz="2000" spc="-5" dirty="0">
                <a:solidFill>
                  <a:srgbClr val="415564"/>
                </a:solidFill>
                <a:latin typeface="Microsoft Sans Serif" panose="020B0604020202020204"/>
                <a:cs typeface="Microsoft Sans Serif" panose="020B0604020202020204"/>
              </a:rPr>
              <a:t>or</a:t>
            </a:r>
            <a:r>
              <a:rPr sz="2000" spc="20" dirty="0">
                <a:solidFill>
                  <a:srgbClr val="415564"/>
                </a:solidFill>
                <a:latin typeface="Microsoft Sans Serif" panose="020B0604020202020204"/>
                <a:cs typeface="Microsoft Sans Serif" panose="020B0604020202020204"/>
              </a:rPr>
              <a:t> </a:t>
            </a:r>
            <a:r>
              <a:rPr sz="2000" spc="5" dirty="0">
                <a:solidFill>
                  <a:srgbClr val="415564"/>
                </a:solidFill>
                <a:latin typeface="Microsoft Sans Serif" panose="020B0604020202020204"/>
                <a:cs typeface="Microsoft Sans Serif" panose="020B0604020202020204"/>
              </a:rPr>
              <a:t>more</a:t>
            </a:r>
            <a:r>
              <a:rPr sz="2000" spc="-5" dirty="0">
                <a:solidFill>
                  <a:srgbClr val="415564"/>
                </a:solidFill>
                <a:latin typeface="Microsoft Sans Serif" panose="020B0604020202020204"/>
                <a:cs typeface="Microsoft Sans Serif" panose="020B0604020202020204"/>
              </a:rPr>
              <a:t> </a:t>
            </a:r>
            <a:r>
              <a:rPr sz="2000" spc="-15" dirty="0">
                <a:solidFill>
                  <a:srgbClr val="415564"/>
                </a:solidFill>
                <a:latin typeface="Microsoft Sans Serif" panose="020B0604020202020204"/>
                <a:cs typeface="Microsoft Sans Serif" panose="020B0604020202020204"/>
              </a:rPr>
              <a:t>bleeding</a:t>
            </a:r>
            <a:r>
              <a:rPr sz="2000" spc="80" dirty="0">
                <a:solidFill>
                  <a:srgbClr val="415564"/>
                </a:solidFill>
                <a:latin typeface="Microsoft Sans Serif" panose="020B0604020202020204"/>
                <a:cs typeface="Microsoft Sans Serif" panose="020B0604020202020204"/>
              </a:rPr>
              <a:t> </a:t>
            </a:r>
            <a:r>
              <a:rPr sz="2000" spc="-15" dirty="0">
                <a:solidFill>
                  <a:srgbClr val="415564"/>
                </a:solidFill>
                <a:latin typeface="Microsoft Sans Serif" panose="020B0604020202020204"/>
                <a:cs typeface="Microsoft Sans Serif" panose="020B0604020202020204"/>
              </a:rPr>
              <a:t>blood</a:t>
            </a:r>
            <a:r>
              <a:rPr sz="2000" spc="65" dirty="0">
                <a:solidFill>
                  <a:srgbClr val="415564"/>
                </a:solidFill>
                <a:latin typeface="Microsoft Sans Serif" panose="020B0604020202020204"/>
                <a:cs typeface="Microsoft Sans Serif" panose="020B0604020202020204"/>
              </a:rPr>
              <a:t> </a:t>
            </a:r>
            <a:r>
              <a:rPr sz="2000" spc="-10" dirty="0">
                <a:solidFill>
                  <a:srgbClr val="415564"/>
                </a:solidFill>
                <a:latin typeface="Microsoft Sans Serif" panose="020B0604020202020204"/>
                <a:cs typeface="Microsoft Sans Serif" panose="020B0604020202020204"/>
              </a:rPr>
              <a:t>vessels.</a:t>
            </a:r>
            <a:endParaRPr sz="2000">
              <a:latin typeface="Microsoft Sans Serif" panose="020B0604020202020204"/>
              <a:cs typeface="Microsoft Sans Serif"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8"/>
            </a:xfrm>
            <a:prstGeom prst="rect">
              <a:avLst/>
            </a:prstGeom>
          </p:spPr>
        </p:pic>
        <p:pic>
          <p:nvPicPr>
            <p:cNvPr id="4" name="object 4"/>
            <p:cNvPicPr/>
            <p:nvPr/>
          </p:nvPicPr>
          <p:blipFill>
            <a:blip r:embed="rId3" cstate="print"/>
            <a:stretch>
              <a:fillRect/>
            </a:stretch>
          </p:blipFill>
          <p:spPr>
            <a:xfrm>
              <a:off x="18288" y="243789"/>
              <a:ext cx="3104134" cy="1122984"/>
            </a:xfrm>
            <a:prstGeom prst="rect">
              <a:avLst/>
            </a:prstGeom>
          </p:spPr>
        </p:pic>
      </p:grpSp>
      <p:sp>
        <p:nvSpPr>
          <p:cNvPr id="5" name="object 5"/>
          <p:cNvSpPr txBox="1">
            <a:spLocks noGrp="1"/>
          </p:cNvSpPr>
          <p:nvPr>
            <p:ph type="title"/>
          </p:nvPr>
        </p:nvSpPr>
        <p:spPr>
          <a:xfrm>
            <a:off x="321970" y="376885"/>
            <a:ext cx="2327275" cy="636905"/>
          </a:xfrm>
          <a:prstGeom prst="rect">
            <a:avLst/>
          </a:prstGeom>
        </p:spPr>
        <p:txBody>
          <a:bodyPr vert="horz" wrap="square" lIns="0" tIns="13970" rIns="0" bIns="0" rtlCol="0">
            <a:spAutoFit/>
          </a:bodyPr>
          <a:lstStyle/>
          <a:p>
            <a:pPr marL="12700">
              <a:lnSpc>
                <a:spcPct val="100000"/>
              </a:lnSpc>
              <a:spcBef>
                <a:spcPts val="110"/>
              </a:spcBef>
            </a:pPr>
            <a:r>
              <a:rPr sz="4000" b="1" spc="60" dirty="0">
                <a:solidFill>
                  <a:srgbClr val="1F2F4E"/>
                </a:solidFill>
                <a:latin typeface="Trebuchet MS" panose="020B0603020202020204"/>
                <a:cs typeface="Trebuchet MS" panose="020B0603020202020204"/>
              </a:rPr>
              <a:t>Surgic</a:t>
            </a:r>
            <a:r>
              <a:rPr sz="4000" b="1" spc="80" dirty="0">
                <a:solidFill>
                  <a:srgbClr val="1F2F4E"/>
                </a:solidFill>
                <a:latin typeface="Trebuchet MS" panose="020B0603020202020204"/>
                <a:cs typeface="Trebuchet MS" panose="020B0603020202020204"/>
              </a:rPr>
              <a:t>a</a:t>
            </a:r>
            <a:r>
              <a:rPr sz="4000" b="1" spc="-95" dirty="0">
                <a:solidFill>
                  <a:srgbClr val="1F2F4E"/>
                </a:solidFill>
                <a:latin typeface="Trebuchet MS" panose="020B0603020202020204"/>
                <a:cs typeface="Trebuchet MS" panose="020B0603020202020204"/>
              </a:rPr>
              <a:t>l</a:t>
            </a:r>
            <a:r>
              <a:rPr sz="4000" b="1" spc="-160" dirty="0">
                <a:solidFill>
                  <a:srgbClr val="1F2F4E"/>
                </a:solidFill>
                <a:latin typeface="Trebuchet MS" panose="020B0603020202020204"/>
                <a:cs typeface="Trebuchet MS" panose="020B0603020202020204"/>
              </a:rPr>
              <a:t>l</a:t>
            </a:r>
            <a:r>
              <a:rPr sz="4000" b="1" spc="-95" dirty="0">
                <a:solidFill>
                  <a:srgbClr val="1F2F4E"/>
                </a:solidFill>
                <a:latin typeface="Trebuchet MS" panose="020B0603020202020204"/>
                <a:cs typeface="Trebuchet MS" panose="020B0603020202020204"/>
              </a:rPr>
              <a:t>y</a:t>
            </a:r>
            <a:endParaRPr sz="4000">
              <a:latin typeface="Trebuchet MS" panose="020B0603020202020204"/>
              <a:cs typeface="Trebuchet MS" panose="020B0603020202020204"/>
            </a:endParaRPr>
          </a:p>
        </p:txBody>
      </p:sp>
      <p:grpSp>
        <p:nvGrpSpPr>
          <p:cNvPr id="6" name="object 6"/>
          <p:cNvGrpSpPr/>
          <p:nvPr/>
        </p:nvGrpSpPr>
        <p:grpSpPr>
          <a:xfrm>
            <a:off x="1923288" y="5407152"/>
            <a:ext cx="2016125" cy="571500"/>
            <a:chOff x="1923288" y="5407152"/>
            <a:chExt cx="2016125" cy="571500"/>
          </a:xfrm>
        </p:grpSpPr>
        <p:pic>
          <p:nvPicPr>
            <p:cNvPr id="7" name="object 7"/>
            <p:cNvPicPr/>
            <p:nvPr/>
          </p:nvPicPr>
          <p:blipFill>
            <a:blip r:embed="rId4" cstate="print"/>
            <a:stretch>
              <a:fillRect/>
            </a:stretch>
          </p:blipFill>
          <p:spPr>
            <a:xfrm>
              <a:off x="1923288" y="5407152"/>
              <a:ext cx="1988565" cy="571271"/>
            </a:xfrm>
            <a:prstGeom prst="rect">
              <a:avLst/>
            </a:prstGeom>
          </p:spPr>
        </p:pic>
        <p:pic>
          <p:nvPicPr>
            <p:cNvPr id="8" name="object 8"/>
            <p:cNvPicPr/>
            <p:nvPr/>
          </p:nvPicPr>
          <p:blipFill>
            <a:blip r:embed="rId5" cstate="print"/>
            <a:stretch>
              <a:fillRect/>
            </a:stretch>
          </p:blipFill>
          <p:spPr>
            <a:xfrm>
              <a:off x="3599688" y="5471160"/>
              <a:ext cx="339636" cy="464604"/>
            </a:xfrm>
            <a:prstGeom prst="rect">
              <a:avLst/>
            </a:prstGeom>
          </p:spPr>
        </p:pic>
      </p:grpSp>
      <p:sp>
        <p:nvSpPr>
          <p:cNvPr id="9" name="object 9"/>
          <p:cNvSpPr txBox="1"/>
          <p:nvPr/>
        </p:nvSpPr>
        <p:spPr>
          <a:xfrm>
            <a:off x="370128" y="1540255"/>
            <a:ext cx="5847715" cy="4756785"/>
          </a:xfrm>
          <a:prstGeom prst="rect">
            <a:avLst/>
          </a:prstGeom>
        </p:spPr>
        <p:txBody>
          <a:bodyPr vert="horz" wrap="square" lIns="0" tIns="12700" rIns="0" bIns="0" rtlCol="0">
            <a:spAutoFit/>
          </a:bodyPr>
          <a:lstStyle/>
          <a:p>
            <a:pPr marL="12700">
              <a:lnSpc>
                <a:spcPts val="2050"/>
              </a:lnSpc>
              <a:spcBef>
                <a:spcPts val="100"/>
              </a:spcBef>
            </a:pPr>
            <a:r>
              <a:rPr sz="1800" dirty="0">
                <a:solidFill>
                  <a:srgbClr val="415564"/>
                </a:solidFill>
                <a:latin typeface="Microsoft Sans Serif" panose="020B0604020202020204"/>
                <a:cs typeface="Microsoft Sans Serif" panose="020B0604020202020204"/>
              </a:rPr>
              <a:t>In</a:t>
            </a:r>
            <a:r>
              <a:rPr sz="1800" spc="10" dirty="0">
                <a:solidFill>
                  <a:srgbClr val="415564"/>
                </a:solidFill>
                <a:latin typeface="Microsoft Sans Serif" panose="020B0604020202020204"/>
                <a:cs typeface="Microsoft Sans Serif" panose="020B0604020202020204"/>
              </a:rPr>
              <a:t> </a:t>
            </a:r>
            <a:r>
              <a:rPr sz="1800" dirty="0">
                <a:solidFill>
                  <a:srgbClr val="415564"/>
                </a:solidFill>
                <a:latin typeface="Microsoft Sans Serif" panose="020B0604020202020204"/>
                <a:cs typeface="Microsoft Sans Serif" panose="020B0604020202020204"/>
              </a:rPr>
              <a:t>tackling</a:t>
            </a:r>
            <a:r>
              <a:rPr sz="1800" spc="-40" dirty="0">
                <a:solidFill>
                  <a:srgbClr val="415564"/>
                </a:solidFill>
                <a:latin typeface="Microsoft Sans Serif" panose="020B0604020202020204"/>
                <a:cs typeface="Microsoft Sans Serif" panose="020B0604020202020204"/>
              </a:rPr>
              <a:t> </a:t>
            </a:r>
            <a:r>
              <a:rPr sz="1800" dirty="0">
                <a:solidFill>
                  <a:srgbClr val="415564"/>
                </a:solidFill>
                <a:latin typeface="Microsoft Sans Serif" panose="020B0604020202020204"/>
                <a:cs typeface="Microsoft Sans Serif" panose="020B0604020202020204"/>
              </a:rPr>
              <a:t>this,</a:t>
            </a:r>
            <a:r>
              <a:rPr sz="1800" spc="5" dirty="0">
                <a:solidFill>
                  <a:srgbClr val="415564"/>
                </a:solidFill>
                <a:latin typeface="Microsoft Sans Serif" panose="020B0604020202020204"/>
                <a:cs typeface="Microsoft Sans Serif" panose="020B0604020202020204"/>
              </a:rPr>
              <a:t> </a:t>
            </a:r>
            <a:r>
              <a:rPr sz="1800" spc="-5" dirty="0">
                <a:solidFill>
                  <a:srgbClr val="415564"/>
                </a:solidFill>
                <a:latin typeface="Microsoft Sans Serif" panose="020B0604020202020204"/>
                <a:cs typeface="Microsoft Sans Serif" panose="020B0604020202020204"/>
              </a:rPr>
              <a:t>it</a:t>
            </a:r>
            <a:r>
              <a:rPr sz="1800" spc="10" dirty="0">
                <a:solidFill>
                  <a:srgbClr val="415564"/>
                </a:solidFill>
                <a:latin typeface="Microsoft Sans Serif" panose="020B0604020202020204"/>
                <a:cs typeface="Microsoft Sans Serif" panose="020B0604020202020204"/>
              </a:rPr>
              <a:t> </a:t>
            </a:r>
            <a:r>
              <a:rPr sz="1800" spc="-5" dirty="0">
                <a:solidFill>
                  <a:srgbClr val="415564"/>
                </a:solidFill>
                <a:latin typeface="Microsoft Sans Serif" panose="020B0604020202020204"/>
                <a:cs typeface="Microsoft Sans Serif" panose="020B0604020202020204"/>
              </a:rPr>
              <a:t>is</a:t>
            </a:r>
            <a:r>
              <a:rPr sz="1800" spc="15" dirty="0">
                <a:solidFill>
                  <a:srgbClr val="415564"/>
                </a:solidFill>
                <a:latin typeface="Microsoft Sans Serif" panose="020B0604020202020204"/>
                <a:cs typeface="Microsoft Sans Serif" panose="020B0604020202020204"/>
              </a:rPr>
              <a:t> </a:t>
            </a:r>
            <a:r>
              <a:rPr sz="1800" dirty="0">
                <a:solidFill>
                  <a:srgbClr val="415564"/>
                </a:solidFill>
                <a:latin typeface="Microsoft Sans Serif" panose="020B0604020202020204"/>
                <a:cs typeface="Microsoft Sans Serif" panose="020B0604020202020204"/>
              </a:rPr>
              <a:t>essential</a:t>
            </a:r>
            <a:r>
              <a:rPr sz="1800" spc="-40" dirty="0">
                <a:solidFill>
                  <a:srgbClr val="415564"/>
                </a:solidFill>
                <a:latin typeface="Microsoft Sans Serif" panose="020B0604020202020204"/>
                <a:cs typeface="Microsoft Sans Serif" panose="020B0604020202020204"/>
              </a:rPr>
              <a:t> </a:t>
            </a:r>
            <a:r>
              <a:rPr sz="1800" dirty="0">
                <a:solidFill>
                  <a:srgbClr val="415564"/>
                </a:solidFill>
                <a:latin typeface="Microsoft Sans Serif" panose="020B0604020202020204"/>
                <a:cs typeface="Microsoft Sans Serif" panose="020B0604020202020204"/>
              </a:rPr>
              <a:t>that</a:t>
            </a:r>
            <a:r>
              <a:rPr sz="1800" spc="10" dirty="0">
                <a:solidFill>
                  <a:srgbClr val="415564"/>
                </a:solidFill>
                <a:latin typeface="Microsoft Sans Serif" panose="020B0604020202020204"/>
                <a:cs typeface="Microsoft Sans Serif" panose="020B0604020202020204"/>
              </a:rPr>
              <a:t> </a:t>
            </a:r>
            <a:r>
              <a:rPr sz="1800" dirty="0">
                <a:solidFill>
                  <a:srgbClr val="415564"/>
                </a:solidFill>
                <a:latin typeface="Microsoft Sans Serif" panose="020B0604020202020204"/>
                <a:cs typeface="Microsoft Sans Serif" panose="020B0604020202020204"/>
              </a:rPr>
              <a:t>the</a:t>
            </a:r>
            <a:r>
              <a:rPr sz="1800" spc="5" dirty="0">
                <a:solidFill>
                  <a:srgbClr val="415564"/>
                </a:solidFill>
                <a:latin typeface="Microsoft Sans Serif" panose="020B0604020202020204"/>
                <a:cs typeface="Microsoft Sans Serif" panose="020B0604020202020204"/>
              </a:rPr>
              <a:t> </a:t>
            </a:r>
            <a:r>
              <a:rPr sz="1800" dirty="0">
                <a:solidFill>
                  <a:srgbClr val="415564"/>
                </a:solidFill>
                <a:latin typeface="Microsoft Sans Serif" panose="020B0604020202020204"/>
                <a:cs typeface="Microsoft Sans Serif" panose="020B0604020202020204"/>
              </a:rPr>
              <a:t>duodenum</a:t>
            </a:r>
            <a:r>
              <a:rPr sz="1800" spc="-35" dirty="0">
                <a:solidFill>
                  <a:srgbClr val="415564"/>
                </a:solidFill>
                <a:latin typeface="Microsoft Sans Serif" panose="020B0604020202020204"/>
                <a:cs typeface="Microsoft Sans Serif" panose="020B0604020202020204"/>
              </a:rPr>
              <a:t> </a:t>
            </a:r>
            <a:r>
              <a:rPr sz="1800" spc="-5" dirty="0">
                <a:solidFill>
                  <a:srgbClr val="415564"/>
                </a:solidFill>
                <a:latin typeface="Microsoft Sans Serif" panose="020B0604020202020204"/>
                <a:cs typeface="Microsoft Sans Serif" panose="020B0604020202020204"/>
              </a:rPr>
              <a:t>is</a:t>
            </a:r>
            <a:r>
              <a:rPr sz="1800" spc="10" dirty="0">
                <a:solidFill>
                  <a:srgbClr val="415564"/>
                </a:solidFill>
                <a:latin typeface="Microsoft Sans Serif" panose="020B0604020202020204"/>
                <a:cs typeface="Microsoft Sans Serif" panose="020B0604020202020204"/>
              </a:rPr>
              <a:t> </a:t>
            </a:r>
            <a:r>
              <a:rPr sz="1800" spc="-5" dirty="0">
                <a:solidFill>
                  <a:srgbClr val="415564"/>
                </a:solidFill>
                <a:latin typeface="Microsoft Sans Serif" panose="020B0604020202020204"/>
                <a:cs typeface="Microsoft Sans Serif" panose="020B0604020202020204"/>
              </a:rPr>
              <a:t>fully</a:t>
            </a:r>
            <a:endParaRPr sz="1800">
              <a:latin typeface="Microsoft Sans Serif" panose="020B0604020202020204"/>
              <a:cs typeface="Microsoft Sans Serif" panose="020B0604020202020204"/>
            </a:endParaRPr>
          </a:p>
          <a:p>
            <a:pPr marL="12700">
              <a:lnSpc>
                <a:spcPts val="2050"/>
              </a:lnSpc>
            </a:pPr>
            <a:r>
              <a:rPr sz="1800" spc="-5" dirty="0">
                <a:solidFill>
                  <a:srgbClr val="415564"/>
                </a:solidFill>
                <a:latin typeface="Microsoft Sans Serif" panose="020B0604020202020204"/>
                <a:cs typeface="Microsoft Sans Serif" panose="020B0604020202020204"/>
              </a:rPr>
              <a:t>mobilized.</a:t>
            </a:r>
            <a:endParaRPr sz="1800">
              <a:latin typeface="Microsoft Sans Serif" panose="020B0604020202020204"/>
              <a:cs typeface="Microsoft Sans Serif" panose="020B0604020202020204"/>
            </a:endParaRPr>
          </a:p>
          <a:p>
            <a:pPr marL="12700" marR="5080">
              <a:lnSpc>
                <a:spcPct val="100000"/>
              </a:lnSpc>
            </a:pPr>
            <a:r>
              <a:rPr sz="1800" spc="-10" dirty="0">
                <a:solidFill>
                  <a:srgbClr val="424242"/>
                </a:solidFill>
                <a:latin typeface="Microsoft Sans Serif" panose="020B0604020202020204"/>
                <a:cs typeface="Microsoft Sans Serif" panose="020B0604020202020204"/>
              </a:rPr>
              <a:t>This </a:t>
            </a:r>
            <a:r>
              <a:rPr sz="1800" dirty="0">
                <a:solidFill>
                  <a:srgbClr val="424242"/>
                </a:solidFill>
                <a:latin typeface="Microsoft Sans Serif" panose="020B0604020202020204"/>
                <a:cs typeface="Microsoft Sans Serif" panose="020B0604020202020204"/>
              </a:rPr>
              <a:t>should be done before the duodenum </a:t>
            </a:r>
            <a:r>
              <a:rPr sz="1800" spc="-5" dirty="0">
                <a:solidFill>
                  <a:srgbClr val="424242"/>
                </a:solidFill>
                <a:latin typeface="Microsoft Sans Serif" panose="020B0604020202020204"/>
                <a:cs typeface="Microsoft Sans Serif" panose="020B0604020202020204"/>
              </a:rPr>
              <a:t>is </a:t>
            </a:r>
            <a:r>
              <a:rPr sz="1800" dirty="0">
                <a:solidFill>
                  <a:srgbClr val="424242"/>
                </a:solidFill>
                <a:latin typeface="Microsoft Sans Serif" panose="020B0604020202020204"/>
                <a:cs typeface="Microsoft Sans Serif" panose="020B0604020202020204"/>
              </a:rPr>
              <a:t>opened as </a:t>
            </a:r>
            <a:r>
              <a:rPr sz="1800" spc="-5" dirty="0">
                <a:solidFill>
                  <a:srgbClr val="424242"/>
                </a:solidFill>
                <a:latin typeface="Microsoft Sans Serif" panose="020B0604020202020204"/>
                <a:cs typeface="Microsoft Sans Serif" panose="020B0604020202020204"/>
              </a:rPr>
              <a:t>it </a:t>
            </a:r>
            <a:r>
              <a:rPr sz="1800" spc="-465" dirty="0">
                <a:solidFill>
                  <a:srgbClr val="424242"/>
                </a:solidFill>
                <a:latin typeface="Microsoft Sans Serif" panose="020B0604020202020204"/>
                <a:cs typeface="Microsoft Sans Serif" panose="020B0604020202020204"/>
              </a:rPr>
              <a:t> </a:t>
            </a:r>
            <a:r>
              <a:rPr sz="1800" spc="5" dirty="0">
                <a:solidFill>
                  <a:srgbClr val="424242"/>
                </a:solidFill>
                <a:latin typeface="Microsoft Sans Serif" panose="020B0604020202020204"/>
                <a:cs typeface="Microsoft Sans Serif" panose="020B0604020202020204"/>
              </a:rPr>
              <a:t>makes</a:t>
            </a:r>
            <a:r>
              <a:rPr sz="1800" spc="-1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the</a:t>
            </a:r>
            <a:r>
              <a:rPr sz="1800" spc="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ulcer</a:t>
            </a:r>
            <a:r>
              <a:rPr sz="1800" spc="-25" dirty="0">
                <a:solidFill>
                  <a:srgbClr val="424242"/>
                </a:solidFill>
                <a:latin typeface="Microsoft Sans Serif" panose="020B0604020202020204"/>
                <a:cs typeface="Microsoft Sans Serif" panose="020B0604020202020204"/>
              </a:rPr>
              <a:t> </a:t>
            </a:r>
            <a:r>
              <a:rPr sz="1800" spc="5" dirty="0">
                <a:solidFill>
                  <a:srgbClr val="424242"/>
                </a:solidFill>
                <a:latin typeface="Microsoft Sans Serif" panose="020B0604020202020204"/>
                <a:cs typeface="Microsoft Sans Serif" panose="020B0604020202020204"/>
              </a:rPr>
              <a:t>much</a:t>
            </a:r>
            <a:r>
              <a:rPr sz="1800" spc="-20"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more</a:t>
            </a:r>
            <a:r>
              <a:rPr sz="1800" spc="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accessible</a:t>
            </a:r>
            <a:r>
              <a:rPr sz="1800" spc="-4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and</a:t>
            </a:r>
            <a:r>
              <a:rPr sz="1800" spc="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also</a:t>
            </a:r>
            <a:r>
              <a:rPr sz="1800" spc="-20" dirty="0">
                <a:solidFill>
                  <a:srgbClr val="424242"/>
                </a:solidFill>
                <a:latin typeface="Microsoft Sans Serif" panose="020B0604020202020204"/>
                <a:cs typeface="Microsoft Sans Serif" panose="020B0604020202020204"/>
              </a:rPr>
              <a:t> </a:t>
            </a:r>
            <a:r>
              <a:rPr sz="1800" spc="-10" dirty="0">
                <a:solidFill>
                  <a:srgbClr val="424242"/>
                </a:solidFill>
                <a:latin typeface="Microsoft Sans Serif" panose="020B0604020202020204"/>
                <a:cs typeface="Microsoft Sans Serif" panose="020B0604020202020204"/>
              </a:rPr>
              <a:t>allows</a:t>
            </a:r>
            <a:endParaRPr sz="1800">
              <a:latin typeface="Microsoft Sans Serif" panose="020B0604020202020204"/>
              <a:cs typeface="Microsoft Sans Serif" panose="020B0604020202020204"/>
            </a:endParaRPr>
          </a:p>
          <a:p>
            <a:pPr marL="12700" marR="198120">
              <a:lnSpc>
                <a:spcPct val="100000"/>
              </a:lnSpc>
            </a:pPr>
            <a:r>
              <a:rPr sz="1800" dirty="0">
                <a:solidFill>
                  <a:srgbClr val="424242"/>
                </a:solidFill>
                <a:latin typeface="Microsoft Sans Serif" panose="020B0604020202020204"/>
                <a:cs typeface="Microsoft Sans Serif" panose="020B0604020202020204"/>
              </a:rPr>
              <a:t>the </a:t>
            </a:r>
            <a:r>
              <a:rPr sz="1800" spc="-5" dirty="0">
                <a:solidFill>
                  <a:srgbClr val="424242"/>
                </a:solidFill>
                <a:latin typeface="Microsoft Sans Serif" panose="020B0604020202020204"/>
                <a:cs typeface="Microsoft Sans Serif" panose="020B0604020202020204"/>
              </a:rPr>
              <a:t>surgeon’s </a:t>
            </a:r>
            <a:r>
              <a:rPr sz="1800" dirty="0">
                <a:solidFill>
                  <a:srgbClr val="424242"/>
                </a:solidFill>
                <a:latin typeface="Microsoft Sans Serif" panose="020B0604020202020204"/>
                <a:cs typeface="Microsoft Sans Serif" panose="020B0604020202020204"/>
              </a:rPr>
              <a:t>hand to be placed behind the </a:t>
            </a:r>
            <a:r>
              <a:rPr sz="1800" spc="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gastroduodenal</a:t>
            </a:r>
            <a:r>
              <a:rPr sz="1800" spc="-35" dirty="0">
                <a:solidFill>
                  <a:srgbClr val="424242"/>
                </a:solidFill>
                <a:latin typeface="Microsoft Sans Serif" panose="020B0604020202020204"/>
                <a:cs typeface="Microsoft Sans Serif" panose="020B0604020202020204"/>
              </a:rPr>
              <a:t> </a:t>
            </a:r>
            <a:r>
              <a:rPr sz="1800" spc="-25" dirty="0">
                <a:solidFill>
                  <a:srgbClr val="424242"/>
                </a:solidFill>
                <a:latin typeface="Microsoft Sans Serif" panose="020B0604020202020204"/>
                <a:cs typeface="Microsoft Sans Serif" panose="020B0604020202020204"/>
              </a:rPr>
              <a:t>artery,</a:t>
            </a:r>
            <a:r>
              <a:rPr sz="1800" spc="10" dirty="0">
                <a:solidFill>
                  <a:srgbClr val="424242"/>
                </a:solidFill>
                <a:latin typeface="Microsoft Sans Serif" panose="020B0604020202020204"/>
                <a:cs typeface="Microsoft Sans Serif" panose="020B0604020202020204"/>
              </a:rPr>
              <a:t> </a:t>
            </a:r>
            <a:r>
              <a:rPr sz="1800" spc="-5" dirty="0">
                <a:solidFill>
                  <a:srgbClr val="424242"/>
                </a:solidFill>
                <a:latin typeface="Microsoft Sans Serif" panose="020B0604020202020204"/>
                <a:cs typeface="Microsoft Sans Serif" panose="020B0604020202020204"/>
              </a:rPr>
              <a:t>which</a:t>
            </a:r>
            <a:r>
              <a:rPr sz="1800" spc="30" dirty="0">
                <a:solidFill>
                  <a:srgbClr val="424242"/>
                </a:solidFill>
                <a:latin typeface="Microsoft Sans Serif" panose="020B0604020202020204"/>
                <a:cs typeface="Microsoft Sans Serif" panose="020B0604020202020204"/>
              </a:rPr>
              <a:t> </a:t>
            </a:r>
            <a:r>
              <a:rPr sz="1800" spc="-5" dirty="0">
                <a:solidFill>
                  <a:srgbClr val="424242"/>
                </a:solidFill>
                <a:latin typeface="Microsoft Sans Serif" panose="020B0604020202020204"/>
                <a:cs typeface="Microsoft Sans Serif" panose="020B0604020202020204"/>
              </a:rPr>
              <a:t>is</a:t>
            </a:r>
            <a:r>
              <a:rPr sz="1800" spc="1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commonly</a:t>
            </a:r>
            <a:r>
              <a:rPr sz="1800" spc="-5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the</a:t>
            </a:r>
            <a:r>
              <a:rPr sz="1800" spc="1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source</a:t>
            </a:r>
            <a:r>
              <a:rPr sz="1800" spc="-1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of </a:t>
            </a:r>
            <a:r>
              <a:rPr sz="1800" spc="-46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major</a:t>
            </a:r>
            <a:r>
              <a:rPr sz="1800" spc="-30" dirty="0">
                <a:solidFill>
                  <a:srgbClr val="424242"/>
                </a:solidFill>
                <a:latin typeface="Microsoft Sans Serif" panose="020B0604020202020204"/>
                <a:cs typeface="Microsoft Sans Serif" panose="020B0604020202020204"/>
              </a:rPr>
              <a:t> </a:t>
            </a:r>
            <a:r>
              <a:rPr sz="1800" spc="-5" dirty="0">
                <a:solidFill>
                  <a:srgbClr val="424242"/>
                </a:solidFill>
                <a:latin typeface="Microsoft Sans Serif" panose="020B0604020202020204"/>
                <a:cs typeface="Microsoft Sans Serif" panose="020B0604020202020204"/>
              </a:rPr>
              <a:t>bleeding.</a:t>
            </a:r>
            <a:endParaRPr sz="1800">
              <a:latin typeface="Microsoft Sans Serif" panose="020B0604020202020204"/>
              <a:cs typeface="Microsoft Sans Serif" panose="020B0604020202020204"/>
            </a:endParaRPr>
          </a:p>
          <a:p>
            <a:pPr>
              <a:lnSpc>
                <a:spcPct val="100000"/>
              </a:lnSpc>
              <a:spcBef>
                <a:spcPts val="25"/>
              </a:spcBef>
            </a:pPr>
            <a:endParaRPr sz="1850">
              <a:latin typeface="Microsoft Sans Serif" panose="020B0604020202020204"/>
              <a:cs typeface="Microsoft Sans Serif" panose="020B0604020202020204"/>
            </a:endParaRPr>
          </a:p>
          <a:p>
            <a:pPr marL="12700">
              <a:lnSpc>
                <a:spcPct val="100000"/>
              </a:lnSpc>
            </a:pPr>
            <a:r>
              <a:rPr sz="1800" dirty="0">
                <a:solidFill>
                  <a:srgbClr val="424242"/>
                </a:solidFill>
                <a:latin typeface="Microsoft Sans Serif" panose="020B0604020202020204"/>
                <a:cs typeface="Microsoft Sans Serif" panose="020B0604020202020204"/>
              </a:rPr>
              <a:t>So</a:t>
            </a:r>
            <a:r>
              <a:rPr sz="1800" spc="1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first</a:t>
            </a:r>
            <a:r>
              <a:rPr sz="1800" spc="-30" dirty="0">
                <a:solidFill>
                  <a:srgbClr val="424242"/>
                </a:solidFill>
                <a:latin typeface="Microsoft Sans Serif" panose="020B0604020202020204"/>
                <a:cs typeface="Microsoft Sans Serif" panose="020B0604020202020204"/>
              </a:rPr>
              <a:t> </a:t>
            </a:r>
            <a:r>
              <a:rPr sz="1800" spc="-15" dirty="0">
                <a:solidFill>
                  <a:srgbClr val="424242"/>
                </a:solidFill>
                <a:latin typeface="Microsoft Sans Serif" panose="020B0604020202020204"/>
                <a:cs typeface="Microsoft Sans Serif" panose="020B0604020202020204"/>
              </a:rPr>
              <a:t>we</a:t>
            </a:r>
            <a:r>
              <a:rPr sz="1800" spc="45" dirty="0">
                <a:solidFill>
                  <a:srgbClr val="424242"/>
                </a:solidFill>
                <a:latin typeface="Microsoft Sans Serif" panose="020B0604020202020204"/>
                <a:cs typeface="Microsoft Sans Serif" panose="020B0604020202020204"/>
              </a:rPr>
              <a:t> </a:t>
            </a:r>
            <a:r>
              <a:rPr sz="1800" dirty="0">
                <a:solidFill>
                  <a:srgbClr val="424242"/>
                </a:solidFill>
                <a:latin typeface="Microsoft Sans Serif" panose="020B0604020202020204"/>
                <a:cs typeface="Microsoft Sans Serif" panose="020B0604020202020204"/>
              </a:rPr>
              <a:t>do</a:t>
            </a:r>
            <a:r>
              <a:rPr sz="1800" spc="10" dirty="0">
                <a:solidFill>
                  <a:srgbClr val="424242"/>
                </a:solidFill>
                <a:latin typeface="Microsoft Sans Serif" panose="020B0604020202020204"/>
                <a:cs typeface="Microsoft Sans Serif" panose="020B0604020202020204"/>
              </a:rPr>
              <a:t> </a:t>
            </a:r>
            <a:r>
              <a:rPr sz="3600" u="heavy" spc="-5" dirty="0">
                <a:solidFill>
                  <a:srgbClr val="424242"/>
                </a:solidFill>
                <a:uFill>
                  <a:solidFill>
                    <a:srgbClr val="424242"/>
                  </a:solidFill>
                </a:uFill>
                <a:latin typeface="Microsoft Sans Serif" panose="020B0604020202020204"/>
                <a:cs typeface="Microsoft Sans Serif" panose="020B0604020202020204"/>
              </a:rPr>
              <a:t>Kocher</a:t>
            </a:r>
            <a:r>
              <a:rPr sz="3600" u="heavy" spc="50" dirty="0">
                <a:solidFill>
                  <a:srgbClr val="424242"/>
                </a:solidFill>
                <a:uFill>
                  <a:solidFill>
                    <a:srgbClr val="424242"/>
                  </a:solidFill>
                </a:uFill>
                <a:latin typeface="Microsoft Sans Serif" panose="020B0604020202020204"/>
                <a:cs typeface="Microsoft Sans Serif" panose="020B0604020202020204"/>
              </a:rPr>
              <a:t> </a:t>
            </a:r>
            <a:r>
              <a:rPr sz="3600" u="heavy" spc="-5" dirty="0">
                <a:solidFill>
                  <a:srgbClr val="424242"/>
                </a:solidFill>
                <a:uFill>
                  <a:solidFill>
                    <a:srgbClr val="424242"/>
                  </a:solidFill>
                </a:uFill>
                <a:latin typeface="Microsoft Sans Serif" panose="020B0604020202020204"/>
                <a:cs typeface="Microsoft Sans Serif" panose="020B0604020202020204"/>
              </a:rPr>
              <a:t>maneuver</a:t>
            </a:r>
            <a:endParaRPr sz="3600">
              <a:latin typeface="Microsoft Sans Serif" panose="020B0604020202020204"/>
              <a:cs typeface="Microsoft Sans Serif" panose="020B0604020202020204"/>
            </a:endParaRPr>
          </a:p>
          <a:p>
            <a:pPr marL="12700" marR="173990">
              <a:lnSpc>
                <a:spcPct val="100000"/>
              </a:lnSpc>
              <a:spcBef>
                <a:spcPts val="60"/>
              </a:spcBef>
            </a:pPr>
            <a:r>
              <a:rPr sz="1600" spc="-5" dirty="0">
                <a:solidFill>
                  <a:srgbClr val="424242"/>
                </a:solidFill>
                <a:latin typeface="Microsoft Sans Serif" panose="020B0604020202020204"/>
                <a:cs typeface="Microsoft Sans Serif" panose="020B0604020202020204"/>
              </a:rPr>
              <a:t>(</a:t>
            </a:r>
            <a:r>
              <a:rPr sz="1600" spc="-5" dirty="0">
                <a:solidFill>
                  <a:srgbClr val="171717"/>
                </a:solidFill>
                <a:latin typeface="Microsoft Sans Serif" panose="020B0604020202020204"/>
                <a:cs typeface="Microsoft Sans Serif" panose="020B0604020202020204"/>
              </a:rPr>
              <a:t>the</a:t>
            </a:r>
            <a:r>
              <a:rPr sz="1600" spc="25" dirty="0">
                <a:solidFill>
                  <a:srgbClr val="171717"/>
                </a:solidFill>
                <a:latin typeface="Microsoft Sans Serif" panose="020B0604020202020204"/>
                <a:cs typeface="Microsoft Sans Serif" panose="020B0604020202020204"/>
              </a:rPr>
              <a:t> </a:t>
            </a:r>
            <a:r>
              <a:rPr sz="1600" dirty="0">
                <a:solidFill>
                  <a:srgbClr val="FF0000"/>
                </a:solidFill>
                <a:latin typeface="Microsoft Sans Serif" panose="020B0604020202020204"/>
                <a:cs typeface="Microsoft Sans Serif" panose="020B0604020202020204"/>
              </a:rPr>
              <a:t>dissection</a:t>
            </a:r>
            <a:r>
              <a:rPr sz="1600" spc="-75" dirty="0">
                <a:solidFill>
                  <a:srgbClr val="FF0000"/>
                </a:solidFill>
                <a:latin typeface="Microsoft Sans Serif" panose="020B0604020202020204"/>
                <a:cs typeface="Microsoft Sans Serif" panose="020B0604020202020204"/>
              </a:rPr>
              <a:t> </a:t>
            </a:r>
            <a:r>
              <a:rPr sz="1600" spc="-5" dirty="0">
                <a:solidFill>
                  <a:srgbClr val="FF0000"/>
                </a:solidFill>
                <a:latin typeface="Microsoft Sans Serif" panose="020B0604020202020204"/>
                <a:cs typeface="Microsoft Sans Serif" panose="020B0604020202020204"/>
              </a:rPr>
              <a:t>of</a:t>
            </a:r>
            <a:r>
              <a:rPr sz="1600" spc="35" dirty="0">
                <a:solidFill>
                  <a:srgbClr val="FF0000"/>
                </a:solidFill>
                <a:latin typeface="Microsoft Sans Serif" panose="020B0604020202020204"/>
                <a:cs typeface="Microsoft Sans Serif" panose="020B0604020202020204"/>
              </a:rPr>
              <a:t> </a:t>
            </a:r>
            <a:r>
              <a:rPr sz="1600" dirty="0">
                <a:solidFill>
                  <a:srgbClr val="FF0000"/>
                </a:solidFill>
                <a:latin typeface="Microsoft Sans Serif" panose="020B0604020202020204"/>
                <a:cs typeface="Microsoft Sans Serif" panose="020B0604020202020204"/>
              </a:rPr>
              <a:t>the </a:t>
            </a:r>
            <a:r>
              <a:rPr sz="1600" spc="-5" dirty="0">
                <a:solidFill>
                  <a:srgbClr val="FF0000"/>
                </a:solidFill>
                <a:latin typeface="Microsoft Sans Serif" panose="020B0604020202020204"/>
                <a:cs typeface="Microsoft Sans Serif" panose="020B0604020202020204"/>
              </a:rPr>
              <a:t>lateral</a:t>
            </a:r>
            <a:r>
              <a:rPr sz="1600" spc="10" dirty="0">
                <a:solidFill>
                  <a:srgbClr val="FF0000"/>
                </a:solidFill>
                <a:latin typeface="Microsoft Sans Serif" panose="020B0604020202020204"/>
                <a:cs typeface="Microsoft Sans Serif" panose="020B0604020202020204"/>
              </a:rPr>
              <a:t> </a:t>
            </a:r>
            <a:r>
              <a:rPr sz="1600" spc="-5" dirty="0">
                <a:solidFill>
                  <a:srgbClr val="FF0000"/>
                </a:solidFill>
                <a:latin typeface="Microsoft Sans Serif" panose="020B0604020202020204"/>
                <a:cs typeface="Microsoft Sans Serif" panose="020B0604020202020204"/>
              </a:rPr>
              <a:t>peritoneal</a:t>
            </a:r>
            <a:r>
              <a:rPr sz="1600" spc="10" dirty="0">
                <a:solidFill>
                  <a:srgbClr val="FF0000"/>
                </a:solidFill>
                <a:latin typeface="Microsoft Sans Serif" panose="020B0604020202020204"/>
                <a:cs typeface="Microsoft Sans Serif" panose="020B0604020202020204"/>
              </a:rPr>
              <a:t> </a:t>
            </a:r>
            <a:r>
              <a:rPr sz="1600" dirty="0">
                <a:solidFill>
                  <a:srgbClr val="FF0000"/>
                </a:solidFill>
                <a:latin typeface="Microsoft Sans Serif" panose="020B0604020202020204"/>
                <a:cs typeface="Microsoft Sans Serif" panose="020B0604020202020204"/>
              </a:rPr>
              <a:t>attachments</a:t>
            </a:r>
            <a:r>
              <a:rPr sz="1600" spc="-35" dirty="0">
                <a:solidFill>
                  <a:srgbClr val="FF0000"/>
                </a:solidFill>
                <a:latin typeface="Microsoft Sans Serif" panose="020B0604020202020204"/>
                <a:cs typeface="Microsoft Sans Serif" panose="020B0604020202020204"/>
              </a:rPr>
              <a:t> </a:t>
            </a:r>
            <a:r>
              <a:rPr sz="1600" spc="-5" dirty="0">
                <a:solidFill>
                  <a:srgbClr val="FF0000"/>
                </a:solidFill>
                <a:latin typeface="Microsoft Sans Serif" panose="020B0604020202020204"/>
                <a:cs typeface="Microsoft Sans Serif" panose="020B0604020202020204"/>
              </a:rPr>
              <a:t>of</a:t>
            </a:r>
            <a:r>
              <a:rPr sz="1600" spc="15" dirty="0">
                <a:solidFill>
                  <a:srgbClr val="FF0000"/>
                </a:solidFill>
                <a:latin typeface="Microsoft Sans Serif" panose="020B0604020202020204"/>
                <a:cs typeface="Microsoft Sans Serif" panose="020B0604020202020204"/>
              </a:rPr>
              <a:t> </a:t>
            </a:r>
            <a:r>
              <a:rPr sz="1600" dirty="0">
                <a:solidFill>
                  <a:srgbClr val="FF0000"/>
                </a:solidFill>
                <a:latin typeface="Microsoft Sans Serif" panose="020B0604020202020204"/>
                <a:cs typeface="Microsoft Sans Serif" panose="020B0604020202020204"/>
              </a:rPr>
              <a:t>the </a:t>
            </a:r>
            <a:r>
              <a:rPr sz="1600" spc="5" dirty="0">
                <a:solidFill>
                  <a:srgbClr val="FF0000"/>
                </a:solidFill>
                <a:latin typeface="Microsoft Sans Serif" panose="020B0604020202020204"/>
                <a:cs typeface="Microsoft Sans Serif" panose="020B0604020202020204"/>
              </a:rPr>
              <a:t> </a:t>
            </a:r>
            <a:r>
              <a:rPr sz="1600" spc="-5" dirty="0">
                <a:solidFill>
                  <a:srgbClr val="FF0000"/>
                </a:solidFill>
                <a:latin typeface="Microsoft Sans Serif" panose="020B0604020202020204"/>
                <a:cs typeface="Microsoft Sans Serif" panose="020B0604020202020204"/>
              </a:rPr>
              <a:t>duodenum </a:t>
            </a:r>
            <a:r>
              <a:rPr sz="1600" spc="5" dirty="0">
                <a:solidFill>
                  <a:srgbClr val="171717"/>
                </a:solidFill>
                <a:latin typeface="Microsoft Sans Serif" panose="020B0604020202020204"/>
                <a:cs typeface="Microsoft Sans Serif" panose="020B0604020202020204"/>
              </a:rPr>
              <a:t>to </a:t>
            </a:r>
            <a:r>
              <a:rPr sz="1600" spc="-5" dirty="0">
                <a:solidFill>
                  <a:srgbClr val="171717"/>
                </a:solidFill>
                <a:latin typeface="Microsoft Sans Serif" panose="020B0604020202020204"/>
                <a:cs typeface="Microsoft Sans Serif" panose="020B0604020202020204"/>
              </a:rPr>
              <a:t>allow </a:t>
            </a:r>
            <a:r>
              <a:rPr sz="1600" dirty="0">
                <a:solidFill>
                  <a:srgbClr val="171717"/>
                </a:solidFill>
                <a:latin typeface="Microsoft Sans Serif" panose="020B0604020202020204"/>
                <a:cs typeface="Microsoft Sans Serif" panose="020B0604020202020204"/>
              </a:rPr>
              <a:t>inspection </a:t>
            </a:r>
            <a:r>
              <a:rPr sz="1600" spc="-5" dirty="0">
                <a:solidFill>
                  <a:srgbClr val="171717"/>
                </a:solidFill>
                <a:latin typeface="Microsoft Sans Serif" panose="020B0604020202020204"/>
                <a:cs typeface="Microsoft Sans Serif" panose="020B0604020202020204"/>
              </a:rPr>
              <a:t>of </a:t>
            </a:r>
            <a:r>
              <a:rPr sz="1600" dirty="0">
                <a:solidFill>
                  <a:srgbClr val="171717"/>
                </a:solidFill>
                <a:latin typeface="Microsoft Sans Serif" panose="020B0604020202020204"/>
                <a:cs typeface="Microsoft Sans Serif" panose="020B0604020202020204"/>
              </a:rPr>
              <a:t>the duodenum, </a:t>
            </a:r>
            <a:r>
              <a:rPr sz="1600" spc="-5" dirty="0">
                <a:solidFill>
                  <a:srgbClr val="171717"/>
                </a:solidFill>
                <a:latin typeface="Microsoft Sans Serif" panose="020B0604020202020204"/>
                <a:cs typeface="Microsoft Sans Serif" panose="020B0604020202020204"/>
              </a:rPr>
              <a:t>pancreas, and </a:t>
            </a:r>
            <a:r>
              <a:rPr sz="1600" spc="-409" dirty="0">
                <a:solidFill>
                  <a:srgbClr val="171717"/>
                </a:solidFill>
                <a:latin typeface="Microsoft Sans Serif" panose="020B0604020202020204"/>
                <a:cs typeface="Microsoft Sans Serif" panose="020B0604020202020204"/>
              </a:rPr>
              <a:t> </a:t>
            </a:r>
            <a:r>
              <a:rPr sz="1600" spc="-5" dirty="0">
                <a:solidFill>
                  <a:srgbClr val="171717"/>
                </a:solidFill>
                <a:latin typeface="Microsoft Sans Serif" panose="020B0604020202020204"/>
                <a:cs typeface="Microsoft Sans Serif" panose="020B0604020202020204"/>
              </a:rPr>
              <a:t>other</a:t>
            </a:r>
            <a:r>
              <a:rPr sz="1600" spc="15" dirty="0">
                <a:solidFill>
                  <a:srgbClr val="171717"/>
                </a:solidFill>
                <a:latin typeface="Microsoft Sans Serif" panose="020B0604020202020204"/>
                <a:cs typeface="Microsoft Sans Serif" panose="020B0604020202020204"/>
              </a:rPr>
              <a:t> </a:t>
            </a:r>
            <a:r>
              <a:rPr sz="1600" spc="-5" dirty="0">
                <a:solidFill>
                  <a:srgbClr val="171717"/>
                </a:solidFill>
                <a:latin typeface="Microsoft Sans Serif" panose="020B0604020202020204"/>
                <a:cs typeface="Microsoft Sans Serif" panose="020B0604020202020204"/>
              </a:rPr>
              <a:t>retroperitoneal</a:t>
            </a:r>
            <a:r>
              <a:rPr sz="1600" spc="5" dirty="0">
                <a:solidFill>
                  <a:srgbClr val="171717"/>
                </a:solidFill>
                <a:latin typeface="Microsoft Sans Serif" panose="020B0604020202020204"/>
                <a:cs typeface="Microsoft Sans Serif" panose="020B0604020202020204"/>
              </a:rPr>
              <a:t> </a:t>
            </a:r>
            <a:r>
              <a:rPr sz="1600" dirty="0">
                <a:solidFill>
                  <a:srgbClr val="171717"/>
                </a:solidFill>
                <a:latin typeface="Microsoft Sans Serif" panose="020B0604020202020204"/>
                <a:cs typeface="Microsoft Sans Serif" panose="020B0604020202020204"/>
              </a:rPr>
              <a:t>structures</a:t>
            </a:r>
            <a:r>
              <a:rPr sz="1600" spc="-10" dirty="0">
                <a:solidFill>
                  <a:srgbClr val="171717"/>
                </a:solidFill>
                <a:latin typeface="Microsoft Sans Serif" panose="020B0604020202020204"/>
                <a:cs typeface="Microsoft Sans Serif" panose="020B0604020202020204"/>
              </a:rPr>
              <a:t> </a:t>
            </a:r>
            <a:r>
              <a:rPr sz="1600" spc="-5" dirty="0">
                <a:solidFill>
                  <a:srgbClr val="171717"/>
                </a:solidFill>
                <a:latin typeface="Microsoft Sans Serif" panose="020B0604020202020204"/>
                <a:cs typeface="Microsoft Sans Serif" panose="020B0604020202020204"/>
              </a:rPr>
              <a:t>over</a:t>
            </a:r>
            <a:r>
              <a:rPr sz="1600" spc="40" dirty="0">
                <a:solidFill>
                  <a:srgbClr val="171717"/>
                </a:solidFill>
                <a:latin typeface="Microsoft Sans Serif" panose="020B0604020202020204"/>
                <a:cs typeface="Microsoft Sans Serif" panose="020B0604020202020204"/>
              </a:rPr>
              <a:t> </a:t>
            </a:r>
            <a:r>
              <a:rPr sz="1600" spc="5" dirty="0">
                <a:solidFill>
                  <a:srgbClr val="171717"/>
                </a:solidFill>
                <a:latin typeface="Microsoft Sans Serif" panose="020B0604020202020204"/>
                <a:cs typeface="Microsoft Sans Serif" panose="020B0604020202020204"/>
              </a:rPr>
              <a:t>to</a:t>
            </a:r>
            <a:r>
              <a:rPr sz="1600" spc="-5" dirty="0">
                <a:solidFill>
                  <a:srgbClr val="171717"/>
                </a:solidFill>
                <a:latin typeface="Microsoft Sans Serif" panose="020B0604020202020204"/>
                <a:cs typeface="Microsoft Sans Serif" panose="020B0604020202020204"/>
              </a:rPr>
              <a:t> </a:t>
            </a:r>
            <a:r>
              <a:rPr sz="1600" dirty="0">
                <a:solidFill>
                  <a:srgbClr val="171717"/>
                </a:solidFill>
                <a:latin typeface="Microsoft Sans Serif" panose="020B0604020202020204"/>
                <a:cs typeface="Microsoft Sans Serif" panose="020B0604020202020204"/>
              </a:rPr>
              <a:t>the</a:t>
            </a:r>
            <a:r>
              <a:rPr sz="1600" spc="20" dirty="0">
                <a:solidFill>
                  <a:srgbClr val="171717"/>
                </a:solidFill>
                <a:latin typeface="Microsoft Sans Serif" panose="020B0604020202020204"/>
                <a:cs typeface="Microsoft Sans Serif" panose="020B0604020202020204"/>
              </a:rPr>
              <a:t> </a:t>
            </a:r>
            <a:r>
              <a:rPr sz="1600" spc="-5" dirty="0">
                <a:solidFill>
                  <a:srgbClr val="171717"/>
                </a:solidFill>
                <a:latin typeface="Microsoft Sans Serif" panose="020B0604020202020204"/>
                <a:cs typeface="Microsoft Sans Serif" panose="020B0604020202020204"/>
              </a:rPr>
              <a:t>great</a:t>
            </a:r>
            <a:r>
              <a:rPr sz="1600" spc="10" dirty="0">
                <a:solidFill>
                  <a:srgbClr val="171717"/>
                </a:solidFill>
                <a:latin typeface="Microsoft Sans Serif" panose="020B0604020202020204"/>
                <a:cs typeface="Microsoft Sans Serif" panose="020B0604020202020204"/>
              </a:rPr>
              <a:t> </a:t>
            </a:r>
            <a:r>
              <a:rPr sz="1600" spc="5" dirty="0">
                <a:solidFill>
                  <a:srgbClr val="171717"/>
                </a:solidFill>
                <a:latin typeface="Microsoft Sans Serif" panose="020B0604020202020204"/>
                <a:cs typeface="Microsoft Sans Serif" panose="020B0604020202020204"/>
              </a:rPr>
              <a:t>vessels</a:t>
            </a:r>
            <a:r>
              <a:rPr sz="1600" spc="5" dirty="0">
                <a:solidFill>
                  <a:srgbClr val="424242"/>
                </a:solidFill>
                <a:latin typeface="Microsoft Sans Serif" panose="020B0604020202020204"/>
                <a:cs typeface="Microsoft Sans Serif" panose="020B0604020202020204"/>
              </a:rPr>
              <a:t>)</a:t>
            </a:r>
            <a:endParaRPr sz="1600">
              <a:latin typeface="Microsoft Sans Serif" panose="020B0604020202020204"/>
              <a:cs typeface="Microsoft Sans Serif" panose="020B0604020202020204"/>
            </a:endParaRPr>
          </a:p>
          <a:p>
            <a:pPr>
              <a:lnSpc>
                <a:spcPct val="100000"/>
              </a:lnSpc>
              <a:spcBef>
                <a:spcPts val="50"/>
              </a:spcBef>
            </a:pPr>
            <a:endParaRPr sz="1650">
              <a:latin typeface="Microsoft Sans Serif" panose="020B0604020202020204"/>
              <a:cs typeface="Microsoft Sans Serif" panose="020B0604020202020204"/>
            </a:endParaRPr>
          </a:p>
          <a:p>
            <a:pPr marL="12700">
              <a:lnSpc>
                <a:spcPts val="1915"/>
              </a:lnSpc>
            </a:pPr>
            <a:r>
              <a:rPr sz="1600" dirty="0">
                <a:solidFill>
                  <a:srgbClr val="424242"/>
                </a:solidFill>
                <a:latin typeface="Microsoft Sans Serif" panose="020B0604020202020204"/>
                <a:cs typeface="Microsoft Sans Serif" panose="020B0604020202020204"/>
              </a:rPr>
              <a:t>THEN</a:t>
            </a:r>
            <a:r>
              <a:rPr sz="1600" spc="-25" dirty="0">
                <a:solidFill>
                  <a:srgbClr val="424242"/>
                </a:solidFill>
                <a:latin typeface="Microsoft Sans Serif" panose="020B0604020202020204"/>
                <a:cs typeface="Microsoft Sans Serif" panose="020B0604020202020204"/>
              </a:rPr>
              <a:t> </a:t>
            </a:r>
            <a:r>
              <a:rPr sz="1600" dirty="0">
                <a:solidFill>
                  <a:srgbClr val="424242"/>
                </a:solidFill>
                <a:latin typeface="Microsoft Sans Serif" panose="020B0604020202020204"/>
                <a:cs typeface="Microsoft Sans Serif" panose="020B0604020202020204"/>
              </a:rPr>
              <a:t>,</a:t>
            </a:r>
            <a:r>
              <a:rPr sz="1600" spc="40" dirty="0">
                <a:solidFill>
                  <a:srgbClr val="424242"/>
                </a:solidFill>
                <a:latin typeface="Microsoft Sans Serif" panose="020B0604020202020204"/>
                <a:cs typeface="Microsoft Sans Serif" panose="020B0604020202020204"/>
              </a:rPr>
              <a:t> </a:t>
            </a:r>
            <a:r>
              <a:rPr sz="1600" spc="-10" dirty="0">
                <a:solidFill>
                  <a:srgbClr val="424242"/>
                </a:solidFill>
                <a:latin typeface="Microsoft Sans Serif" panose="020B0604020202020204"/>
                <a:cs typeface="Microsoft Sans Serif" panose="020B0604020202020204"/>
              </a:rPr>
              <a:t>Following</a:t>
            </a:r>
            <a:r>
              <a:rPr sz="1600"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mobilization,</a:t>
            </a:r>
            <a:r>
              <a:rPr sz="1600" spc="-55" dirty="0">
                <a:solidFill>
                  <a:srgbClr val="424242"/>
                </a:solidFill>
                <a:latin typeface="Microsoft Sans Serif" panose="020B0604020202020204"/>
                <a:cs typeface="Microsoft Sans Serif" panose="020B0604020202020204"/>
              </a:rPr>
              <a:t> </a:t>
            </a:r>
            <a:r>
              <a:rPr sz="1600" dirty="0">
                <a:solidFill>
                  <a:srgbClr val="424242"/>
                </a:solidFill>
                <a:latin typeface="Microsoft Sans Serif" panose="020B0604020202020204"/>
                <a:cs typeface="Microsoft Sans Serif" panose="020B0604020202020204"/>
              </a:rPr>
              <a:t>the</a:t>
            </a:r>
            <a:r>
              <a:rPr sz="1600" spc="30" dirty="0">
                <a:solidFill>
                  <a:srgbClr val="424242"/>
                </a:solidFill>
                <a:latin typeface="Microsoft Sans Serif" panose="020B0604020202020204"/>
                <a:cs typeface="Microsoft Sans Serif" panose="020B0604020202020204"/>
              </a:rPr>
              <a:t> </a:t>
            </a:r>
            <a:r>
              <a:rPr sz="1600" dirty="0">
                <a:solidFill>
                  <a:srgbClr val="424242"/>
                </a:solidFill>
                <a:latin typeface="Microsoft Sans Serif" panose="020B0604020202020204"/>
                <a:cs typeface="Microsoft Sans Serif" panose="020B0604020202020204"/>
              </a:rPr>
              <a:t>duodenum,</a:t>
            </a:r>
            <a:r>
              <a:rPr sz="1600" spc="-10"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and</a:t>
            </a:r>
            <a:r>
              <a:rPr sz="1600" spc="25"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usually</a:t>
            </a:r>
            <a:r>
              <a:rPr sz="1600" spc="-30" dirty="0">
                <a:solidFill>
                  <a:srgbClr val="424242"/>
                </a:solidFill>
                <a:latin typeface="Microsoft Sans Serif" panose="020B0604020202020204"/>
                <a:cs typeface="Microsoft Sans Serif" panose="020B0604020202020204"/>
              </a:rPr>
              <a:t> </a:t>
            </a:r>
            <a:r>
              <a:rPr sz="1600" dirty="0">
                <a:solidFill>
                  <a:srgbClr val="424242"/>
                </a:solidFill>
                <a:latin typeface="Microsoft Sans Serif" panose="020B0604020202020204"/>
                <a:cs typeface="Microsoft Sans Serif" panose="020B0604020202020204"/>
              </a:rPr>
              <a:t>the</a:t>
            </a:r>
            <a:endParaRPr sz="1600">
              <a:latin typeface="Microsoft Sans Serif" panose="020B0604020202020204"/>
              <a:cs typeface="Microsoft Sans Serif" panose="020B0604020202020204"/>
            </a:endParaRPr>
          </a:p>
          <a:p>
            <a:pPr marL="12700">
              <a:lnSpc>
                <a:spcPts val="2395"/>
              </a:lnSpc>
            </a:pPr>
            <a:r>
              <a:rPr sz="1600" spc="-5" dirty="0">
                <a:solidFill>
                  <a:srgbClr val="424242"/>
                </a:solidFill>
                <a:latin typeface="Microsoft Sans Serif" panose="020B0604020202020204"/>
                <a:cs typeface="Microsoft Sans Serif" panose="020B0604020202020204"/>
              </a:rPr>
              <a:t>pylorus,</a:t>
            </a:r>
            <a:r>
              <a:rPr sz="1600"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is</a:t>
            </a:r>
            <a:r>
              <a:rPr sz="1600" spc="5"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opened</a:t>
            </a:r>
            <a:r>
              <a:rPr sz="1600" dirty="0">
                <a:solidFill>
                  <a:srgbClr val="424242"/>
                </a:solidFill>
                <a:latin typeface="Microsoft Sans Serif" panose="020B0604020202020204"/>
                <a:cs typeface="Microsoft Sans Serif" panose="020B0604020202020204"/>
              </a:rPr>
              <a:t> </a:t>
            </a:r>
            <a:r>
              <a:rPr sz="2000" b="1" spc="-5" dirty="0">
                <a:solidFill>
                  <a:srgbClr val="424242"/>
                </a:solidFill>
                <a:latin typeface="Arial" panose="020B0604020202020204"/>
                <a:cs typeface="Arial" panose="020B0604020202020204"/>
              </a:rPr>
              <a:t>longitudinally</a:t>
            </a:r>
            <a:r>
              <a:rPr sz="1600" b="1" spc="-5" dirty="0">
                <a:solidFill>
                  <a:srgbClr val="424242"/>
                </a:solidFill>
                <a:latin typeface="Arial" panose="020B0604020202020204"/>
                <a:cs typeface="Arial" panose="020B0604020202020204"/>
              </a:rPr>
              <a:t>.</a:t>
            </a:r>
            <a:endParaRPr sz="1600">
              <a:latin typeface="Arial" panose="020B0604020202020204"/>
              <a:cs typeface="Arial" panose="020B0604020202020204"/>
            </a:endParaRPr>
          </a:p>
          <a:p>
            <a:pPr marL="12700">
              <a:lnSpc>
                <a:spcPct val="100000"/>
              </a:lnSpc>
              <a:spcBef>
                <a:spcPts val="20"/>
              </a:spcBef>
            </a:pPr>
            <a:r>
              <a:rPr sz="1600" dirty="0">
                <a:solidFill>
                  <a:srgbClr val="424242"/>
                </a:solidFill>
                <a:latin typeface="Microsoft Sans Serif" panose="020B0604020202020204"/>
                <a:cs typeface="Microsoft Sans Serif" panose="020B0604020202020204"/>
              </a:rPr>
              <a:t>This</a:t>
            </a:r>
            <a:r>
              <a:rPr sz="1600" spc="-10" dirty="0">
                <a:solidFill>
                  <a:srgbClr val="424242"/>
                </a:solidFill>
                <a:latin typeface="Microsoft Sans Serif" panose="020B0604020202020204"/>
                <a:cs typeface="Microsoft Sans Serif" panose="020B0604020202020204"/>
              </a:rPr>
              <a:t> allows</a:t>
            </a:r>
            <a:r>
              <a:rPr sz="1600" spc="15"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good</a:t>
            </a:r>
            <a:r>
              <a:rPr sz="1600" spc="20" dirty="0">
                <a:solidFill>
                  <a:srgbClr val="424242"/>
                </a:solidFill>
                <a:latin typeface="Microsoft Sans Serif" panose="020B0604020202020204"/>
                <a:cs typeface="Microsoft Sans Serif" panose="020B0604020202020204"/>
              </a:rPr>
              <a:t> </a:t>
            </a:r>
            <a:r>
              <a:rPr sz="1600" dirty="0">
                <a:solidFill>
                  <a:srgbClr val="424242"/>
                </a:solidFill>
                <a:latin typeface="Microsoft Sans Serif" panose="020B0604020202020204"/>
                <a:cs typeface="Microsoft Sans Serif" panose="020B0604020202020204"/>
              </a:rPr>
              <a:t>access</a:t>
            </a:r>
            <a:r>
              <a:rPr sz="1600" spc="-35"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to</a:t>
            </a:r>
            <a:r>
              <a:rPr sz="1600" spc="25" dirty="0">
                <a:solidFill>
                  <a:srgbClr val="424242"/>
                </a:solidFill>
                <a:latin typeface="Microsoft Sans Serif" panose="020B0604020202020204"/>
                <a:cs typeface="Microsoft Sans Serif" panose="020B0604020202020204"/>
              </a:rPr>
              <a:t> </a:t>
            </a:r>
            <a:r>
              <a:rPr sz="1600" dirty="0">
                <a:solidFill>
                  <a:srgbClr val="424242"/>
                </a:solidFill>
                <a:latin typeface="Microsoft Sans Serif" panose="020B0604020202020204"/>
                <a:cs typeface="Microsoft Sans Serif" panose="020B0604020202020204"/>
              </a:rPr>
              <a:t>the</a:t>
            </a:r>
            <a:r>
              <a:rPr sz="1600" spc="-5" dirty="0">
                <a:solidFill>
                  <a:srgbClr val="424242"/>
                </a:solidFill>
                <a:latin typeface="Microsoft Sans Serif" panose="020B0604020202020204"/>
                <a:cs typeface="Microsoft Sans Serif" panose="020B0604020202020204"/>
              </a:rPr>
              <a:t> </a:t>
            </a:r>
            <a:r>
              <a:rPr sz="1600" spc="-20" dirty="0">
                <a:solidFill>
                  <a:srgbClr val="424242"/>
                </a:solidFill>
                <a:latin typeface="Microsoft Sans Serif" panose="020B0604020202020204"/>
                <a:cs typeface="Microsoft Sans Serif" panose="020B0604020202020204"/>
              </a:rPr>
              <a:t>ulcer,</a:t>
            </a:r>
            <a:r>
              <a:rPr sz="1600" spc="10"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which</a:t>
            </a:r>
            <a:r>
              <a:rPr sz="1600" spc="20"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is</a:t>
            </a:r>
            <a:r>
              <a:rPr sz="1600" spc="-10"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usually</a:t>
            </a:r>
            <a:r>
              <a:rPr sz="1600" spc="35" dirty="0">
                <a:solidFill>
                  <a:srgbClr val="424242"/>
                </a:solidFill>
                <a:latin typeface="Microsoft Sans Serif" panose="020B0604020202020204"/>
                <a:cs typeface="Microsoft Sans Serif" panose="020B0604020202020204"/>
              </a:rPr>
              <a:t> </a:t>
            </a:r>
            <a:r>
              <a:rPr sz="1600" dirty="0">
                <a:solidFill>
                  <a:srgbClr val="424242"/>
                </a:solidFill>
                <a:latin typeface="Microsoft Sans Serif" panose="020B0604020202020204"/>
                <a:cs typeface="Microsoft Sans Serif" panose="020B0604020202020204"/>
              </a:rPr>
              <a:t>found</a:t>
            </a:r>
            <a:endParaRPr sz="1600">
              <a:latin typeface="Microsoft Sans Serif" panose="020B0604020202020204"/>
              <a:cs typeface="Microsoft Sans Serif" panose="020B0604020202020204"/>
            </a:endParaRPr>
          </a:p>
          <a:p>
            <a:pPr marL="12700">
              <a:lnSpc>
                <a:spcPct val="100000"/>
              </a:lnSpc>
            </a:pPr>
            <a:r>
              <a:rPr sz="1600" spc="-5" dirty="0">
                <a:solidFill>
                  <a:srgbClr val="424242"/>
                </a:solidFill>
                <a:latin typeface="Microsoft Sans Serif" panose="020B0604020202020204"/>
                <a:cs typeface="Microsoft Sans Serif" panose="020B0604020202020204"/>
              </a:rPr>
              <a:t>posteriorly</a:t>
            </a:r>
            <a:r>
              <a:rPr sz="1600" spc="-25"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or</a:t>
            </a:r>
            <a:r>
              <a:rPr sz="1600" spc="5" dirty="0">
                <a:solidFill>
                  <a:srgbClr val="424242"/>
                </a:solidFill>
                <a:latin typeface="Microsoft Sans Serif" panose="020B0604020202020204"/>
                <a:cs typeface="Microsoft Sans Serif" panose="020B0604020202020204"/>
              </a:rPr>
              <a:t> </a:t>
            </a:r>
            <a:r>
              <a:rPr sz="1600" spc="-5" dirty="0">
                <a:solidFill>
                  <a:srgbClr val="424242"/>
                </a:solidFill>
                <a:latin typeface="Microsoft Sans Serif" panose="020B0604020202020204"/>
                <a:cs typeface="Microsoft Sans Serif" panose="020B0604020202020204"/>
              </a:rPr>
              <a:t>superiorly</a:t>
            </a:r>
            <a:endParaRPr sz="1600">
              <a:latin typeface="Microsoft Sans Serif" panose="020B0604020202020204"/>
              <a:cs typeface="Microsoft Sans Serif" panose="020B0604020202020204"/>
            </a:endParaRPr>
          </a:p>
        </p:txBody>
      </p:sp>
      <p:grpSp>
        <p:nvGrpSpPr>
          <p:cNvPr id="10" name="object 10"/>
          <p:cNvGrpSpPr/>
          <p:nvPr/>
        </p:nvGrpSpPr>
        <p:grpSpPr>
          <a:xfrm>
            <a:off x="6297167" y="103631"/>
            <a:ext cx="5895340" cy="6754495"/>
            <a:chOff x="6297167" y="103631"/>
            <a:chExt cx="5895340" cy="6754495"/>
          </a:xfrm>
        </p:grpSpPr>
        <p:pic>
          <p:nvPicPr>
            <p:cNvPr id="11" name="object 11"/>
            <p:cNvPicPr/>
            <p:nvPr/>
          </p:nvPicPr>
          <p:blipFill>
            <a:blip r:embed="rId6" cstate="print"/>
            <a:stretch>
              <a:fillRect/>
            </a:stretch>
          </p:blipFill>
          <p:spPr>
            <a:xfrm>
              <a:off x="6766559" y="103631"/>
              <a:ext cx="5240909" cy="3969765"/>
            </a:xfrm>
            <a:prstGeom prst="rect">
              <a:avLst/>
            </a:prstGeom>
          </p:spPr>
        </p:pic>
        <p:pic>
          <p:nvPicPr>
            <p:cNvPr id="12" name="object 12"/>
            <p:cNvPicPr/>
            <p:nvPr/>
          </p:nvPicPr>
          <p:blipFill>
            <a:blip r:embed="rId7" cstate="print"/>
            <a:stretch>
              <a:fillRect/>
            </a:stretch>
          </p:blipFill>
          <p:spPr>
            <a:xfrm>
              <a:off x="6297167" y="4075175"/>
              <a:ext cx="5894832" cy="2782823"/>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3555"/>
            <a:chOff x="0" y="0"/>
            <a:chExt cx="12192000" cy="6853555"/>
          </a:xfrm>
        </p:grpSpPr>
        <p:pic>
          <p:nvPicPr>
            <p:cNvPr id="3" name="object 3"/>
            <p:cNvPicPr/>
            <p:nvPr/>
          </p:nvPicPr>
          <p:blipFill>
            <a:blip r:embed="rId2" cstate="print"/>
            <a:stretch>
              <a:fillRect/>
            </a:stretch>
          </p:blipFill>
          <p:spPr>
            <a:xfrm>
              <a:off x="0" y="0"/>
              <a:ext cx="12192000" cy="6166104"/>
            </a:xfrm>
            <a:prstGeom prst="rect">
              <a:avLst/>
            </a:prstGeom>
          </p:spPr>
        </p:pic>
        <p:pic>
          <p:nvPicPr>
            <p:cNvPr id="4" name="object 4"/>
            <p:cNvPicPr/>
            <p:nvPr/>
          </p:nvPicPr>
          <p:blipFill>
            <a:blip r:embed="rId3" cstate="print"/>
            <a:stretch>
              <a:fillRect/>
            </a:stretch>
          </p:blipFill>
          <p:spPr>
            <a:xfrm>
              <a:off x="6452615" y="2615242"/>
              <a:ext cx="5734685" cy="4237990"/>
            </a:xfrm>
            <a:prstGeom prst="rect">
              <a:avLst/>
            </a:prstGeom>
          </p:spPr>
        </p:pic>
      </p:grpSp>
      <p:sp>
        <p:nvSpPr>
          <p:cNvPr id="5" name="object 5"/>
          <p:cNvSpPr txBox="1">
            <a:spLocks noGrp="1"/>
          </p:cNvSpPr>
          <p:nvPr>
            <p:ph type="title"/>
          </p:nvPr>
        </p:nvSpPr>
        <p:spPr>
          <a:xfrm>
            <a:off x="168046" y="182956"/>
            <a:ext cx="4910455" cy="454025"/>
          </a:xfrm>
          <a:prstGeom prst="rect">
            <a:avLst/>
          </a:prstGeom>
        </p:spPr>
        <p:txBody>
          <a:bodyPr vert="horz" wrap="square" lIns="0" tIns="13970" rIns="0" bIns="0" rtlCol="0">
            <a:spAutoFit/>
          </a:bodyPr>
          <a:lstStyle/>
          <a:p>
            <a:pPr marL="12700">
              <a:lnSpc>
                <a:spcPct val="100000"/>
              </a:lnSpc>
              <a:spcBef>
                <a:spcPts val="110"/>
              </a:spcBef>
            </a:pPr>
            <a:r>
              <a:rPr spc="65" dirty="0">
                <a:solidFill>
                  <a:srgbClr val="29545D"/>
                </a:solidFill>
              </a:rPr>
              <a:t>TH</a:t>
            </a:r>
            <a:r>
              <a:rPr spc="60" dirty="0">
                <a:solidFill>
                  <a:srgbClr val="29545D"/>
                </a:solidFill>
              </a:rPr>
              <a:t>E</a:t>
            </a:r>
            <a:r>
              <a:rPr spc="405" dirty="0">
                <a:solidFill>
                  <a:srgbClr val="29545D"/>
                </a:solidFill>
              </a:rPr>
              <a:t>N</a:t>
            </a:r>
            <a:r>
              <a:rPr spc="-105" dirty="0">
                <a:solidFill>
                  <a:srgbClr val="29545D"/>
                </a:solidFill>
              </a:rPr>
              <a:t> </a:t>
            </a:r>
            <a:r>
              <a:rPr spc="30" dirty="0">
                <a:solidFill>
                  <a:srgbClr val="29545D"/>
                </a:solidFill>
              </a:rPr>
              <a:t>o</a:t>
            </a:r>
            <a:r>
              <a:rPr spc="-204" dirty="0">
                <a:solidFill>
                  <a:srgbClr val="29545D"/>
                </a:solidFill>
              </a:rPr>
              <a:t>v</a:t>
            </a:r>
            <a:r>
              <a:rPr spc="-95" dirty="0">
                <a:solidFill>
                  <a:srgbClr val="29545D"/>
                </a:solidFill>
              </a:rPr>
              <a:t>e</a:t>
            </a:r>
            <a:r>
              <a:rPr spc="-80" dirty="0">
                <a:solidFill>
                  <a:srgbClr val="29545D"/>
                </a:solidFill>
              </a:rPr>
              <a:t>r</a:t>
            </a:r>
            <a:r>
              <a:rPr spc="-100" dirty="0">
                <a:solidFill>
                  <a:srgbClr val="29545D"/>
                </a:solidFill>
              </a:rPr>
              <a:t>s</a:t>
            </a:r>
            <a:r>
              <a:rPr spc="-190" dirty="0">
                <a:solidFill>
                  <a:srgbClr val="29545D"/>
                </a:solidFill>
              </a:rPr>
              <a:t>e</a:t>
            </a:r>
            <a:r>
              <a:rPr spc="-130" dirty="0">
                <a:solidFill>
                  <a:srgbClr val="29545D"/>
                </a:solidFill>
              </a:rPr>
              <a:t>wi</a:t>
            </a:r>
            <a:r>
              <a:rPr spc="-120" dirty="0">
                <a:solidFill>
                  <a:srgbClr val="29545D"/>
                </a:solidFill>
              </a:rPr>
              <a:t>n</a:t>
            </a:r>
            <a:r>
              <a:rPr spc="-210" dirty="0">
                <a:solidFill>
                  <a:srgbClr val="29545D"/>
                </a:solidFill>
              </a:rPr>
              <a:t>g</a:t>
            </a:r>
            <a:r>
              <a:rPr spc="-120" dirty="0">
                <a:solidFill>
                  <a:srgbClr val="29545D"/>
                </a:solidFill>
              </a:rPr>
              <a:t> </a:t>
            </a:r>
            <a:r>
              <a:rPr spc="50" dirty="0">
                <a:solidFill>
                  <a:srgbClr val="29545D"/>
                </a:solidFill>
              </a:rPr>
              <a:t>o</a:t>
            </a:r>
            <a:r>
              <a:rPr spc="-335" dirty="0">
                <a:solidFill>
                  <a:srgbClr val="29545D"/>
                </a:solidFill>
              </a:rPr>
              <a:t>f</a:t>
            </a:r>
            <a:r>
              <a:rPr spc="-85" dirty="0">
                <a:solidFill>
                  <a:srgbClr val="29545D"/>
                </a:solidFill>
              </a:rPr>
              <a:t> </a:t>
            </a:r>
            <a:r>
              <a:rPr spc="-130" dirty="0">
                <a:solidFill>
                  <a:srgbClr val="29545D"/>
                </a:solidFill>
              </a:rPr>
              <a:t>t</a:t>
            </a:r>
            <a:r>
              <a:rPr spc="-170" dirty="0">
                <a:solidFill>
                  <a:srgbClr val="29545D"/>
                </a:solidFill>
              </a:rPr>
              <a:t>h</a:t>
            </a:r>
            <a:r>
              <a:rPr spc="-185" dirty="0">
                <a:solidFill>
                  <a:srgbClr val="29545D"/>
                </a:solidFill>
              </a:rPr>
              <a:t>e</a:t>
            </a:r>
            <a:r>
              <a:rPr spc="-105" dirty="0">
                <a:solidFill>
                  <a:srgbClr val="29545D"/>
                </a:solidFill>
              </a:rPr>
              <a:t> </a:t>
            </a:r>
            <a:r>
              <a:rPr spc="-150" dirty="0">
                <a:solidFill>
                  <a:srgbClr val="29545D"/>
                </a:solidFill>
              </a:rPr>
              <a:t>b</a:t>
            </a:r>
            <a:r>
              <a:rPr spc="-204" dirty="0">
                <a:solidFill>
                  <a:srgbClr val="29545D"/>
                </a:solidFill>
              </a:rPr>
              <a:t>l</a:t>
            </a:r>
            <a:r>
              <a:rPr spc="-195" dirty="0">
                <a:solidFill>
                  <a:srgbClr val="29545D"/>
                </a:solidFill>
              </a:rPr>
              <a:t>eed</a:t>
            </a:r>
            <a:r>
              <a:rPr spc="-95" dirty="0">
                <a:solidFill>
                  <a:srgbClr val="29545D"/>
                </a:solidFill>
              </a:rPr>
              <a:t>i</a:t>
            </a:r>
            <a:r>
              <a:rPr spc="-120" dirty="0">
                <a:solidFill>
                  <a:srgbClr val="29545D"/>
                </a:solidFill>
              </a:rPr>
              <a:t>n</a:t>
            </a:r>
            <a:r>
              <a:rPr spc="-210" dirty="0">
                <a:solidFill>
                  <a:srgbClr val="29545D"/>
                </a:solidFill>
              </a:rPr>
              <a:t>g</a:t>
            </a:r>
          </a:p>
        </p:txBody>
      </p:sp>
      <p:sp>
        <p:nvSpPr>
          <p:cNvPr id="6" name="object 6"/>
          <p:cNvSpPr txBox="1"/>
          <p:nvPr/>
        </p:nvSpPr>
        <p:spPr>
          <a:xfrm>
            <a:off x="78739" y="610057"/>
            <a:ext cx="5367655" cy="3665854"/>
          </a:xfrm>
          <a:prstGeom prst="rect">
            <a:avLst/>
          </a:prstGeom>
        </p:spPr>
        <p:txBody>
          <a:bodyPr vert="horz" wrap="square" lIns="0" tIns="13970" rIns="0" bIns="0" rtlCol="0">
            <a:spAutoFit/>
          </a:bodyPr>
          <a:lstStyle/>
          <a:p>
            <a:pPr marL="101600" marR="5080">
              <a:lnSpc>
                <a:spcPct val="100000"/>
              </a:lnSpc>
              <a:spcBef>
                <a:spcPts val="110"/>
              </a:spcBef>
            </a:pPr>
            <a:r>
              <a:rPr sz="2800" spc="-204" dirty="0">
                <a:solidFill>
                  <a:srgbClr val="29545D"/>
                </a:solidFill>
                <a:latin typeface="Trebuchet MS" panose="020B0603020202020204"/>
                <a:cs typeface="Trebuchet MS" panose="020B0603020202020204"/>
              </a:rPr>
              <a:t>v</a:t>
            </a:r>
            <a:r>
              <a:rPr sz="2800" spc="-140" dirty="0">
                <a:solidFill>
                  <a:srgbClr val="29545D"/>
                </a:solidFill>
                <a:latin typeface="Trebuchet MS" panose="020B0603020202020204"/>
                <a:cs typeface="Trebuchet MS" panose="020B0603020202020204"/>
              </a:rPr>
              <a:t>essel</a:t>
            </a:r>
            <a:r>
              <a:rPr sz="2800" spc="-100" dirty="0">
                <a:solidFill>
                  <a:srgbClr val="29545D"/>
                </a:solidFill>
                <a:latin typeface="Trebuchet MS" panose="020B0603020202020204"/>
                <a:cs typeface="Trebuchet MS" panose="020B0603020202020204"/>
              </a:rPr>
              <a:t> </a:t>
            </a:r>
            <a:r>
              <a:rPr sz="2800" spc="-415" dirty="0">
                <a:solidFill>
                  <a:srgbClr val="29545D"/>
                </a:solidFill>
                <a:latin typeface="Trebuchet MS" panose="020B0603020202020204"/>
                <a:cs typeface="Trebuchet MS" panose="020B0603020202020204"/>
              </a:rPr>
              <a:t>,</a:t>
            </a:r>
            <a:r>
              <a:rPr sz="2800" spc="-360" dirty="0">
                <a:solidFill>
                  <a:srgbClr val="29545D"/>
                </a:solidFill>
                <a:latin typeface="Trebuchet MS" panose="020B0603020202020204"/>
                <a:cs typeface="Trebuchet MS" panose="020B0603020202020204"/>
              </a:rPr>
              <a:t> </a:t>
            </a:r>
            <a:r>
              <a:rPr sz="2800" spc="-130" dirty="0">
                <a:solidFill>
                  <a:srgbClr val="29545D"/>
                </a:solidFill>
                <a:latin typeface="Trebuchet MS" panose="020B0603020202020204"/>
                <a:cs typeface="Trebuchet MS" panose="020B0603020202020204"/>
              </a:rPr>
              <a:t>It</a:t>
            </a:r>
            <a:r>
              <a:rPr sz="2800" spc="-85" dirty="0">
                <a:solidFill>
                  <a:srgbClr val="29545D"/>
                </a:solidFill>
                <a:latin typeface="Trebuchet MS" panose="020B0603020202020204"/>
                <a:cs typeface="Trebuchet MS" panose="020B0603020202020204"/>
              </a:rPr>
              <a:t> </a:t>
            </a:r>
            <a:r>
              <a:rPr sz="2800" spc="-180" dirty="0">
                <a:solidFill>
                  <a:srgbClr val="29545D"/>
                </a:solidFill>
                <a:latin typeface="Trebuchet MS" panose="020B0603020202020204"/>
                <a:cs typeface="Trebuchet MS" panose="020B0603020202020204"/>
              </a:rPr>
              <a:t>i</a:t>
            </a:r>
            <a:r>
              <a:rPr sz="2800" spc="-55" dirty="0">
                <a:solidFill>
                  <a:srgbClr val="29545D"/>
                </a:solidFill>
                <a:latin typeface="Trebuchet MS" panose="020B0603020202020204"/>
                <a:cs typeface="Trebuchet MS" panose="020B0603020202020204"/>
              </a:rPr>
              <a:t>s</a:t>
            </a:r>
            <a:r>
              <a:rPr sz="2800" spc="-75" dirty="0">
                <a:solidFill>
                  <a:srgbClr val="29545D"/>
                </a:solidFill>
                <a:latin typeface="Trebuchet MS" panose="020B0603020202020204"/>
                <a:cs typeface="Trebuchet MS" panose="020B0603020202020204"/>
              </a:rPr>
              <a:t> </a:t>
            </a:r>
            <a:r>
              <a:rPr sz="2800" spc="-130" dirty="0">
                <a:solidFill>
                  <a:srgbClr val="29545D"/>
                </a:solidFill>
                <a:latin typeface="Trebuchet MS" panose="020B0603020202020204"/>
                <a:cs typeface="Trebuchet MS" panose="020B0603020202020204"/>
              </a:rPr>
              <a:t>t</a:t>
            </a:r>
            <a:r>
              <a:rPr sz="2800" spc="-170" dirty="0">
                <a:solidFill>
                  <a:srgbClr val="29545D"/>
                </a:solidFill>
                <a:latin typeface="Trebuchet MS" panose="020B0603020202020204"/>
                <a:cs typeface="Trebuchet MS" panose="020B0603020202020204"/>
              </a:rPr>
              <a:t>h</a:t>
            </a:r>
            <a:r>
              <a:rPr sz="2800" spc="-185" dirty="0">
                <a:solidFill>
                  <a:srgbClr val="29545D"/>
                </a:solidFill>
                <a:latin typeface="Trebuchet MS" panose="020B0603020202020204"/>
                <a:cs typeface="Trebuchet MS" panose="020B0603020202020204"/>
              </a:rPr>
              <a:t>e</a:t>
            </a:r>
            <a:r>
              <a:rPr sz="2800" spc="-105" dirty="0">
                <a:solidFill>
                  <a:srgbClr val="29545D"/>
                </a:solidFill>
                <a:latin typeface="Trebuchet MS" panose="020B0603020202020204"/>
                <a:cs typeface="Trebuchet MS" panose="020B0603020202020204"/>
              </a:rPr>
              <a:t> </a:t>
            </a:r>
            <a:r>
              <a:rPr sz="2800" spc="-204" dirty="0">
                <a:solidFill>
                  <a:srgbClr val="29545D"/>
                </a:solidFill>
                <a:latin typeface="Trebuchet MS" panose="020B0603020202020204"/>
                <a:cs typeface="Trebuchet MS" panose="020B0603020202020204"/>
              </a:rPr>
              <a:t>v</a:t>
            </a:r>
            <a:r>
              <a:rPr sz="2800" spc="-140" dirty="0">
                <a:solidFill>
                  <a:srgbClr val="29545D"/>
                </a:solidFill>
                <a:latin typeface="Trebuchet MS" panose="020B0603020202020204"/>
                <a:cs typeface="Trebuchet MS" panose="020B0603020202020204"/>
              </a:rPr>
              <a:t>essel</a:t>
            </a:r>
            <a:r>
              <a:rPr sz="2800" spc="-100" dirty="0">
                <a:solidFill>
                  <a:srgbClr val="29545D"/>
                </a:solidFill>
                <a:latin typeface="Trebuchet MS" panose="020B0603020202020204"/>
                <a:cs typeface="Trebuchet MS" panose="020B0603020202020204"/>
              </a:rPr>
              <a:t> </a:t>
            </a:r>
            <a:r>
              <a:rPr sz="2800" spc="-140" dirty="0">
                <a:solidFill>
                  <a:srgbClr val="29545D"/>
                </a:solidFill>
                <a:latin typeface="Trebuchet MS" panose="020B0603020202020204"/>
                <a:cs typeface="Trebuchet MS" panose="020B0603020202020204"/>
              </a:rPr>
              <a:t>wit</a:t>
            </a:r>
            <a:r>
              <a:rPr sz="2800" spc="-145" dirty="0">
                <a:solidFill>
                  <a:srgbClr val="29545D"/>
                </a:solidFill>
                <a:latin typeface="Trebuchet MS" panose="020B0603020202020204"/>
                <a:cs typeface="Trebuchet MS" panose="020B0603020202020204"/>
              </a:rPr>
              <a:t>h</a:t>
            </a:r>
            <a:r>
              <a:rPr sz="2800" spc="-180" dirty="0">
                <a:solidFill>
                  <a:srgbClr val="29545D"/>
                </a:solidFill>
                <a:latin typeface="Trebuchet MS" panose="020B0603020202020204"/>
                <a:cs typeface="Trebuchet MS" panose="020B0603020202020204"/>
              </a:rPr>
              <a:t>i</a:t>
            </a:r>
            <a:r>
              <a:rPr sz="2800" spc="-125" dirty="0">
                <a:solidFill>
                  <a:srgbClr val="29545D"/>
                </a:solidFill>
                <a:latin typeface="Trebuchet MS" panose="020B0603020202020204"/>
                <a:cs typeface="Trebuchet MS" panose="020B0603020202020204"/>
              </a:rPr>
              <a:t>n</a:t>
            </a:r>
            <a:r>
              <a:rPr sz="2800" spc="-120" dirty="0">
                <a:solidFill>
                  <a:srgbClr val="29545D"/>
                </a:solidFill>
                <a:latin typeface="Trebuchet MS" panose="020B0603020202020204"/>
                <a:cs typeface="Trebuchet MS" panose="020B0603020202020204"/>
              </a:rPr>
              <a:t> </a:t>
            </a:r>
            <a:r>
              <a:rPr sz="2800" spc="-130" dirty="0">
                <a:solidFill>
                  <a:srgbClr val="29545D"/>
                </a:solidFill>
                <a:latin typeface="Trebuchet MS" panose="020B0603020202020204"/>
                <a:cs typeface="Trebuchet MS" panose="020B0603020202020204"/>
              </a:rPr>
              <a:t>t</a:t>
            </a:r>
            <a:r>
              <a:rPr sz="2800" spc="-170" dirty="0">
                <a:solidFill>
                  <a:srgbClr val="29545D"/>
                </a:solidFill>
                <a:latin typeface="Trebuchet MS" panose="020B0603020202020204"/>
                <a:cs typeface="Trebuchet MS" panose="020B0603020202020204"/>
              </a:rPr>
              <a:t>h</a:t>
            </a:r>
            <a:r>
              <a:rPr sz="2800" spc="-130" dirty="0">
                <a:solidFill>
                  <a:srgbClr val="29545D"/>
                </a:solidFill>
                <a:latin typeface="Trebuchet MS" panose="020B0603020202020204"/>
                <a:cs typeface="Trebuchet MS" panose="020B0603020202020204"/>
              </a:rPr>
              <a:t>e  </a:t>
            </a:r>
            <a:r>
              <a:rPr sz="2800" spc="-125" dirty="0">
                <a:solidFill>
                  <a:srgbClr val="29545D"/>
                </a:solidFill>
                <a:latin typeface="Trebuchet MS" panose="020B0603020202020204"/>
                <a:cs typeface="Trebuchet MS" panose="020B0603020202020204"/>
              </a:rPr>
              <a:t>u</a:t>
            </a:r>
            <a:r>
              <a:rPr sz="2800" spc="-215" dirty="0">
                <a:solidFill>
                  <a:srgbClr val="29545D"/>
                </a:solidFill>
                <a:latin typeface="Trebuchet MS" panose="020B0603020202020204"/>
                <a:cs typeface="Trebuchet MS" panose="020B0603020202020204"/>
              </a:rPr>
              <a:t>l</a:t>
            </a:r>
            <a:r>
              <a:rPr sz="2800" spc="-105" dirty="0">
                <a:solidFill>
                  <a:srgbClr val="29545D"/>
                </a:solidFill>
                <a:latin typeface="Trebuchet MS" panose="020B0603020202020204"/>
                <a:cs typeface="Trebuchet MS" panose="020B0603020202020204"/>
              </a:rPr>
              <a:t>cer</a:t>
            </a:r>
            <a:r>
              <a:rPr sz="2800" spc="-114" dirty="0">
                <a:solidFill>
                  <a:srgbClr val="29545D"/>
                </a:solidFill>
                <a:latin typeface="Trebuchet MS" panose="020B0603020202020204"/>
                <a:cs typeface="Trebuchet MS" panose="020B0603020202020204"/>
              </a:rPr>
              <a:t> </a:t>
            </a:r>
            <a:r>
              <a:rPr sz="2800" spc="-130" dirty="0">
                <a:solidFill>
                  <a:srgbClr val="29545D"/>
                </a:solidFill>
                <a:latin typeface="Trebuchet MS" panose="020B0603020202020204"/>
                <a:cs typeface="Trebuchet MS" panose="020B0603020202020204"/>
              </a:rPr>
              <a:t>t</a:t>
            </a:r>
            <a:r>
              <a:rPr sz="2800" spc="-165" dirty="0">
                <a:solidFill>
                  <a:srgbClr val="29545D"/>
                </a:solidFill>
                <a:latin typeface="Trebuchet MS" panose="020B0603020202020204"/>
                <a:cs typeface="Trebuchet MS" panose="020B0603020202020204"/>
              </a:rPr>
              <a:t>h</a:t>
            </a:r>
            <a:r>
              <a:rPr sz="2800" spc="-225" dirty="0">
                <a:solidFill>
                  <a:srgbClr val="29545D"/>
                </a:solidFill>
                <a:latin typeface="Trebuchet MS" panose="020B0603020202020204"/>
                <a:cs typeface="Trebuchet MS" panose="020B0603020202020204"/>
              </a:rPr>
              <a:t>at</a:t>
            </a:r>
            <a:r>
              <a:rPr sz="2800" spc="-75" dirty="0">
                <a:solidFill>
                  <a:srgbClr val="29545D"/>
                </a:solidFill>
                <a:latin typeface="Trebuchet MS" panose="020B0603020202020204"/>
                <a:cs typeface="Trebuchet MS" panose="020B0603020202020204"/>
              </a:rPr>
              <a:t> </a:t>
            </a:r>
            <a:r>
              <a:rPr sz="2800" spc="-185" dirty="0">
                <a:solidFill>
                  <a:srgbClr val="29545D"/>
                </a:solidFill>
                <a:latin typeface="Trebuchet MS" panose="020B0603020202020204"/>
                <a:cs typeface="Trebuchet MS" panose="020B0603020202020204"/>
              </a:rPr>
              <a:t>i</a:t>
            </a:r>
            <a:r>
              <a:rPr sz="2800" spc="-55" dirty="0">
                <a:solidFill>
                  <a:srgbClr val="29545D"/>
                </a:solidFill>
                <a:latin typeface="Trebuchet MS" panose="020B0603020202020204"/>
                <a:cs typeface="Trebuchet MS" panose="020B0603020202020204"/>
              </a:rPr>
              <a:t>s</a:t>
            </a:r>
            <a:r>
              <a:rPr sz="2800" spc="-80" dirty="0">
                <a:solidFill>
                  <a:srgbClr val="29545D"/>
                </a:solidFill>
                <a:latin typeface="Trebuchet MS" panose="020B0603020202020204"/>
                <a:cs typeface="Trebuchet MS" panose="020B0603020202020204"/>
              </a:rPr>
              <a:t> </a:t>
            </a:r>
            <a:r>
              <a:rPr sz="2800" spc="-155" dirty="0">
                <a:solidFill>
                  <a:srgbClr val="29545D"/>
                </a:solidFill>
                <a:latin typeface="Trebuchet MS" panose="020B0603020202020204"/>
                <a:cs typeface="Trebuchet MS" panose="020B0603020202020204"/>
              </a:rPr>
              <a:t>b</a:t>
            </a:r>
            <a:r>
              <a:rPr sz="2800" spc="-215" dirty="0">
                <a:solidFill>
                  <a:srgbClr val="29545D"/>
                </a:solidFill>
                <a:latin typeface="Trebuchet MS" panose="020B0603020202020204"/>
                <a:cs typeface="Trebuchet MS" panose="020B0603020202020204"/>
              </a:rPr>
              <a:t>l</a:t>
            </a:r>
            <a:r>
              <a:rPr sz="2800" spc="-195" dirty="0">
                <a:solidFill>
                  <a:srgbClr val="29545D"/>
                </a:solidFill>
                <a:latin typeface="Trebuchet MS" panose="020B0603020202020204"/>
                <a:cs typeface="Trebuchet MS" panose="020B0603020202020204"/>
              </a:rPr>
              <a:t>eed</a:t>
            </a:r>
            <a:r>
              <a:rPr sz="2800" spc="-90" dirty="0">
                <a:solidFill>
                  <a:srgbClr val="29545D"/>
                </a:solidFill>
                <a:latin typeface="Trebuchet MS" panose="020B0603020202020204"/>
                <a:cs typeface="Trebuchet MS" panose="020B0603020202020204"/>
              </a:rPr>
              <a:t>i</a:t>
            </a:r>
            <a:r>
              <a:rPr sz="2800" spc="-145" dirty="0">
                <a:solidFill>
                  <a:srgbClr val="29545D"/>
                </a:solidFill>
                <a:latin typeface="Trebuchet MS" panose="020B0603020202020204"/>
                <a:cs typeface="Trebuchet MS" panose="020B0603020202020204"/>
              </a:rPr>
              <a:t>n</a:t>
            </a:r>
            <a:r>
              <a:rPr sz="2800" spc="-210" dirty="0">
                <a:solidFill>
                  <a:srgbClr val="29545D"/>
                </a:solidFill>
                <a:latin typeface="Trebuchet MS" panose="020B0603020202020204"/>
                <a:cs typeface="Trebuchet MS" panose="020B0603020202020204"/>
              </a:rPr>
              <a:t>g</a:t>
            </a:r>
            <a:r>
              <a:rPr sz="2800" spc="-150" dirty="0">
                <a:solidFill>
                  <a:srgbClr val="29545D"/>
                </a:solidFill>
                <a:latin typeface="Trebuchet MS" panose="020B0603020202020204"/>
                <a:cs typeface="Trebuchet MS" panose="020B0603020202020204"/>
              </a:rPr>
              <a:t> </a:t>
            </a:r>
            <a:r>
              <a:rPr sz="2800" spc="-200" dirty="0">
                <a:solidFill>
                  <a:srgbClr val="29545D"/>
                </a:solidFill>
                <a:latin typeface="Trebuchet MS" panose="020B0603020202020204"/>
                <a:cs typeface="Trebuchet MS" panose="020B0603020202020204"/>
              </a:rPr>
              <a:t>a</a:t>
            </a:r>
            <a:r>
              <a:rPr sz="2800" spc="-195" dirty="0">
                <a:solidFill>
                  <a:srgbClr val="29545D"/>
                </a:solidFill>
                <a:latin typeface="Trebuchet MS" panose="020B0603020202020204"/>
                <a:cs typeface="Trebuchet MS" panose="020B0603020202020204"/>
              </a:rPr>
              <a:t>n</a:t>
            </a:r>
            <a:r>
              <a:rPr sz="2800" spc="-130" dirty="0">
                <a:solidFill>
                  <a:srgbClr val="29545D"/>
                </a:solidFill>
                <a:latin typeface="Trebuchet MS" panose="020B0603020202020204"/>
                <a:cs typeface="Trebuchet MS" panose="020B0603020202020204"/>
              </a:rPr>
              <a:t>d</a:t>
            </a:r>
            <a:r>
              <a:rPr sz="2800" spc="-90" dirty="0">
                <a:solidFill>
                  <a:srgbClr val="29545D"/>
                </a:solidFill>
                <a:latin typeface="Trebuchet MS" panose="020B0603020202020204"/>
                <a:cs typeface="Trebuchet MS" panose="020B0603020202020204"/>
              </a:rPr>
              <a:t> </a:t>
            </a:r>
            <a:r>
              <a:rPr sz="2800" spc="-130" dirty="0">
                <a:solidFill>
                  <a:srgbClr val="29545D"/>
                </a:solidFill>
                <a:latin typeface="Trebuchet MS" panose="020B0603020202020204"/>
                <a:cs typeface="Trebuchet MS" panose="020B0603020202020204"/>
              </a:rPr>
              <a:t>t</a:t>
            </a:r>
            <a:r>
              <a:rPr sz="2800" spc="-165" dirty="0">
                <a:solidFill>
                  <a:srgbClr val="29545D"/>
                </a:solidFill>
                <a:latin typeface="Trebuchet MS" panose="020B0603020202020204"/>
                <a:cs typeface="Trebuchet MS" panose="020B0603020202020204"/>
              </a:rPr>
              <a:t>h</a:t>
            </a:r>
            <a:r>
              <a:rPr sz="2800" spc="-185" dirty="0">
                <a:solidFill>
                  <a:srgbClr val="29545D"/>
                </a:solidFill>
                <a:latin typeface="Trebuchet MS" panose="020B0603020202020204"/>
                <a:cs typeface="Trebuchet MS" panose="020B0603020202020204"/>
              </a:rPr>
              <a:t>i</a:t>
            </a:r>
            <a:r>
              <a:rPr sz="2800" spc="-55" dirty="0">
                <a:solidFill>
                  <a:srgbClr val="29545D"/>
                </a:solidFill>
                <a:latin typeface="Trebuchet MS" panose="020B0603020202020204"/>
                <a:cs typeface="Trebuchet MS" panose="020B0603020202020204"/>
              </a:rPr>
              <a:t>s</a:t>
            </a:r>
            <a:r>
              <a:rPr sz="2800" spc="-100" dirty="0">
                <a:solidFill>
                  <a:srgbClr val="29545D"/>
                </a:solidFill>
                <a:latin typeface="Trebuchet MS" panose="020B0603020202020204"/>
                <a:cs typeface="Trebuchet MS" panose="020B0603020202020204"/>
              </a:rPr>
              <a:t> </a:t>
            </a:r>
            <a:r>
              <a:rPr sz="2800" spc="-80" dirty="0">
                <a:solidFill>
                  <a:srgbClr val="29545D"/>
                </a:solidFill>
                <a:latin typeface="Trebuchet MS" panose="020B0603020202020204"/>
                <a:cs typeface="Trebuchet MS" panose="020B0603020202020204"/>
              </a:rPr>
              <a:t>s</a:t>
            </a:r>
            <a:r>
              <a:rPr sz="2800" spc="-100" dirty="0">
                <a:solidFill>
                  <a:srgbClr val="29545D"/>
                </a:solidFill>
                <a:latin typeface="Trebuchet MS" panose="020B0603020202020204"/>
                <a:cs typeface="Trebuchet MS" panose="020B0603020202020204"/>
              </a:rPr>
              <a:t>h</a:t>
            </a:r>
            <a:r>
              <a:rPr sz="2800" spc="50" dirty="0">
                <a:solidFill>
                  <a:srgbClr val="29545D"/>
                </a:solidFill>
                <a:latin typeface="Trebuchet MS" panose="020B0603020202020204"/>
                <a:cs typeface="Trebuchet MS" panose="020B0603020202020204"/>
              </a:rPr>
              <a:t>o</a:t>
            </a:r>
            <a:r>
              <a:rPr sz="2800" spc="-125" dirty="0">
                <a:solidFill>
                  <a:srgbClr val="29545D"/>
                </a:solidFill>
                <a:latin typeface="Trebuchet MS" panose="020B0603020202020204"/>
                <a:cs typeface="Trebuchet MS" panose="020B0603020202020204"/>
              </a:rPr>
              <a:t>u</a:t>
            </a:r>
            <a:r>
              <a:rPr sz="2800" spc="-215" dirty="0">
                <a:solidFill>
                  <a:srgbClr val="29545D"/>
                </a:solidFill>
                <a:latin typeface="Trebuchet MS" panose="020B0603020202020204"/>
                <a:cs typeface="Trebuchet MS" panose="020B0603020202020204"/>
              </a:rPr>
              <a:t>l</a:t>
            </a:r>
            <a:r>
              <a:rPr sz="2800" spc="-90" dirty="0">
                <a:solidFill>
                  <a:srgbClr val="29545D"/>
                </a:solidFill>
                <a:latin typeface="Trebuchet MS" panose="020B0603020202020204"/>
                <a:cs typeface="Trebuchet MS" panose="020B0603020202020204"/>
              </a:rPr>
              <a:t>d  </a:t>
            </a:r>
            <a:r>
              <a:rPr sz="2800" spc="-150" dirty="0">
                <a:solidFill>
                  <a:srgbClr val="29545D"/>
                </a:solidFill>
                <a:latin typeface="Trebuchet MS" panose="020B0603020202020204"/>
                <a:cs typeface="Trebuchet MS" panose="020B0603020202020204"/>
              </a:rPr>
              <a:t>b</a:t>
            </a:r>
            <a:r>
              <a:rPr sz="2800" spc="-185" dirty="0">
                <a:solidFill>
                  <a:srgbClr val="29545D"/>
                </a:solidFill>
                <a:latin typeface="Trebuchet MS" panose="020B0603020202020204"/>
                <a:cs typeface="Trebuchet MS" panose="020B0603020202020204"/>
              </a:rPr>
              <a:t>e</a:t>
            </a:r>
            <a:r>
              <a:rPr sz="2800" spc="-105" dirty="0">
                <a:solidFill>
                  <a:srgbClr val="29545D"/>
                </a:solidFill>
                <a:latin typeface="Trebuchet MS" panose="020B0603020202020204"/>
                <a:cs typeface="Trebuchet MS" panose="020B0603020202020204"/>
              </a:rPr>
              <a:t> </a:t>
            </a:r>
            <a:r>
              <a:rPr sz="2800" spc="-80" dirty="0">
                <a:solidFill>
                  <a:srgbClr val="29545D"/>
                </a:solidFill>
                <a:latin typeface="Trebuchet MS" panose="020B0603020202020204"/>
                <a:cs typeface="Trebuchet MS" panose="020B0603020202020204"/>
              </a:rPr>
              <a:t>cont</a:t>
            </a:r>
            <a:r>
              <a:rPr sz="2800" spc="-160" dirty="0">
                <a:solidFill>
                  <a:srgbClr val="29545D"/>
                </a:solidFill>
                <a:latin typeface="Trebuchet MS" panose="020B0603020202020204"/>
                <a:cs typeface="Trebuchet MS" panose="020B0603020202020204"/>
              </a:rPr>
              <a:t>r</a:t>
            </a:r>
            <a:r>
              <a:rPr sz="2800" spc="50" dirty="0">
                <a:solidFill>
                  <a:srgbClr val="29545D"/>
                </a:solidFill>
                <a:latin typeface="Trebuchet MS" panose="020B0603020202020204"/>
                <a:cs typeface="Trebuchet MS" panose="020B0603020202020204"/>
              </a:rPr>
              <a:t>o</a:t>
            </a:r>
            <a:r>
              <a:rPr sz="2800" spc="-204" dirty="0">
                <a:solidFill>
                  <a:srgbClr val="29545D"/>
                </a:solidFill>
                <a:latin typeface="Trebuchet MS" panose="020B0603020202020204"/>
                <a:cs typeface="Trebuchet MS" panose="020B0603020202020204"/>
              </a:rPr>
              <a:t>ll</a:t>
            </a:r>
            <a:r>
              <a:rPr sz="2800" spc="-155" dirty="0">
                <a:solidFill>
                  <a:srgbClr val="29545D"/>
                </a:solidFill>
                <a:latin typeface="Trebuchet MS" panose="020B0603020202020204"/>
                <a:cs typeface="Trebuchet MS" panose="020B0603020202020204"/>
              </a:rPr>
              <a:t>ed</a:t>
            </a:r>
            <a:r>
              <a:rPr sz="2800" spc="-120" dirty="0">
                <a:solidFill>
                  <a:srgbClr val="29545D"/>
                </a:solidFill>
                <a:latin typeface="Trebuchet MS" panose="020B0603020202020204"/>
                <a:cs typeface="Trebuchet MS" panose="020B0603020202020204"/>
              </a:rPr>
              <a:t> u</a:t>
            </a:r>
            <a:r>
              <a:rPr sz="2800" spc="-105" dirty="0">
                <a:solidFill>
                  <a:srgbClr val="29545D"/>
                </a:solidFill>
                <a:latin typeface="Trebuchet MS" panose="020B0603020202020204"/>
                <a:cs typeface="Trebuchet MS" panose="020B0603020202020204"/>
              </a:rPr>
              <a:t>si</a:t>
            </a:r>
            <a:r>
              <a:rPr sz="2800" spc="-150" dirty="0">
                <a:solidFill>
                  <a:srgbClr val="29545D"/>
                </a:solidFill>
                <a:latin typeface="Trebuchet MS" panose="020B0603020202020204"/>
                <a:cs typeface="Trebuchet MS" panose="020B0603020202020204"/>
              </a:rPr>
              <a:t>n</a:t>
            </a:r>
            <a:r>
              <a:rPr sz="2800" spc="-210" dirty="0">
                <a:solidFill>
                  <a:srgbClr val="29545D"/>
                </a:solidFill>
                <a:latin typeface="Trebuchet MS" panose="020B0603020202020204"/>
                <a:cs typeface="Trebuchet MS" panose="020B0603020202020204"/>
              </a:rPr>
              <a:t>g</a:t>
            </a:r>
            <a:r>
              <a:rPr sz="2800" spc="-100" dirty="0">
                <a:solidFill>
                  <a:srgbClr val="29545D"/>
                </a:solidFill>
                <a:latin typeface="Trebuchet MS" panose="020B0603020202020204"/>
                <a:cs typeface="Trebuchet MS" panose="020B0603020202020204"/>
              </a:rPr>
              <a:t> </a:t>
            </a:r>
            <a:r>
              <a:rPr sz="2800" b="1" spc="-60" dirty="0">
                <a:solidFill>
                  <a:srgbClr val="29545D"/>
                </a:solidFill>
                <a:latin typeface="Trebuchet MS" panose="020B0603020202020204"/>
                <a:cs typeface="Trebuchet MS" panose="020B0603020202020204"/>
              </a:rPr>
              <a:t>w</a:t>
            </a:r>
            <a:r>
              <a:rPr sz="2800" b="1" spc="-55" dirty="0">
                <a:solidFill>
                  <a:srgbClr val="29545D"/>
                </a:solidFill>
                <a:latin typeface="Trebuchet MS" panose="020B0603020202020204"/>
                <a:cs typeface="Trebuchet MS" panose="020B0603020202020204"/>
              </a:rPr>
              <a:t>e</a:t>
            </a:r>
            <a:r>
              <a:rPr sz="2800" b="1" spc="-65" dirty="0">
                <a:solidFill>
                  <a:srgbClr val="29545D"/>
                </a:solidFill>
                <a:latin typeface="Trebuchet MS" panose="020B0603020202020204"/>
                <a:cs typeface="Trebuchet MS" panose="020B0603020202020204"/>
              </a:rPr>
              <a:t>l</a:t>
            </a:r>
            <a:r>
              <a:rPr sz="2800" b="1" spc="-50" dirty="0">
                <a:solidFill>
                  <a:srgbClr val="29545D"/>
                </a:solidFill>
                <a:latin typeface="Trebuchet MS" panose="020B0603020202020204"/>
                <a:cs typeface="Trebuchet MS" panose="020B0603020202020204"/>
              </a:rPr>
              <a:t>l</a:t>
            </a:r>
            <a:r>
              <a:rPr sz="2800" b="1" spc="-95" dirty="0">
                <a:solidFill>
                  <a:srgbClr val="29545D"/>
                </a:solidFill>
                <a:latin typeface="Trebuchet MS" panose="020B0603020202020204"/>
                <a:cs typeface="Trebuchet MS" panose="020B0603020202020204"/>
              </a:rPr>
              <a:t>-</a:t>
            </a:r>
            <a:r>
              <a:rPr sz="2800" b="1" spc="-30" dirty="0">
                <a:solidFill>
                  <a:srgbClr val="29545D"/>
                </a:solidFill>
                <a:latin typeface="Trebuchet MS" panose="020B0603020202020204"/>
                <a:cs typeface="Trebuchet MS" panose="020B0603020202020204"/>
              </a:rPr>
              <a:t>plac</a:t>
            </a:r>
            <a:r>
              <a:rPr sz="2800" b="1" spc="-25" dirty="0">
                <a:solidFill>
                  <a:srgbClr val="29545D"/>
                </a:solidFill>
                <a:latin typeface="Trebuchet MS" panose="020B0603020202020204"/>
                <a:cs typeface="Trebuchet MS" panose="020B0603020202020204"/>
              </a:rPr>
              <a:t>e</a:t>
            </a:r>
            <a:r>
              <a:rPr sz="2800" b="1" spc="5" dirty="0">
                <a:solidFill>
                  <a:srgbClr val="29545D"/>
                </a:solidFill>
                <a:latin typeface="Trebuchet MS" panose="020B0603020202020204"/>
                <a:cs typeface="Trebuchet MS" panose="020B0603020202020204"/>
              </a:rPr>
              <a:t>d  </a:t>
            </a:r>
            <a:r>
              <a:rPr sz="2800" b="1" spc="-15" dirty="0">
                <a:solidFill>
                  <a:srgbClr val="29545D"/>
                </a:solidFill>
                <a:latin typeface="Trebuchet MS" panose="020B0603020202020204"/>
                <a:cs typeface="Trebuchet MS" panose="020B0603020202020204"/>
              </a:rPr>
              <a:t>sutures</a:t>
            </a:r>
            <a:endParaRPr sz="2800">
              <a:latin typeface="Trebuchet MS" panose="020B0603020202020204"/>
              <a:cs typeface="Trebuchet MS" panose="020B0603020202020204"/>
            </a:endParaRPr>
          </a:p>
          <a:p>
            <a:pPr>
              <a:lnSpc>
                <a:spcPct val="100000"/>
              </a:lnSpc>
              <a:spcBef>
                <a:spcPts val="40"/>
              </a:spcBef>
            </a:pPr>
            <a:endParaRPr sz="3200">
              <a:latin typeface="Trebuchet MS" panose="020B0603020202020204"/>
              <a:cs typeface="Trebuchet MS" panose="020B0603020202020204"/>
            </a:endParaRPr>
          </a:p>
          <a:p>
            <a:pPr marL="12700" marR="450850">
              <a:lnSpc>
                <a:spcPct val="99000"/>
              </a:lnSpc>
            </a:pPr>
            <a:r>
              <a:rPr sz="2800" spc="-225" dirty="0">
                <a:solidFill>
                  <a:srgbClr val="29545D"/>
                </a:solidFill>
                <a:latin typeface="Trebuchet MS" panose="020B0603020202020204"/>
                <a:cs typeface="Trebuchet MS" panose="020B0603020202020204"/>
              </a:rPr>
              <a:t>F</a:t>
            </a:r>
            <a:r>
              <a:rPr sz="2800" spc="-114" dirty="0">
                <a:solidFill>
                  <a:srgbClr val="29545D"/>
                </a:solidFill>
                <a:latin typeface="Trebuchet MS" panose="020B0603020202020204"/>
                <a:cs typeface="Trebuchet MS" panose="020B0603020202020204"/>
              </a:rPr>
              <a:t>i</a:t>
            </a:r>
            <a:r>
              <a:rPr sz="2800" spc="-125" dirty="0">
                <a:solidFill>
                  <a:srgbClr val="29545D"/>
                </a:solidFill>
                <a:latin typeface="Trebuchet MS" panose="020B0603020202020204"/>
                <a:cs typeface="Trebuchet MS" panose="020B0603020202020204"/>
              </a:rPr>
              <a:t>n</a:t>
            </a:r>
            <a:r>
              <a:rPr sz="2800" spc="-310" dirty="0">
                <a:solidFill>
                  <a:srgbClr val="29545D"/>
                </a:solidFill>
                <a:latin typeface="Trebuchet MS" panose="020B0603020202020204"/>
                <a:cs typeface="Trebuchet MS" panose="020B0603020202020204"/>
              </a:rPr>
              <a:t>a</a:t>
            </a:r>
            <a:r>
              <a:rPr sz="2800" spc="-170" dirty="0">
                <a:solidFill>
                  <a:srgbClr val="29545D"/>
                </a:solidFill>
                <a:latin typeface="Trebuchet MS" panose="020B0603020202020204"/>
                <a:cs typeface="Trebuchet MS" panose="020B0603020202020204"/>
              </a:rPr>
              <a:t>l</a:t>
            </a:r>
            <a:r>
              <a:rPr sz="2800" spc="-229" dirty="0">
                <a:solidFill>
                  <a:srgbClr val="29545D"/>
                </a:solidFill>
                <a:latin typeface="Trebuchet MS" panose="020B0603020202020204"/>
                <a:cs typeface="Trebuchet MS" panose="020B0603020202020204"/>
              </a:rPr>
              <a:t>l</a:t>
            </a:r>
            <a:r>
              <a:rPr sz="2800" spc="-155" dirty="0">
                <a:solidFill>
                  <a:srgbClr val="29545D"/>
                </a:solidFill>
                <a:latin typeface="Trebuchet MS" panose="020B0603020202020204"/>
                <a:cs typeface="Trebuchet MS" panose="020B0603020202020204"/>
              </a:rPr>
              <a:t>y</a:t>
            </a:r>
            <a:r>
              <a:rPr sz="2800" spc="-135" dirty="0">
                <a:solidFill>
                  <a:srgbClr val="29545D"/>
                </a:solidFill>
                <a:latin typeface="Trebuchet MS" panose="020B0603020202020204"/>
                <a:cs typeface="Trebuchet MS" panose="020B0603020202020204"/>
              </a:rPr>
              <a:t> </a:t>
            </a:r>
            <a:r>
              <a:rPr sz="2800" spc="-415" dirty="0">
                <a:solidFill>
                  <a:srgbClr val="29545D"/>
                </a:solidFill>
                <a:latin typeface="Trebuchet MS" panose="020B0603020202020204"/>
                <a:cs typeface="Trebuchet MS" panose="020B0603020202020204"/>
              </a:rPr>
              <a:t>,</a:t>
            </a:r>
            <a:r>
              <a:rPr sz="2800" spc="-355" dirty="0">
                <a:solidFill>
                  <a:srgbClr val="29545D"/>
                </a:solidFill>
                <a:latin typeface="Trebuchet MS" panose="020B0603020202020204"/>
                <a:cs typeface="Trebuchet MS" panose="020B0603020202020204"/>
              </a:rPr>
              <a:t> </a:t>
            </a:r>
            <a:r>
              <a:rPr sz="2800" spc="-120" dirty="0">
                <a:solidFill>
                  <a:srgbClr val="29545D"/>
                </a:solidFill>
                <a:latin typeface="Trebuchet MS" panose="020B0603020202020204"/>
                <a:cs typeface="Trebuchet MS" panose="020B0603020202020204"/>
              </a:rPr>
              <a:t>w</a:t>
            </a:r>
            <a:r>
              <a:rPr sz="2800" spc="-185" dirty="0">
                <a:solidFill>
                  <a:srgbClr val="29545D"/>
                </a:solidFill>
                <a:latin typeface="Trebuchet MS" panose="020B0603020202020204"/>
                <a:cs typeface="Trebuchet MS" panose="020B0603020202020204"/>
              </a:rPr>
              <a:t>e</a:t>
            </a:r>
            <a:r>
              <a:rPr sz="2800" spc="-100" dirty="0">
                <a:solidFill>
                  <a:srgbClr val="29545D"/>
                </a:solidFill>
                <a:latin typeface="Trebuchet MS" panose="020B0603020202020204"/>
                <a:cs typeface="Trebuchet MS" panose="020B0603020202020204"/>
              </a:rPr>
              <a:t> cl</a:t>
            </a:r>
            <a:r>
              <a:rPr sz="2800" spc="-120" dirty="0">
                <a:solidFill>
                  <a:srgbClr val="29545D"/>
                </a:solidFill>
                <a:latin typeface="Trebuchet MS" panose="020B0603020202020204"/>
                <a:cs typeface="Trebuchet MS" panose="020B0603020202020204"/>
              </a:rPr>
              <a:t>ose</a:t>
            </a:r>
            <a:r>
              <a:rPr sz="2800" spc="-105" dirty="0">
                <a:solidFill>
                  <a:srgbClr val="29545D"/>
                </a:solidFill>
                <a:latin typeface="Trebuchet MS" panose="020B0603020202020204"/>
                <a:cs typeface="Trebuchet MS" panose="020B0603020202020204"/>
              </a:rPr>
              <a:t> </a:t>
            </a:r>
            <a:r>
              <a:rPr sz="2800" spc="-130" dirty="0">
                <a:solidFill>
                  <a:srgbClr val="29545D"/>
                </a:solidFill>
                <a:latin typeface="Trebuchet MS" panose="020B0603020202020204"/>
                <a:cs typeface="Trebuchet MS" panose="020B0603020202020204"/>
              </a:rPr>
              <a:t>t</a:t>
            </a:r>
            <a:r>
              <a:rPr sz="2800" spc="-165" dirty="0">
                <a:solidFill>
                  <a:srgbClr val="29545D"/>
                </a:solidFill>
                <a:latin typeface="Trebuchet MS" panose="020B0603020202020204"/>
                <a:cs typeface="Trebuchet MS" panose="020B0603020202020204"/>
              </a:rPr>
              <a:t>h</a:t>
            </a:r>
            <a:r>
              <a:rPr sz="2800" spc="-185" dirty="0">
                <a:solidFill>
                  <a:srgbClr val="29545D"/>
                </a:solidFill>
                <a:latin typeface="Trebuchet MS" panose="020B0603020202020204"/>
                <a:cs typeface="Trebuchet MS" panose="020B0603020202020204"/>
              </a:rPr>
              <a:t>e</a:t>
            </a:r>
            <a:r>
              <a:rPr sz="2800" spc="-80" dirty="0">
                <a:solidFill>
                  <a:srgbClr val="29545D"/>
                </a:solidFill>
                <a:latin typeface="Trebuchet MS" panose="020B0603020202020204"/>
                <a:cs typeface="Trebuchet MS" panose="020B0603020202020204"/>
              </a:rPr>
              <a:t> </a:t>
            </a:r>
            <a:r>
              <a:rPr sz="2800" spc="50" dirty="0">
                <a:solidFill>
                  <a:srgbClr val="29545D"/>
                </a:solidFill>
                <a:latin typeface="Trebuchet MS" panose="020B0603020202020204"/>
                <a:cs typeface="Trebuchet MS" panose="020B0603020202020204"/>
              </a:rPr>
              <a:t>o</a:t>
            </a:r>
            <a:r>
              <a:rPr sz="2800" spc="-155" dirty="0">
                <a:solidFill>
                  <a:srgbClr val="29545D"/>
                </a:solidFill>
                <a:latin typeface="Trebuchet MS" panose="020B0603020202020204"/>
                <a:cs typeface="Trebuchet MS" panose="020B0603020202020204"/>
              </a:rPr>
              <a:t>pe</a:t>
            </a:r>
            <a:r>
              <a:rPr sz="2800" spc="-150" dirty="0">
                <a:solidFill>
                  <a:srgbClr val="29545D"/>
                </a:solidFill>
                <a:latin typeface="Trebuchet MS" panose="020B0603020202020204"/>
                <a:cs typeface="Trebuchet MS" panose="020B0603020202020204"/>
              </a:rPr>
              <a:t>n</a:t>
            </a:r>
            <a:r>
              <a:rPr sz="2800" spc="-185" dirty="0">
                <a:solidFill>
                  <a:srgbClr val="29545D"/>
                </a:solidFill>
                <a:latin typeface="Trebuchet MS" panose="020B0603020202020204"/>
                <a:cs typeface="Trebuchet MS" panose="020B0603020202020204"/>
              </a:rPr>
              <a:t>i</a:t>
            </a:r>
            <a:r>
              <a:rPr sz="2800" spc="-125" dirty="0">
                <a:solidFill>
                  <a:srgbClr val="29545D"/>
                </a:solidFill>
                <a:latin typeface="Trebuchet MS" panose="020B0603020202020204"/>
                <a:cs typeface="Trebuchet MS" panose="020B0603020202020204"/>
              </a:rPr>
              <a:t>n</a:t>
            </a:r>
            <a:r>
              <a:rPr sz="2800" spc="-210" dirty="0">
                <a:solidFill>
                  <a:srgbClr val="29545D"/>
                </a:solidFill>
                <a:latin typeface="Trebuchet MS" panose="020B0603020202020204"/>
                <a:cs typeface="Trebuchet MS" panose="020B0603020202020204"/>
              </a:rPr>
              <a:t>g</a:t>
            </a:r>
            <a:r>
              <a:rPr sz="2800" spc="-150" dirty="0">
                <a:solidFill>
                  <a:srgbClr val="29545D"/>
                </a:solidFill>
                <a:latin typeface="Trebuchet MS" panose="020B0603020202020204"/>
                <a:cs typeface="Trebuchet MS" panose="020B0603020202020204"/>
              </a:rPr>
              <a:t> </a:t>
            </a:r>
            <a:r>
              <a:rPr sz="2800" spc="-125" dirty="0">
                <a:solidFill>
                  <a:srgbClr val="29545D"/>
                </a:solidFill>
                <a:latin typeface="Trebuchet MS" panose="020B0603020202020204"/>
                <a:cs typeface="Trebuchet MS" panose="020B0603020202020204"/>
              </a:rPr>
              <a:t>with  </a:t>
            </a:r>
            <a:r>
              <a:rPr sz="2800" spc="-180" dirty="0">
                <a:solidFill>
                  <a:srgbClr val="29545D"/>
                </a:solidFill>
                <a:latin typeface="Trebuchet MS" panose="020B0603020202020204"/>
                <a:cs typeface="Trebuchet MS" panose="020B0603020202020204"/>
              </a:rPr>
              <a:t>i</a:t>
            </a:r>
            <a:r>
              <a:rPr sz="2800" spc="-120" dirty="0">
                <a:solidFill>
                  <a:srgbClr val="29545D"/>
                </a:solidFill>
                <a:latin typeface="Trebuchet MS" panose="020B0603020202020204"/>
                <a:cs typeface="Trebuchet MS" panose="020B0603020202020204"/>
              </a:rPr>
              <a:t>nte</a:t>
            </a:r>
            <a:r>
              <a:rPr sz="2800" spc="-135" dirty="0">
                <a:solidFill>
                  <a:srgbClr val="29545D"/>
                </a:solidFill>
                <a:latin typeface="Trebuchet MS" panose="020B0603020202020204"/>
                <a:cs typeface="Trebuchet MS" panose="020B0603020202020204"/>
              </a:rPr>
              <a:t>r</a:t>
            </a:r>
            <a:r>
              <a:rPr sz="2800" spc="10" dirty="0">
                <a:solidFill>
                  <a:srgbClr val="29545D"/>
                </a:solidFill>
                <a:latin typeface="Trebuchet MS" panose="020B0603020202020204"/>
                <a:cs typeface="Trebuchet MS" panose="020B0603020202020204"/>
              </a:rPr>
              <a:t>r</a:t>
            </a:r>
            <a:r>
              <a:rPr sz="2800" spc="-120" dirty="0">
                <a:solidFill>
                  <a:srgbClr val="29545D"/>
                </a:solidFill>
                <a:latin typeface="Trebuchet MS" panose="020B0603020202020204"/>
                <a:cs typeface="Trebuchet MS" panose="020B0603020202020204"/>
              </a:rPr>
              <a:t>u</a:t>
            </a:r>
            <a:r>
              <a:rPr sz="2800" spc="-150" dirty="0">
                <a:solidFill>
                  <a:srgbClr val="29545D"/>
                </a:solidFill>
                <a:latin typeface="Trebuchet MS" panose="020B0603020202020204"/>
                <a:cs typeface="Trebuchet MS" panose="020B0603020202020204"/>
              </a:rPr>
              <a:t>p</a:t>
            </a:r>
            <a:r>
              <a:rPr sz="2800" spc="-165" dirty="0">
                <a:solidFill>
                  <a:srgbClr val="29545D"/>
                </a:solidFill>
                <a:latin typeface="Trebuchet MS" panose="020B0603020202020204"/>
                <a:cs typeface="Trebuchet MS" panose="020B0603020202020204"/>
              </a:rPr>
              <a:t>ted</a:t>
            </a:r>
            <a:r>
              <a:rPr sz="2800" spc="-145" dirty="0">
                <a:solidFill>
                  <a:srgbClr val="29545D"/>
                </a:solidFill>
                <a:latin typeface="Trebuchet MS" panose="020B0603020202020204"/>
                <a:cs typeface="Trebuchet MS" panose="020B0603020202020204"/>
              </a:rPr>
              <a:t> </a:t>
            </a:r>
            <a:r>
              <a:rPr sz="2800" spc="-80" dirty="0">
                <a:solidFill>
                  <a:srgbClr val="29545D"/>
                </a:solidFill>
                <a:latin typeface="Trebuchet MS" panose="020B0603020202020204"/>
                <a:cs typeface="Trebuchet MS" panose="020B0603020202020204"/>
              </a:rPr>
              <a:t>s</a:t>
            </a:r>
            <a:r>
              <a:rPr sz="2800" spc="-100" dirty="0">
                <a:solidFill>
                  <a:srgbClr val="29545D"/>
                </a:solidFill>
                <a:latin typeface="Trebuchet MS" panose="020B0603020202020204"/>
                <a:cs typeface="Trebuchet MS" panose="020B0603020202020204"/>
              </a:rPr>
              <a:t>u</a:t>
            </a:r>
            <a:r>
              <a:rPr sz="2800" spc="-130" dirty="0">
                <a:solidFill>
                  <a:srgbClr val="29545D"/>
                </a:solidFill>
                <a:latin typeface="Trebuchet MS" panose="020B0603020202020204"/>
                <a:cs typeface="Trebuchet MS" panose="020B0603020202020204"/>
              </a:rPr>
              <a:t>t</a:t>
            </a:r>
            <a:r>
              <a:rPr sz="2800" spc="-170" dirty="0">
                <a:solidFill>
                  <a:srgbClr val="29545D"/>
                </a:solidFill>
                <a:latin typeface="Trebuchet MS" panose="020B0603020202020204"/>
                <a:cs typeface="Trebuchet MS" panose="020B0603020202020204"/>
              </a:rPr>
              <a:t>u</a:t>
            </a:r>
            <a:r>
              <a:rPr sz="2800" spc="-40" dirty="0">
                <a:solidFill>
                  <a:srgbClr val="29545D"/>
                </a:solidFill>
                <a:latin typeface="Trebuchet MS" panose="020B0603020202020204"/>
                <a:cs typeface="Trebuchet MS" panose="020B0603020202020204"/>
              </a:rPr>
              <a:t>r</a:t>
            </a:r>
            <a:r>
              <a:rPr sz="2800" spc="-120" dirty="0">
                <a:solidFill>
                  <a:srgbClr val="29545D"/>
                </a:solidFill>
                <a:latin typeface="Trebuchet MS" panose="020B0603020202020204"/>
                <a:cs typeface="Trebuchet MS" panose="020B0603020202020204"/>
              </a:rPr>
              <a:t>es</a:t>
            </a:r>
            <a:r>
              <a:rPr sz="2800" spc="-105" dirty="0">
                <a:solidFill>
                  <a:srgbClr val="29545D"/>
                </a:solidFill>
                <a:latin typeface="Trebuchet MS" panose="020B0603020202020204"/>
                <a:cs typeface="Trebuchet MS" panose="020B0603020202020204"/>
              </a:rPr>
              <a:t> </a:t>
            </a:r>
            <a:r>
              <a:rPr sz="2800" spc="-180" dirty="0">
                <a:solidFill>
                  <a:srgbClr val="29545D"/>
                </a:solidFill>
                <a:latin typeface="Trebuchet MS" panose="020B0603020202020204"/>
                <a:cs typeface="Trebuchet MS" panose="020B0603020202020204"/>
              </a:rPr>
              <a:t>i</a:t>
            </a:r>
            <a:r>
              <a:rPr sz="2800" spc="-125" dirty="0">
                <a:solidFill>
                  <a:srgbClr val="29545D"/>
                </a:solidFill>
                <a:latin typeface="Trebuchet MS" panose="020B0603020202020204"/>
                <a:cs typeface="Trebuchet MS" panose="020B0603020202020204"/>
              </a:rPr>
              <a:t>n</a:t>
            </a:r>
            <a:r>
              <a:rPr sz="2800" spc="-95" dirty="0">
                <a:solidFill>
                  <a:srgbClr val="29545D"/>
                </a:solidFill>
                <a:latin typeface="Trebuchet MS" panose="020B0603020202020204"/>
                <a:cs typeface="Trebuchet MS" panose="020B0603020202020204"/>
              </a:rPr>
              <a:t> </a:t>
            </a:r>
            <a:r>
              <a:rPr sz="2800" spc="-195" dirty="0">
                <a:solidFill>
                  <a:srgbClr val="29545D"/>
                </a:solidFill>
                <a:latin typeface="Trebuchet MS" panose="020B0603020202020204"/>
                <a:cs typeface="Trebuchet MS" panose="020B0603020202020204"/>
              </a:rPr>
              <a:t>a  </a:t>
            </a:r>
            <a:r>
              <a:rPr sz="4000" b="1" spc="35" dirty="0">
                <a:solidFill>
                  <a:srgbClr val="29545D"/>
                </a:solidFill>
                <a:latin typeface="Trebuchet MS" panose="020B0603020202020204"/>
                <a:cs typeface="Trebuchet MS" panose="020B0603020202020204"/>
              </a:rPr>
              <a:t>tr</a:t>
            </a:r>
            <a:r>
              <a:rPr sz="4000" b="1" spc="55" dirty="0">
                <a:solidFill>
                  <a:srgbClr val="29545D"/>
                </a:solidFill>
                <a:latin typeface="Trebuchet MS" panose="020B0603020202020204"/>
                <a:cs typeface="Trebuchet MS" panose="020B0603020202020204"/>
              </a:rPr>
              <a:t>a</a:t>
            </a:r>
            <a:r>
              <a:rPr sz="4000" b="1" spc="-20" dirty="0">
                <a:solidFill>
                  <a:srgbClr val="29545D"/>
                </a:solidFill>
                <a:latin typeface="Trebuchet MS" panose="020B0603020202020204"/>
                <a:cs typeface="Trebuchet MS" panose="020B0603020202020204"/>
              </a:rPr>
              <a:t>n</a:t>
            </a:r>
            <a:r>
              <a:rPr sz="4000" b="1" spc="-40" dirty="0">
                <a:solidFill>
                  <a:srgbClr val="29545D"/>
                </a:solidFill>
                <a:latin typeface="Trebuchet MS" panose="020B0603020202020204"/>
                <a:cs typeface="Trebuchet MS" panose="020B0603020202020204"/>
              </a:rPr>
              <a:t>s</a:t>
            </a:r>
            <a:r>
              <a:rPr sz="4000" b="1" spc="-145" dirty="0">
                <a:solidFill>
                  <a:srgbClr val="29545D"/>
                </a:solidFill>
                <a:latin typeface="Trebuchet MS" panose="020B0603020202020204"/>
                <a:cs typeface="Trebuchet MS" panose="020B0603020202020204"/>
              </a:rPr>
              <a:t>v</a:t>
            </a:r>
            <a:r>
              <a:rPr sz="4000" b="1" spc="-25" dirty="0">
                <a:solidFill>
                  <a:srgbClr val="29545D"/>
                </a:solidFill>
                <a:latin typeface="Trebuchet MS" panose="020B0603020202020204"/>
                <a:cs typeface="Trebuchet MS" panose="020B0603020202020204"/>
              </a:rPr>
              <a:t>erse</a:t>
            </a:r>
            <a:r>
              <a:rPr sz="4000" b="1" spc="-445" dirty="0">
                <a:solidFill>
                  <a:srgbClr val="29545D"/>
                </a:solidFill>
                <a:latin typeface="Trebuchet MS" panose="020B0603020202020204"/>
                <a:cs typeface="Trebuchet MS" panose="020B0603020202020204"/>
              </a:rPr>
              <a:t> </a:t>
            </a:r>
            <a:r>
              <a:rPr sz="2800" spc="-204" dirty="0">
                <a:solidFill>
                  <a:srgbClr val="29545D"/>
                </a:solidFill>
                <a:latin typeface="Trebuchet MS" panose="020B0603020202020204"/>
                <a:cs typeface="Trebuchet MS" panose="020B0603020202020204"/>
              </a:rPr>
              <a:t>d</a:t>
            </a:r>
            <a:r>
              <a:rPr sz="2800" spc="-95" dirty="0">
                <a:solidFill>
                  <a:srgbClr val="29545D"/>
                </a:solidFill>
                <a:latin typeface="Trebuchet MS" panose="020B0603020202020204"/>
                <a:cs typeface="Trebuchet MS" panose="020B0603020202020204"/>
              </a:rPr>
              <a:t>i</a:t>
            </a:r>
            <a:r>
              <a:rPr sz="2800" spc="-40" dirty="0">
                <a:solidFill>
                  <a:srgbClr val="29545D"/>
                </a:solidFill>
                <a:latin typeface="Trebuchet MS" panose="020B0603020202020204"/>
                <a:cs typeface="Trebuchet MS" panose="020B0603020202020204"/>
              </a:rPr>
              <a:t>r</a:t>
            </a:r>
            <a:r>
              <a:rPr sz="2800" spc="-180" dirty="0">
                <a:solidFill>
                  <a:srgbClr val="29545D"/>
                </a:solidFill>
                <a:latin typeface="Trebuchet MS" panose="020B0603020202020204"/>
                <a:cs typeface="Trebuchet MS" panose="020B0603020202020204"/>
              </a:rPr>
              <a:t>e</a:t>
            </a:r>
            <a:r>
              <a:rPr sz="2800" spc="-175" dirty="0">
                <a:solidFill>
                  <a:srgbClr val="29545D"/>
                </a:solidFill>
                <a:latin typeface="Trebuchet MS" panose="020B0603020202020204"/>
                <a:cs typeface="Trebuchet MS" panose="020B0603020202020204"/>
              </a:rPr>
              <a:t>c</a:t>
            </a:r>
            <a:r>
              <a:rPr sz="2800" spc="-210" dirty="0">
                <a:solidFill>
                  <a:srgbClr val="29545D"/>
                </a:solidFill>
                <a:latin typeface="Trebuchet MS" panose="020B0603020202020204"/>
                <a:cs typeface="Trebuchet MS" panose="020B0603020202020204"/>
              </a:rPr>
              <a:t>t</a:t>
            </a:r>
            <a:r>
              <a:rPr sz="2800" spc="-145" dirty="0">
                <a:solidFill>
                  <a:srgbClr val="29545D"/>
                </a:solidFill>
                <a:latin typeface="Trebuchet MS" panose="020B0603020202020204"/>
                <a:cs typeface="Trebuchet MS" panose="020B0603020202020204"/>
              </a:rPr>
              <a:t>i</a:t>
            </a:r>
            <a:r>
              <a:rPr sz="2800" spc="50" dirty="0">
                <a:solidFill>
                  <a:srgbClr val="29545D"/>
                </a:solidFill>
                <a:latin typeface="Trebuchet MS" panose="020B0603020202020204"/>
                <a:cs typeface="Trebuchet MS" panose="020B0603020202020204"/>
              </a:rPr>
              <a:t>o</a:t>
            </a:r>
            <a:r>
              <a:rPr sz="2800" spc="-125" dirty="0">
                <a:solidFill>
                  <a:srgbClr val="29545D"/>
                </a:solidFill>
                <a:latin typeface="Trebuchet MS" panose="020B0603020202020204"/>
                <a:cs typeface="Trebuchet MS" panose="020B0603020202020204"/>
              </a:rPr>
              <a:t>n</a:t>
            </a:r>
            <a:endParaRPr sz="2800">
              <a:latin typeface="Trebuchet MS" panose="020B0603020202020204"/>
              <a:cs typeface="Trebuchet MS" panose="020B0603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C90E-2996-C52B-5399-47366455934B}"/>
              </a:ext>
            </a:extLst>
          </p:cNvPr>
          <p:cNvSpPr>
            <a:spLocks noGrp="1"/>
          </p:cNvSpPr>
          <p:nvPr>
            <p:ph type="title"/>
          </p:nvPr>
        </p:nvSpPr>
        <p:spPr>
          <a:xfrm>
            <a:off x="405984" y="685800"/>
            <a:ext cx="9922663" cy="492443"/>
          </a:xfrm>
        </p:spPr>
        <p:txBody>
          <a:bodyPr/>
          <a:lstStyle/>
          <a:p>
            <a:r>
              <a:rPr lang="en-US" sz="3200" dirty="0"/>
              <a:t>Surgical treatment of bleeding gastric ulcer:</a:t>
            </a:r>
          </a:p>
        </p:txBody>
      </p:sp>
      <p:sp>
        <p:nvSpPr>
          <p:cNvPr id="3" name="Text Placeholder 2">
            <a:extLst>
              <a:ext uri="{FF2B5EF4-FFF2-40B4-BE49-F238E27FC236}">
                <a16:creationId xmlns:a16="http://schemas.microsoft.com/office/drawing/2014/main" id="{557D1799-10BB-943F-8729-5EC903414441}"/>
              </a:ext>
            </a:extLst>
          </p:cNvPr>
          <p:cNvSpPr>
            <a:spLocks noGrp="1"/>
          </p:cNvSpPr>
          <p:nvPr>
            <p:ph type="body" idx="1"/>
          </p:nvPr>
        </p:nvSpPr>
        <p:spPr>
          <a:xfrm>
            <a:off x="381000" y="1295400"/>
            <a:ext cx="10592943" cy="4801314"/>
          </a:xfrm>
        </p:spPr>
        <p:txBody>
          <a:bodyPr/>
          <a:lstStyle/>
          <a:p>
            <a:r>
              <a:rPr lang="en-US" sz="2400" dirty="0">
                <a:solidFill>
                  <a:schemeClr val="tx1"/>
                </a:solidFill>
              </a:rPr>
              <a:t>The stomach is opened at an appropriate position anteriorly and the vessel in the ulcer under run. If the ulcer is not excised then a </a:t>
            </a:r>
            <a:r>
              <a:rPr lang="en-US" sz="2400" u="sng" dirty="0">
                <a:solidFill>
                  <a:schemeClr val="tx1"/>
                </a:solidFill>
              </a:rPr>
              <a:t>biopsy of the edge needs to be taken to exclude malignant transformation</a:t>
            </a:r>
            <a:r>
              <a:rPr lang="en-US" sz="2400" dirty="0">
                <a:solidFill>
                  <a:schemeClr val="tx1"/>
                </a:solidFill>
              </a:rPr>
              <a:t>. Sometimes the bleeding is from the splenic artery. </a:t>
            </a:r>
          </a:p>
          <a:p>
            <a:r>
              <a:rPr lang="en-US" sz="2400" dirty="0">
                <a:solidFill>
                  <a:schemeClr val="tx1"/>
                </a:solidFill>
              </a:rPr>
              <a:t>Gastrectomy for bleeding has been widely practiced in the past but is attended by higher levels of perioperative mortality even if the incidence of recurrent bleeding is less. Much argument still remains about the use of definitive acid-lowering operations versus hemostatic surgery alone. Bearing in mind that most patients nowadays are elderly and unfit, the minimum surgery that stops the bleeding is probably optimal. Acid can be inhibited by pharmacological means and appropriate eradication therapy will prevent ulcer recurrence. Patients on long-term NSAIDs can be managed as outlined earlier.</a:t>
            </a:r>
          </a:p>
        </p:txBody>
      </p:sp>
    </p:spTree>
    <p:extLst>
      <p:ext uri="{BB962C8B-B14F-4D97-AF65-F5344CB8AC3E}">
        <p14:creationId xmlns:p14="http://schemas.microsoft.com/office/powerpoint/2010/main" val="311659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8055"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4D1334"/>
          </a:solidFill>
        </p:spPr>
        <p:txBody>
          <a:bodyPr wrap="square" lIns="0" tIns="0" rIns="0" bIns="0" rtlCol="0"/>
          <a:lstStyle/>
          <a:p>
            <a:endParaRPr/>
          </a:p>
        </p:txBody>
      </p:sp>
      <p:sp>
        <p:nvSpPr>
          <p:cNvPr id="3" name="object 3"/>
          <p:cNvSpPr/>
          <p:nvPr/>
        </p:nvSpPr>
        <p:spPr>
          <a:xfrm>
            <a:off x="4242815" y="457200"/>
            <a:ext cx="3703320" cy="91440"/>
          </a:xfrm>
          <a:custGeom>
            <a:avLst/>
            <a:gdLst/>
            <a:ahLst/>
            <a:cxnLst/>
            <a:rect l="l" t="t" r="r" b="b"/>
            <a:pathLst>
              <a:path w="3703320" h="91440">
                <a:moveTo>
                  <a:pt x="3703320" y="0"/>
                </a:moveTo>
                <a:lnTo>
                  <a:pt x="0" y="0"/>
                </a:lnTo>
                <a:lnTo>
                  <a:pt x="0" y="91439"/>
                </a:lnTo>
                <a:lnTo>
                  <a:pt x="3703320" y="91439"/>
                </a:lnTo>
                <a:lnTo>
                  <a:pt x="3703320" y="0"/>
                </a:lnTo>
                <a:close/>
              </a:path>
            </a:pathLst>
          </a:custGeom>
          <a:solidFill>
            <a:srgbClr val="903062"/>
          </a:solidFill>
        </p:spPr>
        <p:txBody>
          <a:bodyPr wrap="square" lIns="0" tIns="0" rIns="0" bIns="0" rtlCol="0"/>
          <a:lstStyle/>
          <a:p>
            <a:endParaRPr/>
          </a:p>
        </p:txBody>
      </p:sp>
      <p:sp>
        <p:nvSpPr>
          <p:cNvPr id="4" name="object 4"/>
          <p:cNvSpPr/>
          <p:nvPr/>
        </p:nvSpPr>
        <p:spPr>
          <a:xfrm>
            <a:off x="8040623"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a:p>
        </p:txBody>
      </p:sp>
      <p:sp>
        <p:nvSpPr>
          <p:cNvPr id="5" name="object 5"/>
          <p:cNvSpPr/>
          <p:nvPr/>
        </p:nvSpPr>
        <p:spPr>
          <a:xfrm>
            <a:off x="448055" y="640080"/>
            <a:ext cx="11296015" cy="2192020"/>
          </a:xfrm>
          <a:custGeom>
            <a:avLst/>
            <a:gdLst/>
            <a:ahLst/>
            <a:cxnLst/>
            <a:rect l="l" t="t" r="r" b="b"/>
            <a:pathLst>
              <a:path w="11296015" h="2192020">
                <a:moveTo>
                  <a:pt x="11295888" y="0"/>
                </a:moveTo>
                <a:lnTo>
                  <a:pt x="0" y="0"/>
                </a:lnTo>
                <a:lnTo>
                  <a:pt x="0" y="2191512"/>
                </a:lnTo>
                <a:lnTo>
                  <a:pt x="11295888" y="2191512"/>
                </a:lnTo>
                <a:lnTo>
                  <a:pt x="11295888" y="0"/>
                </a:lnTo>
                <a:close/>
              </a:path>
            </a:pathLst>
          </a:custGeom>
          <a:solidFill>
            <a:srgbClr val="4D1334"/>
          </a:solidFill>
        </p:spPr>
        <p:txBody>
          <a:bodyPr wrap="square" lIns="0" tIns="0" rIns="0" bIns="0" rtlCol="0"/>
          <a:lstStyle/>
          <a:p>
            <a:endParaRPr/>
          </a:p>
        </p:txBody>
      </p:sp>
      <p:sp>
        <p:nvSpPr>
          <p:cNvPr id="6" name="object 6"/>
          <p:cNvSpPr txBox="1">
            <a:spLocks noGrp="1"/>
          </p:cNvSpPr>
          <p:nvPr>
            <p:ph type="title"/>
          </p:nvPr>
        </p:nvSpPr>
        <p:spPr>
          <a:xfrm>
            <a:off x="4508372" y="1292428"/>
            <a:ext cx="3013075" cy="574675"/>
          </a:xfrm>
          <a:prstGeom prst="rect">
            <a:avLst/>
          </a:prstGeom>
        </p:spPr>
        <p:txBody>
          <a:bodyPr vert="horz" wrap="square" lIns="0" tIns="12700" rIns="0" bIns="0" rtlCol="0">
            <a:spAutoFit/>
          </a:bodyPr>
          <a:lstStyle/>
          <a:p>
            <a:pPr marL="12700">
              <a:lnSpc>
                <a:spcPct val="100000"/>
              </a:lnSpc>
              <a:spcBef>
                <a:spcPts val="100"/>
              </a:spcBef>
            </a:pPr>
            <a:r>
              <a:rPr sz="3600" spc="100" dirty="0">
                <a:solidFill>
                  <a:srgbClr val="FFFFFF"/>
                </a:solidFill>
              </a:rPr>
              <a:t>PERFORATION</a:t>
            </a:r>
            <a:endParaRPr sz="3600"/>
          </a:p>
        </p:txBody>
      </p:sp>
      <p:grpSp>
        <p:nvGrpSpPr>
          <p:cNvPr id="7" name="object 7"/>
          <p:cNvGrpSpPr/>
          <p:nvPr/>
        </p:nvGrpSpPr>
        <p:grpSpPr>
          <a:xfrm>
            <a:off x="448055" y="3035807"/>
            <a:ext cx="7507605" cy="3822700"/>
            <a:chOff x="448055" y="3035807"/>
            <a:chExt cx="7507605" cy="3822700"/>
          </a:xfrm>
        </p:grpSpPr>
        <p:pic>
          <p:nvPicPr>
            <p:cNvPr id="8" name="object 8"/>
            <p:cNvPicPr/>
            <p:nvPr/>
          </p:nvPicPr>
          <p:blipFill>
            <a:blip r:embed="rId2" cstate="print"/>
            <a:stretch>
              <a:fillRect/>
            </a:stretch>
          </p:blipFill>
          <p:spPr>
            <a:xfrm>
              <a:off x="448055" y="3035807"/>
              <a:ext cx="4709160" cy="3148584"/>
            </a:xfrm>
            <a:prstGeom prst="rect">
              <a:avLst/>
            </a:prstGeom>
          </p:spPr>
        </p:pic>
        <p:pic>
          <p:nvPicPr>
            <p:cNvPr id="9" name="object 9"/>
            <p:cNvPicPr/>
            <p:nvPr/>
          </p:nvPicPr>
          <p:blipFill>
            <a:blip r:embed="rId3" cstate="print"/>
            <a:stretch>
              <a:fillRect/>
            </a:stretch>
          </p:blipFill>
          <p:spPr>
            <a:xfrm>
              <a:off x="4965191" y="3858766"/>
              <a:ext cx="2990088" cy="2999231"/>
            </a:xfrm>
            <a:prstGeom prst="rect">
              <a:avLst/>
            </a:prstGeom>
          </p:spPr>
        </p:pic>
      </p:grpSp>
      <p:pic>
        <p:nvPicPr>
          <p:cNvPr id="10" name="object 10"/>
          <p:cNvPicPr/>
          <p:nvPr/>
        </p:nvPicPr>
        <p:blipFill>
          <a:blip r:embed="rId4" cstate="print"/>
          <a:stretch>
            <a:fillRect/>
          </a:stretch>
        </p:blipFill>
        <p:spPr>
          <a:xfrm>
            <a:off x="8098535" y="3081527"/>
            <a:ext cx="2331720" cy="26609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8055"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4D1334"/>
          </a:solidFill>
        </p:spPr>
        <p:txBody>
          <a:bodyPr wrap="square" lIns="0" tIns="0" rIns="0" bIns="0" rtlCol="0"/>
          <a:lstStyle/>
          <a:p>
            <a:endParaRPr/>
          </a:p>
        </p:txBody>
      </p:sp>
      <p:sp>
        <p:nvSpPr>
          <p:cNvPr id="3" name="object 3"/>
          <p:cNvSpPr/>
          <p:nvPr/>
        </p:nvSpPr>
        <p:spPr>
          <a:xfrm>
            <a:off x="8040623"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a:p>
        </p:txBody>
      </p:sp>
      <p:sp>
        <p:nvSpPr>
          <p:cNvPr id="4" name="object 4"/>
          <p:cNvSpPr/>
          <p:nvPr/>
        </p:nvSpPr>
        <p:spPr>
          <a:xfrm>
            <a:off x="4242815" y="457200"/>
            <a:ext cx="3703320" cy="91440"/>
          </a:xfrm>
          <a:custGeom>
            <a:avLst/>
            <a:gdLst/>
            <a:ahLst/>
            <a:cxnLst/>
            <a:rect l="l" t="t" r="r" b="b"/>
            <a:pathLst>
              <a:path w="3703320" h="91440">
                <a:moveTo>
                  <a:pt x="3703320" y="0"/>
                </a:moveTo>
                <a:lnTo>
                  <a:pt x="0" y="0"/>
                </a:lnTo>
                <a:lnTo>
                  <a:pt x="0" y="91439"/>
                </a:lnTo>
                <a:lnTo>
                  <a:pt x="3703320" y="91439"/>
                </a:lnTo>
                <a:lnTo>
                  <a:pt x="3703320" y="0"/>
                </a:lnTo>
                <a:close/>
              </a:path>
            </a:pathLst>
          </a:custGeom>
          <a:solidFill>
            <a:srgbClr val="903062"/>
          </a:solidFill>
        </p:spPr>
        <p:txBody>
          <a:bodyPr wrap="square" lIns="0" tIns="0" rIns="0" bIns="0" rtlCol="0"/>
          <a:lstStyle/>
          <a:p>
            <a:endParaRPr/>
          </a:p>
        </p:txBody>
      </p:sp>
      <p:sp>
        <p:nvSpPr>
          <p:cNvPr id="5" name="object 5"/>
          <p:cNvSpPr txBox="1"/>
          <p:nvPr/>
        </p:nvSpPr>
        <p:spPr>
          <a:xfrm>
            <a:off x="438912" y="615695"/>
            <a:ext cx="11311255" cy="1188720"/>
          </a:xfrm>
          <a:prstGeom prst="rect">
            <a:avLst/>
          </a:prstGeom>
          <a:solidFill>
            <a:srgbClr val="4D1334"/>
          </a:solidFill>
        </p:spPr>
        <p:txBody>
          <a:bodyPr vert="horz" wrap="square" lIns="0" tIns="635" rIns="0" bIns="0" rtlCol="0">
            <a:spAutoFit/>
          </a:bodyPr>
          <a:lstStyle/>
          <a:p>
            <a:pPr>
              <a:lnSpc>
                <a:spcPct val="100000"/>
              </a:lnSpc>
              <a:spcBef>
                <a:spcPts val="5"/>
              </a:spcBef>
            </a:pPr>
            <a:endParaRPr sz="4200">
              <a:latin typeface="Times New Roman" panose="02020603050405020304"/>
              <a:cs typeface="Times New Roman" panose="02020603050405020304"/>
            </a:endParaRPr>
          </a:p>
          <a:p>
            <a:pPr marL="233680">
              <a:lnSpc>
                <a:spcPct val="100000"/>
              </a:lnSpc>
            </a:pPr>
            <a:r>
              <a:rPr sz="2800" spc="-5" dirty="0">
                <a:solidFill>
                  <a:srgbClr val="FFFFFF"/>
                </a:solidFill>
                <a:latin typeface="Trebuchet MS" panose="020B0603020202020204"/>
                <a:cs typeface="Trebuchet MS" panose="020B0603020202020204"/>
              </a:rPr>
              <a:t>PEPTIC</a:t>
            </a:r>
            <a:r>
              <a:rPr sz="2800" spc="-155" dirty="0">
                <a:solidFill>
                  <a:srgbClr val="FFFFFF"/>
                </a:solidFill>
                <a:latin typeface="Trebuchet MS" panose="020B0603020202020204"/>
                <a:cs typeface="Trebuchet MS" panose="020B0603020202020204"/>
              </a:rPr>
              <a:t> </a:t>
            </a:r>
            <a:r>
              <a:rPr sz="2800" spc="85" dirty="0">
                <a:solidFill>
                  <a:srgbClr val="FFFFFF"/>
                </a:solidFill>
                <a:latin typeface="Trebuchet MS" panose="020B0603020202020204"/>
                <a:cs typeface="Trebuchet MS" panose="020B0603020202020204"/>
              </a:rPr>
              <a:t>ULCER</a:t>
            </a:r>
            <a:r>
              <a:rPr sz="2800" spc="-120" dirty="0">
                <a:solidFill>
                  <a:srgbClr val="FFFFFF"/>
                </a:solidFill>
                <a:latin typeface="Trebuchet MS" panose="020B0603020202020204"/>
                <a:cs typeface="Trebuchet MS" panose="020B0603020202020204"/>
              </a:rPr>
              <a:t> </a:t>
            </a:r>
            <a:r>
              <a:rPr sz="2800" spc="35" dirty="0">
                <a:solidFill>
                  <a:srgbClr val="FFFFFF"/>
                </a:solidFill>
                <a:latin typeface="Trebuchet MS" panose="020B0603020202020204"/>
                <a:cs typeface="Trebuchet MS" panose="020B0603020202020204"/>
              </a:rPr>
              <a:t>DISEASE</a:t>
            </a:r>
            <a:endParaRPr sz="2800">
              <a:latin typeface="Trebuchet MS" panose="020B0603020202020204"/>
              <a:cs typeface="Trebuchet MS" panose="020B0603020202020204"/>
            </a:endParaRPr>
          </a:p>
        </p:txBody>
      </p:sp>
      <p:sp>
        <p:nvSpPr>
          <p:cNvPr id="6" name="object 6"/>
          <p:cNvSpPr txBox="1"/>
          <p:nvPr/>
        </p:nvSpPr>
        <p:spPr>
          <a:xfrm>
            <a:off x="659993" y="2120011"/>
            <a:ext cx="6986270" cy="3688715"/>
          </a:xfrm>
          <a:prstGeom prst="rect">
            <a:avLst/>
          </a:prstGeom>
        </p:spPr>
        <p:txBody>
          <a:bodyPr vert="horz" wrap="square" lIns="0" tIns="95885" rIns="0" bIns="0" rtlCol="0">
            <a:spAutoFit/>
          </a:bodyPr>
          <a:lstStyle/>
          <a:p>
            <a:pPr marL="317500" marR="5080" indent="-305435">
              <a:lnSpc>
                <a:spcPts val="2690"/>
              </a:lnSpc>
              <a:spcBef>
                <a:spcPts val="755"/>
              </a:spcBef>
              <a:buClr>
                <a:srgbClr val="903062"/>
              </a:buClr>
              <a:buSzPct val="91000"/>
              <a:buFont typeface="Cambria" panose="02040503050406030204"/>
              <a:buChar char="◾"/>
              <a:tabLst>
                <a:tab pos="318135" algn="l"/>
              </a:tabLst>
            </a:pPr>
            <a:r>
              <a:rPr sz="2800" spc="-175" dirty="0">
                <a:solidFill>
                  <a:srgbClr val="3C3C3C"/>
                </a:solidFill>
                <a:latin typeface="Trebuchet MS" panose="020B0603020202020204"/>
                <a:cs typeface="Trebuchet MS" panose="020B0603020202020204"/>
              </a:rPr>
              <a:t>Peptic</a:t>
            </a:r>
            <a:r>
              <a:rPr sz="2800" spc="-135" dirty="0">
                <a:solidFill>
                  <a:srgbClr val="3C3C3C"/>
                </a:solidFill>
                <a:latin typeface="Trebuchet MS" panose="020B0603020202020204"/>
                <a:cs typeface="Trebuchet MS" panose="020B0603020202020204"/>
              </a:rPr>
              <a:t> </a:t>
            </a:r>
            <a:r>
              <a:rPr sz="2800" spc="-120" dirty="0">
                <a:solidFill>
                  <a:srgbClr val="3C3C3C"/>
                </a:solidFill>
                <a:latin typeface="Trebuchet MS" panose="020B0603020202020204"/>
                <a:cs typeface="Trebuchet MS" panose="020B0603020202020204"/>
              </a:rPr>
              <a:t>ulcers</a:t>
            </a:r>
            <a:r>
              <a:rPr sz="2800" spc="-80" dirty="0">
                <a:solidFill>
                  <a:srgbClr val="3C3C3C"/>
                </a:solidFill>
                <a:latin typeface="Trebuchet MS" panose="020B0603020202020204"/>
                <a:cs typeface="Trebuchet MS" panose="020B0603020202020204"/>
              </a:rPr>
              <a:t> </a:t>
            </a:r>
            <a:r>
              <a:rPr sz="2800" spc="-165" dirty="0">
                <a:solidFill>
                  <a:srgbClr val="3C3C3C"/>
                </a:solidFill>
                <a:latin typeface="Trebuchet MS" panose="020B0603020202020204"/>
                <a:cs typeface="Trebuchet MS" panose="020B0603020202020204"/>
              </a:rPr>
              <a:t>are</a:t>
            </a:r>
            <a:r>
              <a:rPr sz="2800" spc="-80" dirty="0">
                <a:solidFill>
                  <a:srgbClr val="3C3C3C"/>
                </a:solidFill>
                <a:latin typeface="Trebuchet MS" panose="020B0603020202020204"/>
                <a:cs typeface="Trebuchet MS" panose="020B0603020202020204"/>
              </a:rPr>
              <a:t> </a:t>
            </a:r>
            <a:r>
              <a:rPr sz="2800" spc="-195" dirty="0">
                <a:solidFill>
                  <a:srgbClr val="3C3C3C"/>
                </a:solidFill>
                <a:latin typeface="Trebuchet MS" panose="020B0603020202020204"/>
                <a:cs typeface="Trebuchet MS" panose="020B0603020202020204"/>
              </a:rPr>
              <a:t>focal</a:t>
            </a:r>
            <a:r>
              <a:rPr sz="2800" spc="-100"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defects</a:t>
            </a:r>
            <a:r>
              <a:rPr sz="2800" spc="-110" dirty="0">
                <a:solidFill>
                  <a:srgbClr val="3C3C3C"/>
                </a:solidFill>
                <a:latin typeface="Trebuchet MS" panose="020B0603020202020204"/>
                <a:cs typeface="Trebuchet MS" panose="020B0603020202020204"/>
              </a:rPr>
              <a:t> </a:t>
            </a:r>
            <a:r>
              <a:rPr sz="2800" spc="-155" dirty="0">
                <a:solidFill>
                  <a:srgbClr val="3C3C3C"/>
                </a:solidFill>
                <a:latin typeface="Trebuchet MS" panose="020B0603020202020204"/>
                <a:cs typeface="Trebuchet MS" panose="020B0603020202020204"/>
              </a:rPr>
              <a:t>in</a:t>
            </a:r>
            <a:r>
              <a:rPr sz="2800" spc="-90"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the</a:t>
            </a:r>
            <a:r>
              <a:rPr sz="2800" spc="-80"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gastric</a:t>
            </a:r>
            <a:r>
              <a:rPr sz="2800" spc="-80" dirty="0">
                <a:solidFill>
                  <a:srgbClr val="3C3C3C"/>
                </a:solidFill>
                <a:latin typeface="Trebuchet MS" panose="020B0603020202020204"/>
                <a:cs typeface="Trebuchet MS" panose="020B0603020202020204"/>
              </a:rPr>
              <a:t> </a:t>
            </a:r>
            <a:r>
              <a:rPr sz="2800" spc="35" dirty="0">
                <a:solidFill>
                  <a:srgbClr val="3C3C3C"/>
                </a:solidFill>
                <a:latin typeface="Trebuchet MS" panose="020B0603020202020204"/>
                <a:cs typeface="Trebuchet MS" panose="020B0603020202020204"/>
              </a:rPr>
              <a:t>or </a:t>
            </a:r>
            <a:r>
              <a:rPr sz="2800" spc="-830"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d</a:t>
            </a:r>
            <a:r>
              <a:rPr sz="2800" spc="-114" dirty="0">
                <a:solidFill>
                  <a:srgbClr val="3C3C3C"/>
                </a:solidFill>
                <a:latin typeface="Trebuchet MS" panose="020B0603020202020204"/>
                <a:cs typeface="Trebuchet MS" panose="020B0603020202020204"/>
              </a:rPr>
              <a:t>u</a:t>
            </a:r>
            <a:r>
              <a:rPr sz="2800" spc="50" dirty="0">
                <a:solidFill>
                  <a:srgbClr val="3C3C3C"/>
                </a:solidFill>
                <a:latin typeface="Trebuchet MS" panose="020B0603020202020204"/>
                <a:cs typeface="Trebuchet MS" panose="020B0603020202020204"/>
              </a:rPr>
              <a:t>o</a:t>
            </a:r>
            <a:r>
              <a:rPr sz="2800" spc="-145" dirty="0">
                <a:solidFill>
                  <a:srgbClr val="3C3C3C"/>
                </a:solidFill>
                <a:latin typeface="Trebuchet MS" panose="020B0603020202020204"/>
                <a:cs typeface="Trebuchet MS" panose="020B0603020202020204"/>
              </a:rPr>
              <a:t>de</a:t>
            </a:r>
            <a:r>
              <a:rPr sz="2800" spc="-135" dirty="0">
                <a:solidFill>
                  <a:srgbClr val="3C3C3C"/>
                </a:solidFill>
                <a:latin typeface="Trebuchet MS" panose="020B0603020202020204"/>
                <a:cs typeface="Trebuchet MS" panose="020B0603020202020204"/>
              </a:rPr>
              <a:t>n</a:t>
            </a:r>
            <a:r>
              <a:rPr sz="2800" spc="-245" dirty="0">
                <a:solidFill>
                  <a:srgbClr val="3C3C3C"/>
                </a:solidFill>
                <a:latin typeface="Trebuchet MS" panose="020B0603020202020204"/>
                <a:cs typeface="Trebuchet MS" panose="020B0603020202020204"/>
              </a:rPr>
              <a:t>al</a:t>
            </a:r>
            <a:r>
              <a:rPr sz="2800" spc="-145" dirty="0">
                <a:solidFill>
                  <a:srgbClr val="3C3C3C"/>
                </a:solidFill>
                <a:latin typeface="Trebuchet MS" panose="020B0603020202020204"/>
                <a:cs typeface="Trebuchet MS" panose="020B0603020202020204"/>
              </a:rPr>
              <a:t> </a:t>
            </a:r>
            <a:r>
              <a:rPr sz="2800" spc="-195" dirty="0">
                <a:solidFill>
                  <a:srgbClr val="3C3C3C"/>
                </a:solidFill>
                <a:latin typeface="Trebuchet MS" panose="020B0603020202020204"/>
                <a:cs typeface="Trebuchet MS" panose="020B0603020202020204"/>
              </a:rPr>
              <a:t>m</a:t>
            </a:r>
            <a:r>
              <a:rPr sz="2800" spc="-120" dirty="0">
                <a:solidFill>
                  <a:srgbClr val="3C3C3C"/>
                </a:solidFill>
                <a:latin typeface="Trebuchet MS" panose="020B0603020202020204"/>
                <a:cs typeface="Trebuchet MS" panose="020B0603020202020204"/>
              </a:rPr>
              <a:t>u</a:t>
            </a:r>
            <a:r>
              <a:rPr sz="2800" spc="-110" dirty="0">
                <a:solidFill>
                  <a:srgbClr val="3C3C3C"/>
                </a:solidFill>
                <a:latin typeface="Trebuchet MS" panose="020B0603020202020204"/>
                <a:cs typeface="Trebuchet MS" panose="020B0603020202020204"/>
              </a:rPr>
              <a:t>cosa</a:t>
            </a:r>
            <a:r>
              <a:rPr sz="2800" spc="-100"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70" dirty="0">
                <a:solidFill>
                  <a:srgbClr val="3C3C3C"/>
                </a:solidFill>
                <a:latin typeface="Trebuchet MS" panose="020B0603020202020204"/>
                <a:cs typeface="Trebuchet MS" panose="020B0603020202020204"/>
              </a:rPr>
              <a:t>h</a:t>
            </a:r>
            <a:r>
              <a:rPr sz="2800" spc="-225" dirty="0">
                <a:solidFill>
                  <a:srgbClr val="3C3C3C"/>
                </a:solidFill>
                <a:latin typeface="Trebuchet MS" panose="020B0603020202020204"/>
                <a:cs typeface="Trebuchet MS" panose="020B0603020202020204"/>
              </a:rPr>
              <a:t>at</a:t>
            </a:r>
            <a:r>
              <a:rPr sz="2800" spc="-100" dirty="0">
                <a:solidFill>
                  <a:srgbClr val="3C3C3C"/>
                </a:solidFill>
                <a:latin typeface="Trebuchet MS" panose="020B0603020202020204"/>
                <a:cs typeface="Trebuchet MS" panose="020B0603020202020204"/>
              </a:rPr>
              <a:t> </a:t>
            </a:r>
            <a:r>
              <a:rPr sz="2800" spc="-95" dirty="0">
                <a:solidFill>
                  <a:srgbClr val="3C3C3C"/>
                </a:solidFill>
                <a:latin typeface="Trebuchet MS" panose="020B0603020202020204"/>
                <a:cs typeface="Trebuchet MS" panose="020B0603020202020204"/>
              </a:rPr>
              <a:t>e</a:t>
            </a:r>
            <a:r>
              <a:rPr sz="2800" spc="-85" dirty="0">
                <a:solidFill>
                  <a:srgbClr val="3C3C3C"/>
                </a:solidFill>
                <a:latin typeface="Trebuchet MS" panose="020B0603020202020204"/>
                <a:cs typeface="Trebuchet MS" panose="020B0603020202020204"/>
              </a:rPr>
              <a:t>x</a:t>
            </a:r>
            <a:r>
              <a:rPr sz="2800" spc="-155" dirty="0">
                <a:solidFill>
                  <a:srgbClr val="3C3C3C"/>
                </a:solidFill>
                <a:latin typeface="Trebuchet MS" panose="020B0603020202020204"/>
                <a:cs typeface="Trebuchet MS" panose="020B0603020202020204"/>
              </a:rPr>
              <a:t>te</a:t>
            </a:r>
            <a:r>
              <a:rPr sz="2800" spc="-175" dirty="0">
                <a:solidFill>
                  <a:srgbClr val="3C3C3C"/>
                </a:solidFill>
                <a:latin typeface="Trebuchet MS" panose="020B0603020202020204"/>
                <a:cs typeface="Trebuchet MS" panose="020B0603020202020204"/>
              </a:rPr>
              <a:t>n</a:t>
            </a:r>
            <a:r>
              <a:rPr sz="2800" spc="-130" dirty="0">
                <a:solidFill>
                  <a:srgbClr val="3C3C3C"/>
                </a:solidFill>
                <a:latin typeface="Trebuchet MS" panose="020B0603020202020204"/>
                <a:cs typeface="Trebuchet MS" panose="020B0603020202020204"/>
              </a:rPr>
              <a:t>d</a:t>
            </a:r>
            <a:r>
              <a:rPr sz="2800" spc="-114"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i</a:t>
            </a:r>
            <a:r>
              <a:rPr sz="2800" spc="-120" dirty="0">
                <a:solidFill>
                  <a:srgbClr val="3C3C3C"/>
                </a:solidFill>
                <a:latin typeface="Trebuchet MS" panose="020B0603020202020204"/>
                <a:cs typeface="Trebuchet MS" panose="020B0603020202020204"/>
              </a:rPr>
              <a:t>n</a:t>
            </a:r>
            <a:r>
              <a:rPr sz="2800" spc="-65" dirty="0">
                <a:solidFill>
                  <a:srgbClr val="3C3C3C"/>
                </a:solidFill>
                <a:latin typeface="Trebuchet MS" panose="020B0603020202020204"/>
                <a:cs typeface="Trebuchet MS" panose="020B0603020202020204"/>
              </a:rPr>
              <a:t>to</a:t>
            </a:r>
            <a:r>
              <a:rPr sz="2800" spc="-95"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70" dirty="0">
                <a:solidFill>
                  <a:srgbClr val="3C3C3C"/>
                </a:solidFill>
                <a:latin typeface="Trebuchet MS" panose="020B0603020202020204"/>
                <a:cs typeface="Trebuchet MS" panose="020B0603020202020204"/>
              </a:rPr>
              <a:t>h</a:t>
            </a:r>
            <a:r>
              <a:rPr sz="2800" spc="-130" dirty="0">
                <a:solidFill>
                  <a:srgbClr val="3C3C3C"/>
                </a:solidFill>
                <a:latin typeface="Trebuchet MS" panose="020B0603020202020204"/>
                <a:cs typeface="Trebuchet MS" panose="020B0603020202020204"/>
              </a:rPr>
              <a:t>e  </a:t>
            </a:r>
            <a:r>
              <a:rPr sz="2800" spc="-80" dirty="0">
                <a:solidFill>
                  <a:srgbClr val="3C3C3C"/>
                </a:solidFill>
                <a:latin typeface="Trebuchet MS" panose="020B0603020202020204"/>
                <a:cs typeface="Trebuchet MS" panose="020B0603020202020204"/>
              </a:rPr>
              <a:t>s</a:t>
            </a:r>
            <a:r>
              <a:rPr sz="2800" spc="-100" dirty="0">
                <a:solidFill>
                  <a:srgbClr val="3C3C3C"/>
                </a:solidFill>
                <a:latin typeface="Trebuchet MS" panose="020B0603020202020204"/>
                <a:cs typeface="Trebuchet MS" panose="020B0603020202020204"/>
              </a:rPr>
              <a:t>u</a:t>
            </a:r>
            <a:r>
              <a:rPr sz="2800" spc="-155" dirty="0">
                <a:solidFill>
                  <a:srgbClr val="3C3C3C"/>
                </a:solidFill>
                <a:latin typeface="Trebuchet MS" panose="020B0603020202020204"/>
                <a:cs typeface="Trebuchet MS" panose="020B0603020202020204"/>
              </a:rPr>
              <a:t>b</a:t>
            </a:r>
            <a:r>
              <a:rPr sz="2800" spc="-190" dirty="0">
                <a:solidFill>
                  <a:srgbClr val="3C3C3C"/>
                </a:solidFill>
                <a:latin typeface="Trebuchet MS" panose="020B0603020202020204"/>
                <a:cs typeface="Trebuchet MS" panose="020B0603020202020204"/>
              </a:rPr>
              <a:t>m</a:t>
            </a:r>
            <a:r>
              <a:rPr sz="2800" spc="-125" dirty="0">
                <a:solidFill>
                  <a:srgbClr val="3C3C3C"/>
                </a:solidFill>
                <a:latin typeface="Trebuchet MS" panose="020B0603020202020204"/>
                <a:cs typeface="Trebuchet MS" panose="020B0603020202020204"/>
              </a:rPr>
              <a:t>u</a:t>
            </a:r>
            <a:r>
              <a:rPr sz="2800" spc="-110" dirty="0">
                <a:solidFill>
                  <a:srgbClr val="3C3C3C"/>
                </a:solidFill>
                <a:latin typeface="Trebuchet MS" panose="020B0603020202020204"/>
                <a:cs typeface="Trebuchet MS" panose="020B0603020202020204"/>
              </a:rPr>
              <a:t>cosa</a:t>
            </a:r>
            <a:r>
              <a:rPr sz="2800" spc="-145" dirty="0">
                <a:solidFill>
                  <a:srgbClr val="3C3C3C"/>
                </a:solidFill>
                <a:latin typeface="Trebuchet MS" panose="020B0603020202020204"/>
                <a:cs typeface="Trebuchet MS" panose="020B0603020202020204"/>
              </a:rPr>
              <a:t> </a:t>
            </a:r>
            <a:r>
              <a:rPr sz="2800" spc="50" dirty="0">
                <a:solidFill>
                  <a:srgbClr val="3C3C3C"/>
                </a:solidFill>
                <a:latin typeface="Trebuchet MS" panose="020B0603020202020204"/>
                <a:cs typeface="Trebuchet MS" panose="020B0603020202020204"/>
              </a:rPr>
              <a:t>o</a:t>
            </a:r>
            <a:r>
              <a:rPr sz="2800" spc="20" dirty="0">
                <a:solidFill>
                  <a:srgbClr val="3C3C3C"/>
                </a:solidFill>
                <a:latin typeface="Trebuchet MS" panose="020B0603020202020204"/>
                <a:cs typeface="Trebuchet MS" panose="020B0603020202020204"/>
              </a:rPr>
              <a:t>r</a:t>
            </a:r>
            <a:r>
              <a:rPr sz="2800" spc="-65" dirty="0">
                <a:solidFill>
                  <a:srgbClr val="3C3C3C"/>
                </a:solidFill>
                <a:latin typeface="Trebuchet MS" panose="020B0603020202020204"/>
                <a:cs typeface="Trebuchet MS" panose="020B0603020202020204"/>
              </a:rPr>
              <a:t> </a:t>
            </a:r>
            <a:r>
              <a:rPr sz="2800" spc="-125" dirty="0">
                <a:solidFill>
                  <a:srgbClr val="3C3C3C"/>
                </a:solidFill>
                <a:latin typeface="Trebuchet MS" panose="020B0603020202020204"/>
                <a:cs typeface="Trebuchet MS" panose="020B0603020202020204"/>
              </a:rPr>
              <a:t>d</a:t>
            </a:r>
            <a:r>
              <a:rPr sz="2800" spc="-175" dirty="0">
                <a:solidFill>
                  <a:srgbClr val="3C3C3C"/>
                </a:solidFill>
                <a:latin typeface="Trebuchet MS" panose="020B0603020202020204"/>
                <a:cs typeface="Trebuchet MS" panose="020B0603020202020204"/>
              </a:rPr>
              <a:t>eep</a:t>
            </a:r>
            <a:r>
              <a:rPr sz="2800" spc="-185" dirty="0">
                <a:solidFill>
                  <a:srgbClr val="3C3C3C"/>
                </a:solidFill>
                <a:latin typeface="Trebuchet MS" panose="020B0603020202020204"/>
                <a:cs typeface="Trebuchet MS" panose="020B0603020202020204"/>
              </a:rPr>
              <a:t>e</a:t>
            </a:r>
            <a:r>
              <a:rPr sz="2800" spc="-280" dirty="0">
                <a:solidFill>
                  <a:srgbClr val="3C3C3C"/>
                </a:solidFill>
                <a:latin typeface="Trebuchet MS" panose="020B0603020202020204"/>
                <a:cs typeface="Trebuchet MS" panose="020B0603020202020204"/>
              </a:rPr>
              <a:t>r</a:t>
            </a:r>
            <a:r>
              <a:rPr sz="2800" spc="-415" dirty="0">
                <a:solidFill>
                  <a:srgbClr val="3C3C3C"/>
                </a:solidFill>
                <a:latin typeface="Trebuchet MS" panose="020B0603020202020204"/>
                <a:cs typeface="Trebuchet MS" panose="020B0603020202020204"/>
              </a:rPr>
              <a:t>.</a:t>
            </a:r>
            <a:endParaRPr sz="2800">
              <a:latin typeface="Trebuchet MS" panose="020B0603020202020204"/>
              <a:cs typeface="Trebuchet MS" panose="020B0603020202020204"/>
            </a:endParaRPr>
          </a:p>
          <a:p>
            <a:pPr marL="317500" marR="180340" indent="-305435">
              <a:lnSpc>
                <a:spcPct val="80000"/>
              </a:lnSpc>
              <a:spcBef>
                <a:spcPts val="1290"/>
              </a:spcBef>
              <a:buClr>
                <a:srgbClr val="903062"/>
              </a:buClr>
              <a:buSzPct val="91000"/>
              <a:buFont typeface="Cambria" panose="02040503050406030204"/>
              <a:buChar char="◾"/>
              <a:tabLst>
                <a:tab pos="318135" algn="l"/>
              </a:tabLst>
            </a:pPr>
            <a:r>
              <a:rPr sz="2800" spc="-30" dirty="0">
                <a:solidFill>
                  <a:srgbClr val="3C3C3C"/>
                </a:solidFill>
                <a:latin typeface="Trebuchet MS" panose="020B0603020202020204"/>
                <a:cs typeface="Trebuchet MS" panose="020B0603020202020204"/>
              </a:rPr>
              <a:t>T</a:t>
            </a:r>
            <a:r>
              <a:rPr sz="2800" spc="-20" dirty="0">
                <a:solidFill>
                  <a:srgbClr val="3C3C3C"/>
                </a:solidFill>
                <a:latin typeface="Trebuchet MS" panose="020B0603020202020204"/>
                <a:cs typeface="Trebuchet MS" panose="020B0603020202020204"/>
              </a:rPr>
              <a:t>h</a:t>
            </a:r>
            <a:r>
              <a:rPr sz="2800" spc="-240" dirty="0">
                <a:solidFill>
                  <a:srgbClr val="3C3C3C"/>
                </a:solidFill>
                <a:latin typeface="Trebuchet MS" panose="020B0603020202020204"/>
                <a:cs typeface="Trebuchet MS" panose="020B0603020202020204"/>
              </a:rPr>
              <a:t>e</a:t>
            </a:r>
            <a:r>
              <a:rPr sz="2800" spc="-150" dirty="0">
                <a:solidFill>
                  <a:srgbClr val="3C3C3C"/>
                </a:solidFill>
                <a:latin typeface="Trebuchet MS" panose="020B0603020202020204"/>
                <a:cs typeface="Trebuchet MS" panose="020B0603020202020204"/>
              </a:rPr>
              <a:t>y</a:t>
            </a:r>
            <a:r>
              <a:rPr sz="2800" spc="-110"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m</a:t>
            </a:r>
            <a:r>
              <a:rPr sz="2800" spc="-405" dirty="0">
                <a:solidFill>
                  <a:srgbClr val="3C3C3C"/>
                </a:solidFill>
                <a:latin typeface="Trebuchet MS" panose="020B0603020202020204"/>
                <a:cs typeface="Trebuchet MS" panose="020B0603020202020204"/>
              </a:rPr>
              <a:t>a</a:t>
            </a:r>
            <a:r>
              <a:rPr sz="2800" spc="-150" dirty="0">
                <a:solidFill>
                  <a:srgbClr val="3C3C3C"/>
                </a:solidFill>
                <a:latin typeface="Trebuchet MS" panose="020B0603020202020204"/>
                <a:cs typeface="Trebuchet MS" panose="020B0603020202020204"/>
              </a:rPr>
              <a:t>y</a:t>
            </a:r>
            <a:r>
              <a:rPr sz="2800" spc="-65" dirty="0">
                <a:solidFill>
                  <a:srgbClr val="3C3C3C"/>
                </a:solidFill>
                <a:latin typeface="Trebuchet MS" panose="020B0603020202020204"/>
                <a:cs typeface="Trebuchet MS" panose="020B0603020202020204"/>
              </a:rPr>
              <a:t> </a:t>
            </a:r>
            <a:r>
              <a:rPr sz="2800" spc="-145" dirty="0">
                <a:solidFill>
                  <a:srgbClr val="3C3C3C"/>
                </a:solidFill>
                <a:latin typeface="Trebuchet MS" panose="020B0603020202020204"/>
                <a:cs typeface="Trebuchet MS" panose="020B0603020202020204"/>
              </a:rPr>
              <a:t>b</a:t>
            </a:r>
            <a:r>
              <a:rPr sz="2800" spc="-185" dirty="0">
                <a:solidFill>
                  <a:srgbClr val="3C3C3C"/>
                </a:solidFill>
                <a:latin typeface="Trebuchet MS" panose="020B0603020202020204"/>
                <a:cs typeface="Trebuchet MS" panose="020B0603020202020204"/>
              </a:rPr>
              <a:t>e</a:t>
            </a:r>
            <a:r>
              <a:rPr sz="2800" spc="-105" dirty="0">
                <a:solidFill>
                  <a:srgbClr val="3C3C3C"/>
                </a:solidFill>
                <a:latin typeface="Trebuchet MS" panose="020B0603020202020204"/>
                <a:cs typeface="Trebuchet MS" panose="020B0603020202020204"/>
              </a:rPr>
              <a:t> </a:t>
            </a:r>
            <a:r>
              <a:rPr sz="2800" spc="-185" dirty="0">
                <a:solidFill>
                  <a:srgbClr val="3C3C3C"/>
                </a:solidFill>
                <a:latin typeface="Trebuchet MS" panose="020B0603020202020204"/>
                <a:cs typeface="Trebuchet MS" panose="020B0603020202020204"/>
              </a:rPr>
              <a:t>acute</a:t>
            </a:r>
            <a:r>
              <a:rPr sz="2800" spc="-75" dirty="0">
                <a:solidFill>
                  <a:srgbClr val="3C3C3C"/>
                </a:solidFill>
                <a:latin typeface="Trebuchet MS" panose="020B0603020202020204"/>
                <a:cs typeface="Trebuchet MS" panose="020B0603020202020204"/>
              </a:rPr>
              <a:t> </a:t>
            </a:r>
            <a:r>
              <a:rPr sz="2800" spc="50" dirty="0">
                <a:solidFill>
                  <a:srgbClr val="3C3C3C"/>
                </a:solidFill>
                <a:latin typeface="Trebuchet MS" panose="020B0603020202020204"/>
                <a:cs typeface="Trebuchet MS" panose="020B0603020202020204"/>
              </a:rPr>
              <a:t>o</a:t>
            </a:r>
            <a:r>
              <a:rPr sz="2800" spc="20" dirty="0">
                <a:solidFill>
                  <a:srgbClr val="3C3C3C"/>
                </a:solidFill>
                <a:latin typeface="Trebuchet MS" panose="020B0603020202020204"/>
                <a:cs typeface="Trebuchet MS" panose="020B0603020202020204"/>
              </a:rPr>
              <a:t>r</a:t>
            </a:r>
            <a:r>
              <a:rPr sz="2800" spc="-85" dirty="0">
                <a:solidFill>
                  <a:srgbClr val="3C3C3C"/>
                </a:solidFill>
                <a:latin typeface="Trebuchet MS" panose="020B0603020202020204"/>
                <a:cs typeface="Trebuchet MS" panose="020B0603020202020204"/>
              </a:rPr>
              <a:t> </a:t>
            </a:r>
            <a:r>
              <a:rPr sz="2800" spc="-95" dirty="0">
                <a:solidFill>
                  <a:srgbClr val="3C3C3C"/>
                </a:solidFill>
                <a:latin typeface="Trebuchet MS" panose="020B0603020202020204"/>
                <a:cs typeface="Trebuchet MS" panose="020B0603020202020204"/>
              </a:rPr>
              <a:t>ch</a:t>
            </a:r>
            <a:r>
              <a:rPr sz="2800" spc="-150" dirty="0">
                <a:solidFill>
                  <a:srgbClr val="3C3C3C"/>
                </a:solidFill>
                <a:latin typeface="Trebuchet MS" panose="020B0603020202020204"/>
                <a:cs typeface="Trebuchet MS" panose="020B0603020202020204"/>
              </a:rPr>
              <a:t>r</a:t>
            </a:r>
            <a:r>
              <a:rPr sz="2800" spc="50" dirty="0">
                <a:solidFill>
                  <a:srgbClr val="3C3C3C"/>
                </a:solidFill>
                <a:latin typeface="Trebuchet MS" panose="020B0603020202020204"/>
                <a:cs typeface="Trebuchet MS" panose="020B0603020202020204"/>
              </a:rPr>
              <a:t>o</a:t>
            </a:r>
            <a:r>
              <a:rPr sz="2800" spc="-120" dirty="0">
                <a:solidFill>
                  <a:srgbClr val="3C3C3C"/>
                </a:solidFill>
                <a:latin typeface="Trebuchet MS" panose="020B0603020202020204"/>
                <a:cs typeface="Trebuchet MS" panose="020B0603020202020204"/>
              </a:rPr>
              <a:t>n</a:t>
            </a:r>
            <a:r>
              <a:rPr sz="2800" spc="-180" dirty="0">
                <a:solidFill>
                  <a:srgbClr val="3C3C3C"/>
                </a:solidFill>
                <a:latin typeface="Trebuchet MS" panose="020B0603020202020204"/>
                <a:cs typeface="Trebuchet MS" panose="020B0603020202020204"/>
              </a:rPr>
              <a:t>i</a:t>
            </a:r>
            <a:r>
              <a:rPr sz="2800" spc="-160" dirty="0">
                <a:solidFill>
                  <a:srgbClr val="3C3C3C"/>
                </a:solidFill>
                <a:latin typeface="Trebuchet MS" panose="020B0603020202020204"/>
                <a:cs typeface="Trebuchet MS" panose="020B0603020202020204"/>
              </a:rPr>
              <a:t>c</a:t>
            </a:r>
            <a:r>
              <a:rPr sz="2800" spc="-130" dirty="0">
                <a:solidFill>
                  <a:srgbClr val="3C3C3C"/>
                </a:solidFill>
                <a:latin typeface="Trebuchet MS" panose="020B0603020202020204"/>
                <a:cs typeface="Trebuchet MS" panose="020B0603020202020204"/>
              </a:rPr>
              <a:t> </a:t>
            </a:r>
            <a:r>
              <a:rPr sz="2800" spc="-195" dirty="0">
                <a:solidFill>
                  <a:srgbClr val="3C3C3C"/>
                </a:solidFill>
                <a:latin typeface="Trebuchet MS" panose="020B0603020202020204"/>
                <a:cs typeface="Trebuchet MS" panose="020B0603020202020204"/>
              </a:rPr>
              <a:t>a</a:t>
            </a:r>
            <a:r>
              <a:rPr sz="2800" spc="-200" dirty="0">
                <a:solidFill>
                  <a:srgbClr val="3C3C3C"/>
                </a:solidFill>
                <a:latin typeface="Trebuchet MS" panose="020B0603020202020204"/>
                <a:cs typeface="Trebuchet MS" panose="020B0603020202020204"/>
              </a:rPr>
              <a:t>n</a:t>
            </a:r>
            <a:r>
              <a:rPr sz="2800" spc="-130" dirty="0">
                <a:solidFill>
                  <a:srgbClr val="3C3C3C"/>
                </a:solidFill>
                <a:latin typeface="Trebuchet MS" panose="020B0603020202020204"/>
                <a:cs typeface="Trebuchet MS" panose="020B0603020202020204"/>
              </a:rPr>
              <a:t>d</a:t>
            </a:r>
            <a:r>
              <a:rPr sz="2800" spc="-95" dirty="0">
                <a:solidFill>
                  <a:srgbClr val="3C3C3C"/>
                </a:solidFill>
                <a:latin typeface="Trebuchet MS" panose="020B0603020202020204"/>
                <a:cs typeface="Trebuchet MS" panose="020B0603020202020204"/>
              </a:rPr>
              <a:t> </a:t>
            </a:r>
            <a:r>
              <a:rPr sz="2800" spc="-155" dirty="0">
                <a:solidFill>
                  <a:srgbClr val="3C3C3C"/>
                </a:solidFill>
                <a:latin typeface="Trebuchet MS" panose="020B0603020202020204"/>
                <a:cs typeface="Trebuchet MS" panose="020B0603020202020204"/>
              </a:rPr>
              <a:t>caused</a:t>
            </a:r>
            <a:r>
              <a:rPr sz="2800" spc="-95" dirty="0">
                <a:solidFill>
                  <a:srgbClr val="3C3C3C"/>
                </a:solidFill>
                <a:latin typeface="Trebuchet MS" panose="020B0603020202020204"/>
                <a:cs typeface="Trebuchet MS" panose="020B0603020202020204"/>
              </a:rPr>
              <a:t> </a:t>
            </a:r>
            <a:r>
              <a:rPr sz="2800" spc="-170" dirty="0">
                <a:solidFill>
                  <a:srgbClr val="3C3C3C"/>
                </a:solidFill>
                <a:latin typeface="Trebuchet MS" panose="020B0603020202020204"/>
                <a:cs typeface="Trebuchet MS" panose="020B0603020202020204"/>
              </a:rPr>
              <a:t>b</a:t>
            </a:r>
            <a:r>
              <a:rPr sz="2800" spc="-114" dirty="0">
                <a:solidFill>
                  <a:srgbClr val="3C3C3C"/>
                </a:solidFill>
                <a:latin typeface="Trebuchet MS" panose="020B0603020202020204"/>
                <a:cs typeface="Trebuchet MS" panose="020B0603020202020204"/>
              </a:rPr>
              <a:t>y  </a:t>
            </a:r>
            <a:r>
              <a:rPr sz="2800" spc="-185" dirty="0">
                <a:solidFill>
                  <a:srgbClr val="3C3C3C"/>
                </a:solidFill>
                <a:latin typeface="Trebuchet MS" panose="020B0603020202020204"/>
                <a:cs typeface="Trebuchet MS" panose="020B0603020202020204"/>
              </a:rPr>
              <a:t>i</a:t>
            </a:r>
            <a:r>
              <a:rPr sz="2800" spc="-235" dirty="0">
                <a:solidFill>
                  <a:srgbClr val="3C3C3C"/>
                </a:solidFill>
                <a:latin typeface="Trebuchet MS" panose="020B0603020202020204"/>
                <a:cs typeface="Trebuchet MS" panose="020B0603020202020204"/>
              </a:rPr>
              <a:t>mba</a:t>
            </a:r>
            <a:r>
              <a:rPr sz="2800" spc="-100" dirty="0">
                <a:solidFill>
                  <a:srgbClr val="3C3C3C"/>
                </a:solidFill>
                <a:latin typeface="Trebuchet MS" panose="020B0603020202020204"/>
                <a:cs typeface="Trebuchet MS" panose="020B0603020202020204"/>
              </a:rPr>
              <a:t>l</a:t>
            </a:r>
            <a:r>
              <a:rPr sz="2800" spc="-200" dirty="0">
                <a:solidFill>
                  <a:srgbClr val="3C3C3C"/>
                </a:solidFill>
                <a:latin typeface="Trebuchet MS" panose="020B0603020202020204"/>
                <a:cs typeface="Trebuchet MS" panose="020B0603020202020204"/>
              </a:rPr>
              <a:t>a</a:t>
            </a:r>
            <a:r>
              <a:rPr sz="2800" spc="-195" dirty="0">
                <a:solidFill>
                  <a:srgbClr val="3C3C3C"/>
                </a:solidFill>
                <a:latin typeface="Trebuchet MS" panose="020B0603020202020204"/>
                <a:cs typeface="Trebuchet MS" panose="020B0603020202020204"/>
              </a:rPr>
              <a:t>n</a:t>
            </a:r>
            <a:r>
              <a:rPr sz="2800" spc="-170" dirty="0">
                <a:solidFill>
                  <a:srgbClr val="3C3C3C"/>
                </a:solidFill>
                <a:latin typeface="Trebuchet MS" panose="020B0603020202020204"/>
                <a:cs typeface="Trebuchet MS" panose="020B0603020202020204"/>
              </a:rPr>
              <a:t>ce</a:t>
            </a:r>
            <a:r>
              <a:rPr sz="2800" spc="-135" dirty="0">
                <a:solidFill>
                  <a:srgbClr val="3C3C3C"/>
                </a:solidFill>
                <a:latin typeface="Trebuchet MS" panose="020B0603020202020204"/>
                <a:cs typeface="Trebuchet MS" panose="020B0603020202020204"/>
              </a:rPr>
              <a:t> </a:t>
            </a:r>
            <a:r>
              <a:rPr sz="2800" spc="-155" dirty="0">
                <a:solidFill>
                  <a:srgbClr val="3C3C3C"/>
                </a:solidFill>
                <a:latin typeface="Trebuchet MS" panose="020B0603020202020204"/>
                <a:cs typeface="Trebuchet MS" panose="020B0603020202020204"/>
              </a:rPr>
              <a:t>b</a:t>
            </a:r>
            <a:r>
              <a:rPr sz="2800" spc="-120" dirty="0">
                <a:solidFill>
                  <a:srgbClr val="3C3C3C"/>
                </a:solidFill>
                <a:latin typeface="Trebuchet MS" panose="020B0603020202020204"/>
                <a:cs typeface="Trebuchet MS" panose="020B0603020202020204"/>
              </a:rPr>
              <a:t>et</a:t>
            </a:r>
            <a:r>
              <a:rPr sz="2800" spc="-245" dirty="0">
                <a:solidFill>
                  <a:srgbClr val="3C3C3C"/>
                </a:solidFill>
                <a:latin typeface="Trebuchet MS" panose="020B0603020202020204"/>
                <a:cs typeface="Trebuchet MS" panose="020B0603020202020204"/>
              </a:rPr>
              <a:t>w</a:t>
            </a:r>
            <a:r>
              <a:rPr sz="2800" spc="-165" dirty="0">
                <a:solidFill>
                  <a:srgbClr val="3C3C3C"/>
                </a:solidFill>
                <a:latin typeface="Trebuchet MS" panose="020B0603020202020204"/>
                <a:cs typeface="Trebuchet MS" panose="020B0603020202020204"/>
              </a:rPr>
              <a:t>een</a:t>
            </a:r>
            <a:r>
              <a:rPr sz="2800" spc="-120"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gastric</a:t>
            </a:r>
            <a:r>
              <a:rPr sz="2800" spc="-80" dirty="0">
                <a:solidFill>
                  <a:srgbClr val="3C3C3C"/>
                </a:solidFill>
                <a:latin typeface="Trebuchet MS" panose="020B0603020202020204"/>
                <a:cs typeface="Trebuchet MS" panose="020B0603020202020204"/>
              </a:rPr>
              <a:t> </a:t>
            </a:r>
            <a:r>
              <a:rPr sz="2800" spc="-175" dirty="0">
                <a:solidFill>
                  <a:srgbClr val="3C3C3C"/>
                </a:solidFill>
                <a:latin typeface="Trebuchet MS" panose="020B0603020202020204"/>
                <a:cs typeface="Trebuchet MS" panose="020B0603020202020204"/>
              </a:rPr>
              <a:t>aci</a:t>
            </a:r>
            <a:r>
              <a:rPr sz="2800" spc="-220" dirty="0">
                <a:solidFill>
                  <a:srgbClr val="3C3C3C"/>
                </a:solidFill>
                <a:latin typeface="Trebuchet MS" panose="020B0603020202020204"/>
                <a:cs typeface="Trebuchet MS" panose="020B0603020202020204"/>
              </a:rPr>
              <a:t>d</a:t>
            </a:r>
            <a:r>
              <a:rPr sz="2800" spc="-55" dirty="0">
                <a:solidFill>
                  <a:srgbClr val="3C3C3C"/>
                </a:solidFill>
                <a:latin typeface="Trebuchet MS" panose="020B0603020202020204"/>
                <a:cs typeface="Trebuchet MS" panose="020B0603020202020204"/>
              </a:rPr>
              <a:t>s</a:t>
            </a:r>
            <a:r>
              <a:rPr sz="2800" spc="-100" dirty="0">
                <a:solidFill>
                  <a:srgbClr val="3C3C3C"/>
                </a:solidFill>
                <a:latin typeface="Trebuchet MS" panose="020B0603020202020204"/>
                <a:cs typeface="Trebuchet MS" panose="020B0603020202020204"/>
              </a:rPr>
              <a:t> </a:t>
            </a:r>
            <a:r>
              <a:rPr sz="2800" spc="-200" dirty="0">
                <a:solidFill>
                  <a:srgbClr val="3C3C3C"/>
                </a:solidFill>
                <a:latin typeface="Trebuchet MS" panose="020B0603020202020204"/>
                <a:cs typeface="Trebuchet MS" panose="020B0603020202020204"/>
              </a:rPr>
              <a:t>a</a:t>
            </a:r>
            <a:r>
              <a:rPr sz="2800" spc="-195" dirty="0">
                <a:solidFill>
                  <a:srgbClr val="3C3C3C"/>
                </a:solidFill>
                <a:latin typeface="Trebuchet MS" panose="020B0603020202020204"/>
                <a:cs typeface="Trebuchet MS" panose="020B0603020202020204"/>
              </a:rPr>
              <a:t>n</a:t>
            </a:r>
            <a:r>
              <a:rPr sz="2800" spc="-130" dirty="0">
                <a:solidFill>
                  <a:srgbClr val="3C3C3C"/>
                </a:solidFill>
                <a:latin typeface="Trebuchet MS" panose="020B0603020202020204"/>
                <a:cs typeface="Trebuchet MS" panose="020B0603020202020204"/>
              </a:rPr>
              <a:t>d</a:t>
            </a:r>
            <a:r>
              <a:rPr sz="2800" spc="-90" dirty="0">
                <a:solidFill>
                  <a:srgbClr val="3C3C3C"/>
                </a:solidFill>
                <a:latin typeface="Trebuchet MS" panose="020B0603020202020204"/>
                <a:cs typeface="Trebuchet MS" panose="020B0603020202020204"/>
              </a:rPr>
              <a:t> </a:t>
            </a:r>
            <a:r>
              <a:rPr sz="2800" spc="-190" dirty="0">
                <a:solidFill>
                  <a:srgbClr val="3C3C3C"/>
                </a:solidFill>
                <a:latin typeface="Trebuchet MS" panose="020B0603020202020204"/>
                <a:cs typeface="Trebuchet MS" panose="020B0603020202020204"/>
              </a:rPr>
              <a:t>m</a:t>
            </a:r>
            <a:r>
              <a:rPr sz="2800" spc="-125" dirty="0">
                <a:solidFill>
                  <a:srgbClr val="3C3C3C"/>
                </a:solidFill>
                <a:latin typeface="Trebuchet MS" panose="020B0603020202020204"/>
                <a:cs typeface="Trebuchet MS" panose="020B0603020202020204"/>
              </a:rPr>
              <a:t>u</a:t>
            </a:r>
            <a:r>
              <a:rPr sz="2800" spc="-120" dirty="0">
                <a:solidFill>
                  <a:srgbClr val="3C3C3C"/>
                </a:solidFill>
                <a:latin typeface="Trebuchet MS" panose="020B0603020202020204"/>
                <a:cs typeface="Trebuchet MS" panose="020B0603020202020204"/>
              </a:rPr>
              <a:t>cosal  </a:t>
            </a:r>
            <a:r>
              <a:rPr sz="2800" spc="-240" dirty="0">
                <a:solidFill>
                  <a:srgbClr val="3C3C3C"/>
                </a:solidFill>
                <a:latin typeface="Trebuchet MS" panose="020B0603020202020204"/>
                <a:cs typeface="Trebuchet MS" panose="020B0603020202020204"/>
              </a:rPr>
              <a:t>de</a:t>
            </a:r>
            <a:r>
              <a:rPr sz="2800" spc="-190" dirty="0">
                <a:solidFill>
                  <a:srgbClr val="3C3C3C"/>
                </a:solidFill>
                <a:latin typeface="Trebuchet MS" panose="020B0603020202020204"/>
                <a:cs typeface="Trebuchet MS" panose="020B0603020202020204"/>
              </a:rPr>
              <a:t>f</a:t>
            </a:r>
            <a:r>
              <a:rPr sz="2800" spc="-155" dirty="0">
                <a:solidFill>
                  <a:srgbClr val="3C3C3C"/>
                </a:solidFill>
                <a:latin typeface="Trebuchet MS" panose="020B0603020202020204"/>
                <a:cs typeface="Trebuchet MS" panose="020B0603020202020204"/>
              </a:rPr>
              <a:t>e</a:t>
            </a:r>
            <a:r>
              <a:rPr sz="2800" spc="-150" dirty="0">
                <a:solidFill>
                  <a:srgbClr val="3C3C3C"/>
                </a:solidFill>
                <a:latin typeface="Trebuchet MS" panose="020B0603020202020204"/>
                <a:cs typeface="Trebuchet MS" panose="020B0603020202020204"/>
              </a:rPr>
              <a:t>n</a:t>
            </a:r>
            <a:r>
              <a:rPr sz="2800" spc="-185" dirty="0">
                <a:solidFill>
                  <a:srgbClr val="3C3C3C"/>
                </a:solidFill>
                <a:latin typeface="Trebuchet MS" panose="020B0603020202020204"/>
                <a:cs typeface="Trebuchet MS" panose="020B0603020202020204"/>
              </a:rPr>
              <a:t>ses</a:t>
            </a:r>
            <a:r>
              <a:rPr sz="2800" spc="-80" dirty="0">
                <a:solidFill>
                  <a:srgbClr val="3C3C3C"/>
                </a:solidFill>
                <a:latin typeface="Trebuchet MS" panose="020B0603020202020204"/>
                <a:cs typeface="Trebuchet MS" panose="020B0603020202020204"/>
              </a:rPr>
              <a:t>.</a:t>
            </a:r>
            <a:r>
              <a:rPr sz="2800" spc="-30" dirty="0">
                <a:solidFill>
                  <a:srgbClr val="3C3C3C"/>
                </a:solidFill>
                <a:latin typeface="Trebuchet MS" panose="020B0603020202020204"/>
                <a:cs typeface="Trebuchet MS" panose="020B0603020202020204"/>
              </a:rPr>
              <a:t>T</a:t>
            </a:r>
            <a:r>
              <a:rPr sz="2800" spc="-20" dirty="0">
                <a:solidFill>
                  <a:srgbClr val="3C3C3C"/>
                </a:solidFill>
                <a:latin typeface="Trebuchet MS" panose="020B0603020202020204"/>
                <a:cs typeface="Trebuchet MS" panose="020B0603020202020204"/>
              </a:rPr>
              <a:t>h</a:t>
            </a:r>
            <a:r>
              <a:rPr sz="2800" spc="-185" dirty="0">
                <a:solidFill>
                  <a:srgbClr val="3C3C3C"/>
                </a:solidFill>
                <a:latin typeface="Trebuchet MS" panose="020B0603020202020204"/>
                <a:cs typeface="Trebuchet MS" panose="020B0603020202020204"/>
              </a:rPr>
              <a:t>e</a:t>
            </a:r>
            <a:r>
              <a:rPr sz="2800" spc="-105" dirty="0">
                <a:solidFill>
                  <a:srgbClr val="3C3C3C"/>
                </a:solidFill>
                <a:latin typeface="Trebuchet MS" panose="020B0603020202020204"/>
                <a:cs typeface="Trebuchet MS" panose="020B0603020202020204"/>
              </a:rPr>
              <a:t> </a:t>
            </a:r>
            <a:r>
              <a:rPr sz="2800" spc="-204" dirty="0">
                <a:solidFill>
                  <a:srgbClr val="3C3C3C"/>
                </a:solidFill>
                <a:latin typeface="Trebuchet MS" panose="020B0603020202020204"/>
                <a:cs typeface="Trebuchet MS" panose="020B0603020202020204"/>
              </a:rPr>
              <a:t>d</a:t>
            </a:r>
            <a:r>
              <a:rPr sz="2800" spc="-95" dirty="0">
                <a:solidFill>
                  <a:srgbClr val="3C3C3C"/>
                </a:solidFill>
                <a:latin typeface="Trebuchet MS" panose="020B0603020202020204"/>
                <a:cs typeface="Trebuchet MS" panose="020B0603020202020204"/>
              </a:rPr>
              <a:t>i</a:t>
            </a:r>
            <a:r>
              <a:rPr sz="2800" spc="-150" dirty="0">
                <a:solidFill>
                  <a:srgbClr val="3C3C3C"/>
                </a:solidFill>
                <a:latin typeface="Trebuchet MS" panose="020B0603020202020204"/>
                <a:cs typeface="Trebuchet MS" panose="020B0603020202020204"/>
              </a:rPr>
              <a:t>sease</a:t>
            </a:r>
            <a:r>
              <a:rPr sz="2800" spc="-135"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i</a:t>
            </a:r>
            <a:r>
              <a:rPr sz="2800" spc="-55" dirty="0">
                <a:solidFill>
                  <a:srgbClr val="3C3C3C"/>
                </a:solidFill>
                <a:latin typeface="Trebuchet MS" panose="020B0603020202020204"/>
                <a:cs typeface="Trebuchet MS" panose="020B0603020202020204"/>
              </a:rPr>
              <a:t>s</a:t>
            </a:r>
            <a:r>
              <a:rPr sz="2800" spc="-75"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p</a:t>
            </a:r>
            <a:r>
              <a:rPr sz="2800" spc="-160" dirty="0">
                <a:solidFill>
                  <a:srgbClr val="3C3C3C"/>
                </a:solidFill>
                <a:latin typeface="Trebuchet MS" panose="020B0603020202020204"/>
                <a:cs typeface="Trebuchet MS" panose="020B0603020202020204"/>
              </a:rPr>
              <a:t>eaki</a:t>
            </a:r>
            <a:r>
              <a:rPr sz="2800" spc="-180" dirty="0">
                <a:solidFill>
                  <a:srgbClr val="3C3C3C"/>
                </a:solidFill>
                <a:latin typeface="Trebuchet MS" panose="020B0603020202020204"/>
                <a:cs typeface="Trebuchet MS" panose="020B0603020202020204"/>
              </a:rPr>
              <a:t>n</a:t>
            </a:r>
            <a:r>
              <a:rPr sz="2800" spc="-210" dirty="0">
                <a:solidFill>
                  <a:srgbClr val="3C3C3C"/>
                </a:solidFill>
                <a:latin typeface="Trebuchet MS" panose="020B0603020202020204"/>
                <a:cs typeface="Trebuchet MS" panose="020B0603020202020204"/>
              </a:rPr>
              <a:t>g</a:t>
            </a:r>
            <a:r>
              <a:rPr sz="2800" spc="-150" dirty="0">
                <a:solidFill>
                  <a:srgbClr val="3C3C3C"/>
                </a:solidFill>
                <a:latin typeface="Trebuchet MS" panose="020B0603020202020204"/>
                <a:cs typeface="Trebuchet MS" panose="020B0603020202020204"/>
              </a:rPr>
              <a:t> </a:t>
            </a:r>
            <a:r>
              <a:rPr sz="2800" spc="-145" dirty="0">
                <a:solidFill>
                  <a:srgbClr val="3C3C3C"/>
                </a:solidFill>
                <a:latin typeface="Trebuchet MS" panose="020B0603020202020204"/>
                <a:cs typeface="Trebuchet MS" panose="020B0603020202020204"/>
              </a:rPr>
              <a:t>a</a:t>
            </a:r>
            <a:r>
              <a:rPr sz="2800" spc="-195" dirty="0">
                <a:solidFill>
                  <a:srgbClr val="3C3C3C"/>
                </a:solidFill>
                <a:latin typeface="Trebuchet MS" panose="020B0603020202020204"/>
                <a:cs typeface="Trebuchet MS" panose="020B0603020202020204"/>
              </a:rPr>
              <a:t>r</a:t>
            </a:r>
            <a:r>
              <a:rPr sz="2800" spc="50" dirty="0">
                <a:solidFill>
                  <a:srgbClr val="3C3C3C"/>
                </a:solidFill>
                <a:latin typeface="Trebuchet MS" panose="020B0603020202020204"/>
                <a:cs typeface="Trebuchet MS" panose="020B0603020202020204"/>
              </a:rPr>
              <a:t>o</a:t>
            </a:r>
            <a:r>
              <a:rPr sz="2800" spc="-120" dirty="0">
                <a:solidFill>
                  <a:srgbClr val="3C3C3C"/>
                </a:solidFill>
                <a:latin typeface="Trebuchet MS" panose="020B0603020202020204"/>
                <a:cs typeface="Trebuchet MS" panose="020B0603020202020204"/>
              </a:rPr>
              <a:t>un</a:t>
            </a:r>
            <a:r>
              <a:rPr sz="2800" spc="-130" dirty="0">
                <a:solidFill>
                  <a:srgbClr val="3C3C3C"/>
                </a:solidFill>
                <a:latin typeface="Trebuchet MS" panose="020B0603020202020204"/>
                <a:cs typeface="Trebuchet MS" panose="020B0603020202020204"/>
              </a:rPr>
              <a:t>d</a:t>
            </a:r>
            <a:r>
              <a:rPr sz="2800" spc="-95"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70" dirty="0">
                <a:solidFill>
                  <a:srgbClr val="3C3C3C"/>
                </a:solidFill>
                <a:latin typeface="Trebuchet MS" panose="020B0603020202020204"/>
                <a:cs typeface="Trebuchet MS" panose="020B0603020202020204"/>
              </a:rPr>
              <a:t>h</a:t>
            </a:r>
            <a:r>
              <a:rPr sz="2800" spc="-130" dirty="0">
                <a:solidFill>
                  <a:srgbClr val="3C3C3C"/>
                </a:solidFill>
                <a:latin typeface="Trebuchet MS" panose="020B0603020202020204"/>
                <a:cs typeface="Trebuchet MS" panose="020B0603020202020204"/>
              </a:rPr>
              <a:t>e  </a:t>
            </a:r>
            <a:r>
              <a:rPr sz="2800" spc="-225" dirty="0">
                <a:solidFill>
                  <a:srgbClr val="3C3C3C"/>
                </a:solidFill>
                <a:latin typeface="Trebuchet MS" panose="020B0603020202020204"/>
                <a:cs typeface="Trebuchet MS" panose="020B0603020202020204"/>
              </a:rPr>
              <a:t>age</a:t>
            </a:r>
            <a:r>
              <a:rPr sz="2800" spc="-75" dirty="0">
                <a:solidFill>
                  <a:srgbClr val="3C3C3C"/>
                </a:solidFill>
                <a:latin typeface="Trebuchet MS" panose="020B0603020202020204"/>
                <a:cs typeface="Trebuchet MS" panose="020B0603020202020204"/>
              </a:rPr>
              <a:t> </a:t>
            </a:r>
            <a:r>
              <a:rPr sz="2800" spc="-145" dirty="0">
                <a:solidFill>
                  <a:srgbClr val="3C3C3C"/>
                </a:solidFill>
                <a:latin typeface="Trebuchet MS" panose="020B0603020202020204"/>
                <a:cs typeface="Trebuchet MS" panose="020B0603020202020204"/>
              </a:rPr>
              <a:t>of</a:t>
            </a:r>
            <a:r>
              <a:rPr sz="2800" spc="-85" dirty="0">
                <a:solidFill>
                  <a:srgbClr val="3C3C3C"/>
                </a:solidFill>
                <a:latin typeface="Trebuchet MS" panose="020B0603020202020204"/>
                <a:cs typeface="Trebuchet MS" panose="020B0603020202020204"/>
              </a:rPr>
              <a:t> </a:t>
            </a:r>
            <a:r>
              <a:rPr sz="2800" spc="-105" dirty="0">
                <a:solidFill>
                  <a:srgbClr val="3C3C3C"/>
                </a:solidFill>
                <a:latin typeface="Trebuchet MS" panose="020B0603020202020204"/>
                <a:cs typeface="Trebuchet MS" panose="020B0603020202020204"/>
              </a:rPr>
              <a:t>70.This</a:t>
            </a:r>
            <a:r>
              <a:rPr sz="2800" spc="-100" dirty="0">
                <a:solidFill>
                  <a:srgbClr val="3C3C3C"/>
                </a:solidFill>
                <a:latin typeface="Trebuchet MS" panose="020B0603020202020204"/>
                <a:cs typeface="Trebuchet MS" panose="020B0603020202020204"/>
              </a:rPr>
              <a:t> </a:t>
            </a:r>
            <a:r>
              <a:rPr sz="2800" spc="-240" dirty="0">
                <a:solidFill>
                  <a:srgbClr val="3C3C3C"/>
                </a:solidFill>
                <a:latin typeface="Trebuchet MS" panose="020B0603020202020204"/>
                <a:cs typeface="Trebuchet MS" panose="020B0603020202020204"/>
              </a:rPr>
              <a:t>may</a:t>
            </a:r>
            <a:r>
              <a:rPr sz="2800" spc="-85" dirty="0">
                <a:solidFill>
                  <a:srgbClr val="3C3C3C"/>
                </a:solidFill>
                <a:latin typeface="Trebuchet MS" panose="020B0603020202020204"/>
                <a:cs typeface="Trebuchet MS" panose="020B0603020202020204"/>
              </a:rPr>
              <a:t> </a:t>
            </a:r>
            <a:r>
              <a:rPr sz="2800" spc="-170" dirty="0">
                <a:solidFill>
                  <a:srgbClr val="3C3C3C"/>
                </a:solidFill>
                <a:latin typeface="Trebuchet MS" panose="020B0603020202020204"/>
                <a:cs typeface="Trebuchet MS" panose="020B0603020202020204"/>
              </a:rPr>
              <a:t>be</a:t>
            </a:r>
            <a:r>
              <a:rPr sz="2800" spc="-80" dirty="0">
                <a:solidFill>
                  <a:srgbClr val="3C3C3C"/>
                </a:solidFill>
                <a:latin typeface="Trebuchet MS" panose="020B0603020202020204"/>
                <a:cs typeface="Trebuchet MS" panose="020B0603020202020204"/>
              </a:rPr>
              <a:t> </a:t>
            </a:r>
            <a:r>
              <a:rPr sz="2800" spc="-145" dirty="0">
                <a:solidFill>
                  <a:srgbClr val="3C3C3C"/>
                </a:solidFill>
                <a:latin typeface="Trebuchet MS" panose="020B0603020202020204"/>
                <a:cs typeface="Trebuchet MS" panose="020B0603020202020204"/>
              </a:rPr>
              <a:t>due</a:t>
            </a:r>
            <a:r>
              <a:rPr sz="2800" spc="-125" dirty="0">
                <a:solidFill>
                  <a:srgbClr val="3C3C3C"/>
                </a:solidFill>
                <a:latin typeface="Trebuchet MS" panose="020B0603020202020204"/>
                <a:cs typeface="Trebuchet MS" panose="020B0603020202020204"/>
              </a:rPr>
              <a:t> </a:t>
            </a:r>
            <a:r>
              <a:rPr sz="2800" spc="-65" dirty="0">
                <a:solidFill>
                  <a:srgbClr val="3C3C3C"/>
                </a:solidFill>
                <a:latin typeface="Trebuchet MS" panose="020B0603020202020204"/>
                <a:cs typeface="Trebuchet MS" panose="020B0603020202020204"/>
              </a:rPr>
              <a:t>to</a:t>
            </a:r>
            <a:r>
              <a:rPr sz="2800" spc="-70"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the</a:t>
            </a:r>
            <a:r>
              <a:rPr sz="2800" spc="-80"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increasingly </a:t>
            </a:r>
            <a:r>
              <a:rPr sz="2800" spc="-825" dirty="0">
                <a:solidFill>
                  <a:srgbClr val="3C3C3C"/>
                </a:solidFill>
                <a:latin typeface="Trebuchet MS" panose="020B0603020202020204"/>
                <a:cs typeface="Trebuchet MS" panose="020B0603020202020204"/>
              </a:rPr>
              <a:t> </a:t>
            </a:r>
            <a:r>
              <a:rPr sz="2800" spc="-100" dirty="0">
                <a:solidFill>
                  <a:srgbClr val="3C3C3C"/>
                </a:solidFill>
                <a:latin typeface="Trebuchet MS" panose="020B0603020202020204"/>
                <a:cs typeface="Trebuchet MS" panose="020B0603020202020204"/>
              </a:rPr>
              <a:t>com</a:t>
            </a:r>
            <a:r>
              <a:rPr sz="2800" spc="-150" dirty="0">
                <a:solidFill>
                  <a:srgbClr val="3C3C3C"/>
                </a:solidFill>
                <a:latin typeface="Trebuchet MS" panose="020B0603020202020204"/>
                <a:cs typeface="Trebuchet MS" panose="020B0603020202020204"/>
              </a:rPr>
              <a:t>m</a:t>
            </a:r>
            <a:r>
              <a:rPr sz="2800" spc="50" dirty="0">
                <a:solidFill>
                  <a:srgbClr val="3C3C3C"/>
                </a:solidFill>
                <a:latin typeface="Trebuchet MS" panose="020B0603020202020204"/>
                <a:cs typeface="Trebuchet MS" panose="020B0603020202020204"/>
              </a:rPr>
              <a:t>o</a:t>
            </a:r>
            <a:r>
              <a:rPr sz="2800" spc="-125" dirty="0">
                <a:solidFill>
                  <a:srgbClr val="3C3C3C"/>
                </a:solidFill>
                <a:latin typeface="Trebuchet MS" panose="020B0603020202020204"/>
                <a:cs typeface="Trebuchet MS" panose="020B0603020202020204"/>
              </a:rPr>
              <a:t>n</a:t>
            </a:r>
            <a:r>
              <a:rPr sz="2800" spc="-95" dirty="0">
                <a:solidFill>
                  <a:srgbClr val="3C3C3C"/>
                </a:solidFill>
                <a:latin typeface="Trebuchet MS" panose="020B0603020202020204"/>
                <a:cs typeface="Trebuchet MS" panose="020B0603020202020204"/>
              </a:rPr>
              <a:t> </a:t>
            </a:r>
            <a:r>
              <a:rPr sz="2800" spc="-120" dirty="0">
                <a:solidFill>
                  <a:srgbClr val="3C3C3C"/>
                </a:solidFill>
                <a:latin typeface="Trebuchet MS" panose="020B0603020202020204"/>
                <a:cs typeface="Trebuchet MS" panose="020B0603020202020204"/>
              </a:rPr>
              <a:t>use</a:t>
            </a:r>
            <a:r>
              <a:rPr sz="2800" spc="-105" dirty="0">
                <a:solidFill>
                  <a:srgbClr val="3C3C3C"/>
                </a:solidFill>
                <a:latin typeface="Trebuchet MS" panose="020B0603020202020204"/>
                <a:cs typeface="Trebuchet MS" panose="020B0603020202020204"/>
              </a:rPr>
              <a:t> </a:t>
            </a:r>
            <a:r>
              <a:rPr sz="2800" spc="50" dirty="0">
                <a:solidFill>
                  <a:srgbClr val="3C3C3C"/>
                </a:solidFill>
                <a:latin typeface="Trebuchet MS" panose="020B0603020202020204"/>
                <a:cs typeface="Trebuchet MS" panose="020B0603020202020204"/>
              </a:rPr>
              <a:t>o</a:t>
            </a:r>
            <a:r>
              <a:rPr sz="2800" spc="-335" dirty="0">
                <a:solidFill>
                  <a:srgbClr val="3C3C3C"/>
                </a:solidFill>
                <a:latin typeface="Trebuchet MS" panose="020B0603020202020204"/>
                <a:cs typeface="Trebuchet MS" panose="020B0603020202020204"/>
              </a:rPr>
              <a:t>f</a:t>
            </a:r>
            <a:r>
              <a:rPr sz="2800" spc="-85" dirty="0">
                <a:solidFill>
                  <a:srgbClr val="3C3C3C"/>
                </a:solidFill>
                <a:latin typeface="Trebuchet MS" panose="020B0603020202020204"/>
                <a:cs typeface="Trebuchet MS" panose="020B0603020202020204"/>
              </a:rPr>
              <a:t> </a:t>
            </a:r>
            <a:r>
              <a:rPr sz="2800" spc="390" dirty="0">
                <a:solidFill>
                  <a:srgbClr val="3C3C3C"/>
                </a:solidFill>
                <a:latin typeface="Trebuchet MS" panose="020B0603020202020204"/>
                <a:cs typeface="Trebuchet MS" panose="020B0603020202020204"/>
              </a:rPr>
              <a:t>N</a:t>
            </a:r>
            <a:r>
              <a:rPr sz="2800" spc="-55" dirty="0">
                <a:solidFill>
                  <a:srgbClr val="3C3C3C"/>
                </a:solidFill>
                <a:latin typeface="Trebuchet MS" panose="020B0603020202020204"/>
                <a:cs typeface="Trebuchet MS" panose="020B0603020202020204"/>
              </a:rPr>
              <a:t>S</a:t>
            </a:r>
            <a:r>
              <a:rPr sz="2800" spc="95" dirty="0">
                <a:solidFill>
                  <a:srgbClr val="3C3C3C"/>
                </a:solidFill>
                <a:latin typeface="Trebuchet MS" panose="020B0603020202020204"/>
                <a:cs typeface="Trebuchet MS" panose="020B0603020202020204"/>
              </a:rPr>
              <a:t>A</a:t>
            </a:r>
            <a:r>
              <a:rPr sz="2800" spc="35" dirty="0">
                <a:solidFill>
                  <a:srgbClr val="3C3C3C"/>
                </a:solidFill>
                <a:latin typeface="Trebuchet MS" panose="020B0603020202020204"/>
                <a:cs typeface="Trebuchet MS" panose="020B0603020202020204"/>
              </a:rPr>
              <a:t>I</a:t>
            </a:r>
            <a:r>
              <a:rPr sz="2800" spc="165" dirty="0">
                <a:solidFill>
                  <a:srgbClr val="3C3C3C"/>
                </a:solidFill>
                <a:latin typeface="Trebuchet MS" panose="020B0603020202020204"/>
                <a:cs typeface="Trebuchet MS" panose="020B0603020202020204"/>
              </a:rPr>
              <a:t>DS</a:t>
            </a:r>
            <a:r>
              <a:rPr sz="2800" spc="-90" dirty="0">
                <a:solidFill>
                  <a:srgbClr val="3C3C3C"/>
                </a:solidFill>
                <a:latin typeface="Trebuchet MS" panose="020B0603020202020204"/>
                <a:cs typeface="Trebuchet MS" panose="020B0603020202020204"/>
              </a:rPr>
              <a:t> </a:t>
            </a:r>
            <a:r>
              <a:rPr sz="2800" spc="-195" dirty="0">
                <a:solidFill>
                  <a:srgbClr val="3C3C3C"/>
                </a:solidFill>
                <a:latin typeface="Trebuchet MS" panose="020B0603020202020204"/>
                <a:cs typeface="Trebuchet MS" panose="020B0603020202020204"/>
              </a:rPr>
              <a:t>a</a:t>
            </a:r>
            <a:r>
              <a:rPr sz="2800" spc="-200" dirty="0">
                <a:solidFill>
                  <a:srgbClr val="3C3C3C"/>
                </a:solidFill>
                <a:latin typeface="Trebuchet MS" panose="020B0603020202020204"/>
                <a:cs typeface="Trebuchet MS" panose="020B0603020202020204"/>
              </a:rPr>
              <a:t>n</a:t>
            </a:r>
            <a:r>
              <a:rPr sz="2800" spc="-130" dirty="0">
                <a:solidFill>
                  <a:srgbClr val="3C3C3C"/>
                </a:solidFill>
                <a:latin typeface="Trebuchet MS" panose="020B0603020202020204"/>
                <a:cs typeface="Trebuchet MS" panose="020B0603020202020204"/>
              </a:rPr>
              <a:t>d</a:t>
            </a:r>
            <a:r>
              <a:rPr sz="2800" spc="-95"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as</a:t>
            </a:r>
            <a:r>
              <a:rPr sz="2800" spc="-175" dirty="0">
                <a:solidFill>
                  <a:srgbClr val="3C3C3C"/>
                </a:solidFill>
                <a:latin typeface="Trebuchet MS" panose="020B0603020202020204"/>
                <a:cs typeface="Trebuchet MS" panose="020B0603020202020204"/>
              </a:rPr>
              <a:t>p</a:t>
            </a:r>
            <a:r>
              <a:rPr sz="2800" spc="-180" dirty="0">
                <a:solidFill>
                  <a:srgbClr val="3C3C3C"/>
                </a:solidFill>
                <a:latin typeface="Trebuchet MS" panose="020B0603020202020204"/>
                <a:cs typeface="Trebuchet MS" panose="020B0603020202020204"/>
              </a:rPr>
              <a:t>i</a:t>
            </a:r>
            <a:r>
              <a:rPr sz="2800" spc="10" dirty="0">
                <a:solidFill>
                  <a:srgbClr val="3C3C3C"/>
                </a:solidFill>
                <a:latin typeface="Trebuchet MS" panose="020B0603020202020204"/>
                <a:cs typeface="Trebuchet MS" panose="020B0603020202020204"/>
              </a:rPr>
              <a:t>r</a:t>
            </a:r>
            <a:r>
              <a:rPr sz="2800" spc="-180" dirty="0">
                <a:solidFill>
                  <a:srgbClr val="3C3C3C"/>
                </a:solidFill>
                <a:latin typeface="Trebuchet MS" panose="020B0603020202020204"/>
                <a:cs typeface="Trebuchet MS" panose="020B0603020202020204"/>
              </a:rPr>
              <a:t>i</a:t>
            </a:r>
            <a:r>
              <a:rPr sz="2800" spc="-125" dirty="0">
                <a:solidFill>
                  <a:srgbClr val="3C3C3C"/>
                </a:solidFill>
                <a:latin typeface="Trebuchet MS" panose="020B0603020202020204"/>
                <a:cs typeface="Trebuchet MS" panose="020B0603020202020204"/>
              </a:rPr>
              <a:t>n</a:t>
            </a:r>
            <a:r>
              <a:rPr sz="2800" spc="-120"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i</a:t>
            </a:r>
            <a:r>
              <a:rPr sz="2800" spc="-125" dirty="0">
                <a:solidFill>
                  <a:srgbClr val="3C3C3C"/>
                </a:solidFill>
                <a:latin typeface="Trebuchet MS" panose="020B0603020202020204"/>
                <a:cs typeface="Trebuchet MS" panose="020B0603020202020204"/>
              </a:rPr>
              <a:t>n</a:t>
            </a:r>
            <a:r>
              <a:rPr sz="2800" spc="-70"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70" dirty="0">
                <a:solidFill>
                  <a:srgbClr val="3C3C3C"/>
                </a:solidFill>
                <a:latin typeface="Trebuchet MS" panose="020B0603020202020204"/>
                <a:cs typeface="Trebuchet MS" panose="020B0603020202020204"/>
              </a:rPr>
              <a:t>h</a:t>
            </a:r>
            <a:r>
              <a:rPr sz="2800" spc="-130" dirty="0">
                <a:solidFill>
                  <a:srgbClr val="3C3C3C"/>
                </a:solidFill>
                <a:latin typeface="Trebuchet MS" panose="020B0603020202020204"/>
                <a:cs typeface="Trebuchet MS" panose="020B0603020202020204"/>
              </a:rPr>
              <a:t>e  </a:t>
            </a:r>
            <a:r>
              <a:rPr sz="2800" spc="-160" dirty="0">
                <a:solidFill>
                  <a:srgbClr val="3C3C3C"/>
                </a:solidFill>
                <a:latin typeface="Trebuchet MS" panose="020B0603020202020204"/>
                <a:cs typeface="Trebuchet MS" panose="020B0603020202020204"/>
              </a:rPr>
              <a:t>el</a:t>
            </a:r>
            <a:r>
              <a:rPr sz="2800" spc="-200" dirty="0">
                <a:solidFill>
                  <a:srgbClr val="3C3C3C"/>
                </a:solidFill>
                <a:latin typeface="Trebuchet MS" panose="020B0603020202020204"/>
                <a:cs typeface="Trebuchet MS" panose="020B0603020202020204"/>
              </a:rPr>
              <a:t>d</a:t>
            </a:r>
            <a:r>
              <a:rPr sz="2800" spc="-95" dirty="0">
                <a:solidFill>
                  <a:srgbClr val="3C3C3C"/>
                </a:solidFill>
                <a:latin typeface="Trebuchet MS" panose="020B0603020202020204"/>
                <a:cs typeface="Trebuchet MS" panose="020B0603020202020204"/>
              </a:rPr>
              <a:t>e</a:t>
            </a:r>
            <a:r>
              <a:rPr sz="2800" spc="-80" dirty="0">
                <a:solidFill>
                  <a:srgbClr val="3C3C3C"/>
                </a:solidFill>
                <a:latin typeface="Trebuchet MS" panose="020B0603020202020204"/>
                <a:cs typeface="Trebuchet MS" panose="020B0603020202020204"/>
              </a:rPr>
              <a:t>r</a:t>
            </a:r>
            <a:r>
              <a:rPr sz="2800" spc="-229" dirty="0">
                <a:solidFill>
                  <a:srgbClr val="3C3C3C"/>
                </a:solidFill>
                <a:latin typeface="Trebuchet MS" panose="020B0603020202020204"/>
                <a:cs typeface="Trebuchet MS" panose="020B0603020202020204"/>
              </a:rPr>
              <a:t>l</a:t>
            </a:r>
            <a:r>
              <a:rPr sz="2800" spc="-150" dirty="0">
                <a:solidFill>
                  <a:srgbClr val="3C3C3C"/>
                </a:solidFill>
                <a:latin typeface="Trebuchet MS" panose="020B0603020202020204"/>
                <a:cs typeface="Trebuchet MS" panose="020B0603020202020204"/>
              </a:rPr>
              <a:t>y</a:t>
            </a:r>
            <a:r>
              <a:rPr sz="2800" spc="-130" dirty="0">
                <a:solidFill>
                  <a:srgbClr val="3C3C3C"/>
                </a:solidFill>
                <a:latin typeface="Trebuchet MS" panose="020B0603020202020204"/>
                <a:cs typeface="Trebuchet MS" panose="020B0603020202020204"/>
              </a:rPr>
              <a:t> </a:t>
            </a:r>
            <a:r>
              <a:rPr sz="2800" spc="-80" dirty="0">
                <a:solidFill>
                  <a:srgbClr val="3C3C3C"/>
                </a:solidFill>
                <a:latin typeface="Trebuchet MS" panose="020B0603020202020204"/>
                <a:cs typeface="Trebuchet MS" panose="020B0603020202020204"/>
              </a:rPr>
              <a:t>coh</a:t>
            </a:r>
            <a:r>
              <a:rPr sz="2800" spc="50" dirty="0">
                <a:solidFill>
                  <a:srgbClr val="3C3C3C"/>
                </a:solidFill>
                <a:latin typeface="Trebuchet MS" panose="020B0603020202020204"/>
                <a:cs typeface="Trebuchet MS" panose="020B0603020202020204"/>
              </a:rPr>
              <a:t>o</a:t>
            </a:r>
            <a:r>
              <a:rPr sz="2800" spc="55" dirty="0">
                <a:solidFill>
                  <a:srgbClr val="3C3C3C"/>
                </a:solidFill>
                <a:latin typeface="Trebuchet MS" panose="020B0603020202020204"/>
                <a:cs typeface="Trebuchet MS" panose="020B0603020202020204"/>
              </a:rPr>
              <a:t>r</a:t>
            </a:r>
            <a:r>
              <a:rPr sz="2800" spc="-175" dirty="0">
                <a:solidFill>
                  <a:srgbClr val="3C3C3C"/>
                </a:solidFill>
                <a:latin typeface="Trebuchet MS" panose="020B0603020202020204"/>
                <a:cs typeface="Trebuchet MS" panose="020B0603020202020204"/>
              </a:rPr>
              <a:t>t</a:t>
            </a:r>
            <a:r>
              <a:rPr sz="2800" spc="-80" dirty="0">
                <a:solidFill>
                  <a:srgbClr val="3C3C3C"/>
                </a:solidFill>
                <a:latin typeface="Trebuchet MS" panose="020B0603020202020204"/>
                <a:cs typeface="Trebuchet MS" panose="020B0603020202020204"/>
              </a:rPr>
              <a:t> </a:t>
            </a:r>
            <a:r>
              <a:rPr sz="2800" spc="-200" dirty="0">
                <a:solidFill>
                  <a:srgbClr val="3C3C3C"/>
                </a:solidFill>
                <a:latin typeface="Trebuchet MS" panose="020B0603020202020204"/>
                <a:cs typeface="Trebuchet MS" panose="020B0603020202020204"/>
              </a:rPr>
              <a:t>ma</a:t>
            </a:r>
            <a:r>
              <a:rPr sz="2800" spc="-204" dirty="0">
                <a:solidFill>
                  <a:srgbClr val="3C3C3C"/>
                </a:solidFill>
                <a:latin typeface="Trebuchet MS" panose="020B0603020202020204"/>
                <a:cs typeface="Trebuchet MS" panose="020B0603020202020204"/>
              </a:rPr>
              <a:t>n</a:t>
            </a:r>
            <a:r>
              <a:rPr sz="2800" spc="-150" dirty="0">
                <a:solidFill>
                  <a:srgbClr val="3C3C3C"/>
                </a:solidFill>
                <a:latin typeface="Trebuchet MS" panose="020B0603020202020204"/>
                <a:cs typeface="Trebuchet MS" panose="020B0603020202020204"/>
              </a:rPr>
              <a:t>y</a:t>
            </a:r>
            <a:r>
              <a:rPr sz="2800" spc="-110" dirty="0">
                <a:solidFill>
                  <a:srgbClr val="3C3C3C"/>
                </a:solidFill>
                <a:latin typeface="Trebuchet MS" panose="020B0603020202020204"/>
                <a:cs typeface="Trebuchet MS" panose="020B0603020202020204"/>
              </a:rPr>
              <a:t> </a:t>
            </a:r>
            <a:r>
              <a:rPr sz="2800" spc="50" dirty="0">
                <a:solidFill>
                  <a:srgbClr val="3C3C3C"/>
                </a:solidFill>
                <a:latin typeface="Trebuchet MS" panose="020B0603020202020204"/>
                <a:cs typeface="Trebuchet MS" panose="020B0603020202020204"/>
              </a:rPr>
              <a:t>o</a:t>
            </a:r>
            <a:r>
              <a:rPr sz="2800" spc="-335" dirty="0">
                <a:solidFill>
                  <a:srgbClr val="3C3C3C"/>
                </a:solidFill>
                <a:latin typeface="Trebuchet MS" panose="020B0603020202020204"/>
                <a:cs typeface="Trebuchet MS" panose="020B0603020202020204"/>
              </a:rPr>
              <a:t>f</a:t>
            </a:r>
            <a:r>
              <a:rPr sz="2800" spc="-85" dirty="0">
                <a:solidFill>
                  <a:srgbClr val="3C3C3C"/>
                </a:solidFill>
                <a:latin typeface="Trebuchet MS" panose="020B0603020202020204"/>
                <a:cs typeface="Trebuchet MS" panose="020B0603020202020204"/>
              </a:rPr>
              <a:t> </a:t>
            </a:r>
            <a:r>
              <a:rPr sz="2800" spc="-55" dirty="0">
                <a:solidFill>
                  <a:srgbClr val="3C3C3C"/>
                </a:solidFill>
                <a:latin typeface="Trebuchet MS" panose="020B0603020202020204"/>
                <a:cs typeface="Trebuchet MS" panose="020B0603020202020204"/>
              </a:rPr>
              <a:t>wh</a:t>
            </a:r>
            <a:r>
              <a:rPr sz="2800" spc="-35" dirty="0">
                <a:solidFill>
                  <a:srgbClr val="3C3C3C"/>
                </a:solidFill>
                <a:latin typeface="Trebuchet MS" panose="020B0603020202020204"/>
                <a:cs typeface="Trebuchet MS" panose="020B0603020202020204"/>
              </a:rPr>
              <a:t>o</a:t>
            </a:r>
            <a:r>
              <a:rPr sz="2800" spc="-160" dirty="0">
                <a:solidFill>
                  <a:srgbClr val="3C3C3C"/>
                </a:solidFill>
                <a:latin typeface="Trebuchet MS" panose="020B0603020202020204"/>
                <a:cs typeface="Trebuchet MS" panose="020B0603020202020204"/>
              </a:rPr>
              <a:t>m</a:t>
            </a:r>
            <a:r>
              <a:rPr sz="2800" spc="-85" dirty="0">
                <a:solidFill>
                  <a:srgbClr val="3C3C3C"/>
                </a:solidFill>
                <a:latin typeface="Trebuchet MS" panose="020B0603020202020204"/>
                <a:cs typeface="Trebuchet MS" panose="020B0603020202020204"/>
              </a:rPr>
              <a:t> </a:t>
            </a:r>
            <a:r>
              <a:rPr sz="2800" spc="-310" dirty="0">
                <a:solidFill>
                  <a:srgbClr val="3C3C3C"/>
                </a:solidFill>
                <a:latin typeface="Trebuchet MS" panose="020B0603020202020204"/>
                <a:cs typeface="Trebuchet MS" panose="020B0603020202020204"/>
              </a:rPr>
              <a:t>a</a:t>
            </a:r>
            <a:r>
              <a:rPr sz="2800" spc="-170" dirty="0">
                <a:solidFill>
                  <a:srgbClr val="3C3C3C"/>
                </a:solidFill>
                <a:latin typeface="Trebuchet MS" panose="020B0603020202020204"/>
                <a:cs typeface="Trebuchet MS" panose="020B0603020202020204"/>
              </a:rPr>
              <a:t>l</a:t>
            </a:r>
            <a:r>
              <a:rPr sz="2800" spc="-5" dirty="0">
                <a:solidFill>
                  <a:srgbClr val="3C3C3C"/>
                </a:solidFill>
                <a:latin typeface="Trebuchet MS" panose="020B0603020202020204"/>
                <a:cs typeface="Trebuchet MS" panose="020B0603020202020204"/>
              </a:rPr>
              <a:t>so</a:t>
            </a:r>
            <a:r>
              <a:rPr sz="2800" spc="-95" dirty="0">
                <a:solidFill>
                  <a:srgbClr val="3C3C3C"/>
                </a:solidFill>
                <a:latin typeface="Trebuchet MS" panose="020B0603020202020204"/>
                <a:cs typeface="Trebuchet MS" panose="020B0603020202020204"/>
              </a:rPr>
              <a:t> </a:t>
            </a:r>
            <a:r>
              <a:rPr sz="2800" spc="-120" dirty="0">
                <a:solidFill>
                  <a:srgbClr val="3C3C3C"/>
                </a:solidFill>
                <a:latin typeface="Trebuchet MS" panose="020B0603020202020204"/>
                <a:cs typeface="Trebuchet MS" panose="020B0603020202020204"/>
              </a:rPr>
              <a:t>h</a:t>
            </a:r>
            <a:r>
              <a:rPr sz="2800" spc="-370" dirty="0">
                <a:solidFill>
                  <a:srgbClr val="3C3C3C"/>
                </a:solidFill>
                <a:latin typeface="Trebuchet MS" panose="020B0603020202020204"/>
                <a:cs typeface="Trebuchet MS" panose="020B0603020202020204"/>
              </a:rPr>
              <a:t>a</a:t>
            </a:r>
            <a:r>
              <a:rPr sz="2800" spc="-204" dirty="0">
                <a:solidFill>
                  <a:srgbClr val="3C3C3C"/>
                </a:solidFill>
                <a:latin typeface="Trebuchet MS" panose="020B0603020202020204"/>
                <a:cs typeface="Trebuchet MS" panose="020B0603020202020204"/>
              </a:rPr>
              <a:t>v</a:t>
            </a:r>
            <a:r>
              <a:rPr sz="2800" spc="-130" dirty="0">
                <a:solidFill>
                  <a:srgbClr val="3C3C3C"/>
                </a:solidFill>
                <a:latin typeface="Trebuchet MS" panose="020B0603020202020204"/>
                <a:cs typeface="Trebuchet MS" panose="020B0603020202020204"/>
              </a:rPr>
              <a:t>e  </a:t>
            </a:r>
            <a:r>
              <a:rPr sz="2800" spc="204" dirty="0">
                <a:solidFill>
                  <a:srgbClr val="3C3C3C"/>
                </a:solidFill>
                <a:latin typeface="Trebuchet MS" panose="020B0603020202020204"/>
                <a:cs typeface="Trebuchet MS" panose="020B0603020202020204"/>
              </a:rPr>
              <a:t>H</a:t>
            </a:r>
            <a:r>
              <a:rPr sz="2800" spc="-409" dirty="0">
                <a:solidFill>
                  <a:srgbClr val="3C3C3C"/>
                </a:solidFill>
                <a:latin typeface="Trebuchet MS" panose="020B0603020202020204"/>
                <a:cs typeface="Trebuchet MS" panose="020B0603020202020204"/>
              </a:rPr>
              <a:t>.</a:t>
            </a:r>
            <a:r>
              <a:rPr sz="2800" spc="-240" dirty="0">
                <a:solidFill>
                  <a:srgbClr val="3C3C3C"/>
                </a:solidFill>
                <a:latin typeface="Trebuchet MS" panose="020B0603020202020204"/>
                <a:cs typeface="Trebuchet MS" panose="020B0603020202020204"/>
              </a:rPr>
              <a:t>p</a:t>
            </a:r>
            <a:r>
              <a:rPr sz="2800" spc="-95" dirty="0">
                <a:solidFill>
                  <a:srgbClr val="3C3C3C"/>
                </a:solidFill>
                <a:latin typeface="Trebuchet MS" panose="020B0603020202020204"/>
                <a:cs typeface="Trebuchet MS" panose="020B0603020202020204"/>
              </a:rPr>
              <a:t>yl</a:t>
            </a:r>
            <a:r>
              <a:rPr sz="2800" spc="-125" dirty="0">
                <a:solidFill>
                  <a:srgbClr val="3C3C3C"/>
                </a:solidFill>
                <a:latin typeface="Trebuchet MS" panose="020B0603020202020204"/>
                <a:cs typeface="Trebuchet MS" panose="020B0603020202020204"/>
              </a:rPr>
              <a:t>o</a:t>
            </a:r>
            <a:r>
              <a:rPr sz="2800" spc="10" dirty="0">
                <a:solidFill>
                  <a:srgbClr val="3C3C3C"/>
                </a:solidFill>
                <a:latin typeface="Trebuchet MS" panose="020B0603020202020204"/>
                <a:cs typeface="Trebuchet MS" panose="020B0603020202020204"/>
              </a:rPr>
              <a:t>r</a:t>
            </a:r>
            <a:r>
              <a:rPr sz="2800" spc="-185" dirty="0">
                <a:solidFill>
                  <a:srgbClr val="3C3C3C"/>
                </a:solidFill>
                <a:latin typeface="Trebuchet MS" panose="020B0603020202020204"/>
                <a:cs typeface="Trebuchet MS" panose="020B0603020202020204"/>
              </a:rPr>
              <a:t>i</a:t>
            </a:r>
            <a:r>
              <a:rPr sz="2800" spc="-110"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i</a:t>
            </a:r>
            <a:r>
              <a:rPr sz="2800" spc="-120" dirty="0">
                <a:solidFill>
                  <a:srgbClr val="3C3C3C"/>
                </a:solidFill>
                <a:latin typeface="Trebuchet MS" panose="020B0603020202020204"/>
                <a:cs typeface="Trebuchet MS" panose="020B0603020202020204"/>
              </a:rPr>
              <a:t>n</a:t>
            </a:r>
            <a:r>
              <a:rPr sz="2800" spc="-370" dirty="0">
                <a:solidFill>
                  <a:srgbClr val="3C3C3C"/>
                </a:solidFill>
                <a:latin typeface="Trebuchet MS" panose="020B0603020202020204"/>
                <a:cs typeface="Trebuchet MS" panose="020B0603020202020204"/>
              </a:rPr>
              <a:t>f</a:t>
            </a:r>
            <a:r>
              <a:rPr sz="2800" spc="-180" dirty="0">
                <a:solidFill>
                  <a:srgbClr val="3C3C3C"/>
                </a:solidFill>
                <a:latin typeface="Trebuchet MS" panose="020B0603020202020204"/>
                <a:cs typeface="Trebuchet MS" panose="020B0603020202020204"/>
              </a:rPr>
              <a:t>e</a:t>
            </a:r>
            <a:r>
              <a:rPr sz="2800" spc="-175" dirty="0">
                <a:solidFill>
                  <a:srgbClr val="3C3C3C"/>
                </a:solidFill>
                <a:latin typeface="Trebuchet MS" panose="020B0603020202020204"/>
                <a:cs typeface="Trebuchet MS" panose="020B0603020202020204"/>
              </a:rPr>
              <a:t>c</a:t>
            </a:r>
            <a:r>
              <a:rPr sz="2800" spc="-210" dirty="0">
                <a:solidFill>
                  <a:srgbClr val="3C3C3C"/>
                </a:solidFill>
                <a:latin typeface="Trebuchet MS" panose="020B0603020202020204"/>
                <a:cs typeface="Trebuchet MS" panose="020B0603020202020204"/>
              </a:rPr>
              <a:t>t</a:t>
            </a:r>
            <a:r>
              <a:rPr sz="2800" spc="-145" dirty="0">
                <a:solidFill>
                  <a:srgbClr val="3C3C3C"/>
                </a:solidFill>
                <a:latin typeface="Trebuchet MS" panose="020B0603020202020204"/>
                <a:cs typeface="Trebuchet MS" panose="020B0603020202020204"/>
              </a:rPr>
              <a:t>i</a:t>
            </a:r>
            <a:r>
              <a:rPr sz="2800" spc="50" dirty="0">
                <a:solidFill>
                  <a:srgbClr val="3C3C3C"/>
                </a:solidFill>
                <a:latin typeface="Trebuchet MS" panose="020B0603020202020204"/>
                <a:cs typeface="Trebuchet MS" panose="020B0603020202020204"/>
              </a:rPr>
              <a:t>o</a:t>
            </a:r>
            <a:r>
              <a:rPr sz="2800" spc="-120" dirty="0">
                <a:solidFill>
                  <a:srgbClr val="3C3C3C"/>
                </a:solidFill>
                <a:latin typeface="Trebuchet MS" panose="020B0603020202020204"/>
                <a:cs typeface="Trebuchet MS" panose="020B0603020202020204"/>
              </a:rPr>
              <a:t>n</a:t>
            </a:r>
            <a:r>
              <a:rPr sz="2800" spc="-415" dirty="0">
                <a:solidFill>
                  <a:srgbClr val="3C3C3C"/>
                </a:solidFill>
                <a:latin typeface="Trebuchet MS" panose="020B0603020202020204"/>
                <a:cs typeface="Trebuchet MS" panose="020B0603020202020204"/>
              </a:rPr>
              <a:t>.</a:t>
            </a:r>
            <a:endParaRPr sz="2800">
              <a:latin typeface="Trebuchet MS" panose="020B0603020202020204"/>
              <a:cs typeface="Trebuchet MS" panose="020B0603020202020204"/>
            </a:endParaRPr>
          </a:p>
        </p:txBody>
      </p:sp>
      <p:pic>
        <p:nvPicPr>
          <p:cNvPr id="7" name="object 7"/>
          <p:cNvPicPr/>
          <p:nvPr/>
        </p:nvPicPr>
        <p:blipFill>
          <a:blip r:embed="rId2" cstate="print"/>
          <a:stretch>
            <a:fillRect/>
          </a:stretch>
        </p:blipFill>
        <p:spPr>
          <a:xfrm>
            <a:off x="8052816" y="1871472"/>
            <a:ext cx="3681983" cy="45049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9993" y="1215974"/>
            <a:ext cx="2357120" cy="454025"/>
          </a:xfrm>
          <a:prstGeom prst="rect">
            <a:avLst/>
          </a:prstGeom>
        </p:spPr>
        <p:txBody>
          <a:bodyPr vert="horz" wrap="square" lIns="0" tIns="13970" rIns="0" bIns="0" rtlCol="0">
            <a:spAutoFit/>
          </a:bodyPr>
          <a:lstStyle/>
          <a:p>
            <a:pPr marL="12700">
              <a:lnSpc>
                <a:spcPct val="100000"/>
              </a:lnSpc>
              <a:spcBef>
                <a:spcPts val="110"/>
              </a:spcBef>
            </a:pPr>
            <a:r>
              <a:rPr spc="80" dirty="0"/>
              <a:t>PERFORATION</a:t>
            </a:r>
          </a:p>
        </p:txBody>
      </p:sp>
      <p:grpSp>
        <p:nvGrpSpPr>
          <p:cNvPr id="3" name="object 3"/>
          <p:cNvGrpSpPr/>
          <p:nvPr/>
        </p:nvGrpSpPr>
        <p:grpSpPr>
          <a:xfrm>
            <a:off x="156845" y="1905000"/>
            <a:ext cx="11221085" cy="4689475"/>
            <a:chOff x="524255" y="2451105"/>
            <a:chExt cx="7444740" cy="3088640"/>
          </a:xfrm>
        </p:grpSpPr>
        <p:pic>
          <p:nvPicPr>
            <p:cNvPr id="4" name="object 4"/>
            <p:cNvPicPr/>
            <p:nvPr/>
          </p:nvPicPr>
          <p:blipFill>
            <a:blip r:embed="rId2" cstate="print"/>
            <a:stretch>
              <a:fillRect/>
            </a:stretch>
          </p:blipFill>
          <p:spPr>
            <a:xfrm>
              <a:off x="571795" y="2451105"/>
              <a:ext cx="7378058" cy="835546"/>
            </a:xfrm>
            <a:prstGeom prst="rect">
              <a:avLst/>
            </a:prstGeom>
          </p:spPr>
        </p:pic>
        <p:pic>
          <p:nvPicPr>
            <p:cNvPr id="5" name="object 5"/>
            <p:cNvPicPr/>
            <p:nvPr/>
          </p:nvPicPr>
          <p:blipFill>
            <a:blip r:embed="rId3" cstate="print"/>
            <a:stretch>
              <a:fillRect/>
            </a:stretch>
          </p:blipFill>
          <p:spPr>
            <a:xfrm>
              <a:off x="524255" y="3169920"/>
              <a:ext cx="7444613" cy="897508"/>
            </a:xfrm>
            <a:prstGeom prst="rect">
              <a:avLst/>
            </a:prstGeom>
          </p:spPr>
        </p:pic>
        <p:pic>
          <p:nvPicPr>
            <p:cNvPr id="6" name="object 6"/>
            <p:cNvPicPr/>
            <p:nvPr/>
          </p:nvPicPr>
          <p:blipFill>
            <a:blip r:embed="rId4" cstate="print"/>
            <a:stretch>
              <a:fillRect/>
            </a:stretch>
          </p:blipFill>
          <p:spPr>
            <a:xfrm>
              <a:off x="524255" y="3904500"/>
              <a:ext cx="7444613" cy="900544"/>
            </a:xfrm>
            <a:prstGeom prst="rect">
              <a:avLst/>
            </a:prstGeom>
          </p:spPr>
        </p:pic>
        <p:pic>
          <p:nvPicPr>
            <p:cNvPr id="7" name="object 7"/>
            <p:cNvPicPr/>
            <p:nvPr/>
          </p:nvPicPr>
          <p:blipFill>
            <a:blip r:embed="rId5" cstate="print"/>
            <a:stretch>
              <a:fillRect/>
            </a:stretch>
          </p:blipFill>
          <p:spPr>
            <a:xfrm>
              <a:off x="524255" y="4642104"/>
              <a:ext cx="7444613" cy="897509"/>
            </a:xfrm>
            <a:prstGeom prst="rect">
              <a:avLst/>
            </a:prstGeom>
          </p:spPr>
        </p:pic>
      </p:grpSp>
      <p:sp>
        <p:nvSpPr>
          <p:cNvPr id="8" name="object 8"/>
          <p:cNvSpPr txBox="1"/>
          <p:nvPr/>
        </p:nvSpPr>
        <p:spPr>
          <a:xfrm>
            <a:off x="737870" y="2541905"/>
            <a:ext cx="10393045" cy="3809365"/>
          </a:xfrm>
          <a:prstGeom prst="rect">
            <a:avLst/>
          </a:prstGeom>
        </p:spPr>
        <p:txBody>
          <a:bodyPr vert="horz" wrap="square" lIns="0" tIns="12700" rIns="0" bIns="0" rtlCol="0">
            <a:spAutoFit/>
          </a:bodyPr>
          <a:lstStyle/>
          <a:p>
            <a:pPr marL="12700">
              <a:lnSpc>
                <a:spcPct val="100000"/>
              </a:lnSpc>
              <a:spcBef>
                <a:spcPts val="100"/>
              </a:spcBef>
            </a:pPr>
            <a:r>
              <a:rPr sz="2800" spc="-85" dirty="0">
                <a:solidFill>
                  <a:srgbClr val="FFFFFF"/>
                </a:solidFill>
                <a:latin typeface="Trebuchet MS" panose="020B0603020202020204"/>
                <a:cs typeface="Trebuchet MS" panose="020B0603020202020204"/>
              </a:rPr>
              <a:t>Perforation</a:t>
            </a:r>
            <a:r>
              <a:rPr sz="2800" spc="-35" dirty="0">
                <a:solidFill>
                  <a:srgbClr val="FFFFFF"/>
                </a:solidFill>
                <a:latin typeface="Trebuchet MS" panose="020B0603020202020204"/>
                <a:cs typeface="Trebuchet MS" panose="020B0603020202020204"/>
              </a:rPr>
              <a:t> </a:t>
            </a:r>
            <a:r>
              <a:rPr sz="2800" spc="-85" dirty="0">
                <a:solidFill>
                  <a:srgbClr val="FFFFFF"/>
                </a:solidFill>
                <a:latin typeface="Trebuchet MS" panose="020B0603020202020204"/>
                <a:cs typeface="Trebuchet MS" panose="020B0603020202020204"/>
              </a:rPr>
              <a:t>is</a:t>
            </a:r>
            <a:r>
              <a:rPr sz="2800" spc="-40" dirty="0">
                <a:solidFill>
                  <a:srgbClr val="FFFFFF"/>
                </a:solidFill>
                <a:latin typeface="Trebuchet MS" panose="020B0603020202020204"/>
                <a:cs typeface="Trebuchet MS" panose="020B0603020202020204"/>
              </a:rPr>
              <a:t> </a:t>
            </a:r>
            <a:r>
              <a:rPr sz="2800" spc="-105" dirty="0">
                <a:solidFill>
                  <a:srgbClr val="FFFFFF"/>
                </a:solidFill>
                <a:latin typeface="Trebuchet MS" panose="020B0603020202020204"/>
                <a:cs typeface="Trebuchet MS" panose="020B0603020202020204"/>
              </a:rPr>
              <a:t>the</a:t>
            </a:r>
            <a:r>
              <a:rPr sz="2800" u="sng" spc="-35" dirty="0">
                <a:solidFill>
                  <a:srgbClr val="FFFFFF"/>
                </a:solidFill>
                <a:latin typeface="Trebuchet MS" panose="020B0603020202020204"/>
                <a:cs typeface="Trebuchet MS" panose="020B0603020202020204"/>
              </a:rPr>
              <a:t> </a:t>
            </a:r>
            <a:r>
              <a:rPr sz="2800" u="sng" spc="-70" dirty="0">
                <a:solidFill>
                  <a:srgbClr val="FFFFFF"/>
                </a:solidFill>
                <a:latin typeface="Trebuchet MS" panose="020B0603020202020204"/>
                <a:cs typeface="Trebuchet MS" panose="020B0603020202020204"/>
              </a:rPr>
              <a:t>second</a:t>
            </a:r>
            <a:r>
              <a:rPr sz="2800" spc="-70" dirty="0">
                <a:solidFill>
                  <a:srgbClr val="FFFFFF"/>
                </a:solidFill>
                <a:latin typeface="Trebuchet MS" panose="020B0603020202020204"/>
                <a:cs typeface="Trebuchet MS" panose="020B0603020202020204"/>
              </a:rPr>
              <a:t> </a:t>
            </a:r>
            <a:r>
              <a:rPr sz="2800" spc="-60" dirty="0">
                <a:solidFill>
                  <a:srgbClr val="FFFFFF"/>
                </a:solidFill>
                <a:latin typeface="Trebuchet MS" panose="020B0603020202020204"/>
                <a:cs typeface="Trebuchet MS" panose="020B0603020202020204"/>
              </a:rPr>
              <a:t>most</a:t>
            </a:r>
            <a:r>
              <a:rPr sz="2800" spc="-40" dirty="0">
                <a:solidFill>
                  <a:srgbClr val="FFFFFF"/>
                </a:solidFill>
                <a:latin typeface="Trebuchet MS" panose="020B0603020202020204"/>
                <a:cs typeface="Trebuchet MS" panose="020B0603020202020204"/>
              </a:rPr>
              <a:t> </a:t>
            </a:r>
            <a:r>
              <a:rPr sz="2800" spc="-60" dirty="0">
                <a:solidFill>
                  <a:srgbClr val="FFFFFF"/>
                </a:solidFill>
                <a:latin typeface="Trebuchet MS" panose="020B0603020202020204"/>
                <a:cs typeface="Trebuchet MS" panose="020B0603020202020204"/>
              </a:rPr>
              <a:t>common</a:t>
            </a:r>
            <a:r>
              <a:rPr sz="2800" spc="-30" dirty="0">
                <a:solidFill>
                  <a:srgbClr val="FFFFFF"/>
                </a:solidFill>
                <a:latin typeface="Trebuchet MS" panose="020B0603020202020204"/>
                <a:cs typeface="Trebuchet MS" panose="020B0603020202020204"/>
              </a:rPr>
              <a:t> </a:t>
            </a:r>
            <a:r>
              <a:rPr sz="2800" spc="-100" dirty="0">
                <a:solidFill>
                  <a:srgbClr val="FFFFFF"/>
                </a:solidFill>
                <a:latin typeface="Trebuchet MS" panose="020B0603020202020204"/>
                <a:cs typeface="Trebuchet MS" panose="020B0603020202020204"/>
              </a:rPr>
              <a:t>complication</a:t>
            </a:r>
            <a:r>
              <a:rPr sz="2800" spc="-35" dirty="0">
                <a:solidFill>
                  <a:srgbClr val="FFFFFF"/>
                </a:solidFill>
                <a:latin typeface="Trebuchet MS" panose="020B0603020202020204"/>
                <a:cs typeface="Trebuchet MS" panose="020B0603020202020204"/>
              </a:rPr>
              <a:t> </a:t>
            </a:r>
            <a:r>
              <a:rPr sz="2800" spc="-100" dirty="0">
                <a:solidFill>
                  <a:srgbClr val="FFFFFF"/>
                </a:solidFill>
                <a:latin typeface="Trebuchet MS" panose="020B0603020202020204"/>
                <a:cs typeface="Trebuchet MS" panose="020B0603020202020204"/>
              </a:rPr>
              <a:t>of</a:t>
            </a:r>
            <a:r>
              <a:rPr sz="2800" spc="-40" dirty="0">
                <a:solidFill>
                  <a:srgbClr val="FFFFFF"/>
                </a:solidFill>
                <a:latin typeface="Trebuchet MS" panose="020B0603020202020204"/>
                <a:cs typeface="Trebuchet MS" panose="020B0603020202020204"/>
              </a:rPr>
              <a:t> </a:t>
            </a:r>
            <a:r>
              <a:rPr sz="2800" spc="-110" dirty="0">
                <a:solidFill>
                  <a:srgbClr val="FFFFFF"/>
                </a:solidFill>
                <a:latin typeface="Trebuchet MS" panose="020B0603020202020204"/>
                <a:cs typeface="Trebuchet MS" panose="020B0603020202020204"/>
              </a:rPr>
              <a:t>peptic</a:t>
            </a:r>
            <a:r>
              <a:rPr sz="2800" spc="-55" dirty="0">
                <a:solidFill>
                  <a:srgbClr val="FFFFFF"/>
                </a:solidFill>
                <a:latin typeface="Trebuchet MS" panose="020B0603020202020204"/>
                <a:cs typeface="Trebuchet MS" panose="020B0603020202020204"/>
              </a:rPr>
              <a:t> </a:t>
            </a:r>
            <a:r>
              <a:rPr sz="2800" spc="-90" dirty="0">
                <a:solidFill>
                  <a:srgbClr val="FFFFFF"/>
                </a:solidFill>
                <a:latin typeface="Trebuchet MS" panose="020B0603020202020204"/>
                <a:cs typeface="Trebuchet MS" panose="020B0603020202020204"/>
              </a:rPr>
              <a:t>ulcer</a:t>
            </a:r>
            <a:endParaRPr sz="2800">
              <a:latin typeface="Trebuchet MS" panose="020B0603020202020204"/>
              <a:cs typeface="Trebuchet MS" panose="020B0603020202020204"/>
            </a:endParaRPr>
          </a:p>
          <a:p>
            <a:pPr>
              <a:lnSpc>
                <a:spcPct val="100000"/>
              </a:lnSpc>
              <a:spcBef>
                <a:spcPts val="25"/>
              </a:spcBef>
            </a:pPr>
            <a:endParaRPr sz="3200">
              <a:latin typeface="Trebuchet MS" panose="020B0603020202020204"/>
              <a:cs typeface="Trebuchet MS" panose="020B0603020202020204"/>
            </a:endParaRPr>
          </a:p>
          <a:p>
            <a:pPr marL="12700">
              <a:lnSpc>
                <a:spcPts val="2015"/>
              </a:lnSpc>
              <a:spcBef>
                <a:spcPts val="5"/>
              </a:spcBef>
            </a:pPr>
            <a:r>
              <a:rPr sz="2800" spc="135" dirty="0">
                <a:solidFill>
                  <a:srgbClr val="FFFFFF"/>
                </a:solidFill>
                <a:latin typeface="Trebuchet MS" panose="020B0603020202020204"/>
                <a:cs typeface="Trebuchet MS" panose="020B0603020202020204"/>
              </a:rPr>
              <a:t>A</a:t>
            </a:r>
            <a:r>
              <a:rPr sz="2800" spc="-45" dirty="0">
                <a:solidFill>
                  <a:srgbClr val="FFFFFF"/>
                </a:solidFill>
                <a:latin typeface="Trebuchet MS" panose="020B0603020202020204"/>
                <a:cs typeface="Trebuchet MS" panose="020B0603020202020204"/>
              </a:rPr>
              <a:t> </a:t>
            </a:r>
            <a:r>
              <a:rPr sz="2800" spc="-85" dirty="0">
                <a:solidFill>
                  <a:srgbClr val="FFFFFF"/>
                </a:solidFill>
                <a:latin typeface="Trebuchet MS" panose="020B0603020202020204"/>
                <a:cs typeface="Trebuchet MS" panose="020B0603020202020204"/>
              </a:rPr>
              <a:t>hole</a:t>
            </a:r>
            <a:r>
              <a:rPr sz="2800" spc="-35" dirty="0">
                <a:solidFill>
                  <a:srgbClr val="FFFFFF"/>
                </a:solidFill>
                <a:latin typeface="Trebuchet MS" panose="020B0603020202020204"/>
                <a:cs typeface="Trebuchet MS" panose="020B0603020202020204"/>
              </a:rPr>
              <a:t> </a:t>
            </a:r>
            <a:r>
              <a:rPr sz="2800" spc="-95" dirty="0">
                <a:solidFill>
                  <a:srgbClr val="FFFFFF"/>
                </a:solidFill>
                <a:latin typeface="Trebuchet MS" panose="020B0603020202020204"/>
                <a:cs typeface="Trebuchet MS" panose="020B0603020202020204"/>
              </a:rPr>
              <a:t>develops</a:t>
            </a:r>
            <a:r>
              <a:rPr sz="2800" spc="-40" dirty="0">
                <a:solidFill>
                  <a:srgbClr val="FFFFFF"/>
                </a:solidFill>
                <a:latin typeface="Trebuchet MS" panose="020B0603020202020204"/>
                <a:cs typeface="Trebuchet MS" panose="020B0603020202020204"/>
              </a:rPr>
              <a:t> </a:t>
            </a:r>
            <a:r>
              <a:rPr sz="2800" spc="-110" dirty="0">
                <a:solidFill>
                  <a:srgbClr val="FFFFFF"/>
                </a:solidFill>
                <a:latin typeface="Trebuchet MS" panose="020B0603020202020204"/>
                <a:cs typeface="Trebuchet MS" panose="020B0603020202020204"/>
              </a:rPr>
              <a:t>in</a:t>
            </a:r>
            <a:r>
              <a:rPr sz="2800" spc="-30" dirty="0">
                <a:solidFill>
                  <a:srgbClr val="FFFFFF"/>
                </a:solidFill>
                <a:latin typeface="Trebuchet MS" panose="020B0603020202020204"/>
                <a:cs typeface="Trebuchet MS" panose="020B0603020202020204"/>
              </a:rPr>
              <a:t> </a:t>
            </a:r>
            <a:r>
              <a:rPr sz="2800" spc="-105" dirty="0">
                <a:solidFill>
                  <a:srgbClr val="FFFFFF"/>
                </a:solidFill>
                <a:latin typeface="Trebuchet MS" panose="020B0603020202020204"/>
                <a:cs typeface="Trebuchet MS" panose="020B0603020202020204"/>
              </a:rPr>
              <a:t>the</a:t>
            </a:r>
            <a:r>
              <a:rPr sz="2800" spc="-60" dirty="0">
                <a:solidFill>
                  <a:srgbClr val="FFFFFF"/>
                </a:solidFill>
                <a:latin typeface="Trebuchet MS" panose="020B0603020202020204"/>
                <a:cs typeface="Trebuchet MS" panose="020B0603020202020204"/>
              </a:rPr>
              <a:t> </a:t>
            </a:r>
            <a:r>
              <a:rPr sz="2800" spc="-120" dirty="0">
                <a:solidFill>
                  <a:srgbClr val="FFFFFF"/>
                </a:solidFill>
                <a:latin typeface="Trebuchet MS" panose="020B0603020202020204"/>
                <a:cs typeface="Trebuchet MS" panose="020B0603020202020204"/>
              </a:rPr>
              <a:t>lining</a:t>
            </a:r>
            <a:r>
              <a:rPr sz="2800" spc="-40" dirty="0">
                <a:solidFill>
                  <a:srgbClr val="FFFFFF"/>
                </a:solidFill>
                <a:latin typeface="Trebuchet MS" panose="020B0603020202020204"/>
                <a:cs typeface="Trebuchet MS" panose="020B0603020202020204"/>
              </a:rPr>
              <a:t> </a:t>
            </a:r>
            <a:r>
              <a:rPr sz="2800" spc="-100" dirty="0">
                <a:solidFill>
                  <a:srgbClr val="FFFFFF"/>
                </a:solidFill>
                <a:latin typeface="Trebuchet MS" panose="020B0603020202020204"/>
                <a:cs typeface="Trebuchet MS" panose="020B0603020202020204"/>
              </a:rPr>
              <a:t>of</a:t>
            </a:r>
            <a:r>
              <a:rPr sz="2800" spc="-40" dirty="0">
                <a:solidFill>
                  <a:srgbClr val="FFFFFF"/>
                </a:solidFill>
                <a:latin typeface="Trebuchet MS" panose="020B0603020202020204"/>
                <a:cs typeface="Trebuchet MS" panose="020B0603020202020204"/>
              </a:rPr>
              <a:t> </a:t>
            </a:r>
            <a:r>
              <a:rPr sz="2800" spc="-105" dirty="0">
                <a:solidFill>
                  <a:srgbClr val="FFFFFF"/>
                </a:solidFill>
                <a:latin typeface="Trebuchet MS" panose="020B0603020202020204"/>
                <a:cs typeface="Trebuchet MS" panose="020B0603020202020204"/>
              </a:rPr>
              <a:t>the</a:t>
            </a:r>
            <a:r>
              <a:rPr sz="2800" spc="-10" dirty="0">
                <a:solidFill>
                  <a:srgbClr val="FFFFFF"/>
                </a:solidFill>
                <a:latin typeface="Trebuchet MS" panose="020B0603020202020204"/>
                <a:cs typeface="Trebuchet MS" panose="020B0603020202020204"/>
              </a:rPr>
              <a:t> </a:t>
            </a:r>
            <a:r>
              <a:rPr sz="2800" spc="-85" dirty="0">
                <a:solidFill>
                  <a:srgbClr val="FFFFFF"/>
                </a:solidFill>
                <a:latin typeface="Trebuchet MS" panose="020B0603020202020204"/>
                <a:cs typeface="Trebuchet MS" panose="020B0603020202020204"/>
              </a:rPr>
              <a:t>stomach</a:t>
            </a:r>
            <a:r>
              <a:rPr sz="2800" spc="-45" dirty="0">
                <a:solidFill>
                  <a:srgbClr val="FFFFFF"/>
                </a:solidFill>
                <a:latin typeface="Trebuchet MS" panose="020B0603020202020204"/>
                <a:cs typeface="Trebuchet MS" panose="020B0603020202020204"/>
              </a:rPr>
              <a:t> </a:t>
            </a:r>
            <a:r>
              <a:rPr sz="2800" spc="15" dirty="0">
                <a:solidFill>
                  <a:srgbClr val="FFFFFF"/>
                </a:solidFill>
                <a:latin typeface="Trebuchet MS" panose="020B0603020202020204"/>
                <a:cs typeface="Trebuchet MS" panose="020B0603020202020204"/>
              </a:rPr>
              <a:t>or</a:t>
            </a:r>
            <a:r>
              <a:rPr sz="2800" spc="-35" dirty="0">
                <a:solidFill>
                  <a:srgbClr val="FFFFFF"/>
                </a:solidFill>
                <a:latin typeface="Trebuchet MS" panose="020B0603020202020204"/>
                <a:cs typeface="Trebuchet MS" panose="020B0603020202020204"/>
              </a:rPr>
              <a:t> </a:t>
            </a:r>
            <a:r>
              <a:rPr sz="2800" spc="-125" dirty="0">
                <a:solidFill>
                  <a:srgbClr val="FFFFFF"/>
                </a:solidFill>
                <a:latin typeface="Trebuchet MS" panose="020B0603020202020204"/>
                <a:cs typeface="Trebuchet MS" panose="020B0603020202020204"/>
              </a:rPr>
              <a:t>small</a:t>
            </a:r>
            <a:r>
              <a:rPr sz="2800" spc="-50" dirty="0">
                <a:solidFill>
                  <a:srgbClr val="FFFFFF"/>
                </a:solidFill>
                <a:latin typeface="Trebuchet MS" panose="020B0603020202020204"/>
                <a:cs typeface="Trebuchet MS" panose="020B0603020202020204"/>
              </a:rPr>
              <a:t> </a:t>
            </a:r>
            <a:r>
              <a:rPr sz="2800" spc="-105" dirty="0">
                <a:solidFill>
                  <a:srgbClr val="FFFFFF"/>
                </a:solidFill>
                <a:latin typeface="Trebuchet MS" panose="020B0603020202020204"/>
                <a:cs typeface="Trebuchet MS" panose="020B0603020202020204"/>
              </a:rPr>
              <a:t>intestine</a:t>
            </a:r>
            <a:r>
              <a:rPr sz="2800" spc="-60" dirty="0">
                <a:solidFill>
                  <a:srgbClr val="FFFFFF"/>
                </a:solidFill>
                <a:latin typeface="Trebuchet MS" panose="020B0603020202020204"/>
                <a:cs typeface="Trebuchet MS" panose="020B0603020202020204"/>
              </a:rPr>
              <a:t> </a:t>
            </a:r>
            <a:r>
              <a:rPr sz="2800" spc="-105" dirty="0">
                <a:solidFill>
                  <a:srgbClr val="FFFFFF"/>
                </a:solidFill>
                <a:latin typeface="Trebuchet MS" panose="020B0603020202020204"/>
                <a:cs typeface="Trebuchet MS" panose="020B0603020202020204"/>
              </a:rPr>
              <a:t>causing</a:t>
            </a:r>
            <a:r>
              <a:rPr sz="2800" spc="-60" dirty="0">
                <a:solidFill>
                  <a:srgbClr val="FFFFFF"/>
                </a:solidFill>
                <a:latin typeface="Trebuchet MS" panose="020B0603020202020204"/>
                <a:cs typeface="Trebuchet MS" panose="020B0603020202020204"/>
              </a:rPr>
              <a:t> </a:t>
            </a:r>
            <a:r>
              <a:rPr sz="2800" spc="-105" dirty="0">
                <a:solidFill>
                  <a:srgbClr val="FFFFFF"/>
                </a:solidFill>
                <a:latin typeface="Trebuchet MS" panose="020B0603020202020204"/>
                <a:cs typeface="Trebuchet MS" panose="020B0603020202020204"/>
              </a:rPr>
              <a:t>the</a:t>
            </a:r>
            <a:endParaRPr sz="2800">
              <a:latin typeface="Trebuchet MS" panose="020B0603020202020204"/>
              <a:cs typeface="Trebuchet MS" panose="020B0603020202020204"/>
            </a:endParaRPr>
          </a:p>
          <a:p>
            <a:pPr marL="12700">
              <a:lnSpc>
                <a:spcPts val="2015"/>
              </a:lnSpc>
            </a:pPr>
            <a:r>
              <a:rPr sz="2800" spc="-135" dirty="0">
                <a:solidFill>
                  <a:srgbClr val="FFFFFF"/>
                </a:solidFill>
                <a:latin typeface="Trebuchet MS" panose="020B0603020202020204"/>
                <a:cs typeface="Trebuchet MS" panose="020B0603020202020204"/>
              </a:rPr>
              <a:t>leakage</a:t>
            </a:r>
            <a:r>
              <a:rPr sz="2800" spc="-40" dirty="0">
                <a:solidFill>
                  <a:srgbClr val="FFFFFF"/>
                </a:solidFill>
                <a:latin typeface="Trebuchet MS" panose="020B0603020202020204"/>
                <a:cs typeface="Trebuchet MS" panose="020B0603020202020204"/>
              </a:rPr>
              <a:t> </a:t>
            </a:r>
            <a:r>
              <a:rPr sz="2800" spc="-105" dirty="0">
                <a:solidFill>
                  <a:srgbClr val="FFFFFF"/>
                </a:solidFill>
                <a:latin typeface="Trebuchet MS" panose="020B0603020202020204"/>
                <a:cs typeface="Trebuchet MS" panose="020B0603020202020204"/>
              </a:rPr>
              <a:t>of</a:t>
            </a:r>
            <a:r>
              <a:rPr sz="2800" spc="-30" dirty="0">
                <a:solidFill>
                  <a:srgbClr val="FFFFFF"/>
                </a:solidFill>
                <a:latin typeface="Trebuchet MS" panose="020B0603020202020204"/>
                <a:cs typeface="Trebuchet MS" panose="020B0603020202020204"/>
              </a:rPr>
              <a:t> </a:t>
            </a:r>
            <a:r>
              <a:rPr sz="2800" spc="-100" dirty="0">
                <a:solidFill>
                  <a:srgbClr val="FFFFFF"/>
                </a:solidFill>
                <a:latin typeface="Trebuchet MS" panose="020B0603020202020204"/>
                <a:cs typeface="Trebuchet MS" panose="020B0603020202020204"/>
              </a:rPr>
              <a:t>gastric</a:t>
            </a:r>
            <a:r>
              <a:rPr sz="2800" spc="-35" dirty="0">
                <a:solidFill>
                  <a:srgbClr val="FFFFFF"/>
                </a:solidFill>
                <a:latin typeface="Trebuchet MS" panose="020B0603020202020204"/>
                <a:cs typeface="Trebuchet MS" panose="020B0603020202020204"/>
              </a:rPr>
              <a:t> </a:t>
            </a:r>
            <a:r>
              <a:rPr sz="2800" spc="-114" dirty="0">
                <a:solidFill>
                  <a:srgbClr val="FFFFFF"/>
                </a:solidFill>
                <a:latin typeface="Trebuchet MS" panose="020B0603020202020204"/>
                <a:cs typeface="Trebuchet MS" panose="020B0603020202020204"/>
              </a:rPr>
              <a:t>and</a:t>
            </a:r>
            <a:r>
              <a:rPr sz="2800" spc="-65" dirty="0">
                <a:solidFill>
                  <a:srgbClr val="FFFFFF"/>
                </a:solidFill>
                <a:latin typeface="Trebuchet MS" panose="020B0603020202020204"/>
                <a:cs typeface="Trebuchet MS" panose="020B0603020202020204"/>
              </a:rPr>
              <a:t> </a:t>
            </a:r>
            <a:r>
              <a:rPr sz="2800" spc="-95" dirty="0">
                <a:solidFill>
                  <a:srgbClr val="FFFFFF"/>
                </a:solidFill>
                <a:latin typeface="Trebuchet MS" panose="020B0603020202020204"/>
                <a:cs typeface="Trebuchet MS" panose="020B0603020202020204"/>
              </a:rPr>
              <a:t>duodenal</a:t>
            </a:r>
            <a:r>
              <a:rPr sz="2800" spc="-50" dirty="0">
                <a:solidFill>
                  <a:srgbClr val="FFFFFF"/>
                </a:solidFill>
                <a:latin typeface="Trebuchet MS" panose="020B0603020202020204"/>
                <a:cs typeface="Trebuchet MS" panose="020B0603020202020204"/>
              </a:rPr>
              <a:t> </a:t>
            </a:r>
            <a:r>
              <a:rPr sz="2800" spc="-85" dirty="0">
                <a:solidFill>
                  <a:srgbClr val="FFFFFF"/>
                </a:solidFill>
                <a:latin typeface="Trebuchet MS" panose="020B0603020202020204"/>
                <a:cs typeface="Trebuchet MS" panose="020B0603020202020204"/>
              </a:rPr>
              <a:t>content</a:t>
            </a:r>
            <a:r>
              <a:rPr sz="2800" spc="-60" dirty="0">
                <a:solidFill>
                  <a:srgbClr val="FFFFFF"/>
                </a:solidFill>
                <a:latin typeface="Trebuchet MS" panose="020B0603020202020204"/>
                <a:cs typeface="Trebuchet MS" panose="020B0603020202020204"/>
              </a:rPr>
              <a:t> </a:t>
            </a:r>
            <a:r>
              <a:rPr sz="2800" spc="-45" dirty="0">
                <a:solidFill>
                  <a:srgbClr val="FFFFFF"/>
                </a:solidFill>
                <a:latin typeface="Trebuchet MS" panose="020B0603020202020204"/>
                <a:cs typeface="Trebuchet MS" panose="020B0603020202020204"/>
              </a:rPr>
              <a:t>to</a:t>
            </a:r>
            <a:r>
              <a:rPr sz="2800" spc="-50" dirty="0">
                <a:solidFill>
                  <a:srgbClr val="FFFFFF"/>
                </a:solidFill>
                <a:latin typeface="Trebuchet MS" panose="020B0603020202020204"/>
                <a:cs typeface="Trebuchet MS" panose="020B0603020202020204"/>
              </a:rPr>
              <a:t> </a:t>
            </a:r>
            <a:r>
              <a:rPr sz="2800" spc="-105" dirty="0">
                <a:solidFill>
                  <a:srgbClr val="FFFFFF"/>
                </a:solidFill>
                <a:latin typeface="Trebuchet MS" panose="020B0603020202020204"/>
                <a:cs typeface="Trebuchet MS" panose="020B0603020202020204"/>
              </a:rPr>
              <a:t>the</a:t>
            </a:r>
            <a:r>
              <a:rPr sz="2800" spc="-40" dirty="0">
                <a:solidFill>
                  <a:srgbClr val="FFFFFF"/>
                </a:solidFill>
                <a:latin typeface="Trebuchet MS" panose="020B0603020202020204"/>
                <a:cs typeface="Trebuchet MS" panose="020B0603020202020204"/>
              </a:rPr>
              <a:t> </a:t>
            </a:r>
            <a:r>
              <a:rPr sz="2800" spc="-95" dirty="0">
                <a:solidFill>
                  <a:srgbClr val="FFFFFF"/>
                </a:solidFill>
                <a:latin typeface="Trebuchet MS" panose="020B0603020202020204"/>
                <a:cs typeface="Trebuchet MS" panose="020B0603020202020204"/>
              </a:rPr>
              <a:t>peritoneal</a:t>
            </a:r>
            <a:r>
              <a:rPr sz="2800" spc="-65" dirty="0">
                <a:solidFill>
                  <a:srgbClr val="FFFFFF"/>
                </a:solidFill>
                <a:latin typeface="Trebuchet MS" panose="020B0603020202020204"/>
                <a:cs typeface="Trebuchet MS" panose="020B0603020202020204"/>
              </a:rPr>
              <a:t> </a:t>
            </a:r>
            <a:r>
              <a:rPr sz="2800" spc="-175" dirty="0">
                <a:solidFill>
                  <a:srgbClr val="FFFFFF"/>
                </a:solidFill>
                <a:latin typeface="Trebuchet MS" panose="020B0603020202020204"/>
                <a:cs typeface="Trebuchet MS" panose="020B0603020202020204"/>
              </a:rPr>
              <a:t>cavity.</a:t>
            </a:r>
            <a:endParaRPr sz="2800">
              <a:latin typeface="Trebuchet MS" panose="020B0603020202020204"/>
              <a:cs typeface="Trebuchet MS" panose="020B0603020202020204"/>
            </a:endParaRPr>
          </a:p>
          <a:p>
            <a:pPr>
              <a:lnSpc>
                <a:spcPct val="100000"/>
              </a:lnSpc>
              <a:spcBef>
                <a:spcPts val="40"/>
              </a:spcBef>
            </a:pPr>
            <a:endParaRPr sz="2400">
              <a:latin typeface="Trebuchet MS" panose="020B0603020202020204"/>
              <a:cs typeface="Trebuchet MS" panose="020B0603020202020204"/>
            </a:endParaRPr>
          </a:p>
          <a:p>
            <a:pPr marL="12700" marR="100965" indent="33020">
              <a:lnSpc>
                <a:spcPts val="1870"/>
              </a:lnSpc>
            </a:pPr>
            <a:r>
              <a:rPr sz="2800" spc="30" dirty="0">
                <a:solidFill>
                  <a:srgbClr val="FFFFFF"/>
                </a:solidFill>
                <a:latin typeface="Trebuchet MS" panose="020B0603020202020204"/>
                <a:cs typeface="Trebuchet MS" panose="020B0603020202020204"/>
              </a:rPr>
              <a:t>T</a:t>
            </a:r>
            <a:r>
              <a:rPr sz="2800" spc="-75" dirty="0">
                <a:solidFill>
                  <a:srgbClr val="FFFFFF"/>
                </a:solidFill>
                <a:latin typeface="Trebuchet MS" panose="020B0603020202020204"/>
                <a:cs typeface="Trebuchet MS" panose="020B0603020202020204"/>
              </a:rPr>
              <a:t>h</a:t>
            </a:r>
            <a:r>
              <a:rPr sz="2800" spc="-120" dirty="0">
                <a:solidFill>
                  <a:srgbClr val="FFFFFF"/>
                </a:solidFill>
                <a:latin typeface="Trebuchet MS" panose="020B0603020202020204"/>
                <a:cs typeface="Trebuchet MS" panose="020B0603020202020204"/>
              </a:rPr>
              <a:t>e</a:t>
            </a:r>
            <a:r>
              <a:rPr sz="2800" spc="-40" dirty="0">
                <a:solidFill>
                  <a:srgbClr val="FFFFFF"/>
                </a:solidFill>
                <a:latin typeface="Trebuchet MS" panose="020B0603020202020204"/>
                <a:cs typeface="Trebuchet MS" panose="020B0603020202020204"/>
              </a:rPr>
              <a:t> </a:t>
            </a:r>
            <a:r>
              <a:rPr sz="2800" spc="-50" dirty="0">
                <a:solidFill>
                  <a:srgbClr val="FFFFFF"/>
                </a:solidFill>
                <a:latin typeface="Trebuchet MS" panose="020B0603020202020204"/>
                <a:cs typeface="Trebuchet MS" panose="020B0603020202020204"/>
              </a:rPr>
              <a:t>m</a:t>
            </a:r>
            <a:r>
              <a:rPr sz="2800" spc="-45" dirty="0">
                <a:solidFill>
                  <a:srgbClr val="FFFFFF"/>
                </a:solidFill>
                <a:latin typeface="Trebuchet MS" panose="020B0603020202020204"/>
                <a:cs typeface="Trebuchet MS" panose="020B0603020202020204"/>
              </a:rPr>
              <a:t>o</a:t>
            </a:r>
            <a:r>
              <a:rPr sz="2800" spc="-80" dirty="0">
                <a:solidFill>
                  <a:srgbClr val="FFFFFF"/>
                </a:solidFill>
                <a:latin typeface="Trebuchet MS" panose="020B0603020202020204"/>
                <a:cs typeface="Trebuchet MS" panose="020B0603020202020204"/>
              </a:rPr>
              <a:t>st</a:t>
            </a:r>
            <a:r>
              <a:rPr sz="2800" spc="-40" dirty="0">
                <a:solidFill>
                  <a:srgbClr val="FFFFFF"/>
                </a:solidFill>
                <a:latin typeface="Trebuchet MS" panose="020B0603020202020204"/>
                <a:cs typeface="Trebuchet MS" panose="020B0603020202020204"/>
              </a:rPr>
              <a:t> c</a:t>
            </a:r>
            <a:r>
              <a:rPr sz="2800" spc="-50" dirty="0">
                <a:solidFill>
                  <a:srgbClr val="FFFFFF"/>
                </a:solidFill>
                <a:latin typeface="Trebuchet MS" panose="020B0603020202020204"/>
                <a:cs typeface="Trebuchet MS" panose="020B0603020202020204"/>
              </a:rPr>
              <a:t>o</a:t>
            </a:r>
            <a:r>
              <a:rPr sz="2800" spc="-110" dirty="0">
                <a:solidFill>
                  <a:srgbClr val="FFFFFF"/>
                </a:solidFill>
                <a:latin typeface="Trebuchet MS" panose="020B0603020202020204"/>
                <a:cs typeface="Trebuchet MS" panose="020B0603020202020204"/>
              </a:rPr>
              <a:t>m</a:t>
            </a:r>
            <a:r>
              <a:rPr sz="2800" spc="-105" dirty="0">
                <a:solidFill>
                  <a:srgbClr val="FFFFFF"/>
                </a:solidFill>
                <a:latin typeface="Trebuchet MS" panose="020B0603020202020204"/>
                <a:cs typeface="Trebuchet MS" panose="020B0603020202020204"/>
              </a:rPr>
              <a:t>m</a:t>
            </a:r>
            <a:r>
              <a:rPr sz="2800" spc="15" dirty="0">
                <a:solidFill>
                  <a:srgbClr val="FFFFFF"/>
                </a:solidFill>
                <a:latin typeface="Trebuchet MS" panose="020B0603020202020204"/>
                <a:cs typeface="Trebuchet MS" panose="020B0603020202020204"/>
              </a:rPr>
              <a:t>o</a:t>
            </a:r>
            <a:r>
              <a:rPr sz="2800" spc="-85" dirty="0">
                <a:solidFill>
                  <a:srgbClr val="FFFFFF"/>
                </a:solidFill>
                <a:latin typeface="Trebuchet MS" panose="020B0603020202020204"/>
                <a:cs typeface="Trebuchet MS" panose="020B0603020202020204"/>
              </a:rPr>
              <a:t>n</a:t>
            </a:r>
            <a:r>
              <a:rPr sz="2800" spc="-55" dirty="0">
                <a:solidFill>
                  <a:srgbClr val="FFFFFF"/>
                </a:solidFill>
                <a:latin typeface="Trebuchet MS" panose="020B0603020202020204"/>
                <a:cs typeface="Trebuchet MS" panose="020B0603020202020204"/>
              </a:rPr>
              <a:t> </a:t>
            </a:r>
            <a:r>
              <a:rPr sz="2800" spc="-75" dirty="0">
                <a:solidFill>
                  <a:srgbClr val="FFFFFF"/>
                </a:solidFill>
                <a:latin typeface="Trebuchet MS" panose="020B0603020202020204"/>
                <a:cs typeface="Trebuchet MS" panose="020B0603020202020204"/>
              </a:rPr>
              <a:t>u</a:t>
            </a:r>
            <a:r>
              <a:rPr sz="2800" spc="-155" dirty="0">
                <a:solidFill>
                  <a:srgbClr val="FFFFFF"/>
                </a:solidFill>
                <a:latin typeface="Trebuchet MS" panose="020B0603020202020204"/>
                <a:cs typeface="Trebuchet MS" panose="020B0603020202020204"/>
              </a:rPr>
              <a:t>l</a:t>
            </a:r>
            <a:r>
              <a:rPr sz="2800" spc="-80" dirty="0">
                <a:solidFill>
                  <a:srgbClr val="FFFFFF"/>
                </a:solidFill>
                <a:latin typeface="Trebuchet MS" panose="020B0603020202020204"/>
                <a:cs typeface="Trebuchet MS" panose="020B0603020202020204"/>
              </a:rPr>
              <a:t>ce</a:t>
            </a:r>
            <a:r>
              <a:rPr sz="2800" spc="-50" dirty="0">
                <a:solidFill>
                  <a:srgbClr val="FFFFFF"/>
                </a:solidFill>
                <a:latin typeface="Trebuchet MS" panose="020B0603020202020204"/>
                <a:cs typeface="Trebuchet MS" panose="020B0603020202020204"/>
              </a:rPr>
              <a:t>r</a:t>
            </a:r>
            <a:r>
              <a:rPr sz="2800" spc="-40" dirty="0">
                <a:solidFill>
                  <a:srgbClr val="FFFFFF"/>
                </a:solidFill>
                <a:latin typeface="Trebuchet MS" panose="020B0603020202020204"/>
                <a:cs typeface="Trebuchet MS" panose="020B0603020202020204"/>
              </a:rPr>
              <a:t>s </a:t>
            </a:r>
            <a:r>
              <a:rPr sz="2800" spc="-45" dirty="0">
                <a:solidFill>
                  <a:srgbClr val="FFFFFF"/>
                </a:solidFill>
                <a:latin typeface="Trebuchet MS" panose="020B0603020202020204"/>
                <a:cs typeface="Trebuchet MS" panose="020B0603020202020204"/>
              </a:rPr>
              <a:t>to</a:t>
            </a:r>
            <a:r>
              <a:rPr sz="2800" spc="-55" dirty="0">
                <a:solidFill>
                  <a:srgbClr val="FFFFFF"/>
                </a:solidFill>
                <a:latin typeface="Trebuchet MS" panose="020B0603020202020204"/>
                <a:cs typeface="Trebuchet MS" panose="020B0603020202020204"/>
              </a:rPr>
              <a:t> </a:t>
            </a:r>
            <a:r>
              <a:rPr sz="2800" spc="-95" dirty="0">
                <a:solidFill>
                  <a:srgbClr val="FFFFFF"/>
                </a:solidFill>
                <a:latin typeface="Trebuchet MS" panose="020B0603020202020204"/>
                <a:cs typeface="Trebuchet MS" panose="020B0603020202020204"/>
              </a:rPr>
              <a:t>p</a:t>
            </a:r>
            <a:r>
              <a:rPr sz="2800" spc="-65" dirty="0">
                <a:solidFill>
                  <a:srgbClr val="FFFFFF"/>
                </a:solidFill>
                <a:latin typeface="Trebuchet MS" panose="020B0603020202020204"/>
                <a:cs typeface="Trebuchet MS" panose="020B0603020202020204"/>
              </a:rPr>
              <a:t>e</a:t>
            </a:r>
            <a:r>
              <a:rPr sz="2800" spc="-40" dirty="0">
                <a:solidFill>
                  <a:srgbClr val="FFFFFF"/>
                </a:solidFill>
                <a:latin typeface="Trebuchet MS" panose="020B0603020202020204"/>
                <a:cs typeface="Trebuchet MS" panose="020B0603020202020204"/>
              </a:rPr>
              <a:t>r</a:t>
            </a:r>
            <a:r>
              <a:rPr sz="2800" spc="-240" dirty="0">
                <a:solidFill>
                  <a:srgbClr val="FFFFFF"/>
                </a:solidFill>
                <a:latin typeface="Trebuchet MS" panose="020B0603020202020204"/>
                <a:cs typeface="Trebuchet MS" panose="020B0603020202020204"/>
              </a:rPr>
              <a:t>f</a:t>
            </a:r>
            <a:r>
              <a:rPr sz="2800" spc="15" dirty="0">
                <a:solidFill>
                  <a:srgbClr val="FFFFFF"/>
                </a:solidFill>
                <a:latin typeface="Trebuchet MS" panose="020B0603020202020204"/>
                <a:cs typeface="Trebuchet MS" panose="020B0603020202020204"/>
              </a:rPr>
              <a:t>or</a:t>
            </a:r>
            <a:r>
              <a:rPr sz="2800" spc="-140" dirty="0">
                <a:solidFill>
                  <a:srgbClr val="FFFFFF"/>
                </a:solidFill>
                <a:latin typeface="Trebuchet MS" panose="020B0603020202020204"/>
                <a:cs typeface="Trebuchet MS" panose="020B0603020202020204"/>
              </a:rPr>
              <a:t>ate</a:t>
            </a:r>
            <a:r>
              <a:rPr sz="2800" spc="-60" dirty="0">
                <a:solidFill>
                  <a:srgbClr val="FFFFFF"/>
                </a:solidFill>
                <a:latin typeface="Trebuchet MS" panose="020B0603020202020204"/>
                <a:cs typeface="Trebuchet MS" panose="020B0603020202020204"/>
              </a:rPr>
              <a:t> </a:t>
            </a:r>
            <a:r>
              <a:rPr sz="2800" spc="-95" dirty="0">
                <a:solidFill>
                  <a:srgbClr val="FFFFFF"/>
                </a:solidFill>
                <a:latin typeface="Trebuchet MS" panose="020B0603020202020204"/>
                <a:cs typeface="Trebuchet MS" panose="020B0603020202020204"/>
              </a:rPr>
              <a:t>a</a:t>
            </a:r>
            <a:r>
              <a:rPr sz="2800" spc="-114" dirty="0">
                <a:solidFill>
                  <a:srgbClr val="FFFFFF"/>
                </a:solidFill>
                <a:latin typeface="Trebuchet MS" panose="020B0603020202020204"/>
                <a:cs typeface="Trebuchet MS" panose="020B0603020202020204"/>
              </a:rPr>
              <a:t>r</a:t>
            </a:r>
            <a:r>
              <a:rPr sz="2800" spc="-120" dirty="0">
                <a:solidFill>
                  <a:srgbClr val="FFFFFF"/>
                </a:solidFill>
                <a:latin typeface="Trebuchet MS" panose="020B0603020202020204"/>
                <a:cs typeface="Trebuchet MS" panose="020B0603020202020204"/>
              </a:rPr>
              <a:t>e</a:t>
            </a:r>
            <a:r>
              <a:rPr sz="2800" spc="-40" dirty="0">
                <a:solidFill>
                  <a:srgbClr val="FFFFFF"/>
                </a:solidFill>
                <a:latin typeface="Trebuchet MS" panose="020B0603020202020204"/>
                <a:cs typeface="Trebuchet MS" panose="020B0603020202020204"/>
              </a:rPr>
              <a:t> </a:t>
            </a:r>
            <a:r>
              <a:rPr sz="2800" spc="-85" dirty="0">
                <a:solidFill>
                  <a:srgbClr val="FFFFFF"/>
                </a:solidFill>
                <a:latin typeface="Trebuchet MS" panose="020B0603020202020204"/>
                <a:cs typeface="Trebuchet MS" panose="020B0603020202020204"/>
              </a:rPr>
              <a:t>t</a:t>
            </a:r>
            <a:r>
              <a:rPr sz="2800" spc="-105" dirty="0">
                <a:solidFill>
                  <a:srgbClr val="FFFFFF"/>
                </a:solidFill>
                <a:latin typeface="Trebuchet MS" panose="020B0603020202020204"/>
                <a:cs typeface="Trebuchet MS" panose="020B0603020202020204"/>
              </a:rPr>
              <a:t>h</a:t>
            </a:r>
            <a:r>
              <a:rPr sz="2800" spc="-120" dirty="0">
                <a:solidFill>
                  <a:srgbClr val="FFFFFF"/>
                </a:solidFill>
                <a:latin typeface="Trebuchet MS" panose="020B0603020202020204"/>
                <a:cs typeface="Trebuchet MS" panose="020B0603020202020204"/>
              </a:rPr>
              <a:t>e</a:t>
            </a:r>
            <a:r>
              <a:rPr sz="2800" spc="-60" dirty="0">
                <a:solidFill>
                  <a:srgbClr val="FFFFFF"/>
                </a:solidFill>
                <a:latin typeface="Trebuchet MS" panose="020B0603020202020204"/>
                <a:cs typeface="Trebuchet MS" panose="020B0603020202020204"/>
              </a:rPr>
              <a:t> </a:t>
            </a:r>
            <a:r>
              <a:rPr sz="2800" u="sng" spc="-130" dirty="0">
                <a:solidFill>
                  <a:srgbClr val="FFFFFF"/>
                </a:solidFill>
                <a:latin typeface="Trebuchet MS" panose="020B0603020202020204"/>
                <a:cs typeface="Trebuchet MS" panose="020B0603020202020204"/>
              </a:rPr>
              <a:t>an</a:t>
            </a:r>
            <a:r>
              <a:rPr sz="2800" u="sng" spc="-80" dirty="0">
                <a:solidFill>
                  <a:srgbClr val="FFFFFF"/>
                </a:solidFill>
                <a:latin typeface="Trebuchet MS" panose="020B0603020202020204"/>
                <a:cs typeface="Trebuchet MS" panose="020B0603020202020204"/>
              </a:rPr>
              <a:t>te</a:t>
            </a:r>
            <a:r>
              <a:rPr sz="2800" u="sng" spc="-60" dirty="0">
                <a:solidFill>
                  <a:srgbClr val="FFFFFF"/>
                </a:solidFill>
                <a:latin typeface="Trebuchet MS" panose="020B0603020202020204"/>
                <a:cs typeface="Trebuchet MS" panose="020B0603020202020204"/>
              </a:rPr>
              <a:t>r</a:t>
            </a:r>
            <a:r>
              <a:rPr sz="2800" u="sng" spc="-135" dirty="0">
                <a:solidFill>
                  <a:srgbClr val="FFFFFF"/>
                </a:solidFill>
                <a:latin typeface="Trebuchet MS" panose="020B0603020202020204"/>
                <a:cs typeface="Trebuchet MS" panose="020B0603020202020204"/>
              </a:rPr>
              <a:t>i</a:t>
            </a:r>
            <a:r>
              <a:rPr sz="2800" u="sng" spc="15" dirty="0">
                <a:solidFill>
                  <a:srgbClr val="FFFFFF"/>
                </a:solidFill>
                <a:latin typeface="Trebuchet MS" panose="020B0603020202020204"/>
                <a:cs typeface="Trebuchet MS" panose="020B0603020202020204"/>
              </a:rPr>
              <a:t>o</a:t>
            </a:r>
            <a:r>
              <a:rPr sz="2800" u="sng" spc="10" dirty="0">
                <a:solidFill>
                  <a:srgbClr val="FFFFFF"/>
                </a:solidFill>
                <a:latin typeface="Trebuchet MS" panose="020B0603020202020204"/>
                <a:cs typeface="Trebuchet MS" panose="020B0603020202020204"/>
              </a:rPr>
              <a:t>r</a:t>
            </a:r>
            <a:r>
              <a:rPr sz="2800" u="sng" spc="-60" dirty="0">
                <a:solidFill>
                  <a:srgbClr val="FFFFFF"/>
                </a:solidFill>
                <a:latin typeface="Trebuchet MS" panose="020B0603020202020204"/>
                <a:cs typeface="Trebuchet MS" panose="020B0603020202020204"/>
              </a:rPr>
              <a:t> </a:t>
            </a:r>
            <a:r>
              <a:rPr sz="2800" u="sng" spc="-95" dirty="0">
                <a:solidFill>
                  <a:srgbClr val="FFFFFF"/>
                </a:solidFill>
                <a:latin typeface="Trebuchet MS" panose="020B0603020202020204"/>
                <a:cs typeface="Trebuchet MS" panose="020B0603020202020204"/>
              </a:rPr>
              <a:t>d</a:t>
            </a:r>
            <a:r>
              <a:rPr sz="2800" u="sng" spc="-75" dirty="0">
                <a:solidFill>
                  <a:srgbClr val="FFFFFF"/>
                </a:solidFill>
                <a:latin typeface="Trebuchet MS" panose="020B0603020202020204"/>
                <a:cs typeface="Trebuchet MS" panose="020B0603020202020204"/>
              </a:rPr>
              <a:t>u</a:t>
            </a:r>
            <a:r>
              <a:rPr sz="2800" u="sng" spc="15" dirty="0">
                <a:solidFill>
                  <a:srgbClr val="FFFFFF"/>
                </a:solidFill>
                <a:latin typeface="Trebuchet MS" panose="020B0603020202020204"/>
                <a:cs typeface="Trebuchet MS" panose="020B0603020202020204"/>
              </a:rPr>
              <a:t>o</a:t>
            </a:r>
            <a:r>
              <a:rPr sz="2800" u="sng" spc="-95" dirty="0">
                <a:solidFill>
                  <a:srgbClr val="FFFFFF"/>
                </a:solidFill>
                <a:latin typeface="Trebuchet MS" panose="020B0603020202020204"/>
                <a:cs typeface="Trebuchet MS" panose="020B0603020202020204"/>
              </a:rPr>
              <a:t>d</a:t>
            </a:r>
            <a:r>
              <a:rPr sz="2800" u="sng" spc="-105" dirty="0">
                <a:solidFill>
                  <a:srgbClr val="FFFFFF"/>
                </a:solidFill>
                <a:latin typeface="Trebuchet MS" panose="020B0603020202020204"/>
                <a:cs typeface="Trebuchet MS" panose="020B0603020202020204"/>
              </a:rPr>
              <a:t>e</a:t>
            </a:r>
            <a:r>
              <a:rPr sz="2800" u="sng" spc="-95" dirty="0">
                <a:solidFill>
                  <a:srgbClr val="FFFFFF"/>
                </a:solidFill>
                <a:latin typeface="Trebuchet MS" panose="020B0603020202020204"/>
                <a:cs typeface="Trebuchet MS" panose="020B0603020202020204"/>
              </a:rPr>
              <a:t>n</a:t>
            </a:r>
            <a:r>
              <a:rPr sz="2800" u="sng" spc="-160" dirty="0">
                <a:solidFill>
                  <a:srgbClr val="FFFFFF"/>
                </a:solidFill>
                <a:latin typeface="Trebuchet MS" panose="020B0603020202020204"/>
                <a:cs typeface="Trebuchet MS" panose="020B0603020202020204"/>
              </a:rPr>
              <a:t>al</a:t>
            </a:r>
            <a:r>
              <a:rPr sz="2800" u="sng" spc="-20" dirty="0">
                <a:solidFill>
                  <a:srgbClr val="FFFFFF"/>
                </a:solidFill>
                <a:latin typeface="Trebuchet MS" panose="020B0603020202020204"/>
                <a:cs typeface="Trebuchet MS" panose="020B0603020202020204"/>
              </a:rPr>
              <a:t> </a:t>
            </a:r>
            <a:r>
              <a:rPr sz="2800" spc="-75" dirty="0">
                <a:solidFill>
                  <a:srgbClr val="FFFFFF"/>
                </a:solidFill>
                <a:latin typeface="Trebuchet MS" panose="020B0603020202020204"/>
                <a:cs typeface="Trebuchet MS" panose="020B0603020202020204"/>
              </a:rPr>
              <a:t>u</a:t>
            </a:r>
            <a:r>
              <a:rPr sz="2800" spc="-155" dirty="0">
                <a:solidFill>
                  <a:srgbClr val="FFFFFF"/>
                </a:solidFill>
                <a:latin typeface="Trebuchet MS" panose="020B0603020202020204"/>
                <a:cs typeface="Trebuchet MS" panose="020B0603020202020204"/>
              </a:rPr>
              <a:t>l</a:t>
            </a:r>
            <a:r>
              <a:rPr sz="2800" spc="-80" dirty="0">
                <a:solidFill>
                  <a:srgbClr val="FFFFFF"/>
                </a:solidFill>
                <a:latin typeface="Trebuchet MS" panose="020B0603020202020204"/>
                <a:cs typeface="Trebuchet MS" panose="020B0603020202020204"/>
              </a:rPr>
              <a:t>ce</a:t>
            </a:r>
            <a:r>
              <a:rPr sz="2800" spc="-50" dirty="0">
                <a:solidFill>
                  <a:srgbClr val="FFFFFF"/>
                </a:solidFill>
                <a:latin typeface="Trebuchet MS" panose="020B0603020202020204"/>
                <a:cs typeface="Trebuchet MS" panose="020B0603020202020204"/>
              </a:rPr>
              <a:t>r</a:t>
            </a:r>
            <a:r>
              <a:rPr sz="2800" spc="-135" dirty="0">
                <a:solidFill>
                  <a:srgbClr val="FFFFFF"/>
                </a:solidFill>
                <a:latin typeface="Trebuchet MS" panose="020B0603020202020204"/>
                <a:cs typeface="Trebuchet MS" panose="020B0603020202020204"/>
              </a:rPr>
              <a:t>s.  </a:t>
            </a:r>
            <a:r>
              <a:rPr sz="2800" spc="-105" dirty="0">
                <a:solidFill>
                  <a:srgbClr val="FFFFFF"/>
                </a:solidFill>
                <a:latin typeface="Trebuchet MS" panose="020B0603020202020204"/>
                <a:cs typeface="Trebuchet MS" panose="020B0603020202020204"/>
              </a:rPr>
              <a:t>However,</a:t>
            </a:r>
            <a:r>
              <a:rPr sz="2800" spc="-195" dirty="0">
                <a:solidFill>
                  <a:srgbClr val="FFFFFF"/>
                </a:solidFill>
                <a:latin typeface="Trebuchet MS" panose="020B0603020202020204"/>
                <a:cs typeface="Trebuchet MS" panose="020B0603020202020204"/>
              </a:rPr>
              <a:t> </a:t>
            </a:r>
            <a:r>
              <a:rPr sz="2800" spc="-85" dirty="0">
                <a:solidFill>
                  <a:srgbClr val="FFFFFF"/>
                </a:solidFill>
                <a:latin typeface="Trebuchet MS" panose="020B0603020202020204"/>
                <a:cs typeface="Trebuchet MS" panose="020B0603020202020204"/>
              </a:rPr>
              <a:t>Perforation</a:t>
            </a:r>
            <a:r>
              <a:rPr sz="2800" spc="-30" dirty="0">
                <a:solidFill>
                  <a:srgbClr val="FFFFFF"/>
                </a:solidFill>
                <a:latin typeface="Trebuchet MS" panose="020B0603020202020204"/>
                <a:cs typeface="Trebuchet MS" panose="020B0603020202020204"/>
              </a:rPr>
              <a:t> </a:t>
            </a:r>
            <a:r>
              <a:rPr sz="2800" spc="-120" dirty="0">
                <a:solidFill>
                  <a:srgbClr val="FFFFFF"/>
                </a:solidFill>
                <a:latin typeface="Trebuchet MS" panose="020B0603020202020204"/>
                <a:cs typeface="Trebuchet MS" panose="020B0603020202020204"/>
              </a:rPr>
              <a:t>can</a:t>
            </a:r>
            <a:r>
              <a:rPr sz="2800" spc="-50" dirty="0">
                <a:solidFill>
                  <a:srgbClr val="FFFFFF"/>
                </a:solidFill>
                <a:latin typeface="Trebuchet MS" panose="020B0603020202020204"/>
                <a:cs typeface="Trebuchet MS" panose="020B0603020202020204"/>
              </a:rPr>
              <a:t> occur</a:t>
            </a:r>
            <a:r>
              <a:rPr sz="2800" spc="-55" dirty="0">
                <a:solidFill>
                  <a:srgbClr val="FFFFFF"/>
                </a:solidFill>
                <a:latin typeface="Trebuchet MS" panose="020B0603020202020204"/>
                <a:cs typeface="Trebuchet MS" panose="020B0603020202020204"/>
              </a:rPr>
              <a:t> </a:t>
            </a:r>
            <a:r>
              <a:rPr sz="2800" spc="-110" dirty="0">
                <a:solidFill>
                  <a:srgbClr val="FFFFFF"/>
                </a:solidFill>
                <a:latin typeface="Trebuchet MS" panose="020B0603020202020204"/>
                <a:cs typeface="Trebuchet MS" panose="020B0603020202020204"/>
              </a:rPr>
              <a:t>in</a:t>
            </a:r>
            <a:r>
              <a:rPr sz="2800" spc="-30" dirty="0">
                <a:solidFill>
                  <a:srgbClr val="FFFFFF"/>
                </a:solidFill>
                <a:latin typeface="Trebuchet MS" panose="020B0603020202020204"/>
                <a:cs typeface="Trebuchet MS" panose="020B0603020202020204"/>
              </a:rPr>
              <a:t> </a:t>
            </a:r>
            <a:r>
              <a:rPr sz="2800" spc="-100" dirty="0">
                <a:solidFill>
                  <a:srgbClr val="FFFFFF"/>
                </a:solidFill>
                <a:latin typeface="Trebuchet MS" panose="020B0603020202020204"/>
                <a:cs typeface="Trebuchet MS" panose="020B0603020202020204"/>
              </a:rPr>
              <a:t>gastric</a:t>
            </a:r>
            <a:r>
              <a:rPr sz="2800" spc="-35" dirty="0">
                <a:solidFill>
                  <a:srgbClr val="FFFFFF"/>
                </a:solidFill>
                <a:latin typeface="Trebuchet MS" panose="020B0603020202020204"/>
                <a:cs typeface="Trebuchet MS" panose="020B0603020202020204"/>
              </a:rPr>
              <a:t> </a:t>
            </a:r>
            <a:r>
              <a:rPr sz="2800" spc="-80" dirty="0">
                <a:solidFill>
                  <a:srgbClr val="FFFFFF"/>
                </a:solidFill>
                <a:latin typeface="Trebuchet MS" panose="020B0603020202020204"/>
                <a:cs typeface="Trebuchet MS" panose="020B0603020202020204"/>
              </a:rPr>
              <a:t>ulcers</a:t>
            </a:r>
            <a:r>
              <a:rPr sz="2800" spc="-55" dirty="0">
                <a:solidFill>
                  <a:srgbClr val="FFFFFF"/>
                </a:solidFill>
                <a:latin typeface="Trebuchet MS" panose="020B0603020202020204"/>
                <a:cs typeface="Trebuchet MS" panose="020B0603020202020204"/>
              </a:rPr>
              <a:t> </a:t>
            </a:r>
            <a:r>
              <a:rPr sz="2800" spc="-75" dirty="0">
                <a:solidFill>
                  <a:srgbClr val="FFFFFF"/>
                </a:solidFill>
                <a:latin typeface="Trebuchet MS" panose="020B0603020202020204"/>
                <a:cs typeface="Trebuchet MS" panose="020B0603020202020204"/>
              </a:rPr>
              <a:t>(anterior</a:t>
            </a:r>
            <a:r>
              <a:rPr sz="2800" spc="-40" dirty="0">
                <a:solidFill>
                  <a:srgbClr val="FFFFFF"/>
                </a:solidFill>
                <a:latin typeface="Trebuchet MS" panose="020B0603020202020204"/>
                <a:cs typeface="Trebuchet MS" panose="020B0603020202020204"/>
              </a:rPr>
              <a:t> </a:t>
            </a:r>
            <a:r>
              <a:rPr sz="2800" spc="15" dirty="0">
                <a:solidFill>
                  <a:srgbClr val="FFFFFF"/>
                </a:solidFill>
                <a:latin typeface="Trebuchet MS" panose="020B0603020202020204"/>
                <a:cs typeface="Trebuchet MS" panose="020B0603020202020204"/>
              </a:rPr>
              <a:t>or</a:t>
            </a:r>
            <a:r>
              <a:rPr sz="2800" spc="-10" dirty="0">
                <a:solidFill>
                  <a:srgbClr val="FFFFFF"/>
                </a:solidFill>
                <a:latin typeface="Trebuchet MS" panose="020B0603020202020204"/>
                <a:cs typeface="Trebuchet MS" panose="020B0603020202020204"/>
              </a:rPr>
              <a:t> </a:t>
            </a:r>
            <a:r>
              <a:rPr sz="2800" spc="-114" dirty="0">
                <a:solidFill>
                  <a:srgbClr val="FFFFFF"/>
                </a:solidFill>
                <a:latin typeface="Trebuchet MS" panose="020B0603020202020204"/>
                <a:cs typeface="Trebuchet MS" panose="020B0603020202020204"/>
              </a:rPr>
              <a:t>incisural).</a:t>
            </a:r>
            <a:endParaRPr sz="2800">
              <a:latin typeface="Trebuchet MS" panose="020B0603020202020204"/>
              <a:cs typeface="Trebuchet MS" panose="020B0603020202020204"/>
            </a:endParaRPr>
          </a:p>
          <a:p>
            <a:pPr marL="12700">
              <a:lnSpc>
                <a:spcPts val="2015"/>
              </a:lnSpc>
              <a:spcBef>
                <a:spcPts val="1755"/>
              </a:spcBef>
            </a:pPr>
            <a:r>
              <a:rPr sz="2800" spc="-30" dirty="0">
                <a:solidFill>
                  <a:srgbClr val="FFFFFF"/>
                </a:solidFill>
                <a:latin typeface="Trebuchet MS" panose="020B0603020202020204"/>
                <a:cs typeface="Trebuchet MS" panose="020B0603020202020204"/>
              </a:rPr>
              <a:t>PPU</a:t>
            </a:r>
            <a:r>
              <a:rPr sz="2800" spc="-45" dirty="0">
                <a:solidFill>
                  <a:srgbClr val="FFFFFF"/>
                </a:solidFill>
                <a:latin typeface="Trebuchet MS" panose="020B0603020202020204"/>
                <a:cs typeface="Trebuchet MS" panose="020B0603020202020204"/>
              </a:rPr>
              <a:t> </a:t>
            </a:r>
            <a:r>
              <a:rPr sz="2800" spc="-85" dirty="0">
                <a:solidFill>
                  <a:srgbClr val="FFFFFF"/>
                </a:solidFill>
                <a:latin typeface="Trebuchet MS" panose="020B0603020202020204"/>
                <a:cs typeface="Trebuchet MS" panose="020B0603020202020204"/>
              </a:rPr>
              <a:t>is</a:t>
            </a:r>
            <a:r>
              <a:rPr sz="2800" spc="-10" dirty="0">
                <a:solidFill>
                  <a:srgbClr val="FFFFFF"/>
                </a:solidFill>
                <a:latin typeface="Trebuchet MS" panose="020B0603020202020204"/>
                <a:cs typeface="Trebuchet MS" panose="020B0603020202020204"/>
              </a:rPr>
              <a:t> </a:t>
            </a:r>
            <a:r>
              <a:rPr sz="2800" spc="-130" dirty="0">
                <a:solidFill>
                  <a:srgbClr val="FFFFFF"/>
                </a:solidFill>
                <a:latin typeface="Trebuchet MS" panose="020B0603020202020204"/>
                <a:cs typeface="Trebuchet MS" panose="020B0603020202020204"/>
              </a:rPr>
              <a:t>an</a:t>
            </a:r>
            <a:r>
              <a:rPr sz="2800" spc="-55" dirty="0">
                <a:solidFill>
                  <a:srgbClr val="FFFFFF"/>
                </a:solidFill>
                <a:latin typeface="Trebuchet MS" panose="020B0603020202020204"/>
                <a:cs typeface="Trebuchet MS" panose="020B0603020202020204"/>
              </a:rPr>
              <a:t> </a:t>
            </a:r>
            <a:r>
              <a:rPr sz="2800" spc="-95" dirty="0">
                <a:solidFill>
                  <a:srgbClr val="FFFFFF"/>
                </a:solidFill>
                <a:latin typeface="Trebuchet MS" panose="020B0603020202020204"/>
                <a:cs typeface="Trebuchet MS" panose="020B0603020202020204"/>
              </a:rPr>
              <a:t>emergency</a:t>
            </a:r>
            <a:r>
              <a:rPr sz="2800" spc="-85" dirty="0">
                <a:solidFill>
                  <a:srgbClr val="FFFFFF"/>
                </a:solidFill>
                <a:latin typeface="Trebuchet MS" panose="020B0603020202020204"/>
                <a:cs typeface="Trebuchet MS" panose="020B0603020202020204"/>
              </a:rPr>
              <a:t> </a:t>
            </a:r>
            <a:r>
              <a:rPr sz="2800" spc="-114" dirty="0">
                <a:solidFill>
                  <a:srgbClr val="FFFFFF"/>
                </a:solidFill>
                <a:latin typeface="Trebuchet MS" panose="020B0603020202020204"/>
                <a:cs typeface="Trebuchet MS" panose="020B0603020202020204"/>
              </a:rPr>
              <a:t>and</a:t>
            </a:r>
            <a:r>
              <a:rPr sz="2800" spc="-45" dirty="0">
                <a:solidFill>
                  <a:srgbClr val="FFFFFF"/>
                </a:solidFill>
                <a:latin typeface="Trebuchet MS" panose="020B0603020202020204"/>
                <a:cs typeface="Trebuchet MS" panose="020B0603020202020204"/>
              </a:rPr>
              <a:t> </a:t>
            </a:r>
            <a:r>
              <a:rPr sz="2800" spc="-160" dirty="0">
                <a:solidFill>
                  <a:srgbClr val="FFFFFF"/>
                </a:solidFill>
                <a:latin typeface="Trebuchet MS" panose="020B0603020202020204"/>
                <a:cs typeface="Trebuchet MS" panose="020B0603020202020204"/>
              </a:rPr>
              <a:t>life</a:t>
            </a:r>
            <a:r>
              <a:rPr sz="2800" spc="-45" dirty="0">
                <a:solidFill>
                  <a:srgbClr val="FFFFFF"/>
                </a:solidFill>
                <a:latin typeface="Trebuchet MS" panose="020B0603020202020204"/>
                <a:cs typeface="Trebuchet MS" panose="020B0603020202020204"/>
              </a:rPr>
              <a:t> </a:t>
            </a:r>
            <a:r>
              <a:rPr sz="2800" spc="-110" dirty="0">
                <a:solidFill>
                  <a:srgbClr val="FFFFFF"/>
                </a:solidFill>
                <a:latin typeface="Trebuchet MS" panose="020B0603020202020204"/>
                <a:cs typeface="Trebuchet MS" panose="020B0603020202020204"/>
              </a:rPr>
              <a:t>threatening</a:t>
            </a:r>
            <a:r>
              <a:rPr sz="2800" spc="-60" dirty="0">
                <a:solidFill>
                  <a:srgbClr val="FFFFFF"/>
                </a:solidFill>
                <a:latin typeface="Trebuchet MS" panose="020B0603020202020204"/>
                <a:cs typeface="Trebuchet MS" panose="020B0603020202020204"/>
              </a:rPr>
              <a:t> </a:t>
            </a:r>
            <a:r>
              <a:rPr sz="2800" spc="-100" dirty="0">
                <a:solidFill>
                  <a:srgbClr val="FFFFFF"/>
                </a:solidFill>
                <a:latin typeface="Trebuchet MS" panose="020B0603020202020204"/>
                <a:cs typeface="Trebuchet MS" panose="020B0603020202020204"/>
              </a:rPr>
              <a:t>complication</a:t>
            </a:r>
            <a:r>
              <a:rPr sz="2800" spc="-5" dirty="0">
                <a:solidFill>
                  <a:srgbClr val="FFFFFF"/>
                </a:solidFill>
                <a:latin typeface="Trebuchet MS" panose="020B0603020202020204"/>
                <a:cs typeface="Trebuchet MS" panose="020B0603020202020204"/>
              </a:rPr>
              <a:t> </a:t>
            </a:r>
            <a:r>
              <a:rPr sz="2800" spc="-95" dirty="0">
                <a:solidFill>
                  <a:srgbClr val="FFFFFF"/>
                </a:solidFill>
                <a:latin typeface="Trebuchet MS" panose="020B0603020202020204"/>
                <a:cs typeface="Trebuchet MS" panose="020B0603020202020204"/>
              </a:rPr>
              <a:t>with</a:t>
            </a:r>
            <a:r>
              <a:rPr sz="2800" spc="-20" dirty="0">
                <a:solidFill>
                  <a:srgbClr val="FFFFFF"/>
                </a:solidFill>
                <a:latin typeface="Trebuchet MS" panose="020B0603020202020204"/>
                <a:cs typeface="Trebuchet MS" panose="020B0603020202020204"/>
              </a:rPr>
              <a:t> </a:t>
            </a:r>
            <a:r>
              <a:rPr sz="2800" spc="-90" dirty="0">
                <a:solidFill>
                  <a:srgbClr val="FFFFFF"/>
                </a:solidFill>
                <a:latin typeface="Trebuchet MS" panose="020B0603020202020204"/>
                <a:cs typeface="Trebuchet MS" panose="020B0603020202020204"/>
              </a:rPr>
              <a:t>mortality</a:t>
            </a:r>
            <a:r>
              <a:rPr sz="2800" spc="-40" dirty="0">
                <a:solidFill>
                  <a:srgbClr val="FFFFFF"/>
                </a:solidFill>
                <a:latin typeface="Trebuchet MS" panose="020B0603020202020204"/>
                <a:cs typeface="Trebuchet MS" panose="020B0603020202020204"/>
              </a:rPr>
              <a:t> </a:t>
            </a:r>
            <a:r>
              <a:rPr sz="2800" spc="-100" dirty="0">
                <a:solidFill>
                  <a:srgbClr val="FFFFFF"/>
                </a:solidFill>
                <a:latin typeface="Trebuchet MS" panose="020B0603020202020204"/>
                <a:cs typeface="Trebuchet MS" panose="020B0603020202020204"/>
              </a:rPr>
              <a:t>rate</a:t>
            </a:r>
            <a:endParaRPr sz="2800">
              <a:latin typeface="Trebuchet MS" panose="020B0603020202020204"/>
              <a:cs typeface="Trebuchet MS" panose="020B0603020202020204"/>
            </a:endParaRPr>
          </a:p>
          <a:p>
            <a:pPr marL="12700">
              <a:lnSpc>
                <a:spcPts val="2015"/>
              </a:lnSpc>
            </a:pPr>
            <a:r>
              <a:rPr sz="2800" spc="-120" dirty="0">
                <a:solidFill>
                  <a:srgbClr val="FFFFFF"/>
                </a:solidFill>
                <a:latin typeface="Trebuchet MS" panose="020B0603020202020204"/>
                <a:cs typeface="Trebuchet MS" panose="020B0603020202020204"/>
              </a:rPr>
              <a:t>that</a:t>
            </a:r>
            <a:r>
              <a:rPr sz="2800" spc="-65" dirty="0">
                <a:solidFill>
                  <a:srgbClr val="FFFFFF"/>
                </a:solidFill>
                <a:latin typeface="Trebuchet MS" panose="020B0603020202020204"/>
                <a:cs typeface="Trebuchet MS" panose="020B0603020202020204"/>
              </a:rPr>
              <a:t> </a:t>
            </a:r>
            <a:r>
              <a:rPr sz="2800" spc="-95" dirty="0">
                <a:solidFill>
                  <a:srgbClr val="FFFFFF"/>
                </a:solidFill>
                <a:latin typeface="Trebuchet MS" panose="020B0603020202020204"/>
                <a:cs typeface="Trebuchet MS" panose="020B0603020202020204"/>
              </a:rPr>
              <a:t>approaches</a:t>
            </a:r>
            <a:r>
              <a:rPr sz="2800" u="sng" spc="-55" dirty="0">
                <a:solidFill>
                  <a:srgbClr val="FFFFFF"/>
                </a:solidFill>
                <a:latin typeface="Trebuchet MS" panose="020B0603020202020204"/>
                <a:cs typeface="Trebuchet MS" panose="020B0603020202020204"/>
              </a:rPr>
              <a:t> </a:t>
            </a:r>
            <a:r>
              <a:rPr sz="2800" u="sng" spc="-50" dirty="0">
                <a:solidFill>
                  <a:srgbClr val="FFFFFF"/>
                </a:solidFill>
                <a:latin typeface="Trebuchet MS" panose="020B0603020202020204"/>
                <a:cs typeface="Trebuchet MS" panose="020B0603020202020204"/>
              </a:rPr>
              <a:t>20%</a:t>
            </a:r>
            <a:r>
              <a:rPr sz="2800" spc="-50" dirty="0">
                <a:solidFill>
                  <a:srgbClr val="FFFFFF"/>
                </a:solidFill>
                <a:latin typeface="Trebuchet MS" panose="020B0603020202020204"/>
                <a:cs typeface="Trebuchet MS" panose="020B0603020202020204"/>
              </a:rPr>
              <a:t>,</a:t>
            </a:r>
            <a:r>
              <a:rPr sz="2800" spc="-260" dirty="0">
                <a:solidFill>
                  <a:srgbClr val="FFFFFF"/>
                </a:solidFill>
                <a:latin typeface="Trebuchet MS" panose="020B0603020202020204"/>
                <a:cs typeface="Trebuchet MS" panose="020B0603020202020204"/>
              </a:rPr>
              <a:t> </a:t>
            </a:r>
            <a:r>
              <a:rPr sz="2800" spc="-5" dirty="0">
                <a:solidFill>
                  <a:srgbClr val="FFFFFF"/>
                </a:solidFill>
                <a:latin typeface="Trebuchet MS" panose="020B0603020202020204"/>
                <a:cs typeface="Trebuchet MS" panose="020B0603020202020204"/>
              </a:rPr>
              <a:t>so</a:t>
            </a:r>
            <a:r>
              <a:rPr sz="2800" spc="-50" dirty="0">
                <a:solidFill>
                  <a:srgbClr val="FFFFFF"/>
                </a:solidFill>
                <a:latin typeface="Trebuchet MS" panose="020B0603020202020204"/>
                <a:cs typeface="Trebuchet MS" panose="020B0603020202020204"/>
              </a:rPr>
              <a:t> </a:t>
            </a:r>
            <a:r>
              <a:rPr sz="2800" spc="-110" dirty="0">
                <a:solidFill>
                  <a:srgbClr val="FFFFFF"/>
                </a:solidFill>
                <a:latin typeface="Trebuchet MS" panose="020B0603020202020204"/>
                <a:cs typeface="Trebuchet MS" panose="020B0603020202020204"/>
              </a:rPr>
              <a:t>early</a:t>
            </a:r>
            <a:r>
              <a:rPr sz="2800" spc="-15" dirty="0">
                <a:solidFill>
                  <a:srgbClr val="FFFFFF"/>
                </a:solidFill>
                <a:latin typeface="Trebuchet MS" panose="020B0603020202020204"/>
                <a:cs typeface="Trebuchet MS" panose="020B0603020202020204"/>
              </a:rPr>
              <a:t> </a:t>
            </a:r>
            <a:r>
              <a:rPr sz="2800" spc="114" dirty="0">
                <a:solidFill>
                  <a:srgbClr val="FFFFFF"/>
                </a:solidFill>
                <a:latin typeface="Trebuchet MS" panose="020B0603020202020204"/>
                <a:cs typeface="Trebuchet MS" panose="020B0603020202020204"/>
              </a:rPr>
              <a:t>Dx</a:t>
            </a:r>
            <a:r>
              <a:rPr sz="2800" spc="-30" dirty="0">
                <a:solidFill>
                  <a:srgbClr val="FFFFFF"/>
                </a:solidFill>
                <a:latin typeface="Trebuchet MS" panose="020B0603020202020204"/>
                <a:cs typeface="Trebuchet MS" panose="020B0603020202020204"/>
              </a:rPr>
              <a:t> </a:t>
            </a:r>
            <a:r>
              <a:rPr sz="2800" spc="-114" dirty="0">
                <a:solidFill>
                  <a:srgbClr val="FFFFFF"/>
                </a:solidFill>
                <a:latin typeface="Trebuchet MS" panose="020B0603020202020204"/>
                <a:cs typeface="Trebuchet MS" panose="020B0603020202020204"/>
              </a:rPr>
              <a:t>and</a:t>
            </a:r>
            <a:r>
              <a:rPr sz="2800" spc="-280" dirty="0">
                <a:solidFill>
                  <a:srgbClr val="FFFFFF"/>
                </a:solidFill>
                <a:latin typeface="Trebuchet MS" panose="020B0603020202020204"/>
                <a:cs typeface="Trebuchet MS" panose="020B0603020202020204"/>
              </a:rPr>
              <a:t> </a:t>
            </a:r>
            <a:r>
              <a:rPr sz="2800" spc="15" dirty="0">
                <a:solidFill>
                  <a:srgbClr val="FFFFFF"/>
                </a:solidFill>
                <a:latin typeface="Trebuchet MS" panose="020B0603020202020204"/>
                <a:cs typeface="Trebuchet MS" panose="020B0603020202020204"/>
              </a:rPr>
              <a:t>Tx</a:t>
            </a:r>
            <a:r>
              <a:rPr sz="2800" spc="-35" dirty="0">
                <a:solidFill>
                  <a:srgbClr val="FFFFFF"/>
                </a:solidFill>
                <a:latin typeface="Trebuchet MS" panose="020B0603020202020204"/>
                <a:cs typeface="Trebuchet MS" panose="020B0603020202020204"/>
              </a:rPr>
              <a:t> </a:t>
            </a:r>
            <a:r>
              <a:rPr sz="2800" spc="-110" dirty="0">
                <a:solidFill>
                  <a:srgbClr val="FFFFFF"/>
                </a:solidFill>
                <a:latin typeface="Trebuchet MS" panose="020B0603020202020204"/>
                <a:cs typeface="Trebuchet MS" panose="020B0603020202020204"/>
              </a:rPr>
              <a:t>are</a:t>
            </a:r>
            <a:r>
              <a:rPr sz="2800" spc="-35" dirty="0">
                <a:solidFill>
                  <a:srgbClr val="FFFFFF"/>
                </a:solidFill>
                <a:latin typeface="Trebuchet MS" panose="020B0603020202020204"/>
                <a:cs typeface="Trebuchet MS" panose="020B0603020202020204"/>
              </a:rPr>
              <a:t> </a:t>
            </a:r>
            <a:r>
              <a:rPr sz="2800" spc="-105" dirty="0">
                <a:solidFill>
                  <a:srgbClr val="FFFFFF"/>
                </a:solidFill>
                <a:latin typeface="Trebuchet MS" panose="020B0603020202020204"/>
                <a:cs typeface="Trebuchet MS" panose="020B0603020202020204"/>
              </a:rPr>
              <a:t>crucial</a:t>
            </a:r>
            <a:r>
              <a:rPr sz="2800" spc="-70" dirty="0">
                <a:solidFill>
                  <a:srgbClr val="FFFFFF"/>
                </a:solidFill>
                <a:latin typeface="Trebuchet MS" panose="020B0603020202020204"/>
                <a:cs typeface="Trebuchet MS" panose="020B0603020202020204"/>
              </a:rPr>
              <a:t> for</a:t>
            </a:r>
            <a:r>
              <a:rPr sz="2800" spc="-35" dirty="0">
                <a:solidFill>
                  <a:srgbClr val="FFFFFF"/>
                </a:solidFill>
                <a:latin typeface="Trebuchet MS" panose="020B0603020202020204"/>
                <a:cs typeface="Trebuchet MS" panose="020B0603020202020204"/>
              </a:rPr>
              <a:t> </a:t>
            </a:r>
            <a:r>
              <a:rPr sz="2800" spc="-110" dirty="0">
                <a:solidFill>
                  <a:srgbClr val="FFFFFF"/>
                </a:solidFill>
                <a:latin typeface="Trebuchet MS" panose="020B0603020202020204"/>
                <a:cs typeface="Trebuchet MS" panose="020B0603020202020204"/>
              </a:rPr>
              <a:t>survival.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02911" y="1054988"/>
            <a:ext cx="5226050" cy="453390"/>
          </a:xfrm>
          <a:prstGeom prst="rect">
            <a:avLst/>
          </a:prstGeom>
        </p:spPr>
        <p:txBody>
          <a:bodyPr vert="horz" wrap="square" lIns="0" tIns="13335" rIns="0" bIns="0" rtlCol="0">
            <a:spAutoFit/>
          </a:bodyPr>
          <a:lstStyle/>
          <a:p>
            <a:pPr marL="12700">
              <a:lnSpc>
                <a:spcPct val="100000"/>
              </a:lnSpc>
              <a:spcBef>
                <a:spcPts val="105"/>
              </a:spcBef>
            </a:pPr>
            <a:r>
              <a:rPr spc="-95" dirty="0">
                <a:solidFill>
                  <a:srgbClr val="4D1334"/>
                </a:solidFill>
              </a:rPr>
              <a:t>E</a:t>
            </a:r>
            <a:r>
              <a:rPr spc="20" dirty="0">
                <a:solidFill>
                  <a:srgbClr val="4D1334"/>
                </a:solidFill>
              </a:rPr>
              <a:t>PID</a:t>
            </a:r>
            <a:r>
              <a:rPr spc="35" dirty="0">
                <a:solidFill>
                  <a:srgbClr val="4D1334"/>
                </a:solidFill>
              </a:rPr>
              <a:t>E</a:t>
            </a:r>
            <a:r>
              <a:rPr spc="195" dirty="0">
                <a:solidFill>
                  <a:srgbClr val="4D1334"/>
                </a:solidFill>
              </a:rPr>
              <a:t>M</a:t>
            </a:r>
            <a:r>
              <a:rPr spc="100" dirty="0">
                <a:solidFill>
                  <a:srgbClr val="4D1334"/>
                </a:solidFill>
              </a:rPr>
              <a:t>I</a:t>
            </a:r>
            <a:r>
              <a:rPr spc="229" dirty="0">
                <a:solidFill>
                  <a:srgbClr val="4D1334"/>
                </a:solidFill>
              </a:rPr>
              <a:t>O</a:t>
            </a:r>
            <a:r>
              <a:rPr spc="155" dirty="0">
                <a:solidFill>
                  <a:srgbClr val="4D1334"/>
                </a:solidFill>
              </a:rPr>
              <a:t>L</a:t>
            </a:r>
            <a:r>
              <a:rPr spc="200" dirty="0">
                <a:solidFill>
                  <a:srgbClr val="4D1334"/>
                </a:solidFill>
              </a:rPr>
              <a:t>O</a:t>
            </a:r>
            <a:r>
              <a:rPr spc="190" dirty="0">
                <a:solidFill>
                  <a:srgbClr val="4D1334"/>
                </a:solidFill>
              </a:rPr>
              <a:t>G</a:t>
            </a:r>
            <a:r>
              <a:rPr spc="95" dirty="0">
                <a:solidFill>
                  <a:srgbClr val="4D1334"/>
                </a:solidFill>
              </a:rPr>
              <a:t>Y</a:t>
            </a:r>
            <a:r>
              <a:rPr spc="-140" dirty="0">
                <a:solidFill>
                  <a:srgbClr val="4D1334"/>
                </a:solidFill>
              </a:rPr>
              <a:t> </a:t>
            </a:r>
            <a:r>
              <a:rPr spc="-225" dirty="0">
                <a:solidFill>
                  <a:srgbClr val="4D1334"/>
                </a:solidFill>
              </a:rPr>
              <a:t>&amp;</a:t>
            </a:r>
            <a:r>
              <a:rPr spc="-80" dirty="0">
                <a:solidFill>
                  <a:srgbClr val="4D1334"/>
                </a:solidFill>
              </a:rPr>
              <a:t> </a:t>
            </a:r>
            <a:r>
              <a:rPr spc="-25" dirty="0">
                <a:solidFill>
                  <a:srgbClr val="4D1334"/>
                </a:solidFill>
              </a:rPr>
              <a:t>RIS</a:t>
            </a:r>
            <a:r>
              <a:rPr spc="225" dirty="0">
                <a:solidFill>
                  <a:srgbClr val="4D1334"/>
                </a:solidFill>
              </a:rPr>
              <a:t>K</a:t>
            </a:r>
            <a:r>
              <a:rPr spc="-95" dirty="0">
                <a:solidFill>
                  <a:srgbClr val="4D1334"/>
                </a:solidFill>
              </a:rPr>
              <a:t> </a:t>
            </a:r>
            <a:r>
              <a:rPr spc="-300" dirty="0">
                <a:solidFill>
                  <a:srgbClr val="4D1334"/>
                </a:solidFill>
              </a:rPr>
              <a:t>F</a:t>
            </a:r>
            <a:r>
              <a:rPr spc="95" dirty="0">
                <a:solidFill>
                  <a:srgbClr val="4D1334"/>
                </a:solidFill>
              </a:rPr>
              <a:t>A</a:t>
            </a:r>
            <a:r>
              <a:rPr spc="310" dirty="0">
                <a:solidFill>
                  <a:srgbClr val="4D1334"/>
                </a:solidFill>
              </a:rPr>
              <a:t>C</a:t>
            </a:r>
            <a:r>
              <a:rPr spc="-110" dirty="0">
                <a:solidFill>
                  <a:srgbClr val="4D1334"/>
                </a:solidFill>
              </a:rPr>
              <a:t>T</a:t>
            </a:r>
            <a:r>
              <a:rPr spc="135" dirty="0">
                <a:solidFill>
                  <a:srgbClr val="4D1334"/>
                </a:solidFill>
              </a:rPr>
              <a:t>ORS</a:t>
            </a:r>
          </a:p>
        </p:txBody>
      </p:sp>
      <p:sp>
        <p:nvSpPr>
          <p:cNvPr id="3" name="object 3"/>
          <p:cNvSpPr/>
          <p:nvPr/>
        </p:nvSpPr>
        <p:spPr>
          <a:xfrm>
            <a:off x="448055"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4D1334"/>
          </a:solidFill>
        </p:spPr>
        <p:txBody>
          <a:bodyPr wrap="square" lIns="0" tIns="0" rIns="0" bIns="0" rtlCol="0"/>
          <a:lstStyle/>
          <a:p>
            <a:endParaRPr/>
          </a:p>
        </p:txBody>
      </p:sp>
      <p:sp>
        <p:nvSpPr>
          <p:cNvPr id="4" name="object 4"/>
          <p:cNvSpPr/>
          <p:nvPr/>
        </p:nvSpPr>
        <p:spPr>
          <a:xfrm>
            <a:off x="8043671"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a:p>
        </p:txBody>
      </p:sp>
      <p:sp>
        <p:nvSpPr>
          <p:cNvPr id="5" name="object 5"/>
          <p:cNvSpPr/>
          <p:nvPr/>
        </p:nvSpPr>
        <p:spPr>
          <a:xfrm>
            <a:off x="4242815" y="457200"/>
            <a:ext cx="3703320" cy="91440"/>
          </a:xfrm>
          <a:custGeom>
            <a:avLst/>
            <a:gdLst/>
            <a:ahLst/>
            <a:cxnLst/>
            <a:rect l="l" t="t" r="r" b="b"/>
            <a:pathLst>
              <a:path w="3703320" h="91440">
                <a:moveTo>
                  <a:pt x="3703320" y="0"/>
                </a:moveTo>
                <a:lnTo>
                  <a:pt x="0" y="0"/>
                </a:lnTo>
                <a:lnTo>
                  <a:pt x="0" y="91439"/>
                </a:lnTo>
                <a:lnTo>
                  <a:pt x="3703320" y="91439"/>
                </a:lnTo>
                <a:lnTo>
                  <a:pt x="3703320" y="0"/>
                </a:lnTo>
                <a:close/>
              </a:path>
            </a:pathLst>
          </a:custGeom>
          <a:solidFill>
            <a:srgbClr val="903062"/>
          </a:solidFill>
        </p:spPr>
        <p:txBody>
          <a:bodyPr wrap="square" lIns="0" tIns="0" rIns="0" bIns="0" rtlCol="0"/>
          <a:lstStyle/>
          <a:p>
            <a:endParaRPr/>
          </a:p>
        </p:txBody>
      </p:sp>
      <p:pic>
        <p:nvPicPr>
          <p:cNvPr id="6" name="object 6"/>
          <p:cNvPicPr/>
          <p:nvPr/>
        </p:nvPicPr>
        <p:blipFill>
          <a:blip r:embed="rId2" cstate="print"/>
          <a:stretch>
            <a:fillRect/>
          </a:stretch>
        </p:blipFill>
        <p:spPr>
          <a:xfrm>
            <a:off x="448310" y="775335"/>
            <a:ext cx="2365375" cy="5600700"/>
          </a:xfrm>
          <a:prstGeom prst="rect">
            <a:avLst/>
          </a:prstGeom>
        </p:spPr>
      </p:pic>
      <p:grpSp>
        <p:nvGrpSpPr>
          <p:cNvPr id="7" name="object 7"/>
          <p:cNvGrpSpPr/>
          <p:nvPr/>
        </p:nvGrpSpPr>
        <p:grpSpPr>
          <a:xfrm>
            <a:off x="2975610" y="1704340"/>
            <a:ext cx="9041130" cy="3597910"/>
            <a:chOff x="4255008" y="1704197"/>
            <a:chExt cx="7761605" cy="3597910"/>
          </a:xfrm>
        </p:grpSpPr>
        <p:pic>
          <p:nvPicPr>
            <p:cNvPr id="8" name="object 8"/>
            <p:cNvPicPr/>
            <p:nvPr/>
          </p:nvPicPr>
          <p:blipFill>
            <a:blip r:embed="rId3" cstate="print"/>
            <a:stretch>
              <a:fillRect/>
            </a:stretch>
          </p:blipFill>
          <p:spPr>
            <a:xfrm>
              <a:off x="4264528" y="1704197"/>
              <a:ext cx="7730245" cy="1220231"/>
            </a:xfrm>
            <a:prstGeom prst="rect">
              <a:avLst/>
            </a:prstGeom>
          </p:spPr>
        </p:pic>
        <p:pic>
          <p:nvPicPr>
            <p:cNvPr id="9" name="object 9"/>
            <p:cNvPicPr/>
            <p:nvPr/>
          </p:nvPicPr>
          <p:blipFill>
            <a:blip r:embed="rId4" cstate="print"/>
            <a:stretch>
              <a:fillRect/>
            </a:stretch>
          </p:blipFill>
          <p:spPr>
            <a:xfrm>
              <a:off x="4261104" y="2011629"/>
              <a:ext cx="7529830" cy="626160"/>
            </a:xfrm>
            <a:prstGeom prst="rect">
              <a:avLst/>
            </a:prstGeom>
          </p:spPr>
        </p:pic>
        <p:pic>
          <p:nvPicPr>
            <p:cNvPr id="10" name="object 10"/>
            <p:cNvPicPr/>
            <p:nvPr/>
          </p:nvPicPr>
          <p:blipFill>
            <a:blip r:embed="rId5" cstate="print"/>
            <a:stretch>
              <a:fillRect/>
            </a:stretch>
          </p:blipFill>
          <p:spPr>
            <a:xfrm>
              <a:off x="4297680" y="1712975"/>
              <a:ext cx="7668768" cy="1149096"/>
            </a:xfrm>
            <a:prstGeom prst="rect">
              <a:avLst/>
            </a:prstGeom>
          </p:spPr>
        </p:pic>
        <p:pic>
          <p:nvPicPr>
            <p:cNvPr id="11" name="object 11"/>
            <p:cNvPicPr/>
            <p:nvPr/>
          </p:nvPicPr>
          <p:blipFill>
            <a:blip r:embed="rId6" cstate="print"/>
            <a:stretch>
              <a:fillRect/>
            </a:stretch>
          </p:blipFill>
          <p:spPr>
            <a:xfrm>
              <a:off x="4255008" y="2883458"/>
              <a:ext cx="7749286" cy="1229690"/>
            </a:xfrm>
            <a:prstGeom prst="rect">
              <a:avLst/>
            </a:prstGeom>
          </p:spPr>
        </p:pic>
        <p:pic>
          <p:nvPicPr>
            <p:cNvPr id="12" name="object 12"/>
            <p:cNvPicPr/>
            <p:nvPr/>
          </p:nvPicPr>
          <p:blipFill>
            <a:blip r:embed="rId7" cstate="print"/>
            <a:stretch>
              <a:fillRect/>
            </a:stretch>
          </p:blipFill>
          <p:spPr>
            <a:xfrm>
              <a:off x="4261104" y="2922981"/>
              <a:ext cx="7755382" cy="1180896"/>
            </a:xfrm>
            <a:prstGeom prst="rect">
              <a:avLst/>
            </a:prstGeom>
          </p:spPr>
        </p:pic>
        <p:pic>
          <p:nvPicPr>
            <p:cNvPr id="13" name="object 13"/>
            <p:cNvPicPr/>
            <p:nvPr/>
          </p:nvPicPr>
          <p:blipFill>
            <a:blip r:embed="rId8" cstate="print"/>
            <a:stretch>
              <a:fillRect/>
            </a:stretch>
          </p:blipFill>
          <p:spPr>
            <a:xfrm>
              <a:off x="4297680" y="2901695"/>
              <a:ext cx="7668768" cy="1149095"/>
            </a:xfrm>
            <a:prstGeom prst="rect">
              <a:avLst/>
            </a:prstGeom>
          </p:spPr>
        </p:pic>
        <p:pic>
          <p:nvPicPr>
            <p:cNvPr id="14" name="object 14"/>
            <p:cNvPicPr/>
            <p:nvPr/>
          </p:nvPicPr>
          <p:blipFill>
            <a:blip r:embed="rId6" cstate="print"/>
            <a:stretch>
              <a:fillRect/>
            </a:stretch>
          </p:blipFill>
          <p:spPr>
            <a:xfrm>
              <a:off x="4255008" y="4072178"/>
              <a:ext cx="7749286" cy="1229690"/>
            </a:xfrm>
            <a:prstGeom prst="rect">
              <a:avLst/>
            </a:prstGeom>
          </p:spPr>
        </p:pic>
        <p:pic>
          <p:nvPicPr>
            <p:cNvPr id="15" name="object 15"/>
            <p:cNvPicPr/>
            <p:nvPr/>
          </p:nvPicPr>
          <p:blipFill>
            <a:blip r:embed="rId9" cstate="print"/>
            <a:stretch>
              <a:fillRect/>
            </a:stretch>
          </p:blipFill>
          <p:spPr>
            <a:xfrm>
              <a:off x="4261104" y="4392231"/>
              <a:ext cx="7313422" cy="623125"/>
            </a:xfrm>
            <a:prstGeom prst="rect">
              <a:avLst/>
            </a:prstGeom>
          </p:spPr>
        </p:pic>
        <p:pic>
          <p:nvPicPr>
            <p:cNvPr id="16" name="object 16"/>
            <p:cNvPicPr/>
            <p:nvPr/>
          </p:nvPicPr>
          <p:blipFill>
            <a:blip r:embed="rId5" cstate="print"/>
            <a:stretch>
              <a:fillRect/>
            </a:stretch>
          </p:blipFill>
          <p:spPr>
            <a:xfrm>
              <a:off x="4297680" y="4090416"/>
              <a:ext cx="7668768" cy="1149095"/>
            </a:xfrm>
            <a:prstGeom prst="rect">
              <a:avLst/>
            </a:prstGeom>
          </p:spPr>
        </p:pic>
      </p:grpSp>
      <p:sp>
        <p:nvSpPr>
          <p:cNvPr id="17" name="object 17"/>
          <p:cNvSpPr txBox="1"/>
          <p:nvPr/>
        </p:nvSpPr>
        <p:spPr>
          <a:xfrm>
            <a:off x="3162935" y="1930400"/>
            <a:ext cx="8669655" cy="3130550"/>
          </a:xfrm>
          <a:prstGeom prst="rect">
            <a:avLst/>
          </a:prstGeom>
        </p:spPr>
        <p:txBody>
          <a:bodyPr vert="horz" wrap="square" lIns="0" tIns="40005" rIns="0" bIns="0" rtlCol="0">
            <a:spAutoFit/>
          </a:bodyPr>
          <a:lstStyle/>
          <a:p>
            <a:pPr marL="12700" marR="229235">
              <a:lnSpc>
                <a:spcPts val="1470"/>
              </a:lnSpc>
              <a:spcBef>
                <a:spcPts val="315"/>
              </a:spcBef>
            </a:pPr>
            <a:r>
              <a:rPr sz="1400" b="1" spc="15" dirty="0">
                <a:solidFill>
                  <a:srgbClr val="FFFFFF"/>
                </a:solidFill>
                <a:latin typeface="Trebuchet MS" panose="020B0603020202020204"/>
                <a:cs typeface="Trebuchet MS" panose="020B0603020202020204"/>
              </a:rPr>
              <a:t>D</a:t>
            </a:r>
            <a:r>
              <a:rPr sz="1600" b="1" spc="15" dirty="0">
                <a:solidFill>
                  <a:srgbClr val="FFFFFF"/>
                </a:solidFill>
                <a:latin typeface="Trebuchet MS" panose="020B0603020202020204"/>
                <a:cs typeface="Trebuchet MS" panose="020B0603020202020204"/>
              </a:rPr>
              <a:t>espite </a:t>
            </a:r>
            <a:r>
              <a:rPr sz="1600" b="1" spc="-15" dirty="0">
                <a:solidFill>
                  <a:srgbClr val="FFFFFF"/>
                </a:solidFill>
                <a:latin typeface="Trebuchet MS" panose="020B0603020202020204"/>
                <a:cs typeface="Trebuchet MS" panose="020B0603020202020204"/>
              </a:rPr>
              <a:t>the </a:t>
            </a:r>
            <a:r>
              <a:rPr sz="1600" b="1" spc="-20" dirty="0">
                <a:solidFill>
                  <a:srgbClr val="FFFFFF"/>
                </a:solidFill>
                <a:latin typeface="Trebuchet MS" panose="020B0603020202020204"/>
                <a:cs typeface="Trebuchet MS" panose="020B0603020202020204"/>
              </a:rPr>
              <a:t>widespread </a:t>
            </a:r>
            <a:r>
              <a:rPr sz="1600" b="1" spc="-25" dirty="0">
                <a:solidFill>
                  <a:srgbClr val="FFFFFF"/>
                </a:solidFill>
                <a:latin typeface="Trebuchet MS" panose="020B0603020202020204"/>
                <a:cs typeface="Trebuchet MS" panose="020B0603020202020204"/>
              </a:rPr>
              <a:t>use </a:t>
            </a:r>
            <a:r>
              <a:rPr sz="1600" b="1" spc="-40" dirty="0">
                <a:solidFill>
                  <a:srgbClr val="FFFFFF"/>
                </a:solidFill>
                <a:latin typeface="Trebuchet MS" panose="020B0603020202020204"/>
                <a:cs typeface="Trebuchet MS" panose="020B0603020202020204"/>
              </a:rPr>
              <a:t>of </a:t>
            </a:r>
            <a:r>
              <a:rPr sz="1600" b="1" dirty="0">
                <a:solidFill>
                  <a:srgbClr val="FFFFFF"/>
                </a:solidFill>
                <a:latin typeface="Trebuchet MS" panose="020B0603020202020204"/>
                <a:cs typeface="Trebuchet MS" panose="020B0603020202020204"/>
              </a:rPr>
              <a:t>gastric </a:t>
            </a:r>
            <a:r>
              <a:rPr sz="1600" b="1" spc="-10" dirty="0">
                <a:solidFill>
                  <a:srgbClr val="FFFFFF"/>
                </a:solidFill>
                <a:latin typeface="Trebuchet MS" panose="020B0603020202020204"/>
                <a:cs typeface="Trebuchet MS" panose="020B0603020202020204"/>
              </a:rPr>
              <a:t>antisecretory agents and eradication </a:t>
            </a:r>
            <a:r>
              <a:rPr sz="1600" b="1" spc="-50" dirty="0">
                <a:solidFill>
                  <a:srgbClr val="FFFFFF"/>
                </a:solidFill>
                <a:latin typeface="Trebuchet MS" panose="020B0603020202020204"/>
                <a:cs typeface="Trebuchet MS" panose="020B0603020202020204"/>
              </a:rPr>
              <a:t>therapy, </a:t>
            </a:r>
            <a:r>
              <a:rPr sz="1600" b="1" spc="-15" dirty="0">
                <a:solidFill>
                  <a:srgbClr val="FFFFFF"/>
                </a:solidFill>
                <a:latin typeface="Trebuchet MS" panose="020B0603020202020204"/>
                <a:cs typeface="Trebuchet MS" panose="020B0603020202020204"/>
              </a:rPr>
              <a:t>the </a:t>
            </a:r>
            <a:r>
              <a:rPr sz="1600" b="1" spc="-409" dirty="0">
                <a:solidFill>
                  <a:srgbClr val="FFFFFF"/>
                </a:solidFill>
                <a:latin typeface="Trebuchet MS" panose="020B0603020202020204"/>
                <a:cs typeface="Trebuchet MS" panose="020B0603020202020204"/>
              </a:rPr>
              <a:t> </a:t>
            </a:r>
            <a:r>
              <a:rPr sz="1600" b="1" spc="-25" dirty="0">
                <a:solidFill>
                  <a:srgbClr val="FFFFFF"/>
                </a:solidFill>
                <a:latin typeface="Trebuchet MS" panose="020B0603020202020204"/>
                <a:cs typeface="Trebuchet MS" panose="020B0603020202020204"/>
              </a:rPr>
              <a:t>incidence</a:t>
            </a:r>
            <a:r>
              <a:rPr sz="1600" b="1" spc="-15" dirty="0">
                <a:solidFill>
                  <a:srgbClr val="FFFFFF"/>
                </a:solidFill>
                <a:latin typeface="Trebuchet MS" panose="020B0603020202020204"/>
                <a:cs typeface="Trebuchet MS" panose="020B0603020202020204"/>
              </a:rPr>
              <a:t> </a:t>
            </a:r>
            <a:r>
              <a:rPr sz="1600" b="1" spc="-40" dirty="0">
                <a:solidFill>
                  <a:srgbClr val="FFFFFF"/>
                </a:solidFill>
                <a:latin typeface="Trebuchet MS" panose="020B0603020202020204"/>
                <a:cs typeface="Trebuchet MS" panose="020B0603020202020204"/>
              </a:rPr>
              <a:t>of</a:t>
            </a:r>
            <a:r>
              <a:rPr sz="1600" b="1" spc="-25" dirty="0">
                <a:solidFill>
                  <a:srgbClr val="FFFFFF"/>
                </a:solidFill>
                <a:latin typeface="Trebuchet MS" panose="020B0603020202020204"/>
                <a:cs typeface="Trebuchet MS" panose="020B0603020202020204"/>
              </a:rPr>
              <a:t> </a:t>
            </a:r>
            <a:r>
              <a:rPr sz="1600" b="1" spc="-15" dirty="0">
                <a:solidFill>
                  <a:srgbClr val="FFFFFF"/>
                </a:solidFill>
                <a:latin typeface="Trebuchet MS" panose="020B0603020202020204"/>
                <a:cs typeface="Trebuchet MS" panose="020B0603020202020204"/>
              </a:rPr>
              <a:t>perforated peptic</a:t>
            </a:r>
            <a:r>
              <a:rPr sz="1600" b="1" spc="-35" dirty="0">
                <a:solidFill>
                  <a:srgbClr val="FFFFFF"/>
                </a:solidFill>
                <a:latin typeface="Trebuchet MS" panose="020B0603020202020204"/>
                <a:cs typeface="Trebuchet MS" panose="020B0603020202020204"/>
              </a:rPr>
              <a:t> </a:t>
            </a:r>
            <a:r>
              <a:rPr sz="1600" b="1" spc="-20" dirty="0">
                <a:solidFill>
                  <a:srgbClr val="FFFFFF"/>
                </a:solidFill>
                <a:latin typeface="Trebuchet MS" panose="020B0603020202020204"/>
                <a:cs typeface="Trebuchet MS" panose="020B0603020202020204"/>
              </a:rPr>
              <a:t>ulcer </a:t>
            </a:r>
            <a:r>
              <a:rPr sz="1600" b="1" spc="-15" dirty="0">
                <a:solidFill>
                  <a:srgbClr val="FFFFFF"/>
                </a:solidFill>
                <a:latin typeface="Trebuchet MS" panose="020B0603020202020204"/>
                <a:cs typeface="Trebuchet MS" panose="020B0603020202020204"/>
              </a:rPr>
              <a:t>has</a:t>
            </a:r>
            <a:r>
              <a:rPr sz="1600" b="1" spc="-30" dirty="0">
                <a:solidFill>
                  <a:srgbClr val="FFFFFF"/>
                </a:solidFill>
                <a:latin typeface="Trebuchet MS" panose="020B0603020202020204"/>
                <a:cs typeface="Trebuchet MS" panose="020B0603020202020204"/>
              </a:rPr>
              <a:t> </a:t>
            </a:r>
            <a:r>
              <a:rPr sz="1600" b="1" spc="-15" dirty="0">
                <a:solidFill>
                  <a:srgbClr val="FFFFFF"/>
                </a:solidFill>
                <a:latin typeface="Trebuchet MS" panose="020B0603020202020204"/>
                <a:cs typeface="Trebuchet MS" panose="020B0603020202020204"/>
              </a:rPr>
              <a:t>changed </a:t>
            </a:r>
            <a:r>
              <a:rPr sz="1600" b="1" spc="-35" dirty="0">
                <a:solidFill>
                  <a:srgbClr val="FFFFFF"/>
                </a:solidFill>
                <a:latin typeface="Trebuchet MS" panose="020B0603020202020204"/>
                <a:cs typeface="Trebuchet MS" panose="020B0603020202020204"/>
              </a:rPr>
              <a:t>little.</a:t>
            </a:r>
            <a:endParaRPr sz="1600">
              <a:latin typeface="Trebuchet MS" panose="020B0603020202020204"/>
              <a:cs typeface="Trebuchet MS" panose="020B0603020202020204"/>
            </a:endParaRPr>
          </a:p>
          <a:p>
            <a:pPr>
              <a:lnSpc>
                <a:spcPct val="100000"/>
              </a:lnSpc>
            </a:pPr>
            <a:endParaRPr>
              <a:latin typeface="Trebuchet MS" panose="020B0603020202020204"/>
              <a:cs typeface="Trebuchet MS" panose="020B0603020202020204"/>
            </a:endParaRPr>
          </a:p>
          <a:p>
            <a:pPr>
              <a:lnSpc>
                <a:spcPct val="100000"/>
              </a:lnSpc>
              <a:spcBef>
                <a:spcPts val="45"/>
              </a:spcBef>
            </a:pPr>
            <a:endParaRPr sz="2400">
              <a:latin typeface="Trebuchet MS" panose="020B0603020202020204"/>
              <a:cs typeface="Trebuchet MS" panose="020B0603020202020204"/>
            </a:endParaRPr>
          </a:p>
          <a:p>
            <a:pPr marL="12700" marR="5080">
              <a:lnSpc>
                <a:spcPct val="87000"/>
              </a:lnSpc>
            </a:pPr>
            <a:r>
              <a:rPr sz="1600" b="1" spc="-40" dirty="0">
                <a:solidFill>
                  <a:srgbClr val="FFFFFF"/>
                </a:solidFill>
                <a:latin typeface="Trebuchet MS" panose="020B0603020202020204"/>
                <a:cs typeface="Trebuchet MS" panose="020B0603020202020204"/>
              </a:rPr>
              <a:t>However, </a:t>
            </a:r>
            <a:r>
              <a:rPr sz="1600" b="1" spc="-15" dirty="0">
                <a:solidFill>
                  <a:srgbClr val="FFFFFF"/>
                </a:solidFill>
                <a:latin typeface="Trebuchet MS" panose="020B0603020202020204"/>
                <a:cs typeface="Trebuchet MS" panose="020B0603020202020204"/>
              </a:rPr>
              <a:t>there </a:t>
            </a:r>
            <a:r>
              <a:rPr sz="1600" b="1" spc="-10" dirty="0">
                <a:solidFill>
                  <a:srgbClr val="FFFFFF"/>
                </a:solidFill>
                <a:latin typeface="Trebuchet MS" panose="020B0603020202020204"/>
                <a:cs typeface="Trebuchet MS" panose="020B0603020202020204"/>
              </a:rPr>
              <a:t>has </a:t>
            </a:r>
            <a:r>
              <a:rPr sz="1600" b="1" spc="-25" dirty="0">
                <a:solidFill>
                  <a:srgbClr val="FFFFFF"/>
                </a:solidFill>
                <a:latin typeface="Trebuchet MS" panose="020B0603020202020204"/>
                <a:cs typeface="Trebuchet MS" panose="020B0603020202020204"/>
              </a:rPr>
              <a:t>been </a:t>
            </a:r>
            <a:r>
              <a:rPr sz="1600" b="1" spc="-10" dirty="0">
                <a:solidFill>
                  <a:srgbClr val="FFFFFF"/>
                </a:solidFill>
                <a:latin typeface="Trebuchet MS" panose="020B0603020202020204"/>
                <a:cs typeface="Trebuchet MS" panose="020B0603020202020204"/>
              </a:rPr>
              <a:t>a </a:t>
            </a:r>
            <a:r>
              <a:rPr sz="1600" b="1" spc="-15" dirty="0">
                <a:solidFill>
                  <a:srgbClr val="FFFFFF"/>
                </a:solidFill>
                <a:latin typeface="Trebuchet MS" panose="020B0603020202020204"/>
                <a:cs typeface="Trebuchet MS" panose="020B0603020202020204"/>
              </a:rPr>
              <a:t>considerable change </a:t>
            </a:r>
            <a:r>
              <a:rPr sz="1600" b="1" spc="-30" dirty="0">
                <a:solidFill>
                  <a:srgbClr val="FFFFFF"/>
                </a:solidFill>
                <a:latin typeface="Trebuchet MS" panose="020B0603020202020204"/>
                <a:cs typeface="Trebuchet MS" panose="020B0603020202020204"/>
              </a:rPr>
              <a:t>in </a:t>
            </a:r>
            <a:r>
              <a:rPr sz="1600" b="1" spc="-15" dirty="0">
                <a:solidFill>
                  <a:srgbClr val="FFFFFF"/>
                </a:solidFill>
                <a:latin typeface="Trebuchet MS" panose="020B0603020202020204"/>
                <a:cs typeface="Trebuchet MS" panose="020B0603020202020204"/>
              </a:rPr>
              <a:t>the </a:t>
            </a:r>
            <a:r>
              <a:rPr sz="1600" b="1" spc="-5" dirty="0">
                <a:solidFill>
                  <a:srgbClr val="FFFFFF"/>
                </a:solidFill>
                <a:latin typeface="Trebuchet MS" panose="020B0603020202020204"/>
                <a:cs typeface="Trebuchet MS" panose="020B0603020202020204"/>
              </a:rPr>
              <a:t>epidemiology </a:t>
            </a:r>
            <a:r>
              <a:rPr sz="1600" b="1" spc="-40" dirty="0">
                <a:solidFill>
                  <a:srgbClr val="FFFFFF"/>
                </a:solidFill>
                <a:latin typeface="Trebuchet MS" panose="020B0603020202020204"/>
                <a:cs typeface="Trebuchet MS" panose="020B0603020202020204"/>
              </a:rPr>
              <a:t>of </a:t>
            </a:r>
            <a:r>
              <a:rPr sz="1600" b="1" spc="-15" dirty="0">
                <a:solidFill>
                  <a:srgbClr val="FFFFFF"/>
                </a:solidFill>
                <a:latin typeface="Trebuchet MS" panose="020B0603020202020204"/>
                <a:cs typeface="Trebuchet MS" panose="020B0603020202020204"/>
              </a:rPr>
              <a:t>perforated peptic </a:t>
            </a:r>
            <a:r>
              <a:rPr sz="1600" b="1" spc="-10" dirty="0">
                <a:solidFill>
                  <a:srgbClr val="FFFFFF"/>
                </a:solidFill>
                <a:latin typeface="Trebuchet MS" panose="020B0603020202020204"/>
                <a:cs typeface="Trebuchet MS" panose="020B0603020202020204"/>
              </a:rPr>
              <a:t> </a:t>
            </a:r>
            <a:r>
              <a:rPr sz="1600" b="1" spc="-20" dirty="0">
                <a:solidFill>
                  <a:srgbClr val="FFFFFF"/>
                </a:solidFill>
                <a:latin typeface="Trebuchet MS" panose="020B0603020202020204"/>
                <a:cs typeface="Trebuchet MS" panose="020B0603020202020204"/>
              </a:rPr>
              <a:t>ulcer </a:t>
            </a:r>
            <a:r>
              <a:rPr sz="1600" b="1" spc="-30" dirty="0">
                <a:solidFill>
                  <a:srgbClr val="FFFFFF"/>
                </a:solidFill>
                <a:latin typeface="Trebuchet MS" panose="020B0603020202020204"/>
                <a:cs typeface="Trebuchet MS" panose="020B0603020202020204"/>
              </a:rPr>
              <a:t>in </a:t>
            </a:r>
            <a:r>
              <a:rPr sz="1600" b="1" spc="-15" dirty="0">
                <a:solidFill>
                  <a:srgbClr val="FFFFFF"/>
                </a:solidFill>
                <a:latin typeface="Trebuchet MS" panose="020B0603020202020204"/>
                <a:cs typeface="Trebuchet MS" panose="020B0603020202020204"/>
              </a:rPr>
              <a:t>the </a:t>
            </a:r>
            <a:r>
              <a:rPr sz="1600" b="1" spc="55" dirty="0">
                <a:solidFill>
                  <a:srgbClr val="FFFFFF"/>
                </a:solidFill>
                <a:latin typeface="Trebuchet MS" panose="020B0603020202020204"/>
                <a:cs typeface="Trebuchet MS" panose="020B0603020202020204"/>
              </a:rPr>
              <a:t>West </a:t>
            </a:r>
            <a:r>
              <a:rPr sz="1600" b="1" spc="-25" dirty="0">
                <a:solidFill>
                  <a:srgbClr val="FFFFFF"/>
                </a:solidFill>
                <a:latin typeface="Trebuchet MS" panose="020B0603020202020204"/>
                <a:cs typeface="Trebuchet MS" panose="020B0603020202020204"/>
              </a:rPr>
              <a:t>over </a:t>
            </a:r>
            <a:r>
              <a:rPr sz="1600" b="1" spc="-15" dirty="0">
                <a:solidFill>
                  <a:srgbClr val="FFFFFF"/>
                </a:solidFill>
                <a:latin typeface="Trebuchet MS" panose="020B0603020202020204"/>
                <a:cs typeface="Trebuchet MS" panose="020B0603020202020204"/>
              </a:rPr>
              <a:t>the </a:t>
            </a:r>
            <a:r>
              <a:rPr sz="1600" b="1" spc="-10" dirty="0">
                <a:solidFill>
                  <a:srgbClr val="FFFFFF"/>
                </a:solidFill>
                <a:latin typeface="Trebuchet MS" panose="020B0603020202020204"/>
                <a:cs typeface="Trebuchet MS" panose="020B0603020202020204"/>
              </a:rPr>
              <a:t>last </a:t>
            </a:r>
            <a:r>
              <a:rPr sz="1600" b="1" dirty="0">
                <a:solidFill>
                  <a:srgbClr val="FFFFFF"/>
                </a:solidFill>
                <a:latin typeface="Trebuchet MS" panose="020B0603020202020204"/>
                <a:cs typeface="Trebuchet MS" panose="020B0603020202020204"/>
              </a:rPr>
              <a:t>two </a:t>
            </a:r>
            <a:r>
              <a:rPr sz="1600" b="1" spc="-35" dirty="0">
                <a:solidFill>
                  <a:srgbClr val="FFFFFF"/>
                </a:solidFill>
                <a:latin typeface="Trebuchet MS" panose="020B0603020202020204"/>
                <a:cs typeface="Trebuchet MS" panose="020B0603020202020204"/>
              </a:rPr>
              <a:t>decades. </a:t>
            </a:r>
            <a:r>
              <a:rPr sz="1600" b="1" spc="-40" dirty="0">
                <a:solidFill>
                  <a:srgbClr val="FFFFFF"/>
                </a:solidFill>
                <a:latin typeface="Trebuchet MS" panose="020B0603020202020204"/>
                <a:cs typeface="Trebuchet MS" panose="020B0603020202020204"/>
              </a:rPr>
              <a:t>Previously, </a:t>
            </a:r>
            <a:r>
              <a:rPr sz="1600" b="1" spc="35" dirty="0">
                <a:solidFill>
                  <a:srgbClr val="FFFFFF"/>
                </a:solidFill>
                <a:latin typeface="Trebuchet MS" panose="020B0603020202020204"/>
                <a:cs typeface="Trebuchet MS" panose="020B0603020202020204"/>
              </a:rPr>
              <a:t>most </a:t>
            </a:r>
            <a:r>
              <a:rPr sz="1600" b="1" spc="-10" dirty="0">
                <a:solidFill>
                  <a:srgbClr val="FFFFFF"/>
                </a:solidFill>
                <a:latin typeface="Trebuchet MS" panose="020B0603020202020204"/>
                <a:cs typeface="Trebuchet MS" panose="020B0603020202020204"/>
              </a:rPr>
              <a:t>patients </a:t>
            </a:r>
            <a:r>
              <a:rPr sz="1600" b="1" spc="-30" dirty="0">
                <a:solidFill>
                  <a:srgbClr val="FFFFFF"/>
                </a:solidFill>
                <a:latin typeface="Trebuchet MS" panose="020B0603020202020204"/>
                <a:cs typeface="Trebuchet MS" panose="020B0603020202020204"/>
              </a:rPr>
              <a:t>were </a:t>
            </a:r>
            <a:r>
              <a:rPr sz="1600" b="1" dirty="0">
                <a:solidFill>
                  <a:srgbClr val="FFFFFF"/>
                </a:solidFill>
                <a:latin typeface="Trebuchet MS" panose="020B0603020202020204"/>
                <a:cs typeface="Trebuchet MS" panose="020B0603020202020204"/>
              </a:rPr>
              <a:t>middle </a:t>
            </a:r>
            <a:r>
              <a:rPr sz="1600" b="1" spc="-40" dirty="0">
                <a:solidFill>
                  <a:srgbClr val="FFFFFF"/>
                </a:solidFill>
                <a:latin typeface="Trebuchet MS" panose="020B0603020202020204"/>
                <a:cs typeface="Trebuchet MS" panose="020B0603020202020204"/>
              </a:rPr>
              <a:t>aged, </a:t>
            </a:r>
            <a:r>
              <a:rPr sz="1600" b="1" spc="-35" dirty="0">
                <a:solidFill>
                  <a:srgbClr val="FFFFFF"/>
                </a:solidFill>
                <a:latin typeface="Trebuchet MS" panose="020B0603020202020204"/>
                <a:cs typeface="Trebuchet MS" panose="020B0603020202020204"/>
              </a:rPr>
              <a:t> </a:t>
            </a:r>
            <a:r>
              <a:rPr sz="1600" b="1" spc="-15" dirty="0">
                <a:solidFill>
                  <a:srgbClr val="FFFFFF"/>
                </a:solidFill>
                <a:latin typeface="Trebuchet MS" panose="020B0603020202020204"/>
                <a:cs typeface="Trebuchet MS" panose="020B0603020202020204"/>
              </a:rPr>
              <a:t>with </a:t>
            </a:r>
            <a:r>
              <a:rPr sz="1600" b="1" spc="-10" dirty="0">
                <a:solidFill>
                  <a:srgbClr val="FFFFFF"/>
                </a:solidFill>
                <a:latin typeface="Trebuchet MS" panose="020B0603020202020204"/>
                <a:cs typeface="Trebuchet MS" panose="020B0603020202020204"/>
              </a:rPr>
              <a:t>a </a:t>
            </a:r>
            <a:r>
              <a:rPr sz="1600" b="1" spc="5" dirty="0">
                <a:solidFill>
                  <a:srgbClr val="FFFFFF"/>
                </a:solidFill>
                <a:latin typeface="Trebuchet MS" panose="020B0603020202020204"/>
                <a:cs typeface="Trebuchet MS" panose="020B0603020202020204"/>
              </a:rPr>
              <a:t>ratio </a:t>
            </a:r>
            <a:r>
              <a:rPr sz="1600" b="1" spc="-40" dirty="0">
                <a:solidFill>
                  <a:srgbClr val="FFFFFF"/>
                </a:solidFill>
                <a:latin typeface="Trebuchet MS" panose="020B0603020202020204"/>
                <a:cs typeface="Trebuchet MS" panose="020B0603020202020204"/>
              </a:rPr>
              <a:t>o</a:t>
            </a:r>
            <a:r>
              <a:rPr sz="1600" b="1" u="sng" spc="-40" dirty="0">
                <a:solidFill>
                  <a:srgbClr val="FFFFFF"/>
                </a:solidFill>
                <a:latin typeface="Trebuchet MS" panose="020B0603020202020204"/>
                <a:cs typeface="Trebuchet MS" panose="020B0603020202020204"/>
              </a:rPr>
              <a:t>f </a:t>
            </a:r>
            <a:r>
              <a:rPr sz="1600" b="1" u="sng" spc="-80" dirty="0">
                <a:solidFill>
                  <a:srgbClr val="FFFFFF"/>
                </a:solidFill>
                <a:latin typeface="Trebuchet MS" panose="020B0603020202020204"/>
                <a:cs typeface="Trebuchet MS" panose="020B0603020202020204"/>
              </a:rPr>
              <a:t>2:1 </a:t>
            </a:r>
            <a:r>
              <a:rPr sz="1600" b="1" u="sng" spc="-40" dirty="0">
                <a:solidFill>
                  <a:srgbClr val="FFFFFF"/>
                </a:solidFill>
                <a:latin typeface="Trebuchet MS" panose="020B0603020202020204"/>
                <a:cs typeface="Trebuchet MS" panose="020B0603020202020204"/>
              </a:rPr>
              <a:t>of </a:t>
            </a:r>
            <a:r>
              <a:rPr sz="1600" b="1" u="sng" spc="-20" dirty="0">
                <a:solidFill>
                  <a:srgbClr val="FFFFFF"/>
                </a:solidFill>
                <a:latin typeface="Trebuchet MS" panose="020B0603020202020204"/>
                <a:cs typeface="Trebuchet MS" panose="020B0603020202020204"/>
              </a:rPr>
              <a:t>male:</a:t>
            </a:r>
            <a:r>
              <a:rPr sz="1600" b="1" spc="-20" dirty="0">
                <a:solidFill>
                  <a:srgbClr val="FFFFFF"/>
                </a:solidFill>
                <a:latin typeface="Trebuchet MS" panose="020B0603020202020204"/>
                <a:cs typeface="Trebuchet MS" panose="020B0603020202020204"/>
              </a:rPr>
              <a:t> </a:t>
            </a:r>
            <a:r>
              <a:rPr sz="1600" b="1" spc="20" dirty="0">
                <a:solidFill>
                  <a:srgbClr val="FFFFFF"/>
                </a:solidFill>
                <a:latin typeface="Trebuchet MS" panose="020B0603020202020204"/>
                <a:cs typeface="Trebuchet MS" panose="020B0603020202020204"/>
              </a:rPr>
              <a:t>female.With </a:t>
            </a:r>
            <a:r>
              <a:rPr sz="1600" b="1" spc="-10" dirty="0">
                <a:solidFill>
                  <a:srgbClr val="FFFFFF"/>
                </a:solidFill>
                <a:latin typeface="Trebuchet MS" panose="020B0603020202020204"/>
                <a:cs typeface="Trebuchet MS" panose="020B0603020202020204"/>
              </a:rPr>
              <a:t>time, </a:t>
            </a:r>
            <a:r>
              <a:rPr sz="1600" b="1" spc="-20" dirty="0">
                <a:solidFill>
                  <a:srgbClr val="FFFFFF"/>
                </a:solidFill>
                <a:latin typeface="Trebuchet MS" panose="020B0603020202020204"/>
                <a:cs typeface="Trebuchet MS" panose="020B0603020202020204"/>
              </a:rPr>
              <a:t>there </a:t>
            </a:r>
            <a:r>
              <a:rPr sz="1600" b="1" spc="-15" dirty="0">
                <a:solidFill>
                  <a:srgbClr val="FFFFFF"/>
                </a:solidFill>
                <a:latin typeface="Trebuchet MS" panose="020B0603020202020204"/>
                <a:cs typeface="Trebuchet MS" panose="020B0603020202020204"/>
              </a:rPr>
              <a:t>has </a:t>
            </a:r>
            <a:r>
              <a:rPr sz="1600" b="1" spc="-25" dirty="0">
                <a:solidFill>
                  <a:srgbClr val="FFFFFF"/>
                </a:solidFill>
                <a:latin typeface="Trebuchet MS" panose="020B0603020202020204"/>
                <a:cs typeface="Trebuchet MS" panose="020B0603020202020204"/>
              </a:rPr>
              <a:t>been </a:t>
            </a:r>
            <a:r>
              <a:rPr sz="1600" b="1" spc="-10" dirty="0">
                <a:solidFill>
                  <a:srgbClr val="FFFFFF"/>
                </a:solidFill>
                <a:latin typeface="Trebuchet MS" panose="020B0603020202020204"/>
                <a:cs typeface="Trebuchet MS" panose="020B0603020202020204"/>
              </a:rPr>
              <a:t>a </a:t>
            </a:r>
            <a:r>
              <a:rPr sz="1600" b="1" spc="-15" dirty="0">
                <a:solidFill>
                  <a:srgbClr val="FFFFFF"/>
                </a:solidFill>
                <a:latin typeface="Trebuchet MS" panose="020B0603020202020204"/>
                <a:cs typeface="Trebuchet MS" panose="020B0603020202020204"/>
              </a:rPr>
              <a:t>steady </a:t>
            </a:r>
            <a:r>
              <a:rPr sz="1600" b="1" u="sng" spc="-20" dirty="0">
                <a:solidFill>
                  <a:srgbClr val="FFFFFF"/>
                </a:solidFill>
                <a:latin typeface="Trebuchet MS" panose="020B0603020202020204"/>
                <a:cs typeface="Trebuchet MS" panose="020B0603020202020204"/>
              </a:rPr>
              <a:t>increase </a:t>
            </a:r>
            <a:r>
              <a:rPr sz="1600" b="1" u="sng" spc="-30" dirty="0">
                <a:solidFill>
                  <a:srgbClr val="FFFFFF"/>
                </a:solidFill>
                <a:latin typeface="Trebuchet MS" panose="020B0603020202020204"/>
                <a:cs typeface="Trebuchet MS" panose="020B0603020202020204"/>
              </a:rPr>
              <a:t>in </a:t>
            </a:r>
            <a:r>
              <a:rPr sz="1600" b="1" u="sng" spc="-15" dirty="0">
                <a:solidFill>
                  <a:srgbClr val="FFFFFF"/>
                </a:solidFill>
                <a:latin typeface="Trebuchet MS" panose="020B0603020202020204"/>
                <a:cs typeface="Trebuchet MS" panose="020B0603020202020204"/>
              </a:rPr>
              <a:t>the </a:t>
            </a:r>
            <a:r>
              <a:rPr sz="1600" b="1" u="sng" spc="-20" dirty="0">
                <a:solidFill>
                  <a:srgbClr val="FFFFFF"/>
                </a:solidFill>
                <a:latin typeface="Trebuchet MS" panose="020B0603020202020204"/>
                <a:cs typeface="Trebuchet MS" panose="020B0603020202020204"/>
              </a:rPr>
              <a:t>age </a:t>
            </a:r>
            <a:r>
              <a:rPr sz="1600" b="1" spc="-15" dirty="0">
                <a:solidFill>
                  <a:srgbClr val="FFFFFF"/>
                </a:solidFill>
                <a:latin typeface="Trebuchet MS" panose="020B0603020202020204"/>
                <a:cs typeface="Trebuchet MS" panose="020B0603020202020204"/>
              </a:rPr>
              <a:t> </a:t>
            </a:r>
            <a:r>
              <a:rPr sz="1600" b="1" spc="-40" dirty="0">
                <a:solidFill>
                  <a:srgbClr val="FFFFFF"/>
                </a:solidFill>
                <a:latin typeface="Trebuchet MS" panose="020B0603020202020204"/>
                <a:cs typeface="Trebuchet MS" panose="020B0603020202020204"/>
              </a:rPr>
              <a:t>of</a:t>
            </a:r>
            <a:r>
              <a:rPr sz="1600" b="1" spc="-25" dirty="0">
                <a:solidFill>
                  <a:srgbClr val="FFFFFF"/>
                </a:solidFill>
                <a:latin typeface="Trebuchet MS" panose="020B0603020202020204"/>
                <a:cs typeface="Trebuchet MS" panose="020B0603020202020204"/>
              </a:rPr>
              <a:t> </a:t>
            </a:r>
            <a:r>
              <a:rPr sz="1600" b="1" spc="-15" dirty="0">
                <a:solidFill>
                  <a:srgbClr val="FFFFFF"/>
                </a:solidFill>
                <a:latin typeface="Trebuchet MS" panose="020B0603020202020204"/>
                <a:cs typeface="Trebuchet MS" panose="020B0603020202020204"/>
              </a:rPr>
              <a:t>the</a:t>
            </a:r>
            <a:r>
              <a:rPr sz="1600" b="1" spc="-10" dirty="0">
                <a:solidFill>
                  <a:srgbClr val="FFFFFF"/>
                </a:solidFill>
                <a:latin typeface="Trebuchet MS" panose="020B0603020202020204"/>
                <a:cs typeface="Trebuchet MS" panose="020B0603020202020204"/>
              </a:rPr>
              <a:t> patients</a:t>
            </a:r>
            <a:r>
              <a:rPr sz="1600" b="1" spc="-55" dirty="0">
                <a:solidFill>
                  <a:srgbClr val="FFFFFF"/>
                </a:solidFill>
                <a:latin typeface="Trebuchet MS" panose="020B0603020202020204"/>
                <a:cs typeface="Trebuchet MS" panose="020B0603020202020204"/>
              </a:rPr>
              <a:t> </a:t>
            </a:r>
            <a:r>
              <a:rPr sz="1600" b="1" spc="-30" dirty="0">
                <a:solidFill>
                  <a:srgbClr val="FFFFFF"/>
                </a:solidFill>
                <a:latin typeface="Trebuchet MS" panose="020B0603020202020204"/>
                <a:cs typeface="Trebuchet MS" panose="020B0603020202020204"/>
              </a:rPr>
              <a:t>suffering</a:t>
            </a:r>
            <a:r>
              <a:rPr sz="1600" b="1" spc="-45" dirty="0">
                <a:solidFill>
                  <a:srgbClr val="FFFFFF"/>
                </a:solidFill>
                <a:latin typeface="Trebuchet MS" panose="020B0603020202020204"/>
                <a:cs typeface="Trebuchet MS" panose="020B0603020202020204"/>
              </a:rPr>
              <a:t> </a:t>
            </a:r>
            <a:r>
              <a:rPr sz="1600" b="1" spc="-15" dirty="0">
                <a:solidFill>
                  <a:srgbClr val="FFFFFF"/>
                </a:solidFill>
                <a:latin typeface="Trebuchet MS" panose="020B0603020202020204"/>
                <a:cs typeface="Trebuchet MS" panose="020B0603020202020204"/>
              </a:rPr>
              <a:t>this</a:t>
            </a:r>
            <a:r>
              <a:rPr sz="1600" b="1" spc="-30" dirty="0">
                <a:solidFill>
                  <a:srgbClr val="FFFFFF"/>
                </a:solidFill>
                <a:latin typeface="Trebuchet MS" panose="020B0603020202020204"/>
                <a:cs typeface="Trebuchet MS" panose="020B0603020202020204"/>
              </a:rPr>
              <a:t> </a:t>
            </a:r>
            <a:r>
              <a:rPr sz="1600" b="1" dirty="0">
                <a:solidFill>
                  <a:srgbClr val="FFFFFF"/>
                </a:solidFill>
                <a:latin typeface="Trebuchet MS" panose="020B0603020202020204"/>
                <a:cs typeface="Trebuchet MS" panose="020B0603020202020204"/>
              </a:rPr>
              <a:t>complication</a:t>
            </a:r>
            <a:r>
              <a:rPr sz="1600" b="1" spc="-10" dirty="0">
                <a:solidFill>
                  <a:srgbClr val="FFFFFF"/>
                </a:solidFill>
                <a:latin typeface="Trebuchet MS" panose="020B0603020202020204"/>
                <a:cs typeface="Trebuchet MS" panose="020B0603020202020204"/>
              </a:rPr>
              <a:t> and</a:t>
            </a:r>
            <a:r>
              <a:rPr sz="1600" b="1" spc="-35" dirty="0">
                <a:solidFill>
                  <a:srgbClr val="FFFFFF"/>
                </a:solidFill>
                <a:latin typeface="Trebuchet MS" panose="020B0603020202020204"/>
                <a:cs typeface="Trebuchet MS" panose="020B0603020202020204"/>
              </a:rPr>
              <a:t> </a:t>
            </a:r>
            <a:r>
              <a:rPr sz="1600" b="1" spc="-15" dirty="0">
                <a:solidFill>
                  <a:srgbClr val="FFFFFF"/>
                </a:solidFill>
                <a:latin typeface="Trebuchet MS" panose="020B0603020202020204"/>
                <a:cs typeface="Trebuchet MS" panose="020B0603020202020204"/>
              </a:rPr>
              <a:t>an</a:t>
            </a:r>
            <a:r>
              <a:rPr sz="1600" b="1" spc="-25" dirty="0">
                <a:solidFill>
                  <a:srgbClr val="FFFFFF"/>
                </a:solidFill>
                <a:latin typeface="Trebuchet MS" panose="020B0603020202020204"/>
                <a:cs typeface="Trebuchet MS" panose="020B0603020202020204"/>
              </a:rPr>
              <a:t> </a:t>
            </a:r>
            <a:r>
              <a:rPr sz="1600" b="1" spc="-20" dirty="0">
                <a:solidFill>
                  <a:srgbClr val="FFFFFF"/>
                </a:solidFill>
                <a:latin typeface="Trebuchet MS" panose="020B0603020202020204"/>
                <a:cs typeface="Trebuchet MS" panose="020B0603020202020204"/>
              </a:rPr>
              <a:t>increase</a:t>
            </a:r>
            <a:r>
              <a:rPr sz="1600" b="1" spc="-10" dirty="0">
                <a:solidFill>
                  <a:srgbClr val="FFFFFF"/>
                </a:solidFill>
                <a:latin typeface="Trebuchet MS" panose="020B0603020202020204"/>
                <a:cs typeface="Trebuchet MS" panose="020B0603020202020204"/>
              </a:rPr>
              <a:t> </a:t>
            </a:r>
            <a:r>
              <a:rPr sz="1600" b="1" spc="-30" dirty="0">
                <a:solidFill>
                  <a:srgbClr val="FFFFFF"/>
                </a:solidFill>
                <a:latin typeface="Trebuchet MS" panose="020B0603020202020204"/>
                <a:cs typeface="Trebuchet MS" panose="020B0603020202020204"/>
              </a:rPr>
              <a:t>in </a:t>
            </a:r>
            <a:r>
              <a:rPr sz="1600" b="1" spc="-15" dirty="0">
                <a:solidFill>
                  <a:srgbClr val="FFFFFF"/>
                </a:solidFill>
                <a:latin typeface="Trebuchet MS" panose="020B0603020202020204"/>
                <a:cs typeface="Trebuchet MS" panose="020B0603020202020204"/>
              </a:rPr>
              <a:t>the</a:t>
            </a:r>
            <a:r>
              <a:rPr sz="1600" b="1" u="sng" spc="-30" dirty="0">
                <a:solidFill>
                  <a:srgbClr val="FFFFFF"/>
                </a:solidFill>
                <a:latin typeface="Trebuchet MS" panose="020B0603020202020204"/>
                <a:cs typeface="Trebuchet MS" panose="020B0603020202020204"/>
              </a:rPr>
              <a:t> </a:t>
            </a:r>
            <a:r>
              <a:rPr sz="1600" b="1" u="sng" spc="5" dirty="0">
                <a:solidFill>
                  <a:srgbClr val="FFFFFF"/>
                </a:solidFill>
                <a:latin typeface="Trebuchet MS" panose="020B0603020202020204"/>
                <a:cs typeface="Trebuchet MS" panose="020B0603020202020204"/>
              </a:rPr>
              <a:t>numbers</a:t>
            </a:r>
            <a:r>
              <a:rPr sz="1600" b="1" u="sng" spc="-30" dirty="0">
                <a:solidFill>
                  <a:srgbClr val="FFFFFF"/>
                </a:solidFill>
                <a:latin typeface="Trebuchet MS" panose="020B0603020202020204"/>
                <a:cs typeface="Trebuchet MS" panose="020B0603020202020204"/>
              </a:rPr>
              <a:t> </a:t>
            </a:r>
            <a:r>
              <a:rPr sz="1600" b="1" u="sng" spc="-40" dirty="0">
                <a:solidFill>
                  <a:srgbClr val="FFFFFF"/>
                </a:solidFill>
                <a:latin typeface="Trebuchet MS" panose="020B0603020202020204"/>
                <a:cs typeface="Trebuchet MS" panose="020B0603020202020204"/>
              </a:rPr>
              <a:t>of</a:t>
            </a:r>
            <a:r>
              <a:rPr sz="1600" b="1" u="sng" spc="-10" dirty="0">
                <a:solidFill>
                  <a:srgbClr val="FFFFFF"/>
                </a:solidFill>
                <a:latin typeface="Trebuchet MS" panose="020B0603020202020204"/>
                <a:cs typeface="Trebuchet MS" panose="020B0603020202020204"/>
              </a:rPr>
              <a:t> </a:t>
            </a:r>
            <a:r>
              <a:rPr sz="1600" b="1" u="sng" spc="-30" dirty="0">
                <a:solidFill>
                  <a:srgbClr val="FFFFFF"/>
                </a:solidFill>
                <a:latin typeface="Trebuchet MS" panose="020B0603020202020204"/>
                <a:cs typeface="Trebuchet MS" panose="020B0603020202020204"/>
              </a:rPr>
              <a:t>females</a:t>
            </a:r>
            <a:r>
              <a:rPr sz="1600" b="1" spc="-30" dirty="0">
                <a:solidFill>
                  <a:srgbClr val="FFFFFF"/>
                </a:solidFill>
                <a:latin typeface="Trebuchet MS" panose="020B0603020202020204"/>
                <a:cs typeface="Trebuchet MS" panose="020B0603020202020204"/>
              </a:rPr>
              <a:t>,</a:t>
            </a:r>
            <a:r>
              <a:rPr sz="1600" b="1" spc="-170" dirty="0">
                <a:solidFill>
                  <a:srgbClr val="FFFFFF"/>
                </a:solidFill>
                <a:latin typeface="Trebuchet MS" panose="020B0603020202020204"/>
                <a:cs typeface="Trebuchet MS" panose="020B0603020202020204"/>
              </a:rPr>
              <a:t> </a:t>
            </a:r>
            <a:r>
              <a:rPr sz="1600" b="1" spc="-15" dirty="0">
                <a:solidFill>
                  <a:srgbClr val="FFFFFF"/>
                </a:solidFill>
                <a:latin typeface="Trebuchet MS" panose="020B0603020202020204"/>
                <a:cs typeface="Trebuchet MS" panose="020B0603020202020204"/>
              </a:rPr>
              <a:t>such </a:t>
            </a:r>
            <a:r>
              <a:rPr sz="1600" b="1" spc="-405" dirty="0">
                <a:solidFill>
                  <a:srgbClr val="FFFFFF"/>
                </a:solidFill>
                <a:latin typeface="Trebuchet MS" panose="020B0603020202020204"/>
                <a:cs typeface="Trebuchet MS" panose="020B0603020202020204"/>
              </a:rPr>
              <a:t> </a:t>
            </a:r>
            <a:r>
              <a:rPr sz="1600" b="1" dirty="0">
                <a:solidFill>
                  <a:srgbClr val="FFFFFF"/>
                </a:solidFill>
                <a:latin typeface="Trebuchet MS" panose="020B0603020202020204"/>
                <a:cs typeface="Trebuchet MS" panose="020B0603020202020204"/>
              </a:rPr>
              <a:t>that</a:t>
            </a:r>
            <a:r>
              <a:rPr sz="1600" b="1" spc="-30" dirty="0">
                <a:solidFill>
                  <a:srgbClr val="FFFFFF"/>
                </a:solidFill>
                <a:latin typeface="Trebuchet MS" panose="020B0603020202020204"/>
                <a:cs typeface="Trebuchet MS" panose="020B0603020202020204"/>
              </a:rPr>
              <a:t> </a:t>
            </a:r>
            <a:r>
              <a:rPr sz="1600" b="1" spc="-10" dirty="0">
                <a:solidFill>
                  <a:srgbClr val="FFFFFF"/>
                </a:solidFill>
                <a:latin typeface="Trebuchet MS" panose="020B0603020202020204"/>
                <a:cs typeface="Trebuchet MS" panose="020B0603020202020204"/>
              </a:rPr>
              <a:t>perforations </a:t>
            </a:r>
            <a:r>
              <a:rPr sz="1600" b="1" spc="-20" dirty="0">
                <a:solidFill>
                  <a:srgbClr val="FFFFFF"/>
                </a:solidFill>
                <a:latin typeface="Trebuchet MS" panose="020B0603020202020204"/>
                <a:cs typeface="Trebuchet MS" panose="020B0603020202020204"/>
              </a:rPr>
              <a:t>now</a:t>
            </a:r>
            <a:r>
              <a:rPr sz="1600" b="1" spc="-25" dirty="0">
                <a:solidFill>
                  <a:srgbClr val="FFFFFF"/>
                </a:solidFill>
                <a:latin typeface="Trebuchet MS" panose="020B0603020202020204"/>
                <a:cs typeface="Trebuchet MS" panose="020B0603020202020204"/>
              </a:rPr>
              <a:t> </a:t>
            </a:r>
            <a:r>
              <a:rPr sz="1600" b="1" spc="-5" dirty="0">
                <a:solidFill>
                  <a:srgbClr val="FFFFFF"/>
                </a:solidFill>
                <a:latin typeface="Trebuchet MS" panose="020B0603020202020204"/>
                <a:cs typeface="Trebuchet MS" panose="020B0603020202020204"/>
              </a:rPr>
              <a:t>occur</a:t>
            </a:r>
            <a:r>
              <a:rPr sz="1600" b="1" u="sng" spc="5" dirty="0">
                <a:solidFill>
                  <a:srgbClr val="FFFFFF"/>
                </a:solidFill>
                <a:latin typeface="Trebuchet MS" panose="020B0603020202020204"/>
                <a:cs typeface="Trebuchet MS" panose="020B0603020202020204"/>
              </a:rPr>
              <a:t> </a:t>
            </a:r>
            <a:r>
              <a:rPr sz="1600" b="1" u="sng" spc="40" dirty="0">
                <a:solidFill>
                  <a:srgbClr val="FFFFFF"/>
                </a:solidFill>
                <a:latin typeface="Trebuchet MS" panose="020B0603020202020204"/>
                <a:cs typeface="Trebuchet MS" panose="020B0603020202020204"/>
              </a:rPr>
              <a:t>most</a:t>
            </a:r>
            <a:r>
              <a:rPr sz="1600" b="1" spc="-30" dirty="0">
                <a:solidFill>
                  <a:srgbClr val="FFFFFF"/>
                </a:solidFill>
                <a:latin typeface="Trebuchet MS" panose="020B0603020202020204"/>
                <a:cs typeface="Trebuchet MS" panose="020B0603020202020204"/>
              </a:rPr>
              <a:t> </a:t>
            </a:r>
            <a:r>
              <a:rPr sz="1600" b="1" spc="20" dirty="0">
                <a:solidFill>
                  <a:srgbClr val="FFFFFF"/>
                </a:solidFill>
                <a:latin typeface="Trebuchet MS" panose="020B0603020202020204"/>
                <a:cs typeface="Trebuchet MS" panose="020B0603020202020204"/>
              </a:rPr>
              <a:t>commonly</a:t>
            </a:r>
            <a:r>
              <a:rPr sz="1600" b="1" spc="-10" dirty="0">
                <a:solidFill>
                  <a:srgbClr val="FFFFFF"/>
                </a:solidFill>
                <a:latin typeface="Trebuchet MS" panose="020B0603020202020204"/>
                <a:cs typeface="Trebuchet MS" panose="020B0603020202020204"/>
              </a:rPr>
              <a:t> </a:t>
            </a:r>
            <a:r>
              <a:rPr sz="1600" b="1" spc="-30" dirty="0">
                <a:solidFill>
                  <a:srgbClr val="FFFFFF"/>
                </a:solidFill>
                <a:latin typeface="Trebuchet MS" panose="020B0603020202020204"/>
                <a:cs typeface="Trebuchet MS" panose="020B0603020202020204"/>
              </a:rPr>
              <a:t>in </a:t>
            </a:r>
            <a:r>
              <a:rPr sz="1600" b="1" spc="-25" dirty="0">
                <a:solidFill>
                  <a:srgbClr val="FFFFFF"/>
                </a:solidFill>
                <a:latin typeface="Trebuchet MS" panose="020B0603020202020204"/>
                <a:cs typeface="Trebuchet MS" panose="020B0603020202020204"/>
              </a:rPr>
              <a:t>elderly</a:t>
            </a:r>
            <a:r>
              <a:rPr sz="1600" b="1" spc="-10" dirty="0">
                <a:solidFill>
                  <a:srgbClr val="FFFFFF"/>
                </a:solidFill>
                <a:latin typeface="Trebuchet MS" panose="020B0603020202020204"/>
                <a:cs typeface="Trebuchet MS" panose="020B0603020202020204"/>
              </a:rPr>
              <a:t> </a:t>
            </a:r>
            <a:r>
              <a:rPr sz="1600" b="1" spc="-15" dirty="0">
                <a:solidFill>
                  <a:srgbClr val="FFFFFF"/>
                </a:solidFill>
                <a:latin typeface="Trebuchet MS" panose="020B0603020202020204"/>
                <a:cs typeface="Trebuchet MS" panose="020B0603020202020204"/>
              </a:rPr>
              <a:t>female</a:t>
            </a:r>
            <a:r>
              <a:rPr sz="1600" b="1" spc="-40" dirty="0">
                <a:solidFill>
                  <a:srgbClr val="FFFFFF"/>
                </a:solidFill>
                <a:latin typeface="Trebuchet MS" panose="020B0603020202020204"/>
                <a:cs typeface="Trebuchet MS" panose="020B0603020202020204"/>
              </a:rPr>
              <a:t> </a:t>
            </a:r>
            <a:r>
              <a:rPr sz="1600" b="1" spc="-25" dirty="0">
                <a:solidFill>
                  <a:srgbClr val="FFFFFF"/>
                </a:solidFill>
                <a:latin typeface="Trebuchet MS" panose="020B0603020202020204"/>
                <a:cs typeface="Trebuchet MS" panose="020B0603020202020204"/>
              </a:rPr>
              <a:t>patients.</a:t>
            </a:r>
            <a:endParaRPr sz="1600">
              <a:latin typeface="Trebuchet MS" panose="020B0603020202020204"/>
              <a:cs typeface="Trebuchet MS" panose="020B0603020202020204"/>
            </a:endParaRPr>
          </a:p>
          <a:p>
            <a:pPr>
              <a:lnSpc>
                <a:spcPct val="100000"/>
              </a:lnSpc>
            </a:pPr>
            <a:endParaRPr>
              <a:latin typeface="Trebuchet MS" panose="020B0603020202020204"/>
              <a:cs typeface="Trebuchet MS" panose="020B0603020202020204"/>
            </a:endParaRPr>
          </a:p>
          <a:p>
            <a:pPr>
              <a:lnSpc>
                <a:spcPct val="100000"/>
              </a:lnSpc>
              <a:spcBef>
                <a:spcPts val="10"/>
              </a:spcBef>
            </a:pPr>
            <a:endParaRPr sz="2000">
              <a:latin typeface="Trebuchet MS" panose="020B0603020202020204"/>
              <a:cs typeface="Trebuchet MS" panose="020B0603020202020204"/>
            </a:endParaRPr>
          </a:p>
          <a:p>
            <a:pPr marL="12700">
              <a:lnSpc>
                <a:spcPts val="1575"/>
              </a:lnSpc>
              <a:spcBef>
                <a:spcPts val="5"/>
              </a:spcBef>
            </a:pPr>
            <a:r>
              <a:rPr sz="1600" b="1" spc="90" dirty="0">
                <a:solidFill>
                  <a:srgbClr val="FFFFFF"/>
                </a:solidFill>
                <a:latin typeface="Trebuchet MS" panose="020B0603020202020204"/>
                <a:cs typeface="Trebuchet MS" panose="020B0603020202020204"/>
              </a:rPr>
              <a:t>As</a:t>
            </a:r>
            <a:r>
              <a:rPr sz="1600" b="1" spc="-15" dirty="0">
                <a:solidFill>
                  <a:srgbClr val="FFFFFF"/>
                </a:solidFill>
                <a:latin typeface="Trebuchet MS" panose="020B0603020202020204"/>
                <a:cs typeface="Trebuchet MS" panose="020B0603020202020204"/>
              </a:rPr>
              <a:t> with</a:t>
            </a:r>
            <a:r>
              <a:rPr sz="1600" b="1" u="sng" spc="-30" dirty="0">
                <a:solidFill>
                  <a:srgbClr val="FFFFFF"/>
                </a:solidFill>
                <a:latin typeface="Trebuchet MS" panose="020B0603020202020204"/>
                <a:cs typeface="Trebuchet MS" panose="020B0603020202020204"/>
              </a:rPr>
              <a:t> </a:t>
            </a:r>
            <a:r>
              <a:rPr sz="1600" b="1" u="sng" spc="-20" dirty="0">
                <a:solidFill>
                  <a:srgbClr val="FFFFFF"/>
                </a:solidFill>
                <a:latin typeface="Trebuchet MS" panose="020B0603020202020204"/>
                <a:cs typeface="Trebuchet MS" panose="020B0603020202020204"/>
              </a:rPr>
              <a:t>bleeding </a:t>
            </a:r>
            <a:r>
              <a:rPr sz="1600" b="1" u="sng" spc="-60" dirty="0">
                <a:solidFill>
                  <a:srgbClr val="FFFFFF"/>
                </a:solidFill>
                <a:latin typeface="Trebuchet MS" panose="020B0603020202020204"/>
                <a:cs typeface="Trebuchet MS" panose="020B0603020202020204"/>
              </a:rPr>
              <a:t>ulcer,</a:t>
            </a:r>
            <a:r>
              <a:rPr sz="1600" b="1" u="sng" spc="-150" dirty="0">
                <a:solidFill>
                  <a:srgbClr val="FFFFFF"/>
                </a:solidFill>
                <a:latin typeface="Trebuchet MS" panose="020B0603020202020204"/>
                <a:cs typeface="Trebuchet MS" panose="020B0603020202020204"/>
              </a:rPr>
              <a:t> </a:t>
            </a:r>
            <a:r>
              <a:rPr sz="1600" b="1" u="sng" spc="165" dirty="0">
                <a:solidFill>
                  <a:srgbClr val="FFFFFF"/>
                </a:solidFill>
                <a:latin typeface="Trebuchet MS" panose="020B0603020202020204"/>
                <a:cs typeface="Trebuchet MS" panose="020B0603020202020204"/>
              </a:rPr>
              <a:t>NSAID</a:t>
            </a:r>
            <a:r>
              <a:rPr sz="1600" b="1" u="sng" spc="-5" dirty="0">
                <a:solidFill>
                  <a:srgbClr val="FFFFFF"/>
                </a:solidFill>
                <a:latin typeface="Trebuchet MS" panose="020B0603020202020204"/>
                <a:cs typeface="Trebuchet MS" panose="020B0603020202020204"/>
              </a:rPr>
              <a:t> </a:t>
            </a:r>
            <a:r>
              <a:rPr sz="1600" b="1" u="sng" spc="-25" dirty="0">
                <a:solidFill>
                  <a:srgbClr val="FFFFFF"/>
                </a:solidFill>
                <a:latin typeface="Trebuchet MS" panose="020B0603020202020204"/>
                <a:cs typeface="Trebuchet MS" panose="020B0603020202020204"/>
              </a:rPr>
              <a:t>and/or</a:t>
            </a:r>
            <a:r>
              <a:rPr sz="1600" b="1" u="sng" spc="10" dirty="0">
                <a:solidFill>
                  <a:srgbClr val="FFFFFF"/>
                </a:solidFill>
                <a:latin typeface="Trebuchet MS" panose="020B0603020202020204"/>
                <a:cs typeface="Trebuchet MS" panose="020B0603020202020204"/>
              </a:rPr>
              <a:t> </a:t>
            </a:r>
            <a:r>
              <a:rPr sz="1600" b="1" u="sng" spc="-15" dirty="0">
                <a:solidFill>
                  <a:srgbClr val="FFFFFF"/>
                </a:solidFill>
                <a:latin typeface="Trebuchet MS" panose="020B0603020202020204"/>
                <a:cs typeface="Trebuchet MS" panose="020B0603020202020204"/>
              </a:rPr>
              <a:t>aspirin</a:t>
            </a:r>
            <a:r>
              <a:rPr sz="1600" b="1" spc="-55" dirty="0">
                <a:solidFill>
                  <a:srgbClr val="FFFFFF"/>
                </a:solidFill>
                <a:latin typeface="Trebuchet MS" panose="020B0603020202020204"/>
                <a:cs typeface="Trebuchet MS" panose="020B0603020202020204"/>
              </a:rPr>
              <a:t> </a:t>
            </a:r>
            <a:r>
              <a:rPr sz="1600" b="1" spc="-20" dirty="0">
                <a:solidFill>
                  <a:srgbClr val="FFFFFF"/>
                </a:solidFill>
                <a:latin typeface="Trebuchet MS" panose="020B0603020202020204"/>
                <a:cs typeface="Trebuchet MS" panose="020B0603020202020204"/>
              </a:rPr>
              <a:t>use</a:t>
            </a:r>
            <a:r>
              <a:rPr sz="1600" b="1" spc="-15" dirty="0">
                <a:solidFill>
                  <a:srgbClr val="FFFFFF"/>
                </a:solidFill>
                <a:latin typeface="Trebuchet MS" panose="020B0603020202020204"/>
                <a:cs typeface="Trebuchet MS" panose="020B0603020202020204"/>
              </a:rPr>
              <a:t> </a:t>
            </a:r>
            <a:r>
              <a:rPr sz="1600" b="1" spc="-40" dirty="0">
                <a:solidFill>
                  <a:srgbClr val="FFFFFF"/>
                </a:solidFill>
                <a:latin typeface="Trebuchet MS" panose="020B0603020202020204"/>
                <a:cs typeface="Trebuchet MS" panose="020B0603020202020204"/>
              </a:rPr>
              <a:t>have</a:t>
            </a:r>
            <a:r>
              <a:rPr sz="1600" b="1" spc="-35" dirty="0">
                <a:solidFill>
                  <a:srgbClr val="FFFFFF"/>
                </a:solidFill>
                <a:latin typeface="Trebuchet MS" panose="020B0603020202020204"/>
                <a:cs typeface="Trebuchet MS" panose="020B0603020202020204"/>
              </a:rPr>
              <a:t> </a:t>
            </a:r>
            <a:r>
              <a:rPr sz="1600" b="1" spc="-25" dirty="0">
                <a:solidFill>
                  <a:srgbClr val="FFFFFF"/>
                </a:solidFill>
                <a:latin typeface="Trebuchet MS" panose="020B0603020202020204"/>
                <a:cs typeface="Trebuchet MS" panose="020B0603020202020204"/>
              </a:rPr>
              <a:t>been</a:t>
            </a:r>
            <a:r>
              <a:rPr sz="1600" b="1" spc="-30" dirty="0">
                <a:solidFill>
                  <a:srgbClr val="FFFFFF"/>
                </a:solidFill>
                <a:latin typeface="Trebuchet MS" panose="020B0603020202020204"/>
                <a:cs typeface="Trebuchet MS" panose="020B0603020202020204"/>
              </a:rPr>
              <a:t> </a:t>
            </a:r>
            <a:r>
              <a:rPr sz="1600" b="1" spc="-15" dirty="0">
                <a:solidFill>
                  <a:srgbClr val="FFFFFF"/>
                </a:solidFill>
                <a:latin typeface="Trebuchet MS" panose="020B0603020202020204"/>
                <a:cs typeface="Trebuchet MS" panose="020B0603020202020204"/>
              </a:rPr>
              <a:t>very</a:t>
            </a:r>
            <a:r>
              <a:rPr sz="1600" b="1" spc="-25" dirty="0">
                <a:solidFill>
                  <a:srgbClr val="FFFFFF"/>
                </a:solidFill>
                <a:latin typeface="Trebuchet MS" panose="020B0603020202020204"/>
                <a:cs typeface="Trebuchet MS" panose="020B0603020202020204"/>
              </a:rPr>
              <a:t> </a:t>
            </a:r>
            <a:r>
              <a:rPr sz="1600" b="1" spc="-5" dirty="0">
                <a:solidFill>
                  <a:srgbClr val="FFFFFF"/>
                </a:solidFill>
                <a:latin typeface="Trebuchet MS" panose="020B0603020202020204"/>
                <a:cs typeface="Trebuchet MS" panose="020B0603020202020204"/>
              </a:rPr>
              <a:t>strongly</a:t>
            </a:r>
            <a:r>
              <a:rPr sz="1600" b="1" spc="-30" dirty="0">
                <a:solidFill>
                  <a:srgbClr val="FFFFFF"/>
                </a:solidFill>
                <a:latin typeface="Trebuchet MS" panose="020B0603020202020204"/>
                <a:cs typeface="Trebuchet MS" panose="020B0603020202020204"/>
              </a:rPr>
              <a:t> linked</a:t>
            </a:r>
            <a:r>
              <a:rPr sz="1600" b="1" spc="-10" dirty="0">
                <a:solidFill>
                  <a:srgbClr val="FFFFFF"/>
                </a:solidFill>
                <a:latin typeface="Trebuchet MS" panose="020B0603020202020204"/>
                <a:cs typeface="Trebuchet MS" panose="020B0603020202020204"/>
              </a:rPr>
              <a:t> </a:t>
            </a:r>
            <a:r>
              <a:rPr sz="1600" b="1" spc="-15" dirty="0">
                <a:solidFill>
                  <a:srgbClr val="FFFFFF"/>
                </a:solidFill>
                <a:latin typeface="Trebuchet MS" panose="020B0603020202020204"/>
                <a:cs typeface="Trebuchet MS" panose="020B0603020202020204"/>
              </a:rPr>
              <a:t>with</a:t>
            </a:r>
            <a:endParaRPr sz="1600">
              <a:latin typeface="Trebuchet MS" panose="020B0603020202020204"/>
              <a:cs typeface="Trebuchet MS" panose="020B0603020202020204"/>
            </a:endParaRPr>
          </a:p>
          <a:p>
            <a:pPr marL="12700">
              <a:lnSpc>
                <a:spcPts val="1575"/>
              </a:lnSpc>
            </a:pPr>
            <a:r>
              <a:rPr sz="1600" b="1" spc="-15" dirty="0">
                <a:solidFill>
                  <a:srgbClr val="FFFFFF"/>
                </a:solidFill>
                <a:latin typeface="Trebuchet MS" panose="020B0603020202020204"/>
                <a:cs typeface="Trebuchet MS" panose="020B0603020202020204"/>
              </a:rPr>
              <a:t>perforated</a:t>
            </a:r>
            <a:r>
              <a:rPr sz="1600" b="1" spc="-10" dirty="0">
                <a:solidFill>
                  <a:srgbClr val="FFFFFF"/>
                </a:solidFill>
                <a:latin typeface="Trebuchet MS" panose="020B0603020202020204"/>
                <a:cs typeface="Trebuchet MS" panose="020B0603020202020204"/>
              </a:rPr>
              <a:t> </a:t>
            </a:r>
            <a:r>
              <a:rPr sz="1600" b="1" spc="70" dirty="0">
                <a:solidFill>
                  <a:srgbClr val="FFFFFF"/>
                </a:solidFill>
                <a:latin typeface="Trebuchet MS" panose="020B0603020202020204"/>
                <a:cs typeface="Trebuchet MS" panose="020B0603020202020204"/>
              </a:rPr>
              <a:t>PUD,</a:t>
            </a:r>
            <a:r>
              <a:rPr sz="1600" b="1" spc="-175" dirty="0">
                <a:solidFill>
                  <a:srgbClr val="FFFFFF"/>
                </a:solidFill>
                <a:latin typeface="Trebuchet MS" panose="020B0603020202020204"/>
                <a:cs typeface="Trebuchet MS" panose="020B0603020202020204"/>
              </a:rPr>
              <a:t> </a:t>
            </a:r>
            <a:r>
              <a:rPr sz="1600" b="1" spc="-30" dirty="0">
                <a:solidFill>
                  <a:srgbClr val="FFFFFF"/>
                </a:solidFill>
                <a:latin typeface="Trebuchet MS" panose="020B0603020202020204"/>
                <a:cs typeface="Trebuchet MS" panose="020B0603020202020204"/>
              </a:rPr>
              <a:t>especially</a:t>
            </a:r>
            <a:r>
              <a:rPr sz="1600" b="1" spc="-25" dirty="0">
                <a:solidFill>
                  <a:srgbClr val="FFFFFF"/>
                </a:solidFill>
                <a:latin typeface="Trebuchet MS" panose="020B0603020202020204"/>
                <a:cs typeface="Trebuchet MS" panose="020B0603020202020204"/>
              </a:rPr>
              <a:t> </a:t>
            </a:r>
            <a:r>
              <a:rPr sz="1600" b="1" spc="-30" dirty="0">
                <a:solidFill>
                  <a:srgbClr val="FFFFFF"/>
                </a:solidFill>
                <a:latin typeface="Trebuchet MS" panose="020B0603020202020204"/>
                <a:cs typeface="Trebuchet MS" panose="020B0603020202020204"/>
              </a:rPr>
              <a:t>in</a:t>
            </a:r>
            <a:r>
              <a:rPr sz="1600" b="1" spc="-25" dirty="0">
                <a:solidFill>
                  <a:srgbClr val="FFFFFF"/>
                </a:solidFill>
                <a:latin typeface="Trebuchet MS" panose="020B0603020202020204"/>
                <a:cs typeface="Trebuchet MS" panose="020B0603020202020204"/>
              </a:rPr>
              <a:t> </a:t>
            </a:r>
            <a:r>
              <a:rPr sz="1600" b="1" spc="-15" dirty="0">
                <a:solidFill>
                  <a:srgbClr val="FFFFFF"/>
                </a:solidFill>
                <a:latin typeface="Trebuchet MS" panose="020B0603020202020204"/>
                <a:cs typeface="Trebuchet MS" panose="020B0603020202020204"/>
              </a:rPr>
              <a:t>the</a:t>
            </a:r>
            <a:r>
              <a:rPr sz="1600" b="1" u="sng" spc="-15" dirty="0">
                <a:solidFill>
                  <a:srgbClr val="FFFFFF"/>
                </a:solidFill>
                <a:latin typeface="Trebuchet MS" panose="020B0603020202020204"/>
                <a:cs typeface="Trebuchet MS" panose="020B0603020202020204"/>
              </a:rPr>
              <a:t> </a:t>
            </a:r>
            <a:r>
              <a:rPr sz="1600" b="1" u="sng" spc="-25" dirty="0">
                <a:solidFill>
                  <a:srgbClr val="FFFFFF"/>
                </a:solidFill>
                <a:latin typeface="Trebuchet MS" panose="020B0603020202020204"/>
                <a:cs typeface="Trebuchet MS" panose="020B0603020202020204"/>
              </a:rPr>
              <a:t>elderly</a:t>
            </a:r>
            <a:r>
              <a:rPr sz="1600" b="1" u="sng" spc="-5" dirty="0">
                <a:solidFill>
                  <a:srgbClr val="FFFFFF"/>
                </a:solidFill>
                <a:latin typeface="Trebuchet MS" panose="020B0603020202020204"/>
                <a:cs typeface="Trebuchet MS" panose="020B0603020202020204"/>
              </a:rPr>
              <a:t> </a:t>
            </a:r>
            <a:r>
              <a:rPr sz="1600" b="1" spc="-10" dirty="0">
                <a:solidFill>
                  <a:srgbClr val="FFFFFF"/>
                </a:solidFill>
                <a:latin typeface="Trebuchet MS" panose="020B0603020202020204"/>
                <a:cs typeface="Trebuchet MS" panose="020B0603020202020204"/>
              </a:rPr>
              <a:t>population</a:t>
            </a:r>
          </a:p>
        </p:txBody>
      </p:sp>
      <p:grpSp>
        <p:nvGrpSpPr>
          <p:cNvPr id="18" name="object 18"/>
          <p:cNvGrpSpPr/>
          <p:nvPr/>
        </p:nvGrpSpPr>
        <p:grpSpPr>
          <a:xfrm>
            <a:off x="2813685" y="5264150"/>
            <a:ext cx="9190990" cy="1226820"/>
            <a:chOff x="4255008" y="5263896"/>
            <a:chExt cx="7749540" cy="1226820"/>
          </a:xfrm>
        </p:grpSpPr>
        <p:pic>
          <p:nvPicPr>
            <p:cNvPr id="19" name="object 19"/>
            <p:cNvPicPr/>
            <p:nvPr/>
          </p:nvPicPr>
          <p:blipFill>
            <a:blip r:embed="rId10" cstate="print"/>
            <a:stretch>
              <a:fillRect/>
            </a:stretch>
          </p:blipFill>
          <p:spPr>
            <a:xfrm>
              <a:off x="4255008" y="5263896"/>
              <a:ext cx="7749286" cy="1226616"/>
            </a:xfrm>
            <a:prstGeom prst="rect">
              <a:avLst/>
            </a:prstGeom>
          </p:spPr>
        </p:pic>
        <p:pic>
          <p:nvPicPr>
            <p:cNvPr id="20" name="object 20"/>
            <p:cNvPicPr/>
            <p:nvPr/>
          </p:nvPicPr>
          <p:blipFill>
            <a:blip r:embed="rId11" cstate="print"/>
            <a:stretch>
              <a:fillRect/>
            </a:stretch>
          </p:blipFill>
          <p:spPr>
            <a:xfrm>
              <a:off x="4261104" y="5580888"/>
              <a:ext cx="7743190" cy="623125"/>
            </a:xfrm>
            <a:prstGeom prst="rect">
              <a:avLst/>
            </a:prstGeom>
          </p:spPr>
        </p:pic>
        <p:pic>
          <p:nvPicPr>
            <p:cNvPr id="21" name="object 21"/>
            <p:cNvPicPr/>
            <p:nvPr/>
          </p:nvPicPr>
          <p:blipFill>
            <a:blip r:embed="rId12" cstate="print"/>
            <a:stretch>
              <a:fillRect/>
            </a:stretch>
          </p:blipFill>
          <p:spPr>
            <a:xfrm>
              <a:off x="4297680" y="5282184"/>
              <a:ext cx="7668768" cy="1146048"/>
            </a:xfrm>
            <a:prstGeom prst="rect">
              <a:avLst/>
            </a:prstGeom>
          </p:spPr>
        </p:pic>
      </p:grpSp>
      <p:sp>
        <p:nvSpPr>
          <p:cNvPr id="22" name="object 22"/>
          <p:cNvSpPr txBox="1"/>
          <p:nvPr/>
        </p:nvSpPr>
        <p:spPr>
          <a:xfrm>
            <a:off x="3145790" y="5438140"/>
            <a:ext cx="8687435" cy="615315"/>
          </a:xfrm>
          <a:prstGeom prst="rect">
            <a:avLst/>
          </a:prstGeom>
        </p:spPr>
        <p:txBody>
          <a:bodyPr vert="horz" wrap="square" lIns="0" tIns="11430" rIns="0" bIns="0" rtlCol="0">
            <a:spAutoFit/>
          </a:bodyPr>
          <a:lstStyle/>
          <a:p>
            <a:pPr marL="12700">
              <a:lnSpc>
                <a:spcPts val="1570"/>
              </a:lnSpc>
              <a:spcBef>
                <a:spcPts val="90"/>
              </a:spcBef>
            </a:pPr>
            <a:r>
              <a:rPr b="1" spc="-10" dirty="0">
                <a:solidFill>
                  <a:srgbClr val="FFFFFF"/>
                </a:solidFill>
                <a:latin typeface="Trebuchet MS" panose="020B0603020202020204"/>
                <a:cs typeface="Trebuchet MS" panose="020B0603020202020204"/>
              </a:rPr>
              <a:t>Perforation </a:t>
            </a:r>
            <a:r>
              <a:rPr b="1" spc="-15" dirty="0">
                <a:solidFill>
                  <a:srgbClr val="FFFFFF"/>
                </a:solidFill>
                <a:latin typeface="Trebuchet MS" panose="020B0603020202020204"/>
                <a:cs typeface="Trebuchet MS" panose="020B0603020202020204"/>
              </a:rPr>
              <a:t>represent</a:t>
            </a:r>
            <a:r>
              <a:rPr b="1" dirty="0">
                <a:solidFill>
                  <a:srgbClr val="FFFFFF"/>
                </a:solidFill>
                <a:latin typeface="Trebuchet MS" panose="020B0603020202020204"/>
                <a:cs typeface="Trebuchet MS" panose="020B0603020202020204"/>
              </a:rPr>
              <a:t> </a:t>
            </a:r>
            <a:r>
              <a:rPr b="1" spc="-15" dirty="0">
                <a:solidFill>
                  <a:srgbClr val="FFFFFF"/>
                </a:solidFill>
                <a:latin typeface="Trebuchet MS" panose="020B0603020202020204"/>
                <a:cs typeface="Trebuchet MS" panose="020B0603020202020204"/>
              </a:rPr>
              <a:t>the</a:t>
            </a:r>
            <a:r>
              <a:rPr b="1" spc="-30" dirty="0">
                <a:solidFill>
                  <a:srgbClr val="FFFFFF"/>
                </a:solidFill>
                <a:latin typeface="Trebuchet MS" panose="020B0603020202020204"/>
                <a:cs typeface="Trebuchet MS" panose="020B0603020202020204"/>
              </a:rPr>
              <a:t> </a:t>
            </a:r>
            <a:r>
              <a:rPr b="1" spc="35" dirty="0">
                <a:solidFill>
                  <a:srgbClr val="FFFFFF"/>
                </a:solidFill>
                <a:latin typeface="Trebuchet MS" panose="020B0603020202020204"/>
                <a:cs typeface="Trebuchet MS" panose="020B0603020202020204"/>
              </a:rPr>
              <a:t>most</a:t>
            </a:r>
            <a:r>
              <a:rPr b="1" spc="-20" dirty="0">
                <a:solidFill>
                  <a:srgbClr val="FFFFFF"/>
                </a:solidFill>
                <a:latin typeface="Trebuchet MS" panose="020B0603020202020204"/>
                <a:cs typeface="Trebuchet MS" panose="020B0603020202020204"/>
              </a:rPr>
              <a:t> </a:t>
            </a:r>
            <a:r>
              <a:rPr b="1" spc="-25" dirty="0">
                <a:solidFill>
                  <a:srgbClr val="FFFFFF"/>
                </a:solidFill>
                <a:latin typeface="Trebuchet MS" panose="020B0603020202020204"/>
                <a:cs typeface="Trebuchet MS" panose="020B0603020202020204"/>
              </a:rPr>
              <a:t>frequent</a:t>
            </a:r>
            <a:r>
              <a:rPr b="1" spc="-20" dirty="0">
                <a:solidFill>
                  <a:srgbClr val="FFFFFF"/>
                </a:solidFill>
                <a:latin typeface="Trebuchet MS" panose="020B0603020202020204"/>
                <a:cs typeface="Trebuchet MS" panose="020B0603020202020204"/>
              </a:rPr>
              <a:t> </a:t>
            </a:r>
            <a:r>
              <a:rPr b="1" spc="-15" dirty="0">
                <a:solidFill>
                  <a:srgbClr val="FFFFFF"/>
                </a:solidFill>
                <a:latin typeface="Trebuchet MS" panose="020B0603020202020204"/>
                <a:cs typeface="Trebuchet MS" panose="020B0603020202020204"/>
              </a:rPr>
              <a:t>indication</a:t>
            </a:r>
            <a:r>
              <a:rPr b="1" spc="-30" dirty="0">
                <a:solidFill>
                  <a:srgbClr val="FFFFFF"/>
                </a:solidFill>
                <a:latin typeface="Trebuchet MS" panose="020B0603020202020204"/>
                <a:cs typeface="Trebuchet MS" panose="020B0603020202020204"/>
              </a:rPr>
              <a:t> </a:t>
            </a:r>
            <a:r>
              <a:rPr b="1" spc="-25" dirty="0">
                <a:solidFill>
                  <a:srgbClr val="FFFFFF"/>
                </a:solidFill>
                <a:latin typeface="Trebuchet MS" panose="020B0603020202020204"/>
                <a:cs typeface="Trebuchet MS" panose="020B0603020202020204"/>
              </a:rPr>
              <a:t>for</a:t>
            </a:r>
            <a:r>
              <a:rPr b="1" spc="-15" dirty="0">
                <a:solidFill>
                  <a:srgbClr val="FFFFFF"/>
                </a:solidFill>
                <a:latin typeface="Trebuchet MS" panose="020B0603020202020204"/>
                <a:cs typeface="Trebuchet MS" panose="020B0603020202020204"/>
              </a:rPr>
              <a:t> </a:t>
            </a:r>
            <a:r>
              <a:rPr b="1" spc="-5" dirty="0">
                <a:solidFill>
                  <a:srgbClr val="FFFFFF"/>
                </a:solidFill>
                <a:latin typeface="Trebuchet MS" panose="020B0603020202020204"/>
                <a:cs typeface="Trebuchet MS" panose="020B0603020202020204"/>
              </a:rPr>
              <a:t>e</a:t>
            </a:r>
            <a:r>
              <a:rPr b="1" u="sng" spc="-5" dirty="0">
                <a:solidFill>
                  <a:srgbClr val="FFFFFF"/>
                </a:solidFill>
                <a:latin typeface="Trebuchet MS" panose="020B0603020202020204"/>
                <a:cs typeface="Trebuchet MS" panose="020B0603020202020204"/>
              </a:rPr>
              <a:t>mergency</a:t>
            </a:r>
            <a:r>
              <a:rPr b="1" u="sng" dirty="0">
                <a:solidFill>
                  <a:srgbClr val="FFFFFF"/>
                </a:solidFill>
                <a:latin typeface="Trebuchet MS" panose="020B0603020202020204"/>
                <a:cs typeface="Trebuchet MS" panose="020B0603020202020204"/>
              </a:rPr>
              <a:t> surgery</a:t>
            </a:r>
            <a:r>
              <a:rPr b="1" u="sng" spc="-5" dirty="0">
                <a:solidFill>
                  <a:srgbClr val="FFFFFF"/>
                </a:solidFill>
                <a:latin typeface="Trebuchet MS" panose="020B0603020202020204"/>
                <a:cs typeface="Trebuchet MS" panose="020B0603020202020204"/>
              </a:rPr>
              <a:t> </a:t>
            </a:r>
            <a:r>
              <a:rPr b="1" spc="-25" dirty="0">
                <a:solidFill>
                  <a:srgbClr val="FFFFFF"/>
                </a:solidFill>
                <a:latin typeface="Trebuchet MS" panose="020B0603020202020204"/>
                <a:cs typeface="Trebuchet MS" panose="020B0603020202020204"/>
              </a:rPr>
              <a:t>for</a:t>
            </a:r>
            <a:r>
              <a:rPr b="1" spc="45" dirty="0">
                <a:solidFill>
                  <a:srgbClr val="FFFFFF"/>
                </a:solidFill>
                <a:latin typeface="Trebuchet MS" panose="020B0603020202020204"/>
                <a:cs typeface="Trebuchet MS" panose="020B0603020202020204"/>
              </a:rPr>
              <a:t> </a:t>
            </a:r>
            <a:r>
              <a:rPr b="1" spc="165" dirty="0">
                <a:solidFill>
                  <a:srgbClr val="FFFFFF"/>
                </a:solidFill>
                <a:latin typeface="Trebuchet MS" panose="020B0603020202020204"/>
                <a:cs typeface="Trebuchet MS" panose="020B0603020202020204"/>
              </a:rPr>
              <a:t>PUD</a:t>
            </a:r>
            <a:r>
              <a:rPr b="1" spc="-5" dirty="0">
                <a:solidFill>
                  <a:srgbClr val="FFFFFF"/>
                </a:solidFill>
                <a:latin typeface="Trebuchet MS" panose="020B0603020202020204"/>
                <a:cs typeface="Trebuchet MS" panose="020B0603020202020204"/>
              </a:rPr>
              <a:t> </a:t>
            </a:r>
            <a:r>
              <a:rPr b="1" spc="-10" dirty="0">
                <a:solidFill>
                  <a:srgbClr val="FFFFFF"/>
                </a:solidFill>
                <a:latin typeface="Trebuchet MS" panose="020B0603020202020204"/>
                <a:cs typeface="Trebuchet MS" panose="020B0603020202020204"/>
              </a:rPr>
              <a:t>and</a:t>
            </a:r>
            <a:r>
              <a:rPr b="1" spc="-25" dirty="0">
                <a:solidFill>
                  <a:srgbClr val="FFFFFF"/>
                </a:solidFill>
                <a:latin typeface="Trebuchet MS" panose="020B0603020202020204"/>
                <a:cs typeface="Trebuchet MS" panose="020B0603020202020204"/>
              </a:rPr>
              <a:t> </a:t>
            </a:r>
            <a:r>
              <a:rPr b="1" spc="-15" dirty="0">
                <a:solidFill>
                  <a:srgbClr val="FFFFFF"/>
                </a:solidFill>
                <a:latin typeface="Trebuchet MS" panose="020B0603020202020204"/>
                <a:cs typeface="Trebuchet MS" panose="020B0603020202020204"/>
              </a:rPr>
              <a:t>it</a:t>
            </a:r>
            <a:endParaRPr>
              <a:latin typeface="Trebuchet MS" panose="020B0603020202020204"/>
              <a:cs typeface="Trebuchet MS" panose="020B0603020202020204"/>
            </a:endParaRPr>
          </a:p>
          <a:p>
            <a:pPr marL="12700">
              <a:lnSpc>
                <a:spcPts val="1570"/>
              </a:lnSpc>
            </a:pPr>
            <a:r>
              <a:rPr b="1" spc="-25" dirty="0">
                <a:solidFill>
                  <a:srgbClr val="FFFFFF"/>
                </a:solidFill>
                <a:latin typeface="Trebuchet MS" panose="020B0603020202020204"/>
                <a:cs typeface="Trebuchet MS" panose="020B0603020202020204"/>
              </a:rPr>
              <a:t>is</a:t>
            </a:r>
            <a:r>
              <a:rPr b="1" spc="-35" dirty="0">
                <a:solidFill>
                  <a:srgbClr val="FFFFFF"/>
                </a:solidFill>
                <a:latin typeface="Trebuchet MS" panose="020B0603020202020204"/>
                <a:cs typeface="Trebuchet MS" panose="020B0603020202020204"/>
              </a:rPr>
              <a:t> </a:t>
            </a:r>
            <a:r>
              <a:rPr b="1" spc="-10" dirty="0">
                <a:solidFill>
                  <a:srgbClr val="FFFFFF"/>
                </a:solidFill>
                <a:latin typeface="Trebuchet MS" panose="020B0603020202020204"/>
                <a:cs typeface="Trebuchet MS" panose="020B0603020202020204"/>
              </a:rPr>
              <a:t>a</a:t>
            </a:r>
            <a:r>
              <a:rPr b="1" spc="-30" dirty="0">
                <a:solidFill>
                  <a:srgbClr val="FFFFFF"/>
                </a:solidFill>
                <a:latin typeface="Trebuchet MS" panose="020B0603020202020204"/>
                <a:cs typeface="Trebuchet MS" panose="020B0603020202020204"/>
              </a:rPr>
              <a:t> </a:t>
            </a:r>
            <a:r>
              <a:rPr b="1" spc="15" dirty="0">
                <a:solidFill>
                  <a:srgbClr val="FFFFFF"/>
                </a:solidFill>
                <a:latin typeface="Trebuchet MS" panose="020B0603020202020204"/>
                <a:cs typeface="Trebuchet MS" panose="020B0603020202020204"/>
              </a:rPr>
              <a:t>much</a:t>
            </a:r>
            <a:r>
              <a:rPr b="1" spc="-15" dirty="0">
                <a:solidFill>
                  <a:srgbClr val="FFFFFF"/>
                </a:solidFill>
                <a:latin typeface="Trebuchet MS" panose="020B0603020202020204"/>
                <a:cs typeface="Trebuchet MS" panose="020B0603020202020204"/>
              </a:rPr>
              <a:t> </a:t>
            </a:r>
            <a:r>
              <a:rPr b="1" spc="30" dirty="0">
                <a:solidFill>
                  <a:srgbClr val="FFFFFF"/>
                </a:solidFill>
                <a:latin typeface="Trebuchet MS" panose="020B0603020202020204"/>
                <a:cs typeface="Trebuchet MS" panose="020B0603020202020204"/>
              </a:rPr>
              <a:t>more</a:t>
            </a:r>
            <a:r>
              <a:rPr b="1" spc="-15" dirty="0">
                <a:solidFill>
                  <a:srgbClr val="FFFFFF"/>
                </a:solidFill>
                <a:latin typeface="Trebuchet MS" panose="020B0603020202020204"/>
                <a:cs typeface="Trebuchet MS" panose="020B0603020202020204"/>
              </a:rPr>
              <a:t> </a:t>
            </a:r>
            <a:r>
              <a:rPr b="1" spc="45" dirty="0">
                <a:solidFill>
                  <a:srgbClr val="FFFFFF"/>
                </a:solidFill>
                <a:latin typeface="Trebuchet MS" panose="020B0603020202020204"/>
                <a:cs typeface="Trebuchet MS" panose="020B0603020202020204"/>
              </a:rPr>
              <a:t>common</a:t>
            </a:r>
            <a:r>
              <a:rPr b="1" spc="-10" dirty="0">
                <a:solidFill>
                  <a:srgbClr val="FFFFFF"/>
                </a:solidFill>
                <a:latin typeface="Trebuchet MS" panose="020B0603020202020204"/>
                <a:cs typeface="Trebuchet MS" panose="020B0603020202020204"/>
              </a:rPr>
              <a:t> </a:t>
            </a:r>
            <a:r>
              <a:rPr b="1" spc="-15" dirty="0">
                <a:solidFill>
                  <a:srgbClr val="FFFFFF"/>
                </a:solidFill>
                <a:latin typeface="Trebuchet MS" panose="020B0603020202020204"/>
                <a:cs typeface="Trebuchet MS" panose="020B0603020202020204"/>
              </a:rPr>
              <a:t>indication</a:t>
            </a:r>
            <a:r>
              <a:rPr b="1" spc="-35" dirty="0">
                <a:solidFill>
                  <a:srgbClr val="FFFFFF"/>
                </a:solidFill>
                <a:latin typeface="Trebuchet MS" panose="020B0603020202020204"/>
                <a:cs typeface="Trebuchet MS" panose="020B0603020202020204"/>
              </a:rPr>
              <a:t> </a:t>
            </a:r>
            <a:r>
              <a:rPr b="1" spc="-25" dirty="0">
                <a:solidFill>
                  <a:srgbClr val="FFFFFF"/>
                </a:solidFill>
                <a:latin typeface="Trebuchet MS" panose="020B0603020202020204"/>
                <a:cs typeface="Trebuchet MS" panose="020B0603020202020204"/>
              </a:rPr>
              <a:t>for</a:t>
            </a:r>
            <a:r>
              <a:rPr b="1" spc="15" dirty="0">
                <a:solidFill>
                  <a:srgbClr val="FFFFFF"/>
                </a:solidFill>
                <a:latin typeface="Trebuchet MS" panose="020B0603020202020204"/>
                <a:cs typeface="Trebuchet MS" panose="020B0603020202020204"/>
              </a:rPr>
              <a:t> </a:t>
            </a:r>
            <a:r>
              <a:rPr b="1" spc="-5" dirty="0">
                <a:solidFill>
                  <a:srgbClr val="FFFFFF"/>
                </a:solidFill>
                <a:latin typeface="Trebuchet MS" panose="020B0603020202020204"/>
                <a:cs typeface="Trebuchet MS" panose="020B0603020202020204"/>
              </a:rPr>
              <a:t>operation</a:t>
            </a:r>
            <a:r>
              <a:rPr b="1" spc="15" dirty="0">
                <a:solidFill>
                  <a:srgbClr val="FFFFFF"/>
                </a:solidFill>
                <a:latin typeface="Trebuchet MS" panose="020B0603020202020204"/>
                <a:cs typeface="Trebuchet MS" panose="020B0603020202020204"/>
              </a:rPr>
              <a:t> </a:t>
            </a:r>
            <a:r>
              <a:rPr b="1" spc="-5" dirty="0">
                <a:solidFill>
                  <a:srgbClr val="FFFFFF"/>
                </a:solidFill>
                <a:latin typeface="Trebuchet MS" panose="020B0603020202020204"/>
                <a:cs typeface="Trebuchet MS" panose="020B0603020202020204"/>
              </a:rPr>
              <a:t>than</a:t>
            </a:r>
            <a:r>
              <a:rPr b="1" spc="-60" dirty="0">
                <a:solidFill>
                  <a:srgbClr val="FFFFFF"/>
                </a:solidFill>
                <a:latin typeface="Trebuchet MS" panose="020B0603020202020204"/>
                <a:cs typeface="Trebuchet MS" panose="020B0603020202020204"/>
              </a:rPr>
              <a:t> </a:t>
            </a:r>
            <a:r>
              <a:rPr b="1" spc="-35" dirty="0">
                <a:solidFill>
                  <a:srgbClr val="FFFFFF"/>
                </a:solidFill>
                <a:latin typeface="Trebuchet MS" panose="020B0603020202020204"/>
                <a:cs typeface="Trebuchet MS" panose="020B0603020202020204"/>
              </a:rPr>
              <a:t>bleeding.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60680"/>
            <a:ext cx="11088370" cy="553720"/>
          </a:xfrm>
          <a:solidFill>
            <a:schemeClr val="bg1"/>
          </a:solidFill>
        </p:spPr>
        <p:txBody>
          <a:bodyPr wrap="square"/>
          <a:lstStyle/>
          <a:p>
            <a:pPr algn="ctr"/>
            <a:r>
              <a:rPr lang="en-US" altLang="en-US" sz="3600">
                <a:highlight>
                  <a:srgbClr val="FFFF00"/>
                </a:highlight>
              </a:rPr>
              <a:t>aetiology</a:t>
            </a:r>
          </a:p>
        </p:txBody>
      </p:sp>
      <p:sp>
        <p:nvSpPr>
          <p:cNvPr id="3" name="Subtitle 2"/>
          <p:cNvSpPr>
            <a:spLocks noGrp="1"/>
          </p:cNvSpPr>
          <p:nvPr>
            <p:ph type="subTitle" idx="4"/>
          </p:nvPr>
        </p:nvSpPr>
        <p:spPr>
          <a:xfrm>
            <a:off x="304800" y="914400"/>
            <a:ext cx="11142980" cy="6016625"/>
          </a:xfrm>
          <a:solidFill>
            <a:schemeClr val="bg1"/>
          </a:solidFill>
        </p:spPr>
        <p:txBody>
          <a:bodyPr wrap="square"/>
          <a:lstStyle/>
          <a:p>
            <a:pPr marL="571500" indent="-571500">
              <a:buFont typeface="Wingdings" panose="05000000000000000000" charset="0"/>
              <a:buChar char="Ø"/>
            </a:pPr>
            <a:r>
              <a:rPr lang="en-US" sz="3600"/>
              <a:t>It is unclear why some patient perforate and other do not.</a:t>
            </a:r>
          </a:p>
          <a:p>
            <a:pPr marL="571500" indent="-571500">
              <a:buFont typeface="Wingdings" panose="05000000000000000000" charset="0"/>
              <a:buChar char="Ø"/>
            </a:pPr>
            <a:r>
              <a:rPr lang="en-US" sz="3600"/>
              <a:t>The ulcerogenesis involves infection </a:t>
            </a:r>
            <a:r>
              <a:rPr lang="en-US" sz="3600">
                <a:highlight>
                  <a:srgbClr val="FFFF00"/>
                </a:highlight>
              </a:rPr>
              <a:t>H.pylori,mucosal barrier injury</a:t>
            </a:r>
            <a:r>
              <a:rPr lang="en-US" sz="3600"/>
              <a:t>(e.g.use of drugs) and increased </a:t>
            </a:r>
            <a:r>
              <a:rPr lang="en-US" sz="3600">
                <a:highlight>
                  <a:srgbClr val="FFFF00"/>
                </a:highlight>
              </a:rPr>
              <a:t>acid</a:t>
            </a:r>
            <a:r>
              <a:rPr lang="en-US" sz="3600"/>
              <a:t> production.</a:t>
            </a:r>
          </a:p>
          <a:p>
            <a:r>
              <a:rPr lang="en-US" sz="3600"/>
              <a:t>However , the exact risk estimates and contribution of each factor is still poorly understood.</a:t>
            </a:r>
          </a:p>
          <a:p>
            <a:pPr marL="571500" indent="-571500">
              <a:buFont typeface="Wingdings" panose="05000000000000000000" charset="0"/>
              <a:buChar char="Ø"/>
            </a:pPr>
            <a:r>
              <a:rPr lang="en-US" sz="3600"/>
              <a:t>A diurnal peak of ulcer perforations has been observed  with more perforation occuring in the </a:t>
            </a:r>
            <a:r>
              <a:rPr lang="en-US" sz="3600">
                <a:highlight>
                  <a:srgbClr val="FFFF00"/>
                </a:highlight>
              </a:rPr>
              <a:t>morning .</a:t>
            </a:r>
            <a:endParaRPr lang="en-US" sz="3600"/>
          </a:p>
          <a:p>
            <a:r>
              <a:rPr lang="en-US"/>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94335" y="-65405"/>
            <a:ext cx="11021695" cy="6771005"/>
          </a:xfrm>
          <a:solidFill>
            <a:schemeClr val="bg1"/>
          </a:solidFill>
        </p:spPr>
        <p:txBody>
          <a:bodyPr wrap="square"/>
          <a:lstStyle/>
          <a:p>
            <a:pPr marL="457200" indent="-457200">
              <a:buFont typeface="Wingdings" panose="05000000000000000000" charset="0"/>
              <a:buChar char="o"/>
            </a:pPr>
            <a:r>
              <a:rPr lang="en-US" sz="4000">
                <a:sym typeface="+mn-ea"/>
              </a:rPr>
              <a:t>perforation risk increased by </a:t>
            </a:r>
            <a:r>
              <a:rPr lang="en-US" sz="4000">
                <a:highlight>
                  <a:srgbClr val="FFFF00"/>
                </a:highlight>
                <a:sym typeface="+mn-ea"/>
              </a:rPr>
              <a:t>fasting</a:t>
            </a:r>
            <a:r>
              <a:rPr lang="en-US" sz="4000">
                <a:sym typeface="+mn-ea"/>
              </a:rPr>
              <a:t> such as during ramadan .</a:t>
            </a:r>
            <a:endParaRPr lang="en-US" sz="4000"/>
          </a:p>
          <a:p>
            <a:pPr marL="457200" indent="-457200">
              <a:buFont typeface="Wingdings" panose="05000000000000000000" charset="0"/>
              <a:buChar char="o"/>
            </a:pPr>
            <a:r>
              <a:rPr lang="en-US" sz="4000">
                <a:sym typeface="+mn-ea"/>
              </a:rPr>
              <a:t>ulcer perforation is noted to occur after </a:t>
            </a:r>
            <a:r>
              <a:rPr lang="en-US" sz="4000">
                <a:highlight>
                  <a:srgbClr val="FFFF00"/>
                </a:highlight>
                <a:sym typeface="+mn-ea"/>
              </a:rPr>
              <a:t>bariatric</a:t>
            </a:r>
            <a:r>
              <a:rPr lang="en-US" sz="4000">
                <a:sym typeface="+mn-ea"/>
              </a:rPr>
              <a:t>  surgery, after </a:t>
            </a:r>
            <a:r>
              <a:rPr lang="en-US" sz="4000">
                <a:highlight>
                  <a:srgbClr val="FFFF00"/>
                </a:highlight>
                <a:sym typeface="+mn-ea"/>
              </a:rPr>
              <a:t>crack-cocaine</a:t>
            </a:r>
            <a:r>
              <a:rPr lang="en-US" sz="4000">
                <a:sym typeface="+mn-ea"/>
              </a:rPr>
              <a:t> or </a:t>
            </a:r>
            <a:r>
              <a:rPr lang="en-US" sz="4000">
                <a:highlight>
                  <a:srgbClr val="FFFF00"/>
                </a:highlight>
                <a:sym typeface="+mn-ea"/>
              </a:rPr>
              <a:t>amphetamine</a:t>
            </a:r>
            <a:r>
              <a:rPr lang="en-US" sz="4000">
                <a:sym typeface="+mn-ea"/>
              </a:rPr>
              <a:t> use, and after </a:t>
            </a:r>
            <a:r>
              <a:rPr lang="en-US" sz="4000">
                <a:highlight>
                  <a:srgbClr val="FFFF00"/>
                </a:highlight>
                <a:sym typeface="+mn-ea"/>
              </a:rPr>
              <a:t>chemotherapy </a:t>
            </a:r>
            <a:r>
              <a:rPr lang="en-US" sz="4000">
                <a:sym typeface="+mn-ea"/>
              </a:rPr>
              <a:t> with angiogenesis inhibitors such as  </a:t>
            </a:r>
            <a:r>
              <a:rPr lang="en-US" sz="4000">
                <a:highlight>
                  <a:srgbClr val="FFFF00"/>
                </a:highlight>
                <a:sym typeface="+mn-ea"/>
              </a:rPr>
              <a:t>bevacizumab</a:t>
            </a:r>
            <a:r>
              <a:rPr lang="en-US" sz="4000">
                <a:sym typeface="+mn-ea"/>
              </a:rPr>
              <a:t>.</a:t>
            </a:r>
            <a:endParaRPr lang="en-US" sz="4000"/>
          </a:p>
          <a:p>
            <a:pPr marL="457200" indent="-457200">
              <a:buFont typeface="Wingdings" panose="05000000000000000000" charset="0"/>
              <a:buChar char="o"/>
            </a:pPr>
            <a:r>
              <a:rPr lang="en-US" sz="4000">
                <a:sym typeface="+mn-ea"/>
              </a:rPr>
              <a:t>patients with</a:t>
            </a:r>
            <a:r>
              <a:rPr lang="en-US" sz="4000">
                <a:highlight>
                  <a:srgbClr val="FFFF00"/>
                </a:highlight>
                <a:sym typeface="+mn-ea"/>
              </a:rPr>
              <a:t> acid-hypersecrtion</a:t>
            </a:r>
            <a:r>
              <a:rPr lang="en-US" sz="4000">
                <a:sym typeface="+mn-ea"/>
              </a:rPr>
              <a:t>, including those with a </a:t>
            </a:r>
            <a:r>
              <a:rPr lang="en-US" sz="4000">
                <a:highlight>
                  <a:srgbClr val="FFFF00"/>
                </a:highlight>
                <a:sym typeface="+mn-ea"/>
              </a:rPr>
              <a:t>gastrinoma (zollinger -eillison syndome</a:t>
            </a:r>
            <a:r>
              <a:rPr lang="en-US" sz="4000">
                <a:sym typeface="+mn-ea"/>
              </a:rPr>
              <a:t>) are at risk for perforation.</a:t>
            </a:r>
            <a:endParaRPr lang="en-US" sz="4000"/>
          </a:p>
          <a:p>
            <a:endParaRPr lang="en-US" sz="4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8055" y="4584191"/>
            <a:ext cx="3703320" cy="94615"/>
          </a:xfrm>
          <a:custGeom>
            <a:avLst/>
            <a:gdLst/>
            <a:ahLst/>
            <a:cxnLst/>
            <a:rect l="l" t="t" r="r" b="b"/>
            <a:pathLst>
              <a:path w="3703320" h="94614">
                <a:moveTo>
                  <a:pt x="3703320" y="0"/>
                </a:moveTo>
                <a:lnTo>
                  <a:pt x="0" y="0"/>
                </a:lnTo>
                <a:lnTo>
                  <a:pt x="0" y="94487"/>
                </a:lnTo>
                <a:lnTo>
                  <a:pt x="3703320" y="94487"/>
                </a:lnTo>
                <a:lnTo>
                  <a:pt x="3703320" y="0"/>
                </a:lnTo>
                <a:close/>
              </a:path>
            </a:pathLst>
          </a:custGeom>
          <a:solidFill>
            <a:srgbClr val="4D1334"/>
          </a:solidFill>
        </p:spPr>
        <p:txBody>
          <a:bodyPr wrap="square" lIns="0" tIns="0" rIns="0" bIns="0" rtlCol="0"/>
          <a:lstStyle/>
          <a:p>
            <a:endParaRPr/>
          </a:p>
        </p:txBody>
      </p:sp>
      <p:sp>
        <p:nvSpPr>
          <p:cNvPr id="3" name="object 3"/>
          <p:cNvSpPr/>
          <p:nvPr/>
        </p:nvSpPr>
        <p:spPr>
          <a:xfrm>
            <a:off x="4242815" y="4584191"/>
            <a:ext cx="3703320" cy="91440"/>
          </a:xfrm>
          <a:custGeom>
            <a:avLst/>
            <a:gdLst/>
            <a:ahLst/>
            <a:cxnLst/>
            <a:rect l="l" t="t" r="r" b="b"/>
            <a:pathLst>
              <a:path w="3703320" h="91439">
                <a:moveTo>
                  <a:pt x="3703320" y="0"/>
                </a:moveTo>
                <a:lnTo>
                  <a:pt x="0" y="0"/>
                </a:lnTo>
                <a:lnTo>
                  <a:pt x="0" y="91439"/>
                </a:lnTo>
                <a:lnTo>
                  <a:pt x="3703320" y="91439"/>
                </a:lnTo>
                <a:lnTo>
                  <a:pt x="3703320" y="0"/>
                </a:lnTo>
                <a:close/>
              </a:path>
            </a:pathLst>
          </a:custGeom>
          <a:solidFill>
            <a:srgbClr val="903062"/>
          </a:solidFill>
        </p:spPr>
        <p:txBody>
          <a:bodyPr wrap="square" lIns="0" tIns="0" rIns="0" bIns="0" rtlCol="0"/>
          <a:lstStyle/>
          <a:p>
            <a:endParaRPr/>
          </a:p>
        </p:txBody>
      </p:sp>
      <p:sp>
        <p:nvSpPr>
          <p:cNvPr id="4" name="object 4"/>
          <p:cNvSpPr/>
          <p:nvPr/>
        </p:nvSpPr>
        <p:spPr>
          <a:xfrm>
            <a:off x="8040623" y="4581144"/>
            <a:ext cx="3703320" cy="97790"/>
          </a:xfrm>
          <a:custGeom>
            <a:avLst/>
            <a:gdLst/>
            <a:ahLst/>
            <a:cxnLst/>
            <a:rect l="l" t="t" r="r" b="b"/>
            <a:pathLst>
              <a:path w="3703320" h="97789">
                <a:moveTo>
                  <a:pt x="3703320" y="0"/>
                </a:moveTo>
                <a:lnTo>
                  <a:pt x="0" y="0"/>
                </a:lnTo>
                <a:lnTo>
                  <a:pt x="0" y="97535"/>
                </a:lnTo>
                <a:lnTo>
                  <a:pt x="3703320" y="97535"/>
                </a:lnTo>
                <a:lnTo>
                  <a:pt x="3703320" y="0"/>
                </a:lnTo>
                <a:close/>
              </a:path>
            </a:pathLst>
          </a:custGeom>
          <a:solidFill>
            <a:srgbClr val="959FA7"/>
          </a:solidFill>
        </p:spPr>
        <p:txBody>
          <a:bodyPr wrap="square" lIns="0" tIns="0" rIns="0" bIns="0" rtlCol="0"/>
          <a:lstStyle/>
          <a:p>
            <a:endParaRPr/>
          </a:p>
        </p:txBody>
      </p:sp>
      <p:sp>
        <p:nvSpPr>
          <p:cNvPr id="5" name="object 5"/>
          <p:cNvSpPr txBox="1"/>
          <p:nvPr/>
        </p:nvSpPr>
        <p:spPr>
          <a:xfrm>
            <a:off x="438912" y="4757928"/>
            <a:ext cx="11311255" cy="1658620"/>
          </a:xfrm>
          <a:prstGeom prst="rect">
            <a:avLst/>
          </a:prstGeom>
          <a:solidFill>
            <a:srgbClr val="4D1334"/>
          </a:solidFill>
        </p:spPr>
        <p:txBody>
          <a:bodyPr vert="horz" wrap="square" lIns="0" tIns="3810" rIns="0" bIns="0" rtlCol="0">
            <a:spAutoFit/>
          </a:bodyPr>
          <a:lstStyle/>
          <a:p>
            <a:pPr>
              <a:lnSpc>
                <a:spcPct val="100000"/>
              </a:lnSpc>
              <a:spcBef>
                <a:spcPts val="30"/>
              </a:spcBef>
            </a:pPr>
            <a:endParaRPr sz="4200">
              <a:latin typeface="Times New Roman" panose="02020603050405020304"/>
              <a:cs typeface="Times New Roman" panose="02020603050405020304"/>
            </a:endParaRPr>
          </a:p>
          <a:p>
            <a:pPr marL="233680">
              <a:lnSpc>
                <a:spcPct val="100000"/>
              </a:lnSpc>
            </a:pPr>
            <a:r>
              <a:rPr sz="2800" spc="80" dirty="0">
                <a:solidFill>
                  <a:srgbClr val="FFFDFF"/>
                </a:solidFill>
                <a:latin typeface="Trebuchet MS" panose="020B0603020202020204"/>
                <a:cs typeface="Trebuchet MS" panose="020B0603020202020204"/>
              </a:rPr>
              <a:t>PERFORATION</a:t>
            </a:r>
            <a:endParaRPr sz="2800">
              <a:latin typeface="Trebuchet MS" panose="020B0603020202020204"/>
              <a:cs typeface="Trebuchet MS" panose="020B0603020202020204"/>
            </a:endParaRPr>
          </a:p>
        </p:txBody>
      </p:sp>
      <p:sp>
        <p:nvSpPr>
          <p:cNvPr id="6" name="object 6"/>
          <p:cNvSpPr/>
          <p:nvPr/>
        </p:nvSpPr>
        <p:spPr>
          <a:xfrm>
            <a:off x="3220211" y="1680972"/>
            <a:ext cx="2737485" cy="1777364"/>
          </a:xfrm>
          <a:custGeom>
            <a:avLst/>
            <a:gdLst/>
            <a:ahLst/>
            <a:cxnLst/>
            <a:rect l="l" t="t" r="r" b="b"/>
            <a:pathLst>
              <a:path w="2737485" h="1777364">
                <a:moveTo>
                  <a:pt x="2440940" y="0"/>
                </a:moveTo>
                <a:lnTo>
                  <a:pt x="296163" y="0"/>
                </a:lnTo>
                <a:lnTo>
                  <a:pt x="248122" y="3876"/>
                </a:lnTo>
                <a:lnTo>
                  <a:pt x="202549" y="15097"/>
                </a:lnTo>
                <a:lnTo>
                  <a:pt x="160055" y="33055"/>
                </a:lnTo>
                <a:lnTo>
                  <a:pt x="121249" y="57139"/>
                </a:lnTo>
                <a:lnTo>
                  <a:pt x="86740" y="86740"/>
                </a:lnTo>
                <a:lnTo>
                  <a:pt x="57139" y="121249"/>
                </a:lnTo>
                <a:lnTo>
                  <a:pt x="33055" y="160055"/>
                </a:lnTo>
                <a:lnTo>
                  <a:pt x="15097" y="202549"/>
                </a:lnTo>
                <a:lnTo>
                  <a:pt x="3876" y="248122"/>
                </a:lnTo>
                <a:lnTo>
                  <a:pt x="0" y="296163"/>
                </a:lnTo>
                <a:lnTo>
                  <a:pt x="0" y="1480819"/>
                </a:lnTo>
                <a:lnTo>
                  <a:pt x="3876" y="1528861"/>
                </a:lnTo>
                <a:lnTo>
                  <a:pt x="15097" y="1574434"/>
                </a:lnTo>
                <a:lnTo>
                  <a:pt x="33055" y="1616928"/>
                </a:lnTo>
                <a:lnTo>
                  <a:pt x="57139" y="1655734"/>
                </a:lnTo>
                <a:lnTo>
                  <a:pt x="86740" y="1690242"/>
                </a:lnTo>
                <a:lnTo>
                  <a:pt x="121249" y="1719844"/>
                </a:lnTo>
                <a:lnTo>
                  <a:pt x="160055" y="1743928"/>
                </a:lnTo>
                <a:lnTo>
                  <a:pt x="202549" y="1761886"/>
                </a:lnTo>
                <a:lnTo>
                  <a:pt x="248122" y="1773107"/>
                </a:lnTo>
                <a:lnTo>
                  <a:pt x="296163" y="1776983"/>
                </a:lnTo>
                <a:lnTo>
                  <a:pt x="2440940" y="1776983"/>
                </a:lnTo>
                <a:lnTo>
                  <a:pt x="2488981" y="1773107"/>
                </a:lnTo>
                <a:lnTo>
                  <a:pt x="2534554" y="1761886"/>
                </a:lnTo>
                <a:lnTo>
                  <a:pt x="2577048" y="1743928"/>
                </a:lnTo>
                <a:lnTo>
                  <a:pt x="2615854" y="1719844"/>
                </a:lnTo>
                <a:lnTo>
                  <a:pt x="2650363" y="1690242"/>
                </a:lnTo>
                <a:lnTo>
                  <a:pt x="2679964" y="1655734"/>
                </a:lnTo>
                <a:lnTo>
                  <a:pt x="2704048" y="1616928"/>
                </a:lnTo>
                <a:lnTo>
                  <a:pt x="2722006" y="1574434"/>
                </a:lnTo>
                <a:lnTo>
                  <a:pt x="2733227" y="1528861"/>
                </a:lnTo>
                <a:lnTo>
                  <a:pt x="2737104" y="1480819"/>
                </a:lnTo>
                <a:lnTo>
                  <a:pt x="2737104" y="296163"/>
                </a:lnTo>
                <a:lnTo>
                  <a:pt x="2733227" y="248122"/>
                </a:lnTo>
                <a:lnTo>
                  <a:pt x="2722006" y="202549"/>
                </a:lnTo>
                <a:lnTo>
                  <a:pt x="2704048" y="160055"/>
                </a:lnTo>
                <a:lnTo>
                  <a:pt x="2679964" y="121249"/>
                </a:lnTo>
                <a:lnTo>
                  <a:pt x="2650363" y="86740"/>
                </a:lnTo>
                <a:lnTo>
                  <a:pt x="2615854" y="57139"/>
                </a:lnTo>
                <a:lnTo>
                  <a:pt x="2577048" y="33055"/>
                </a:lnTo>
                <a:lnTo>
                  <a:pt x="2534554" y="15097"/>
                </a:lnTo>
                <a:lnTo>
                  <a:pt x="2488981" y="3876"/>
                </a:lnTo>
                <a:lnTo>
                  <a:pt x="2440940" y="0"/>
                </a:lnTo>
                <a:close/>
              </a:path>
            </a:pathLst>
          </a:custGeom>
          <a:solidFill>
            <a:srgbClr val="B1314A"/>
          </a:solidFill>
        </p:spPr>
        <p:txBody>
          <a:bodyPr wrap="square" lIns="0" tIns="0" rIns="0" bIns="0" rtlCol="0"/>
          <a:lstStyle/>
          <a:p>
            <a:endParaRPr/>
          </a:p>
        </p:txBody>
      </p:sp>
      <p:sp>
        <p:nvSpPr>
          <p:cNvPr id="7" name="object 7"/>
          <p:cNvSpPr txBox="1"/>
          <p:nvPr/>
        </p:nvSpPr>
        <p:spPr>
          <a:xfrm>
            <a:off x="3478784" y="2072131"/>
            <a:ext cx="2216785" cy="909319"/>
          </a:xfrm>
          <a:prstGeom prst="rect">
            <a:avLst/>
          </a:prstGeom>
        </p:spPr>
        <p:txBody>
          <a:bodyPr vert="horz" wrap="square" lIns="0" tIns="76200" rIns="0" bIns="0" rtlCol="0">
            <a:spAutoFit/>
          </a:bodyPr>
          <a:lstStyle/>
          <a:p>
            <a:pPr marL="12700" marR="5080" indent="539115">
              <a:lnSpc>
                <a:spcPts val="3240"/>
              </a:lnSpc>
              <a:spcBef>
                <a:spcPts val="600"/>
              </a:spcBef>
            </a:pPr>
            <a:r>
              <a:rPr sz="3100" b="1" spc="65" dirty="0">
                <a:solidFill>
                  <a:srgbClr val="FFFFFF"/>
                </a:solidFill>
                <a:latin typeface="Trebuchet MS" panose="020B0603020202020204"/>
                <a:cs typeface="Trebuchet MS" panose="020B0603020202020204"/>
              </a:rPr>
              <a:t>Acute </a:t>
            </a:r>
            <a:r>
              <a:rPr sz="3100" b="1" spc="70" dirty="0">
                <a:solidFill>
                  <a:srgbClr val="FFFFFF"/>
                </a:solidFill>
                <a:latin typeface="Trebuchet MS" panose="020B0603020202020204"/>
                <a:cs typeface="Trebuchet MS" panose="020B0603020202020204"/>
              </a:rPr>
              <a:t> </a:t>
            </a:r>
            <a:r>
              <a:rPr sz="3100" b="1" spc="-40" dirty="0">
                <a:solidFill>
                  <a:srgbClr val="FFFFFF"/>
                </a:solidFill>
                <a:latin typeface="Trebuchet MS" panose="020B0603020202020204"/>
                <a:cs typeface="Trebuchet MS" panose="020B0603020202020204"/>
              </a:rPr>
              <a:t>p</a:t>
            </a:r>
            <a:r>
              <a:rPr sz="3100" b="1" spc="-55" dirty="0">
                <a:solidFill>
                  <a:srgbClr val="FFFFFF"/>
                </a:solidFill>
                <a:latin typeface="Trebuchet MS" panose="020B0603020202020204"/>
                <a:cs typeface="Trebuchet MS" panose="020B0603020202020204"/>
              </a:rPr>
              <a:t>e</a:t>
            </a:r>
            <a:r>
              <a:rPr sz="3100" b="1" spc="-85" dirty="0">
                <a:solidFill>
                  <a:srgbClr val="FFFFFF"/>
                </a:solidFill>
                <a:latin typeface="Trebuchet MS" panose="020B0603020202020204"/>
                <a:cs typeface="Trebuchet MS" panose="020B0603020202020204"/>
              </a:rPr>
              <a:t>r</a:t>
            </a:r>
            <a:r>
              <a:rPr sz="3100" b="1" spc="-90" dirty="0">
                <a:solidFill>
                  <a:srgbClr val="FFFFFF"/>
                </a:solidFill>
                <a:latin typeface="Trebuchet MS" panose="020B0603020202020204"/>
                <a:cs typeface="Trebuchet MS" panose="020B0603020202020204"/>
              </a:rPr>
              <a:t>f</a:t>
            </a:r>
            <a:r>
              <a:rPr sz="3100" b="1" spc="80" dirty="0">
                <a:solidFill>
                  <a:srgbClr val="FFFFFF"/>
                </a:solidFill>
                <a:latin typeface="Trebuchet MS" panose="020B0603020202020204"/>
                <a:cs typeface="Trebuchet MS" panose="020B0603020202020204"/>
              </a:rPr>
              <a:t>o</a:t>
            </a:r>
            <a:r>
              <a:rPr sz="3100" b="1" spc="70" dirty="0">
                <a:solidFill>
                  <a:srgbClr val="FFFFFF"/>
                </a:solidFill>
                <a:latin typeface="Trebuchet MS" panose="020B0603020202020204"/>
                <a:cs typeface="Trebuchet MS" panose="020B0603020202020204"/>
              </a:rPr>
              <a:t>r</a:t>
            </a:r>
            <a:r>
              <a:rPr sz="3100" b="1" spc="-25" dirty="0">
                <a:solidFill>
                  <a:srgbClr val="FFFFFF"/>
                </a:solidFill>
                <a:latin typeface="Trebuchet MS" panose="020B0603020202020204"/>
                <a:cs typeface="Trebuchet MS" panose="020B0603020202020204"/>
              </a:rPr>
              <a:t>a</a:t>
            </a:r>
            <a:r>
              <a:rPr sz="3100" b="1" spc="15" dirty="0">
                <a:solidFill>
                  <a:srgbClr val="FFFFFF"/>
                </a:solidFill>
                <a:latin typeface="Trebuchet MS" panose="020B0603020202020204"/>
                <a:cs typeface="Trebuchet MS" panose="020B0603020202020204"/>
              </a:rPr>
              <a:t>t</a:t>
            </a:r>
            <a:r>
              <a:rPr sz="3100" b="1" spc="-85" dirty="0">
                <a:solidFill>
                  <a:srgbClr val="FFFFFF"/>
                </a:solidFill>
                <a:latin typeface="Trebuchet MS" panose="020B0603020202020204"/>
                <a:cs typeface="Trebuchet MS" panose="020B0603020202020204"/>
              </a:rPr>
              <a:t>ion.</a:t>
            </a:r>
            <a:endParaRPr sz="3100">
              <a:latin typeface="Trebuchet MS" panose="020B0603020202020204"/>
              <a:cs typeface="Trebuchet MS" panose="020B0603020202020204"/>
            </a:endParaRPr>
          </a:p>
        </p:txBody>
      </p:sp>
      <p:grpSp>
        <p:nvGrpSpPr>
          <p:cNvPr id="8" name="object 8"/>
          <p:cNvGrpSpPr/>
          <p:nvPr/>
        </p:nvGrpSpPr>
        <p:grpSpPr>
          <a:xfrm>
            <a:off x="4885054" y="1051243"/>
            <a:ext cx="4090035" cy="2407285"/>
            <a:chOff x="4885054" y="1051243"/>
            <a:chExt cx="4090035" cy="2407285"/>
          </a:xfrm>
        </p:grpSpPr>
        <p:sp>
          <p:nvSpPr>
            <p:cNvPr id="9" name="object 9"/>
            <p:cNvSpPr/>
            <p:nvPr/>
          </p:nvSpPr>
          <p:spPr>
            <a:xfrm>
              <a:off x="4891404" y="1057593"/>
              <a:ext cx="2411095" cy="601345"/>
            </a:xfrm>
            <a:custGeom>
              <a:avLst/>
              <a:gdLst/>
              <a:ahLst/>
              <a:cxnLst/>
              <a:rect l="l" t="t" r="r" b="b"/>
              <a:pathLst>
                <a:path w="2411095" h="601344">
                  <a:moveTo>
                    <a:pt x="0" y="600772"/>
                  </a:moveTo>
                  <a:lnTo>
                    <a:pt x="29444" y="562963"/>
                  </a:lnTo>
                  <a:lnTo>
                    <a:pt x="59843" y="526341"/>
                  </a:lnTo>
                  <a:lnTo>
                    <a:pt x="91168" y="490910"/>
                  </a:lnTo>
                  <a:lnTo>
                    <a:pt x="123386" y="456674"/>
                  </a:lnTo>
                  <a:lnTo>
                    <a:pt x="156467" y="423638"/>
                  </a:lnTo>
                  <a:lnTo>
                    <a:pt x="190380" y="391805"/>
                  </a:lnTo>
                  <a:lnTo>
                    <a:pt x="225094" y="361181"/>
                  </a:lnTo>
                  <a:lnTo>
                    <a:pt x="260577" y="331770"/>
                  </a:lnTo>
                  <a:lnTo>
                    <a:pt x="296800" y="303575"/>
                  </a:lnTo>
                  <a:lnTo>
                    <a:pt x="333730" y="276602"/>
                  </a:lnTo>
                  <a:lnTo>
                    <a:pt x="371338" y="250854"/>
                  </a:lnTo>
                  <a:lnTo>
                    <a:pt x="409591" y="226337"/>
                  </a:lnTo>
                  <a:lnTo>
                    <a:pt x="448460" y="203054"/>
                  </a:lnTo>
                  <a:lnTo>
                    <a:pt x="487913" y="181009"/>
                  </a:lnTo>
                  <a:lnTo>
                    <a:pt x="527920" y="160208"/>
                  </a:lnTo>
                  <a:lnTo>
                    <a:pt x="568448" y="140654"/>
                  </a:lnTo>
                  <a:lnTo>
                    <a:pt x="609468" y="122352"/>
                  </a:lnTo>
                  <a:lnTo>
                    <a:pt x="650948" y="105306"/>
                  </a:lnTo>
                  <a:lnTo>
                    <a:pt x="692858" y="89521"/>
                  </a:lnTo>
                  <a:lnTo>
                    <a:pt x="735166" y="75000"/>
                  </a:lnTo>
                  <a:lnTo>
                    <a:pt x="777841" y="61749"/>
                  </a:lnTo>
                  <a:lnTo>
                    <a:pt x="820853" y="49771"/>
                  </a:lnTo>
                  <a:lnTo>
                    <a:pt x="864171" y="39071"/>
                  </a:lnTo>
                  <a:lnTo>
                    <a:pt x="907763" y="29654"/>
                  </a:lnTo>
                  <a:lnTo>
                    <a:pt x="951599" y="21523"/>
                  </a:lnTo>
                  <a:lnTo>
                    <a:pt x="995648" y="14683"/>
                  </a:lnTo>
                  <a:lnTo>
                    <a:pt x="1039878" y="9138"/>
                  </a:lnTo>
                  <a:lnTo>
                    <a:pt x="1084259" y="4893"/>
                  </a:lnTo>
                  <a:lnTo>
                    <a:pt x="1128761" y="1952"/>
                  </a:lnTo>
                  <a:lnTo>
                    <a:pt x="1173351" y="319"/>
                  </a:lnTo>
                  <a:lnTo>
                    <a:pt x="1217998" y="0"/>
                  </a:lnTo>
                  <a:lnTo>
                    <a:pt x="1262673" y="997"/>
                  </a:lnTo>
                  <a:lnTo>
                    <a:pt x="1307344" y="3315"/>
                  </a:lnTo>
                  <a:lnTo>
                    <a:pt x="1351980" y="6960"/>
                  </a:lnTo>
                  <a:lnTo>
                    <a:pt x="1396551" y="11934"/>
                  </a:lnTo>
                  <a:lnTo>
                    <a:pt x="1441024" y="18243"/>
                  </a:lnTo>
                  <a:lnTo>
                    <a:pt x="1485369" y="25891"/>
                  </a:lnTo>
                  <a:lnTo>
                    <a:pt x="1529556" y="34882"/>
                  </a:lnTo>
                  <a:lnTo>
                    <a:pt x="1573553" y="45220"/>
                  </a:lnTo>
                  <a:lnTo>
                    <a:pt x="1617330" y="56911"/>
                  </a:lnTo>
                  <a:lnTo>
                    <a:pt x="1660855" y="69957"/>
                  </a:lnTo>
                  <a:lnTo>
                    <a:pt x="1704097" y="84365"/>
                  </a:lnTo>
                  <a:lnTo>
                    <a:pt x="1747026" y="100137"/>
                  </a:lnTo>
                  <a:lnTo>
                    <a:pt x="1789610" y="117278"/>
                  </a:lnTo>
                  <a:lnTo>
                    <a:pt x="1831819" y="135793"/>
                  </a:lnTo>
                  <a:lnTo>
                    <a:pt x="1873621" y="155687"/>
                  </a:lnTo>
                  <a:lnTo>
                    <a:pt x="1914986" y="176962"/>
                  </a:lnTo>
                  <a:lnTo>
                    <a:pt x="1955883" y="199624"/>
                  </a:lnTo>
                  <a:lnTo>
                    <a:pt x="1996281" y="223677"/>
                  </a:lnTo>
                  <a:lnTo>
                    <a:pt x="2036148" y="249126"/>
                  </a:lnTo>
                  <a:lnTo>
                    <a:pt x="2075454" y="275974"/>
                  </a:lnTo>
                  <a:lnTo>
                    <a:pt x="2114169" y="304227"/>
                  </a:lnTo>
                  <a:lnTo>
                    <a:pt x="2155638" y="336654"/>
                  </a:lnTo>
                  <a:lnTo>
                    <a:pt x="2195917" y="370475"/>
                  </a:lnTo>
                  <a:lnTo>
                    <a:pt x="2234969" y="405657"/>
                  </a:lnTo>
                  <a:lnTo>
                    <a:pt x="2272760" y="442165"/>
                  </a:lnTo>
                  <a:lnTo>
                    <a:pt x="2309252" y="479964"/>
                  </a:lnTo>
                  <a:lnTo>
                    <a:pt x="2344412" y="519022"/>
                  </a:lnTo>
                  <a:lnTo>
                    <a:pt x="2378202" y="559302"/>
                  </a:lnTo>
                  <a:lnTo>
                    <a:pt x="2410587" y="600772"/>
                  </a:lnTo>
                </a:path>
              </a:pathLst>
            </a:custGeom>
            <a:ln w="12192">
              <a:solidFill>
                <a:srgbClr val="B1314A"/>
              </a:solidFill>
            </a:ln>
          </p:spPr>
          <p:txBody>
            <a:bodyPr wrap="square" lIns="0" tIns="0" rIns="0" bIns="0" rtlCol="0"/>
            <a:lstStyle/>
            <a:p>
              <a:endParaRPr/>
            </a:p>
          </p:txBody>
        </p:sp>
        <p:sp>
          <p:nvSpPr>
            <p:cNvPr id="10" name="object 10"/>
            <p:cNvSpPr/>
            <p:nvPr/>
          </p:nvSpPr>
          <p:spPr>
            <a:xfrm>
              <a:off x="6237731" y="1680972"/>
              <a:ext cx="2737485" cy="1777364"/>
            </a:xfrm>
            <a:custGeom>
              <a:avLst/>
              <a:gdLst/>
              <a:ahLst/>
              <a:cxnLst/>
              <a:rect l="l" t="t" r="r" b="b"/>
              <a:pathLst>
                <a:path w="2737484" h="1777364">
                  <a:moveTo>
                    <a:pt x="2440940" y="0"/>
                  </a:moveTo>
                  <a:lnTo>
                    <a:pt x="296163" y="0"/>
                  </a:lnTo>
                  <a:lnTo>
                    <a:pt x="248122" y="3876"/>
                  </a:lnTo>
                  <a:lnTo>
                    <a:pt x="202549" y="15097"/>
                  </a:lnTo>
                  <a:lnTo>
                    <a:pt x="160055" y="33055"/>
                  </a:lnTo>
                  <a:lnTo>
                    <a:pt x="121249" y="57139"/>
                  </a:lnTo>
                  <a:lnTo>
                    <a:pt x="86740" y="86740"/>
                  </a:lnTo>
                  <a:lnTo>
                    <a:pt x="57139" y="121249"/>
                  </a:lnTo>
                  <a:lnTo>
                    <a:pt x="33055" y="160055"/>
                  </a:lnTo>
                  <a:lnTo>
                    <a:pt x="15097" y="202549"/>
                  </a:lnTo>
                  <a:lnTo>
                    <a:pt x="3876" y="248122"/>
                  </a:lnTo>
                  <a:lnTo>
                    <a:pt x="0" y="296163"/>
                  </a:lnTo>
                  <a:lnTo>
                    <a:pt x="0" y="1480819"/>
                  </a:lnTo>
                  <a:lnTo>
                    <a:pt x="3876" y="1528861"/>
                  </a:lnTo>
                  <a:lnTo>
                    <a:pt x="15097" y="1574434"/>
                  </a:lnTo>
                  <a:lnTo>
                    <a:pt x="33055" y="1616928"/>
                  </a:lnTo>
                  <a:lnTo>
                    <a:pt x="57139" y="1655734"/>
                  </a:lnTo>
                  <a:lnTo>
                    <a:pt x="86740" y="1690242"/>
                  </a:lnTo>
                  <a:lnTo>
                    <a:pt x="121249" y="1719844"/>
                  </a:lnTo>
                  <a:lnTo>
                    <a:pt x="160055" y="1743928"/>
                  </a:lnTo>
                  <a:lnTo>
                    <a:pt x="202549" y="1761886"/>
                  </a:lnTo>
                  <a:lnTo>
                    <a:pt x="248122" y="1773107"/>
                  </a:lnTo>
                  <a:lnTo>
                    <a:pt x="296163" y="1776983"/>
                  </a:lnTo>
                  <a:lnTo>
                    <a:pt x="2440940" y="1776983"/>
                  </a:lnTo>
                  <a:lnTo>
                    <a:pt x="2488981" y="1773107"/>
                  </a:lnTo>
                  <a:lnTo>
                    <a:pt x="2534554" y="1761886"/>
                  </a:lnTo>
                  <a:lnTo>
                    <a:pt x="2577048" y="1743928"/>
                  </a:lnTo>
                  <a:lnTo>
                    <a:pt x="2615854" y="1719844"/>
                  </a:lnTo>
                  <a:lnTo>
                    <a:pt x="2650363" y="1690242"/>
                  </a:lnTo>
                  <a:lnTo>
                    <a:pt x="2679964" y="1655734"/>
                  </a:lnTo>
                  <a:lnTo>
                    <a:pt x="2704048" y="1616928"/>
                  </a:lnTo>
                  <a:lnTo>
                    <a:pt x="2722006" y="1574434"/>
                  </a:lnTo>
                  <a:lnTo>
                    <a:pt x="2733227" y="1528861"/>
                  </a:lnTo>
                  <a:lnTo>
                    <a:pt x="2737103" y="1480819"/>
                  </a:lnTo>
                  <a:lnTo>
                    <a:pt x="2737103" y="296163"/>
                  </a:lnTo>
                  <a:lnTo>
                    <a:pt x="2733227" y="248122"/>
                  </a:lnTo>
                  <a:lnTo>
                    <a:pt x="2722006" y="202549"/>
                  </a:lnTo>
                  <a:lnTo>
                    <a:pt x="2704048" y="160055"/>
                  </a:lnTo>
                  <a:lnTo>
                    <a:pt x="2679964" y="121249"/>
                  </a:lnTo>
                  <a:lnTo>
                    <a:pt x="2650362" y="86740"/>
                  </a:lnTo>
                  <a:lnTo>
                    <a:pt x="2615854" y="57139"/>
                  </a:lnTo>
                  <a:lnTo>
                    <a:pt x="2577048" y="33055"/>
                  </a:lnTo>
                  <a:lnTo>
                    <a:pt x="2534554" y="15097"/>
                  </a:lnTo>
                  <a:lnTo>
                    <a:pt x="2488981" y="3876"/>
                  </a:lnTo>
                  <a:lnTo>
                    <a:pt x="2440940" y="0"/>
                  </a:lnTo>
                  <a:close/>
                </a:path>
              </a:pathLst>
            </a:custGeom>
            <a:solidFill>
              <a:srgbClr val="B1314A"/>
            </a:solidFill>
          </p:spPr>
          <p:txBody>
            <a:bodyPr wrap="square" lIns="0" tIns="0" rIns="0" bIns="0" rtlCol="0"/>
            <a:lstStyle/>
            <a:p>
              <a:endParaRPr/>
            </a:p>
          </p:txBody>
        </p:sp>
      </p:grpSp>
      <p:sp>
        <p:nvSpPr>
          <p:cNvPr id="11" name="object 11"/>
          <p:cNvSpPr txBox="1"/>
          <p:nvPr/>
        </p:nvSpPr>
        <p:spPr>
          <a:xfrm>
            <a:off x="6461886" y="2072131"/>
            <a:ext cx="2216785" cy="909319"/>
          </a:xfrm>
          <a:prstGeom prst="rect">
            <a:avLst/>
          </a:prstGeom>
        </p:spPr>
        <p:txBody>
          <a:bodyPr vert="horz" wrap="square" lIns="0" tIns="76200" rIns="0" bIns="0" rtlCol="0">
            <a:spAutoFit/>
          </a:bodyPr>
          <a:lstStyle/>
          <a:p>
            <a:pPr marL="12700" marR="5080" indent="280035">
              <a:lnSpc>
                <a:spcPts val="3240"/>
              </a:lnSpc>
              <a:spcBef>
                <a:spcPts val="600"/>
              </a:spcBef>
            </a:pPr>
            <a:r>
              <a:rPr sz="3100" b="1" spc="15" dirty="0">
                <a:solidFill>
                  <a:srgbClr val="FFFFFF"/>
                </a:solidFill>
                <a:latin typeface="Trebuchet MS" panose="020B0603020202020204"/>
                <a:cs typeface="Trebuchet MS" panose="020B0603020202020204"/>
              </a:rPr>
              <a:t>Subacute </a:t>
            </a:r>
            <a:r>
              <a:rPr sz="3100" b="1" spc="20" dirty="0">
                <a:solidFill>
                  <a:srgbClr val="FFFFFF"/>
                </a:solidFill>
                <a:latin typeface="Trebuchet MS" panose="020B0603020202020204"/>
                <a:cs typeface="Trebuchet MS" panose="020B0603020202020204"/>
              </a:rPr>
              <a:t> </a:t>
            </a:r>
            <a:r>
              <a:rPr sz="3100" b="1" spc="-40" dirty="0">
                <a:solidFill>
                  <a:srgbClr val="FFFFFF"/>
                </a:solidFill>
                <a:latin typeface="Trebuchet MS" panose="020B0603020202020204"/>
                <a:cs typeface="Trebuchet MS" panose="020B0603020202020204"/>
              </a:rPr>
              <a:t>p</a:t>
            </a:r>
            <a:r>
              <a:rPr sz="3100" b="1" spc="-55" dirty="0">
                <a:solidFill>
                  <a:srgbClr val="FFFFFF"/>
                </a:solidFill>
                <a:latin typeface="Trebuchet MS" panose="020B0603020202020204"/>
                <a:cs typeface="Trebuchet MS" panose="020B0603020202020204"/>
              </a:rPr>
              <a:t>e</a:t>
            </a:r>
            <a:r>
              <a:rPr sz="3100" b="1" spc="-85" dirty="0">
                <a:solidFill>
                  <a:srgbClr val="FFFFFF"/>
                </a:solidFill>
                <a:latin typeface="Trebuchet MS" panose="020B0603020202020204"/>
                <a:cs typeface="Trebuchet MS" panose="020B0603020202020204"/>
              </a:rPr>
              <a:t>r</a:t>
            </a:r>
            <a:r>
              <a:rPr sz="3100" b="1" spc="-90" dirty="0">
                <a:solidFill>
                  <a:srgbClr val="FFFFFF"/>
                </a:solidFill>
                <a:latin typeface="Trebuchet MS" panose="020B0603020202020204"/>
                <a:cs typeface="Trebuchet MS" panose="020B0603020202020204"/>
              </a:rPr>
              <a:t>f</a:t>
            </a:r>
            <a:r>
              <a:rPr sz="3100" b="1" spc="80" dirty="0">
                <a:solidFill>
                  <a:srgbClr val="FFFFFF"/>
                </a:solidFill>
                <a:latin typeface="Trebuchet MS" panose="020B0603020202020204"/>
                <a:cs typeface="Trebuchet MS" panose="020B0603020202020204"/>
              </a:rPr>
              <a:t>o</a:t>
            </a:r>
            <a:r>
              <a:rPr sz="3100" b="1" spc="70" dirty="0">
                <a:solidFill>
                  <a:srgbClr val="FFFFFF"/>
                </a:solidFill>
                <a:latin typeface="Trebuchet MS" panose="020B0603020202020204"/>
                <a:cs typeface="Trebuchet MS" panose="020B0603020202020204"/>
              </a:rPr>
              <a:t>r</a:t>
            </a:r>
            <a:r>
              <a:rPr sz="3100" b="1" spc="-25" dirty="0">
                <a:solidFill>
                  <a:srgbClr val="FFFFFF"/>
                </a:solidFill>
                <a:latin typeface="Trebuchet MS" panose="020B0603020202020204"/>
                <a:cs typeface="Trebuchet MS" panose="020B0603020202020204"/>
              </a:rPr>
              <a:t>a</a:t>
            </a:r>
            <a:r>
              <a:rPr sz="3100" b="1" spc="15" dirty="0">
                <a:solidFill>
                  <a:srgbClr val="FFFFFF"/>
                </a:solidFill>
                <a:latin typeface="Trebuchet MS" panose="020B0603020202020204"/>
                <a:cs typeface="Trebuchet MS" panose="020B0603020202020204"/>
              </a:rPr>
              <a:t>t</a:t>
            </a:r>
            <a:r>
              <a:rPr sz="3100" b="1" spc="-85" dirty="0">
                <a:solidFill>
                  <a:srgbClr val="FFFFFF"/>
                </a:solidFill>
                <a:latin typeface="Trebuchet MS" panose="020B0603020202020204"/>
                <a:cs typeface="Trebuchet MS" panose="020B0603020202020204"/>
              </a:rPr>
              <a:t>ion.</a:t>
            </a:r>
            <a:endParaRPr sz="3100">
              <a:latin typeface="Trebuchet MS" panose="020B0603020202020204"/>
              <a:cs typeface="Trebuchet MS" panose="020B0603020202020204"/>
            </a:endParaRPr>
          </a:p>
        </p:txBody>
      </p:sp>
      <p:sp>
        <p:nvSpPr>
          <p:cNvPr id="12" name="object 12"/>
          <p:cNvSpPr/>
          <p:nvPr/>
        </p:nvSpPr>
        <p:spPr>
          <a:xfrm>
            <a:off x="4891404" y="3475990"/>
            <a:ext cx="2411095" cy="600710"/>
          </a:xfrm>
          <a:custGeom>
            <a:avLst/>
            <a:gdLst/>
            <a:ahLst/>
            <a:cxnLst/>
            <a:rect l="l" t="t" r="r" b="b"/>
            <a:pathLst>
              <a:path w="2411095" h="600710">
                <a:moveTo>
                  <a:pt x="2410587" y="0"/>
                </a:moveTo>
                <a:lnTo>
                  <a:pt x="2381142" y="37808"/>
                </a:lnTo>
                <a:lnTo>
                  <a:pt x="2350743" y="74430"/>
                </a:lnTo>
                <a:lnTo>
                  <a:pt x="2319419" y="109860"/>
                </a:lnTo>
                <a:lnTo>
                  <a:pt x="2287202" y="144095"/>
                </a:lnTo>
                <a:lnTo>
                  <a:pt x="2254122" y="177130"/>
                </a:lnTo>
                <a:lnTo>
                  <a:pt x="2220211" y="208962"/>
                </a:lnTo>
                <a:lnTo>
                  <a:pt x="2185499" y="239584"/>
                </a:lnTo>
                <a:lnTo>
                  <a:pt x="2150017" y="268994"/>
                </a:lnTo>
                <a:lnTo>
                  <a:pt x="2113796" y="297186"/>
                </a:lnTo>
                <a:lnTo>
                  <a:pt x="2076868" y="324157"/>
                </a:lnTo>
                <a:lnTo>
                  <a:pt x="2039263" y="349903"/>
                </a:lnTo>
                <a:lnTo>
                  <a:pt x="2001012" y="374418"/>
                </a:lnTo>
                <a:lnTo>
                  <a:pt x="1962146" y="397698"/>
                </a:lnTo>
                <a:lnTo>
                  <a:pt x="1922695" y="419740"/>
                </a:lnTo>
                <a:lnTo>
                  <a:pt x="1882692" y="440538"/>
                </a:lnTo>
                <a:lnTo>
                  <a:pt x="1842167" y="460089"/>
                </a:lnTo>
                <a:lnTo>
                  <a:pt x="1801150" y="478388"/>
                </a:lnTo>
                <a:lnTo>
                  <a:pt x="1759673" y="495430"/>
                </a:lnTo>
                <a:lnTo>
                  <a:pt x="1717767" y="511212"/>
                </a:lnTo>
                <a:lnTo>
                  <a:pt x="1675462" y="525729"/>
                </a:lnTo>
                <a:lnTo>
                  <a:pt x="1632790" y="538977"/>
                </a:lnTo>
                <a:lnTo>
                  <a:pt x="1589782" y="550951"/>
                </a:lnTo>
                <a:lnTo>
                  <a:pt x="1546468" y="561647"/>
                </a:lnTo>
                <a:lnTo>
                  <a:pt x="1502879" y="571061"/>
                </a:lnTo>
                <a:lnTo>
                  <a:pt x="1459047" y="579189"/>
                </a:lnTo>
                <a:lnTo>
                  <a:pt x="1415002" y="586025"/>
                </a:lnTo>
                <a:lnTo>
                  <a:pt x="1370775" y="591566"/>
                </a:lnTo>
                <a:lnTo>
                  <a:pt x="1326397" y="595808"/>
                </a:lnTo>
                <a:lnTo>
                  <a:pt x="1281900" y="598745"/>
                </a:lnTo>
                <a:lnTo>
                  <a:pt x="1237314" y="600374"/>
                </a:lnTo>
                <a:lnTo>
                  <a:pt x="1192669" y="600690"/>
                </a:lnTo>
                <a:lnTo>
                  <a:pt x="1147998" y="599690"/>
                </a:lnTo>
                <a:lnTo>
                  <a:pt x="1103330" y="597368"/>
                </a:lnTo>
                <a:lnTo>
                  <a:pt x="1058697" y="593720"/>
                </a:lnTo>
                <a:lnTo>
                  <a:pt x="1014131" y="588742"/>
                </a:lnTo>
                <a:lnTo>
                  <a:pt x="969660" y="582430"/>
                </a:lnTo>
                <a:lnTo>
                  <a:pt x="925318" y="574779"/>
                </a:lnTo>
                <a:lnTo>
                  <a:pt x="881134" y="565785"/>
                </a:lnTo>
                <a:lnTo>
                  <a:pt x="837140" y="555444"/>
                </a:lnTo>
                <a:lnTo>
                  <a:pt x="793366" y="543751"/>
                </a:lnTo>
                <a:lnTo>
                  <a:pt x="749844" y="530702"/>
                </a:lnTo>
                <a:lnTo>
                  <a:pt x="706604" y="516292"/>
                </a:lnTo>
                <a:lnTo>
                  <a:pt x="663677" y="500518"/>
                </a:lnTo>
                <a:lnTo>
                  <a:pt x="621095" y="483374"/>
                </a:lnTo>
                <a:lnTo>
                  <a:pt x="578888" y="464857"/>
                </a:lnTo>
                <a:lnTo>
                  <a:pt x="537087" y="444963"/>
                </a:lnTo>
                <a:lnTo>
                  <a:pt x="495723" y="423686"/>
                </a:lnTo>
                <a:lnTo>
                  <a:pt x="454828" y="401022"/>
                </a:lnTo>
                <a:lnTo>
                  <a:pt x="414431" y="376968"/>
                </a:lnTo>
                <a:lnTo>
                  <a:pt x="374564" y="351519"/>
                </a:lnTo>
                <a:lnTo>
                  <a:pt x="335258" y="324670"/>
                </a:lnTo>
                <a:lnTo>
                  <a:pt x="296545" y="296418"/>
                </a:lnTo>
                <a:lnTo>
                  <a:pt x="255075" y="264032"/>
                </a:lnTo>
                <a:lnTo>
                  <a:pt x="214794" y="230243"/>
                </a:lnTo>
                <a:lnTo>
                  <a:pt x="175737" y="195083"/>
                </a:lnTo>
                <a:lnTo>
                  <a:pt x="137937" y="158591"/>
                </a:lnTo>
                <a:lnTo>
                  <a:pt x="101430" y="120800"/>
                </a:lnTo>
                <a:lnTo>
                  <a:pt x="66248" y="81748"/>
                </a:lnTo>
                <a:lnTo>
                  <a:pt x="32426" y="41469"/>
                </a:lnTo>
                <a:lnTo>
                  <a:pt x="0" y="0"/>
                </a:lnTo>
              </a:path>
            </a:pathLst>
          </a:custGeom>
          <a:ln w="12192">
            <a:solidFill>
              <a:srgbClr val="B1314A"/>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114415" cy="6858000"/>
          </a:xfrm>
          <a:custGeom>
            <a:avLst/>
            <a:gdLst/>
            <a:ahLst/>
            <a:cxnLst/>
            <a:rect l="l" t="t" r="r" b="b"/>
            <a:pathLst>
              <a:path w="6114415" h="6858000">
                <a:moveTo>
                  <a:pt x="6114288" y="0"/>
                </a:moveTo>
                <a:lnTo>
                  <a:pt x="0" y="0"/>
                </a:lnTo>
                <a:lnTo>
                  <a:pt x="0" y="6858000"/>
                </a:lnTo>
                <a:lnTo>
                  <a:pt x="6114288" y="6858000"/>
                </a:lnTo>
                <a:lnTo>
                  <a:pt x="6114288" y="0"/>
                </a:lnTo>
                <a:close/>
              </a:path>
            </a:pathLst>
          </a:custGeom>
          <a:solidFill>
            <a:srgbClr val="4D1334"/>
          </a:solidFill>
        </p:spPr>
        <p:txBody>
          <a:bodyPr wrap="square" lIns="0" tIns="0" rIns="0" bIns="0" rtlCol="0"/>
          <a:lstStyle/>
          <a:p>
            <a:endParaRPr/>
          </a:p>
        </p:txBody>
      </p:sp>
      <p:sp>
        <p:nvSpPr>
          <p:cNvPr id="3" name="object 3"/>
          <p:cNvSpPr txBox="1">
            <a:spLocks noGrp="1"/>
          </p:cNvSpPr>
          <p:nvPr>
            <p:ph type="title"/>
          </p:nvPr>
        </p:nvSpPr>
        <p:spPr>
          <a:xfrm>
            <a:off x="722477" y="2584145"/>
            <a:ext cx="4509135" cy="1672589"/>
          </a:xfrm>
          <a:prstGeom prst="rect">
            <a:avLst/>
          </a:prstGeom>
        </p:spPr>
        <p:txBody>
          <a:bodyPr vert="horz" wrap="square" lIns="0" tIns="12700" rIns="0" bIns="0" rtlCol="0">
            <a:spAutoFit/>
          </a:bodyPr>
          <a:lstStyle/>
          <a:p>
            <a:pPr marL="12700" marR="5080">
              <a:lnSpc>
                <a:spcPct val="100000"/>
              </a:lnSpc>
              <a:spcBef>
                <a:spcPts val="100"/>
              </a:spcBef>
            </a:pPr>
            <a:r>
              <a:rPr sz="5400" spc="204" dirty="0">
                <a:solidFill>
                  <a:srgbClr val="FFFFFF"/>
                </a:solidFill>
              </a:rPr>
              <a:t>ACUTE </a:t>
            </a:r>
            <a:r>
              <a:rPr sz="5400" spc="210" dirty="0">
                <a:solidFill>
                  <a:srgbClr val="FFFFFF"/>
                </a:solidFill>
              </a:rPr>
              <a:t> </a:t>
            </a:r>
            <a:r>
              <a:rPr sz="5400" spc="-110" dirty="0">
                <a:solidFill>
                  <a:srgbClr val="FFFFFF"/>
                </a:solidFill>
              </a:rPr>
              <a:t>PE</a:t>
            </a:r>
            <a:r>
              <a:rPr sz="5400" spc="-105" dirty="0">
                <a:solidFill>
                  <a:srgbClr val="FFFFFF"/>
                </a:solidFill>
              </a:rPr>
              <a:t>R</a:t>
            </a:r>
            <a:r>
              <a:rPr sz="5400" spc="200" dirty="0">
                <a:solidFill>
                  <a:srgbClr val="FFFFFF"/>
                </a:solidFill>
              </a:rPr>
              <a:t>FOR</a:t>
            </a:r>
            <a:r>
              <a:rPr sz="5400" spc="-140" dirty="0">
                <a:solidFill>
                  <a:srgbClr val="FFFFFF"/>
                </a:solidFill>
              </a:rPr>
              <a:t>A</a:t>
            </a:r>
            <a:r>
              <a:rPr sz="5400" spc="385" dirty="0">
                <a:solidFill>
                  <a:srgbClr val="FFFFFF"/>
                </a:solidFill>
              </a:rPr>
              <a:t>TION</a:t>
            </a:r>
            <a:endParaRPr sz="5400"/>
          </a:p>
        </p:txBody>
      </p:sp>
      <p:sp>
        <p:nvSpPr>
          <p:cNvPr id="4" name="object 4"/>
          <p:cNvSpPr/>
          <p:nvPr/>
        </p:nvSpPr>
        <p:spPr>
          <a:xfrm>
            <a:off x="643127" y="460248"/>
            <a:ext cx="4828540" cy="113030"/>
          </a:xfrm>
          <a:custGeom>
            <a:avLst/>
            <a:gdLst/>
            <a:ahLst/>
            <a:cxnLst/>
            <a:rect l="l" t="t" r="r" b="b"/>
            <a:pathLst>
              <a:path w="4828540" h="113029">
                <a:moveTo>
                  <a:pt x="4828032" y="0"/>
                </a:moveTo>
                <a:lnTo>
                  <a:pt x="0" y="0"/>
                </a:lnTo>
                <a:lnTo>
                  <a:pt x="0" y="112775"/>
                </a:lnTo>
                <a:lnTo>
                  <a:pt x="4828032" y="112775"/>
                </a:lnTo>
                <a:lnTo>
                  <a:pt x="4828032" y="0"/>
                </a:lnTo>
                <a:close/>
              </a:path>
            </a:pathLst>
          </a:custGeom>
          <a:solidFill>
            <a:srgbClr val="FFFFFF"/>
          </a:solidFill>
        </p:spPr>
        <p:txBody>
          <a:bodyPr wrap="square" lIns="0" tIns="0" rIns="0" bIns="0" rtlCol="0"/>
          <a:lstStyle/>
          <a:p>
            <a:endParaRPr/>
          </a:p>
        </p:txBody>
      </p:sp>
      <p:sp>
        <p:nvSpPr>
          <p:cNvPr id="5" name="object 5"/>
          <p:cNvSpPr/>
          <p:nvPr/>
        </p:nvSpPr>
        <p:spPr>
          <a:xfrm>
            <a:off x="6781800" y="460248"/>
            <a:ext cx="4828540" cy="113030"/>
          </a:xfrm>
          <a:custGeom>
            <a:avLst/>
            <a:gdLst/>
            <a:ahLst/>
            <a:cxnLst/>
            <a:rect l="l" t="t" r="r" b="b"/>
            <a:pathLst>
              <a:path w="4828540" h="113029">
                <a:moveTo>
                  <a:pt x="4828032" y="0"/>
                </a:moveTo>
                <a:lnTo>
                  <a:pt x="0" y="0"/>
                </a:lnTo>
                <a:lnTo>
                  <a:pt x="0" y="112775"/>
                </a:lnTo>
                <a:lnTo>
                  <a:pt x="4828032" y="112775"/>
                </a:lnTo>
                <a:lnTo>
                  <a:pt x="4828032" y="0"/>
                </a:lnTo>
                <a:close/>
              </a:path>
            </a:pathLst>
          </a:custGeom>
          <a:solidFill>
            <a:srgbClr val="903062"/>
          </a:solidFill>
        </p:spPr>
        <p:txBody>
          <a:bodyPr wrap="square" lIns="0" tIns="0" rIns="0" bIns="0" rtlCol="0"/>
          <a:lstStyle/>
          <a:p>
            <a:endParaRPr/>
          </a:p>
        </p:txBody>
      </p:sp>
      <p:sp>
        <p:nvSpPr>
          <p:cNvPr id="6" name="object 6"/>
          <p:cNvSpPr txBox="1"/>
          <p:nvPr/>
        </p:nvSpPr>
        <p:spPr>
          <a:xfrm>
            <a:off x="6836156" y="2575759"/>
            <a:ext cx="4653280" cy="2925445"/>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61290" rIns="0" bIns="0" rtlCol="0">
            <a:spAutoFit/>
          </a:bodyPr>
          <a:lstStyle/>
          <a:p>
            <a:pPr marL="317500" indent="-304800">
              <a:lnSpc>
                <a:spcPct val="100000"/>
              </a:lnSpc>
              <a:spcBef>
                <a:spcPts val="1270"/>
              </a:spcBef>
              <a:buClr>
                <a:srgbClr val="903062"/>
              </a:buClr>
              <a:buSzPct val="92000"/>
              <a:buFont typeface="Cambria" panose="02040503050406030204"/>
              <a:buChar char="◾"/>
              <a:tabLst>
                <a:tab pos="316865" algn="l"/>
                <a:tab pos="317500" algn="l"/>
              </a:tabLst>
            </a:pPr>
            <a:r>
              <a:rPr sz="3200" b="1" spc="-5" dirty="0">
                <a:solidFill>
                  <a:srgbClr val="471730"/>
                </a:solidFill>
                <a:latin typeface="Trebuchet MS" panose="020B0603020202020204"/>
                <a:cs typeface="Trebuchet MS" panose="020B0603020202020204"/>
              </a:rPr>
              <a:t>1-Stage</a:t>
            </a:r>
            <a:r>
              <a:rPr sz="3200" b="1" spc="-20" dirty="0">
                <a:solidFill>
                  <a:srgbClr val="471730"/>
                </a:solidFill>
                <a:latin typeface="Trebuchet MS" panose="020B0603020202020204"/>
                <a:cs typeface="Trebuchet MS" panose="020B0603020202020204"/>
              </a:rPr>
              <a:t> </a:t>
            </a:r>
            <a:r>
              <a:rPr sz="3200" b="1" spc="-55" dirty="0">
                <a:solidFill>
                  <a:srgbClr val="471730"/>
                </a:solidFill>
                <a:latin typeface="Trebuchet MS" panose="020B0603020202020204"/>
                <a:cs typeface="Trebuchet MS" panose="020B0603020202020204"/>
              </a:rPr>
              <a:t>of</a:t>
            </a:r>
            <a:r>
              <a:rPr sz="3200" b="1" spc="-60" dirty="0">
                <a:solidFill>
                  <a:srgbClr val="471730"/>
                </a:solidFill>
                <a:latin typeface="Trebuchet MS" panose="020B0603020202020204"/>
                <a:cs typeface="Trebuchet MS" panose="020B0603020202020204"/>
              </a:rPr>
              <a:t> </a:t>
            </a:r>
            <a:r>
              <a:rPr sz="3200" b="1" spc="-10" dirty="0">
                <a:solidFill>
                  <a:srgbClr val="471730"/>
                </a:solidFill>
                <a:latin typeface="Trebuchet MS" panose="020B0603020202020204"/>
                <a:cs typeface="Trebuchet MS" panose="020B0603020202020204"/>
              </a:rPr>
              <a:t>chemical</a:t>
            </a:r>
            <a:r>
              <a:rPr sz="3200" b="1" spc="-70" dirty="0">
                <a:solidFill>
                  <a:srgbClr val="471730"/>
                </a:solidFill>
                <a:latin typeface="Trebuchet MS" panose="020B0603020202020204"/>
                <a:cs typeface="Trebuchet MS" panose="020B0603020202020204"/>
              </a:rPr>
              <a:t> </a:t>
            </a:r>
            <a:r>
              <a:rPr sz="3200" b="1" spc="-15" dirty="0">
                <a:solidFill>
                  <a:srgbClr val="471730"/>
                </a:solidFill>
                <a:latin typeface="Trebuchet MS" panose="020B0603020202020204"/>
                <a:cs typeface="Trebuchet MS" panose="020B0603020202020204"/>
              </a:rPr>
              <a:t>peritonitis</a:t>
            </a:r>
            <a:endParaRPr sz="3200">
              <a:latin typeface="Trebuchet MS" panose="020B0603020202020204"/>
              <a:cs typeface="Trebuchet MS" panose="020B0603020202020204"/>
            </a:endParaRPr>
          </a:p>
          <a:p>
            <a:pPr marL="317500" indent="-304800">
              <a:lnSpc>
                <a:spcPct val="100000"/>
              </a:lnSpc>
              <a:spcBef>
                <a:spcPts val="1175"/>
              </a:spcBef>
              <a:buClr>
                <a:srgbClr val="903062"/>
              </a:buClr>
              <a:buSzPct val="92000"/>
              <a:buFont typeface="Cambria" panose="02040503050406030204"/>
              <a:buChar char="◾"/>
              <a:tabLst>
                <a:tab pos="316865" algn="l"/>
                <a:tab pos="317500" algn="l"/>
              </a:tabLst>
            </a:pPr>
            <a:r>
              <a:rPr sz="3200" b="1" spc="-5" dirty="0">
                <a:solidFill>
                  <a:srgbClr val="471730"/>
                </a:solidFill>
                <a:latin typeface="Trebuchet MS" panose="020B0603020202020204"/>
                <a:cs typeface="Trebuchet MS" panose="020B0603020202020204"/>
              </a:rPr>
              <a:t>2-Stage</a:t>
            </a:r>
            <a:r>
              <a:rPr sz="3200" b="1" spc="-35" dirty="0">
                <a:solidFill>
                  <a:srgbClr val="471730"/>
                </a:solidFill>
                <a:latin typeface="Trebuchet MS" panose="020B0603020202020204"/>
                <a:cs typeface="Trebuchet MS" panose="020B0603020202020204"/>
              </a:rPr>
              <a:t> </a:t>
            </a:r>
            <a:r>
              <a:rPr sz="3200" b="1" spc="-55" dirty="0">
                <a:solidFill>
                  <a:srgbClr val="471730"/>
                </a:solidFill>
                <a:latin typeface="Trebuchet MS" panose="020B0603020202020204"/>
                <a:cs typeface="Trebuchet MS" panose="020B0603020202020204"/>
              </a:rPr>
              <a:t>of</a:t>
            </a:r>
            <a:r>
              <a:rPr sz="3200" b="1" spc="-70" dirty="0">
                <a:solidFill>
                  <a:srgbClr val="471730"/>
                </a:solidFill>
                <a:latin typeface="Trebuchet MS" panose="020B0603020202020204"/>
                <a:cs typeface="Trebuchet MS" panose="020B0603020202020204"/>
              </a:rPr>
              <a:t> </a:t>
            </a:r>
            <a:r>
              <a:rPr sz="3200" b="1" spc="-35" dirty="0">
                <a:solidFill>
                  <a:srgbClr val="471730"/>
                </a:solidFill>
                <a:latin typeface="Trebuchet MS" panose="020B0603020202020204"/>
                <a:cs typeface="Trebuchet MS" panose="020B0603020202020204"/>
              </a:rPr>
              <a:t>illusion</a:t>
            </a:r>
            <a:endParaRPr sz="3200">
              <a:latin typeface="Trebuchet MS" panose="020B0603020202020204"/>
              <a:cs typeface="Trebuchet MS" panose="020B0603020202020204"/>
            </a:endParaRPr>
          </a:p>
          <a:p>
            <a:pPr marL="317500" indent="-304800">
              <a:lnSpc>
                <a:spcPct val="100000"/>
              </a:lnSpc>
              <a:spcBef>
                <a:spcPts val="1180"/>
              </a:spcBef>
              <a:buClr>
                <a:srgbClr val="903062"/>
              </a:buClr>
              <a:buSzPct val="92000"/>
              <a:buFont typeface="Cambria" panose="02040503050406030204"/>
              <a:buChar char="◾"/>
              <a:tabLst>
                <a:tab pos="316865" algn="l"/>
                <a:tab pos="317500" algn="l"/>
              </a:tabLst>
            </a:pPr>
            <a:r>
              <a:rPr sz="3200" b="1" spc="-5" dirty="0">
                <a:solidFill>
                  <a:srgbClr val="471730"/>
                </a:solidFill>
                <a:latin typeface="Trebuchet MS" panose="020B0603020202020204"/>
                <a:cs typeface="Trebuchet MS" panose="020B0603020202020204"/>
              </a:rPr>
              <a:t>3-Stage</a:t>
            </a:r>
            <a:r>
              <a:rPr sz="3200" b="1" spc="-25" dirty="0">
                <a:solidFill>
                  <a:srgbClr val="471730"/>
                </a:solidFill>
                <a:latin typeface="Trebuchet MS" panose="020B0603020202020204"/>
                <a:cs typeface="Trebuchet MS" panose="020B0603020202020204"/>
              </a:rPr>
              <a:t> </a:t>
            </a:r>
            <a:r>
              <a:rPr sz="3200" b="1" spc="-55" dirty="0">
                <a:solidFill>
                  <a:srgbClr val="471730"/>
                </a:solidFill>
                <a:latin typeface="Trebuchet MS" panose="020B0603020202020204"/>
                <a:cs typeface="Trebuchet MS" panose="020B0603020202020204"/>
              </a:rPr>
              <a:t>of</a:t>
            </a:r>
            <a:r>
              <a:rPr sz="3200" b="1" spc="-60" dirty="0">
                <a:solidFill>
                  <a:srgbClr val="471730"/>
                </a:solidFill>
                <a:latin typeface="Trebuchet MS" panose="020B0603020202020204"/>
                <a:cs typeface="Trebuchet MS" panose="020B0603020202020204"/>
              </a:rPr>
              <a:t> </a:t>
            </a:r>
            <a:r>
              <a:rPr sz="3200" b="1" spc="10" dirty="0">
                <a:solidFill>
                  <a:srgbClr val="471730"/>
                </a:solidFill>
                <a:latin typeface="Trebuchet MS" panose="020B0603020202020204"/>
                <a:cs typeface="Trebuchet MS" panose="020B0603020202020204"/>
              </a:rPr>
              <a:t>Septic</a:t>
            </a:r>
            <a:r>
              <a:rPr sz="3200" b="1" spc="-65" dirty="0">
                <a:solidFill>
                  <a:srgbClr val="471730"/>
                </a:solidFill>
                <a:latin typeface="Trebuchet MS" panose="020B0603020202020204"/>
                <a:cs typeface="Trebuchet MS" panose="020B0603020202020204"/>
              </a:rPr>
              <a:t> </a:t>
            </a:r>
            <a:r>
              <a:rPr sz="3200" b="1" spc="-15" dirty="0">
                <a:solidFill>
                  <a:srgbClr val="471730"/>
                </a:solidFill>
                <a:latin typeface="Trebuchet MS" panose="020B0603020202020204"/>
                <a:cs typeface="Trebuchet MS" panose="020B0603020202020204"/>
              </a:rPr>
              <a:t>peritonitis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9993" y="660018"/>
            <a:ext cx="5454650" cy="453390"/>
          </a:xfrm>
          <a:prstGeom prst="rect">
            <a:avLst/>
          </a:prstGeom>
        </p:spPr>
        <p:txBody>
          <a:bodyPr vert="horz" wrap="square" lIns="0" tIns="13335" rIns="0" bIns="0" rtlCol="0">
            <a:spAutoFit/>
          </a:bodyPr>
          <a:lstStyle/>
          <a:p>
            <a:pPr marL="12700">
              <a:lnSpc>
                <a:spcPct val="100000"/>
              </a:lnSpc>
              <a:spcBef>
                <a:spcPts val="105"/>
              </a:spcBef>
            </a:pPr>
            <a:r>
              <a:rPr sz="2800" spc="-15" dirty="0">
                <a:solidFill>
                  <a:srgbClr val="903062"/>
                </a:solidFill>
                <a:latin typeface="Trebuchet MS" panose="020B0603020202020204"/>
                <a:cs typeface="Trebuchet MS" panose="020B0603020202020204"/>
              </a:rPr>
              <a:t>STAGE</a:t>
            </a:r>
            <a:r>
              <a:rPr sz="2800" spc="-130" dirty="0">
                <a:solidFill>
                  <a:srgbClr val="903062"/>
                </a:solidFill>
                <a:latin typeface="Trebuchet MS" panose="020B0603020202020204"/>
                <a:cs typeface="Trebuchet MS" panose="020B0603020202020204"/>
              </a:rPr>
              <a:t> </a:t>
            </a:r>
            <a:r>
              <a:rPr sz="2800" spc="-65" dirty="0">
                <a:solidFill>
                  <a:srgbClr val="903062"/>
                </a:solidFill>
                <a:latin typeface="Trebuchet MS" panose="020B0603020202020204"/>
                <a:cs typeface="Trebuchet MS" panose="020B0603020202020204"/>
              </a:rPr>
              <a:t>1</a:t>
            </a:r>
            <a:r>
              <a:rPr sz="2800" spc="-80" dirty="0">
                <a:solidFill>
                  <a:srgbClr val="903062"/>
                </a:solidFill>
                <a:latin typeface="Trebuchet MS" panose="020B0603020202020204"/>
                <a:cs typeface="Trebuchet MS" panose="020B0603020202020204"/>
              </a:rPr>
              <a:t> </a:t>
            </a:r>
            <a:r>
              <a:rPr sz="2800" spc="110" dirty="0">
                <a:solidFill>
                  <a:srgbClr val="903062"/>
                </a:solidFill>
                <a:latin typeface="Trebuchet MS" panose="020B0603020202020204"/>
                <a:cs typeface="Trebuchet MS" panose="020B0603020202020204"/>
              </a:rPr>
              <a:t>(CHEMICAL</a:t>
            </a:r>
            <a:r>
              <a:rPr sz="2800" spc="-114" dirty="0">
                <a:solidFill>
                  <a:srgbClr val="903062"/>
                </a:solidFill>
                <a:latin typeface="Trebuchet MS" panose="020B0603020202020204"/>
                <a:cs typeface="Trebuchet MS" panose="020B0603020202020204"/>
              </a:rPr>
              <a:t> </a:t>
            </a:r>
            <a:r>
              <a:rPr sz="2800" spc="15" dirty="0">
                <a:solidFill>
                  <a:srgbClr val="903062"/>
                </a:solidFill>
                <a:latin typeface="Trebuchet MS" panose="020B0603020202020204"/>
                <a:cs typeface="Trebuchet MS" panose="020B0603020202020204"/>
              </a:rPr>
              <a:t>PERITONITIS)</a:t>
            </a:r>
            <a:endParaRPr sz="2800">
              <a:latin typeface="Trebuchet MS" panose="020B0603020202020204"/>
              <a:cs typeface="Trebuchet MS" panose="020B0603020202020204"/>
            </a:endParaRPr>
          </a:p>
        </p:txBody>
      </p:sp>
      <p:sp>
        <p:nvSpPr>
          <p:cNvPr id="3" name="object 3"/>
          <p:cNvSpPr/>
          <p:nvPr/>
        </p:nvSpPr>
        <p:spPr>
          <a:xfrm>
            <a:off x="448055" y="457200"/>
            <a:ext cx="11296015" cy="91440"/>
          </a:xfrm>
          <a:custGeom>
            <a:avLst/>
            <a:gdLst/>
            <a:ahLst/>
            <a:cxnLst/>
            <a:rect l="l" t="t" r="r" b="b"/>
            <a:pathLst>
              <a:path w="11296015" h="91440">
                <a:moveTo>
                  <a:pt x="11295888" y="0"/>
                </a:moveTo>
                <a:lnTo>
                  <a:pt x="0" y="0"/>
                </a:lnTo>
                <a:lnTo>
                  <a:pt x="0" y="91439"/>
                </a:lnTo>
                <a:lnTo>
                  <a:pt x="11295888" y="91439"/>
                </a:lnTo>
                <a:lnTo>
                  <a:pt x="11295888" y="0"/>
                </a:lnTo>
                <a:close/>
              </a:path>
            </a:pathLst>
          </a:custGeom>
          <a:solidFill>
            <a:srgbClr val="4D1334"/>
          </a:solidFill>
        </p:spPr>
        <p:txBody>
          <a:bodyPr wrap="square" lIns="0" tIns="0" rIns="0" bIns="0" rtlCol="0"/>
          <a:lstStyle/>
          <a:p>
            <a:endParaRPr/>
          </a:p>
        </p:txBody>
      </p:sp>
      <p:sp>
        <p:nvSpPr>
          <p:cNvPr id="4" name="object 4"/>
          <p:cNvSpPr txBox="1"/>
          <p:nvPr/>
        </p:nvSpPr>
        <p:spPr>
          <a:xfrm>
            <a:off x="751128" y="1760092"/>
            <a:ext cx="9843135" cy="1053465"/>
          </a:xfrm>
          <a:prstGeom prst="rect">
            <a:avLst/>
          </a:prstGeom>
        </p:spPr>
        <p:txBody>
          <a:bodyPr vert="horz" wrap="square" lIns="0" tIns="12700" rIns="0" bIns="0" rtlCol="0">
            <a:spAutoFit/>
          </a:bodyPr>
          <a:lstStyle/>
          <a:p>
            <a:pPr marL="1024255" marR="5080" indent="-1012190">
              <a:lnSpc>
                <a:spcPct val="141000"/>
              </a:lnSpc>
              <a:spcBef>
                <a:spcPts val="100"/>
              </a:spcBef>
              <a:tabLst>
                <a:tab pos="2670810" algn="l"/>
              </a:tabLst>
            </a:pPr>
            <a:r>
              <a:rPr sz="2400" spc="-110" dirty="0">
                <a:solidFill>
                  <a:srgbClr val="471730"/>
                </a:solidFill>
                <a:latin typeface="Trebuchet MS" panose="020B0603020202020204"/>
                <a:cs typeface="Trebuchet MS" panose="020B0603020202020204"/>
              </a:rPr>
              <a:t>Perforation	</a:t>
            </a:r>
            <a:r>
              <a:rPr sz="2400" spc="-85" dirty="0">
                <a:solidFill>
                  <a:srgbClr val="471730"/>
                </a:solidFill>
                <a:latin typeface="Trebuchet MS" panose="020B0603020202020204"/>
                <a:cs typeface="Trebuchet MS" panose="020B0603020202020204"/>
              </a:rPr>
              <a:t>Gastric</a:t>
            </a:r>
            <a:r>
              <a:rPr sz="2400" spc="-35" dirty="0">
                <a:solidFill>
                  <a:srgbClr val="471730"/>
                </a:solidFill>
                <a:latin typeface="Trebuchet MS" panose="020B0603020202020204"/>
                <a:cs typeface="Trebuchet MS" panose="020B0603020202020204"/>
              </a:rPr>
              <a:t> </a:t>
            </a:r>
            <a:r>
              <a:rPr sz="2400" spc="-114" dirty="0">
                <a:solidFill>
                  <a:srgbClr val="471730"/>
                </a:solidFill>
                <a:latin typeface="Trebuchet MS" panose="020B0603020202020204"/>
                <a:cs typeface="Trebuchet MS" panose="020B0603020202020204"/>
              </a:rPr>
              <a:t>content</a:t>
            </a:r>
            <a:r>
              <a:rPr sz="2400" spc="-65" dirty="0">
                <a:solidFill>
                  <a:srgbClr val="471730"/>
                </a:solidFill>
                <a:latin typeface="Trebuchet MS" panose="020B0603020202020204"/>
                <a:cs typeface="Trebuchet MS" panose="020B0603020202020204"/>
              </a:rPr>
              <a:t> </a:t>
            </a:r>
            <a:r>
              <a:rPr sz="2400" spc="-135" dirty="0">
                <a:solidFill>
                  <a:srgbClr val="471730"/>
                </a:solidFill>
                <a:latin typeface="Trebuchet MS" panose="020B0603020202020204"/>
                <a:cs typeface="Trebuchet MS" panose="020B0603020202020204"/>
              </a:rPr>
              <a:t>in</a:t>
            </a:r>
            <a:r>
              <a:rPr sz="2400" spc="-65" dirty="0">
                <a:solidFill>
                  <a:srgbClr val="471730"/>
                </a:solidFill>
                <a:latin typeface="Trebuchet MS" panose="020B0603020202020204"/>
                <a:cs typeface="Trebuchet MS" panose="020B0603020202020204"/>
              </a:rPr>
              <a:t> </a:t>
            </a:r>
            <a:r>
              <a:rPr sz="2400" spc="-130" dirty="0">
                <a:solidFill>
                  <a:srgbClr val="471730"/>
                </a:solidFill>
                <a:latin typeface="Trebuchet MS" panose="020B0603020202020204"/>
                <a:cs typeface="Trebuchet MS" panose="020B0603020202020204"/>
              </a:rPr>
              <a:t>peritoneal</a:t>
            </a:r>
            <a:r>
              <a:rPr sz="2400" spc="-60" dirty="0">
                <a:solidFill>
                  <a:srgbClr val="471730"/>
                </a:solidFill>
                <a:latin typeface="Trebuchet MS" panose="020B0603020202020204"/>
                <a:cs typeface="Trebuchet MS" panose="020B0603020202020204"/>
              </a:rPr>
              <a:t> </a:t>
            </a:r>
            <a:r>
              <a:rPr sz="2400" spc="-175" dirty="0">
                <a:solidFill>
                  <a:srgbClr val="471730"/>
                </a:solidFill>
                <a:latin typeface="Trebuchet MS" panose="020B0603020202020204"/>
                <a:cs typeface="Trebuchet MS" panose="020B0603020202020204"/>
              </a:rPr>
              <a:t>cavity</a:t>
            </a:r>
            <a:r>
              <a:rPr sz="2400" spc="-40" dirty="0">
                <a:solidFill>
                  <a:srgbClr val="471730"/>
                </a:solidFill>
                <a:latin typeface="Trebuchet MS" panose="020B0603020202020204"/>
                <a:cs typeface="Trebuchet MS" panose="020B0603020202020204"/>
              </a:rPr>
              <a:t> </a:t>
            </a:r>
            <a:r>
              <a:rPr sz="2400" spc="-145" dirty="0">
                <a:solidFill>
                  <a:srgbClr val="471730"/>
                </a:solidFill>
                <a:latin typeface="Trebuchet MS" panose="020B0603020202020204"/>
                <a:cs typeface="Trebuchet MS" panose="020B0603020202020204"/>
              </a:rPr>
              <a:t>(including</a:t>
            </a:r>
            <a:r>
              <a:rPr sz="2400" spc="-65" dirty="0">
                <a:solidFill>
                  <a:srgbClr val="471730"/>
                </a:solidFill>
                <a:latin typeface="Trebuchet MS" panose="020B0603020202020204"/>
                <a:cs typeface="Trebuchet MS" panose="020B0603020202020204"/>
              </a:rPr>
              <a:t> </a:t>
            </a:r>
            <a:r>
              <a:rPr sz="2400" u="sng" spc="-130" dirty="0">
                <a:solidFill>
                  <a:srgbClr val="471730"/>
                </a:solidFill>
                <a:highlight>
                  <a:srgbClr val="FFFF00"/>
                </a:highlight>
                <a:latin typeface="Trebuchet MS" panose="020B0603020202020204"/>
                <a:cs typeface="Trebuchet MS" panose="020B0603020202020204"/>
              </a:rPr>
              <a:t>gastric</a:t>
            </a:r>
            <a:r>
              <a:rPr sz="2400" u="sng" spc="-60" dirty="0">
                <a:solidFill>
                  <a:srgbClr val="471730"/>
                </a:solidFill>
                <a:highlight>
                  <a:srgbClr val="FFFF00"/>
                </a:highlight>
                <a:latin typeface="Trebuchet MS" panose="020B0603020202020204"/>
                <a:cs typeface="Trebuchet MS" panose="020B0603020202020204"/>
              </a:rPr>
              <a:t> </a:t>
            </a:r>
            <a:r>
              <a:rPr sz="2400" u="sng" spc="-155" dirty="0">
                <a:solidFill>
                  <a:srgbClr val="471730"/>
                </a:solidFill>
                <a:highlight>
                  <a:srgbClr val="FFFF00"/>
                </a:highlight>
                <a:latin typeface="Trebuchet MS" panose="020B0603020202020204"/>
                <a:cs typeface="Trebuchet MS" panose="020B0603020202020204"/>
              </a:rPr>
              <a:t>acid</a:t>
            </a:r>
            <a:r>
              <a:rPr sz="2400" spc="-155" dirty="0">
                <a:solidFill>
                  <a:srgbClr val="471730"/>
                </a:solidFill>
                <a:latin typeface="Trebuchet MS" panose="020B0603020202020204"/>
                <a:cs typeface="Trebuchet MS" panose="020B0603020202020204"/>
              </a:rPr>
              <a:t>) </a:t>
            </a:r>
            <a:r>
              <a:rPr sz="2400" spc="-710" dirty="0">
                <a:solidFill>
                  <a:srgbClr val="471730"/>
                </a:solidFill>
                <a:latin typeface="Trebuchet MS" panose="020B0603020202020204"/>
                <a:cs typeface="Trebuchet MS" panose="020B0603020202020204"/>
              </a:rPr>
              <a:t> </a:t>
            </a:r>
            <a:r>
              <a:rPr sz="2400" spc="260" dirty="0">
                <a:solidFill>
                  <a:srgbClr val="471730"/>
                </a:solidFill>
                <a:latin typeface="Trebuchet MS" panose="020B0603020202020204"/>
                <a:cs typeface="Trebuchet MS" panose="020B0603020202020204"/>
              </a:rPr>
              <a:t>C</a:t>
            </a:r>
            <a:r>
              <a:rPr sz="2400" spc="-140" dirty="0">
                <a:solidFill>
                  <a:srgbClr val="471730"/>
                </a:solidFill>
                <a:latin typeface="Trebuchet MS" panose="020B0603020202020204"/>
                <a:cs typeface="Trebuchet MS" panose="020B0603020202020204"/>
              </a:rPr>
              <a:t>he</a:t>
            </a:r>
            <a:r>
              <a:rPr sz="2400" spc="-155" dirty="0">
                <a:solidFill>
                  <a:srgbClr val="471730"/>
                </a:solidFill>
                <a:latin typeface="Trebuchet MS" panose="020B0603020202020204"/>
                <a:cs typeface="Trebuchet MS" panose="020B0603020202020204"/>
              </a:rPr>
              <a:t>mi</a:t>
            </a:r>
            <a:r>
              <a:rPr sz="2400" spc="-130" dirty="0">
                <a:solidFill>
                  <a:srgbClr val="471730"/>
                </a:solidFill>
                <a:latin typeface="Trebuchet MS" panose="020B0603020202020204"/>
                <a:cs typeface="Trebuchet MS" panose="020B0603020202020204"/>
              </a:rPr>
              <a:t>c</a:t>
            </a:r>
            <a:r>
              <a:rPr sz="2400" spc="-235" dirty="0">
                <a:solidFill>
                  <a:srgbClr val="471730"/>
                </a:solidFill>
                <a:latin typeface="Trebuchet MS" panose="020B0603020202020204"/>
                <a:cs typeface="Trebuchet MS" panose="020B0603020202020204"/>
              </a:rPr>
              <a:t>a</a:t>
            </a:r>
            <a:r>
              <a:rPr sz="2400" spc="-185" dirty="0">
                <a:solidFill>
                  <a:srgbClr val="471730"/>
                </a:solidFill>
                <a:latin typeface="Trebuchet MS" panose="020B0603020202020204"/>
                <a:cs typeface="Trebuchet MS" panose="020B0603020202020204"/>
              </a:rPr>
              <a:t>l</a:t>
            </a:r>
            <a:r>
              <a:rPr sz="2400" spc="-100" dirty="0">
                <a:solidFill>
                  <a:srgbClr val="471730"/>
                </a:solidFill>
                <a:latin typeface="Trebuchet MS" panose="020B0603020202020204"/>
                <a:cs typeface="Trebuchet MS" panose="020B0603020202020204"/>
              </a:rPr>
              <a:t> </a:t>
            </a:r>
            <a:r>
              <a:rPr sz="2400" spc="-150" dirty="0">
                <a:solidFill>
                  <a:srgbClr val="471730"/>
                </a:solidFill>
                <a:latin typeface="Trebuchet MS" panose="020B0603020202020204"/>
                <a:cs typeface="Trebuchet MS" panose="020B0603020202020204"/>
              </a:rPr>
              <a:t>pe</a:t>
            </a:r>
            <a:r>
              <a:rPr sz="2400" spc="20" dirty="0">
                <a:solidFill>
                  <a:srgbClr val="471730"/>
                </a:solidFill>
                <a:latin typeface="Trebuchet MS" panose="020B0603020202020204"/>
                <a:cs typeface="Trebuchet MS" panose="020B0603020202020204"/>
              </a:rPr>
              <a:t>r</a:t>
            </a:r>
            <a:r>
              <a:rPr sz="2400" spc="-125" dirty="0">
                <a:solidFill>
                  <a:srgbClr val="471730"/>
                </a:solidFill>
                <a:latin typeface="Trebuchet MS" panose="020B0603020202020204"/>
                <a:cs typeface="Trebuchet MS" panose="020B0603020202020204"/>
              </a:rPr>
              <a:t>itoni</a:t>
            </a:r>
            <a:r>
              <a:rPr sz="2400" spc="-130" dirty="0">
                <a:solidFill>
                  <a:srgbClr val="471730"/>
                </a:solidFill>
                <a:latin typeface="Trebuchet MS" panose="020B0603020202020204"/>
                <a:cs typeface="Trebuchet MS" panose="020B0603020202020204"/>
              </a:rPr>
              <a:t>t</a:t>
            </a:r>
            <a:r>
              <a:rPr sz="2400" spc="-110" dirty="0">
                <a:solidFill>
                  <a:srgbClr val="471730"/>
                </a:solidFill>
                <a:latin typeface="Trebuchet MS" panose="020B0603020202020204"/>
                <a:cs typeface="Trebuchet MS" panose="020B0603020202020204"/>
              </a:rPr>
              <a:t>is</a:t>
            </a:r>
            <a:endParaRPr sz="2400">
              <a:latin typeface="Trebuchet MS" panose="020B0603020202020204"/>
              <a:cs typeface="Trebuchet MS" panose="020B0603020202020204"/>
            </a:endParaRPr>
          </a:p>
        </p:txBody>
      </p:sp>
      <p:grpSp>
        <p:nvGrpSpPr>
          <p:cNvPr id="5" name="object 5"/>
          <p:cNvGrpSpPr/>
          <p:nvPr/>
        </p:nvGrpSpPr>
        <p:grpSpPr>
          <a:xfrm>
            <a:off x="2392679" y="1883664"/>
            <a:ext cx="996950" cy="509270"/>
            <a:chOff x="2392679" y="1883664"/>
            <a:chExt cx="996950" cy="509270"/>
          </a:xfrm>
        </p:grpSpPr>
        <p:sp>
          <p:nvSpPr>
            <p:cNvPr id="6" name="object 6"/>
            <p:cNvSpPr/>
            <p:nvPr/>
          </p:nvSpPr>
          <p:spPr>
            <a:xfrm>
              <a:off x="2403347" y="1894332"/>
              <a:ext cx="975360" cy="487680"/>
            </a:xfrm>
            <a:custGeom>
              <a:avLst/>
              <a:gdLst/>
              <a:ahLst/>
              <a:cxnLst/>
              <a:rect l="l" t="t" r="r" b="b"/>
              <a:pathLst>
                <a:path w="975360" h="487680">
                  <a:moveTo>
                    <a:pt x="731519" y="0"/>
                  </a:moveTo>
                  <a:lnTo>
                    <a:pt x="731519" y="121919"/>
                  </a:lnTo>
                  <a:lnTo>
                    <a:pt x="0" y="121919"/>
                  </a:lnTo>
                  <a:lnTo>
                    <a:pt x="0" y="365759"/>
                  </a:lnTo>
                  <a:lnTo>
                    <a:pt x="731519" y="365759"/>
                  </a:lnTo>
                  <a:lnTo>
                    <a:pt x="731519" y="487679"/>
                  </a:lnTo>
                  <a:lnTo>
                    <a:pt x="975360" y="243839"/>
                  </a:lnTo>
                  <a:lnTo>
                    <a:pt x="731519" y="0"/>
                  </a:lnTo>
                  <a:close/>
                </a:path>
              </a:pathLst>
            </a:custGeom>
            <a:solidFill>
              <a:srgbClr val="4D1334"/>
            </a:solidFill>
          </p:spPr>
          <p:txBody>
            <a:bodyPr wrap="square" lIns="0" tIns="0" rIns="0" bIns="0" rtlCol="0"/>
            <a:lstStyle/>
            <a:p>
              <a:endParaRPr/>
            </a:p>
          </p:txBody>
        </p:sp>
        <p:sp>
          <p:nvSpPr>
            <p:cNvPr id="7" name="object 7"/>
            <p:cNvSpPr/>
            <p:nvPr/>
          </p:nvSpPr>
          <p:spPr>
            <a:xfrm>
              <a:off x="2403347" y="1894332"/>
              <a:ext cx="975360" cy="487680"/>
            </a:xfrm>
            <a:custGeom>
              <a:avLst/>
              <a:gdLst/>
              <a:ahLst/>
              <a:cxnLst/>
              <a:rect l="l" t="t" r="r" b="b"/>
              <a:pathLst>
                <a:path w="975360" h="487680">
                  <a:moveTo>
                    <a:pt x="0" y="121919"/>
                  </a:moveTo>
                  <a:lnTo>
                    <a:pt x="731519" y="121919"/>
                  </a:lnTo>
                  <a:lnTo>
                    <a:pt x="731519" y="0"/>
                  </a:lnTo>
                  <a:lnTo>
                    <a:pt x="975360" y="243839"/>
                  </a:lnTo>
                  <a:lnTo>
                    <a:pt x="731519" y="487679"/>
                  </a:lnTo>
                  <a:lnTo>
                    <a:pt x="731519" y="365759"/>
                  </a:lnTo>
                  <a:lnTo>
                    <a:pt x="0" y="365759"/>
                  </a:lnTo>
                  <a:lnTo>
                    <a:pt x="0" y="121919"/>
                  </a:lnTo>
                  <a:close/>
                </a:path>
              </a:pathLst>
            </a:custGeom>
            <a:ln w="21336">
              <a:solidFill>
                <a:srgbClr val="360A22"/>
              </a:solidFill>
            </a:ln>
          </p:spPr>
          <p:txBody>
            <a:bodyPr wrap="square" lIns="0" tIns="0" rIns="0" bIns="0" rtlCol="0"/>
            <a:lstStyle/>
            <a:p>
              <a:endParaRPr/>
            </a:p>
          </p:txBody>
        </p:sp>
      </p:grpSp>
      <p:grpSp>
        <p:nvGrpSpPr>
          <p:cNvPr id="8" name="object 8"/>
          <p:cNvGrpSpPr/>
          <p:nvPr/>
        </p:nvGrpSpPr>
        <p:grpSpPr>
          <a:xfrm>
            <a:off x="780287" y="2371344"/>
            <a:ext cx="996950" cy="509270"/>
            <a:chOff x="780287" y="2371344"/>
            <a:chExt cx="996950" cy="509270"/>
          </a:xfrm>
        </p:grpSpPr>
        <p:sp>
          <p:nvSpPr>
            <p:cNvPr id="9" name="object 9"/>
            <p:cNvSpPr/>
            <p:nvPr/>
          </p:nvSpPr>
          <p:spPr>
            <a:xfrm>
              <a:off x="790955" y="2382012"/>
              <a:ext cx="975360" cy="487680"/>
            </a:xfrm>
            <a:custGeom>
              <a:avLst/>
              <a:gdLst/>
              <a:ahLst/>
              <a:cxnLst/>
              <a:rect l="l" t="t" r="r" b="b"/>
              <a:pathLst>
                <a:path w="975360" h="487680">
                  <a:moveTo>
                    <a:pt x="731519" y="0"/>
                  </a:moveTo>
                  <a:lnTo>
                    <a:pt x="731519" y="121920"/>
                  </a:lnTo>
                  <a:lnTo>
                    <a:pt x="0" y="121920"/>
                  </a:lnTo>
                  <a:lnTo>
                    <a:pt x="0" y="365760"/>
                  </a:lnTo>
                  <a:lnTo>
                    <a:pt x="731519" y="365760"/>
                  </a:lnTo>
                  <a:lnTo>
                    <a:pt x="731519" y="487679"/>
                  </a:lnTo>
                  <a:lnTo>
                    <a:pt x="975360" y="243839"/>
                  </a:lnTo>
                  <a:lnTo>
                    <a:pt x="731519" y="0"/>
                  </a:lnTo>
                  <a:close/>
                </a:path>
              </a:pathLst>
            </a:custGeom>
            <a:solidFill>
              <a:srgbClr val="4D1334"/>
            </a:solidFill>
          </p:spPr>
          <p:txBody>
            <a:bodyPr wrap="square" lIns="0" tIns="0" rIns="0" bIns="0" rtlCol="0"/>
            <a:lstStyle/>
            <a:p>
              <a:endParaRPr/>
            </a:p>
          </p:txBody>
        </p:sp>
        <p:sp>
          <p:nvSpPr>
            <p:cNvPr id="10" name="object 10"/>
            <p:cNvSpPr/>
            <p:nvPr/>
          </p:nvSpPr>
          <p:spPr>
            <a:xfrm>
              <a:off x="790955" y="2382012"/>
              <a:ext cx="975360" cy="487680"/>
            </a:xfrm>
            <a:custGeom>
              <a:avLst/>
              <a:gdLst/>
              <a:ahLst/>
              <a:cxnLst/>
              <a:rect l="l" t="t" r="r" b="b"/>
              <a:pathLst>
                <a:path w="975360" h="487680">
                  <a:moveTo>
                    <a:pt x="0" y="121920"/>
                  </a:moveTo>
                  <a:lnTo>
                    <a:pt x="731519" y="121920"/>
                  </a:lnTo>
                  <a:lnTo>
                    <a:pt x="731519" y="0"/>
                  </a:lnTo>
                  <a:lnTo>
                    <a:pt x="975360" y="243839"/>
                  </a:lnTo>
                  <a:lnTo>
                    <a:pt x="731519" y="487679"/>
                  </a:lnTo>
                  <a:lnTo>
                    <a:pt x="731519" y="365760"/>
                  </a:lnTo>
                  <a:lnTo>
                    <a:pt x="0" y="365760"/>
                  </a:lnTo>
                  <a:lnTo>
                    <a:pt x="0" y="121920"/>
                  </a:lnTo>
                  <a:close/>
                </a:path>
              </a:pathLst>
            </a:custGeom>
            <a:ln w="21336">
              <a:solidFill>
                <a:srgbClr val="360A22"/>
              </a:solidFill>
            </a:ln>
          </p:spPr>
          <p:txBody>
            <a:bodyPr wrap="square" lIns="0" tIns="0" rIns="0" bIns="0" rtlCol="0"/>
            <a:lstStyle/>
            <a:p>
              <a:endParaRPr/>
            </a:p>
          </p:txBody>
        </p:sp>
      </p:grpSp>
      <p:pic>
        <p:nvPicPr>
          <p:cNvPr id="11" name="object 11"/>
          <p:cNvPicPr/>
          <p:nvPr/>
        </p:nvPicPr>
        <p:blipFill>
          <a:blip r:embed="rId2" cstate="print"/>
          <a:stretch>
            <a:fillRect/>
          </a:stretch>
        </p:blipFill>
        <p:spPr>
          <a:xfrm>
            <a:off x="7306056" y="2873629"/>
            <a:ext cx="4222369" cy="32528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40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3E3E3"/>
          </a:solidFill>
        </p:spPr>
        <p:txBody>
          <a:bodyPr wrap="square" lIns="0" tIns="0" rIns="0" bIns="0" rtlCol="0"/>
          <a:lstStyle/>
          <a:p>
            <a:endParaRPr/>
          </a:p>
        </p:txBody>
      </p:sp>
      <p:sp>
        <p:nvSpPr>
          <p:cNvPr id="3" name="object 3"/>
          <p:cNvSpPr txBox="1">
            <a:spLocks noGrp="1"/>
          </p:cNvSpPr>
          <p:nvPr>
            <p:ph type="title"/>
          </p:nvPr>
        </p:nvSpPr>
        <p:spPr>
          <a:xfrm>
            <a:off x="659993" y="660018"/>
            <a:ext cx="6138545" cy="880744"/>
          </a:xfrm>
          <a:prstGeom prst="rect">
            <a:avLst/>
          </a:prstGeom>
        </p:spPr>
        <p:txBody>
          <a:bodyPr vert="horz" wrap="square" lIns="0" tIns="13335" rIns="0" bIns="0" rtlCol="0">
            <a:spAutoFit/>
          </a:bodyPr>
          <a:lstStyle/>
          <a:p>
            <a:pPr marL="12700" marR="5080">
              <a:lnSpc>
                <a:spcPct val="100000"/>
              </a:lnSpc>
              <a:spcBef>
                <a:spcPts val="105"/>
              </a:spcBef>
            </a:pPr>
            <a:r>
              <a:rPr spc="-15" dirty="0">
                <a:solidFill>
                  <a:srgbClr val="903062"/>
                </a:solidFill>
              </a:rPr>
              <a:t>STAGE</a:t>
            </a:r>
            <a:r>
              <a:rPr spc="-130" dirty="0">
                <a:solidFill>
                  <a:srgbClr val="903062"/>
                </a:solidFill>
              </a:rPr>
              <a:t> </a:t>
            </a:r>
            <a:r>
              <a:rPr spc="-65" dirty="0">
                <a:solidFill>
                  <a:srgbClr val="903062"/>
                </a:solidFill>
              </a:rPr>
              <a:t>2</a:t>
            </a:r>
            <a:r>
              <a:rPr spc="-80" dirty="0">
                <a:solidFill>
                  <a:srgbClr val="903062"/>
                </a:solidFill>
              </a:rPr>
              <a:t> </a:t>
            </a:r>
            <a:r>
              <a:rPr spc="-35" dirty="0">
                <a:solidFill>
                  <a:srgbClr val="903062"/>
                </a:solidFill>
              </a:rPr>
              <a:t>(STAGE</a:t>
            </a:r>
            <a:r>
              <a:rPr spc="-125" dirty="0">
                <a:solidFill>
                  <a:srgbClr val="903062"/>
                </a:solidFill>
              </a:rPr>
              <a:t> </a:t>
            </a:r>
            <a:r>
              <a:rPr spc="130" dirty="0">
                <a:solidFill>
                  <a:srgbClr val="903062"/>
                </a:solidFill>
              </a:rPr>
              <a:t>OF</a:t>
            </a:r>
            <a:r>
              <a:rPr spc="-90" dirty="0">
                <a:solidFill>
                  <a:srgbClr val="903062"/>
                </a:solidFill>
              </a:rPr>
              <a:t> </a:t>
            </a:r>
            <a:r>
              <a:rPr spc="125" dirty="0">
                <a:solidFill>
                  <a:srgbClr val="903062"/>
                </a:solidFill>
              </a:rPr>
              <a:t>NEUTRALIZATION </a:t>
            </a:r>
            <a:r>
              <a:rPr spc="-825" dirty="0">
                <a:solidFill>
                  <a:srgbClr val="903062"/>
                </a:solidFill>
              </a:rPr>
              <a:t> </a:t>
            </a:r>
            <a:r>
              <a:rPr spc="60" dirty="0">
                <a:solidFill>
                  <a:srgbClr val="903062"/>
                </a:solidFill>
              </a:rPr>
              <a:t>REACTION/ILLUSION/DILUTION)</a:t>
            </a:r>
          </a:p>
        </p:txBody>
      </p:sp>
      <p:sp>
        <p:nvSpPr>
          <p:cNvPr id="4" name="object 4"/>
          <p:cNvSpPr/>
          <p:nvPr/>
        </p:nvSpPr>
        <p:spPr>
          <a:xfrm>
            <a:off x="448055" y="457200"/>
            <a:ext cx="11296015" cy="91440"/>
          </a:xfrm>
          <a:custGeom>
            <a:avLst/>
            <a:gdLst/>
            <a:ahLst/>
            <a:cxnLst/>
            <a:rect l="l" t="t" r="r" b="b"/>
            <a:pathLst>
              <a:path w="11296015" h="91440">
                <a:moveTo>
                  <a:pt x="11295888" y="0"/>
                </a:moveTo>
                <a:lnTo>
                  <a:pt x="0" y="0"/>
                </a:lnTo>
                <a:lnTo>
                  <a:pt x="0" y="91439"/>
                </a:lnTo>
                <a:lnTo>
                  <a:pt x="11295888" y="91439"/>
                </a:lnTo>
                <a:lnTo>
                  <a:pt x="11295888" y="0"/>
                </a:lnTo>
                <a:close/>
              </a:path>
            </a:pathLst>
          </a:custGeom>
          <a:solidFill>
            <a:srgbClr val="4D1334"/>
          </a:solidFill>
        </p:spPr>
        <p:txBody>
          <a:bodyPr wrap="square" lIns="0" tIns="0" rIns="0" bIns="0" rtlCol="0"/>
          <a:lstStyle/>
          <a:p>
            <a:endParaRPr/>
          </a:p>
        </p:txBody>
      </p:sp>
      <p:sp>
        <p:nvSpPr>
          <p:cNvPr id="5" name="object 5"/>
          <p:cNvSpPr txBox="1"/>
          <p:nvPr/>
        </p:nvSpPr>
        <p:spPr>
          <a:xfrm>
            <a:off x="156768" y="2229688"/>
            <a:ext cx="10146665" cy="758190"/>
          </a:xfrm>
          <a:prstGeom prst="rect">
            <a:avLst/>
          </a:prstGeom>
        </p:spPr>
        <p:txBody>
          <a:bodyPr vert="horz" wrap="square" lIns="0" tIns="12700" rIns="0" bIns="0" rtlCol="0">
            <a:spAutoFit/>
          </a:bodyPr>
          <a:lstStyle/>
          <a:p>
            <a:pPr marL="347980">
              <a:lnSpc>
                <a:spcPct val="100000"/>
              </a:lnSpc>
              <a:spcBef>
                <a:spcPts val="100"/>
              </a:spcBef>
              <a:tabLst>
                <a:tab pos="5445125" algn="l"/>
              </a:tabLst>
            </a:pPr>
            <a:r>
              <a:rPr sz="2400" spc="-190" dirty="0">
                <a:solidFill>
                  <a:srgbClr val="471730"/>
                </a:solidFill>
                <a:latin typeface="Trebuchet MS" panose="020B0603020202020204"/>
                <a:cs typeface="Trebuchet MS" panose="020B0603020202020204"/>
              </a:rPr>
              <a:t>P</a:t>
            </a:r>
            <a:r>
              <a:rPr sz="2400" spc="-85" dirty="0">
                <a:solidFill>
                  <a:srgbClr val="471730"/>
                </a:solidFill>
                <a:latin typeface="Trebuchet MS" panose="020B0603020202020204"/>
                <a:cs typeface="Trebuchet MS" panose="020B0603020202020204"/>
              </a:rPr>
              <a:t>e</a:t>
            </a:r>
            <a:r>
              <a:rPr sz="2400" spc="-55" dirty="0">
                <a:solidFill>
                  <a:srgbClr val="471730"/>
                </a:solidFill>
                <a:latin typeface="Trebuchet MS" panose="020B0603020202020204"/>
                <a:cs typeface="Trebuchet MS" panose="020B0603020202020204"/>
              </a:rPr>
              <a:t>r</a:t>
            </a:r>
            <a:r>
              <a:rPr sz="2400" spc="-85" dirty="0">
                <a:solidFill>
                  <a:srgbClr val="471730"/>
                </a:solidFill>
                <a:latin typeface="Trebuchet MS" panose="020B0603020202020204"/>
                <a:cs typeface="Trebuchet MS" panose="020B0603020202020204"/>
              </a:rPr>
              <a:t>it</a:t>
            </a:r>
            <a:r>
              <a:rPr sz="2400" spc="-135" dirty="0">
                <a:solidFill>
                  <a:srgbClr val="471730"/>
                </a:solidFill>
                <a:latin typeface="Trebuchet MS" panose="020B0603020202020204"/>
                <a:cs typeface="Trebuchet MS" panose="020B0603020202020204"/>
              </a:rPr>
              <a:t>o</a:t>
            </a:r>
            <a:r>
              <a:rPr sz="2400" spc="-130" dirty="0">
                <a:solidFill>
                  <a:srgbClr val="471730"/>
                </a:solidFill>
                <a:latin typeface="Trebuchet MS" panose="020B0603020202020204"/>
                <a:cs typeface="Trebuchet MS" panose="020B0603020202020204"/>
              </a:rPr>
              <a:t>neum</a:t>
            </a:r>
            <a:r>
              <a:rPr sz="2400" spc="-60" dirty="0">
                <a:solidFill>
                  <a:srgbClr val="471730"/>
                </a:solidFill>
                <a:latin typeface="Trebuchet MS" panose="020B0603020202020204"/>
                <a:cs typeface="Trebuchet MS" panose="020B0603020202020204"/>
              </a:rPr>
              <a:t> </a:t>
            </a:r>
            <a:r>
              <a:rPr sz="2400" spc="-30" dirty="0">
                <a:solidFill>
                  <a:srgbClr val="471730"/>
                </a:solidFill>
                <a:latin typeface="Trebuchet MS" panose="020B0603020202020204"/>
                <a:cs typeface="Trebuchet MS" panose="020B0603020202020204"/>
              </a:rPr>
              <a:t>r</a:t>
            </a:r>
            <a:r>
              <a:rPr sz="2400" spc="-200" dirty="0">
                <a:solidFill>
                  <a:srgbClr val="471730"/>
                </a:solidFill>
                <a:latin typeface="Trebuchet MS" panose="020B0603020202020204"/>
                <a:cs typeface="Trebuchet MS" panose="020B0603020202020204"/>
              </a:rPr>
              <a:t>ea</a:t>
            </a:r>
            <a:r>
              <a:rPr sz="2400" spc="-95" dirty="0">
                <a:solidFill>
                  <a:srgbClr val="471730"/>
                </a:solidFill>
                <a:latin typeface="Trebuchet MS" panose="020B0603020202020204"/>
                <a:cs typeface="Trebuchet MS" panose="020B0603020202020204"/>
              </a:rPr>
              <a:t>cti</a:t>
            </a:r>
            <a:r>
              <a:rPr sz="2400" spc="-140" dirty="0">
                <a:solidFill>
                  <a:srgbClr val="471730"/>
                </a:solidFill>
                <a:latin typeface="Trebuchet MS" panose="020B0603020202020204"/>
                <a:cs typeface="Trebuchet MS" panose="020B0603020202020204"/>
              </a:rPr>
              <a:t>o</a:t>
            </a:r>
            <a:r>
              <a:rPr sz="2400" spc="-114" dirty="0">
                <a:solidFill>
                  <a:srgbClr val="471730"/>
                </a:solidFill>
                <a:latin typeface="Trebuchet MS" panose="020B0603020202020204"/>
                <a:cs typeface="Trebuchet MS" panose="020B0603020202020204"/>
              </a:rPr>
              <a:t>n</a:t>
            </a:r>
            <a:r>
              <a:rPr sz="2400" spc="-80" dirty="0">
                <a:solidFill>
                  <a:srgbClr val="471730"/>
                </a:solidFill>
                <a:latin typeface="Trebuchet MS" panose="020B0603020202020204"/>
                <a:cs typeface="Trebuchet MS" panose="020B0603020202020204"/>
              </a:rPr>
              <a:t> </a:t>
            </a:r>
            <a:r>
              <a:rPr sz="2400" spc="-165" dirty="0">
                <a:solidFill>
                  <a:srgbClr val="471730"/>
                </a:solidFill>
                <a:latin typeface="Trebuchet MS" panose="020B0603020202020204"/>
                <a:cs typeface="Trebuchet MS" panose="020B0603020202020204"/>
              </a:rPr>
              <a:t>t</a:t>
            </a:r>
            <a:r>
              <a:rPr sz="2400" spc="35" dirty="0">
                <a:solidFill>
                  <a:srgbClr val="471730"/>
                </a:solidFill>
                <a:latin typeface="Trebuchet MS" panose="020B0603020202020204"/>
                <a:cs typeface="Trebuchet MS" panose="020B0603020202020204"/>
              </a:rPr>
              <a:t>o</a:t>
            </a:r>
            <a:r>
              <a:rPr sz="2400" spc="-35" dirty="0">
                <a:solidFill>
                  <a:srgbClr val="471730"/>
                </a:solidFill>
                <a:highlight>
                  <a:srgbClr val="FFFF00"/>
                </a:highlight>
                <a:latin typeface="Trebuchet MS" panose="020B0603020202020204"/>
                <a:cs typeface="Trebuchet MS" panose="020B0603020202020204"/>
              </a:rPr>
              <a:t> </a:t>
            </a:r>
            <a:r>
              <a:rPr sz="2400" spc="-65" dirty="0">
                <a:solidFill>
                  <a:srgbClr val="471730"/>
                </a:solidFill>
                <a:highlight>
                  <a:srgbClr val="FFFF00"/>
                </a:highlight>
                <a:latin typeface="Trebuchet MS" panose="020B0603020202020204"/>
                <a:cs typeface="Trebuchet MS" panose="020B0603020202020204"/>
              </a:rPr>
              <a:t>s</a:t>
            </a:r>
            <a:r>
              <a:rPr sz="2400" spc="-165" dirty="0">
                <a:solidFill>
                  <a:srgbClr val="471730"/>
                </a:solidFill>
                <a:highlight>
                  <a:srgbClr val="FFFF00"/>
                </a:highlight>
                <a:latin typeface="Trebuchet MS" panose="020B0603020202020204"/>
                <a:cs typeface="Trebuchet MS" panose="020B0603020202020204"/>
              </a:rPr>
              <a:t>t</a:t>
            </a:r>
            <a:r>
              <a:rPr sz="2400" spc="-215" dirty="0">
                <a:solidFill>
                  <a:srgbClr val="471730"/>
                </a:solidFill>
                <a:highlight>
                  <a:srgbClr val="FFFF00"/>
                </a:highlight>
                <a:latin typeface="Trebuchet MS" panose="020B0603020202020204"/>
                <a:cs typeface="Trebuchet MS" panose="020B0603020202020204"/>
              </a:rPr>
              <a:t>a</a:t>
            </a:r>
            <a:r>
              <a:rPr sz="2400" spc="-195" dirty="0">
                <a:solidFill>
                  <a:srgbClr val="471730"/>
                </a:solidFill>
                <a:highlight>
                  <a:srgbClr val="FFFF00"/>
                </a:highlight>
                <a:latin typeface="Trebuchet MS" panose="020B0603020202020204"/>
                <a:cs typeface="Trebuchet MS" panose="020B0603020202020204"/>
              </a:rPr>
              <a:t>g</a:t>
            </a:r>
            <a:r>
              <a:rPr sz="2400" spc="-160" dirty="0">
                <a:solidFill>
                  <a:srgbClr val="471730"/>
                </a:solidFill>
                <a:highlight>
                  <a:srgbClr val="FFFF00"/>
                </a:highlight>
                <a:latin typeface="Trebuchet MS" panose="020B0603020202020204"/>
                <a:cs typeface="Trebuchet MS" panose="020B0603020202020204"/>
              </a:rPr>
              <a:t>e</a:t>
            </a:r>
            <a:r>
              <a:rPr sz="2400" spc="-75" dirty="0">
                <a:solidFill>
                  <a:srgbClr val="471730"/>
                </a:solidFill>
                <a:highlight>
                  <a:srgbClr val="FFFF00"/>
                </a:highlight>
                <a:latin typeface="Trebuchet MS" panose="020B0603020202020204"/>
                <a:cs typeface="Trebuchet MS" panose="020B0603020202020204"/>
              </a:rPr>
              <a:t> </a:t>
            </a:r>
            <a:r>
              <a:rPr sz="2400" spc="-60" dirty="0">
                <a:solidFill>
                  <a:srgbClr val="471730"/>
                </a:solidFill>
                <a:highlight>
                  <a:srgbClr val="FFFF00"/>
                </a:highlight>
                <a:latin typeface="Trebuchet MS" panose="020B0603020202020204"/>
                <a:cs typeface="Trebuchet MS" panose="020B0603020202020204"/>
              </a:rPr>
              <a:t>1</a:t>
            </a:r>
            <a:r>
              <a:rPr sz="2400" dirty="0">
                <a:solidFill>
                  <a:srgbClr val="471730"/>
                </a:solidFill>
                <a:latin typeface="Trebuchet MS" panose="020B0603020202020204"/>
                <a:cs typeface="Trebuchet MS" panose="020B0603020202020204"/>
              </a:rPr>
              <a:t>	</a:t>
            </a:r>
            <a:r>
              <a:rPr sz="2400" spc="-60" dirty="0">
                <a:solidFill>
                  <a:srgbClr val="471730"/>
                </a:solidFill>
                <a:latin typeface="Trebuchet MS" panose="020B0603020202020204"/>
                <a:cs typeface="Trebuchet MS" panose="020B0603020202020204"/>
              </a:rPr>
              <a:t>P</a:t>
            </a:r>
            <a:r>
              <a:rPr sz="2400" spc="-105" dirty="0">
                <a:solidFill>
                  <a:srgbClr val="471730"/>
                </a:solidFill>
                <a:latin typeface="Trebuchet MS" panose="020B0603020202020204"/>
                <a:cs typeface="Trebuchet MS" panose="020B0603020202020204"/>
              </a:rPr>
              <a:t>r</a:t>
            </a:r>
            <a:r>
              <a:rPr sz="2400" spc="-90" dirty="0">
                <a:solidFill>
                  <a:srgbClr val="471730"/>
                </a:solidFill>
                <a:latin typeface="Trebuchet MS" panose="020B0603020202020204"/>
                <a:cs typeface="Trebuchet MS" panose="020B0603020202020204"/>
              </a:rPr>
              <a:t>oduction</a:t>
            </a:r>
            <a:r>
              <a:rPr sz="2400" spc="-35" dirty="0">
                <a:solidFill>
                  <a:srgbClr val="471730"/>
                </a:solidFill>
                <a:latin typeface="Trebuchet MS" panose="020B0603020202020204"/>
                <a:cs typeface="Trebuchet MS" panose="020B0603020202020204"/>
              </a:rPr>
              <a:t> </a:t>
            </a:r>
            <a:r>
              <a:rPr sz="2400" spc="-125" dirty="0">
                <a:solidFill>
                  <a:srgbClr val="471730"/>
                </a:solidFill>
                <a:latin typeface="Trebuchet MS" panose="020B0603020202020204"/>
                <a:cs typeface="Trebuchet MS" panose="020B0603020202020204"/>
              </a:rPr>
              <a:t>of</a:t>
            </a:r>
            <a:r>
              <a:rPr sz="2400" spc="-80" dirty="0">
                <a:solidFill>
                  <a:srgbClr val="471730"/>
                </a:solidFill>
                <a:highlight>
                  <a:srgbClr val="FFFF00"/>
                </a:highlight>
                <a:latin typeface="Trebuchet MS" panose="020B0603020202020204"/>
                <a:cs typeface="Trebuchet MS" panose="020B0603020202020204"/>
              </a:rPr>
              <a:t> </a:t>
            </a:r>
            <a:r>
              <a:rPr sz="2400" spc="-155" dirty="0">
                <a:solidFill>
                  <a:srgbClr val="471730"/>
                </a:solidFill>
                <a:highlight>
                  <a:srgbClr val="FFFF00"/>
                </a:highlight>
                <a:latin typeface="Trebuchet MS" panose="020B0603020202020204"/>
                <a:cs typeface="Trebuchet MS" panose="020B0603020202020204"/>
              </a:rPr>
              <a:t>l</a:t>
            </a:r>
            <a:r>
              <a:rPr sz="2400" spc="-265" dirty="0">
                <a:solidFill>
                  <a:srgbClr val="471730"/>
                </a:solidFill>
                <a:highlight>
                  <a:srgbClr val="FFFF00"/>
                </a:highlight>
                <a:latin typeface="Trebuchet MS" panose="020B0603020202020204"/>
                <a:cs typeface="Trebuchet MS" panose="020B0603020202020204"/>
              </a:rPr>
              <a:t>a</a:t>
            </a:r>
            <a:r>
              <a:rPr sz="2400" spc="20" dirty="0">
                <a:solidFill>
                  <a:srgbClr val="471730"/>
                </a:solidFill>
                <a:highlight>
                  <a:srgbClr val="FFFF00"/>
                </a:highlight>
                <a:latin typeface="Trebuchet MS" panose="020B0603020202020204"/>
                <a:cs typeface="Trebuchet MS" panose="020B0603020202020204"/>
              </a:rPr>
              <a:t>r</a:t>
            </a:r>
            <a:r>
              <a:rPr sz="2400" spc="-175" dirty="0">
                <a:solidFill>
                  <a:srgbClr val="471730"/>
                </a:solidFill>
                <a:highlight>
                  <a:srgbClr val="FFFF00"/>
                </a:highlight>
                <a:latin typeface="Trebuchet MS" panose="020B0603020202020204"/>
                <a:cs typeface="Trebuchet MS" panose="020B0603020202020204"/>
              </a:rPr>
              <a:t>g</a:t>
            </a:r>
            <a:r>
              <a:rPr sz="2400" spc="-160" dirty="0">
                <a:solidFill>
                  <a:srgbClr val="471730"/>
                </a:solidFill>
                <a:highlight>
                  <a:srgbClr val="FFFF00"/>
                </a:highlight>
                <a:latin typeface="Trebuchet MS" panose="020B0603020202020204"/>
                <a:cs typeface="Trebuchet MS" panose="020B0603020202020204"/>
              </a:rPr>
              <a:t>e</a:t>
            </a:r>
            <a:r>
              <a:rPr sz="2400" spc="-75" dirty="0">
                <a:solidFill>
                  <a:srgbClr val="471730"/>
                </a:solidFill>
                <a:highlight>
                  <a:srgbClr val="FFFF00"/>
                </a:highlight>
                <a:latin typeface="Trebuchet MS" panose="020B0603020202020204"/>
                <a:cs typeface="Trebuchet MS" panose="020B0603020202020204"/>
              </a:rPr>
              <a:t> </a:t>
            </a:r>
            <a:r>
              <a:rPr sz="2400" spc="-235" dirty="0">
                <a:solidFill>
                  <a:srgbClr val="471730"/>
                </a:solidFill>
                <a:highlight>
                  <a:srgbClr val="FFFF00"/>
                </a:highlight>
                <a:latin typeface="Trebuchet MS" panose="020B0603020202020204"/>
                <a:cs typeface="Trebuchet MS" panose="020B0603020202020204"/>
              </a:rPr>
              <a:t>a</a:t>
            </a:r>
            <a:r>
              <a:rPr sz="2400" spc="-95" dirty="0">
                <a:solidFill>
                  <a:srgbClr val="471730"/>
                </a:solidFill>
                <a:highlight>
                  <a:srgbClr val="FFFF00"/>
                </a:highlight>
                <a:latin typeface="Trebuchet MS" panose="020B0603020202020204"/>
                <a:cs typeface="Trebuchet MS" panose="020B0603020202020204"/>
              </a:rPr>
              <a:t>mount</a:t>
            </a:r>
            <a:r>
              <a:rPr sz="2400" spc="-70" dirty="0">
                <a:solidFill>
                  <a:srgbClr val="471730"/>
                </a:solidFill>
                <a:highlight>
                  <a:srgbClr val="FFFF00"/>
                </a:highlight>
                <a:latin typeface="Trebuchet MS" panose="020B0603020202020204"/>
                <a:cs typeface="Trebuchet MS" panose="020B0603020202020204"/>
              </a:rPr>
              <a:t> </a:t>
            </a:r>
            <a:r>
              <a:rPr sz="2400" spc="-125" dirty="0">
                <a:solidFill>
                  <a:srgbClr val="471730"/>
                </a:solidFill>
                <a:highlight>
                  <a:srgbClr val="FFFF00"/>
                </a:highlight>
                <a:latin typeface="Trebuchet MS" panose="020B0603020202020204"/>
                <a:cs typeface="Trebuchet MS" panose="020B0603020202020204"/>
              </a:rPr>
              <a:t>of</a:t>
            </a:r>
            <a:r>
              <a:rPr sz="2400" spc="-55" dirty="0">
                <a:solidFill>
                  <a:srgbClr val="471730"/>
                </a:solidFill>
                <a:highlight>
                  <a:srgbClr val="FFFF00"/>
                </a:highlight>
                <a:latin typeface="Trebuchet MS" panose="020B0603020202020204"/>
                <a:cs typeface="Trebuchet MS" panose="020B0603020202020204"/>
              </a:rPr>
              <a:t> </a:t>
            </a:r>
            <a:r>
              <a:rPr sz="2400" spc="-185" dirty="0">
                <a:solidFill>
                  <a:srgbClr val="471730"/>
                </a:solidFill>
                <a:highlight>
                  <a:srgbClr val="FFFF00"/>
                </a:highlight>
                <a:latin typeface="Trebuchet MS" panose="020B0603020202020204"/>
                <a:cs typeface="Trebuchet MS" panose="020B0603020202020204"/>
              </a:rPr>
              <a:t>flui</a:t>
            </a:r>
            <a:r>
              <a:rPr sz="2400" spc="-114" dirty="0">
                <a:solidFill>
                  <a:srgbClr val="471730"/>
                </a:solidFill>
                <a:highlight>
                  <a:srgbClr val="FFFF00"/>
                </a:highlight>
                <a:latin typeface="Trebuchet MS" panose="020B0603020202020204"/>
                <a:cs typeface="Trebuchet MS" panose="020B0603020202020204"/>
              </a:rPr>
              <a:t>d</a:t>
            </a:r>
            <a:r>
              <a:rPr sz="2400" spc="-75" dirty="0">
                <a:solidFill>
                  <a:srgbClr val="471730"/>
                </a:solidFill>
                <a:latin typeface="Trebuchet MS" panose="020B0603020202020204"/>
                <a:cs typeface="Trebuchet MS" panose="020B0603020202020204"/>
              </a:rPr>
              <a:t> </a:t>
            </a:r>
            <a:r>
              <a:rPr sz="2400" spc="-165" dirty="0">
                <a:solidFill>
                  <a:srgbClr val="471730"/>
                </a:solidFill>
                <a:latin typeface="Trebuchet MS" panose="020B0603020202020204"/>
                <a:cs typeface="Trebuchet MS" panose="020B0603020202020204"/>
              </a:rPr>
              <a:t>t</a:t>
            </a:r>
            <a:r>
              <a:rPr sz="2400" spc="35" dirty="0">
                <a:solidFill>
                  <a:srgbClr val="471730"/>
                </a:solidFill>
                <a:latin typeface="Trebuchet MS" panose="020B0603020202020204"/>
                <a:cs typeface="Trebuchet MS" panose="020B0603020202020204"/>
              </a:rPr>
              <a:t>o</a:t>
            </a:r>
            <a:endParaRPr sz="2400">
              <a:latin typeface="Trebuchet MS" panose="020B0603020202020204"/>
              <a:cs typeface="Trebuchet MS" panose="020B0603020202020204"/>
            </a:endParaRPr>
          </a:p>
          <a:p>
            <a:pPr marL="12700">
              <a:lnSpc>
                <a:spcPct val="100000"/>
              </a:lnSpc>
              <a:spcBef>
                <a:spcPts val="5"/>
              </a:spcBef>
              <a:tabLst>
                <a:tab pos="3540125" algn="l"/>
              </a:tabLst>
            </a:pPr>
            <a:r>
              <a:rPr sz="2400" spc="-125" dirty="0">
                <a:solidFill>
                  <a:srgbClr val="471730"/>
                </a:solidFill>
                <a:latin typeface="Trebuchet MS" panose="020B0603020202020204"/>
                <a:cs typeface="Trebuchet MS" panose="020B0603020202020204"/>
              </a:rPr>
              <a:t>neutr</a:t>
            </a:r>
            <a:r>
              <a:rPr sz="2400" spc="-130" dirty="0">
                <a:solidFill>
                  <a:srgbClr val="471730"/>
                </a:solidFill>
                <a:latin typeface="Trebuchet MS" panose="020B0603020202020204"/>
                <a:cs typeface="Trebuchet MS" panose="020B0603020202020204"/>
              </a:rPr>
              <a:t>a</a:t>
            </a:r>
            <a:r>
              <a:rPr sz="2400" spc="-140" dirty="0">
                <a:solidFill>
                  <a:srgbClr val="471730"/>
                </a:solidFill>
                <a:latin typeface="Trebuchet MS" panose="020B0603020202020204"/>
                <a:cs typeface="Trebuchet MS" panose="020B0603020202020204"/>
              </a:rPr>
              <a:t>li</a:t>
            </a:r>
            <a:r>
              <a:rPr sz="2400" spc="-215" dirty="0">
                <a:solidFill>
                  <a:srgbClr val="471730"/>
                </a:solidFill>
                <a:latin typeface="Trebuchet MS" panose="020B0603020202020204"/>
                <a:cs typeface="Trebuchet MS" panose="020B0603020202020204"/>
              </a:rPr>
              <a:t>z</a:t>
            </a:r>
            <a:r>
              <a:rPr sz="2400" spc="-160" dirty="0">
                <a:solidFill>
                  <a:srgbClr val="471730"/>
                </a:solidFill>
                <a:latin typeface="Trebuchet MS" panose="020B0603020202020204"/>
                <a:cs typeface="Trebuchet MS" panose="020B0603020202020204"/>
              </a:rPr>
              <a:t>e</a:t>
            </a:r>
            <a:r>
              <a:rPr sz="2400" spc="-100" dirty="0">
                <a:solidFill>
                  <a:srgbClr val="471730"/>
                </a:solidFill>
                <a:latin typeface="Trebuchet MS" panose="020B0603020202020204"/>
                <a:cs typeface="Trebuchet MS" panose="020B0603020202020204"/>
              </a:rPr>
              <a:t> </a:t>
            </a:r>
            <a:r>
              <a:rPr sz="2400" spc="-145" dirty="0">
                <a:solidFill>
                  <a:srgbClr val="471730"/>
                </a:solidFill>
                <a:latin typeface="Trebuchet MS" panose="020B0603020202020204"/>
                <a:cs typeface="Trebuchet MS" panose="020B0603020202020204"/>
              </a:rPr>
              <a:t>the</a:t>
            </a:r>
            <a:r>
              <a:rPr sz="2400" spc="-60" dirty="0">
                <a:solidFill>
                  <a:srgbClr val="471730"/>
                </a:solidFill>
                <a:latin typeface="Trebuchet MS" panose="020B0603020202020204"/>
                <a:cs typeface="Trebuchet MS" panose="020B0603020202020204"/>
              </a:rPr>
              <a:t> </a:t>
            </a:r>
            <a:r>
              <a:rPr sz="2400" spc="-235" dirty="0">
                <a:solidFill>
                  <a:srgbClr val="471730"/>
                </a:solidFill>
                <a:latin typeface="Trebuchet MS" panose="020B0603020202020204"/>
                <a:cs typeface="Trebuchet MS" panose="020B0603020202020204"/>
              </a:rPr>
              <a:t>a</a:t>
            </a:r>
            <a:r>
              <a:rPr sz="2400" spc="-140" dirty="0">
                <a:solidFill>
                  <a:srgbClr val="471730"/>
                </a:solidFill>
                <a:latin typeface="Trebuchet MS" panose="020B0603020202020204"/>
                <a:cs typeface="Trebuchet MS" panose="020B0603020202020204"/>
              </a:rPr>
              <a:t>cid</a:t>
            </a:r>
            <a:r>
              <a:rPr sz="2400" dirty="0">
                <a:solidFill>
                  <a:srgbClr val="471730"/>
                </a:solidFill>
                <a:latin typeface="Trebuchet MS" panose="020B0603020202020204"/>
                <a:cs typeface="Trebuchet MS" panose="020B0603020202020204"/>
              </a:rPr>
              <a:t>	</a:t>
            </a:r>
            <a:r>
              <a:rPr sz="2400" spc="-204" dirty="0">
                <a:solidFill>
                  <a:srgbClr val="471730"/>
                </a:solidFill>
                <a:latin typeface="Trebuchet MS" panose="020B0603020202020204"/>
                <a:cs typeface="Trebuchet MS" panose="020B0603020202020204"/>
              </a:rPr>
              <a:t>Pa</a:t>
            </a:r>
            <a:r>
              <a:rPr sz="2400" spc="-105" dirty="0">
                <a:solidFill>
                  <a:srgbClr val="471730"/>
                </a:solidFill>
                <a:latin typeface="Trebuchet MS" panose="020B0603020202020204"/>
                <a:cs typeface="Trebuchet MS" panose="020B0603020202020204"/>
              </a:rPr>
              <a:t>i</a:t>
            </a:r>
            <a:r>
              <a:rPr sz="2400" spc="-114" dirty="0">
                <a:solidFill>
                  <a:srgbClr val="471730"/>
                </a:solidFill>
                <a:latin typeface="Trebuchet MS" panose="020B0603020202020204"/>
                <a:cs typeface="Trebuchet MS" panose="020B0603020202020204"/>
              </a:rPr>
              <a:t>n</a:t>
            </a:r>
            <a:r>
              <a:rPr sz="2400" spc="-75" dirty="0">
                <a:solidFill>
                  <a:srgbClr val="471730"/>
                </a:solidFill>
                <a:latin typeface="Trebuchet MS" panose="020B0603020202020204"/>
                <a:cs typeface="Trebuchet MS" panose="020B0603020202020204"/>
              </a:rPr>
              <a:t> </a:t>
            </a:r>
            <a:r>
              <a:rPr sz="2400" spc="-145" dirty="0">
                <a:solidFill>
                  <a:srgbClr val="471730"/>
                </a:solidFill>
                <a:latin typeface="Trebuchet MS" panose="020B0603020202020204"/>
                <a:cs typeface="Trebuchet MS" panose="020B0603020202020204"/>
              </a:rPr>
              <a:t>de</a:t>
            </a:r>
            <a:r>
              <a:rPr sz="2400" spc="-125" dirty="0">
                <a:solidFill>
                  <a:srgbClr val="471730"/>
                </a:solidFill>
                <a:latin typeface="Trebuchet MS" panose="020B0603020202020204"/>
                <a:cs typeface="Trebuchet MS" panose="020B0603020202020204"/>
              </a:rPr>
              <a:t>c</a:t>
            </a:r>
            <a:r>
              <a:rPr sz="2400" spc="-25" dirty="0">
                <a:solidFill>
                  <a:srgbClr val="471730"/>
                </a:solidFill>
                <a:latin typeface="Trebuchet MS" panose="020B0603020202020204"/>
                <a:cs typeface="Trebuchet MS" panose="020B0603020202020204"/>
              </a:rPr>
              <a:t>r</a:t>
            </a:r>
            <a:r>
              <a:rPr sz="2400" spc="-204" dirty="0">
                <a:solidFill>
                  <a:srgbClr val="471730"/>
                </a:solidFill>
                <a:latin typeface="Trebuchet MS" panose="020B0603020202020204"/>
                <a:cs typeface="Trebuchet MS" panose="020B0603020202020204"/>
              </a:rPr>
              <a:t>e</a:t>
            </a:r>
            <a:r>
              <a:rPr sz="2400" spc="-190" dirty="0">
                <a:solidFill>
                  <a:srgbClr val="471730"/>
                </a:solidFill>
                <a:latin typeface="Trebuchet MS" panose="020B0603020202020204"/>
                <a:cs typeface="Trebuchet MS" panose="020B0603020202020204"/>
              </a:rPr>
              <a:t>a</a:t>
            </a:r>
            <a:r>
              <a:rPr sz="2400" spc="-65" dirty="0">
                <a:solidFill>
                  <a:srgbClr val="471730"/>
                </a:solidFill>
                <a:latin typeface="Trebuchet MS" panose="020B0603020202020204"/>
                <a:cs typeface="Trebuchet MS" panose="020B0603020202020204"/>
              </a:rPr>
              <a:t>s</a:t>
            </a:r>
            <a:r>
              <a:rPr sz="2400" spc="-105" dirty="0">
                <a:solidFill>
                  <a:srgbClr val="471730"/>
                </a:solidFill>
                <a:latin typeface="Trebuchet MS" panose="020B0603020202020204"/>
                <a:cs typeface="Trebuchet MS" panose="020B0603020202020204"/>
              </a:rPr>
              <a:t>es</a:t>
            </a:r>
            <a:r>
              <a:rPr sz="2400" spc="-70" dirty="0">
                <a:solidFill>
                  <a:srgbClr val="471730"/>
                </a:solidFill>
                <a:latin typeface="Trebuchet MS" panose="020B0603020202020204"/>
                <a:cs typeface="Trebuchet MS" panose="020B0603020202020204"/>
              </a:rPr>
              <a:t> </a:t>
            </a:r>
            <a:r>
              <a:rPr sz="2400" spc="-310" dirty="0">
                <a:solidFill>
                  <a:srgbClr val="471730"/>
                </a:solidFill>
                <a:latin typeface="Trebuchet MS" panose="020B0603020202020204"/>
                <a:cs typeface="Trebuchet MS" panose="020B0603020202020204"/>
              </a:rPr>
              <a:t>f</a:t>
            </a:r>
            <a:r>
              <a:rPr sz="2400" spc="25" dirty="0">
                <a:solidFill>
                  <a:srgbClr val="471730"/>
                </a:solidFill>
                <a:latin typeface="Trebuchet MS" panose="020B0603020202020204"/>
                <a:cs typeface="Trebuchet MS" panose="020B0603020202020204"/>
              </a:rPr>
              <a:t>or</a:t>
            </a:r>
            <a:r>
              <a:rPr sz="2400" spc="-70" dirty="0">
                <a:solidFill>
                  <a:srgbClr val="471730"/>
                </a:solidFill>
                <a:highlight>
                  <a:srgbClr val="FFFF00"/>
                </a:highlight>
                <a:latin typeface="Trebuchet MS" panose="020B0603020202020204"/>
                <a:cs typeface="Trebuchet MS" panose="020B0603020202020204"/>
              </a:rPr>
              <a:t> </a:t>
            </a:r>
            <a:r>
              <a:rPr sz="2400" spc="-55" dirty="0">
                <a:solidFill>
                  <a:srgbClr val="471730"/>
                </a:solidFill>
                <a:highlight>
                  <a:srgbClr val="FFFF00"/>
                </a:highlight>
                <a:latin typeface="Trebuchet MS" panose="020B0603020202020204"/>
                <a:cs typeface="Trebuchet MS" panose="020B0603020202020204"/>
              </a:rPr>
              <a:t>3</a:t>
            </a:r>
            <a:r>
              <a:rPr sz="2400" spc="-120" dirty="0">
                <a:solidFill>
                  <a:srgbClr val="471730"/>
                </a:solidFill>
                <a:highlight>
                  <a:srgbClr val="FFFF00"/>
                </a:highlight>
                <a:latin typeface="Trebuchet MS" panose="020B0603020202020204"/>
                <a:cs typeface="Trebuchet MS" panose="020B0603020202020204"/>
              </a:rPr>
              <a:t>-</a:t>
            </a:r>
            <a:r>
              <a:rPr sz="2400" spc="-60" dirty="0">
                <a:solidFill>
                  <a:srgbClr val="471730"/>
                </a:solidFill>
                <a:highlight>
                  <a:srgbClr val="FFFF00"/>
                </a:highlight>
                <a:latin typeface="Trebuchet MS" panose="020B0603020202020204"/>
                <a:cs typeface="Trebuchet MS" panose="020B0603020202020204"/>
              </a:rPr>
              <a:t>6 </a:t>
            </a:r>
            <a:r>
              <a:rPr sz="2400" spc="-50" dirty="0">
                <a:solidFill>
                  <a:srgbClr val="471730"/>
                </a:solidFill>
                <a:highlight>
                  <a:srgbClr val="FFFF00"/>
                </a:highlight>
                <a:latin typeface="Trebuchet MS" panose="020B0603020202020204"/>
                <a:cs typeface="Trebuchet MS" panose="020B0603020202020204"/>
              </a:rPr>
              <a:t>hou</a:t>
            </a:r>
            <a:r>
              <a:rPr sz="2400" spc="-30" dirty="0">
                <a:solidFill>
                  <a:srgbClr val="471730"/>
                </a:solidFill>
                <a:highlight>
                  <a:srgbClr val="FFFF00"/>
                </a:highlight>
                <a:latin typeface="Trebuchet MS" panose="020B0603020202020204"/>
                <a:cs typeface="Trebuchet MS" panose="020B0603020202020204"/>
              </a:rPr>
              <a:t>r</a:t>
            </a:r>
            <a:r>
              <a:rPr sz="2400" spc="-65" dirty="0">
                <a:solidFill>
                  <a:srgbClr val="471730"/>
                </a:solidFill>
                <a:highlight>
                  <a:srgbClr val="FFFF00"/>
                </a:highlight>
                <a:latin typeface="Trebuchet MS" panose="020B0603020202020204"/>
                <a:cs typeface="Trebuchet MS" panose="020B0603020202020204"/>
              </a:rPr>
              <a:t>s</a:t>
            </a:r>
            <a:r>
              <a:rPr sz="2400" spc="-360" dirty="0">
                <a:solidFill>
                  <a:srgbClr val="471730"/>
                </a:solidFill>
                <a:highlight>
                  <a:srgbClr val="FFFF00"/>
                </a:highlight>
                <a:latin typeface="Trebuchet MS" panose="020B0603020202020204"/>
                <a:cs typeface="Trebuchet MS" panose="020B0603020202020204"/>
              </a:rPr>
              <a:t>.</a:t>
            </a:r>
          </a:p>
        </p:txBody>
      </p:sp>
      <p:grpSp>
        <p:nvGrpSpPr>
          <p:cNvPr id="6" name="object 6"/>
          <p:cNvGrpSpPr/>
          <p:nvPr/>
        </p:nvGrpSpPr>
        <p:grpSpPr>
          <a:xfrm>
            <a:off x="4532376" y="2185416"/>
            <a:ext cx="1000125" cy="509270"/>
            <a:chOff x="4532376" y="2185416"/>
            <a:chExt cx="1000125" cy="509270"/>
          </a:xfrm>
        </p:grpSpPr>
        <p:sp>
          <p:nvSpPr>
            <p:cNvPr id="7" name="object 7"/>
            <p:cNvSpPr/>
            <p:nvPr/>
          </p:nvSpPr>
          <p:spPr>
            <a:xfrm>
              <a:off x="4543044" y="2196084"/>
              <a:ext cx="978535" cy="487680"/>
            </a:xfrm>
            <a:custGeom>
              <a:avLst/>
              <a:gdLst/>
              <a:ahLst/>
              <a:cxnLst/>
              <a:rect l="l" t="t" r="r" b="b"/>
              <a:pathLst>
                <a:path w="978535" h="487680">
                  <a:moveTo>
                    <a:pt x="734567" y="0"/>
                  </a:moveTo>
                  <a:lnTo>
                    <a:pt x="734567" y="121919"/>
                  </a:lnTo>
                  <a:lnTo>
                    <a:pt x="0" y="121919"/>
                  </a:lnTo>
                  <a:lnTo>
                    <a:pt x="0" y="365760"/>
                  </a:lnTo>
                  <a:lnTo>
                    <a:pt x="734567" y="365760"/>
                  </a:lnTo>
                  <a:lnTo>
                    <a:pt x="734567" y="487679"/>
                  </a:lnTo>
                  <a:lnTo>
                    <a:pt x="978407" y="243839"/>
                  </a:lnTo>
                  <a:lnTo>
                    <a:pt x="734567" y="0"/>
                  </a:lnTo>
                  <a:close/>
                </a:path>
              </a:pathLst>
            </a:custGeom>
            <a:solidFill>
              <a:srgbClr val="4D1334"/>
            </a:solidFill>
          </p:spPr>
          <p:txBody>
            <a:bodyPr wrap="square" lIns="0" tIns="0" rIns="0" bIns="0" rtlCol="0"/>
            <a:lstStyle/>
            <a:p>
              <a:endParaRPr/>
            </a:p>
          </p:txBody>
        </p:sp>
        <p:sp>
          <p:nvSpPr>
            <p:cNvPr id="8" name="object 8"/>
            <p:cNvSpPr/>
            <p:nvPr/>
          </p:nvSpPr>
          <p:spPr>
            <a:xfrm>
              <a:off x="4543044" y="2196084"/>
              <a:ext cx="978535" cy="487680"/>
            </a:xfrm>
            <a:custGeom>
              <a:avLst/>
              <a:gdLst/>
              <a:ahLst/>
              <a:cxnLst/>
              <a:rect l="l" t="t" r="r" b="b"/>
              <a:pathLst>
                <a:path w="978535" h="487680">
                  <a:moveTo>
                    <a:pt x="0" y="121919"/>
                  </a:moveTo>
                  <a:lnTo>
                    <a:pt x="734567" y="121919"/>
                  </a:lnTo>
                  <a:lnTo>
                    <a:pt x="734567" y="0"/>
                  </a:lnTo>
                  <a:lnTo>
                    <a:pt x="978407" y="243839"/>
                  </a:lnTo>
                  <a:lnTo>
                    <a:pt x="734567" y="487679"/>
                  </a:lnTo>
                  <a:lnTo>
                    <a:pt x="734567" y="365760"/>
                  </a:lnTo>
                  <a:lnTo>
                    <a:pt x="0" y="365760"/>
                  </a:lnTo>
                  <a:lnTo>
                    <a:pt x="0" y="121919"/>
                  </a:lnTo>
                  <a:close/>
                </a:path>
              </a:pathLst>
            </a:custGeom>
            <a:ln w="21336">
              <a:solidFill>
                <a:srgbClr val="360A22"/>
              </a:solidFill>
            </a:ln>
          </p:spPr>
          <p:txBody>
            <a:bodyPr wrap="square" lIns="0" tIns="0" rIns="0" bIns="0" rtlCol="0"/>
            <a:lstStyle/>
            <a:p>
              <a:endParaRPr/>
            </a:p>
          </p:txBody>
        </p:sp>
      </p:grpSp>
      <p:grpSp>
        <p:nvGrpSpPr>
          <p:cNvPr id="9" name="object 9"/>
          <p:cNvGrpSpPr/>
          <p:nvPr/>
        </p:nvGrpSpPr>
        <p:grpSpPr>
          <a:xfrm>
            <a:off x="2606039" y="2630423"/>
            <a:ext cx="1000125" cy="509270"/>
            <a:chOff x="2606039" y="2630423"/>
            <a:chExt cx="1000125" cy="509270"/>
          </a:xfrm>
        </p:grpSpPr>
        <p:sp>
          <p:nvSpPr>
            <p:cNvPr id="10" name="object 10"/>
            <p:cNvSpPr/>
            <p:nvPr/>
          </p:nvSpPr>
          <p:spPr>
            <a:xfrm>
              <a:off x="2616707" y="2641091"/>
              <a:ext cx="978535" cy="487680"/>
            </a:xfrm>
            <a:custGeom>
              <a:avLst/>
              <a:gdLst/>
              <a:ahLst/>
              <a:cxnLst/>
              <a:rect l="l" t="t" r="r" b="b"/>
              <a:pathLst>
                <a:path w="978535" h="487680">
                  <a:moveTo>
                    <a:pt x="734568" y="0"/>
                  </a:moveTo>
                  <a:lnTo>
                    <a:pt x="734568" y="121920"/>
                  </a:lnTo>
                  <a:lnTo>
                    <a:pt x="0" y="121920"/>
                  </a:lnTo>
                  <a:lnTo>
                    <a:pt x="0" y="365760"/>
                  </a:lnTo>
                  <a:lnTo>
                    <a:pt x="734568" y="365760"/>
                  </a:lnTo>
                  <a:lnTo>
                    <a:pt x="734568" y="487680"/>
                  </a:lnTo>
                  <a:lnTo>
                    <a:pt x="978407" y="243840"/>
                  </a:lnTo>
                  <a:lnTo>
                    <a:pt x="734568" y="0"/>
                  </a:lnTo>
                  <a:close/>
                </a:path>
              </a:pathLst>
            </a:custGeom>
            <a:solidFill>
              <a:srgbClr val="4D1334"/>
            </a:solidFill>
          </p:spPr>
          <p:txBody>
            <a:bodyPr wrap="square" lIns="0" tIns="0" rIns="0" bIns="0" rtlCol="0"/>
            <a:lstStyle/>
            <a:p>
              <a:endParaRPr/>
            </a:p>
          </p:txBody>
        </p:sp>
        <p:sp>
          <p:nvSpPr>
            <p:cNvPr id="11" name="object 11"/>
            <p:cNvSpPr/>
            <p:nvPr/>
          </p:nvSpPr>
          <p:spPr>
            <a:xfrm>
              <a:off x="2616707" y="2641091"/>
              <a:ext cx="978535" cy="487680"/>
            </a:xfrm>
            <a:custGeom>
              <a:avLst/>
              <a:gdLst/>
              <a:ahLst/>
              <a:cxnLst/>
              <a:rect l="l" t="t" r="r" b="b"/>
              <a:pathLst>
                <a:path w="978535" h="487680">
                  <a:moveTo>
                    <a:pt x="0" y="121920"/>
                  </a:moveTo>
                  <a:lnTo>
                    <a:pt x="734568" y="121920"/>
                  </a:lnTo>
                  <a:lnTo>
                    <a:pt x="734568" y="0"/>
                  </a:lnTo>
                  <a:lnTo>
                    <a:pt x="978407" y="243840"/>
                  </a:lnTo>
                  <a:lnTo>
                    <a:pt x="734568" y="487680"/>
                  </a:lnTo>
                  <a:lnTo>
                    <a:pt x="734568" y="365760"/>
                  </a:lnTo>
                  <a:lnTo>
                    <a:pt x="0" y="365760"/>
                  </a:lnTo>
                  <a:lnTo>
                    <a:pt x="0" y="121920"/>
                  </a:lnTo>
                  <a:close/>
                </a:path>
              </a:pathLst>
            </a:custGeom>
            <a:ln w="21336">
              <a:solidFill>
                <a:srgbClr val="360A22"/>
              </a:solidFill>
            </a:ln>
          </p:spPr>
          <p:txBody>
            <a:bodyPr wrap="square" lIns="0" tIns="0" rIns="0" bIns="0" rtlCol="0"/>
            <a:lstStyle/>
            <a:p>
              <a:endParaRPr/>
            </a:p>
          </p:txBody>
        </p:sp>
      </p:grpSp>
      <p:pic>
        <p:nvPicPr>
          <p:cNvPr id="12" name="object 12"/>
          <p:cNvPicPr/>
          <p:nvPr/>
        </p:nvPicPr>
        <p:blipFill>
          <a:blip r:embed="rId2" cstate="print"/>
          <a:stretch>
            <a:fillRect/>
          </a:stretch>
        </p:blipFill>
        <p:spPr>
          <a:xfrm>
            <a:off x="3316223" y="3304032"/>
            <a:ext cx="8494776" cy="336804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9993" y="660018"/>
            <a:ext cx="6859905" cy="453390"/>
          </a:xfrm>
          <a:prstGeom prst="rect">
            <a:avLst/>
          </a:prstGeom>
        </p:spPr>
        <p:txBody>
          <a:bodyPr vert="horz" wrap="square" lIns="0" tIns="13335" rIns="0" bIns="0" rtlCol="0">
            <a:spAutoFit/>
          </a:bodyPr>
          <a:lstStyle/>
          <a:p>
            <a:pPr marL="12700">
              <a:lnSpc>
                <a:spcPct val="100000"/>
              </a:lnSpc>
              <a:spcBef>
                <a:spcPts val="105"/>
              </a:spcBef>
            </a:pPr>
            <a:r>
              <a:rPr sz="2800" spc="-60" dirty="0">
                <a:solidFill>
                  <a:srgbClr val="471730"/>
                </a:solidFill>
                <a:latin typeface="Trebuchet MS" panose="020B0603020202020204"/>
                <a:cs typeface="Trebuchet MS" panose="020B0603020202020204"/>
              </a:rPr>
              <a:t>S</a:t>
            </a:r>
            <a:r>
              <a:rPr sz="2800" spc="-210" dirty="0">
                <a:solidFill>
                  <a:srgbClr val="471730"/>
                </a:solidFill>
                <a:latin typeface="Trebuchet MS" panose="020B0603020202020204"/>
                <a:cs typeface="Trebuchet MS" panose="020B0603020202020204"/>
              </a:rPr>
              <a:t>T</a:t>
            </a:r>
            <a:r>
              <a:rPr sz="2800" spc="100" dirty="0">
                <a:solidFill>
                  <a:srgbClr val="471730"/>
                </a:solidFill>
                <a:latin typeface="Trebuchet MS" panose="020B0603020202020204"/>
                <a:cs typeface="Trebuchet MS" panose="020B0603020202020204"/>
              </a:rPr>
              <a:t>A</a:t>
            </a:r>
            <a:r>
              <a:rPr sz="2800" spc="190" dirty="0">
                <a:solidFill>
                  <a:srgbClr val="471730"/>
                </a:solidFill>
                <a:latin typeface="Trebuchet MS" panose="020B0603020202020204"/>
                <a:cs typeface="Trebuchet MS" panose="020B0603020202020204"/>
              </a:rPr>
              <a:t>G</a:t>
            </a:r>
            <a:r>
              <a:rPr sz="2800" spc="-100" dirty="0">
                <a:solidFill>
                  <a:srgbClr val="471730"/>
                </a:solidFill>
                <a:latin typeface="Trebuchet MS" panose="020B0603020202020204"/>
                <a:cs typeface="Trebuchet MS" panose="020B0603020202020204"/>
              </a:rPr>
              <a:t>E</a:t>
            </a:r>
            <a:r>
              <a:rPr sz="2800" spc="-114" dirty="0">
                <a:solidFill>
                  <a:srgbClr val="471730"/>
                </a:solidFill>
                <a:latin typeface="Trebuchet MS" panose="020B0603020202020204"/>
                <a:cs typeface="Trebuchet MS" panose="020B0603020202020204"/>
              </a:rPr>
              <a:t> </a:t>
            </a:r>
            <a:r>
              <a:rPr sz="2800" spc="-100" dirty="0">
                <a:solidFill>
                  <a:srgbClr val="471730"/>
                </a:solidFill>
                <a:latin typeface="Trebuchet MS" panose="020B0603020202020204"/>
                <a:cs typeface="Trebuchet MS" panose="020B0603020202020204"/>
              </a:rPr>
              <a:t>(III</a:t>
            </a:r>
            <a:r>
              <a:rPr sz="2800" spc="-125" dirty="0">
                <a:solidFill>
                  <a:srgbClr val="471730"/>
                </a:solidFill>
                <a:latin typeface="Trebuchet MS" panose="020B0603020202020204"/>
                <a:cs typeface="Trebuchet MS" panose="020B0603020202020204"/>
              </a:rPr>
              <a:t>)</a:t>
            </a:r>
            <a:r>
              <a:rPr sz="2800" spc="-65" dirty="0">
                <a:solidFill>
                  <a:srgbClr val="471730"/>
                </a:solidFill>
                <a:latin typeface="Trebuchet MS" panose="020B0603020202020204"/>
                <a:cs typeface="Trebuchet MS" panose="020B0603020202020204"/>
              </a:rPr>
              <a:t> </a:t>
            </a:r>
            <a:r>
              <a:rPr sz="2800" spc="-415" dirty="0">
                <a:solidFill>
                  <a:srgbClr val="471730"/>
                </a:solidFill>
                <a:latin typeface="Trebuchet MS" panose="020B0603020202020204"/>
                <a:cs typeface="Trebuchet MS" panose="020B0603020202020204"/>
              </a:rPr>
              <a:t>:</a:t>
            </a:r>
            <a:r>
              <a:rPr sz="2800" spc="-365" dirty="0">
                <a:solidFill>
                  <a:srgbClr val="471730"/>
                </a:solidFill>
                <a:latin typeface="Trebuchet MS" panose="020B0603020202020204"/>
                <a:cs typeface="Trebuchet MS" panose="020B0603020202020204"/>
              </a:rPr>
              <a:t> </a:t>
            </a:r>
            <a:r>
              <a:rPr sz="2800" spc="-60" dirty="0">
                <a:solidFill>
                  <a:srgbClr val="471730"/>
                </a:solidFill>
                <a:latin typeface="Trebuchet MS" panose="020B0603020202020204"/>
                <a:cs typeface="Trebuchet MS" panose="020B0603020202020204"/>
              </a:rPr>
              <a:t>S</a:t>
            </a:r>
            <a:r>
              <a:rPr sz="2800" spc="-210" dirty="0">
                <a:solidFill>
                  <a:srgbClr val="471730"/>
                </a:solidFill>
                <a:latin typeface="Trebuchet MS" panose="020B0603020202020204"/>
                <a:cs typeface="Trebuchet MS" panose="020B0603020202020204"/>
              </a:rPr>
              <a:t>T</a:t>
            </a:r>
            <a:r>
              <a:rPr sz="2800" spc="100" dirty="0">
                <a:solidFill>
                  <a:srgbClr val="471730"/>
                </a:solidFill>
                <a:latin typeface="Trebuchet MS" panose="020B0603020202020204"/>
                <a:cs typeface="Trebuchet MS" panose="020B0603020202020204"/>
              </a:rPr>
              <a:t>A</a:t>
            </a:r>
            <a:r>
              <a:rPr sz="2800" spc="190" dirty="0">
                <a:solidFill>
                  <a:srgbClr val="471730"/>
                </a:solidFill>
                <a:latin typeface="Trebuchet MS" panose="020B0603020202020204"/>
                <a:cs typeface="Trebuchet MS" panose="020B0603020202020204"/>
              </a:rPr>
              <a:t>G</a:t>
            </a:r>
            <a:r>
              <a:rPr sz="2800" spc="-100" dirty="0">
                <a:solidFill>
                  <a:srgbClr val="471730"/>
                </a:solidFill>
                <a:latin typeface="Trebuchet MS" panose="020B0603020202020204"/>
                <a:cs typeface="Trebuchet MS" panose="020B0603020202020204"/>
              </a:rPr>
              <a:t>E</a:t>
            </a:r>
            <a:r>
              <a:rPr sz="2800" spc="-90" dirty="0">
                <a:solidFill>
                  <a:srgbClr val="471730"/>
                </a:solidFill>
                <a:latin typeface="Trebuchet MS" panose="020B0603020202020204"/>
                <a:cs typeface="Trebuchet MS" panose="020B0603020202020204"/>
              </a:rPr>
              <a:t> </a:t>
            </a:r>
            <a:r>
              <a:rPr sz="2800" spc="145" dirty="0">
                <a:solidFill>
                  <a:srgbClr val="471730"/>
                </a:solidFill>
                <a:latin typeface="Trebuchet MS" panose="020B0603020202020204"/>
                <a:cs typeface="Trebuchet MS" panose="020B0603020202020204"/>
              </a:rPr>
              <a:t>O</a:t>
            </a:r>
            <a:r>
              <a:rPr sz="2800" spc="114" dirty="0">
                <a:solidFill>
                  <a:srgbClr val="471730"/>
                </a:solidFill>
                <a:latin typeface="Trebuchet MS" panose="020B0603020202020204"/>
                <a:cs typeface="Trebuchet MS" panose="020B0603020202020204"/>
              </a:rPr>
              <a:t>F</a:t>
            </a:r>
            <a:r>
              <a:rPr sz="2800" spc="-105" dirty="0">
                <a:solidFill>
                  <a:srgbClr val="471730"/>
                </a:solidFill>
                <a:latin typeface="Trebuchet MS" panose="020B0603020202020204"/>
                <a:cs typeface="Trebuchet MS" panose="020B0603020202020204"/>
              </a:rPr>
              <a:t> </a:t>
            </a:r>
            <a:r>
              <a:rPr sz="2800" spc="-60" dirty="0">
                <a:solidFill>
                  <a:srgbClr val="471730"/>
                </a:solidFill>
                <a:latin typeface="Trebuchet MS" panose="020B0603020202020204"/>
                <a:cs typeface="Trebuchet MS" panose="020B0603020202020204"/>
              </a:rPr>
              <a:t>S</a:t>
            </a:r>
            <a:r>
              <a:rPr sz="2800" spc="-90" dirty="0">
                <a:solidFill>
                  <a:srgbClr val="471730"/>
                </a:solidFill>
                <a:latin typeface="Trebuchet MS" panose="020B0603020202020204"/>
                <a:cs typeface="Trebuchet MS" panose="020B0603020202020204"/>
              </a:rPr>
              <a:t>E</a:t>
            </a:r>
            <a:r>
              <a:rPr sz="2800" spc="-125" dirty="0">
                <a:solidFill>
                  <a:srgbClr val="471730"/>
                </a:solidFill>
                <a:latin typeface="Trebuchet MS" panose="020B0603020202020204"/>
                <a:cs typeface="Trebuchet MS" panose="020B0603020202020204"/>
              </a:rPr>
              <a:t>P</a:t>
            </a:r>
            <a:r>
              <a:rPr sz="2800" spc="75" dirty="0">
                <a:solidFill>
                  <a:srgbClr val="471730"/>
                </a:solidFill>
                <a:latin typeface="Trebuchet MS" panose="020B0603020202020204"/>
                <a:cs typeface="Trebuchet MS" panose="020B0603020202020204"/>
              </a:rPr>
              <a:t>T</a:t>
            </a:r>
            <a:r>
              <a:rPr sz="2800" spc="114" dirty="0">
                <a:solidFill>
                  <a:srgbClr val="471730"/>
                </a:solidFill>
                <a:latin typeface="Trebuchet MS" panose="020B0603020202020204"/>
                <a:cs typeface="Trebuchet MS" panose="020B0603020202020204"/>
              </a:rPr>
              <a:t>IC</a:t>
            </a:r>
            <a:r>
              <a:rPr sz="2800" spc="-125" dirty="0">
                <a:solidFill>
                  <a:srgbClr val="471730"/>
                </a:solidFill>
                <a:latin typeface="Trebuchet MS" panose="020B0603020202020204"/>
                <a:cs typeface="Trebuchet MS" panose="020B0603020202020204"/>
              </a:rPr>
              <a:t> P</a:t>
            </a:r>
            <a:r>
              <a:rPr sz="2800" spc="-90" dirty="0">
                <a:solidFill>
                  <a:srgbClr val="471730"/>
                </a:solidFill>
                <a:latin typeface="Trebuchet MS" panose="020B0603020202020204"/>
                <a:cs typeface="Trebuchet MS" panose="020B0603020202020204"/>
              </a:rPr>
              <a:t>E</a:t>
            </a:r>
            <a:r>
              <a:rPr sz="2800" spc="70" dirty="0">
                <a:solidFill>
                  <a:srgbClr val="471730"/>
                </a:solidFill>
                <a:latin typeface="Trebuchet MS" panose="020B0603020202020204"/>
                <a:cs typeface="Trebuchet MS" panose="020B0603020202020204"/>
              </a:rPr>
              <a:t>R</a:t>
            </a:r>
            <a:r>
              <a:rPr sz="2800" spc="-80" dirty="0">
                <a:solidFill>
                  <a:srgbClr val="471730"/>
                </a:solidFill>
                <a:latin typeface="Trebuchet MS" panose="020B0603020202020204"/>
                <a:cs typeface="Trebuchet MS" panose="020B0603020202020204"/>
              </a:rPr>
              <a:t>I</a:t>
            </a:r>
            <a:r>
              <a:rPr sz="2800" spc="-120" dirty="0">
                <a:solidFill>
                  <a:srgbClr val="471730"/>
                </a:solidFill>
                <a:latin typeface="Trebuchet MS" panose="020B0603020202020204"/>
                <a:cs typeface="Trebuchet MS" panose="020B0603020202020204"/>
              </a:rPr>
              <a:t>T</a:t>
            </a:r>
            <a:r>
              <a:rPr sz="2800" spc="420" dirty="0">
                <a:solidFill>
                  <a:srgbClr val="471730"/>
                </a:solidFill>
                <a:latin typeface="Trebuchet MS" panose="020B0603020202020204"/>
                <a:cs typeface="Trebuchet MS" panose="020B0603020202020204"/>
              </a:rPr>
              <a:t>O</a:t>
            </a:r>
            <a:r>
              <a:rPr sz="2800" spc="385" dirty="0">
                <a:solidFill>
                  <a:srgbClr val="471730"/>
                </a:solidFill>
                <a:latin typeface="Trebuchet MS" panose="020B0603020202020204"/>
                <a:cs typeface="Trebuchet MS" panose="020B0603020202020204"/>
              </a:rPr>
              <a:t>N</a:t>
            </a:r>
            <a:r>
              <a:rPr sz="2800" spc="-40" dirty="0">
                <a:solidFill>
                  <a:srgbClr val="471730"/>
                </a:solidFill>
                <a:latin typeface="Trebuchet MS" panose="020B0603020202020204"/>
                <a:cs typeface="Trebuchet MS" panose="020B0603020202020204"/>
              </a:rPr>
              <a:t>ITIS</a:t>
            </a:r>
            <a:r>
              <a:rPr sz="2800" spc="-120" dirty="0">
                <a:solidFill>
                  <a:srgbClr val="471730"/>
                </a:solidFill>
                <a:latin typeface="Trebuchet MS" panose="020B0603020202020204"/>
                <a:cs typeface="Trebuchet MS" panose="020B0603020202020204"/>
              </a:rPr>
              <a:t> </a:t>
            </a:r>
            <a:r>
              <a:rPr sz="2800" spc="-415" dirty="0">
                <a:solidFill>
                  <a:srgbClr val="471730"/>
                </a:solidFill>
                <a:latin typeface="Trebuchet MS" panose="020B0603020202020204"/>
                <a:cs typeface="Trebuchet MS" panose="020B0603020202020204"/>
              </a:rPr>
              <a:t>.</a:t>
            </a:r>
            <a:endParaRPr sz="2800">
              <a:latin typeface="Trebuchet MS" panose="020B0603020202020204"/>
              <a:cs typeface="Trebuchet MS" panose="020B0603020202020204"/>
            </a:endParaRPr>
          </a:p>
        </p:txBody>
      </p:sp>
      <p:sp>
        <p:nvSpPr>
          <p:cNvPr id="3" name="object 3"/>
          <p:cNvSpPr/>
          <p:nvPr/>
        </p:nvSpPr>
        <p:spPr>
          <a:xfrm>
            <a:off x="448055" y="457200"/>
            <a:ext cx="11296015" cy="91440"/>
          </a:xfrm>
          <a:custGeom>
            <a:avLst/>
            <a:gdLst/>
            <a:ahLst/>
            <a:cxnLst/>
            <a:rect l="l" t="t" r="r" b="b"/>
            <a:pathLst>
              <a:path w="11296015" h="91440">
                <a:moveTo>
                  <a:pt x="11295888" y="0"/>
                </a:moveTo>
                <a:lnTo>
                  <a:pt x="0" y="0"/>
                </a:lnTo>
                <a:lnTo>
                  <a:pt x="0" y="91439"/>
                </a:lnTo>
                <a:lnTo>
                  <a:pt x="11295888" y="91439"/>
                </a:lnTo>
                <a:lnTo>
                  <a:pt x="11295888" y="0"/>
                </a:lnTo>
                <a:close/>
              </a:path>
            </a:pathLst>
          </a:custGeom>
          <a:solidFill>
            <a:srgbClr val="4D1334"/>
          </a:solidFill>
        </p:spPr>
        <p:txBody>
          <a:bodyPr wrap="square" lIns="0" tIns="0" rIns="0" bIns="0" rtlCol="0"/>
          <a:lstStyle/>
          <a:p>
            <a:endParaRPr/>
          </a:p>
        </p:txBody>
      </p:sp>
      <p:sp>
        <p:nvSpPr>
          <p:cNvPr id="4" name="object 4"/>
          <p:cNvSpPr txBox="1"/>
          <p:nvPr/>
        </p:nvSpPr>
        <p:spPr>
          <a:xfrm>
            <a:off x="372567" y="1702053"/>
            <a:ext cx="10588625" cy="1123315"/>
          </a:xfrm>
          <a:prstGeom prst="rect">
            <a:avLst/>
          </a:prstGeom>
        </p:spPr>
        <p:txBody>
          <a:bodyPr vert="horz" wrap="square" lIns="0" tIns="12700" rIns="0" bIns="0" rtlCol="0">
            <a:spAutoFit/>
          </a:bodyPr>
          <a:lstStyle/>
          <a:p>
            <a:pPr marL="12700" marR="5080" indent="167640">
              <a:lnSpc>
                <a:spcPct val="100000"/>
              </a:lnSpc>
              <a:spcBef>
                <a:spcPts val="100"/>
              </a:spcBef>
              <a:tabLst>
                <a:tab pos="5067300" algn="l"/>
              </a:tabLst>
            </a:pPr>
            <a:r>
              <a:rPr sz="2400" spc="-135" dirty="0">
                <a:solidFill>
                  <a:srgbClr val="3C3C3C"/>
                </a:solidFill>
                <a:highlight>
                  <a:srgbClr val="FFFF00"/>
                </a:highlight>
                <a:latin typeface="Trebuchet MS" panose="020B0603020202020204"/>
                <a:cs typeface="Trebuchet MS" panose="020B0603020202020204"/>
              </a:rPr>
              <a:t>Bacteria</a:t>
            </a:r>
            <a:r>
              <a:rPr sz="2400" spc="-65"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flourish</a:t>
            </a:r>
            <a:r>
              <a:rPr sz="2400" spc="-35"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because</a:t>
            </a:r>
            <a:r>
              <a:rPr sz="2400" spc="-75" dirty="0">
                <a:solidFill>
                  <a:srgbClr val="3C3C3C"/>
                </a:solidFill>
                <a:latin typeface="Trebuchet MS" panose="020B0603020202020204"/>
                <a:cs typeface="Trebuchet MS" panose="020B0603020202020204"/>
              </a:rPr>
              <a:t> </a:t>
            </a:r>
            <a:r>
              <a:rPr sz="2400" spc="-130" dirty="0">
                <a:solidFill>
                  <a:srgbClr val="3C3C3C"/>
                </a:solidFill>
                <a:latin typeface="Trebuchet MS" panose="020B0603020202020204"/>
                <a:cs typeface="Trebuchet MS" panose="020B0603020202020204"/>
              </a:rPr>
              <a:t>of</a:t>
            </a:r>
            <a:r>
              <a:rPr sz="2400" spc="-50" dirty="0">
                <a:solidFill>
                  <a:srgbClr val="3C3C3C"/>
                </a:solidFill>
                <a:highlight>
                  <a:srgbClr val="FFFF00"/>
                </a:highlight>
                <a:latin typeface="Trebuchet MS" panose="020B0603020202020204"/>
                <a:cs typeface="Trebuchet MS" panose="020B0603020202020204"/>
              </a:rPr>
              <a:t> </a:t>
            </a:r>
            <a:r>
              <a:rPr sz="2400" spc="-130" dirty="0">
                <a:solidFill>
                  <a:srgbClr val="3C3C3C"/>
                </a:solidFill>
                <a:highlight>
                  <a:srgbClr val="FFFF00"/>
                </a:highlight>
                <a:latin typeface="Trebuchet MS" panose="020B0603020202020204"/>
                <a:cs typeface="Trebuchet MS" panose="020B0603020202020204"/>
              </a:rPr>
              <a:t>decreased</a:t>
            </a:r>
            <a:r>
              <a:rPr sz="2400" spc="-70" dirty="0">
                <a:solidFill>
                  <a:srgbClr val="3C3C3C"/>
                </a:solidFill>
                <a:highlight>
                  <a:srgbClr val="FFFF00"/>
                </a:highlight>
                <a:latin typeface="Trebuchet MS" panose="020B0603020202020204"/>
                <a:cs typeface="Trebuchet MS" panose="020B0603020202020204"/>
              </a:rPr>
              <a:t> </a:t>
            </a:r>
            <a:r>
              <a:rPr sz="2400" spc="130" dirty="0">
                <a:solidFill>
                  <a:srgbClr val="3C3C3C"/>
                </a:solidFill>
                <a:highlight>
                  <a:srgbClr val="FFFF00"/>
                </a:highlight>
                <a:latin typeface="Trebuchet MS" panose="020B0603020202020204"/>
                <a:cs typeface="Trebuchet MS" panose="020B0603020202020204"/>
              </a:rPr>
              <a:t>HCL</a:t>
            </a:r>
            <a:r>
              <a:rPr sz="2400" spc="-75" dirty="0">
                <a:solidFill>
                  <a:srgbClr val="3C3C3C"/>
                </a:solidFill>
                <a:latin typeface="Trebuchet MS" panose="020B0603020202020204"/>
                <a:cs typeface="Trebuchet MS" panose="020B0603020202020204"/>
              </a:rPr>
              <a:t> </a:t>
            </a:r>
            <a:r>
              <a:rPr sz="2400" spc="-155" dirty="0">
                <a:solidFill>
                  <a:srgbClr val="3C3C3C"/>
                </a:solidFill>
                <a:latin typeface="Trebuchet MS" panose="020B0603020202020204"/>
                <a:cs typeface="Trebuchet MS" panose="020B0603020202020204"/>
              </a:rPr>
              <a:t>and</a:t>
            </a:r>
            <a:r>
              <a:rPr sz="2400" spc="-30" dirty="0">
                <a:solidFill>
                  <a:srgbClr val="3C3C3C"/>
                </a:solidFill>
                <a:latin typeface="Trebuchet MS" panose="020B0603020202020204"/>
                <a:cs typeface="Trebuchet MS" panose="020B0603020202020204"/>
              </a:rPr>
              <a:t> </a:t>
            </a:r>
            <a:r>
              <a:rPr sz="2400" spc="-70" dirty="0">
                <a:solidFill>
                  <a:srgbClr val="3C3C3C"/>
                </a:solidFill>
                <a:latin typeface="Trebuchet MS" panose="020B0603020202020204"/>
                <a:cs typeface="Trebuchet MS" panose="020B0603020202020204"/>
              </a:rPr>
              <a:t>loss</a:t>
            </a:r>
            <a:r>
              <a:rPr sz="2400" spc="-65" dirty="0">
                <a:solidFill>
                  <a:srgbClr val="3C3C3C"/>
                </a:solidFill>
                <a:latin typeface="Trebuchet MS" panose="020B0603020202020204"/>
                <a:cs typeface="Trebuchet MS" panose="020B0603020202020204"/>
              </a:rPr>
              <a:t> </a:t>
            </a:r>
            <a:r>
              <a:rPr sz="2400" spc="-130" dirty="0">
                <a:solidFill>
                  <a:srgbClr val="3C3C3C"/>
                </a:solidFill>
                <a:latin typeface="Trebuchet MS" panose="020B0603020202020204"/>
                <a:cs typeface="Trebuchet MS" panose="020B0603020202020204"/>
              </a:rPr>
              <a:t>of</a:t>
            </a:r>
            <a:r>
              <a:rPr sz="2400" spc="-50" dirty="0">
                <a:solidFill>
                  <a:srgbClr val="3C3C3C"/>
                </a:solidFill>
                <a:latin typeface="Trebuchet MS" panose="020B0603020202020204"/>
                <a:cs typeface="Trebuchet MS" panose="020B0603020202020204"/>
              </a:rPr>
              <a:t> </a:t>
            </a:r>
            <a:r>
              <a:rPr sz="2400" spc="-120" dirty="0">
                <a:solidFill>
                  <a:srgbClr val="3C3C3C"/>
                </a:solidFill>
                <a:latin typeface="Trebuchet MS" panose="020B0603020202020204"/>
                <a:cs typeface="Trebuchet MS" panose="020B0603020202020204"/>
              </a:rPr>
              <a:t>its</a:t>
            </a:r>
            <a:r>
              <a:rPr sz="2400" spc="-45" dirty="0">
                <a:solidFill>
                  <a:srgbClr val="3C3C3C"/>
                </a:solidFill>
                <a:latin typeface="Trebuchet MS" panose="020B0603020202020204"/>
                <a:cs typeface="Trebuchet MS" panose="020B0603020202020204"/>
              </a:rPr>
              <a:t> </a:t>
            </a:r>
            <a:r>
              <a:rPr sz="2400" spc="-150" dirty="0">
                <a:solidFill>
                  <a:srgbClr val="3C3C3C"/>
                </a:solidFill>
                <a:highlight>
                  <a:srgbClr val="FFFF00"/>
                </a:highlight>
                <a:latin typeface="Trebuchet MS" panose="020B0603020202020204"/>
                <a:cs typeface="Trebuchet MS" panose="020B0603020202020204"/>
              </a:rPr>
              <a:t>antiseptic</a:t>
            </a:r>
            <a:r>
              <a:rPr sz="2400" spc="-65" dirty="0">
                <a:solidFill>
                  <a:srgbClr val="3C3C3C"/>
                </a:solidFill>
                <a:highlight>
                  <a:srgbClr val="FFFF00"/>
                </a:highlight>
                <a:latin typeface="Trebuchet MS" panose="020B0603020202020204"/>
                <a:cs typeface="Trebuchet MS" panose="020B0603020202020204"/>
              </a:rPr>
              <a:t> </a:t>
            </a:r>
            <a:r>
              <a:rPr sz="2400" spc="-204" dirty="0">
                <a:solidFill>
                  <a:srgbClr val="3C3C3C"/>
                </a:solidFill>
                <a:highlight>
                  <a:srgbClr val="FFFF00"/>
                </a:highlight>
                <a:latin typeface="Trebuchet MS" panose="020B0603020202020204"/>
                <a:cs typeface="Trebuchet MS" panose="020B0603020202020204"/>
              </a:rPr>
              <a:t>effect</a:t>
            </a:r>
            <a:r>
              <a:rPr sz="2400" spc="-55" dirty="0">
                <a:solidFill>
                  <a:srgbClr val="3C3C3C"/>
                </a:solidFill>
                <a:latin typeface="Trebuchet MS" panose="020B0603020202020204"/>
                <a:cs typeface="Trebuchet MS" panose="020B0603020202020204"/>
              </a:rPr>
              <a:t> </a:t>
            </a:r>
            <a:r>
              <a:rPr sz="2400" spc="140" dirty="0">
                <a:solidFill>
                  <a:srgbClr val="3C3C3C"/>
                </a:solidFill>
                <a:latin typeface="Trebuchet MS" panose="020B0603020202020204"/>
                <a:cs typeface="Trebuchet MS" panose="020B0603020202020204"/>
              </a:rPr>
              <a:t>+</a:t>
            </a:r>
            <a:r>
              <a:rPr sz="2400" spc="-55" dirty="0">
                <a:solidFill>
                  <a:srgbClr val="3C3C3C"/>
                </a:solidFill>
                <a:latin typeface="Trebuchet MS" panose="020B0603020202020204"/>
                <a:cs typeface="Trebuchet MS" panose="020B0603020202020204"/>
              </a:rPr>
              <a:t> </a:t>
            </a:r>
            <a:r>
              <a:rPr sz="2400" spc="-155" dirty="0">
                <a:solidFill>
                  <a:srgbClr val="3C3C3C"/>
                </a:solidFill>
                <a:latin typeface="Trebuchet MS" panose="020B0603020202020204"/>
                <a:cs typeface="Trebuchet MS" panose="020B0603020202020204"/>
              </a:rPr>
              <a:t>they </a:t>
            </a:r>
            <a:r>
              <a:rPr sz="2400" spc="-150"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mig</a:t>
            </a:r>
            <a:r>
              <a:rPr sz="2400" spc="-80" dirty="0">
                <a:solidFill>
                  <a:srgbClr val="3C3C3C"/>
                </a:solidFill>
                <a:latin typeface="Trebuchet MS" panose="020B0603020202020204"/>
                <a:cs typeface="Trebuchet MS" panose="020B0603020202020204"/>
              </a:rPr>
              <a:t>r</a:t>
            </a:r>
            <a:r>
              <a:rPr sz="2400" spc="-185" dirty="0">
                <a:solidFill>
                  <a:srgbClr val="3C3C3C"/>
                </a:solidFill>
                <a:latin typeface="Trebuchet MS" panose="020B0603020202020204"/>
                <a:cs typeface="Trebuchet MS" panose="020B0603020202020204"/>
              </a:rPr>
              <a:t>ate</a:t>
            </a:r>
            <a:r>
              <a:rPr sz="2400" spc="-75" dirty="0">
                <a:solidFill>
                  <a:srgbClr val="3C3C3C"/>
                </a:solidFill>
                <a:latin typeface="Trebuchet MS" panose="020B0603020202020204"/>
                <a:cs typeface="Trebuchet MS" panose="020B0603020202020204"/>
              </a:rPr>
              <a:t> </a:t>
            </a:r>
            <a:r>
              <a:rPr sz="2400" spc="-60" dirty="0">
                <a:solidFill>
                  <a:srgbClr val="3C3C3C"/>
                </a:solidFill>
                <a:latin typeface="Trebuchet MS" panose="020B0603020202020204"/>
                <a:cs typeface="Trebuchet MS" panose="020B0603020202020204"/>
              </a:rPr>
              <a:t>to</a:t>
            </a:r>
            <a:r>
              <a:rPr sz="2400" spc="-70"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the</a:t>
            </a:r>
            <a:r>
              <a:rPr sz="2400" spc="-6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pe</a:t>
            </a:r>
            <a:r>
              <a:rPr sz="2400" spc="-65" dirty="0">
                <a:solidFill>
                  <a:srgbClr val="3C3C3C"/>
                </a:solidFill>
                <a:latin typeface="Trebuchet MS" panose="020B0603020202020204"/>
                <a:cs typeface="Trebuchet MS" panose="020B0603020202020204"/>
              </a:rPr>
              <a:t>r</a:t>
            </a:r>
            <a:r>
              <a:rPr sz="2400" spc="-85" dirty="0">
                <a:solidFill>
                  <a:srgbClr val="3C3C3C"/>
                </a:solidFill>
                <a:latin typeface="Trebuchet MS" panose="020B0603020202020204"/>
                <a:cs typeface="Trebuchet MS" panose="020B0603020202020204"/>
              </a:rPr>
              <a:t>it</a:t>
            </a:r>
            <a:r>
              <a:rPr sz="2400" spc="-140" dirty="0">
                <a:solidFill>
                  <a:srgbClr val="3C3C3C"/>
                </a:solidFill>
                <a:latin typeface="Trebuchet MS" panose="020B0603020202020204"/>
                <a:cs typeface="Trebuchet MS" panose="020B0603020202020204"/>
              </a:rPr>
              <a:t>o</a:t>
            </a:r>
            <a:r>
              <a:rPr sz="2400" spc="-175" dirty="0">
                <a:solidFill>
                  <a:srgbClr val="3C3C3C"/>
                </a:solidFill>
                <a:latin typeface="Trebuchet MS" panose="020B0603020202020204"/>
                <a:cs typeface="Trebuchet MS" panose="020B0603020202020204"/>
              </a:rPr>
              <a:t>ne</a:t>
            </a:r>
            <a:r>
              <a:rPr sz="2400" spc="-160" dirty="0">
                <a:solidFill>
                  <a:srgbClr val="3C3C3C"/>
                </a:solidFill>
                <a:latin typeface="Trebuchet MS" panose="020B0603020202020204"/>
                <a:cs typeface="Trebuchet MS" panose="020B0603020202020204"/>
              </a:rPr>
              <a:t>a</a:t>
            </a:r>
            <a:r>
              <a:rPr sz="2400" spc="-185" dirty="0">
                <a:solidFill>
                  <a:srgbClr val="3C3C3C"/>
                </a:solidFill>
                <a:latin typeface="Trebuchet MS" panose="020B0603020202020204"/>
                <a:cs typeface="Trebuchet MS" panose="020B0603020202020204"/>
              </a:rPr>
              <a:t>l</a:t>
            </a:r>
            <a:r>
              <a:rPr sz="2400" spc="-75" dirty="0">
                <a:solidFill>
                  <a:srgbClr val="3C3C3C"/>
                </a:solidFill>
                <a:latin typeface="Trebuchet MS" panose="020B0603020202020204"/>
                <a:cs typeface="Trebuchet MS" panose="020B0603020202020204"/>
              </a:rPr>
              <a:t> </a:t>
            </a:r>
            <a:r>
              <a:rPr sz="2400" spc="-185" dirty="0">
                <a:solidFill>
                  <a:srgbClr val="3C3C3C"/>
                </a:solidFill>
                <a:latin typeface="Trebuchet MS" panose="020B0603020202020204"/>
                <a:cs typeface="Trebuchet MS" panose="020B0603020202020204"/>
              </a:rPr>
              <a:t>c</a:t>
            </a:r>
            <a:r>
              <a:rPr sz="2400" spc="-280" dirty="0">
                <a:solidFill>
                  <a:srgbClr val="3C3C3C"/>
                </a:solidFill>
                <a:latin typeface="Trebuchet MS" panose="020B0603020202020204"/>
                <a:cs typeface="Trebuchet MS" panose="020B0603020202020204"/>
              </a:rPr>
              <a:t>a</a:t>
            </a:r>
            <a:r>
              <a:rPr sz="2400" spc="-145" dirty="0">
                <a:solidFill>
                  <a:srgbClr val="3C3C3C"/>
                </a:solidFill>
                <a:latin typeface="Trebuchet MS" panose="020B0603020202020204"/>
                <a:cs typeface="Trebuchet MS" panose="020B0603020202020204"/>
              </a:rPr>
              <a:t>vity</a:t>
            </a:r>
            <a:r>
              <a:rPr sz="2400"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Diffus</a:t>
            </a:r>
            <a:r>
              <a:rPr sz="2400" spc="-160" dirty="0">
                <a:solidFill>
                  <a:srgbClr val="3C3C3C"/>
                </a:solidFill>
                <a:latin typeface="Trebuchet MS" panose="020B0603020202020204"/>
                <a:cs typeface="Trebuchet MS" panose="020B0603020202020204"/>
              </a:rPr>
              <a:t>e</a:t>
            </a:r>
            <a:r>
              <a:rPr sz="2400" spc="-55" dirty="0">
                <a:solidFill>
                  <a:srgbClr val="3C3C3C"/>
                </a:solidFill>
                <a:latin typeface="Trebuchet MS" panose="020B0603020202020204"/>
                <a:cs typeface="Trebuchet MS" panose="020B0603020202020204"/>
              </a:rPr>
              <a:t> </a:t>
            </a:r>
            <a:r>
              <a:rPr sz="2400" spc="-180" dirty="0">
                <a:solidFill>
                  <a:srgbClr val="3C3C3C"/>
                </a:solidFill>
                <a:latin typeface="Trebuchet MS" panose="020B0603020202020204"/>
                <a:cs typeface="Trebuchet MS" panose="020B0603020202020204"/>
              </a:rPr>
              <a:t>ba</a:t>
            </a:r>
            <a:r>
              <a:rPr sz="2400" spc="-160" dirty="0">
                <a:solidFill>
                  <a:srgbClr val="3C3C3C"/>
                </a:solidFill>
                <a:latin typeface="Trebuchet MS" panose="020B0603020202020204"/>
                <a:cs typeface="Trebuchet MS" panose="020B0603020202020204"/>
              </a:rPr>
              <a:t>c</a:t>
            </a:r>
            <a:r>
              <a:rPr sz="2400" spc="-114" dirty="0">
                <a:solidFill>
                  <a:srgbClr val="3C3C3C"/>
                </a:solidFill>
                <a:latin typeface="Trebuchet MS" panose="020B0603020202020204"/>
                <a:cs typeface="Trebuchet MS" panose="020B0603020202020204"/>
              </a:rPr>
              <a:t>teri</a:t>
            </a:r>
            <a:r>
              <a:rPr sz="2400" spc="-210" dirty="0">
                <a:solidFill>
                  <a:srgbClr val="3C3C3C"/>
                </a:solidFill>
                <a:latin typeface="Trebuchet MS" panose="020B0603020202020204"/>
                <a:cs typeface="Trebuchet MS" panose="020B0603020202020204"/>
              </a:rPr>
              <a:t>al</a:t>
            </a:r>
            <a:r>
              <a:rPr sz="2400" spc="-95"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pe</a:t>
            </a:r>
            <a:r>
              <a:rPr sz="2400" spc="-70" dirty="0">
                <a:solidFill>
                  <a:srgbClr val="3C3C3C"/>
                </a:solidFill>
                <a:latin typeface="Trebuchet MS" panose="020B0603020202020204"/>
                <a:cs typeface="Trebuchet MS" panose="020B0603020202020204"/>
              </a:rPr>
              <a:t>r</a:t>
            </a:r>
            <a:r>
              <a:rPr sz="2400" spc="-85" dirty="0">
                <a:solidFill>
                  <a:srgbClr val="3C3C3C"/>
                </a:solidFill>
                <a:latin typeface="Trebuchet MS" panose="020B0603020202020204"/>
                <a:cs typeface="Trebuchet MS" panose="020B0603020202020204"/>
              </a:rPr>
              <a:t>it</a:t>
            </a:r>
            <a:r>
              <a:rPr sz="2400" spc="-140" dirty="0">
                <a:solidFill>
                  <a:srgbClr val="3C3C3C"/>
                </a:solidFill>
                <a:latin typeface="Trebuchet MS" panose="020B0603020202020204"/>
                <a:cs typeface="Trebuchet MS" panose="020B0603020202020204"/>
              </a:rPr>
              <a:t>o</a:t>
            </a:r>
            <a:r>
              <a:rPr sz="2400" spc="-125" dirty="0">
                <a:solidFill>
                  <a:srgbClr val="3C3C3C"/>
                </a:solidFill>
                <a:latin typeface="Trebuchet MS" panose="020B0603020202020204"/>
                <a:cs typeface="Trebuchet MS" panose="020B0603020202020204"/>
              </a:rPr>
              <a:t>niti</a:t>
            </a:r>
            <a:r>
              <a:rPr sz="2400" spc="-150" dirty="0">
                <a:solidFill>
                  <a:srgbClr val="3C3C3C"/>
                </a:solidFill>
                <a:latin typeface="Trebuchet MS" panose="020B0603020202020204"/>
                <a:cs typeface="Trebuchet MS" panose="020B0603020202020204"/>
              </a:rPr>
              <a:t>s</a:t>
            </a:r>
            <a:r>
              <a:rPr sz="2400" spc="-200" dirty="0">
                <a:solidFill>
                  <a:srgbClr val="3C3C3C"/>
                </a:solidFill>
                <a:latin typeface="Trebuchet MS" panose="020B0603020202020204"/>
                <a:cs typeface="Trebuchet MS" panose="020B0603020202020204"/>
              </a:rPr>
              <a:t>/Septic</a:t>
            </a:r>
            <a:r>
              <a:rPr sz="2400" spc="-5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pe</a:t>
            </a:r>
            <a:r>
              <a:rPr sz="2400" spc="-70" dirty="0">
                <a:solidFill>
                  <a:srgbClr val="3C3C3C"/>
                </a:solidFill>
                <a:latin typeface="Trebuchet MS" panose="020B0603020202020204"/>
                <a:cs typeface="Trebuchet MS" panose="020B0603020202020204"/>
              </a:rPr>
              <a:t>r</a:t>
            </a:r>
            <a:r>
              <a:rPr sz="2400" spc="-85" dirty="0">
                <a:solidFill>
                  <a:srgbClr val="3C3C3C"/>
                </a:solidFill>
                <a:latin typeface="Trebuchet MS" panose="020B0603020202020204"/>
                <a:cs typeface="Trebuchet MS" panose="020B0603020202020204"/>
              </a:rPr>
              <a:t>it</a:t>
            </a:r>
            <a:r>
              <a:rPr sz="2400" spc="-140" dirty="0">
                <a:solidFill>
                  <a:srgbClr val="3C3C3C"/>
                </a:solidFill>
                <a:latin typeface="Trebuchet MS" panose="020B0603020202020204"/>
                <a:cs typeface="Trebuchet MS" panose="020B0603020202020204"/>
              </a:rPr>
              <a:t>o</a:t>
            </a:r>
            <a:r>
              <a:rPr sz="2400" spc="-120" dirty="0">
                <a:solidFill>
                  <a:srgbClr val="3C3C3C"/>
                </a:solidFill>
                <a:latin typeface="Trebuchet MS" panose="020B0603020202020204"/>
                <a:cs typeface="Trebuchet MS" panose="020B0603020202020204"/>
              </a:rPr>
              <a:t>nitis  </a:t>
            </a:r>
            <a:r>
              <a:rPr sz="2400" spc="-140" dirty="0">
                <a:solidFill>
                  <a:srgbClr val="3C3C3C"/>
                </a:solidFill>
                <a:latin typeface="Trebuchet MS" panose="020B0603020202020204"/>
                <a:cs typeface="Trebuchet MS" panose="020B0603020202020204"/>
              </a:rPr>
              <a:t>in</a:t>
            </a:r>
            <a:r>
              <a:rPr sz="2400" spc="-80" dirty="0">
                <a:solidFill>
                  <a:srgbClr val="3C3C3C"/>
                </a:solidFill>
                <a:highlight>
                  <a:srgbClr val="FFFF00"/>
                </a:highlight>
                <a:latin typeface="Trebuchet MS" panose="020B0603020202020204"/>
                <a:cs typeface="Trebuchet MS" panose="020B0603020202020204"/>
              </a:rPr>
              <a:t> </a:t>
            </a:r>
            <a:r>
              <a:rPr sz="2400" spc="-75" dirty="0">
                <a:solidFill>
                  <a:srgbClr val="3C3C3C"/>
                </a:solidFill>
                <a:highlight>
                  <a:srgbClr val="FFFF00"/>
                </a:highlight>
                <a:latin typeface="Trebuchet MS" panose="020B0603020202020204"/>
                <a:cs typeface="Trebuchet MS" panose="020B0603020202020204"/>
              </a:rPr>
              <a:t>6-12</a:t>
            </a:r>
            <a:r>
              <a:rPr sz="2400" spc="-60" dirty="0">
                <a:solidFill>
                  <a:srgbClr val="3C3C3C"/>
                </a:solidFill>
                <a:highlight>
                  <a:srgbClr val="FFFF00"/>
                </a:highlight>
                <a:latin typeface="Trebuchet MS" panose="020B0603020202020204"/>
                <a:cs typeface="Trebuchet MS" panose="020B0603020202020204"/>
              </a:rPr>
              <a:t> </a:t>
            </a:r>
            <a:r>
              <a:rPr sz="2400" spc="-100" dirty="0">
                <a:solidFill>
                  <a:srgbClr val="3C3C3C"/>
                </a:solidFill>
                <a:highlight>
                  <a:srgbClr val="FFFF00"/>
                </a:highlight>
                <a:latin typeface="Trebuchet MS" panose="020B0603020202020204"/>
                <a:cs typeface="Trebuchet MS" panose="020B0603020202020204"/>
              </a:rPr>
              <a:t>hours.</a:t>
            </a:r>
          </a:p>
        </p:txBody>
      </p:sp>
      <p:grpSp>
        <p:nvGrpSpPr>
          <p:cNvPr id="5" name="object 5"/>
          <p:cNvGrpSpPr/>
          <p:nvPr/>
        </p:nvGrpSpPr>
        <p:grpSpPr>
          <a:xfrm>
            <a:off x="4389120" y="2100072"/>
            <a:ext cx="1000125" cy="509270"/>
            <a:chOff x="4389120" y="2100072"/>
            <a:chExt cx="1000125" cy="509270"/>
          </a:xfrm>
        </p:grpSpPr>
        <p:sp>
          <p:nvSpPr>
            <p:cNvPr id="6" name="object 6"/>
            <p:cNvSpPr/>
            <p:nvPr/>
          </p:nvSpPr>
          <p:spPr>
            <a:xfrm>
              <a:off x="4399788" y="2110740"/>
              <a:ext cx="978535" cy="487680"/>
            </a:xfrm>
            <a:custGeom>
              <a:avLst/>
              <a:gdLst/>
              <a:ahLst/>
              <a:cxnLst/>
              <a:rect l="l" t="t" r="r" b="b"/>
              <a:pathLst>
                <a:path w="978535" h="487680">
                  <a:moveTo>
                    <a:pt x="734567" y="0"/>
                  </a:moveTo>
                  <a:lnTo>
                    <a:pt x="734567" y="121920"/>
                  </a:lnTo>
                  <a:lnTo>
                    <a:pt x="0" y="121920"/>
                  </a:lnTo>
                  <a:lnTo>
                    <a:pt x="0" y="365760"/>
                  </a:lnTo>
                  <a:lnTo>
                    <a:pt x="734567" y="365760"/>
                  </a:lnTo>
                  <a:lnTo>
                    <a:pt x="734567" y="487680"/>
                  </a:lnTo>
                  <a:lnTo>
                    <a:pt x="978408" y="243839"/>
                  </a:lnTo>
                  <a:lnTo>
                    <a:pt x="734567" y="0"/>
                  </a:lnTo>
                  <a:close/>
                </a:path>
              </a:pathLst>
            </a:custGeom>
            <a:solidFill>
              <a:srgbClr val="4D1334"/>
            </a:solidFill>
          </p:spPr>
          <p:txBody>
            <a:bodyPr wrap="square" lIns="0" tIns="0" rIns="0" bIns="0" rtlCol="0"/>
            <a:lstStyle/>
            <a:p>
              <a:endParaRPr/>
            </a:p>
          </p:txBody>
        </p:sp>
        <p:sp>
          <p:nvSpPr>
            <p:cNvPr id="7" name="object 7"/>
            <p:cNvSpPr/>
            <p:nvPr/>
          </p:nvSpPr>
          <p:spPr>
            <a:xfrm>
              <a:off x="4399788" y="2110740"/>
              <a:ext cx="978535" cy="487680"/>
            </a:xfrm>
            <a:custGeom>
              <a:avLst/>
              <a:gdLst/>
              <a:ahLst/>
              <a:cxnLst/>
              <a:rect l="l" t="t" r="r" b="b"/>
              <a:pathLst>
                <a:path w="978535" h="487680">
                  <a:moveTo>
                    <a:pt x="0" y="121920"/>
                  </a:moveTo>
                  <a:lnTo>
                    <a:pt x="734567" y="121920"/>
                  </a:lnTo>
                  <a:lnTo>
                    <a:pt x="734567" y="0"/>
                  </a:lnTo>
                  <a:lnTo>
                    <a:pt x="978408" y="243839"/>
                  </a:lnTo>
                  <a:lnTo>
                    <a:pt x="734567" y="487680"/>
                  </a:lnTo>
                  <a:lnTo>
                    <a:pt x="734567" y="365760"/>
                  </a:lnTo>
                  <a:lnTo>
                    <a:pt x="0" y="365760"/>
                  </a:lnTo>
                  <a:lnTo>
                    <a:pt x="0" y="121920"/>
                  </a:lnTo>
                  <a:close/>
                </a:path>
              </a:pathLst>
            </a:custGeom>
            <a:ln w="21336">
              <a:solidFill>
                <a:srgbClr val="360A22"/>
              </a:solidFill>
            </a:ln>
          </p:spPr>
          <p:txBody>
            <a:bodyPr wrap="square" lIns="0" tIns="0" rIns="0" bIns="0" rtlCol="0"/>
            <a:lstStyle/>
            <a:p>
              <a:endParaRPr/>
            </a:p>
          </p:txBody>
        </p:sp>
      </p:grpSp>
      <p:pic>
        <p:nvPicPr>
          <p:cNvPr id="8" name="object 8"/>
          <p:cNvPicPr/>
          <p:nvPr/>
        </p:nvPicPr>
        <p:blipFill>
          <a:blip r:embed="rId2" cstate="print"/>
          <a:stretch>
            <a:fillRect/>
          </a:stretch>
        </p:blipFill>
        <p:spPr>
          <a:xfrm>
            <a:off x="6809231" y="2828543"/>
            <a:ext cx="5013959" cy="340156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97593" y="3867911"/>
            <a:ext cx="2253081" cy="2743200"/>
          </a:xfrm>
          <a:prstGeom prst="rect">
            <a:avLst/>
          </a:prstGeom>
        </p:spPr>
      </p:pic>
      <p:sp>
        <p:nvSpPr>
          <p:cNvPr id="3" name="object 3"/>
          <p:cNvSpPr txBox="1">
            <a:spLocks noGrp="1"/>
          </p:cNvSpPr>
          <p:nvPr>
            <p:ph type="title"/>
          </p:nvPr>
        </p:nvSpPr>
        <p:spPr>
          <a:xfrm>
            <a:off x="438912" y="615695"/>
            <a:ext cx="11311255" cy="1188720"/>
          </a:xfrm>
          <a:prstGeom prst="rect">
            <a:avLst/>
          </a:prstGeom>
          <a:solidFill>
            <a:srgbClr val="4D1334"/>
          </a:solidFill>
        </p:spPr>
        <p:txBody>
          <a:bodyPr vert="horz" wrap="square" lIns="0" tIns="635" rIns="0" bIns="0" rtlCol="0">
            <a:spAutoFit/>
          </a:bodyPr>
          <a:lstStyle/>
          <a:p>
            <a:pPr>
              <a:lnSpc>
                <a:spcPct val="100000"/>
              </a:lnSpc>
              <a:spcBef>
                <a:spcPts val="5"/>
              </a:spcBef>
            </a:pPr>
            <a:endParaRPr sz="4200">
              <a:latin typeface="Times New Roman" panose="02020603050405020304"/>
              <a:cs typeface="Times New Roman" panose="02020603050405020304"/>
            </a:endParaRPr>
          </a:p>
          <a:p>
            <a:pPr marL="233680">
              <a:lnSpc>
                <a:spcPct val="100000"/>
              </a:lnSpc>
            </a:pPr>
            <a:r>
              <a:rPr spc="130" dirty="0">
                <a:solidFill>
                  <a:srgbClr val="FFFFFF"/>
                </a:solidFill>
              </a:rPr>
              <a:t>CLINICAL</a:t>
            </a:r>
            <a:r>
              <a:rPr spc="-85" dirty="0">
                <a:solidFill>
                  <a:srgbClr val="FFFFFF"/>
                </a:solidFill>
              </a:rPr>
              <a:t> </a:t>
            </a:r>
            <a:r>
              <a:rPr spc="50" dirty="0">
                <a:solidFill>
                  <a:srgbClr val="FFFFFF"/>
                </a:solidFill>
              </a:rPr>
              <a:t>PRESENTATION</a:t>
            </a:r>
            <a:r>
              <a:rPr spc="-130" dirty="0">
                <a:solidFill>
                  <a:srgbClr val="FFFFFF"/>
                </a:solidFill>
              </a:rPr>
              <a:t> </a:t>
            </a:r>
            <a:r>
              <a:rPr spc="30" dirty="0">
                <a:solidFill>
                  <a:srgbClr val="FFFFFF"/>
                </a:solidFill>
              </a:rPr>
              <a:t>(SYMPTOMS)</a:t>
            </a:r>
          </a:p>
        </p:txBody>
      </p:sp>
      <p:sp>
        <p:nvSpPr>
          <p:cNvPr id="4" name="object 4"/>
          <p:cNvSpPr txBox="1"/>
          <p:nvPr/>
        </p:nvSpPr>
        <p:spPr>
          <a:xfrm>
            <a:off x="559409" y="2539999"/>
            <a:ext cx="10894060" cy="3082290"/>
          </a:xfrm>
          <a:prstGeom prst="rect">
            <a:avLst/>
          </a:prstGeom>
        </p:spPr>
        <p:txBody>
          <a:bodyPr vert="horz" wrap="square" lIns="0" tIns="55880" rIns="0" bIns="0" rtlCol="0">
            <a:spAutoFit/>
          </a:bodyPr>
          <a:lstStyle/>
          <a:p>
            <a:pPr marL="317500" marR="5080" indent="-304800">
              <a:lnSpc>
                <a:spcPct val="90000"/>
              </a:lnSpc>
              <a:spcBef>
                <a:spcPts val="440"/>
              </a:spcBef>
              <a:buClr>
                <a:srgbClr val="903062"/>
              </a:buClr>
              <a:buSzPct val="91000"/>
              <a:buFont typeface="Cambria" panose="02040503050406030204"/>
              <a:buChar char="◾"/>
              <a:tabLst>
                <a:tab pos="317500" algn="l"/>
              </a:tabLst>
            </a:pPr>
            <a:r>
              <a:rPr sz="2800" spc="-125" dirty="0">
                <a:solidFill>
                  <a:srgbClr val="3C3C3C"/>
                </a:solidFill>
                <a:latin typeface="Trebuchet MS" panose="020B0603020202020204"/>
                <a:cs typeface="Trebuchet MS" panose="020B0603020202020204"/>
              </a:rPr>
              <a:t>Present</a:t>
            </a:r>
            <a:r>
              <a:rPr sz="2800" spc="-60" dirty="0">
                <a:solidFill>
                  <a:srgbClr val="3C3C3C"/>
                </a:solidFill>
                <a:latin typeface="Trebuchet MS" panose="020B0603020202020204"/>
                <a:cs typeface="Trebuchet MS" panose="020B0603020202020204"/>
              </a:rPr>
              <a:t> </a:t>
            </a:r>
            <a:r>
              <a:rPr sz="2800" spc="-140" dirty="0">
                <a:solidFill>
                  <a:srgbClr val="3C3C3C"/>
                </a:solidFill>
                <a:latin typeface="Trebuchet MS" panose="020B0603020202020204"/>
                <a:cs typeface="Trebuchet MS" panose="020B0603020202020204"/>
              </a:rPr>
              <a:t>with</a:t>
            </a:r>
            <a:r>
              <a:rPr sz="2800" spc="-25" dirty="0">
                <a:solidFill>
                  <a:srgbClr val="3C3C3C"/>
                </a:solidFill>
                <a:latin typeface="Trebuchet MS" panose="020B0603020202020204"/>
                <a:cs typeface="Trebuchet MS" panose="020B0603020202020204"/>
              </a:rPr>
              <a:t> </a:t>
            </a:r>
            <a:r>
              <a:rPr sz="2800" spc="-130" dirty="0">
                <a:solidFill>
                  <a:srgbClr val="3C3C3C"/>
                </a:solidFill>
                <a:highlight>
                  <a:srgbClr val="FFFF00"/>
                </a:highlight>
                <a:latin typeface="Trebuchet MS" panose="020B0603020202020204"/>
                <a:cs typeface="Trebuchet MS" panose="020B0603020202020204"/>
              </a:rPr>
              <a:t>sudden</a:t>
            </a:r>
            <a:r>
              <a:rPr sz="2800" spc="-65" dirty="0">
                <a:solidFill>
                  <a:srgbClr val="3C3C3C"/>
                </a:solidFill>
                <a:highlight>
                  <a:srgbClr val="FFFF00"/>
                </a:highlight>
                <a:latin typeface="Trebuchet MS" panose="020B0603020202020204"/>
                <a:cs typeface="Trebuchet MS" panose="020B0603020202020204"/>
              </a:rPr>
              <a:t> </a:t>
            </a:r>
            <a:r>
              <a:rPr sz="2800" spc="-130" dirty="0">
                <a:solidFill>
                  <a:srgbClr val="3C3C3C"/>
                </a:solidFill>
                <a:highlight>
                  <a:srgbClr val="FFFF00"/>
                </a:highlight>
                <a:latin typeface="Trebuchet MS" panose="020B0603020202020204"/>
                <a:cs typeface="Trebuchet MS" panose="020B0603020202020204"/>
              </a:rPr>
              <a:t>sever</a:t>
            </a:r>
            <a:r>
              <a:rPr sz="2800" spc="-20" dirty="0">
                <a:solidFill>
                  <a:srgbClr val="3C3C3C"/>
                </a:solidFill>
                <a:highlight>
                  <a:srgbClr val="FFFF00"/>
                </a:highlight>
                <a:latin typeface="Trebuchet MS" panose="020B0603020202020204"/>
                <a:cs typeface="Trebuchet MS" panose="020B0603020202020204"/>
              </a:rPr>
              <a:t> </a:t>
            </a:r>
            <a:r>
              <a:rPr sz="2800" spc="-130" dirty="0">
                <a:solidFill>
                  <a:srgbClr val="3C3C3C"/>
                </a:solidFill>
                <a:highlight>
                  <a:srgbClr val="FFFF00"/>
                </a:highlight>
                <a:latin typeface="Trebuchet MS" panose="020B0603020202020204"/>
                <a:cs typeface="Trebuchet MS" panose="020B0603020202020204"/>
              </a:rPr>
              <a:t>constant</a:t>
            </a:r>
            <a:r>
              <a:rPr sz="2800" spc="-35" dirty="0">
                <a:solidFill>
                  <a:srgbClr val="3C3C3C"/>
                </a:solidFill>
                <a:highlight>
                  <a:srgbClr val="FFFF00"/>
                </a:highlight>
                <a:latin typeface="Trebuchet MS" panose="020B0603020202020204"/>
                <a:cs typeface="Trebuchet MS" panose="020B0603020202020204"/>
              </a:rPr>
              <a:t> </a:t>
            </a:r>
            <a:r>
              <a:rPr sz="2800" spc="-155" dirty="0">
                <a:solidFill>
                  <a:srgbClr val="3C3C3C"/>
                </a:solidFill>
                <a:highlight>
                  <a:srgbClr val="FFFF00"/>
                </a:highlight>
                <a:latin typeface="Trebuchet MS" panose="020B0603020202020204"/>
                <a:cs typeface="Trebuchet MS" panose="020B0603020202020204"/>
              </a:rPr>
              <a:t>epigastric</a:t>
            </a:r>
            <a:r>
              <a:rPr sz="2800" spc="-60" dirty="0">
                <a:solidFill>
                  <a:srgbClr val="3C3C3C"/>
                </a:solidFill>
                <a:highlight>
                  <a:srgbClr val="FFFF00"/>
                </a:highlight>
                <a:latin typeface="Trebuchet MS" panose="020B0603020202020204"/>
                <a:cs typeface="Trebuchet MS" panose="020B0603020202020204"/>
              </a:rPr>
              <a:t> </a:t>
            </a:r>
            <a:r>
              <a:rPr sz="2800" spc="-185" dirty="0">
                <a:solidFill>
                  <a:srgbClr val="3C3C3C"/>
                </a:solidFill>
                <a:latin typeface="Trebuchet MS" panose="020B0603020202020204"/>
                <a:cs typeface="Trebuchet MS" panose="020B0603020202020204"/>
              </a:rPr>
              <a:t>pain</a:t>
            </a:r>
            <a:r>
              <a:rPr sz="2800" spc="-30" dirty="0">
                <a:solidFill>
                  <a:srgbClr val="3C3C3C"/>
                </a:solidFill>
                <a:latin typeface="Trebuchet MS" panose="020B0603020202020204"/>
                <a:cs typeface="Trebuchet MS" panose="020B0603020202020204"/>
              </a:rPr>
              <a:t> </a:t>
            </a:r>
            <a:r>
              <a:rPr sz="2800" spc="-235" dirty="0">
                <a:solidFill>
                  <a:srgbClr val="3C3C3C"/>
                </a:solidFill>
                <a:latin typeface="Trebuchet MS" panose="020B0603020202020204"/>
                <a:cs typeface="Trebuchet MS" panose="020B0603020202020204"/>
              </a:rPr>
              <a:t>initially,</a:t>
            </a:r>
            <a:r>
              <a:rPr sz="2800" spc="-365"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the</a:t>
            </a:r>
            <a:r>
              <a:rPr sz="2800" spc="-35"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patient </a:t>
            </a:r>
            <a:r>
              <a:rPr sz="2800" spc="-175" dirty="0">
                <a:solidFill>
                  <a:srgbClr val="3C3C3C"/>
                </a:solidFill>
                <a:latin typeface="Trebuchet MS" panose="020B0603020202020204"/>
                <a:cs typeface="Trebuchet MS" panose="020B0603020202020204"/>
              </a:rPr>
              <a:t> </a:t>
            </a:r>
            <a:r>
              <a:rPr sz="2800" spc="-185" dirty="0">
                <a:solidFill>
                  <a:srgbClr val="3C3C3C"/>
                </a:solidFill>
                <a:latin typeface="Trebuchet MS" panose="020B0603020202020204"/>
                <a:cs typeface="Trebuchet MS" panose="020B0603020202020204"/>
              </a:rPr>
              <a:t>can</a:t>
            </a:r>
            <a:r>
              <a:rPr sz="2800" spc="-75" dirty="0">
                <a:solidFill>
                  <a:srgbClr val="3C3C3C"/>
                </a:solidFill>
                <a:latin typeface="Trebuchet MS" panose="020B0603020202020204"/>
                <a:cs typeface="Trebuchet MS" panose="020B0603020202020204"/>
              </a:rPr>
              <a:t> </a:t>
            </a:r>
            <a:r>
              <a:rPr sz="2800" spc="50" dirty="0">
                <a:solidFill>
                  <a:srgbClr val="3C3C3C"/>
                </a:solidFill>
                <a:latin typeface="Trebuchet MS" panose="020B0603020202020204"/>
                <a:cs typeface="Trebuchet MS" panose="020B0603020202020204"/>
              </a:rPr>
              <a:t>o</a:t>
            </a:r>
            <a:r>
              <a:rPr sz="2800" spc="-204" dirty="0">
                <a:solidFill>
                  <a:srgbClr val="3C3C3C"/>
                </a:solidFill>
                <a:latin typeface="Trebuchet MS" panose="020B0603020202020204"/>
                <a:cs typeface="Trebuchet MS" panose="020B0603020202020204"/>
              </a:rPr>
              <a:t>ft</a:t>
            </a:r>
            <a:r>
              <a:rPr sz="2800" spc="-300" dirty="0">
                <a:solidFill>
                  <a:srgbClr val="3C3C3C"/>
                </a:solidFill>
                <a:latin typeface="Trebuchet MS" panose="020B0603020202020204"/>
                <a:cs typeface="Trebuchet MS" panose="020B0603020202020204"/>
              </a:rPr>
              <a:t>e</a:t>
            </a:r>
            <a:r>
              <a:rPr sz="2800" spc="-125" dirty="0">
                <a:solidFill>
                  <a:srgbClr val="3C3C3C"/>
                </a:solidFill>
                <a:latin typeface="Trebuchet MS" panose="020B0603020202020204"/>
                <a:cs typeface="Trebuchet MS" panose="020B0603020202020204"/>
              </a:rPr>
              <a:t>n</a:t>
            </a:r>
            <a:r>
              <a:rPr sz="2800" spc="-95" dirty="0">
                <a:solidFill>
                  <a:srgbClr val="3C3C3C"/>
                </a:solidFill>
                <a:latin typeface="Trebuchet MS" panose="020B0603020202020204"/>
                <a:cs typeface="Trebuchet MS" panose="020B0603020202020204"/>
              </a:rPr>
              <a:t> </a:t>
            </a:r>
            <a:r>
              <a:rPr sz="2800" spc="-250" dirty="0">
                <a:solidFill>
                  <a:srgbClr val="3C3C3C"/>
                </a:solidFill>
                <a:latin typeface="Trebuchet MS" panose="020B0603020202020204"/>
                <a:cs typeface="Trebuchet MS" panose="020B0603020202020204"/>
              </a:rPr>
              <a:t>g</a:t>
            </a:r>
            <a:r>
              <a:rPr sz="2800" spc="-140" dirty="0">
                <a:solidFill>
                  <a:srgbClr val="3C3C3C"/>
                </a:solidFill>
                <a:latin typeface="Trebuchet MS" panose="020B0603020202020204"/>
                <a:cs typeface="Trebuchet MS" panose="020B0603020202020204"/>
              </a:rPr>
              <a:t>i</a:t>
            </a:r>
            <a:r>
              <a:rPr sz="2800" spc="-204" dirty="0">
                <a:solidFill>
                  <a:srgbClr val="3C3C3C"/>
                </a:solidFill>
                <a:latin typeface="Trebuchet MS" panose="020B0603020202020204"/>
                <a:cs typeface="Trebuchet MS" panose="020B0603020202020204"/>
              </a:rPr>
              <a:t>v</a:t>
            </a:r>
            <a:r>
              <a:rPr sz="2800" spc="-185" dirty="0">
                <a:solidFill>
                  <a:srgbClr val="3C3C3C"/>
                </a:solidFill>
                <a:latin typeface="Trebuchet MS" panose="020B0603020202020204"/>
                <a:cs typeface="Trebuchet MS" panose="020B0603020202020204"/>
              </a:rPr>
              <a:t>e</a:t>
            </a:r>
            <a:r>
              <a:rPr sz="2800" spc="-105"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70" dirty="0">
                <a:solidFill>
                  <a:srgbClr val="3C3C3C"/>
                </a:solidFill>
                <a:latin typeface="Trebuchet MS" panose="020B0603020202020204"/>
                <a:cs typeface="Trebuchet MS" panose="020B0603020202020204"/>
              </a:rPr>
              <a:t>h</a:t>
            </a:r>
            <a:r>
              <a:rPr sz="2800" spc="-185" dirty="0">
                <a:solidFill>
                  <a:srgbClr val="3C3C3C"/>
                </a:solidFill>
                <a:latin typeface="Trebuchet MS" panose="020B0603020202020204"/>
                <a:cs typeface="Trebuchet MS" panose="020B0603020202020204"/>
              </a:rPr>
              <a:t>e</a:t>
            </a:r>
            <a:r>
              <a:rPr sz="2800" spc="-80" dirty="0">
                <a:solidFill>
                  <a:srgbClr val="3C3C3C"/>
                </a:solidFill>
                <a:highlight>
                  <a:srgbClr val="FFFF00"/>
                </a:highlight>
                <a:latin typeface="Trebuchet MS" panose="020B0603020202020204"/>
                <a:cs typeface="Trebuchet MS" panose="020B0603020202020204"/>
              </a:rPr>
              <a:t> </a:t>
            </a:r>
            <a:r>
              <a:rPr sz="2800" spc="-95" dirty="0">
                <a:solidFill>
                  <a:srgbClr val="3C3C3C"/>
                </a:solidFill>
                <a:highlight>
                  <a:srgbClr val="FFFF00"/>
                </a:highlight>
                <a:latin typeface="Trebuchet MS" panose="020B0603020202020204"/>
                <a:cs typeface="Trebuchet MS" panose="020B0603020202020204"/>
              </a:rPr>
              <a:t>e</a:t>
            </a:r>
            <a:r>
              <a:rPr sz="2800" spc="-85" dirty="0">
                <a:solidFill>
                  <a:srgbClr val="3C3C3C"/>
                </a:solidFill>
                <a:highlight>
                  <a:srgbClr val="FFFF00"/>
                </a:highlight>
                <a:latin typeface="Trebuchet MS" panose="020B0603020202020204"/>
                <a:cs typeface="Trebuchet MS" panose="020B0603020202020204"/>
              </a:rPr>
              <a:t>x</a:t>
            </a:r>
            <a:r>
              <a:rPr sz="2800" spc="-204" dirty="0">
                <a:solidFill>
                  <a:srgbClr val="3C3C3C"/>
                </a:solidFill>
                <a:highlight>
                  <a:srgbClr val="FFFF00"/>
                </a:highlight>
                <a:latin typeface="Trebuchet MS" panose="020B0603020202020204"/>
                <a:cs typeface="Trebuchet MS" panose="020B0603020202020204"/>
              </a:rPr>
              <a:t>act</a:t>
            </a:r>
            <a:r>
              <a:rPr sz="2800" spc="-110" dirty="0">
                <a:solidFill>
                  <a:srgbClr val="3C3C3C"/>
                </a:solidFill>
                <a:highlight>
                  <a:srgbClr val="FFFF00"/>
                </a:highlight>
                <a:latin typeface="Trebuchet MS" panose="020B0603020202020204"/>
                <a:cs typeface="Trebuchet MS" panose="020B0603020202020204"/>
              </a:rPr>
              <a:t> </a:t>
            </a:r>
            <a:r>
              <a:rPr sz="2800" spc="-210" dirty="0">
                <a:solidFill>
                  <a:srgbClr val="3C3C3C"/>
                </a:solidFill>
                <a:highlight>
                  <a:srgbClr val="FFFF00"/>
                </a:highlight>
                <a:latin typeface="Trebuchet MS" panose="020B0603020202020204"/>
                <a:cs typeface="Trebuchet MS" panose="020B0603020202020204"/>
              </a:rPr>
              <a:t>t</a:t>
            </a:r>
            <a:r>
              <a:rPr sz="2800" spc="-145" dirty="0">
                <a:solidFill>
                  <a:srgbClr val="3C3C3C"/>
                </a:solidFill>
                <a:highlight>
                  <a:srgbClr val="FFFF00"/>
                </a:highlight>
                <a:latin typeface="Trebuchet MS" panose="020B0603020202020204"/>
                <a:cs typeface="Trebuchet MS" panose="020B0603020202020204"/>
              </a:rPr>
              <a:t>i</a:t>
            </a:r>
            <a:r>
              <a:rPr sz="2800" spc="-170" dirty="0">
                <a:solidFill>
                  <a:srgbClr val="3C3C3C"/>
                </a:solidFill>
                <a:highlight>
                  <a:srgbClr val="FFFF00"/>
                </a:highlight>
                <a:latin typeface="Trebuchet MS" panose="020B0603020202020204"/>
                <a:cs typeface="Trebuchet MS" panose="020B0603020202020204"/>
              </a:rPr>
              <a:t>me</a:t>
            </a:r>
            <a:r>
              <a:rPr sz="2800" spc="-85" dirty="0">
                <a:solidFill>
                  <a:srgbClr val="3C3C3C"/>
                </a:solidFill>
                <a:highlight>
                  <a:srgbClr val="FFFF00"/>
                </a:highlight>
                <a:latin typeface="Trebuchet MS" panose="020B0603020202020204"/>
                <a:cs typeface="Trebuchet MS" panose="020B0603020202020204"/>
              </a:rPr>
              <a:t> </a:t>
            </a:r>
            <a:r>
              <a:rPr sz="2800" spc="50" dirty="0">
                <a:solidFill>
                  <a:srgbClr val="3C3C3C"/>
                </a:solidFill>
                <a:highlight>
                  <a:srgbClr val="FFFF00"/>
                </a:highlight>
                <a:latin typeface="Trebuchet MS" panose="020B0603020202020204"/>
                <a:cs typeface="Trebuchet MS" panose="020B0603020202020204"/>
              </a:rPr>
              <a:t>o</a:t>
            </a:r>
            <a:r>
              <a:rPr sz="2800" spc="-335" dirty="0">
                <a:solidFill>
                  <a:srgbClr val="3C3C3C"/>
                </a:solidFill>
                <a:highlight>
                  <a:srgbClr val="FFFF00"/>
                </a:highlight>
                <a:latin typeface="Trebuchet MS" panose="020B0603020202020204"/>
                <a:cs typeface="Trebuchet MS" panose="020B0603020202020204"/>
              </a:rPr>
              <a:t>f</a:t>
            </a:r>
            <a:r>
              <a:rPr sz="2800" spc="-85" dirty="0">
                <a:solidFill>
                  <a:srgbClr val="3C3C3C"/>
                </a:solidFill>
                <a:highlight>
                  <a:srgbClr val="FFFF00"/>
                </a:highlight>
                <a:latin typeface="Trebuchet MS" panose="020B0603020202020204"/>
                <a:cs typeface="Trebuchet MS" panose="020B0603020202020204"/>
              </a:rPr>
              <a:t> </a:t>
            </a:r>
            <a:r>
              <a:rPr sz="2800" spc="50" dirty="0">
                <a:solidFill>
                  <a:srgbClr val="3C3C3C"/>
                </a:solidFill>
                <a:highlight>
                  <a:srgbClr val="FFFF00"/>
                </a:highlight>
                <a:latin typeface="Trebuchet MS" panose="020B0603020202020204"/>
                <a:cs typeface="Trebuchet MS" panose="020B0603020202020204"/>
              </a:rPr>
              <a:t>o</a:t>
            </a:r>
            <a:r>
              <a:rPr sz="2800" spc="-120" dirty="0">
                <a:solidFill>
                  <a:srgbClr val="3C3C3C"/>
                </a:solidFill>
                <a:highlight>
                  <a:srgbClr val="FFFF00"/>
                </a:highlight>
                <a:latin typeface="Trebuchet MS" panose="020B0603020202020204"/>
                <a:cs typeface="Trebuchet MS" panose="020B0603020202020204"/>
              </a:rPr>
              <a:t>n</a:t>
            </a:r>
            <a:r>
              <a:rPr sz="2800" spc="-140" dirty="0">
                <a:solidFill>
                  <a:srgbClr val="3C3C3C"/>
                </a:solidFill>
                <a:highlight>
                  <a:srgbClr val="FFFF00"/>
                </a:highlight>
                <a:latin typeface="Trebuchet MS" panose="020B0603020202020204"/>
                <a:cs typeface="Trebuchet MS" panose="020B0603020202020204"/>
              </a:rPr>
              <a:t>set</a:t>
            </a:r>
            <a:r>
              <a:rPr sz="2800" spc="-105" dirty="0">
                <a:solidFill>
                  <a:srgbClr val="3C3C3C"/>
                </a:solidFill>
                <a:highlight>
                  <a:srgbClr val="FFFF00"/>
                </a:highlight>
                <a:latin typeface="Trebuchet MS" panose="020B0603020202020204"/>
                <a:cs typeface="Trebuchet MS" panose="020B0603020202020204"/>
              </a:rPr>
              <a:t> </a:t>
            </a:r>
            <a:r>
              <a:rPr sz="2800" spc="50" dirty="0">
                <a:solidFill>
                  <a:srgbClr val="3C3C3C"/>
                </a:solidFill>
                <a:latin typeface="Trebuchet MS" panose="020B0603020202020204"/>
                <a:cs typeface="Trebuchet MS" panose="020B0603020202020204"/>
              </a:rPr>
              <a:t>o</a:t>
            </a:r>
            <a:r>
              <a:rPr sz="2800" spc="-335" dirty="0">
                <a:solidFill>
                  <a:srgbClr val="3C3C3C"/>
                </a:solidFill>
                <a:latin typeface="Trebuchet MS" panose="020B0603020202020204"/>
                <a:cs typeface="Trebuchet MS" panose="020B0603020202020204"/>
              </a:rPr>
              <a:t>f</a:t>
            </a:r>
            <a:r>
              <a:rPr sz="2800" spc="-85"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70" dirty="0">
                <a:solidFill>
                  <a:srgbClr val="3C3C3C"/>
                </a:solidFill>
                <a:latin typeface="Trebuchet MS" panose="020B0603020202020204"/>
                <a:cs typeface="Trebuchet MS" panose="020B0603020202020204"/>
              </a:rPr>
              <a:t>h</a:t>
            </a:r>
            <a:r>
              <a:rPr sz="2800" spc="-185" dirty="0">
                <a:solidFill>
                  <a:srgbClr val="3C3C3C"/>
                </a:solidFill>
                <a:latin typeface="Trebuchet MS" panose="020B0603020202020204"/>
                <a:cs typeface="Trebuchet MS" panose="020B0603020202020204"/>
              </a:rPr>
              <a:t>e</a:t>
            </a:r>
            <a:r>
              <a:rPr sz="2800" spc="-105" dirty="0">
                <a:solidFill>
                  <a:srgbClr val="3C3C3C"/>
                </a:solidFill>
                <a:latin typeface="Trebuchet MS" panose="020B0603020202020204"/>
                <a:cs typeface="Trebuchet MS" panose="020B0603020202020204"/>
              </a:rPr>
              <a:t> </a:t>
            </a:r>
            <a:r>
              <a:rPr sz="2800" spc="-95" dirty="0">
                <a:solidFill>
                  <a:srgbClr val="3C3C3C"/>
                </a:solidFill>
                <a:latin typeface="Trebuchet MS" panose="020B0603020202020204"/>
                <a:cs typeface="Trebuchet MS" panose="020B0603020202020204"/>
              </a:rPr>
              <a:t>e</a:t>
            </a:r>
            <a:r>
              <a:rPr sz="2800" spc="-85" dirty="0">
                <a:solidFill>
                  <a:srgbClr val="3C3C3C"/>
                </a:solidFill>
                <a:latin typeface="Trebuchet MS" panose="020B0603020202020204"/>
                <a:cs typeface="Trebuchet MS" panose="020B0603020202020204"/>
              </a:rPr>
              <a:t>x</a:t>
            </a:r>
            <a:r>
              <a:rPr sz="2800" spc="-75" dirty="0">
                <a:solidFill>
                  <a:srgbClr val="3C3C3C"/>
                </a:solidFill>
                <a:latin typeface="Trebuchet MS" panose="020B0603020202020204"/>
                <a:cs typeface="Trebuchet MS" panose="020B0603020202020204"/>
              </a:rPr>
              <a:t>c</a:t>
            </a:r>
            <a:r>
              <a:rPr sz="2800" spc="-80" dirty="0">
                <a:solidFill>
                  <a:srgbClr val="3C3C3C"/>
                </a:solidFill>
                <a:latin typeface="Trebuchet MS" panose="020B0603020202020204"/>
                <a:cs typeface="Trebuchet MS" panose="020B0603020202020204"/>
              </a:rPr>
              <a:t>r</a:t>
            </a:r>
            <a:r>
              <a:rPr sz="2800" spc="-120" dirty="0">
                <a:solidFill>
                  <a:srgbClr val="3C3C3C"/>
                </a:solidFill>
                <a:latin typeface="Trebuchet MS" panose="020B0603020202020204"/>
                <a:cs typeface="Trebuchet MS" panose="020B0603020202020204"/>
              </a:rPr>
              <a:t>u</a:t>
            </a:r>
            <a:r>
              <a:rPr sz="2800" spc="-210" dirty="0">
                <a:solidFill>
                  <a:srgbClr val="3C3C3C"/>
                </a:solidFill>
                <a:latin typeface="Trebuchet MS" panose="020B0603020202020204"/>
                <a:cs typeface="Trebuchet MS" panose="020B0603020202020204"/>
              </a:rPr>
              <a:t>ciat</a:t>
            </a:r>
            <a:r>
              <a:rPr sz="2800" spc="-135" dirty="0">
                <a:solidFill>
                  <a:srgbClr val="3C3C3C"/>
                </a:solidFill>
                <a:latin typeface="Trebuchet MS" panose="020B0603020202020204"/>
                <a:cs typeface="Trebuchet MS" panose="020B0603020202020204"/>
              </a:rPr>
              <a:t>i</a:t>
            </a:r>
            <a:r>
              <a:rPr sz="2800" spc="-120" dirty="0">
                <a:solidFill>
                  <a:srgbClr val="3C3C3C"/>
                </a:solidFill>
                <a:latin typeface="Trebuchet MS" panose="020B0603020202020204"/>
                <a:cs typeface="Trebuchet MS" panose="020B0603020202020204"/>
              </a:rPr>
              <a:t>n</a:t>
            </a:r>
            <a:r>
              <a:rPr sz="2800" spc="-210" dirty="0">
                <a:solidFill>
                  <a:srgbClr val="3C3C3C"/>
                </a:solidFill>
                <a:latin typeface="Trebuchet MS" panose="020B0603020202020204"/>
                <a:cs typeface="Trebuchet MS" panose="020B0603020202020204"/>
              </a:rPr>
              <a:t>g</a:t>
            </a:r>
            <a:r>
              <a:rPr sz="2800" spc="-90" dirty="0">
                <a:solidFill>
                  <a:srgbClr val="3C3C3C"/>
                </a:solidFill>
                <a:latin typeface="Trebuchet MS" panose="020B0603020202020204"/>
                <a:cs typeface="Trebuchet MS" panose="020B0603020202020204"/>
              </a:rPr>
              <a:t> </a:t>
            </a:r>
            <a:r>
              <a:rPr sz="2800" spc="-210" dirty="0">
                <a:solidFill>
                  <a:srgbClr val="3C3C3C"/>
                </a:solidFill>
                <a:latin typeface="Trebuchet MS" panose="020B0603020202020204"/>
                <a:cs typeface="Trebuchet MS" panose="020B0603020202020204"/>
              </a:rPr>
              <a:t>a</a:t>
            </a:r>
            <a:r>
              <a:rPr sz="2800" spc="-215" dirty="0">
                <a:solidFill>
                  <a:srgbClr val="3C3C3C"/>
                </a:solidFill>
                <a:latin typeface="Trebuchet MS" panose="020B0603020202020204"/>
                <a:cs typeface="Trebuchet MS" panose="020B0603020202020204"/>
              </a:rPr>
              <a:t>b</a:t>
            </a:r>
            <a:r>
              <a:rPr sz="2800" spc="-45" dirty="0">
                <a:solidFill>
                  <a:srgbClr val="3C3C3C"/>
                </a:solidFill>
                <a:latin typeface="Trebuchet MS" panose="020B0603020202020204"/>
                <a:cs typeface="Trebuchet MS" panose="020B0603020202020204"/>
              </a:rPr>
              <a:t>d</a:t>
            </a:r>
            <a:r>
              <a:rPr sz="2800" spc="-30" dirty="0">
                <a:solidFill>
                  <a:srgbClr val="3C3C3C"/>
                </a:solidFill>
                <a:latin typeface="Trebuchet MS" panose="020B0603020202020204"/>
                <a:cs typeface="Trebuchet MS" panose="020B0603020202020204"/>
              </a:rPr>
              <a:t>o</a:t>
            </a:r>
            <a:r>
              <a:rPr sz="2800" spc="-160" dirty="0">
                <a:solidFill>
                  <a:srgbClr val="3C3C3C"/>
                </a:solidFill>
                <a:latin typeface="Trebuchet MS" panose="020B0603020202020204"/>
                <a:cs typeface="Trebuchet MS" panose="020B0603020202020204"/>
              </a:rPr>
              <a:t>mi</a:t>
            </a:r>
            <a:r>
              <a:rPr sz="2800" spc="-150" dirty="0">
                <a:solidFill>
                  <a:srgbClr val="3C3C3C"/>
                </a:solidFill>
                <a:latin typeface="Trebuchet MS" panose="020B0603020202020204"/>
                <a:cs typeface="Trebuchet MS" panose="020B0603020202020204"/>
              </a:rPr>
              <a:t>n</a:t>
            </a:r>
            <a:r>
              <a:rPr sz="2800" spc="-245" dirty="0">
                <a:solidFill>
                  <a:srgbClr val="3C3C3C"/>
                </a:solidFill>
                <a:latin typeface="Trebuchet MS" panose="020B0603020202020204"/>
                <a:cs typeface="Trebuchet MS" panose="020B0603020202020204"/>
              </a:rPr>
              <a:t>al</a:t>
            </a:r>
            <a:r>
              <a:rPr sz="2800" spc="-145"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p</a:t>
            </a:r>
            <a:r>
              <a:rPr sz="2800" spc="-295" dirty="0">
                <a:solidFill>
                  <a:srgbClr val="3C3C3C"/>
                </a:solidFill>
                <a:latin typeface="Trebuchet MS" panose="020B0603020202020204"/>
                <a:cs typeface="Trebuchet MS" panose="020B0603020202020204"/>
              </a:rPr>
              <a:t>a</a:t>
            </a:r>
            <a:r>
              <a:rPr sz="2800" spc="-155" dirty="0">
                <a:solidFill>
                  <a:srgbClr val="3C3C3C"/>
                </a:solidFill>
                <a:latin typeface="Trebuchet MS" panose="020B0603020202020204"/>
                <a:cs typeface="Trebuchet MS" panose="020B0603020202020204"/>
              </a:rPr>
              <a:t>i</a:t>
            </a:r>
            <a:r>
              <a:rPr sz="2800" spc="-120" dirty="0">
                <a:solidFill>
                  <a:srgbClr val="3C3C3C"/>
                </a:solidFill>
                <a:latin typeface="Trebuchet MS" panose="020B0603020202020204"/>
                <a:cs typeface="Trebuchet MS" panose="020B0603020202020204"/>
              </a:rPr>
              <a:t>n</a:t>
            </a:r>
            <a:r>
              <a:rPr sz="2800" spc="-365" dirty="0">
                <a:solidFill>
                  <a:srgbClr val="3C3C3C"/>
                </a:solidFill>
                <a:latin typeface="Trebuchet MS" panose="020B0603020202020204"/>
                <a:cs typeface="Trebuchet MS" panose="020B0603020202020204"/>
              </a:rPr>
              <a:t>.  </a:t>
            </a:r>
            <a:r>
              <a:rPr sz="2800" spc="-135" dirty="0">
                <a:solidFill>
                  <a:srgbClr val="3C3C3C"/>
                </a:solidFill>
                <a:highlight>
                  <a:srgbClr val="FFFF00"/>
                </a:highlight>
                <a:latin typeface="Trebuchet MS" panose="020B0603020202020204"/>
                <a:cs typeface="Trebuchet MS" panose="020B0603020202020204"/>
              </a:rPr>
              <a:t>Later</a:t>
            </a:r>
            <a:r>
              <a:rPr sz="2800" spc="-65" dirty="0">
                <a:solidFill>
                  <a:srgbClr val="3C3C3C"/>
                </a:solidFill>
                <a:latin typeface="Trebuchet MS" panose="020B0603020202020204"/>
                <a:cs typeface="Trebuchet MS" panose="020B0603020202020204"/>
              </a:rPr>
              <a:t> </a:t>
            </a:r>
            <a:r>
              <a:rPr sz="2800" spc="-155" dirty="0">
                <a:solidFill>
                  <a:srgbClr val="3C3C3C"/>
                </a:solidFill>
                <a:latin typeface="Trebuchet MS" panose="020B0603020202020204"/>
                <a:cs typeface="Trebuchet MS" panose="020B0603020202020204"/>
              </a:rPr>
              <a:t>in</a:t>
            </a:r>
            <a:r>
              <a:rPr sz="2800" spc="-90"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the</a:t>
            </a:r>
            <a:r>
              <a:rPr sz="2800" spc="-100" dirty="0">
                <a:solidFill>
                  <a:srgbClr val="3C3C3C"/>
                </a:solidFill>
                <a:latin typeface="Trebuchet MS" panose="020B0603020202020204"/>
                <a:cs typeface="Trebuchet MS" panose="020B0603020202020204"/>
              </a:rPr>
              <a:t> </a:t>
            </a:r>
            <a:r>
              <a:rPr sz="2800" spc="-135" dirty="0">
                <a:solidFill>
                  <a:srgbClr val="3C3C3C"/>
                </a:solidFill>
                <a:latin typeface="Trebuchet MS" panose="020B0603020202020204"/>
                <a:cs typeface="Trebuchet MS" panose="020B0603020202020204"/>
              </a:rPr>
              <a:t>right</a:t>
            </a:r>
            <a:r>
              <a:rPr sz="2800" spc="-75" dirty="0">
                <a:solidFill>
                  <a:srgbClr val="3C3C3C"/>
                </a:solidFill>
                <a:latin typeface="Trebuchet MS" panose="020B0603020202020204"/>
                <a:cs typeface="Trebuchet MS" panose="020B0603020202020204"/>
              </a:rPr>
              <a:t> </a:t>
            </a:r>
            <a:r>
              <a:rPr sz="2800" spc="-135" dirty="0">
                <a:solidFill>
                  <a:srgbClr val="3C3C3C"/>
                </a:solidFill>
                <a:latin typeface="Trebuchet MS" panose="020B0603020202020204"/>
                <a:cs typeface="Trebuchet MS" panose="020B0603020202020204"/>
              </a:rPr>
              <a:t>side</a:t>
            </a:r>
            <a:r>
              <a:rPr sz="2800" spc="-100" dirty="0">
                <a:solidFill>
                  <a:srgbClr val="3C3C3C"/>
                </a:solidFill>
                <a:latin typeface="Trebuchet MS" panose="020B0603020202020204"/>
                <a:cs typeface="Trebuchet MS" panose="020B0603020202020204"/>
              </a:rPr>
              <a:t> </a:t>
            </a:r>
            <a:r>
              <a:rPr sz="2800" spc="-165" dirty="0">
                <a:solidFill>
                  <a:srgbClr val="3C3C3C"/>
                </a:solidFill>
                <a:latin typeface="Trebuchet MS" panose="020B0603020202020204"/>
                <a:cs typeface="Trebuchet MS" panose="020B0603020202020204"/>
              </a:rPr>
              <a:t>as</a:t>
            </a:r>
            <a:r>
              <a:rPr sz="2800" spc="-70" dirty="0">
                <a:solidFill>
                  <a:srgbClr val="3C3C3C"/>
                </a:solidFill>
                <a:latin typeface="Trebuchet MS" panose="020B0603020202020204"/>
                <a:cs typeface="Trebuchet MS" panose="020B0603020202020204"/>
              </a:rPr>
              <a:t> </a:t>
            </a:r>
            <a:r>
              <a:rPr sz="2800" spc="-195" dirty="0">
                <a:solidFill>
                  <a:srgbClr val="3C3C3C"/>
                </a:solidFill>
                <a:latin typeface="Trebuchet MS" panose="020B0603020202020204"/>
                <a:cs typeface="Trebuchet MS" panose="020B0603020202020204"/>
              </a:rPr>
              <a:t>fluid</a:t>
            </a:r>
            <a:r>
              <a:rPr sz="2800" spc="-110" dirty="0">
                <a:solidFill>
                  <a:srgbClr val="3C3C3C"/>
                </a:solidFill>
                <a:latin typeface="Trebuchet MS" panose="020B0603020202020204"/>
                <a:cs typeface="Trebuchet MS" panose="020B0603020202020204"/>
              </a:rPr>
              <a:t> </a:t>
            </a:r>
            <a:r>
              <a:rPr sz="2800" spc="-135" dirty="0">
                <a:solidFill>
                  <a:srgbClr val="3C3C3C"/>
                </a:solidFill>
                <a:latin typeface="Trebuchet MS" panose="020B0603020202020204"/>
                <a:cs typeface="Trebuchet MS" panose="020B0603020202020204"/>
              </a:rPr>
              <a:t>pass</a:t>
            </a:r>
            <a:r>
              <a:rPr sz="2800" spc="-105" dirty="0">
                <a:solidFill>
                  <a:srgbClr val="3C3C3C"/>
                </a:solidFill>
                <a:latin typeface="Trebuchet MS" panose="020B0603020202020204"/>
                <a:cs typeface="Trebuchet MS" panose="020B0603020202020204"/>
              </a:rPr>
              <a:t> </a:t>
            </a:r>
            <a:r>
              <a:rPr sz="2800" spc="-110" dirty="0">
                <a:solidFill>
                  <a:srgbClr val="3C3C3C"/>
                </a:solidFill>
                <a:latin typeface="Trebuchet MS" panose="020B0603020202020204"/>
                <a:cs typeface="Trebuchet MS" panose="020B0603020202020204"/>
              </a:rPr>
              <a:t>through </a:t>
            </a:r>
            <a:r>
              <a:rPr sz="2800" spc="-160" dirty="0">
                <a:solidFill>
                  <a:srgbClr val="3C3C3C"/>
                </a:solidFill>
                <a:latin typeface="Trebuchet MS" panose="020B0603020202020204"/>
                <a:cs typeface="Trebuchet MS" panose="020B0603020202020204"/>
              </a:rPr>
              <a:t>the</a:t>
            </a:r>
            <a:r>
              <a:rPr sz="2800" spc="-75" dirty="0">
                <a:solidFill>
                  <a:srgbClr val="3C3C3C"/>
                </a:solidFill>
                <a:latin typeface="Trebuchet MS" panose="020B0603020202020204"/>
                <a:cs typeface="Trebuchet MS" panose="020B0603020202020204"/>
              </a:rPr>
              <a:t> </a:t>
            </a:r>
            <a:r>
              <a:rPr sz="2800" spc="-135" dirty="0">
                <a:solidFill>
                  <a:srgbClr val="3C3C3C"/>
                </a:solidFill>
                <a:highlight>
                  <a:srgbClr val="FFFF00"/>
                </a:highlight>
                <a:latin typeface="Trebuchet MS" panose="020B0603020202020204"/>
                <a:cs typeface="Trebuchet MS" panose="020B0603020202020204"/>
              </a:rPr>
              <a:t>right</a:t>
            </a:r>
            <a:r>
              <a:rPr sz="2800" spc="-95" dirty="0">
                <a:solidFill>
                  <a:srgbClr val="3C3C3C"/>
                </a:solidFill>
                <a:highlight>
                  <a:srgbClr val="FFFF00"/>
                </a:highlight>
                <a:latin typeface="Trebuchet MS" panose="020B0603020202020204"/>
                <a:cs typeface="Trebuchet MS" panose="020B0603020202020204"/>
              </a:rPr>
              <a:t> </a:t>
            </a:r>
            <a:r>
              <a:rPr sz="2800" spc="-150" dirty="0">
                <a:solidFill>
                  <a:srgbClr val="3C3C3C"/>
                </a:solidFill>
                <a:highlight>
                  <a:srgbClr val="FFFF00"/>
                </a:highlight>
                <a:latin typeface="Trebuchet MS" panose="020B0603020202020204"/>
                <a:cs typeface="Trebuchet MS" panose="020B0603020202020204"/>
              </a:rPr>
              <a:t>paracolic</a:t>
            </a:r>
            <a:r>
              <a:rPr sz="2800" spc="-105" dirty="0">
                <a:solidFill>
                  <a:srgbClr val="3C3C3C"/>
                </a:solidFill>
                <a:highlight>
                  <a:srgbClr val="FFFF00"/>
                </a:highlight>
                <a:latin typeface="Trebuchet MS" panose="020B0603020202020204"/>
                <a:cs typeface="Trebuchet MS" panose="020B0603020202020204"/>
              </a:rPr>
              <a:t> </a:t>
            </a:r>
            <a:r>
              <a:rPr sz="2800" spc="-225" dirty="0">
                <a:solidFill>
                  <a:srgbClr val="3C3C3C"/>
                </a:solidFill>
                <a:highlight>
                  <a:srgbClr val="FFFF00"/>
                </a:highlight>
                <a:latin typeface="Trebuchet MS" panose="020B0603020202020204"/>
                <a:cs typeface="Trebuchet MS" panose="020B0603020202020204"/>
              </a:rPr>
              <a:t>gutter.</a:t>
            </a:r>
            <a:r>
              <a:rPr sz="2800" spc="-225" dirty="0">
                <a:solidFill>
                  <a:srgbClr val="3C3C3C"/>
                </a:solidFill>
                <a:latin typeface="Trebuchet MS" panose="020B0603020202020204"/>
                <a:cs typeface="Trebuchet MS" panose="020B0603020202020204"/>
              </a:rPr>
              <a:t> </a:t>
            </a:r>
            <a:r>
              <a:rPr sz="2800" spc="-220" dirty="0">
                <a:solidFill>
                  <a:srgbClr val="3C3C3C"/>
                </a:solidFill>
                <a:latin typeface="Trebuchet MS" panose="020B0603020202020204"/>
                <a:cs typeface="Trebuchet MS" panose="020B0603020202020204"/>
              </a:rPr>
              <a:t> </a:t>
            </a:r>
            <a:r>
              <a:rPr sz="2800" spc="75" dirty="0">
                <a:solidFill>
                  <a:srgbClr val="3C3C3C"/>
                </a:solidFill>
                <a:latin typeface="Trebuchet MS" panose="020B0603020202020204"/>
                <a:cs typeface="Trebuchet MS" panose="020B0603020202020204"/>
              </a:rPr>
              <a:t>T</a:t>
            </a:r>
            <a:r>
              <a:rPr sz="2800" spc="-125" dirty="0">
                <a:solidFill>
                  <a:srgbClr val="3C3C3C"/>
                </a:solidFill>
                <a:latin typeface="Trebuchet MS" panose="020B0603020202020204"/>
                <a:cs typeface="Trebuchet MS" panose="020B0603020202020204"/>
              </a:rPr>
              <a:t>h</a:t>
            </a:r>
            <a:r>
              <a:rPr sz="2800" spc="-155" dirty="0">
                <a:solidFill>
                  <a:srgbClr val="3C3C3C"/>
                </a:solidFill>
                <a:latin typeface="Trebuchet MS" panose="020B0603020202020204"/>
                <a:cs typeface="Trebuchet MS" panose="020B0603020202020204"/>
              </a:rPr>
              <a:t>en</a:t>
            </a:r>
            <a:r>
              <a:rPr sz="2800" spc="-120" dirty="0">
                <a:solidFill>
                  <a:srgbClr val="3C3C3C"/>
                </a:solidFill>
                <a:latin typeface="Trebuchet MS" panose="020B0603020202020204"/>
                <a:cs typeface="Trebuchet MS" panose="020B0603020202020204"/>
              </a:rPr>
              <a:t> </a:t>
            </a:r>
            <a:r>
              <a:rPr sz="2800" spc="-175" dirty="0">
                <a:solidFill>
                  <a:srgbClr val="3C3C3C"/>
                </a:solidFill>
                <a:latin typeface="Trebuchet MS" panose="020B0603020202020204"/>
                <a:cs typeface="Trebuchet MS" panose="020B0603020202020204"/>
              </a:rPr>
              <a:t>fi</a:t>
            </a:r>
            <a:r>
              <a:rPr sz="2800" spc="-285" dirty="0">
                <a:solidFill>
                  <a:srgbClr val="3C3C3C"/>
                </a:solidFill>
                <a:latin typeface="Trebuchet MS" panose="020B0603020202020204"/>
                <a:cs typeface="Trebuchet MS" panose="020B0603020202020204"/>
              </a:rPr>
              <a:t>n</a:t>
            </a:r>
            <a:r>
              <a:rPr sz="2800" spc="-310" dirty="0">
                <a:solidFill>
                  <a:srgbClr val="3C3C3C"/>
                </a:solidFill>
                <a:latin typeface="Trebuchet MS" panose="020B0603020202020204"/>
                <a:cs typeface="Trebuchet MS" panose="020B0603020202020204"/>
              </a:rPr>
              <a:t>a</a:t>
            </a:r>
            <a:r>
              <a:rPr sz="2800" spc="-170" dirty="0">
                <a:solidFill>
                  <a:srgbClr val="3C3C3C"/>
                </a:solidFill>
                <a:latin typeface="Trebuchet MS" panose="020B0603020202020204"/>
                <a:cs typeface="Trebuchet MS" panose="020B0603020202020204"/>
              </a:rPr>
              <a:t>l</a:t>
            </a:r>
            <a:r>
              <a:rPr sz="2800" spc="-229" dirty="0">
                <a:solidFill>
                  <a:srgbClr val="3C3C3C"/>
                </a:solidFill>
                <a:latin typeface="Trebuchet MS" panose="020B0603020202020204"/>
                <a:cs typeface="Trebuchet MS" panose="020B0603020202020204"/>
              </a:rPr>
              <a:t>l</a:t>
            </a:r>
            <a:r>
              <a:rPr sz="2800" spc="-155" dirty="0">
                <a:solidFill>
                  <a:srgbClr val="3C3C3C"/>
                </a:solidFill>
                <a:latin typeface="Trebuchet MS" panose="020B0603020202020204"/>
                <a:cs typeface="Trebuchet MS" panose="020B0603020202020204"/>
              </a:rPr>
              <a:t>y</a:t>
            </a:r>
            <a:r>
              <a:rPr sz="2800" spc="-135" dirty="0">
                <a:solidFill>
                  <a:srgbClr val="3C3C3C"/>
                </a:solidFill>
                <a:latin typeface="Trebuchet MS" panose="020B0603020202020204"/>
                <a:cs typeface="Trebuchet MS" panose="020B0603020202020204"/>
              </a:rPr>
              <a:t> </a:t>
            </a:r>
            <a:r>
              <a:rPr sz="2800" spc="-155" dirty="0">
                <a:solidFill>
                  <a:srgbClr val="3C3C3C"/>
                </a:solidFill>
                <a:latin typeface="Trebuchet MS" panose="020B0603020202020204"/>
                <a:cs typeface="Trebuchet MS" panose="020B0603020202020204"/>
              </a:rPr>
              <a:t>b</a:t>
            </a:r>
            <a:r>
              <a:rPr sz="2800" spc="-114" dirty="0">
                <a:solidFill>
                  <a:srgbClr val="3C3C3C"/>
                </a:solidFill>
                <a:latin typeface="Trebuchet MS" panose="020B0603020202020204"/>
                <a:cs typeface="Trebuchet MS" panose="020B0603020202020204"/>
              </a:rPr>
              <a:t>ecomes</a:t>
            </a:r>
            <a:r>
              <a:rPr sz="2800" spc="-100" dirty="0">
                <a:solidFill>
                  <a:srgbClr val="3C3C3C"/>
                </a:solidFill>
                <a:latin typeface="Trebuchet MS" panose="020B0603020202020204"/>
                <a:cs typeface="Trebuchet MS" panose="020B0603020202020204"/>
              </a:rPr>
              <a:t> </a:t>
            </a:r>
            <a:r>
              <a:rPr sz="2800" spc="-170" dirty="0">
                <a:solidFill>
                  <a:srgbClr val="3C3C3C"/>
                </a:solidFill>
                <a:highlight>
                  <a:srgbClr val="FFFF00"/>
                </a:highlight>
                <a:latin typeface="Trebuchet MS" panose="020B0603020202020204"/>
                <a:cs typeface="Trebuchet MS" panose="020B0603020202020204"/>
              </a:rPr>
              <a:t>ge</a:t>
            </a:r>
            <a:r>
              <a:rPr sz="2800" spc="-175" dirty="0">
                <a:solidFill>
                  <a:srgbClr val="3C3C3C"/>
                </a:solidFill>
                <a:highlight>
                  <a:srgbClr val="FFFF00"/>
                </a:highlight>
                <a:latin typeface="Trebuchet MS" panose="020B0603020202020204"/>
                <a:cs typeface="Trebuchet MS" panose="020B0603020202020204"/>
              </a:rPr>
              <a:t>n</a:t>
            </a:r>
            <a:r>
              <a:rPr sz="2800" spc="-95" dirty="0">
                <a:solidFill>
                  <a:srgbClr val="3C3C3C"/>
                </a:solidFill>
                <a:highlight>
                  <a:srgbClr val="FFFF00"/>
                </a:highlight>
                <a:latin typeface="Trebuchet MS" panose="020B0603020202020204"/>
                <a:cs typeface="Trebuchet MS" panose="020B0603020202020204"/>
              </a:rPr>
              <a:t>e</a:t>
            </a:r>
            <a:r>
              <a:rPr sz="2800" spc="-80" dirty="0">
                <a:solidFill>
                  <a:srgbClr val="3C3C3C"/>
                </a:solidFill>
                <a:highlight>
                  <a:srgbClr val="FFFF00"/>
                </a:highlight>
                <a:latin typeface="Trebuchet MS" panose="020B0603020202020204"/>
                <a:cs typeface="Trebuchet MS" panose="020B0603020202020204"/>
              </a:rPr>
              <a:t>r</a:t>
            </a:r>
            <a:r>
              <a:rPr sz="2800" spc="-310" dirty="0">
                <a:solidFill>
                  <a:srgbClr val="3C3C3C"/>
                </a:solidFill>
                <a:highlight>
                  <a:srgbClr val="FFFF00"/>
                </a:highlight>
                <a:latin typeface="Trebuchet MS" panose="020B0603020202020204"/>
                <a:cs typeface="Trebuchet MS" panose="020B0603020202020204"/>
              </a:rPr>
              <a:t>a</a:t>
            </a:r>
            <a:r>
              <a:rPr sz="2800" spc="-170" dirty="0">
                <a:solidFill>
                  <a:srgbClr val="3C3C3C"/>
                </a:solidFill>
                <a:highlight>
                  <a:srgbClr val="FFFF00"/>
                </a:highlight>
                <a:latin typeface="Trebuchet MS" panose="020B0603020202020204"/>
                <a:cs typeface="Trebuchet MS" panose="020B0603020202020204"/>
              </a:rPr>
              <a:t>l</a:t>
            </a:r>
            <a:r>
              <a:rPr sz="2800" spc="-185" dirty="0">
                <a:solidFill>
                  <a:srgbClr val="3C3C3C"/>
                </a:solidFill>
                <a:highlight>
                  <a:srgbClr val="FFFF00"/>
                </a:highlight>
                <a:latin typeface="Trebuchet MS" panose="020B0603020202020204"/>
                <a:cs typeface="Trebuchet MS" panose="020B0603020202020204"/>
              </a:rPr>
              <a:t>i</a:t>
            </a:r>
            <a:r>
              <a:rPr sz="2800" spc="-155" dirty="0">
                <a:solidFill>
                  <a:srgbClr val="3C3C3C"/>
                </a:solidFill>
                <a:highlight>
                  <a:srgbClr val="FFFF00"/>
                </a:highlight>
                <a:latin typeface="Trebuchet MS" panose="020B0603020202020204"/>
                <a:cs typeface="Trebuchet MS" panose="020B0603020202020204"/>
              </a:rPr>
              <a:t>ze</a:t>
            </a:r>
            <a:r>
              <a:rPr sz="2800" spc="-165" dirty="0">
                <a:solidFill>
                  <a:srgbClr val="3C3C3C"/>
                </a:solidFill>
                <a:highlight>
                  <a:srgbClr val="FFFF00"/>
                </a:highlight>
                <a:latin typeface="Trebuchet MS" panose="020B0603020202020204"/>
                <a:cs typeface="Trebuchet MS" panose="020B0603020202020204"/>
              </a:rPr>
              <a:t>d</a:t>
            </a:r>
            <a:r>
              <a:rPr sz="2800" spc="-415" dirty="0">
                <a:solidFill>
                  <a:srgbClr val="3C3C3C"/>
                </a:solidFill>
                <a:highlight>
                  <a:srgbClr val="FFFF00"/>
                </a:highlight>
                <a:latin typeface="Trebuchet MS" panose="020B0603020202020204"/>
                <a:cs typeface="Trebuchet MS" panose="020B0603020202020204"/>
              </a:rPr>
              <a:t>.</a:t>
            </a:r>
            <a:endParaRPr sz="2800">
              <a:latin typeface="Trebuchet MS" panose="020B0603020202020204"/>
              <a:cs typeface="Trebuchet MS" panose="020B0603020202020204"/>
            </a:endParaRPr>
          </a:p>
          <a:p>
            <a:pPr marL="317500" indent="-304800">
              <a:lnSpc>
                <a:spcPct val="100000"/>
              </a:lnSpc>
              <a:spcBef>
                <a:spcPts val="940"/>
              </a:spcBef>
              <a:buClr>
                <a:srgbClr val="903062"/>
              </a:buClr>
              <a:buSzPct val="91000"/>
              <a:buFont typeface="Cambria" panose="02040503050406030204"/>
              <a:buChar char="◾"/>
              <a:tabLst>
                <a:tab pos="317500" algn="l"/>
              </a:tabLst>
            </a:pPr>
            <a:r>
              <a:rPr sz="2800" spc="395" dirty="0">
                <a:solidFill>
                  <a:srgbClr val="3C3C3C"/>
                </a:solidFill>
                <a:highlight>
                  <a:srgbClr val="FFFF00"/>
                </a:highlight>
                <a:latin typeface="Trebuchet MS" panose="020B0603020202020204"/>
                <a:cs typeface="Trebuchet MS" panose="020B0603020202020204"/>
              </a:rPr>
              <a:t>N</a:t>
            </a:r>
            <a:r>
              <a:rPr sz="2800" spc="-195" dirty="0">
                <a:solidFill>
                  <a:srgbClr val="3C3C3C"/>
                </a:solidFill>
                <a:highlight>
                  <a:srgbClr val="FFFF00"/>
                </a:highlight>
                <a:latin typeface="Trebuchet MS" panose="020B0603020202020204"/>
                <a:cs typeface="Trebuchet MS" panose="020B0603020202020204"/>
              </a:rPr>
              <a:t>a</a:t>
            </a:r>
            <a:r>
              <a:rPr sz="2800" spc="-200" dirty="0">
                <a:solidFill>
                  <a:srgbClr val="3C3C3C"/>
                </a:solidFill>
                <a:highlight>
                  <a:srgbClr val="FFFF00"/>
                </a:highlight>
                <a:latin typeface="Trebuchet MS" panose="020B0603020202020204"/>
                <a:cs typeface="Trebuchet MS" panose="020B0603020202020204"/>
              </a:rPr>
              <a:t>u</a:t>
            </a:r>
            <a:r>
              <a:rPr sz="2800" spc="-229" dirty="0">
                <a:solidFill>
                  <a:srgbClr val="3C3C3C"/>
                </a:solidFill>
                <a:highlight>
                  <a:srgbClr val="FFFF00"/>
                </a:highlight>
                <a:latin typeface="Trebuchet MS" panose="020B0603020202020204"/>
                <a:cs typeface="Trebuchet MS" panose="020B0603020202020204"/>
              </a:rPr>
              <a:t>sea,</a:t>
            </a:r>
            <a:r>
              <a:rPr sz="2800" spc="-385" dirty="0">
                <a:solidFill>
                  <a:srgbClr val="3C3C3C"/>
                </a:solidFill>
                <a:highlight>
                  <a:srgbClr val="FFFF00"/>
                </a:highlight>
                <a:latin typeface="Trebuchet MS" panose="020B0603020202020204"/>
                <a:cs typeface="Trebuchet MS" panose="020B0603020202020204"/>
              </a:rPr>
              <a:t> </a:t>
            </a:r>
            <a:r>
              <a:rPr sz="2800" spc="-204" dirty="0">
                <a:solidFill>
                  <a:srgbClr val="3C3C3C"/>
                </a:solidFill>
                <a:highlight>
                  <a:srgbClr val="FFFF00"/>
                </a:highlight>
                <a:latin typeface="Trebuchet MS" panose="020B0603020202020204"/>
                <a:cs typeface="Trebuchet MS" panose="020B0603020202020204"/>
              </a:rPr>
              <a:t>v</a:t>
            </a:r>
            <a:r>
              <a:rPr sz="2800" spc="50" dirty="0">
                <a:solidFill>
                  <a:srgbClr val="3C3C3C"/>
                </a:solidFill>
                <a:highlight>
                  <a:srgbClr val="FFFF00"/>
                </a:highlight>
                <a:latin typeface="Trebuchet MS" panose="020B0603020202020204"/>
                <a:cs typeface="Trebuchet MS" panose="020B0603020202020204"/>
              </a:rPr>
              <a:t>o</a:t>
            </a:r>
            <a:r>
              <a:rPr sz="2800" spc="-200" dirty="0">
                <a:solidFill>
                  <a:srgbClr val="3C3C3C"/>
                </a:solidFill>
                <a:highlight>
                  <a:srgbClr val="FFFF00"/>
                </a:highlight>
                <a:latin typeface="Trebuchet MS" panose="020B0603020202020204"/>
                <a:cs typeface="Trebuchet MS" panose="020B0603020202020204"/>
              </a:rPr>
              <a:t>mit</a:t>
            </a:r>
            <a:r>
              <a:rPr sz="2800" spc="-105" dirty="0">
                <a:solidFill>
                  <a:srgbClr val="3C3C3C"/>
                </a:solidFill>
                <a:highlight>
                  <a:srgbClr val="FFFF00"/>
                </a:highlight>
                <a:latin typeface="Trebuchet MS" panose="020B0603020202020204"/>
                <a:cs typeface="Trebuchet MS" panose="020B0603020202020204"/>
              </a:rPr>
              <a:t>i</a:t>
            </a:r>
            <a:r>
              <a:rPr sz="2800" spc="-120" dirty="0">
                <a:solidFill>
                  <a:srgbClr val="3C3C3C"/>
                </a:solidFill>
                <a:highlight>
                  <a:srgbClr val="FFFF00"/>
                </a:highlight>
                <a:latin typeface="Trebuchet MS" panose="020B0603020202020204"/>
                <a:cs typeface="Trebuchet MS" panose="020B0603020202020204"/>
              </a:rPr>
              <a:t>n</a:t>
            </a:r>
            <a:r>
              <a:rPr sz="2800" spc="-210" dirty="0">
                <a:solidFill>
                  <a:srgbClr val="3C3C3C"/>
                </a:solidFill>
                <a:highlight>
                  <a:srgbClr val="FFFF00"/>
                </a:highlight>
                <a:latin typeface="Trebuchet MS" panose="020B0603020202020204"/>
                <a:cs typeface="Trebuchet MS" panose="020B0603020202020204"/>
              </a:rPr>
              <a:t>g</a:t>
            </a:r>
            <a:r>
              <a:rPr sz="2800" spc="-125" dirty="0">
                <a:solidFill>
                  <a:srgbClr val="3C3C3C"/>
                </a:solidFill>
                <a:highlight>
                  <a:srgbClr val="FFFF00"/>
                </a:highlight>
                <a:latin typeface="Trebuchet MS" panose="020B0603020202020204"/>
                <a:cs typeface="Trebuchet MS" panose="020B0603020202020204"/>
              </a:rPr>
              <a:t> </a:t>
            </a:r>
            <a:r>
              <a:rPr sz="2800" spc="-195" dirty="0">
                <a:solidFill>
                  <a:srgbClr val="3C3C3C"/>
                </a:solidFill>
                <a:highlight>
                  <a:srgbClr val="FFFF00"/>
                </a:highlight>
                <a:latin typeface="Trebuchet MS" panose="020B0603020202020204"/>
                <a:cs typeface="Trebuchet MS" panose="020B0603020202020204"/>
              </a:rPr>
              <a:t>a</a:t>
            </a:r>
            <a:r>
              <a:rPr sz="2800" spc="-200" dirty="0">
                <a:solidFill>
                  <a:srgbClr val="3C3C3C"/>
                </a:solidFill>
                <a:highlight>
                  <a:srgbClr val="FFFF00"/>
                </a:highlight>
                <a:latin typeface="Trebuchet MS" panose="020B0603020202020204"/>
                <a:cs typeface="Trebuchet MS" panose="020B0603020202020204"/>
              </a:rPr>
              <a:t>n</a:t>
            </a:r>
            <a:r>
              <a:rPr sz="2800" spc="-130" dirty="0">
                <a:solidFill>
                  <a:srgbClr val="3C3C3C"/>
                </a:solidFill>
                <a:highlight>
                  <a:srgbClr val="FFFF00"/>
                </a:highlight>
                <a:latin typeface="Trebuchet MS" panose="020B0603020202020204"/>
                <a:cs typeface="Trebuchet MS" panose="020B0603020202020204"/>
              </a:rPr>
              <a:t>d</a:t>
            </a:r>
            <a:r>
              <a:rPr sz="2800" spc="-95" dirty="0">
                <a:solidFill>
                  <a:srgbClr val="3C3C3C"/>
                </a:solidFill>
                <a:highlight>
                  <a:srgbClr val="FFFF00"/>
                </a:highlight>
                <a:latin typeface="Trebuchet MS" panose="020B0603020202020204"/>
                <a:cs typeface="Trebuchet MS" panose="020B0603020202020204"/>
              </a:rPr>
              <a:t> </a:t>
            </a:r>
            <a:r>
              <a:rPr sz="2800" spc="-204" dirty="0">
                <a:solidFill>
                  <a:srgbClr val="3C3C3C"/>
                </a:solidFill>
                <a:highlight>
                  <a:srgbClr val="FFFF00"/>
                </a:highlight>
                <a:latin typeface="Trebuchet MS" panose="020B0603020202020204"/>
                <a:cs typeface="Trebuchet MS" panose="020B0603020202020204"/>
              </a:rPr>
              <a:t>d</a:t>
            </a:r>
            <a:r>
              <a:rPr sz="2800" spc="-95" dirty="0">
                <a:solidFill>
                  <a:srgbClr val="3C3C3C"/>
                </a:solidFill>
                <a:highlight>
                  <a:srgbClr val="FFFF00"/>
                </a:highlight>
                <a:latin typeface="Trebuchet MS" panose="020B0603020202020204"/>
                <a:cs typeface="Trebuchet MS" panose="020B0603020202020204"/>
              </a:rPr>
              <a:t>i</a:t>
            </a:r>
            <a:r>
              <a:rPr sz="2800" spc="-300" dirty="0">
                <a:solidFill>
                  <a:srgbClr val="3C3C3C"/>
                </a:solidFill>
                <a:highlight>
                  <a:srgbClr val="FFFF00"/>
                </a:highlight>
                <a:latin typeface="Trebuchet MS" panose="020B0603020202020204"/>
                <a:cs typeface="Trebuchet MS" panose="020B0603020202020204"/>
              </a:rPr>
              <a:t>a</a:t>
            </a:r>
            <a:r>
              <a:rPr sz="2800" spc="-150" dirty="0">
                <a:solidFill>
                  <a:srgbClr val="3C3C3C"/>
                </a:solidFill>
                <a:highlight>
                  <a:srgbClr val="FFFF00"/>
                </a:highlight>
                <a:latin typeface="Trebuchet MS" panose="020B0603020202020204"/>
                <a:cs typeface="Trebuchet MS" panose="020B0603020202020204"/>
              </a:rPr>
              <a:t>p</a:t>
            </a:r>
            <a:r>
              <a:rPr sz="2800" spc="-120" dirty="0">
                <a:solidFill>
                  <a:srgbClr val="3C3C3C"/>
                </a:solidFill>
                <a:highlight>
                  <a:srgbClr val="FFFF00"/>
                </a:highlight>
                <a:latin typeface="Trebuchet MS" panose="020B0603020202020204"/>
                <a:cs typeface="Trebuchet MS" panose="020B0603020202020204"/>
              </a:rPr>
              <a:t>h</a:t>
            </a:r>
            <a:r>
              <a:rPr sz="2800" spc="50" dirty="0">
                <a:solidFill>
                  <a:srgbClr val="3C3C3C"/>
                </a:solidFill>
                <a:highlight>
                  <a:srgbClr val="FFFF00"/>
                </a:highlight>
                <a:latin typeface="Trebuchet MS" panose="020B0603020202020204"/>
                <a:cs typeface="Trebuchet MS" panose="020B0603020202020204"/>
              </a:rPr>
              <a:t>o</a:t>
            </a:r>
            <a:r>
              <a:rPr sz="2800" spc="-40" dirty="0">
                <a:solidFill>
                  <a:srgbClr val="3C3C3C"/>
                </a:solidFill>
                <a:highlight>
                  <a:srgbClr val="FFFF00"/>
                </a:highlight>
                <a:latin typeface="Trebuchet MS" panose="020B0603020202020204"/>
                <a:cs typeface="Trebuchet MS" panose="020B0603020202020204"/>
              </a:rPr>
              <a:t>r</a:t>
            </a:r>
            <a:r>
              <a:rPr sz="2800" spc="-160" dirty="0">
                <a:solidFill>
                  <a:srgbClr val="3C3C3C"/>
                </a:solidFill>
                <a:highlight>
                  <a:srgbClr val="FFFF00"/>
                </a:highlight>
                <a:latin typeface="Trebuchet MS" panose="020B0603020202020204"/>
                <a:cs typeface="Trebuchet MS" panose="020B0603020202020204"/>
              </a:rPr>
              <a:t>es</a:t>
            </a:r>
            <a:r>
              <a:rPr sz="2800" spc="-120" dirty="0">
                <a:solidFill>
                  <a:srgbClr val="3C3C3C"/>
                </a:solidFill>
                <a:highlight>
                  <a:srgbClr val="FFFF00"/>
                </a:highlight>
                <a:latin typeface="Trebuchet MS" panose="020B0603020202020204"/>
                <a:cs typeface="Trebuchet MS" panose="020B0603020202020204"/>
              </a:rPr>
              <a:t>i</a:t>
            </a:r>
            <a:r>
              <a:rPr sz="2800" spc="-55" dirty="0">
                <a:solidFill>
                  <a:srgbClr val="3C3C3C"/>
                </a:solidFill>
                <a:highlight>
                  <a:srgbClr val="FFFF00"/>
                </a:highlight>
                <a:latin typeface="Trebuchet MS" panose="020B0603020202020204"/>
                <a:cs typeface="Trebuchet MS" panose="020B0603020202020204"/>
              </a:rPr>
              <a:t>s</a:t>
            </a:r>
            <a:r>
              <a:rPr sz="2800" spc="-150"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m</a:t>
            </a:r>
            <a:r>
              <a:rPr sz="2800" spc="-400" dirty="0">
                <a:solidFill>
                  <a:srgbClr val="3C3C3C"/>
                </a:solidFill>
                <a:latin typeface="Trebuchet MS" panose="020B0603020202020204"/>
                <a:cs typeface="Trebuchet MS" panose="020B0603020202020204"/>
              </a:rPr>
              <a:t>a</a:t>
            </a:r>
            <a:r>
              <a:rPr sz="2800" spc="-150" dirty="0">
                <a:solidFill>
                  <a:srgbClr val="3C3C3C"/>
                </a:solidFill>
                <a:latin typeface="Trebuchet MS" panose="020B0603020202020204"/>
                <a:cs typeface="Trebuchet MS" panose="020B0603020202020204"/>
              </a:rPr>
              <a:t>y</a:t>
            </a:r>
            <a:r>
              <a:rPr sz="2800" spc="-65" dirty="0">
                <a:solidFill>
                  <a:srgbClr val="3C3C3C"/>
                </a:solidFill>
                <a:latin typeface="Trebuchet MS" panose="020B0603020202020204"/>
                <a:cs typeface="Trebuchet MS" panose="020B0603020202020204"/>
              </a:rPr>
              <a:t> </a:t>
            </a:r>
            <a:r>
              <a:rPr sz="2800" spc="-145" dirty="0">
                <a:solidFill>
                  <a:srgbClr val="3C3C3C"/>
                </a:solidFill>
                <a:latin typeface="Trebuchet MS" panose="020B0603020202020204"/>
                <a:cs typeface="Trebuchet MS" panose="020B0603020202020204"/>
              </a:rPr>
              <a:t>p</a:t>
            </a:r>
            <a:r>
              <a:rPr sz="2800" spc="-40" dirty="0">
                <a:solidFill>
                  <a:srgbClr val="3C3C3C"/>
                </a:solidFill>
                <a:latin typeface="Trebuchet MS" panose="020B0603020202020204"/>
                <a:cs typeface="Trebuchet MS" panose="020B0603020202020204"/>
              </a:rPr>
              <a:t>r</a:t>
            </a:r>
            <a:r>
              <a:rPr sz="2800" spc="-145" dirty="0">
                <a:solidFill>
                  <a:srgbClr val="3C3C3C"/>
                </a:solidFill>
                <a:latin typeface="Trebuchet MS" panose="020B0603020202020204"/>
                <a:cs typeface="Trebuchet MS" panose="020B0603020202020204"/>
              </a:rPr>
              <a:t>esent</a:t>
            </a:r>
            <a:endParaRPr sz="2800">
              <a:latin typeface="Trebuchet MS" panose="020B0603020202020204"/>
              <a:cs typeface="Trebuchet MS" panose="020B0603020202020204"/>
            </a:endParaRPr>
          </a:p>
          <a:p>
            <a:pPr marL="317500" marR="2209800" indent="-304800">
              <a:lnSpc>
                <a:spcPts val="3030"/>
              </a:lnSpc>
              <a:spcBef>
                <a:spcPts val="1310"/>
              </a:spcBef>
              <a:buClr>
                <a:srgbClr val="903062"/>
              </a:buClr>
              <a:buSzPct val="91000"/>
              <a:buFont typeface="Cambria" panose="02040503050406030204"/>
              <a:buChar char="◾"/>
              <a:tabLst>
                <a:tab pos="317500" algn="l"/>
              </a:tabLst>
            </a:pPr>
            <a:r>
              <a:rPr sz="2800" spc="-215" dirty="0">
                <a:solidFill>
                  <a:srgbClr val="3C3C3C"/>
                </a:solidFill>
                <a:latin typeface="Trebuchet MS" panose="020B0603020202020204"/>
                <a:cs typeface="Trebuchet MS" panose="020B0603020202020204"/>
              </a:rPr>
              <a:t>Pat</a:t>
            </a:r>
            <a:r>
              <a:rPr sz="2800" spc="-114" dirty="0">
                <a:solidFill>
                  <a:srgbClr val="3C3C3C"/>
                </a:solidFill>
                <a:latin typeface="Trebuchet MS" panose="020B0603020202020204"/>
                <a:cs typeface="Trebuchet MS" panose="020B0603020202020204"/>
              </a:rPr>
              <a:t>i</a:t>
            </a:r>
            <a:r>
              <a:rPr sz="2800" spc="-155" dirty="0">
                <a:solidFill>
                  <a:srgbClr val="3C3C3C"/>
                </a:solidFill>
                <a:latin typeface="Trebuchet MS" panose="020B0603020202020204"/>
                <a:cs typeface="Trebuchet MS" panose="020B0603020202020204"/>
              </a:rPr>
              <a:t>e</a:t>
            </a:r>
            <a:r>
              <a:rPr sz="2800" spc="-150" dirty="0">
                <a:solidFill>
                  <a:srgbClr val="3C3C3C"/>
                </a:solidFill>
                <a:latin typeface="Trebuchet MS" panose="020B0603020202020204"/>
                <a:cs typeface="Trebuchet MS" panose="020B0603020202020204"/>
              </a:rPr>
              <a:t>n</a:t>
            </a:r>
            <a:r>
              <a:rPr sz="2800" spc="-175" dirty="0">
                <a:solidFill>
                  <a:srgbClr val="3C3C3C"/>
                </a:solidFill>
                <a:latin typeface="Trebuchet MS" panose="020B0603020202020204"/>
                <a:cs typeface="Trebuchet MS" panose="020B0603020202020204"/>
              </a:rPr>
              <a:t>t</a:t>
            </a:r>
            <a:r>
              <a:rPr sz="2800" spc="-125"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m</a:t>
            </a:r>
            <a:r>
              <a:rPr sz="2800" spc="-400" dirty="0">
                <a:solidFill>
                  <a:srgbClr val="3C3C3C"/>
                </a:solidFill>
                <a:latin typeface="Trebuchet MS" panose="020B0603020202020204"/>
                <a:cs typeface="Trebuchet MS" panose="020B0603020202020204"/>
              </a:rPr>
              <a:t>a</a:t>
            </a:r>
            <a:r>
              <a:rPr sz="2800" spc="-150" dirty="0">
                <a:solidFill>
                  <a:srgbClr val="3C3C3C"/>
                </a:solidFill>
                <a:latin typeface="Trebuchet MS" panose="020B0603020202020204"/>
                <a:cs typeface="Trebuchet MS" panose="020B0603020202020204"/>
              </a:rPr>
              <a:t>y</a:t>
            </a:r>
            <a:r>
              <a:rPr sz="2800" spc="-65" dirty="0">
                <a:solidFill>
                  <a:srgbClr val="3C3C3C"/>
                </a:solidFill>
                <a:latin typeface="Trebuchet MS" panose="020B0603020202020204"/>
                <a:cs typeface="Trebuchet MS" panose="020B0603020202020204"/>
              </a:rPr>
              <a:t> </a:t>
            </a:r>
            <a:r>
              <a:rPr sz="2800" spc="-145" dirty="0">
                <a:solidFill>
                  <a:srgbClr val="3C3C3C"/>
                </a:solidFill>
                <a:latin typeface="Trebuchet MS" panose="020B0603020202020204"/>
                <a:cs typeface="Trebuchet MS" panose="020B0603020202020204"/>
              </a:rPr>
              <a:t>p</a:t>
            </a:r>
            <a:r>
              <a:rPr sz="2800" spc="-40" dirty="0">
                <a:solidFill>
                  <a:srgbClr val="3C3C3C"/>
                </a:solidFill>
                <a:latin typeface="Trebuchet MS" panose="020B0603020202020204"/>
                <a:cs typeface="Trebuchet MS" panose="020B0603020202020204"/>
              </a:rPr>
              <a:t>r</a:t>
            </a:r>
            <a:r>
              <a:rPr sz="2800" spc="-145" dirty="0">
                <a:solidFill>
                  <a:srgbClr val="3C3C3C"/>
                </a:solidFill>
                <a:latin typeface="Trebuchet MS" panose="020B0603020202020204"/>
                <a:cs typeface="Trebuchet MS" panose="020B0603020202020204"/>
              </a:rPr>
              <a:t>esent</a:t>
            </a:r>
            <a:r>
              <a:rPr sz="2800" spc="-120" dirty="0">
                <a:solidFill>
                  <a:srgbClr val="3C3C3C"/>
                </a:solidFill>
                <a:latin typeface="Trebuchet MS" panose="020B0603020202020204"/>
                <a:cs typeface="Trebuchet MS" panose="020B0603020202020204"/>
              </a:rPr>
              <a:t> </a:t>
            </a:r>
            <a:r>
              <a:rPr sz="2800" spc="-140" dirty="0">
                <a:solidFill>
                  <a:srgbClr val="3C3C3C"/>
                </a:solidFill>
                <a:latin typeface="Trebuchet MS" panose="020B0603020202020204"/>
                <a:cs typeface="Trebuchet MS" panose="020B0603020202020204"/>
              </a:rPr>
              <a:t>wit</a:t>
            </a:r>
            <a:r>
              <a:rPr sz="2800" spc="-155" dirty="0">
                <a:solidFill>
                  <a:srgbClr val="3C3C3C"/>
                </a:solidFill>
                <a:latin typeface="Trebuchet MS" panose="020B0603020202020204"/>
                <a:cs typeface="Trebuchet MS" panose="020B0603020202020204"/>
              </a:rPr>
              <a:t>h</a:t>
            </a:r>
            <a:r>
              <a:rPr sz="2800" spc="-50" dirty="0">
                <a:solidFill>
                  <a:srgbClr val="3C3C3C"/>
                </a:solidFill>
                <a:latin typeface="Trebuchet MS" panose="020B0603020202020204"/>
                <a:cs typeface="Trebuchet MS" panose="020B0603020202020204"/>
              </a:rPr>
              <a:t> </a:t>
            </a:r>
            <a:r>
              <a:rPr sz="2800" spc="-370" dirty="0">
                <a:solidFill>
                  <a:srgbClr val="3C3C3C"/>
                </a:solidFill>
                <a:highlight>
                  <a:srgbClr val="FFFF00"/>
                </a:highlight>
                <a:latin typeface="Trebuchet MS" panose="020B0603020202020204"/>
                <a:cs typeface="Trebuchet MS" panose="020B0603020202020204"/>
              </a:rPr>
              <a:t>f</a:t>
            </a:r>
            <a:r>
              <a:rPr sz="2800" spc="-240" dirty="0">
                <a:solidFill>
                  <a:srgbClr val="3C3C3C"/>
                </a:solidFill>
                <a:highlight>
                  <a:srgbClr val="FFFF00"/>
                </a:highlight>
                <a:latin typeface="Trebuchet MS" panose="020B0603020202020204"/>
                <a:cs typeface="Trebuchet MS" panose="020B0603020202020204"/>
              </a:rPr>
              <a:t>e</a:t>
            </a:r>
            <a:r>
              <a:rPr sz="2800" spc="-204" dirty="0">
                <a:solidFill>
                  <a:srgbClr val="3C3C3C"/>
                </a:solidFill>
                <a:highlight>
                  <a:srgbClr val="FFFF00"/>
                </a:highlight>
                <a:latin typeface="Trebuchet MS" panose="020B0603020202020204"/>
                <a:cs typeface="Trebuchet MS" panose="020B0603020202020204"/>
              </a:rPr>
              <a:t>v</a:t>
            </a:r>
            <a:r>
              <a:rPr sz="2800" spc="-80" dirty="0">
                <a:solidFill>
                  <a:srgbClr val="3C3C3C"/>
                </a:solidFill>
                <a:highlight>
                  <a:srgbClr val="FFFF00"/>
                </a:highlight>
                <a:latin typeface="Trebuchet MS" panose="020B0603020202020204"/>
                <a:cs typeface="Trebuchet MS" panose="020B0603020202020204"/>
              </a:rPr>
              <a:t>er</a:t>
            </a:r>
            <a:r>
              <a:rPr sz="2800" spc="-90"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i</a:t>
            </a:r>
            <a:r>
              <a:rPr sz="2800" spc="-125" dirty="0">
                <a:solidFill>
                  <a:srgbClr val="3C3C3C"/>
                </a:solidFill>
                <a:latin typeface="Trebuchet MS" panose="020B0603020202020204"/>
                <a:cs typeface="Trebuchet MS" panose="020B0603020202020204"/>
              </a:rPr>
              <a:t>n</a:t>
            </a:r>
            <a:r>
              <a:rPr sz="2800" spc="-85" dirty="0">
                <a:solidFill>
                  <a:srgbClr val="3C3C3C"/>
                </a:solidFill>
                <a:latin typeface="Trebuchet MS" panose="020B0603020202020204"/>
                <a:cs typeface="Trebuchet MS" panose="020B0603020202020204"/>
              </a:rPr>
              <a:t> </a:t>
            </a:r>
            <a:r>
              <a:rPr sz="2800" spc="-275" dirty="0">
                <a:solidFill>
                  <a:srgbClr val="3C3C3C"/>
                </a:solidFill>
                <a:latin typeface="Trebuchet MS" panose="020B0603020202020204"/>
                <a:cs typeface="Trebuchet MS" panose="020B0603020202020204"/>
              </a:rPr>
              <a:t>a</a:t>
            </a:r>
            <a:r>
              <a:rPr sz="2800" spc="-75" dirty="0">
                <a:solidFill>
                  <a:srgbClr val="3C3C3C"/>
                </a:solidFill>
                <a:latin typeface="Trebuchet MS" panose="020B0603020202020204"/>
                <a:cs typeface="Trebuchet MS" panose="020B0603020202020204"/>
              </a:rPr>
              <a:t> </a:t>
            </a:r>
            <a:r>
              <a:rPr sz="2800" spc="-204" dirty="0">
                <a:solidFill>
                  <a:srgbClr val="3C3C3C"/>
                </a:solidFill>
                <a:latin typeface="Trebuchet MS" panose="020B0603020202020204"/>
                <a:cs typeface="Trebuchet MS" panose="020B0603020202020204"/>
              </a:rPr>
              <a:t>l</a:t>
            </a:r>
            <a:r>
              <a:rPr sz="2800" spc="-210" dirty="0">
                <a:solidFill>
                  <a:srgbClr val="3C3C3C"/>
                </a:solidFill>
                <a:latin typeface="Trebuchet MS" panose="020B0603020202020204"/>
                <a:cs typeface="Trebuchet MS" panose="020B0603020202020204"/>
              </a:rPr>
              <a:t>ate</a:t>
            </a:r>
            <a:r>
              <a:rPr sz="2800" spc="-75"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stage</a:t>
            </a:r>
            <a:r>
              <a:rPr sz="2800" spc="-105" dirty="0">
                <a:solidFill>
                  <a:srgbClr val="3C3C3C"/>
                </a:solidFill>
                <a:latin typeface="Trebuchet MS" panose="020B0603020202020204"/>
                <a:cs typeface="Trebuchet MS" panose="020B0603020202020204"/>
              </a:rPr>
              <a:t> </a:t>
            </a:r>
            <a:r>
              <a:rPr sz="2800" spc="-45" dirty="0">
                <a:solidFill>
                  <a:srgbClr val="3C3C3C"/>
                </a:solidFill>
                <a:latin typeface="Trebuchet MS" panose="020B0603020202020204"/>
                <a:cs typeface="Trebuchet MS" panose="020B0603020202020204"/>
              </a:rPr>
              <a:t>(s</a:t>
            </a:r>
            <a:r>
              <a:rPr sz="2800" spc="-50" dirty="0">
                <a:solidFill>
                  <a:srgbClr val="3C3C3C"/>
                </a:solidFill>
                <a:latin typeface="Trebuchet MS" panose="020B0603020202020204"/>
                <a:cs typeface="Trebuchet MS" panose="020B0603020202020204"/>
              </a:rPr>
              <a:t>o</a:t>
            </a:r>
            <a:r>
              <a:rPr sz="2800" spc="-170" dirty="0">
                <a:solidFill>
                  <a:srgbClr val="3C3C3C"/>
                </a:solidFill>
                <a:latin typeface="Trebuchet MS" panose="020B0603020202020204"/>
                <a:cs typeface="Trebuchet MS" panose="020B0603020202020204"/>
              </a:rPr>
              <a:t>me</a:t>
            </a:r>
            <a:r>
              <a:rPr sz="2800" spc="-110" dirty="0">
                <a:solidFill>
                  <a:srgbClr val="3C3C3C"/>
                </a:solidFill>
                <a:latin typeface="Trebuchet MS" panose="020B0603020202020204"/>
                <a:cs typeface="Trebuchet MS" panose="020B0603020202020204"/>
              </a:rPr>
              <a:t> </a:t>
            </a:r>
            <a:r>
              <a:rPr sz="2800" spc="-120" dirty="0">
                <a:solidFill>
                  <a:srgbClr val="3C3C3C"/>
                </a:solidFill>
                <a:latin typeface="Trebuchet MS" panose="020B0603020202020204"/>
                <a:cs typeface="Trebuchet MS" panose="020B0603020202020204"/>
              </a:rPr>
              <a:t>h</a:t>
            </a:r>
            <a:r>
              <a:rPr sz="2800" spc="50" dirty="0">
                <a:solidFill>
                  <a:srgbClr val="3C3C3C"/>
                </a:solidFill>
                <a:latin typeface="Trebuchet MS" panose="020B0603020202020204"/>
                <a:cs typeface="Trebuchet MS" panose="020B0603020202020204"/>
              </a:rPr>
              <a:t>o</a:t>
            </a:r>
            <a:r>
              <a:rPr sz="2800" spc="-120" dirty="0">
                <a:solidFill>
                  <a:srgbClr val="3C3C3C"/>
                </a:solidFill>
                <a:latin typeface="Trebuchet MS" panose="020B0603020202020204"/>
                <a:cs typeface="Trebuchet MS" panose="020B0603020202020204"/>
              </a:rPr>
              <a:t>u</a:t>
            </a:r>
            <a:r>
              <a:rPr sz="2800" spc="10" dirty="0">
                <a:solidFill>
                  <a:srgbClr val="3C3C3C"/>
                </a:solidFill>
                <a:latin typeface="Trebuchet MS" panose="020B0603020202020204"/>
                <a:cs typeface="Trebuchet MS" panose="020B0603020202020204"/>
              </a:rPr>
              <a:t>r</a:t>
            </a:r>
            <a:r>
              <a:rPr sz="2800" spc="-45" dirty="0">
                <a:solidFill>
                  <a:srgbClr val="3C3C3C"/>
                </a:solidFill>
                <a:latin typeface="Trebuchet MS" panose="020B0603020202020204"/>
                <a:cs typeface="Trebuchet MS" panose="020B0603020202020204"/>
              </a:rPr>
              <a:t>s  </a:t>
            </a:r>
            <a:r>
              <a:rPr sz="2800" spc="-190" dirty="0">
                <a:solidFill>
                  <a:srgbClr val="3C3C3C"/>
                </a:solidFill>
                <a:latin typeface="Trebuchet MS" panose="020B0603020202020204"/>
                <a:cs typeface="Trebuchet MS" panose="020B0603020202020204"/>
              </a:rPr>
              <a:t>after</a:t>
            </a:r>
            <a:r>
              <a:rPr sz="2800" spc="-65" dirty="0">
                <a:solidFill>
                  <a:srgbClr val="3C3C3C"/>
                </a:solidFill>
                <a:latin typeface="Trebuchet MS" panose="020B0603020202020204"/>
                <a:cs typeface="Trebuchet MS" panose="020B0603020202020204"/>
              </a:rPr>
              <a:t> </a:t>
            </a:r>
            <a:r>
              <a:rPr sz="2800" spc="-155" dirty="0">
                <a:solidFill>
                  <a:srgbClr val="3C3C3C"/>
                </a:solidFill>
                <a:latin typeface="Trebuchet MS" panose="020B0603020202020204"/>
                <a:cs typeface="Trebuchet MS" panose="020B0603020202020204"/>
              </a:rPr>
              <a:t>p</a:t>
            </a:r>
            <a:r>
              <a:rPr sz="2800" spc="-95" dirty="0">
                <a:solidFill>
                  <a:srgbClr val="3C3C3C"/>
                </a:solidFill>
                <a:latin typeface="Trebuchet MS" panose="020B0603020202020204"/>
                <a:cs typeface="Trebuchet MS" panose="020B0603020202020204"/>
              </a:rPr>
              <a:t>e</a:t>
            </a:r>
            <a:r>
              <a:rPr sz="2800" spc="-80" dirty="0">
                <a:solidFill>
                  <a:srgbClr val="3C3C3C"/>
                </a:solidFill>
                <a:latin typeface="Trebuchet MS" panose="020B0603020202020204"/>
                <a:cs typeface="Trebuchet MS" panose="020B0603020202020204"/>
              </a:rPr>
              <a:t>r</a:t>
            </a:r>
            <a:r>
              <a:rPr sz="2800" spc="-370" dirty="0">
                <a:solidFill>
                  <a:srgbClr val="3C3C3C"/>
                </a:solidFill>
                <a:latin typeface="Trebuchet MS" panose="020B0603020202020204"/>
                <a:cs typeface="Trebuchet MS" panose="020B0603020202020204"/>
              </a:rPr>
              <a:t>f</a:t>
            </a:r>
            <a:r>
              <a:rPr sz="2800" spc="50" dirty="0">
                <a:solidFill>
                  <a:srgbClr val="3C3C3C"/>
                </a:solidFill>
                <a:latin typeface="Trebuchet MS" panose="020B0603020202020204"/>
                <a:cs typeface="Trebuchet MS" panose="020B0603020202020204"/>
              </a:rPr>
              <a:t>o</a:t>
            </a:r>
            <a:r>
              <a:rPr sz="2800" spc="-105" dirty="0">
                <a:solidFill>
                  <a:srgbClr val="3C3C3C"/>
                </a:solidFill>
                <a:latin typeface="Trebuchet MS" panose="020B0603020202020204"/>
                <a:cs typeface="Trebuchet MS" panose="020B0603020202020204"/>
              </a:rPr>
              <a:t>rati</a:t>
            </a:r>
            <a:r>
              <a:rPr sz="2800" spc="-135" dirty="0">
                <a:solidFill>
                  <a:srgbClr val="3C3C3C"/>
                </a:solidFill>
                <a:latin typeface="Trebuchet MS" panose="020B0603020202020204"/>
                <a:cs typeface="Trebuchet MS" panose="020B0603020202020204"/>
              </a:rPr>
              <a:t>o</a:t>
            </a:r>
            <a:r>
              <a:rPr sz="2800" spc="-125" dirty="0">
                <a:solidFill>
                  <a:srgbClr val="3C3C3C"/>
                </a:solidFill>
                <a:latin typeface="Trebuchet MS" panose="020B0603020202020204"/>
                <a:cs typeface="Trebuchet MS" panose="020B0603020202020204"/>
              </a:rPr>
              <a:t>n)</a:t>
            </a:r>
            <a:endParaRPr sz="2800">
              <a:latin typeface="Trebuchet MS" panose="020B0603020202020204"/>
              <a:cs typeface="Trebuchet MS" panose="020B0603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5634" y="1395222"/>
            <a:ext cx="4845050" cy="453390"/>
          </a:xfrm>
          <a:prstGeom prst="rect">
            <a:avLst/>
          </a:prstGeom>
        </p:spPr>
        <p:txBody>
          <a:bodyPr vert="horz" wrap="square" lIns="0" tIns="13335" rIns="0" bIns="0" rtlCol="0">
            <a:spAutoFit/>
          </a:bodyPr>
          <a:lstStyle/>
          <a:p>
            <a:pPr marL="12700">
              <a:lnSpc>
                <a:spcPct val="100000"/>
              </a:lnSpc>
              <a:spcBef>
                <a:spcPts val="105"/>
              </a:spcBef>
            </a:pPr>
            <a:r>
              <a:rPr b="1" spc="315" dirty="0">
                <a:latin typeface="Trebuchet MS" panose="020B0603020202020204"/>
                <a:cs typeface="Trebuchet MS" panose="020B0603020202020204"/>
              </a:rPr>
              <a:t>COMPLICATIONS</a:t>
            </a:r>
            <a:r>
              <a:rPr b="1" spc="-150" dirty="0">
                <a:latin typeface="Trebuchet MS" panose="020B0603020202020204"/>
                <a:cs typeface="Trebuchet MS" panose="020B0603020202020204"/>
              </a:rPr>
              <a:t> </a:t>
            </a:r>
            <a:r>
              <a:rPr b="1" spc="275" dirty="0">
                <a:latin typeface="Trebuchet MS" panose="020B0603020202020204"/>
                <a:cs typeface="Trebuchet MS" panose="020B0603020202020204"/>
              </a:rPr>
              <a:t>OF</a:t>
            </a:r>
            <a:r>
              <a:rPr b="1" spc="-105" dirty="0">
                <a:latin typeface="Trebuchet MS" panose="020B0603020202020204"/>
                <a:cs typeface="Trebuchet MS" panose="020B0603020202020204"/>
              </a:rPr>
              <a:t> </a:t>
            </a:r>
            <a:r>
              <a:rPr b="1" spc="195" dirty="0">
                <a:latin typeface="Trebuchet MS" panose="020B0603020202020204"/>
                <a:cs typeface="Trebuchet MS" panose="020B0603020202020204"/>
              </a:rPr>
              <a:t>PUD:</a:t>
            </a:r>
          </a:p>
        </p:txBody>
      </p:sp>
      <p:grpSp>
        <p:nvGrpSpPr>
          <p:cNvPr id="3" name="object 3"/>
          <p:cNvGrpSpPr/>
          <p:nvPr/>
        </p:nvGrpSpPr>
        <p:grpSpPr>
          <a:xfrm>
            <a:off x="4386071" y="4840223"/>
            <a:ext cx="3188335" cy="1030605"/>
            <a:chOff x="4386071" y="4840223"/>
            <a:chExt cx="3188335" cy="1030605"/>
          </a:xfrm>
        </p:grpSpPr>
        <p:sp>
          <p:nvSpPr>
            <p:cNvPr id="4" name="object 4"/>
            <p:cNvSpPr/>
            <p:nvPr/>
          </p:nvSpPr>
          <p:spPr>
            <a:xfrm>
              <a:off x="4396739" y="4850891"/>
              <a:ext cx="3167380" cy="1009015"/>
            </a:xfrm>
            <a:custGeom>
              <a:avLst/>
              <a:gdLst/>
              <a:ahLst/>
              <a:cxnLst/>
              <a:rect l="l" t="t" r="r" b="b"/>
              <a:pathLst>
                <a:path w="3167379" h="1009014">
                  <a:moveTo>
                    <a:pt x="2998724" y="0"/>
                  </a:moveTo>
                  <a:lnTo>
                    <a:pt x="168148" y="0"/>
                  </a:lnTo>
                  <a:lnTo>
                    <a:pt x="123457" y="6008"/>
                  </a:lnTo>
                  <a:lnTo>
                    <a:pt x="83293" y="22963"/>
                  </a:lnTo>
                  <a:lnTo>
                    <a:pt x="49260" y="49260"/>
                  </a:lnTo>
                  <a:lnTo>
                    <a:pt x="22963" y="83293"/>
                  </a:lnTo>
                  <a:lnTo>
                    <a:pt x="6008" y="123457"/>
                  </a:lnTo>
                  <a:lnTo>
                    <a:pt x="0" y="168147"/>
                  </a:lnTo>
                  <a:lnTo>
                    <a:pt x="0" y="840739"/>
                  </a:lnTo>
                  <a:lnTo>
                    <a:pt x="6008" y="885439"/>
                  </a:lnTo>
                  <a:lnTo>
                    <a:pt x="22963" y="925606"/>
                  </a:lnTo>
                  <a:lnTo>
                    <a:pt x="49260" y="959637"/>
                  </a:lnTo>
                  <a:lnTo>
                    <a:pt x="83293" y="985930"/>
                  </a:lnTo>
                  <a:lnTo>
                    <a:pt x="123457" y="1002881"/>
                  </a:lnTo>
                  <a:lnTo>
                    <a:pt x="168148" y="1008887"/>
                  </a:lnTo>
                  <a:lnTo>
                    <a:pt x="2998724" y="1008887"/>
                  </a:lnTo>
                  <a:lnTo>
                    <a:pt x="3043414" y="1002881"/>
                  </a:lnTo>
                  <a:lnTo>
                    <a:pt x="3083578" y="985930"/>
                  </a:lnTo>
                  <a:lnTo>
                    <a:pt x="3117611" y="959637"/>
                  </a:lnTo>
                  <a:lnTo>
                    <a:pt x="3143908" y="925606"/>
                  </a:lnTo>
                  <a:lnTo>
                    <a:pt x="3160863" y="885439"/>
                  </a:lnTo>
                  <a:lnTo>
                    <a:pt x="3166871" y="840739"/>
                  </a:lnTo>
                  <a:lnTo>
                    <a:pt x="3166871" y="168147"/>
                  </a:lnTo>
                  <a:lnTo>
                    <a:pt x="3160863" y="123457"/>
                  </a:lnTo>
                  <a:lnTo>
                    <a:pt x="3143908" y="83293"/>
                  </a:lnTo>
                  <a:lnTo>
                    <a:pt x="3117611" y="49260"/>
                  </a:lnTo>
                  <a:lnTo>
                    <a:pt x="3083578" y="22963"/>
                  </a:lnTo>
                  <a:lnTo>
                    <a:pt x="3043414" y="6008"/>
                  </a:lnTo>
                  <a:lnTo>
                    <a:pt x="2998724" y="0"/>
                  </a:lnTo>
                  <a:close/>
                </a:path>
              </a:pathLst>
            </a:custGeom>
            <a:solidFill>
              <a:srgbClr val="4D1334"/>
            </a:solidFill>
          </p:spPr>
          <p:txBody>
            <a:bodyPr wrap="square" lIns="0" tIns="0" rIns="0" bIns="0" rtlCol="0"/>
            <a:lstStyle/>
            <a:p>
              <a:endParaRPr/>
            </a:p>
          </p:txBody>
        </p:sp>
        <p:sp>
          <p:nvSpPr>
            <p:cNvPr id="5" name="object 5"/>
            <p:cNvSpPr/>
            <p:nvPr/>
          </p:nvSpPr>
          <p:spPr>
            <a:xfrm>
              <a:off x="4396739" y="4850891"/>
              <a:ext cx="3167380" cy="1009015"/>
            </a:xfrm>
            <a:custGeom>
              <a:avLst/>
              <a:gdLst/>
              <a:ahLst/>
              <a:cxnLst/>
              <a:rect l="l" t="t" r="r" b="b"/>
              <a:pathLst>
                <a:path w="3167379" h="1009014">
                  <a:moveTo>
                    <a:pt x="0" y="168147"/>
                  </a:moveTo>
                  <a:lnTo>
                    <a:pt x="6008" y="123457"/>
                  </a:lnTo>
                  <a:lnTo>
                    <a:pt x="22963" y="83293"/>
                  </a:lnTo>
                  <a:lnTo>
                    <a:pt x="49260" y="49260"/>
                  </a:lnTo>
                  <a:lnTo>
                    <a:pt x="83293" y="22963"/>
                  </a:lnTo>
                  <a:lnTo>
                    <a:pt x="123457" y="6008"/>
                  </a:lnTo>
                  <a:lnTo>
                    <a:pt x="168148" y="0"/>
                  </a:lnTo>
                  <a:lnTo>
                    <a:pt x="2998724" y="0"/>
                  </a:lnTo>
                  <a:lnTo>
                    <a:pt x="3043414" y="6008"/>
                  </a:lnTo>
                  <a:lnTo>
                    <a:pt x="3083578" y="22963"/>
                  </a:lnTo>
                  <a:lnTo>
                    <a:pt x="3117611" y="49260"/>
                  </a:lnTo>
                  <a:lnTo>
                    <a:pt x="3143908" y="83293"/>
                  </a:lnTo>
                  <a:lnTo>
                    <a:pt x="3160863" y="123457"/>
                  </a:lnTo>
                  <a:lnTo>
                    <a:pt x="3166871" y="168147"/>
                  </a:lnTo>
                  <a:lnTo>
                    <a:pt x="3166871" y="840739"/>
                  </a:lnTo>
                  <a:lnTo>
                    <a:pt x="3160863" y="885439"/>
                  </a:lnTo>
                  <a:lnTo>
                    <a:pt x="3143908" y="925606"/>
                  </a:lnTo>
                  <a:lnTo>
                    <a:pt x="3117611" y="959637"/>
                  </a:lnTo>
                  <a:lnTo>
                    <a:pt x="3083578" y="985930"/>
                  </a:lnTo>
                  <a:lnTo>
                    <a:pt x="3043414" y="1002881"/>
                  </a:lnTo>
                  <a:lnTo>
                    <a:pt x="2998724" y="1008887"/>
                  </a:lnTo>
                  <a:lnTo>
                    <a:pt x="168148" y="1008887"/>
                  </a:lnTo>
                  <a:lnTo>
                    <a:pt x="123457" y="1002881"/>
                  </a:lnTo>
                  <a:lnTo>
                    <a:pt x="83293" y="985930"/>
                  </a:lnTo>
                  <a:lnTo>
                    <a:pt x="49260" y="959637"/>
                  </a:lnTo>
                  <a:lnTo>
                    <a:pt x="22963" y="925606"/>
                  </a:lnTo>
                  <a:lnTo>
                    <a:pt x="6008" y="885439"/>
                  </a:lnTo>
                  <a:lnTo>
                    <a:pt x="0" y="840739"/>
                  </a:lnTo>
                  <a:lnTo>
                    <a:pt x="0" y="168147"/>
                  </a:lnTo>
                  <a:close/>
                </a:path>
              </a:pathLst>
            </a:custGeom>
            <a:ln w="21336">
              <a:solidFill>
                <a:srgbClr val="360A22"/>
              </a:solidFill>
            </a:ln>
          </p:spPr>
          <p:txBody>
            <a:bodyPr wrap="square" lIns="0" tIns="0" rIns="0" bIns="0" rtlCol="0"/>
            <a:lstStyle/>
            <a:p>
              <a:endParaRPr/>
            </a:p>
          </p:txBody>
        </p:sp>
      </p:grpSp>
      <p:grpSp>
        <p:nvGrpSpPr>
          <p:cNvPr id="6" name="object 6"/>
          <p:cNvGrpSpPr/>
          <p:nvPr/>
        </p:nvGrpSpPr>
        <p:grpSpPr>
          <a:xfrm>
            <a:off x="4398264" y="2331720"/>
            <a:ext cx="3188335" cy="960119"/>
            <a:chOff x="4398264" y="2331720"/>
            <a:chExt cx="3188335" cy="960119"/>
          </a:xfrm>
        </p:grpSpPr>
        <p:sp>
          <p:nvSpPr>
            <p:cNvPr id="7" name="object 7"/>
            <p:cNvSpPr/>
            <p:nvPr/>
          </p:nvSpPr>
          <p:spPr>
            <a:xfrm>
              <a:off x="4408932" y="2342388"/>
              <a:ext cx="3167380" cy="939165"/>
            </a:xfrm>
            <a:custGeom>
              <a:avLst/>
              <a:gdLst/>
              <a:ahLst/>
              <a:cxnLst/>
              <a:rect l="l" t="t" r="r" b="b"/>
              <a:pathLst>
                <a:path w="3167379" h="939164">
                  <a:moveTo>
                    <a:pt x="3010408" y="0"/>
                  </a:moveTo>
                  <a:lnTo>
                    <a:pt x="156463" y="0"/>
                  </a:lnTo>
                  <a:lnTo>
                    <a:pt x="107029" y="7981"/>
                  </a:lnTo>
                  <a:lnTo>
                    <a:pt x="64081" y="30203"/>
                  </a:lnTo>
                  <a:lnTo>
                    <a:pt x="30203" y="64081"/>
                  </a:lnTo>
                  <a:lnTo>
                    <a:pt x="7981" y="107029"/>
                  </a:lnTo>
                  <a:lnTo>
                    <a:pt x="0" y="156463"/>
                  </a:lnTo>
                  <a:lnTo>
                    <a:pt x="0" y="782320"/>
                  </a:lnTo>
                  <a:lnTo>
                    <a:pt x="7981" y="831754"/>
                  </a:lnTo>
                  <a:lnTo>
                    <a:pt x="30203" y="874702"/>
                  </a:lnTo>
                  <a:lnTo>
                    <a:pt x="64081" y="908580"/>
                  </a:lnTo>
                  <a:lnTo>
                    <a:pt x="107029" y="930802"/>
                  </a:lnTo>
                  <a:lnTo>
                    <a:pt x="156463" y="938784"/>
                  </a:lnTo>
                  <a:lnTo>
                    <a:pt x="3010408" y="938784"/>
                  </a:lnTo>
                  <a:lnTo>
                    <a:pt x="3059842" y="930802"/>
                  </a:lnTo>
                  <a:lnTo>
                    <a:pt x="3102790" y="908580"/>
                  </a:lnTo>
                  <a:lnTo>
                    <a:pt x="3136668" y="874702"/>
                  </a:lnTo>
                  <a:lnTo>
                    <a:pt x="3158890" y="831754"/>
                  </a:lnTo>
                  <a:lnTo>
                    <a:pt x="3166871" y="782320"/>
                  </a:lnTo>
                  <a:lnTo>
                    <a:pt x="3166871" y="156463"/>
                  </a:lnTo>
                  <a:lnTo>
                    <a:pt x="3158890" y="107029"/>
                  </a:lnTo>
                  <a:lnTo>
                    <a:pt x="3136668" y="64081"/>
                  </a:lnTo>
                  <a:lnTo>
                    <a:pt x="3102790" y="30203"/>
                  </a:lnTo>
                  <a:lnTo>
                    <a:pt x="3059842" y="7981"/>
                  </a:lnTo>
                  <a:lnTo>
                    <a:pt x="3010408" y="0"/>
                  </a:lnTo>
                  <a:close/>
                </a:path>
              </a:pathLst>
            </a:custGeom>
            <a:solidFill>
              <a:srgbClr val="4D1334"/>
            </a:solidFill>
          </p:spPr>
          <p:txBody>
            <a:bodyPr wrap="square" lIns="0" tIns="0" rIns="0" bIns="0" rtlCol="0"/>
            <a:lstStyle/>
            <a:p>
              <a:endParaRPr/>
            </a:p>
          </p:txBody>
        </p:sp>
        <p:sp>
          <p:nvSpPr>
            <p:cNvPr id="8" name="object 8"/>
            <p:cNvSpPr/>
            <p:nvPr/>
          </p:nvSpPr>
          <p:spPr>
            <a:xfrm>
              <a:off x="4408932" y="2342388"/>
              <a:ext cx="3167380" cy="939165"/>
            </a:xfrm>
            <a:custGeom>
              <a:avLst/>
              <a:gdLst/>
              <a:ahLst/>
              <a:cxnLst/>
              <a:rect l="l" t="t" r="r" b="b"/>
              <a:pathLst>
                <a:path w="3167379" h="939164">
                  <a:moveTo>
                    <a:pt x="0" y="156463"/>
                  </a:moveTo>
                  <a:lnTo>
                    <a:pt x="7981" y="107029"/>
                  </a:lnTo>
                  <a:lnTo>
                    <a:pt x="30203" y="64081"/>
                  </a:lnTo>
                  <a:lnTo>
                    <a:pt x="64081" y="30203"/>
                  </a:lnTo>
                  <a:lnTo>
                    <a:pt x="107029" y="7981"/>
                  </a:lnTo>
                  <a:lnTo>
                    <a:pt x="156463" y="0"/>
                  </a:lnTo>
                  <a:lnTo>
                    <a:pt x="3010408" y="0"/>
                  </a:lnTo>
                  <a:lnTo>
                    <a:pt x="3059842" y="7981"/>
                  </a:lnTo>
                  <a:lnTo>
                    <a:pt x="3102790" y="30203"/>
                  </a:lnTo>
                  <a:lnTo>
                    <a:pt x="3136668" y="64081"/>
                  </a:lnTo>
                  <a:lnTo>
                    <a:pt x="3158890" y="107029"/>
                  </a:lnTo>
                  <a:lnTo>
                    <a:pt x="3166871" y="156463"/>
                  </a:lnTo>
                  <a:lnTo>
                    <a:pt x="3166871" y="782320"/>
                  </a:lnTo>
                  <a:lnTo>
                    <a:pt x="3158890" y="831754"/>
                  </a:lnTo>
                  <a:lnTo>
                    <a:pt x="3136668" y="874702"/>
                  </a:lnTo>
                  <a:lnTo>
                    <a:pt x="3102790" y="908580"/>
                  </a:lnTo>
                  <a:lnTo>
                    <a:pt x="3059842" y="930802"/>
                  </a:lnTo>
                  <a:lnTo>
                    <a:pt x="3010408" y="938784"/>
                  </a:lnTo>
                  <a:lnTo>
                    <a:pt x="156463" y="938784"/>
                  </a:lnTo>
                  <a:lnTo>
                    <a:pt x="107029" y="930802"/>
                  </a:lnTo>
                  <a:lnTo>
                    <a:pt x="64081" y="908580"/>
                  </a:lnTo>
                  <a:lnTo>
                    <a:pt x="30203" y="874702"/>
                  </a:lnTo>
                  <a:lnTo>
                    <a:pt x="7981" y="831754"/>
                  </a:lnTo>
                  <a:lnTo>
                    <a:pt x="0" y="782320"/>
                  </a:lnTo>
                  <a:lnTo>
                    <a:pt x="0" y="156463"/>
                  </a:lnTo>
                  <a:close/>
                </a:path>
              </a:pathLst>
            </a:custGeom>
            <a:ln w="21336">
              <a:solidFill>
                <a:srgbClr val="360A22"/>
              </a:solidFill>
            </a:ln>
          </p:spPr>
          <p:txBody>
            <a:bodyPr wrap="square" lIns="0" tIns="0" rIns="0" bIns="0" rtlCol="0"/>
            <a:lstStyle/>
            <a:p>
              <a:endParaRPr/>
            </a:p>
          </p:txBody>
        </p:sp>
      </p:grpSp>
      <p:grpSp>
        <p:nvGrpSpPr>
          <p:cNvPr id="9" name="object 9"/>
          <p:cNvGrpSpPr/>
          <p:nvPr/>
        </p:nvGrpSpPr>
        <p:grpSpPr>
          <a:xfrm>
            <a:off x="4398264" y="3532632"/>
            <a:ext cx="3188335" cy="1100455"/>
            <a:chOff x="4398264" y="3532632"/>
            <a:chExt cx="3188335" cy="1100455"/>
          </a:xfrm>
        </p:grpSpPr>
        <p:sp>
          <p:nvSpPr>
            <p:cNvPr id="10" name="object 10"/>
            <p:cNvSpPr/>
            <p:nvPr/>
          </p:nvSpPr>
          <p:spPr>
            <a:xfrm>
              <a:off x="4408932" y="3543300"/>
              <a:ext cx="3167380" cy="1079500"/>
            </a:xfrm>
            <a:custGeom>
              <a:avLst/>
              <a:gdLst/>
              <a:ahLst/>
              <a:cxnLst/>
              <a:rect l="l" t="t" r="r" b="b"/>
              <a:pathLst>
                <a:path w="3167379" h="1079500">
                  <a:moveTo>
                    <a:pt x="2987040" y="0"/>
                  </a:moveTo>
                  <a:lnTo>
                    <a:pt x="179831" y="0"/>
                  </a:lnTo>
                  <a:lnTo>
                    <a:pt x="132027" y="6424"/>
                  </a:lnTo>
                  <a:lnTo>
                    <a:pt x="89069" y="24553"/>
                  </a:lnTo>
                  <a:lnTo>
                    <a:pt x="52673" y="52673"/>
                  </a:lnTo>
                  <a:lnTo>
                    <a:pt x="24553" y="89069"/>
                  </a:lnTo>
                  <a:lnTo>
                    <a:pt x="6424" y="132027"/>
                  </a:lnTo>
                  <a:lnTo>
                    <a:pt x="0" y="179831"/>
                  </a:lnTo>
                  <a:lnTo>
                    <a:pt x="0" y="899160"/>
                  </a:lnTo>
                  <a:lnTo>
                    <a:pt x="6424" y="946964"/>
                  </a:lnTo>
                  <a:lnTo>
                    <a:pt x="24553" y="989922"/>
                  </a:lnTo>
                  <a:lnTo>
                    <a:pt x="52673" y="1026318"/>
                  </a:lnTo>
                  <a:lnTo>
                    <a:pt x="89069" y="1054438"/>
                  </a:lnTo>
                  <a:lnTo>
                    <a:pt x="132027" y="1072567"/>
                  </a:lnTo>
                  <a:lnTo>
                    <a:pt x="179831" y="1078992"/>
                  </a:lnTo>
                  <a:lnTo>
                    <a:pt x="2987040" y="1078992"/>
                  </a:lnTo>
                  <a:lnTo>
                    <a:pt x="3034844" y="1072567"/>
                  </a:lnTo>
                  <a:lnTo>
                    <a:pt x="3077802" y="1054438"/>
                  </a:lnTo>
                  <a:lnTo>
                    <a:pt x="3114198" y="1026318"/>
                  </a:lnTo>
                  <a:lnTo>
                    <a:pt x="3142318" y="989922"/>
                  </a:lnTo>
                  <a:lnTo>
                    <a:pt x="3160447" y="946964"/>
                  </a:lnTo>
                  <a:lnTo>
                    <a:pt x="3166871" y="899160"/>
                  </a:lnTo>
                  <a:lnTo>
                    <a:pt x="3166871" y="179831"/>
                  </a:lnTo>
                  <a:lnTo>
                    <a:pt x="3160447" y="132027"/>
                  </a:lnTo>
                  <a:lnTo>
                    <a:pt x="3142318" y="89069"/>
                  </a:lnTo>
                  <a:lnTo>
                    <a:pt x="3114198" y="52673"/>
                  </a:lnTo>
                  <a:lnTo>
                    <a:pt x="3077802" y="24553"/>
                  </a:lnTo>
                  <a:lnTo>
                    <a:pt x="3034844" y="6424"/>
                  </a:lnTo>
                  <a:lnTo>
                    <a:pt x="2987040" y="0"/>
                  </a:lnTo>
                  <a:close/>
                </a:path>
              </a:pathLst>
            </a:custGeom>
            <a:solidFill>
              <a:srgbClr val="4D1334"/>
            </a:solidFill>
          </p:spPr>
          <p:txBody>
            <a:bodyPr wrap="square" lIns="0" tIns="0" rIns="0" bIns="0" rtlCol="0"/>
            <a:lstStyle/>
            <a:p>
              <a:endParaRPr/>
            </a:p>
          </p:txBody>
        </p:sp>
        <p:sp>
          <p:nvSpPr>
            <p:cNvPr id="11" name="object 11"/>
            <p:cNvSpPr/>
            <p:nvPr/>
          </p:nvSpPr>
          <p:spPr>
            <a:xfrm>
              <a:off x="4408932" y="3543300"/>
              <a:ext cx="3167380" cy="1079500"/>
            </a:xfrm>
            <a:custGeom>
              <a:avLst/>
              <a:gdLst/>
              <a:ahLst/>
              <a:cxnLst/>
              <a:rect l="l" t="t" r="r" b="b"/>
              <a:pathLst>
                <a:path w="3167379" h="1079500">
                  <a:moveTo>
                    <a:pt x="0" y="179831"/>
                  </a:moveTo>
                  <a:lnTo>
                    <a:pt x="6424" y="132027"/>
                  </a:lnTo>
                  <a:lnTo>
                    <a:pt x="24553" y="89069"/>
                  </a:lnTo>
                  <a:lnTo>
                    <a:pt x="52673" y="52673"/>
                  </a:lnTo>
                  <a:lnTo>
                    <a:pt x="89069" y="24553"/>
                  </a:lnTo>
                  <a:lnTo>
                    <a:pt x="132027" y="6424"/>
                  </a:lnTo>
                  <a:lnTo>
                    <a:pt x="179831" y="0"/>
                  </a:lnTo>
                  <a:lnTo>
                    <a:pt x="2987040" y="0"/>
                  </a:lnTo>
                  <a:lnTo>
                    <a:pt x="3034844" y="6424"/>
                  </a:lnTo>
                  <a:lnTo>
                    <a:pt x="3077802" y="24553"/>
                  </a:lnTo>
                  <a:lnTo>
                    <a:pt x="3114198" y="52673"/>
                  </a:lnTo>
                  <a:lnTo>
                    <a:pt x="3142318" y="89069"/>
                  </a:lnTo>
                  <a:lnTo>
                    <a:pt x="3160447" y="132027"/>
                  </a:lnTo>
                  <a:lnTo>
                    <a:pt x="3166871" y="179831"/>
                  </a:lnTo>
                  <a:lnTo>
                    <a:pt x="3166871" y="899160"/>
                  </a:lnTo>
                  <a:lnTo>
                    <a:pt x="3160447" y="946964"/>
                  </a:lnTo>
                  <a:lnTo>
                    <a:pt x="3142318" y="989922"/>
                  </a:lnTo>
                  <a:lnTo>
                    <a:pt x="3114198" y="1026318"/>
                  </a:lnTo>
                  <a:lnTo>
                    <a:pt x="3077802" y="1054438"/>
                  </a:lnTo>
                  <a:lnTo>
                    <a:pt x="3034844" y="1072567"/>
                  </a:lnTo>
                  <a:lnTo>
                    <a:pt x="2987040" y="1078992"/>
                  </a:lnTo>
                  <a:lnTo>
                    <a:pt x="179831" y="1078992"/>
                  </a:lnTo>
                  <a:lnTo>
                    <a:pt x="132027" y="1072567"/>
                  </a:lnTo>
                  <a:lnTo>
                    <a:pt x="89069" y="1054438"/>
                  </a:lnTo>
                  <a:lnTo>
                    <a:pt x="52673" y="1026318"/>
                  </a:lnTo>
                  <a:lnTo>
                    <a:pt x="24553" y="989922"/>
                  </a:lnTo>
                  <a:lnTo>
                    <a:pt x="6424" y="946964"/>
                  </a:lnTo>
                  <a:lnTo>
                    <a:pt x="0" y="899160"/>
                  </a:lnTo>
                  <a:lnTo>
                    <a:pt x="0" y="179831"/>
                  </a:lnTo>
                  <a:close/>
                </a:path>
              </a:pathLst>
            </a:custGeom>
            <a:ln w="21336">
              <a:solidFill>
                <a:srgbClr val="360A22"/>
              </a:solidFill>
            </a:ln>
          </p:spPr>
          <p:txBody>
            <a:bodyPr wrap="square" lIns="0" tIns="0" rIns="0" bIns="0" rtlCol="0"/>
            <a:lstStyle/>
            <a:p>
              <a:endParaRPr/>
            </a:p>
          </p:txBody>
        </p:sp>
      </p:grpSp>
      <p:sp>
        <p:nvSpPr>
          <p:cNvPr id="12" name="object 12"/>
          <p:cNvSpPr txBox="1"/>
          <p:nvPr/>
        </p:nvSpPr>
        <p:spPr>
          <a:xfrm>
            <a:off x="5075301" y="2569921"/>
            <a:ext cx="1803400" cy="2998470"/>
          </a:xfrm>
          <a:prstGeom prst="rect">
            <a:avLst/>
          </a:prstGeom>
        </p:spPr>
        <p:txBody>
          <a:bodyPr vert="horz" wrap="square" lIns="0" tIns="13970" rIns="0" bIns="0" rtlCol="0">
            <a:spAutoFit/>
          </a:bodyPr>
          <a:lstStyle/>
          <a:p>
            <a:pPr marL="28575" algn="ctr">
              <a:lnSpc>
                <a:spcPct val="100000"/>
              </a:lnSpc>
              <a:spcBef>
                <a:spcPts val="110"/>
              </a:spcBef>
            </a:pPr>
            <a:r>
              <a:rPr sz="2800" spc="-150" dirty="0">
                <a:solidFill>
                  <a:srgbClr val="FFFFFF"/>
                </a:solidFill>
                <a:latin typeface="Trebuchet MS" panose="020B0603020202020204"/>
                <a:cs typeface="Trebuchet MS" panose="020B0603020202020204"/>
              </a:rPr>
              <a:t>Bleeding</a:t>
            </a:r>
            <a:endParaRPr sz="2800">
              <a:latin typeface="Trebuchet MS" panose="020B0603020202020204"/>
              <a:cs typeface="Trebuchet MS" panose="020B0603020202020204"/>
            </a:endParaRPr>
          </a:p>
          <a:p>
            <a:pPr marL="12700" marR="5080" indent="28575" algn="ctr">
              <a:lnSpc>
                <a:spcPts val="10020"/>
              </a:lnSpc>
              <a:spcBef>
                <a:spcPts val="1240"/>
              </a:spcBef>
            </a:pPr>
            <a:r>
              <a:rPr sz="2800" spc="-125" dirty="0">
                <a:solidFill>
                  <a:srgbClr val="FFFFFF"/>
                </a:solidFill>
                <a:latin typeface="Trebuchet MS" panose="020B0603020202020204"/>
                <a:cs typeface="Trebuchet MS" panose="020B0603020202020204"/>
              </a:rPr>
              <a:t>Perforation </a:t>
            </a:r>
            <a:r>
              <a:rPr sz="2800" spc="-120" dirty="0">
                <a:solidFill>
                  <a:srgbClr val="FFFFFF"/>
                </a:solidFill>
                <a:latin typeface="Trebuchet MS" panose="020B0603020202020204"/>
                <a:cs typeface="Trebuchet MS" panose="020B0603020202020204"/>
              </a:rPr>
              <a:t> </a:t>
            </a:r>
            <a:r>
              <a:rPr sz="2800" spc="415" dirty="0">
                <a:solidFill>
                  <a:srgbClr val="FFFFFF"/>
                </a:solidFill>
                <a:latin typeface="Trebuchet MS" panose="020B0603020202020204"/>
                <a:cs typeface="Trebuchet MS" panose="020B0603020202020204"/>
              </a:rPr>
              <a:t>O</a:t>
            </a:r>
            <a:r>
              <a:rPr sz="2800" spc="-150" dirty="0">
                <a:solidFill>
                  <a:srgbClr val="FFFFFF"/>
                </a:solidFill>
                <a:latin typeface="Trebuchet MS" panose="020B0603020202020204"/>
                <a:cs typeface="Trebuchet MS" panose="020B0603020202020204"/>
              </a:rPr>
              <a:t>b</a:t>
            </a:r>
            <a:r>
              <a:rPr sz="2800" spc="-70" dirty="0">
                <a:solidFill>
                  <a:srgbClr val="FFFFFF"/>
                </a:solidFill>
                <a:latin typeface="Trebuchet MS" panose="020B0603020202020204"/>
                <a:cs typeface="Trebuchet MS" panose="020B0603020202020204"/>
              </a:rPr>
              <a:t>st</a:t>
            </a:r>
            <a:r>
              <a:rPr sz="2800" spc="-85" dirty="0">
                <a:solidFill>
                  <a:srgbClr val="FFFFFF"/>
                </a:solidFill>
                <a:latin typeface="Trebuchet MS" panose="020B0603020202020204"/>
                <a:cs typeface="Trebuchet MS" panose="020B0603020202020204"/>
              </a:rPr>
              <a:t>r</a:t>
            </a:r>
            <a:r>
              <a:rPr sz="2800" spc="-120" dirty="0">
                <a:solidFill>
                  <a:srgbClr val="FFFFFF"/>
                </a:solidFill>
                <a:latin typeface="Trebuchet MS" panose="020B0603020202020204"/>
                <a:cs typeface="Trebuchet MS" panose="020B0603020202020204"/>
              </a:rPr>
              <a:t>u</a:t>
            </a:r>
            <a:r>
              <a:rPr sz="2800" spc="-110" dirty="0">
                <a:solidFill>
                  <a:srgbClr val="FFFFFF"/>
                </a:solidFill>
                <a:latin typeface="Trebuchet MS" panose="020B0603020202020204"/>
                <a:cs typeface="Trebuchet MS" panose="020B0603020202020204"/>
              </a:rPr>
              <a:t>cti</a:t>
            </a:r>
            <a:r>
              <a:rPr sz="2800" spc="-145" dirty="0">
                <a:solidFill>
                  <a:srgbClr val="FFFFFF"/>
                </a:solidFill>
                <a:latin typeface="Trebuchet MS" panose="020B0603020202020204"/>
                <a:cs typeface="Trebuchet MS" panose="020B0603020202020204"/>
              </a:rPr>
              <a:t>o</a:t>
            </a:r>
            <a:r>
              <a:rPr sz="2800" spc="-125" dirty="0">
                <a:solidFill>
                  <a:srgbClr val="FFFFFF"/>
                </a:solidFill>
                <a:latin typeface="Trebuchet MS" panose="020B0603020202020204"/>
                <a:cs typeface="Trebuchet MS" panose="020B0603020202020204"/>
              </a:rPr>
              <a:t>n</a:t>
            </a:r>
            <a:endParaRPr sz="2800">
              <a:latin typeface="Trebuchet MS" panose="020B0603020202020204"/>
              <a:cs typeface="Trebuchet MS" panose="020B060302020202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912" y="615695"/>
            <a:ext cx="11311255" cy="1188720"/>
          </a:xfrm>
          <a:prstGeom prst="rect">
            <a:avLst/>
          </a:prstGeom>
          <a:solidFill>
            <a:srgbClr val="4D1334"/>
          </a:solidFill>
        </p:spPr>
        <p:txBody>
          <a:bodyPr vert="horz" wrap="square" lIns="0" tIns="168275" rIns="0" bIns="0" rtlCol="0">
            <a:spAutoFit/>
          </a:bodyPr>
          <a:lstStyle/>
          <a:p>
            <a:pPr marL="147320">
              <a:lnSpc>
                <a:spcPct val="100000"/>
              </a:lnSpc>
              <a:spcBef>
                <a:spcPts val="1325"/>
              </a:spcBef>
            </a:pPr>
            <a:r>
              <a:rPr spc="130" dirty="0">
                <a:solidFill>
                  <a:srgbClr val="FFFFFF"/>
                </a:solidFill>
              </a:rPr>
              <a:t>CLINICAL</a:t>
            </a:r>
            <a:r>
              <a:rPr spc="-100" dirty="0">
                <a:solidFill>
                  <a:srgbClr val="FFFFFF"/>
                </a:solidFill>
              </a:rPr>
              <a:t> </a:t>
            </a:r>
            <a:r>
              <a:rPr spc="50" dirty="0">
                <a:solidFill>
                  <a:srgbClr val="FFFFFF"/>
                </a:solidFill>
              </a:rPr>
              <a:t>PRESENTATION</a:t>
            </a:r>
            <a:r>
              <a:rPr spc="-145" dirty="0">
                <a:solidFill>
                  <a:srgbClr val="FFFFFF"/>
                </a:solidFill>
              </a:rPr>
              <a:t> </a:t>
            </a:r>
            <a:r>
              <a:rPr spc="20" dirty="0">
                <a:solidFill>
                  <a:srgbClr val="FFFFFF"/>
                </a:solidFill>
              </a:rPr>
              <a:t>(SIGNS)</a:t>
            </a:r>
          </a:p>
        </p:txBody>
      </p:sp>
      <p:sp>
        <p:nvSpPr>
          <p:cNvPr id="3" name="object 3"/>
          <p:cNvSpPr txBox="1"/>
          <p:nvPr/>
        </p:nvSpPr>
        <p:spPr>
          <a:xfrm>
            <a:off x="343611" y="1846758"/>
            <a:ext cx="11884660" cy="910590"/>
          </a:xfrm>
          <a:prstGeom prst="rect">
            <a:avLst/>
          </a:prstGeom>
        </p:spPr>
        <p:txBody>
          <a:bodyPr vert="horz" wrap="square" lIns="0" tIns="150495" rIns="0" bIns="0" rtlCol="0">
            <a:spAutoFit/>
          </a:bodyPr>
          <a:lstStyle/>
          <a:p>
            <a:pPr marL="317500" indent="-305435">
              <a:lnSpc>
                <a:spcPct val="100000"/>
              </a:lnSpc>
              <a:spcBef>
                <a:spcPts val="1185"/>
              </a:spcBef>
              <a:buClr>
                <a:srgbClr val="903062"/>
              </a:buClr>
              <a:buSzPct val="93000"/>
              <a:buFont typeface="Cambria" panose="02040503050406030204"/>
              <a:buChar char="◾"/>
              <a:tabLst>
                <a:tab pos="317500" algn="l"/>
                <a:tab pos="318135" algn="l"/>
              </a:tabLst>
            </a:pPr>
            <a:r>
              <a:rPr sz="2000" spc="-45" dirty="0">
                <a:solidFill>
                  <a:srgbClr val="FF0000"/>
                </a:solidFill>
                <a:latin typeface="Trebuchet MS" panose="020B0603020202020204"/>
                <a:cs typeface="Trebuchet MS" panose="020B0603020202020204"/>
              </a:rPr>
              <a:t>1</a:t>
            </a:r>
            <a:r>
              <a:rPr sz="2000" spc="-60" dirty="0">
                <a:solidFill>
                  <a:srgbClr val="FF0000"/>
                </a:solidFill>
                <a:latin typeface="Trebuchet MS" panose="020B0603020202020204"/>
                <a:cs typeface="Trebuchet MS" panose="020B0603020202020204"/>
              </a:rPr>
              <a:t>)Ge</a:t>
            </a:r>
            <a:r>
              <a:rPr sz="2000" spc="-50" dirty="0">
                <a:solidFill>
                  <a:srgbClr val="FF0000"/>
                </a:solidFill>
                <a:latin typeface="Trebuchet MS" panose="020B0603020202020204"/>
                <a:cs typeface="Trebuchet MS" panose="020B0603020202020204"/>
              </a:rPr>
              <a:t>n</a:t>
            </a:r>
            <a:r>
              <a:rPr sz="2000" spc="-75" dirty="0">
                <a:solidFill>
                  <a:srgbClr val="FF0000"/>
                </a:solidFill>
                <a:latin typeface="Trebuchet MS" panose="020B0603020202020204"/>
                <a:cs typeface="Trebuchet MS" panose="020B0603020202020204"/>
              </a:rPr>
              <a:t>e</a:t>
            </a:r>
            <a:r>
              <a:rPr sz="2000" spc="-50" dirty="0">
                <a:solidFill>
                  <a:srgbClr val="FF0000"/>
                </a:solidFill>
                <a:latin typeface="Trebuchet MS" panose="020B0603020202020204"/>
                <a:cs typeface="Trebuchet MS" panose="020B0603020202020204"/>
              </a:rPr>
              <a:t>r</a:t>
            </a:r>
            <a:r>
              <a:rPr sz="2000" spc="-215" dirty="0">
                <a:solidFill>
                  <a:srgbClr val="FF0000"/>
                </a:solidFill>
                <a:latin typeface="Trebuchet MS" panose="020B0603020202020204"/>
                <a:cs typeface="Trebuchet MS" panose="020B0603020202020204"/>
              </a:rPr>
              <a:t>a</a:t>
            </a:r>
            <a:r>
              <a:rPr sz="2000" spc="-155" dirty="0">
                <a:solidFill>
                  <a:srgbClr val="FF0000"/>
                </a:solidFill>
                <a:latin typeface="Trebuchet MS" panose="020B0603020202020204"/>
                <a:cs typeface="Trebuchet MS" panose="020B0603020202020204"/>
              </a:rPr>
              <a:t>l</a:t>
            </a:r>
            <a:r>
              <a:rPr sz="2000" spc="-60" dirty="0">
                <a:solidFill>
                  <a:srgbClr val="FF0000"/>
                </a:solidFill>
                <a:latin typeface="Trebuchet MS" panose="020B0603020202020204"/>
                <a:cs typeface="Trebuchet MS" panose="020B0603020202020204"/>
              </a:rPr>
              <a:t> </a:t>
            </a:r>
            <a:r>
              <a:rPr sz="2000" spc="-70" dirty="0">
                <a:solidFill>
                  <a:srgbClr val="FF0000"/>
                </a:solidFill>
                <a:latin typeface="Trebuchet MS" panose="020B0603020202020204"/>
                <a:cs typeface="Trebuchet MS" panose="020B0603020202020204"/>
              </a:rPr>
              <a:t>E</a:t>
            </a:r>
            <a:r>
              <a:rPr sz="2000" dirty="0">
                <a:solidFill>
                  <a:srgbClr val="FF0000"/>
                </a:solidFill>
                <a:latin typeface="Trebuchet MS" panose="020B0603020202020204"/>
                <a:cs typeface="Trebuchet MS" panose="020B0603020202020204"/>
              </a:rPr>
              <a:t>x</a:t>
            </a:r>
            <a:r>
              <a:rPr sz="2000" spc="-215" dirty="0">
                <a:solidFill>
                  <a:srgbClr val="FF0000"/>
                </a:solidFill>
                <a:latin typeface="Trebuchet MS" panose="020B0603020202020204"/>
                <a:cs typeface="Trebuchet MS" panose="020B0603020202020204"/>
              </a:rPr>
              <a:t>a</a:t>
            </a:r>
            <a:r>
              <a:rPr sz="2000" spc="-120" dirty="0">
                <a:solidFill>
                  <a:srgbClr val="FF0000"/>
                </a:solidFill>
                <a:latin typeface="Trebuchet MS" panose="020B0603020202020204"/>
                <a:cs typeface="Trebuchet MS" panose="020B0603020202020204"/>
              </a:rPr>
              <a:t>mi</a:t>
            </a:r>
            <a:r>
              <a:rPr sz="2000" spc="-114" dirty="0">
                <a:solidFill>
                  <a:srgbClr val="FF0000"/>
                </a:solidFill>
                <a:latin typeface="Trebuchet MS" panose="020B0603020202020204"/>
                <a:cs typeface="Trebuchet MS" panose="020B0603020202020204"/>
              </a:rPr>
              <a:t>n</a:t>
            </a:r>
            <a:r>
              <a:rPr sz="2000" spc="-215" dirty="0">
                <a:solidFill>
                  <a:srgbClr val="FF0000"/>
                </a:solidFill>
                <a:latin typeface="Trebuchet MS" panose="020B0603020202020204"/>
                <a:cs typeface="Trebuchet MS" panose="020B0603020202020204"/>
              </a:rPr>
              <a:t>a</a:t>
            </a:r>
            <a:r>
              <a:rPr sz="2000" spc="-125" dirty="0">
                <a:solidFill>
                  <a:srgbClr val="FF0000"/>
                </a:solidFill>
                <a:latin typeface="Trebuchet MS" panose="020B0603020202020204"/>
                <a:cs typeface="Trebuchet MS" panose="020B0603020202020204"/>
              </a:rPr>
              <a:t>t</a:t>
            </a:r>
            <a:r>
              <a:rPr sz="2000" spc="-70" dirty="0">
                <a:solidFill>
                  <a:srgbClr val="FF0000"/>
                </a:solidFill>
                <a:latin typeface="Trebuchet MS" panose="020B0603020202020204"/>
                <a:cs typeface="Trebuchet MS" panose="020B0603020202020204"/>
              </a:rPr>
              <a:t>io</a:t>
            </a:r>
            <a:r>
              <a:rPr sz="2000" spc="-80" dirty="0">
                <a:solidFill>
                  <a:srgbClr val="FF0000"/>
                </a:solidFill>
                <a:latin typeface="Trebuchet MS" panose="020B0603020202020204"/>
                <a:cs typeface="Trebuchet MS" panose="020B0603020202020204"/>
              </a:rPr>
              <a:t>n</a:t>
            </a:r>
            <a:r>
              <a:rPr sz="2000" spc="-300" dirty="0">
                <a:solidFill>
                  <a:srgbClr val="FF0000"/>
                </a:solidFill>
                <a:latin typeface="Trebuchet MS" panose="020B0603020202020204"/>
                <a:cs typeface="Trebuchet MS" panose="020B0603020202020204"/>
              </a:rPr>
              <a:t>:</a:t>
            </a:r>
            <a:endParaRPr sz="2000">
              <a:latin typeface="Trebuchet MS" panose="020B0603020202020204"/>
              <a:cs typeface="Trebuchet MS" panose="020B0603020202020204"/>
            </a:endParaRPr>
          </a:p>
          <a:p>
            <a:pPr marL="317500" indent="-305435">
              <a:lnSpc>
                <a:spcPct val="100000"/>
              </a:lnSpc>
              <a:spcBef>
                <a:spcPts val="1080"/>
              </a:spcBef>
              <a:buClr>
                <a:srgbClr val="903062"/>
              </a:buClr>
              <a:buSzPct val="93000"/>
              <a:buFont typeface="Cambria" panose="02040503050406030204"/>
              <a:buChar char="◾"/>
              <a:tabLst>
                <a:tab pos="317500" algn="l"/>
                <a:tab pos="318135" algn="l"/>
              </a:tabLst>
            </a:pPr>
            <a:r>
              <a:rPr sz="2000" b="1" spc="-5" dirty="0">
                <a:latin typeface="Trebuchet MS" panose="020B0603020202020204"/>
                <a:cs typeface="Trebuchet MS" panose="020B0603020202020204"/>
              </a:rPr>
              <a:t>Patient</a:t>
            </a:r>
            <a:r>
              <a:rPr sz="2000" b="1" spc="-45" dirty="0">
                <a:latin typeface="Trebuchet MS" panose="020B0603020202020204"/>
                <a:cs typeface="Trebuchet MS" panose="020B0603020202020204"/>
              </a:rPr>
              <a:t> </a:t>
            </a:r>
            <a:r>
              <a:rPr sz="2000" b="1" spc="-30" dirty="0">
                <a:latin typeface="Trebuchet MS" panose="020B0603020202020204"/>
                <a:cs typeface="Trebuchet MS" panose="020B0603020202020204"/>
              </a:rPr>
              <a:t>is</a:t>
            </a:r>
            <a:r>
              <a:rPr sz="2000" b="1" spc="-50" dirty="0">
                <a:latin typeface="Trebuchet MS" panose="020B0603020202020204"/>
                <a:cs typeface="Trebuchet MS" panose="020B0603020202020204"/>
              </a:rPr>
              <a:t> </a:t>
            </a:r>
            <a:r>
              <a:rPr sz="2000" b="1" spc="-40" dirty="0">
                <a:latin typeface="Trebuchet MS" panose="020B0603020202020204"/>
                <a:cs typeface="Trebuchet MS" panose="020B0603020202020204"/>
              </a:rPr>
              <a:t>in</a:t>
            </a:r>
            <a:r>
              <a:rPr sz="2000" b="1" spc="-75" dirty="0">
                <a:latin typeface="Trebuchet MS" panose="020B0603020202020204"/>
                <a:cs typeface="Trebuchet MS" panose="020B0603020202020204"/>
              </a:rPr>
              <a:t> </a:t>
            </a:r>
            <a:r>
              <a:rPr sz="2000" b="1" spc="-15" dirty="0">
                <a:latin typeface="Trebuchet MS" panose="020B0603020202020204"/>
                <a:cs typeface="Trebuchet MS" panose="020B0603020202020204"/>
              </a:rPr>
              <a:t>obvious</a:t>
            </a:r>
            <a:r>
              <a:rPr sz="2000" b="1" spc="-5" dirty="0">
                <a:latin typeface="Trebuchet MS" panose="020B0603020202020204"/>
                <a:cs typeface="Trebuchet MS" panose="020B0603020202020204"/>
              </a:rPr>
              <a:t> </a:t>
            </a:r>
            <a:r>
              <a:rPr sz="2000" b="1" spc="-20" dirty="0">
                <a:latin typeface="Trebuchet MS" panose="020B0603020202020204"/>
                <a:cs typeface="Trebuchet MS" panose="020B0603020202020204"/>
              </a:rPr>
              <a:t>stress</a:t>
            </a:r>
            <a:r>
              <a:rPr sz="2000" b="1" spc="-5" dirty="0">
                <a:latin typeface="Trebuchet MS" panose="020B0603020202020204"/>
                <a:cs typeface="Trebuchet MS" panose="020B0603020202020204"/>
              </a:rPr>
              <a:t> </a:t>
            </a:r>
            <a:r>
              <a:rPr sz="2000" b="1" spc="-15" dirty="0">
                <a:latin typeface="Trebuchet MS" panose="020B0603020202020204"/>
                <a:cs typeface="Trebuchet MS" panose="020B0603020202020204"/>
              </a:rPr>
              <a:t>and</a:t>
            </a:r>
            <a:r>
              <a:rPr sz="2000" b="1" spc="-10" dirty="0">
                <a:latin typeface="Trebuchet MS" panose="020B0603020202020204"/>
                <a:cs typeface="Trebuchet MS" panose="020B0603020202020204"/>
              </a:rPr>
              <a:t> </a:t>
            </a:r>
            <a:r>
              <a:rPr sz="2000" b="1" spc="-30" dirty="0">
                <a:latin typeface="Trebuchet MS" panose="020B0603020202020204"/>
                <a:cs typeface="Trebuchet MS" panose="020B0603020202020204"/>
              </a:rPr>
              <a:t>is</a:t>
            </a:r>
            <a:r>
              <a:rPr sz="2000" b="1" spc="-50" dirty="0">
                <a:latin typeface="Trebuchet MS" panose="020B0603020202020204"/>
                <a:cs typeface="Trebuchet MS" panose="020B0603020202020204"/>
              </a:rPr>
              <a:t> </a:t>
            </a:r>
            <a:r>
              <a:rPr sz="2000" b="1" spc="-35" dirty="0">
                <a:latin typeface="Trebuchet MS" panose="020B0603020202020204"/>
                <a:cs typeface="Trebuchet MS" panose="020B0603020202020204"/>
              </a:rPr>
              <a:t>disinclined</a:t>
            </a:r>
            <a:r>
              <a:rPr sz="2000" b="1" spc="-70" dirty="0">
                <a:latin typeface="Trebuchet MS" panose="020B0603020202020204"/>
                <a:cs typeface="Trebuchet MS" panose="020B0603020202020204"/>
              </a:rPr>
              <a:t> </a:t>
            </a:r>
            <a:r>
              <a:rPr sz="2000" b="1" spc="35" dirty="0">
                <a:latin typeface="Trebuchet MS" panose="020B0603020202020204"/>
                <a:cs typeface="Trebuchet MS" panose="020B0603020202020204"/>
              </a:rPr>
              <a:t>to</a:t>
            </a:r>
            <a:r>
              <a:rPr sz="2000" b="1" spc="-50" dirty="0">
                <a:latin typeface="Trebuchet MS" panose="020B0603020202020204"/>
                <a:cs typeface="Trebuchet MS" panose="020B0603020202020204"/>
              </a:rPr>
              <a:t> </a:t>
            </a:r>
            <a:r>
              <a:rPr sz="2000" b="1" dirty="0">
                <a:latin typeface="Trebuchet MS" panose="020B0603020202020204"/>
                <a:cs typeface="Trebuchet MS" panose="020B0603020202020204"/>
              </a:rPr>
              <a:t>move</a:t>
            </a:r>
            <a:r>
              <a:rPr sz="2000" b="1" spc="-15" dirty="0">
                <a:latin typeface="Trebuchet MS" panose="020B0603020202020204"/>
                <a:cs typeface="Trebuchet MS" panose="020B0603020202020204"/>
              </a:rPr>
              <a:t> </a:t>
            </a:r>
            <a:r>
              <a:rPr sz="2000" b="1" spc="-30" dirty="0">
                <a:latin typeface="Trebuchet MS" panose="020B0603020202020204"/>
                <a:cs typeface="Trebuchet MS" panose="020B0603020202020204"/>
              </a:rPr>
              <a:t>because</a:t>
            </a:r>
            <a:r>
              <a:rPr sz="2000" b="1" spc="-15" dirty="0">
                <a:latin typeface="Trebuchet MS" panose="020B0603020202020204"/>
                <a:cs typeface="Trebuchet MS" panose="020B0603020202020204"/>
              </a:rPr>
              <a:t> </a:t>
            </a:r>
            <a:r>
              <a:rPr sz="2000" b="1" spc="-50" dirty="0">
                <a:latin typeface="Trebuchet MS" panose="020B0603020202020204"/>
                <a:cs typeface="Trebuchet MS" panose="020B0603020202020204"/>
              </a:rPr>
              <a:t>of</a:t>
            </a:r>
            <a:r>
              <a:rPr sz="2000" b="1" spc="-45" dirty="0">
                <a:latin typeface="Trebuchet MS" panose="020B0603020202020204"/>
                <a:cs typeface="Trebuchet MS" panose="020B0603020202020204"/>
              </a:rPr>
              <a:t> </a:t>
            </a:r>
            <a:r>
              <a:rPr sz="2000" b="1" spc="-20" dirty="0">
                <a:latin typeface="Trebuchet MS" panose="020B0603020202020204"/>
                <a:cs typeface="Trebuchet MS" panose="020B0603020202020204"/>
              </a:rPr>
              <a:t>the</a:t>
            </a:r>
            <a:r>
              <a:rPr sz="2000" b="1" spc="-40" dirty="0">
                <a:latin typeface="Trebuchet MS" panose="020B0603020202020204"/>
                <a:cs typeface="Trebuchet MS" panose="020B0603020202020204"/>
              </a:rPr>
              <a:t> </a:t>
            </a:r>
            <a:r>
              <a:rPr sz="2000" b="1" spc="-45" dirty="0">
                <a:latin typeface="Trebuchet MS" panose="020B0603020202020204"/>
                <a:cs typeface="Trebuchet MS" panose="020B0603020202020204"/>
              </a:rPr>
              <a:t>pain</a:t>
            </a:r>
            <a:r>
              <a:rPr sz="2000" spc="-45" dirty="0">
                <a:solidFill>
                  <a:srgbClr val="3C3C3C"/>
                </a:solidFill>
                <a:latin typeface="Trebuchet MS" panose="020B0603020202020204"/>
                <a:cs typeface="Trebuchet MS" panose="020B0603020202020204"/>
              </a:rPr>
              <a:t>.T</a:t>
            </a:r>
            <a:r>
              <a:rPr sz="2000" b="1" spc="-45" dirty="0">
                <a:latin typeface="Trebuchet MS" panose="020B0603020202020204"/>
                <a:cs typeface="Trebuchet MS" panose="020B0603020202020204"/>
              </a:rPr>
              <a:t>achycardia,</a:t>
            </a:r>
            <a:r>
              <a:rPr sz="2000" b="1" spc="-200" dirty="0">
                <a:latin typeface="Trebuchet MS" panose="020B0603020202020204"/>
                <a:cs typeface="Trebuchet MS" panose="020B0603020202020204"/>
              </a:rPr>
              <a:t> </a:t>
            </a:r>
            <a:r>
              <a:rPr sz="2000" b="1" spc="-25" dirty="0">
                <a:latin typeface="Trebuchet MS" panose="020B0603020202020204"/>
                <a:cs typeface="Trebuchet MS" panose="020B0603020202020204"/>
              </a:rPr>
              <a:t>hypotension</a:t>
            </a:r>
            <a:endParaRPr sz="2000">
              <a:latin typeface="Trebuchet MS" panose="020B0603020202020204"/>
              <a:cs typeface="Trebuchet MS" panose="020B0603020202020204"/>
            </a:endParaRPr>
          </a:p>
        </p:txBody>
      </p:sp>
      <p:sp>
        <p:nvSpPr>
          <p:cNvPr id="4" name="object 4"/>
          <p:cNvSpPr txBox="1"/>
          <p:nvPr/>
        </p:nvSpPr>
        <p:spPr>
          <a:xfrm>
            <a:off x="343611" y="2593614"/>
            <a:ext cx="6341745" cy="4005579"/>
          </a:xfrm>
          <a:prstGeom prst="rect">
            <a:avLst/>
          </a:prstGeom>
        </p:spPr>
        <p:txBody>
          <a:bodyPr vert="horz" wrap="square" lIns="0" tIns="150495" rIns="0" bIns="0" rtlCol="0">
            <a:spAutoFit/>
          </a:bodyPr>
          <a:lstStyle/>
          <a:p>
            <a:pPr marL="317500">
              <a:lnSpc>
                <a:spcPct val="100000"/>
              </a:lnSpc>
              <a:spcBef>
                <a:spcPts val="1185"/>
              </a:spcBef>
            </a:pPr>
            <a:r>
              <a:rPr sz="2000" b="1" spc="-35" dirty="0">
                <a:latin typeface="Trebuchet MS" panose="020B0603020202020204"/>
                <a:cs typeface="Trebuchet MS" panose="020B0603020202020204"/>
              </a:rPr>
              <a:t>tachypnea</a:t>
            </a:r>
            <a:r>
              <a:rPr sz="2000" b="1" spc="-5" dirty="0">
                <a:latin typeface="Trebuchet MS" panose="020B0603020202020204"/>
                <a:cs typeface="Trebuchet MS" panose="020B0603020202020204"/>
              </a:rPr>
              <a:t> </a:t>
            </a:r>
            <a:r>
              <a:rPr sz="2000" b="1" spc="-15" dirty="0">
                <a:latin typeface="Trebuchet MS" panose="020B0603020202020204"/>
                <a:cs typeface="Trebuchet MS" panose="020B0603020202020204"/>
              </a:rPr>
              <a:t>and</a:t>
            </a:r>
            <a:r>
              <a:rPr sz="2000" b="1" spc="-40" dirty="0">
                <a:latin typeface="Trebuchet MS" panose="020B0603020202020204"/>
                <a:cs typeface="Trebuchet MS" panose="020B0603020202020204"/>
              </a:rPr>
              <a:t> </a:t>
            </a:r>
            <a:r>
              <a:rPr sz="2000" b="1" spc="-20" dirty="0">
                <a:latin typeface="Trebuchet MS" panose="020B0603020202020204"/>
                <a:cs typeface="Trebuchet MS" panose="020B0603020202020204"/>
              </a:rPr>
              <a:t>dehydration</a:t>
            </a:r>
            <a:r>
              <a:rPr sz="2000" b="1" spc="10" dirty="0">
                <a:latin typeface="Trebuchet MS" panose="020B0603020202020204"/>
                <a:cs typeface="Trebuchet MS" panose="020B0603020202020204"/>
              </a:rPr>
              <a:t> </a:t>
            </a:r>
            <a:r>
              <a:rPr sz="2000" b="1" spc="15" dirty="0">
                <a:latin typeface="Trebuchet MS" panose="020B0603020202020204"/>
                <a:cs typeface="Trebuchet MS" panose="020B0603020202020204"/>
              </a:rPr>
              <a:t>mostly</a:t>
            </a:r>
            <a:r>
              <a:rPr sz="2000" b="1" spc="-60" dirty="0">
                <a:latin typeface="Trebuchet MS" panose="020B0603020202020204"/>
                <a:cs typeface="Trebuchet MS" panose="020B0603020202020204"/>
              </a:rPr>
              <a:t> </a:t>
            </a:r>
            <a:r>
              <a:rPr sz="2000" b="1" spc="-25" dirty="0">
                <a:latin typeface="Trebuchet MS" panose="020B0603020202020204"/>
                <a:cs typeface="Trebuchet MS" panose="020B0603020202020204"/>
              </a:rPr>
              <a:t>present</a:t>
            </a:r>
            <a:r>
              <a:rPr sz="2000" b="1" dirty="0">
                <a:latin typeface="Trebuchet MS" panose="020B0603020202020204"/>
                <a:cs typeface="Trebuchet MS" panose="020B0603020202020204"/>
              </a:rPr>
              <a:t> </a:t>
            </a:r>
            <a:r>
              <a:rPr sz="2000" b="1" spc="30" dirty="0">
                <a:latin typeface="Trebuchet MS" panose="020B0603020202020204"/>
                <a:cs typeface="Trebuchet MS" panose="020B0603020202020204"/>
              </a:rPr>
              <a:t>(Shock)</a:t>
            </a:r>
            <a:endParaRPr sz="2000">
              <a:latin typeface="Trebuchet MS" panose="020B0603020202020204"/>
              <a:cs typeface="Trebuchet MS" panose="020B0603020202020204"/>
            </a:endParaRPr>
          </a:p>
          <a:p>
            <a:pPr marL="317500" indent="-305435">
              <a:lnSpc>
                <a:spcPct val="100000"/>
              </a:lnSpc>
              <a:spcBef>
                <a:spcPts val="1080"/>
              </a:spcBef>
              <a:buClr>
                <a:srgbClr val="903062"/>
              </a:buClr>
              <a:buSzPct val="93000"/>
              <a:buFont typeface="Cambria" panose="02040503050406030204"/>
              <a:buChar char="◾"/>
              <a:tabLst>
                <a:tab pos="317500" algn="l"/>
                <a:tab pos="318135" algn="l"/>
              </a:tabLst>
            </a:pPr>
            <a:r>
              <a:rPr sz="2000" spc="-45" dirty="0">
                <a:solidFill>
                  <a:srgbClr val="FF0000"/>
                </a:solidFill>
                <a:latin typeface="Trebuchet MS" panose="020B0603020202020204"/>
                <a:cs typeface="Trebuchet MS" panose="020B0603020202020204"/>
              </a:rPr>
              <a:t>2</a:t>
            </a:r>
            <a:r>
              <a:rPr sz="2000" spc="-60" dirty="0">
                <a:solidFill>
                  <a:srgbClr val="FF0000"/>
                </a:solidFill>
                <a:latin typeface="Trebuchet MS" panose="020B0603020202020204"/>
                <a:cs typeface="Trebuchet MS" panose="020B0603020202020204"/>
              </a:rPr>
              <a:t>)</a:t>
            </a:r>
            <a:r>
              <a:rPr sz="2000" spc="-70" dirty="0">
                <a:solidFill>
                  <a:srgbClr val="FF0000"/>
                </a:solidFill>
                <a:latin typeface="Trebuchet MS" panose="020B0603020202020204"/>
                <a:cs typeface="Trebuchet MS" panose="020B0603020202020204"/>
              </a:rPr>
              <a:t>L</a:t>
            </a:r>
            <a:r>
              <a:rPr sz="2000" spc="-100" dirty="0">
                <a:solidFill>
                  <a:srgbClr val="FF0000"/>
                </a:solidFill>
                <a:latin typeface="Trebuchet MS" panose="020B0603020202020204"/>
                <a:cs typeface="Trebuchet MS" panose="020B0603020202020204"/>
              </a:rPr>
              <a:t>oc</a:t>
            </a:r>
            <a:r>
              <a:rPr sz="2000" spc="-114" dirty="0">
                <a:solidFill>
                  <a:srgbClr val="FF0000"/>
                </a:solidFill>
                <a:latin typeface="Trebuchet MS" panose="020B0603020202020204"/>
                <a:cs typeface="Trebuchet MS" panose="020B0603020202020204"/>
              </a:rPr>
              <a:t>a</a:t>
            </a:r>
            <a:r>
              <a:rPr sz="2000" spc="-155" dirty="0">
                <a:solidFill>
                  <a:srgbClr val="FF0000"/>
                </a:solidFill>
                <a:latin typeface="Trebuchet MS" panose="020B0603020202020204"/>
                <a:cs typeface="Trebuchet MS" panose="020B0603020202020204"/>
              </a:rPr>
              <a:t>l</a:t>
            </a:r>
            <a:r>
              <a:rPr sz="2000" spc="-250" dirty="0">
                <a:solidFill>
                  <a:srgbClr val="FF0000"/>
                </a:solidFill>
                <a:latin typeface="Trebuchet MS" panose="020B0603020202020204"/>
                <a:cs typeface="Trebuchet MS" panose="020B0603020202020204"/>
              </a:rPr>
              <a:t> </a:t>
            </a:r>
            <a:r>
              <a:rPr sz="2000" spc="135" dirty="0">
                <a:solidFill>
                  <a:srgbClr val="FF0000"/>
                </a:solidFill>
                <a:latin typeface="Trebuchet MS" panose="020B0603020202020204"/>
                <a:cs typeface="Trebuchet MS" panose="020B0603020202020204"/>
              </a:rPr>
              <a:t>A</a:t>
            </a:r>
            <a:r>
              <a:rPr sz="2000" spc="-110" dirty="0">
                <a:solidFill>
                  <a:srgbClr val="FF0000"/>
                </a:solidFill>
                <a:latin typeface="Trebuchet MS" panose="020B0603020202020204"/>
                <a:cs typeface="Trebuchet MS" panose="020B0603020202020204"/>
              </a:rPr>
              <a:t>bd</a:t>
            </a:r>
            <a:r>
              <a:rPr sz="2000" spc="-85" dirty="0">
                <a:solidFill>
                  <a:srgbClr val="FF0000"/>
                </a:solidFill>
                <a:latin typeface="Trebuchet MS" panose="020B0603020202020204"/>
                <a:cs typeface="Trebuchet MS" panose="020B0603020202020204"/>
              </a:rPr>
              <a:t>omi</a:t>
            </a:r>
            <a:r>
              <a:rPr sz="2000" spc="-75" dirty="0">
                <a:solidFill>
                  <a:srgbClr val="FF0000"/>
                </a:solidFill>
                <a:latin typeface="Trebuchet MS" panose="020B0603020202020204"/>
                <a:cs typeface="Trebuchet MS" panose="020B0603020202020204"/>
              </a:rPr>
              <a:t>n</a:t>
            </a:r>
            <a:r>
              <a:rPr sz="2000" spc="-215" dirty="0">
                <a:solidFill>
                  <a:srgbClr val="FF0000"/>
                </a:solidFill>
                <a:latin typeface="Trebuchet MS" panose="020B0603020202020204"/>
                <a:cs typeface="Trebuchet MS" panose="020B0603020202020204"/>
              </a:rPr>
              <a:t>a</a:t>
            </a:r>
            <a:r>
              <a:rPr sz="2000" spc="-155" dirty="0">
                <a:solidFill>
                  <a:srgbClr val="FF0000"/>
                </a:solidFill>
                <a:latin typeface="Trebuchet MS" panose="020B0603020202020204"/>
                <a:cs typeface="Trebuchet MS" panose="020B0603020202020204"/>
              </a:rPr>
              <a:t>l</a:t>
            </a:r>
            <a:r>
              <a:rPr sz="2000" spc="-35" dirty="0">
                <a:solidFill>
                  <a:srgbClr val="FF0000"/>
                </a:solidFill>
                <a:latin typeface="Trebuchet MS" panose="020B0603020202020204"/>
                <a:cs typeface="Trebuchet MS" panose="020B0603020202020204"/>
              </a:rPr>
              <a:t> </a:t>
            </a:r>
            <a:r>
              <a:rPr sz="2000" spc="-70" dirty="0">
                <a:solidFill>
                  <a:srgbClr val="FF0000"/>
                </a:solidFill>
                <a:latin typeface="Trebuchet MS" panose="020B0603020202020204"/>
                <a:cs typeface="Trebuchet MS" panose="020B0603020202020204"/>
              </a:rPr>
              <a:t>E</a:t>
            </a:r>
            <a:r>
              <a:rPr sz="2000" dirty="0">
                <a:solidFill>
                  <a:srgbClr val="FF0000"/>
                </a:solidFill>
                <a:latin typeface="Trebuchet MS" panose="020B0603020202020204"/>
                <a:cs typeface="Trebuchet MS" panose="020B0603020202020204"/>
              </a:rPr>
              <a:t>x</a:t>
            </a:r>
            <a:r>
              <a:rPr sz="2000" spc="-215" dirty="0">
                <a:solidFill>
                  <a:srgbClr val="FF0000"/>
                </a:solidFill>
                <a:latin typeface="Trebuchet MS" panose="020B0603020202020204"/>
                <a:cs typeface="Trebuchet MS" panose="020B0603020202020204"/>
              </a:rPr>
              <a:t>a</a:t>
            </a:r>
            <a:r>
              <a:rPr sz="2000" spc="-120" dirty="0">
                <a:solidFill>
                  <a:srgbClr val="FF0000"/>
                </a:solidFill>
                <a:latin typeface="Trebuchet MS" panose="020B0603020202020204"/>
                <a:cs typeface="Trebuchet MS" panose="020B0603020202020204"/>
              </a:rPr>
              <a:t>mi</a:t>
            </a:r>
            <a:r>
              <a:rPr sz="2000" spc="-114" dirty="0">
                <a:solidFill>
                  <a:srgbClr val="FF0000"/>
                </a:solidFill>
                <a:latin typeface="Trebuchet MS" panose="020B0603020202020204"/>
                <a:cs typeface="Trebuchet MS" panose="020B0603020202020204"/>
              </a:rPr>
              <a:t>n</a:t>
            </a:r>
            <a:r>
              <a:rPr sz="2000" spc="-215" dirty="0">
                <a:solidFill>
                  <a:srgbClr val="FF0000"/>
                </a:solidFill>
                <a:latin typeface="Trebuchet MS" panose="020B0603020202020204"/>
                <a:cs typeface="Trebuchet MS" panose="020B0603020202020204"/>
              </a:rPr>
              <a:t>a</a:t>
            </a:r>
            <a:r>
              <a:rPr sz="2000" spc="-125" dirty="0">
                <a:solidFill>
                  <a:srgbClr val="FF0000"/>
                </a:solidFill>
                <a:latin typeface="Trebuchet MS" panose="020B0603020202020204"/>
                <a:cs typeface="Trebuchet MS" panose="020B0603020202020204"/>
              </a:rPr>
              <a:t>t</a:t>
            </a:r>
            <a:r>
              <a:rPr sz="2000" spc="-70" dirty="0">
                <a:solidFill>
                  <a:srgbClr val="FF0000"/>
                </a:solidFill>
                <a:latin typeface="Trebuchet MS" panose="020B0603020202020204"/>
                <a:cs typeface="Trebuchet MS" panose="020B0603020202020204"/>
              </a:rPr>
              <a:t>io</a:t>
            </a:r>
            <a:r>
              <a:rPr sz="2000" spc="-80" dirty="0">
                <a:solidFill>
                  <a:srgbClr val="FF0000"/>
                </a:solidFill>
                <a:latin typeface="Trebuchet MS" panose="020B0603020202020204"/>
                <a:cs typeface="Trebuchet MS" panose="020B0603020202020204"/>
              </a:rPr>
              <a:t>n</a:t>
            </a:r>
            <a:r>
              <a:rPr sz="2000" spc="-300" dirty="0">
                <a:solidFill>
                  <a:srgbClr val="FF0000"/>
                </a:solidFill>
                <a:latin typeface="Trebuchet MS" panose="020B0603020202020204"/>
                <a:cs typeface="Trebuchet MS" panose="020B0603020202020204"/>
              </a:rPr>
              <a:t>:</a:t>
            </a:r>
            <a:endParaRPr sz="2000">
              <a:latin typeface="Trebuchet MS" panose="020B0603020202020204"/>
              <a:cs typeface="Trebuchet MS" panose="020B0603020202020204"/>
            </a:endParaRPr>
          </a:p>
          <a:p>
            <a:pPr marL="317500" indent="-305435">
              <a:lnSpc>
                <a:spcPct val="100000"/>
              </a:lnSpc>
              <a:spcBef>
                <a:spcPts val="1085"/>
              </a:spcBef>
              <a:buClr>
                <a:srgbClr val="903062"/>
              </a:buClr>
              <a:buSzPct val="93000"/>
              <a:buFont typeface="Cambria" panose="02040503050406030204"/>
              <a:buChar char="◾"/>
              <a:tabLst>
                <a:tab pos="317500" algn="l"/>
                <a:tab pos="318135" algn="l"/>
              </a:tabLst>
            </a:pPr>
            <a:r>
              <a:rPr sz="2000" spc="-90" dirty="0">
                <a:solidFill>
                  <a:srgbClr val="FF0000"/>
                </a:solidFill>
                <a:latin typeface="Trebuchet MS" panose="020B0603020202020204"/>
                <a:cs typeface="Trebuchet MS" panose="020B0603020202020204"/>
              </a:rPr>
              <a:t>A)Inspection:</a:t>
            </a:r>
            <a:endParaRPr sz="2000">
              <a:latin typeface="Trebuchet MS" panose="020B0603020202020204"/>
              <a:cs typeface="Trebuchet MS" panose="020B0603020202020204"/>
            </a:endParaRPr>
          </a:p>
          <a:p>
            <a:pPr marL="317500" indent="-305435">
              <a:lnSpc>
                <a:spcPct val="100000"/>
              </a:lnSpc>
              <a:spcBef>
                <a:spcPts val="1080"/>
              </a:spcBef>
              <a:buClr>
                <a:srgbClr val="903062"/>
              </a:buClr>
              <a:buSzPct val="93000"/>
              <a:buFont typeface="Cambria" panose="02040503050406030204"/>
              <a:buChar char="◾"/>
              <a:tabLst>
                <a:tab pos="317500" algn="l"/>
                <a:tab pos="318135" algn="l"/>
              </a:tabLst>
            </a:pPr>
            <a:r>
              <a:rPr sz="2000" b="1" spc="60" dirty="0">
                <a:latin typeface="Trebuchet MS" panose="020B0603020202020204"/>
                <a:cs typeface="Trebuchet MS" panose="020B0603020202020204"/>
              </a:rPr>
              <a:t>Abdomen</a:t>
            </a:r>
            <a:r>
              <a:rPr sz="2000" b="1" spc="-40" dirty="0">
                <a:latin typeface="Trebuchet MS" panose="020B0603020202020204"/>
                <a:cs typeface="Trebuchet MS" panose="020B0603020202020204"/>
              </a:rPr>
              <a:t> </a:t>
            </a:r>
            <a:r>
              <a:rPr sz="2000" b="1" spc="-10" dirty="0">
                <a:latin typeface="Trebuchet MS" panose="020B0603020202020204"/>
                <a:cs typeface="Trebuchet MS" panose="020B0603020202020204"/>
              </a:rPr>
              <a:t>does</a:t>
            </a:r>
            <a:r>
              <a:rPr sz="2000" b="1" spc="-40" dirty="0">
                <a:latin typeface="Trebuchet MS" panose="020B0603020202020204"/>
                <a:cs typeface="Trebuchet MS" panose="020B0603020202020204"/>
              </a:rPr>
              <a:t> </a:t>
            </a:r>
            <a:r>
              <a:rPr sz="2000" b="1" spc="10" dirty="0">
                <a:latin typeface="Trebuchet MS" panose="020B0603020202020204"/>
                <a:cs typeface="Trebuchet MS" panose="020B0603020202020204"/>
              </a:rPr>
              <a:t>not</a:t>
            </a:r>
            <a:r>
              <a:rPr sz="2000" b="1" spc="-20" dirty="0">
                <a:latin typeface="Trebuchet MS" panose="020B0603020202020204"/>
                <a:cs typeface="Trebuchet MS" panose="020B0603020202020204"/>
              </a:rPr>
              <a:t> </a:t>
            </a:r>
            <a:r>
              <a:rPr sz="2000" b="1" dirty="0">
                <a:latin typeface="Trebuchet MS" panose="020B0603020202020204"/>
                <a:cs typeface="Trebuchet MS" panose="020B0603020202020204"/>
              </a:rPr>
              <a:t>move</a:t>
            </a:r>
            <a:r>
              <a:rPr sz="2000" b="1" spc="-30" dirty="0">
                <a:latin typeface="Trebuchet MS" panose="020B0603020202020204"/>
                <a:cs typeface="Trebuchet MS" panose="020B0603020202020204"/>
              </a:rPr>
              <a:t> </a:t>
            </a:r>
            <a:r>
              <a:rPr sz="2000" b="1" spc="-20" dirty="0">
                <a:latin typeface="Trebuchet MS" panose="020B0603020202020204"/>
                <a:cs typeface="Trebuchet MS" panose="020B0603020202020204"/>
              </a:rPr>
              <a:t>with</a:t>
            </a:r>
            <a:r>
              <a:rPr sz="2000" b="1" spc="-80" dirty="0">
                <a:latin typeface="Trebuchet MS" panose="020B0603020202020204"/>
                <a:cs typeface="Trebuchet MS" panose="020B0603020202020204"/>
              </a:rPr>
              <a:t> </a:t>
            </a:r>
            <a:r>
              <a:rPr sz="2000" b="1" spc="-15" dirty="0">
                <a:latin typeface="Trebuchet MS" panose="020B0603020202020204"/>
                <a:cs typeface="Trebuchet MS" panose="020B0603020202020204"/>
              </a:rPr>
              <a:t>respiration</a:t>
            </a:r>
            <a:endParaRPr sz="2000">
              <a:latin typeface="Trebuchet MS" panose="020B0603020202020204"/>
              <a:cs typeface="Trebuchet MS" panose="020B0603020202020204"/>
            </a:endParaRPr>
          </a:p>
          <a:p>
            <a:pPr marL="317500" indent="-305435">
              <a:lnSpc>
                <a:spcPct val="100000"/>
              </a:lnSpc>
              <a:spcBef>
                <a:spcPts val="1080"/>
              </a:spcBef>
              <a:buClr>
                <a:srgbClr val="903062"/>
              </a:buClr>
              <a:buSzPct val="93000"/>
              <a:buFont typeface="Cambria" panose="02040503050406030204"/>
              <a:buChar char="◾"/>
              <a:tabLst>
                <a:tab pos="317500" algn="l"/>
                <a:tab pos="318135" algn="l"/>
              </a:tabLst>
            </a:pPr>
            <a:r>
              <a:rPr sz="2000" b="1" spc="60" dirty="0">
                <a:latin typeface="Trebuchet MS" panose="020B0603020202020204"/>
                <a:cs typeface="Trebuchet MS" panose="020B0603020202020204"/>
              </a:rPr>
              <a:t>Abdomen</a:t>
            </a:r>
            <a:r>
              <a:rPr sz="2000" b="1" spc="-45" dirty="0">
                <a:latin typeface="Trebuchet MS" panose="020B0603020202020204"/>
                <a:cs typeface="Trebuchet MS" panose="020B0603020202020204"/>
              </a:rPr>
              <a:t> </a:t>
            </a:r>
            <a:r>
              <a:rPr sz="2000" b="1" spc="-25" dirty="0">
                <a:latin typeface="Trebuchet MS" panose="020B0603020202020204"/>
                <a:cs typeface="Trebuchet MS" panose="020B0603020202020204"/>
              </a:rPr>
              <a:t>distended</a:t>
            </a:r>
            <a:r>
              <a:rPr sz="2000" b="1" spc="-40" dirty="0">
                <a:latin typeface="Trebuchet MS" panose="020B0603020202020204"/>
                <a:cs typeface="Trebuchet MS" panose="020B0603020202020204"/>
              </a:rPr>
              <a:t> </a:t>
            </a:r>
            <a:r>
              <a:rPr sz="2000" b="1" spc="-35" dirty="0">
                <a:latin typeface="Trebuchet MS" panose="020B0603020202020204"/>
                <a:cs typeface="Trebuchet MS" panose="020B0603020202020204"/>
              </a:rPr>
              <a:t>in</a:t>
            </a:r>
            <a:r>
              <a:rPr sz="2000" b="1" spc="-65" dirty="0">
                <a:latin typeface="Trebuchet MS" panose="020B0603020202020204"/>
                <a:cs typeface="Trebuchet MS" panose="020B0603020202020204"/>
              </a:rPr>
              <a:t> </a:t>
            </a:r>
            <a:r>
              <a:rPr sz="2000" b="1" spc="-10" dirty="0">
                <a:latin typeface="Trebuchet MS" panose="020B0603020202020204"/>
                <a:cs typeface="Trebuchet MS" panose="020B0603020202020204"/>
              </a:rPr>
              <a:t>later</a:t>
            </a:r>
            <a:r>
              <a:rPr sz="2000" b="1" spc="-65" dirty="0">
                <a:latin typeface="Trebuchet MS" panose="020B0603020202020204"/>
                <a:cs typeface="Trebuchet MS" panose="020B0603020202020204"/>
              </a:rPr>
              <a:t> </a:t>
            </a:r>
            <a:r>
              <a:rPr sz="2000" b="1" spc="-10" dirty="0">
                <a:latin typeface="Trebuchet MS" panose="020B0603020202020204"/>
                <a:cs typeface="Trebuchet MS" panose="020B0603020202020204"/>
              </a:rPr>
              <a:t>stages</a:t>
            </a:r>
            <a:endParaRPr sz="2000">
              <a:latin typeface="Trebuchet MS" panose="020B0603020202020204"/>
              <a:cs typeface="Trebuchet MS" panose="020B0603020202020204"/>
            </a:endParaRPr>
          </a:p>
          <a:p>
            <a:pPr marL="317500" indent="-305435">
              <a:lnSpc>
                <a:spcPct val="100000"/>
              </a:lnSpc>
              <a:spcBef>
                <a:spcPts val="1085"/>
              </a:spcBef>
              <a:buClr>
                <a:srgbClr val="903062"/>
              </a:buClr>
              <a:buSzPct val="93000"/>
              <a:buFont typeface="Cambria" panose="02040503050406030204"/>
              <a:buChar char="◾"/>
              <a:tabLst>
                <a:tab pos="317500" algn="l"/>
                <a:tab pos="318135" algn="l"/>
              </a:tabLst>
            </a:pPr>
            <a:r>
              <a:rPr sz="2000" spc="-55" dirty="0">
                <a:solidFill>
                  <a:srgbClr val="FF0000"/>
                </a:solidFill>
                <a:latin typeface="Trebuchet MS" panose="020B0603020202020204"/>
                <a:cs typeface="Trebuchet MS" panose="020B0603020202020204"/>
              </a:rPr>
              <a:t>B)</a:t>
            </a:r>
            <a:r>
              <a:rPr sz="2000" spc="-85" dirty="0">
                <a:solidFill>
                  <a:srgbClr val="FF0000"/>
                </a:solidFill>
                <a:latin typeface="Trebuchet MS" panose="020B0603020202020204"/>
                <a:cs typeface="Trebuchet MS" panose="020B0603020202020204"/>
              </a:rPr>
              <a:t> </a:t>
            </a:r>
            <a:r>
              <a:rPr sz="2000" spc="-145" dirty="0">
                <a:solidFill>
                  <a:srgbClr val="FF0000"/>
                </a:solidFill>
                <a:latin typeface="Trebuchet MS" panose="020B0603020202020204"/>
                <a:cs typeface="Trebuchet MS" panose="020B0603020202020204"/>
              </a:rPr>
              <a:t>Palpation:</a:t>
            </a:r>
            <a:endParaRPr sz="2000">
              <a:latin typeface="Trebuchet MS" panose="020B0603020202020204"/>
              <a:cs typeface="Trebuchet MS" panose="020B0603020202020204"/>
            </a:endParaRPr>
          </a:p>
          <a:p>
            <a:pPr marL="317500" indent="-305435">
              <a:lnSpc>
                <a:spcPct val="100000"/>
              </a:lnSpc>
              <a:spcBef>
                <a:spcPts val="1080"/>
              </a:spcBef>
              <a:buClr>
                <a:srgbClr val="903062"/>
              </a:buClr>
              <a:buSzPct val="93000"/>
              <a:buFont typeface="Cambria" panose="02040503050406030204"/>
              <a:buChar char="◾"/>
              <a:tabLst>
                <a:tab pos="317500" algn="l"/>
                <a:tab pos="318135" algn="l"/>
              </a:tabLst>
            </a:pPr>
            <a:r>
              <a:rPr sz="2000" b="1" spc="5" dirty="0">
                <a:latin typeface="Trebuchet MS" panose="020B0603020202020204"/>
                <a:cs typeface="Trebuchet MS" panose="020B0603020202020204"/>
              </a:rPr>
              <a:t>Rebound</a:t>
            </a:r>
            <a:r>
              <a:rPr sz="2000" b="1" spc="-55" dirty="0">
                <a:latin typeface="Trebuchet MS" panose="020B0603020202020204"/>
                <a:cs typeface="Trebuchet MS" panose="020B0603020202020204"/>
              </a:rPr>
              <a:t> </a:t>
            </a:r>
            <a:r>
              <a:rPr sz="2000" b="1" spc="-20" dirty="0">
                <a:latin typeface="Trebuchet MS" panose="020B0603020202020204"/>
                <a:cs typeface="Trebuchet MS" panose="020B0603020202020204"/>
              </a:rPr>
              <a:t>tenderness</a:t>
            </a:r>
            <a:endParaRPr sz="2000">
              <a:latin typeface="Trebuchet MS" panose="020B0603020202020204"/>
              <a:cs typeface="Trebuchet MS" panose="020B0603020202020204"/>
            </a:endParaRPr>
          </a:p>
          <a:p>
            <a:pPr marL="317500" indent="-305435">
              <a:lnSpc>
                <a:spcPct val="100000"/>
              </a:lnSpc>
              <a:spcBef>
                <a:spcPts val="1080"/>
              </a:spcBef>
              <a:buClr>
                <a:srgbClr val="903062"/>
              </a:buClr>
              <a:buSzPct val="93000"/>
              <a:buFont typeface="Cambria" panose="02040503050406030204"/>
              <a:buChar char="◾"/>
              <a:tabLst>
                <a:tab pos="317500" algn="l"/>
                <a:tab pos="318135" algn="l"/>
              </a:tabLst>
            </a:pPr>
            <a:r>
              <a:rPr sz="2000" b="1" spc="25" dirty="0">
                <a:latin typeface="Trebuchet MS" panose="020B0603020202020204"/>
                <a:cs typeface="Trebuchet MS" panose="020B0603020202020204"/>
              </a:rPr>
              <a:t>Guarding</a:t>
            </a:r>
            <a:endParaRPr sz="2000">
              <a:latin typeface="Trebuchet MS" panose="020B0603020202020204"/>
              <a:cs typeface="Trebuchet MS" panose="020B0603020202020204"/>
            </a:endParaRPr>
          </a:p>
          <a:p>
            <a:pPr marL="317500" indent="-305435">
              <a:lnSpc>
                <a:spcPct val="100000"/>
              </a:lnSpc>
              <a:spcBef>
                <a:spcPts val="1085"/>
              </a:spcBef>
              <a:buClr>
                <a:srgbClr val="903062"/>
              </a:buClr>
              <a:buSzPct val="93000"/>
              <a:buFont typeface="Cambria" panose="02040503050406030204"/>
              <a:buChar char="◾"/>
              <a:tabLst>
                <a:tab pos="317500" algn="l"/>
                <a:tab pos="318135" algn="l"/>
              </a:tabLst>
            </a:pPr>
            <a:r>
              <a:rPr sz="2000" b="1" spc="75" dirty="0">
                <a:latin typeface="Trebuchet MS" panose="020B0603020202020204"/>
                <a:cs typeface="Trebuchet MS" panose="020B0603020202020204"/>
              </a:rPr>
              <a:t>Bo</a:t>
            </a:r>
            <a:r>
              <a:rPr sz="2000" b="1" spc="65" dirty="0">
                <a:latin typeface="Trebuchet MS" panose="020B0603020202020204"/>
                <a:cs typeface="Trebuchet MS" panose="020B0603020202020204"/>
              </a:rPr>
              <a:t>a</a:t>
            </a:r>
            <a:r>
              <a:rPr sz="2000" b="1" spc="5" dirty="0">
                <a:latin typeface="Trebuchet MS" panose="020B0603020202020204"/>
                <a:cs typeface="Trebuchet MS" panose="020B0603020202020204"/>
              </a:rPr>
              <a:t>r</a:t>
            </a:r>
            <a:r>
              <a:rPr sz="2000" b="1" dirty="0">
                <a:latin typeface="Trebuchet MS" panose="020B0603020202020204"/>
                <a:cs typeface="Trebuchet MS" panose="020B0603020202020204"/>
              </a:rPr>
              <a:t>d</a:t>
            </a:r>
            <a:r>
              <a:rPr sz="2000" b="1" spc="-15" dirty="0">
                <a:latin typeface="Trebuchet MS" panose="020B0603020202020204"/>
                <a:cs typeface="Trebuchet MS" panose="020B0603020202020204"/>
              </a:rPr>
              <a:t> </a:t>
            </a:r>
            <a:r>
              <a:rPr sz="2000" b="1" spc="-40" dirty="0">
                <a:latin typeface="Trebuchet MS" panose="020B0603020202020204"/>
                <a:cs typeface="Trebuchet MS" panose="020B0603020202020204"/>
              </a:rPr>
              <a:t>l</a:t>
            </a:r>
            <a:r>
              <a:rPr sz="2000" b="1" spc="-50" dirty="0">
                <a:latin typeface="Trebuchet MS" panose="020B0603020202020204"/>
                <a:cs typeface="Trebuchet MS" panose="020B0603020202020204"/>
              </a:rPr>
              <a:t>i</a:t>
            </a:r>
            <a:r>
              <a:rPr sz="2000" b="1" spc="-45" dirty="0">
                <a:latin typeface="Trebuchet MS" panose="020B0603020202020204"/>
                <a:cs typeface="Trebuchet MS" panose="020B0603020202020204"/>
              </a:rPr>
              <a:t>k</a:t>
            </a:r>
            <a:r>
              <a:rPr sz="2000" b="1" spc="-55" dirty="0">
                <a:latin typeface="Trebuchet MS" panose="020B0603020202020204"/>
                <a:cs typeface="Trebuchet MS" panose="020B0603020202020204"/>
              </a:rPr>
              <a:t>e</a:t>
            </a:r>
            <a:r>
              <a:rPr sz="2000" b="1" spc="-95" dirty="0">
                <a:latin typeface="Trebuchet MS" panose="020B0603020202020204"/>
                <a:cs typeface="Trebuchet MS" panose="020B0603020202020204"/>
              </a:rPr>
              <a:t> </a:t>
            </a:r>
            <a:r>
              <a:rPr sz="2000" b="1" spc="-20" dirty="0">
                <a:latin typeface="Trebuchet MS" panose="020B0603020202020204"/>
                <a:cs typeface="Trebuchet MS" panose="020B0603020202020204"/>
              </a:rPr>
              <a:t>r</a:t>
            </a:r>
            <a:r>
              <a:rPr sz="2000" b="1" spc="-5" dirty="0">
                <a:latin typeface="Trebuchet MS" panose="020B0603020202020204"/>
                <a:cs typeface="Trebuchet MS" panose="020B0603020202020204"/>
              </a:rPr>
              <a:t>i</a:t>
            </a:r>
            <a:r>
              <a:rPr sz="2000" b="1" spc="10" dirty="0">
                <a:latin typeface="Trebuchet MS" panose="020B0603020202020204"/>
                <a:cs typeface="Trebuchet MS" panose="020B0603020202020204"/>
              </a:rPr>
              <a:t>g</a:t>
            </a:r>
            <a:r>
              <a:rPr sz="2000" b="1" spc="15" dirty="0">
                <a:latin typeface="Trebuchet MS" panose="020B0603020202020204"/>
                <a:cs typeface="Trebuchet MS" panose="020B0603020202020204"/>
              </a:rPr>
              <a:t>i</a:t>
            </a:r>
            <a:r>
              <a:rPr sz="2000" b="1" spc="-10" dirty="0">
                <a:latin typeface="Trebuchet MS" panose="020B0603020202020204"/>
                <a:cs typeface="Trebuchet MS" panose="020B0603020202020204"/>
              </a:rPr>
              <a:t>d</a:t>
            </a:r>
            <a:r>
              <a:rPr sz="2000" b="1" spc="-50" dirty="0">
                <a:latin typeface="Trebuchet MS" panose="020B0603020202020204"/>
                <a:cs typeface="Trebuchet MS" panose="020B0603020202020204"/>
              </a:rPr>
              <a:t>i</a:t>
            </a:r>
            <a:r>
              <a:rPr sz="2000" b="1" spc="20" dirty="0">
                <a:latin typeface="Trebuchet MS" panose="020B0603020202020204"/>
                <a:cs typeface="Trebuchet MS" panose="020B0603020202020204"/>
              </a:rPr>
              <a:t>t</a:t>
            </a:r>
            <a:r>
              <a:rPr sz="2000" b="1" spc="-55" dirty="0">
                <a:latin typeface="Trebuchet MS" panose="020B0603020202020204"/>
                <a:cs typeface="Trebuchet MS" panose="020B0603020202020204"/>
              </a:rPr>
              <a:t>y</a:t>
            </a:r>
            <a:endParaRPr sz="2000">
              <a:latin typeface="Trebuchet MS" panose="020B0603020202020204"/>
              <a:cs typeface="Trebuchet MS" panose="020B0603020202020204"/>
            </a:endParaRPr>
          </a:p>
        </p:txBody>
      </p:sp>
      <p:grpSp>
        <p:nvGrpSpPr>
          <p:cNvPr id="5" name="object 5"/>
          <p:cNvGrpSpPr/>
          <p:nvPr/>
        </p:nvGrpSpPr>
        <p:grpSpPr>
          <a:xfrm>
            <a:off x="2742310" y="3041904"/>
            <a:ext cx="9196705" cy="3816350"/>
            <a:chOff x="2742310" y="3041904"/>
            <a:chExt cx="9196705" cy="3816350"/>
          </a:xfrm>
        </p:grpSpPr>
        <p:pic>
          <p:nvPicPr>
            <p:cNvPr id="6" name="object 6"/>
            <p:cNvPicPr/>
            <p:nvPr/>
          </p:nvPicPr>
          <p:blipFill>
            <a:blip r:embed="rId2" cstate="print"/>
            <a:stretch>
              <a:fillRect/>
            </a:stretch>
          </p:blipFill>
          <p:spPr>
            <a:xfrm>
              <a:off x="6233159" y="3041904"/>
              <a:ext cx="5705855" cy="3334512"/>
            </a:xfrm>
            <a:prstGeom prst="rect">
              <a:avLst/>
            </a:prstGeom>
          </p:spPr>
        </p:pic>
        <p:pic>
          <p:nvPicPr>
            <p:cNvPr id="7" name="object 7"/>
            <p:cNvPicPr/>
            <p:nvPr/>
          </p:nvPicPr>
          <p:blipFill>
            <a:blip r:embed="rId3" cstate="print"/>
            <a:stretch>
              <a:fillRect/>
            </a:stretch>
          </p:blipFill>
          <p:spPr>
            <a:xfrm>
              <a:off x="3502151" y="5376671"/>
              <a:ext cx="2743200" cy="1481328"/>
            </a:xfrm>
            <a:prstGeom prst="rect">
              <a:avLst/>
            </a:prstGeom>
          </p:spPr>
        </p:pic>
        <p:sp>
          <p:nvSpPr>
            <p:cNvPr id="8" name="object 8"/>
            <p:cNvSpPr/>
            <p:nvPr/>
          </p:nvSpPr>
          <p:spPr>
            <a:xfrm>
              <a:off x="2742310" y="6089713"/>
              <a:ext cx="835660" cy="233045"/>
            </a:xfrm>
            <a:custGeom>
              <a:avLst/>
              <a:gdLst/>
              <a:ahLst/>
              <a:cxnLst/>
              <a:rect l="l" t="t" r="r" b="b"/>
              <a:pathLst>
                <a:path w="835660" h="233045">
                  <a:moveTo>
                    <a:pt x="759644" y="30820"/>
                  </a:moveTo>
                  <a:lnTo>
                    <a:pt x="2031" y="220205"/>
                  </a:lnTo>
                  <a:lnTo>
                    <a:pt x="0" y="223647"/>
                  </a:lnTo>
                  <a:lnTo>
                    <a:pt x="762" y="227050"/>
                  </a:lnTo>
                  <a:lnTo>
                    <a:pt x="1650" y="230454"/>
                  </a:lnTo>
                  <a:lnTo>
                    <a:pt x="5080" y="232524"/>
                  </a:lnTo>
                  <a:lnTo>
                    <a:pt x="762713" y="43140"/>
                  </a:lnTo>
                  <a:lnTo>
                    <a:pt x="759644" y="30820"/>
                  </a:lnTo>
                  <a:close/>
                </a:path>
                <a:path w="835660" h="233045">
                  <a:moveTo>
                    <a:pt x="825346" y="26873"/>
                  </a:moveTo>
                  <a:lnTo>
                    <a:pt x="775335" y="26873"/>
                  </a:lnTo>
                  <a:lnTo>
                    <a:pt x="778763" y="28943"/>
                  </a:lnTo>
                  <a:lnTo>
                    <a:pt x="780541" y="35737"/>
                  </a:lnTo>
                  <a:lnTo>
                    <a:pt x="778510" y="39192"/>
                  </a:lnTo>
                  <a:lnTo>
                    <a:pt x="762713" y="43140"/>
                  </a:lnTo>
                  <a:lnTo>
                    <a:pt x="770381" y="73926"/>
                  </a:lnTo>
                  <a:lnTo>
                    <a:pt x="825346" y="26873"/>
                  </a:lnTo>
                  <a:close/>
                </a:path>
                <a:path w="835660" h="233045">
                  <a:moveTo>
                    <a:pt x="775335" y="26873"/>
                  </a:moveTo>
                  <a:lnTo>
                    <a:pt x="759644" y="30820"/>
                  </a:lnTo>
                  <a:lnTo>
                    <a:pt x="762713" y="43140"/>
                  </a:lnTo>
                  <a:lnTo>
                    <a:pt x="778510" y="39192"/>
                  </a:lnTo>
                  <a:lnTo>
                    <a:pt x="780541" y="35737"/>
                  </a:lnTo>
                  <a:lnTo>
                    <a:pt x="778763" y="28943"/>
                  </a:lnTo>
                  <a:lnTo>
                    <a:pt x="775335" y="26873"/>
                  </a:lnTo>
                  <a:close/>
                </a:path>
                <a:path w="835660" h="233045">
                  <a:moveTo>
                    <a:pt x="751966" y="0"/>
                  </a:moveTo>
                  <a:lnTo>
                    <a:pt x="759644" y="30820"/>
                  </a:lnTo>
                  <a:lnTo>
                    <a:pt x="775335" y="26873"/>
                  </a:lnTo>
                  <a:lnTo>
                    <a:pt x="825346" y="26873"/>
                  </a:lnTo>
                  <a:lnTo>
                    <a:pt x="835151" y="18478"/>
                  </a:lnTo>
                  <a:lnTo>
                    <a:pt x="751966" y="0"/>
                  </a:lnTo>
                  <a:close/>
                </a:path>
              </a:pathLst>
            </a:custGeom>
            <a:solidFill>
              <a:srgbClr val="45122E"/>
            </a:solidFill>
          </p:spPr>
          <p:txBody>
            <a:bodyPr wrap="square" lIns="0" tIns="0" rIns="0" bIns="0" rtlCol="0"/>
            <a:lstStyle/>
            <a:p>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9993" y="2634306"/>
            <a:ext cx="9095740" cy="2086610"/>
          </a:xfrm>
          <a:prstGeom prst="rect">
            <a:avLst/>
          </a:prstGeom>
        </p:spPr>
        <p:txBody>
          <a:bodyPr vert="horz" wrap="square" lIns="0" tIns="161290" rIns="0" bIns="0" rtlCol="0">
            <a:spAutoFit/>
          </a:bodyPr>
          <a:lstStyle/>
          <a:p>
            <a:pPr marL="317500" indent="-305435">
              <a:lnSpc>
                <a:spcPct val="100000"/>
              </a:lnSpc>
              <a:spcBef>
                <a:spcPts val="1270"/>
              </a:spcBef>
              <a:buClr>
                <a:srgbClr val="903062"/>
              </a:buClr>
              <a:buSzPct val="92000"/>
              <a:buFont typeface="Cambria" panose="02040503050406030204"/>
              <a:buChar char="◾"/>
              <a:tabLst>
                <a:tab pos="317500" algn="l"/>
                <a:tab pos="318135" algn="l"/>
              </a:tabLst>
            </a:pPr>
            <a:r>
              <a:rPr sz="2400" spc="75" dirty="0">
                <a:solidFill>
                  <a:srgbClr val="FF0000"/>
                </a:solidFill>
                <a:latin typeface="Trebuchet MS" panose="020B0603020202020204"/>
                <a:cs typeface="Trebuchet MS" panose="020B0603020202020204"/>
              </a:rPr>
              <a:t>C)</a:t>
            </a:r>
            <a:r>
              <a:rPr sz="2400" spc="-100" dirty="0">
                <a:solidFill>
                  <a:srgbClr val="FF0000"/>
                </a:solidFill>
                <a:latin typeface="Trebuchet MS" panose="020B0603020202020204"/>
                <a:cs typeface="Trebuchet MS" panose="020B0603020202020204"/>
              </a:rPr>
              <a:t> </a:t>
            </a:r>
            <a:r>
              <a:rPr sz="2400" spc="-125" dirty="0">
                <a:solidFill>
                  <a:srgbClr val="FF0000"/>
                </a:solidFill>
                <a:latin typeface="Trebuchet MS" panose="020B0603020202020204"/>
                <a:cs typeface="Trebuchet MS" panose="020B0603020202020204"/>
              </a:rPr>
              <a:t>Percussion:</a:t>
            </a:r>
            <a:endParaRPr sz="2400">
              <a:latin typeface="Trebuchet MS" panose="020B0603020202020204"/>
              <a:cs typeface="Trebuchet MS" panose="020B0603020202020204"/>
            </a:endParaRPr>
          </a:p>
          <a:p>
            <a:pPr marL="317500" indent="-305435">
              <a:lnSpc>
                <a:spcPct val="100000"/>
              </a:lnSpc>
              <a:spcBef>
                <a:spcPts val="1175"/>
              </a:spcBef>
              <a:buClr>
                <a:srgbClr val="903062"/>
              </a:buClr>
              <a:buSzPct val="92000"/>
              <a:buFont typeface="Cambria" panose="02040503050406030204"/>
              <a:buChar char="◾"/>
              <a:tabLst>
                <a:tab pos="317500" algn="l"/>
                <a:tab pos="318135" algn="l"/>
              </a:tabLst>
            </a:pPr>
            <a:r>
              <a:rPr sz="2400" b="1" spc="-5" dirty="0">
                <a:latin typeface="Trebuchet MS" panose="020B0603020202020204"/>
                <a:cs typeface="Trebuchet MS" panose="020B0603020202020204"/>
              </a:rPr>
              <a:t>Liver</a:t>
            </a:r>
            <a:r>
              <a:rPr sz="2400" b="1" spc="-75" dirty="0">
                <a:latin typeface="Trebuchet MS" panose="020B0603020202020204"/>
                <a:cs typeface="Trebuchet MS" panose="020B0603020202020204"/>
              </a:rPr>
              <a:t> </a:t>
            </a:r>
            <a:r>
              <a:rPr sz="2400" b="1" spc="-35" dirty="0">
                <a:latin typeface="Trebuchet MS" panose="020B0603020202020204"/>
                <a:cs typeface="Trebuchet MS" panose="020B0603020202020204"/>
              </a:rPr>
              <a:t>dullness</a:t>
            </a:r>
            <a:r>
              <a:rPr sz="2400" b="1" spc="-10" dirty="0">
                <a:latin typeface="Trebuchet MS" panose="020B0603020202020204"/>
                <a:cs typeface="Trebuchet MS" panose="020B0603020202020204"/>
              </a:rPr>
              <a:t> obliterated</a:t>
            </a:r>
            <a:r>
              <a:rPr sz="2400" b="1" spc="-50" dirty="0">
                <a:latin typeface="Trebuchet MS" panose="020B0603020202020204"/>
                <a:cs typeface="Trebuchet MS" panose="020B0603020202020204"/>
              </a:rPr>
              <a:t> </a:t>
            </a:r>
            <a:r>
              <a:rPr sz="2400" b="1" spc="-5" dirty="0">
                <a:latin typeface="Trebuchet MS" panose="020B0603020202020204"/>
                <a:cs typeface="Trebuchet MS" panose="020B0603020202020204"/>
              </a:rPr>
              <a:t>+</a:t>
            </a:r>
            <a:r>
              <a:rPr sz="2400" b="1" spc="-65" dirty="0">
                <a:latin typeface="Trebuchet MS" panose="020B0603020202020204"/>
                <a:cs typeface="Trebuchet MS" panose="020B0603020202020204"/>
              </a:rPr>
              <a:t> </a:t>
            </a:r>
            <a:r>
              <a:rPr sz="2400" b="1" spc="-35" dirty="0">
                <a:latin typeface="Trebuchet MS" panose="020B0603020202020204"/>
                <a:cs typeface="Trebuchet MS" panose="020B0603020202020204"/>
              </a:rPr>
              <a:t>shifting</a:t>
            </a:r>
            <a:r>
              <a:rPr sz="2400" b="1" spc="-45" dirty="0">
                <a:latin typeface="Trebuchet MS" panose="020B0603020202020204"/>
                <a:cs typeface="Trebuchet MS" panose="020B0603020202020204"/>
              </a:rPr>
              <a:t> </a:t>
            </a:r>
            <a:r>
              <a:rPr sz="2400" b="1" spc="-35" dirty="0">
                <a:latin typeface="Trebuchet MS" panose="020B0603020202020204"/>
                <a:cs typeface="Trebuchet MS" panose="020B0603020202020204"/>
              </a:rPr>
              <a:t>dullness</a:t>
            </a:r>
            <a:endParaRPr sz="2400">
              <a:latin typeface="Trebuchet MS" panose="020B0603020202020204"/>
              <a:cs typeface="Trebuchet MS" panose="020B0603020202020204"/>
            </a:endParaRPr>
          </a:p>
          <a:p>
            <a:pPr marL="317500" indent="-305435">
              <a:lnSpc>
                <a:spcPct val="100000"/>
              </a:lnSpc>
              <a:spcBef>
                <a:spcPts val="1180"/>
              </a:spcBef>
              <a:buClr>
                <a:srgbClr val="903062"/>
              </a:buClr>
              <a:buSzPct val="92000"/>
              <a:buFont typeface="Cambria" panose="02040503050406030204"/>
              <a:buChar char="◾"/>
              <a:tabLst>
                <a:tab pos="317500" algn="l"/>
                <a:tab pos="318135" algn="l"/>
              </a:tabLst>
            </a:pPr>
            <a:r>
              <a:rPr sz="2400" spc="110" dirty="0">
                <a:solidFill>
                  <a:srgbClr val="FF0000"/>
                </a:solidFill>
                <a:latin typeface="Trebuchet MS" panose="020B0603020202020204"/>
                <a:cs typeface="Trebuchet MS" panose="020B0603020202020204"/>
              </a:rPr>
              <a:t>D)</a:t>
            </a:r>
            <a:r>
              <a:rPr sz="2400" spc="-305" dirty="0">
                <a:solidFill>
                  <a:srgbClr val="FF0000"/>
                </a:solidFill>
                <a:latin typeface="Trebuchet MS" panose="020B0603020202020204"/>
                <a:cs typeface="Trebuchet MS" panose="020B0603020202020204"/>
              </a:rPr>
              <a:t> </a:t>
            </a:r>
            <a:r>
              <a:rPr sz="2400" spc="10" dirty="0">
                <a:solidFill>
                  <a:srgbClr val="FF0000"/>
                </a:solidFill>
                <a:latin typeface="Trebuchet MS" panose="020B0603020202020204"/>
                <a:cs typeface="Trebuchet MS" panose="020B0603020202020204"/>
              </a:rPr>
              <a:t>Au</a:t>
            </a:r>
            <a:r>
              <a:rPr sz="2400" spc="-5" dirty="0">
                <a:solidFill>
                  <a:srgbClr val="FF0000"/>
                </a:solidFill>
                <a:latin typeface="Trebuchet MS" panose="020B0603020202020204"/>
                <a:cs typeface="Trebuchet MS" panose="020B0603020202020204"/>
              </a:rPr>
              <a:t>s</a:t>
            </a:r>
            <a:r>
              <a:rPr sz="2400" spc="-135" dirty="0">
                <a:solidFill>
                  <a:srgbClr val="FF0000"/>
                </a:solidFill>
                <a:latin typeface="Trebuchet MS" panose="020B0603020202020204"/>
                <a:cs typeface="Trebuchet MS" panose="020B0603020202020204"/>
              </a:rPr>
              <a:t>cultati</a:t>
            </a:r>
            <a:r>
              <a:rPr sz="2400" spc="-180" dirty="0">
                <a:solidFill>
                  <a:srgbClr val="FF0000"/>
                </a:solidFill>
                <a:latin typeface="Trebuchet MS" panose="020B0603020202020204"/>
                <a:cs typeface="Trebuchet MS" panose="020B0603020202020204"/>
              </a:rPr>
              <a:t>o</a:t>
            </a:r>
            <a:r>
              <a:rPr sz="2400" spc="-235" dirty="0">
                <a:solidFill>
                  <a:srgbClr val="FF0000"/>
                </a:solidFill>
                <a:latin typeface="Trebuchet MS" panose="020B0603020202020204"/>
                <a:cs typeface="Trebuchet MS" panose="020B0603020202020204"/>
              </a:rPr>
              <a:t>n:</a:t>
            </a:r>
            <a:endParaRPr sz="2400">
              <a:latin typeface="Trebuchet MS" panose="020B0603020202020204"/>
              <a:cs typeface="Trebuchet MS" panose="020B0603020202020204"/>
            </a:endParaRPr>
          </a:p>
          <a:p>
            <a:pPr marL="317500" indent="-305435">
              <a:lnSpc>
                <a:spcPct val="100000"/>
              </a:lnSpc>
              <a:spcBef>
                <a:spcPts val="1180"/>
              </a:spcBef>
              <a:buClr>
                <a:srgbClr val="903062"/>
              </a:buClr>
              <a:buSzPct val="92000"/>
              <a:buFont typeface="Cambria" panose="02040503050406030204"/>
              <a:buChar char="◾"/>
              <a:tabLst>
                <a:tab pos="317500" algn="l"/>
                <a:tab pos="318135" algn="l"/>
              </a:tabLst>
            </a:pPr>
            <a:r>
              <a:rPr sz="2400" b="1" spc="5" dirty="0">
                <a:latin typeface="Trebuchet MS" panose="020B0603020202020204"/>
                <a:cs typeface="Trebuchet MS" panose="020B0603020202020204"/>
              </a:rPr>
              <a:t>Bowel</a:t>
            </a:r>
            <a:r>
              <a:rPr sz="2400" b="1" spc="-40" dirty="0">
                <a:latin typeface="Trebuchet MS" panose="020B0603020202020204"/>
                <a:cs typeface="Trebuchet MS" panose="020B0603020202020204"/>
              </a:rPr>
              <a:t> </a:t>
            </a:r>
            <a:r>
              <a:rPr sz="2400" b="1" spc="-5" dirty="0">
                <a:latin typeface="Trebuchet MS" panose="020B0603020202020204"/>
                <a:cs typeface="Trebuchet MS" panose="020B0603020202020204"/>
              </a:rPr>
              <a:t>sounds</a:t>
            </a:r>
            <a:r>
              <a:rPr sz="2400" b="1" spc="-45" dirty="0">
                <a:latin typeface="Trebuchet MS" panose="020B0603020202020204"/>
                <a:cs typeface="Trebuchet MS" panose="020B0603020202020204"/>
              </a:rPr>
              <a:t> </a:t>
            </a:r>
            <a:r>
              <a:rPr sz="2400" b="1" spc="-20" dirty="0">
                <a:latin typeface="Trebuchet MS" panose="020B0603020202020204"/>
                <a:cs typeface="Trebuchet MS" panose="020B0603020202020204"/>
              </a:rPr>
              <a:t>present</a:t>
            </a:r>
            <a:r>
              <a:rPr sz="2400" b="1" spc="-45" dirty="0">
                <a:latin typeface="Trebuchet MS" panose="020B0603020202020204"/>
                <a:cs typeface="Trebuchet MS" panose="020B0603020202020204"/>
              </a:rPr>
              <a:t> in</a:t>
            </a:r>
            <a:r>
              <a:rPr sz="2400" b="1" spc="-55" dirty="0">
                <a:latin typeface="Trebuchet MS" panose="020B0603020202020204"/>
                <a:cs typeface="Trebuchet MS" panose="020B0603020202020204"/>
              </a:rPr>
              <a:t> </a:t>
            </a:r>
            <a:r>
              <a:rPr sz="2400" b="1" spc="-35" dirty="0">
                <a:latin typeface="Trebuchet MS" panose="020B0603020202020204"/>
                <a:cs typeface="Trebuchet MS" panose="020B0603020202020204"/>
              </a:rPr>
              <a:t>early</a:t>
            </a:r>
            <a:r>
              <a:rPr sz="2400" b="1" spc="-55" dirty="0">
                <a:latin typeface="Trebuchet MS" panose="020B0603020202020204"/>
                <a:cs typeface="Trebuchet MS" panose="020B0603020202020204"/>
              </a:rPr>
              <a:t> </a:t>
            </a:r>
            <a:r>
              <a:rPr sz="2400" b="1" spc="-10" dirty="0">
                <a:latin typeface="Trebuchet MS" panose="020B0603020202020204"/>
                <a:cs typeface="Trebuchet MS" panose="020B0603020202020204"/>
              </a:rPr>
              <a:t>stage</a:t>
            </a:r>
            <a:r>
              <a:rPr sz="2400" b="1" spc="-50" dirty="0">
                <a:latin typeface="Trebuchet MS" panose="020B0603020202020204"/>
                <a:cs typeface="Trebuchet MS" panose="020B0603020202020204"/>
              </a:rPr>
              <a:t> </a:t>
            </a:r>
            <a:r>
              <a:rPr sz="2400" b="1" spc="-5" dirty="0">
                <a:latin typeface="Trebuchet MS" panose="020B0603020202020204"/>
                <a:cs typeface="Trebuchet MS" panose="020B0603020202020204"/>
              </a:rPr>
              <a:t>but</a:t>
            </a:r>
            <a:r>
              <a:rPr sz="2400" b="1" spc="-45" dirty="0">
                <a:latin typeface="Trebuchet MS" panose="020B0603020202020204"/>
                <a:cs typeface="Trebuchet MS" panose="020B0603020202020204"/>
              </a:rPr>
              <a:t> </a:t>
            </a:r>
            <a:r>
              <a:rPr sz="2400" b="1" spc="-15" dirty="0">
                <a:latin typeface="Trebuchet MS" panose="020B0603020202020204"/>
                <a:cs typeface="Trebuchet MS" panose="020B0603020202020204"/>
              </a:rPr>
              <a:t>absent</a:t>
            </a:r>
            <a:r>
              <a:rPr sz="2400" b="1" spc="-45" dirty="0">
                <a:latin typeface="Trebuchet MS" panose="020B0603020202020204"/>
                <a:cs typeface="Trebuchet MS" panose="020B0603020202020204"/>
              </a:rPr>
              <a:t> in</a:t>
            </a:r>
            <a:r>
              <a:rPr sz="2400" b="1" spc="-30" dirty="0">
                <a:latin typeface="Trebuchet MS" panose="020B0603020202020204"/>
                <a:cs typeface="Trebuchet MS" panose="020B0603020202020204"/>
              </a:rPr>
              <a:t> </a:t>
            </a:r>
            <a:r>
              <a:rPr sz="2400" b="1" spc="-10" dirty="0">
                <a:latin typeface="Trebuchet MS" panose="020B0603020202020204"/>
                <a:cs typeface="Trebuchet MS" panose="020B0603020202020204"/>
              </a:rPr>
              <a:t>later</a:t>
            </a:r>
            <a:r>
              <a:rPr sz="2400" b="1" spc="-70" dirty="0">
                <a:latin typeface="Trebuchet MS" panose="020B0603020202020204"/>
                <a:cs typeface="Trebuchet MS" panose="020B0603020202020204"/>
              </a:rPr>
              <a:t> </a:t>
            </a:r>
            <a:r>
              <a:rPr sz="2400" b="1" spc="-45" dirty="0">
                <a:latin typeface="Trebuchet MS" panose="020B0603020202020204"/>
                <a:cs typeface="Trebuchet MS" panose="020B0603020202020204"/>
              </a:rPr>
              <a:t>stages.</a:t>
            </a:r>
            <a:endParaRPr sz="2400">
              <a:latin typeface="Trebuchet MS" panose="020B0603020202020204"/>
              <a:cs typeface="Trebuchet MS" panose="020B0603020202020204"/>
            </a:endParaRPr>
          </a:p>
        </p:txBody>
      </p:sp>
      <p:sp>
        <p:nvSpPr>
          <p:cNvPr id="3" name="object 3"/>
          <p:cNvSpPr txBox="1">
            <a:spLocks noGrp="1"/>
          </p:cNvSpPr>
          <p:nvPr>
            <p:ph type="title"/>
          </p:nvPr>
        </p:nvSpPr>
        <p:spPr>
          <a:xfrm>
            <a:off x="438912" y="615695"/>
            <a:ext cx="11311255" cy="1188720"/>
          </a:xfrm>
          <a:prstGeom prst="rect">
            <a:avLst/>
          </a:prstGeom>
          <a:solidFill>
            <a:srgbClr val="4D1334"/>
          </a:solidFill>
        </p:spPr>
        <p:txBody>
          <a:bodyPr vert="horz" wrap="square" lIns="0" tIns="635" rIns="0" bIns="0" rtlCol="0">
            <a:spAutoFit/>
          </a:bodyPr>
          <a:lstStyle/>
          <a:p>
            <a:pPr>
              <a:lnSpc>
                <a:spcPct val="100000"/>
              </a:lnSpc>
              <a:spcBef>
                <a:spcPts val="5"/>
              </a:spcBef>
            </a:pPr>
            <a:endParaRPr sz="4200">
              <a:latin typeface="Times New Roman" panose="02020603050405020304"/>
              <a:cs typeface="Times New Roman" panose="02020603050405020304"/>
            </a:endParaRPr>
          </a:p>
          <a:p>
            <a:pPr marL="233680">
              <a:lnSpc>
                <a:spcPct val="100000"/>
              </a:lnSpc>
            </a:pPr>
            <a:r>
              <a:rPr spc="130" dirty="0">
                <a:solidFill>
                  <a:srgbClr val="FFFFFF"/>
                </a:solidFill>
              </a:rPr>
              <a:t>CLINICAL</a:t>
            </a:r>
            <a:r>
              <a:rPr spc="-75" dirty="0">
                <a:solidFill>
                  <a:srgbClr val="FFFFFF"/>
                </a:solidFill>
              </a:rPr>
              <a:t> </a:t>
            </a:r>
            <a:r>
              <a:rPr spc="50" dirty="0">
                <a:solidFill>
                  <a:srgbClr val="FFFFFF"/>
                </a:solidFill>
              </a:rPr>
              <a:t>PRESENTATION</a:t>
            </a:r>
            <a:r>
              <a:rPr spc="-125" dirty="0">
                <a:solidFill>
                  <a:srgbClr val="FFFFFF"/>
                </a:solidFill>
              </a:rPr>
              <a:t> </a:t>
            </a:r>
            <a:r>
              <a:rPr spc="20" dirty="0">
                <a:solidFill>
                  <a:srgbClr val="FFFFFF"/>
                </a:solidFill>
              </a:rPr>
              <a:t>(SIGNS)</a:t>
            </a:r>
            <a:r>
              <a:rPr spc="-105" dirty="0">
                <a:solidFill>
                  <a:srgbClr val="FFFFFF"/>
                </a:solidFill>
              </a:rPr>
              <a:t> </a:t>
            </a:r>
            <a:r>
              <a:rPr spc="75" dirty="0">
                <a:solidFill>
                  <a:srgbClr val="FFFFFF"/>
                </a:solidFill>
              </a:rPr>
              <a:t>CONTINUE..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912" y="615695"/>
            <a:ext cx="11311255" cy="1188720"/>
          </a:xfrm>
          <a:prstGeom prst="rect">
            <a:avLst/>
          </a:prstGeom>
          <a:solidFill>
            <a:srgbClr val="4D1334"/>
          </a:solidFill>
        </p:spPr>
        <p:txBody>
          <a:bodyPr vert="horz" wrap="square" lIns="0" tIns="635" rIns="0" bIns="0" rtlCol="0">
            <a:spAutoFit/>
          </a:bodyPr>
          <a:lstStyle/>
          <a:p>
            <a:pPr>
              <a:lnSpc>
                <a:spcPct val="100000"/>
              </a:lnSpc>
              <a:spcBef>
                <a:spcPts val="5"/>
              </a:spcBef>
            </a:pPr>
            <a:endParaRPr sz="4200">
              <a:latin typeface="Times New Roman" panose="02020603050405020304"/>
              <a:cs typeface="Times New Roman" panose="02020603050405020304"/>
            </a:endParaRPr>
          </a:p>
          <a:p>
            <a:pPr marL="233680">
              <a:lnSpc>
                <a:spcPct val="100000"/>
              </a:lnSpc>
            </a:pPr>
            <a:r>
              <a:rPr spc="130" dirty="0">
                <a:solidFill>
                  <a:srgbClr val="FFFFFF"/>
                </a:solidFill>
              </a:rPr>
              <a:t>CLINICAL</a:t>
            </a:r>
            <a:r>
              <a:rPr spc="-95" dirty="0">
                <a:solidFill>
                  <a:srgbClr val="FFFFFF"/>
                </a:solidFill>
              </a:rPr>
              <a:t> </a:t>
            </a:r>
            <a:r>
              <a:rPr spc="50" dirty="0">
                <a:solidFill>
                  <a:srgbClr val="FFFFFF"/>
                </a:solidFill>
              </a:rPr>
              <a:t>PRESENTATION</a:t>
            </a:r>
          </a:p>
        </p:txBody>
      </p:sp>
      <p:sp>
        <p:nvSpPr>
          <p:cNvPr id="3" name="object 3"/>
          <p:cNvSpPr txBox="1"/>
          <p:nvPr/>
        </p:nvSpPr>
        <p:spPr>
          <a:xfrm>
            <a:off x="673709" y="2068779"/>
            <a:ext cx="10841990" cy="4133215"/>
          </a:xfrm>
          <a:prstGeom prst="rect">
            <a:avLst/>
          </a:prstGeom>
        </p:spPr>
        <p:txBody>
          <a:bodyPr vert="horz" wrap="square" lIns="0" tIns="12700" rIns="0" bIns="0" rtlCol="0">
            <a:spAutoFit/>
          </a:bodyPr>
          <a:lstStyle/>
          <a:p>
            <a:pPr marL="317500" indent="-304800">
              <a:lnSpc>
                <a:spcPct val="100000"/>
              </a:lnSpc>
              <a:spcBef>
                <a:spcPts val="100"/>
              </a:spcBef>
              <a:buClr>
                <a:srgbClr val="903062"/>
              </a:buClr>
              <a:buSzPct val="92000"/>
              <a:buFont typeface="Cambria" panose="02040503050406030204"/>
              <a:buChar char="◾"/>
              <a:tabLst>
                <a:tab pos="316865" algn="l"/>
                <a:tab pos="317500" algn="l"/>
              </a:tabLst>
            </a:pPr>
            <a:r>
              <a:rPr sz="2400" spc="-114" dirty="0">
                <a:solidFill>
                  <a:srgbClr val="3C3C3C"/>
                </a:solidFill>
                <a:latin typeface="Trebuchet MS" panose="020B0603020202020204"/>
                <a:cs typeface="Trebuchet MS" panose="020B0603020202020204"/>
              </a:rPr>
              <a:t>1)Elderly</a:t>
            </a:r>
            <a:r>
              <a:rPr sz="2400" spc="-75" dirty="0">
                <a:solidFill>
                  <a:srgbClr val="3C3C3C"/>
                </a:solidFill>
                <a:latin typeface="Trebuchet MS" panose="020B0603020202020204"/>
                <a:cs typeface="Trebuchet MS" panose="020B0603020202020204"/>
              </a:rPr>
              <a:t> </a:t>
            </a:r>
            <a:r>
              <a:rPr sz="2400" spc="-160" dirty="0">
                <a:solidFill>
                  <a:srgbClr val="3C3C3C"/>
                </a:solidFill>
                <a:latin typeface="Trebuchet MS" panose="020B0603020202020204"/>
                <a:cs typeface="Trebuchet MS" panose="020B0603020202020204"/>
              </a:rPr>
              <a:t>patient</a:t>
            </a:r>
            <a:r>
              <a:rPr sz="2400" spc="-65" dirty="0">
                <a:solidFill>
                  <a:srgbClr val="3C3C3C"/>
                </a:solidFill>
                <a:latin typeface="Trebuchet MS" panose="020B0603020202020204"/>
                <a:cs typeface="Trebuchet MS" panose="020B0603020202020204"/>
              </a:rPr>
              <a:t> </a:t>
            </a:r>
            <a:r>
              <a:rPr sz="2400" spc="-50" dirty="0">
                <a:solidFill>
                  <a:srgbClr val="3C3C3C"/>
                </a:solidFill>
                <a:latin typeface="Trebuchet MS" panose="020B0603020202020204"/>
                <a:cs typeface="Trebuchet MS" panose="020B0603020202020204"/>
              </a:rPr>
              <a:t>who</a:t>
            </a:r>
            <a:r>
              <a:rPr sz="2400" spc="-8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is</a:t>
            </a:r>
            <a:r>
              <a:rPr sz="2400" spc="-70" dirty="0">
                <a:solidFill>
                  <a:srgbClr val="3C3C3C"/>
                </a:solidFill>
                <a:latin typeface="Trebuchet MS" panose="020B0603020202020204"/>
                <a:cs typeface="Trebuchet MS" panose="020B0603020202020204"/>
              </a:rPr>
              <a:t> </a:t>
            </a:r>
            <a:r>
              <a:rPr sz="2400" spc="-150" dirty="0">
                <a:solidFill>
                  <a:srgbClr val="3C3C3C"/>
                </a:solidFill>
                <a:latin typeface="Trebuchet MS" panose="020B0603020202020204"/>
                <a:cs typeface="Trebuchet MS" panose="020B0603020202020204"/>
              </a:rPr>
              <a:t>taking</a:t>
            </a:r>
            <a:r>
              <a:rPr sz="2400" spc="-50" dirty="0">
                <a:solidFill>
                  <a:srgbClr val="3C3C3C"/>
                </a:solidFill>
                <a:latin typeface="Trebuchet MS" panose="020B0603020202020204"/>
                <a:cs typeface="Trebuchet MS" panose="020B0603020202020204"/>
              </a:rPr>
              <a:t> </a:t>
            </a:r>
            <a:r>
              <a:rPr sz="2400" spc="114" dirty="0">
                <a:solidFill>
                  <a:srgbClr val="3C3C3C"/>
                </a:solidFill>
                <a:highlight>
                  <a:srgbClr val="FFFF00"/>
                </a:highlight>
                <a:latin typeface="Trebuchet MS" panose="020B0603020202020204"/>
                <a:cs typeface="Trebuchet MS" panose="020B0603020202020204"/>
              </a:rPr>
              <a:t>NSAIDs</a:t>
            </a:r>
            <a:r>
              <a:rPr sz="2400" spc="-85" dirty="0">
                <a:solidFill>
                  <a:srgbClr val="3C3C3C"/>
                </a:solidFill>
                <a:latin typeface="Trebuchet MS" panose="020B0603020202020204"/>
                <a:cs typeface="Trebuchet MS" panose="020B0603020202020204"/>
              </a:rPr>
              <a:t> </a:t>
            </a:r>
            <a:r>
              <a:rPr sz="2400" spc="-150" dirty="0">
                <a:solidFill>
                  <a:srgbClr val="3C3C3C"/>
                </a:solidFill>
                <a:latin typeface="Trebuchet MS" panose="020B0603020202020204"/>
                <a:cs typeface="Trebuchet MS" panose="020B0603020202020204"/>
              </a:rPr>
              <a:t>will</a:t>
            </a:r>
            <a:r>
              <a:rPr sz="2400" spc="-75" dirty="0">
                <a:solidFill>
                  <a:srgbClr val="3C3C3C"/>
                </a:solidFill>
                <a:latin typeface="Trebuchet MS" panose="020B0603020202020204"/>
                <a:cs typeface="Trebuchet MS" panose="020B0603020202020204"/>
              </a:rPr>
              <a:t> </a:t>
            </a:r>
            <a:r>
              <a:rPr sz="2400" spc="-195" dirty="0">
                <a:solidFill>
                  <a:srgbClr val="3C3C3C"/>
                </a:solidFill>
                <a:latin typeface="Trebuchet MS" panose="020B0603020202020204"/>
                <a:cs typeface="Trebuchet MS" panose="020B0603020202020204"/>
              </a:rPr>
              <a:t>have</a:t>
            </a:r>
            <a:r>
              <a:rPr sz="2400" spc="-60" dirty="0">
                <a:solidFill>
                  <a:srgbClr val="3C3C3C"/>
                </a:solidFill>
                <a:latin typeface="Trebuchet MS" panose="020B0603020202020204"/>
                <a:cs typeface="Trebuchet MS" panose="020B0603020202020204"/>
              </a:rPr>
              <a:t> </a:t>
            </a:r>
            <a:r>
              <a:rPr sz="2400" spc="-240" dirty="0">
                <a:solidFill>
                  <a:srgbClr val="3C3C3C"/>
                </a:solidFill>
                <a:latin typeface="Trebuchet MS" panose="020B0603020202020204"/>
                <a:cs typeface="Trebuchet MS" panose="020B0603020202020204"/>
              </a:rPr>
              <a:t>a</a:t>
            </a:r>
            <a:r>
              <a:rPr sz="2400" spc="-65"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less</a:t>
            </a:r>
            <a:r>
              <a:rPr sz="2400" spc="-45"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dramatic</a:t>
            </a:r>
            <a:r>
              <a:rPr sz="2400" spc="-95" dirty="0">
                <a:solidFill>
                  <a:srgbClr val="3C3C3C"/>
                </a:solidFill>
                <a:latin typeface="Trebuchet MS" panose="020B0603020202020204"/>
                <a:cs typeface="Trebuchet MS" panose="020B0603020202020204"/>
              </a:rPr>
              <a:t> </a:t>
            </a:r>
            <a:r>
              <a:rPr sz="2400" spc="-140" dirty="0">
                <a:solidFill>
                  <a:srgbClr val="3C3C3C"/>
                </a:solidFill>
                <a:latin typeface="Trebuchet MS" panose="020B0603020202020204"/>
                <a:cs typeface="Trebuchet MS" panose="020B0603020202020204"/>
              </a:rPr>
              <a:t>presentation,</a:t>
            </a:r>
            <a:endParaRPr sz="2400">
              <a:latin typeface="Trebuchet MS" panose="020B0603020202020204"/>
              <a:cs typeface="Trebuchet MS" panose="020B0603020202020204"/>
            </a:endParaRPr>
          </a:p>
          <a:p>
            <a:pPr marL="317500">
              <a:lnSpc>
                <a:spcPct val="100000"/>
              </a:lnSpc>
              <a:spcBef>
                <a:spcPts val="5"/>
              </a:spcBef>
            </a:pPr>
            <a:r>
              <a:rPr sz="2400" spc="-120" dirty="0">
                <a:solidFill>
                  <a:srgbClr val="3C3C3C"/>
                </a:solidFill>
                <a:latin typeface="Trebuchet MS" panose="020B0603020202020204"/>
                <a:cs typeface="Trebuchet MS" panose="020B0603020202020204"/>
              </a:rPr>
              <a:t>perhaps</a:t>
            </a:r>
            <a:r>
              <a:rPr sz="2400" spc="-85"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because</a:t>
            </a:r>
            <a:r>
              <a:rPr sz="2400" spc="-50" dirty="0">
                <a:solidFill>
                  <a:srgbClr val="3C3C3C"/>
                </a:solidFill>
                <a:latin typeface="Trebuchet MS" panose="020B0603020202020204"/>
                <a:cs typeface="Trebuchet MS" panose="020B0603020202020204"/>
              </a:rPr>
              <a:t> </a:t>
            </a:r>
            <a:r>
              <a:rPr sz="2400" spc="-130" dirty="0">
                <a:solidFill>
                  <a:srgbClr val="3C3C3C"/>
                </a:solidFill>
                <a:latin typeface="Trebuchet MS" panose="020B0603020202020204"/>
                <a:cs typeface="Trebuchet MS" panose="020B0603020202020204"/>
              </a:rPr>
              <a:t>of</a:t>
            </a:r>
            <a:r>
              <a:rPr sz="2400" spc="-50"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the</a:t>
            </a:r>
            <a:r>
              <a:rPr sz="2400" spc="-75"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use</a:t>
            </a:r>
            <a:r>
              <a:rPr sz="2400" spc="-25" dirty="0">
                <a:solidFill>
                  <a:srgbClr val="3C3C3C"/>
                </a:solidFill>
                <a:latin typeface="Trebuchet MS" panose="020B0603020202020204"/>
                <a:cs typeface="Trebuchet MS" panose="020B0603020202020204"/>
              </a:rPr>
              <a:t> </a:t>
            </a:r>
            <a:r>
              <a:rPr sz="2400" spc="-130" dirty="0">
                <a:solidFill>
                  <a:srgbClr val="3C3C3C"/>
                </a:solidFill>
                <a:latin typeface="Trebuchet MS" panose="020B0603020202020204"/>
                <a:cs typeface="Trebuchet MS" panose="020B0603020202020204"/>
              </a:rPr>
              <a:t>of</a:t>
            </a:r>
            <a:r>
              <a:rPr sz="2400" spc="-75" dirty="0">
                <a:solidFill>
                  <a:srgbClr val="3C3C3C"/>
                </a:solidFill>
                <a:latin typeface="Trebuchet MS" panose="020B0603020202020204"/>
                <a:cs typeface="Trebuchet MS" panose="020B0603020202020204"/>
              </a:rPr>
              <a:t> </a:t>
            </a:r>
            <a:r>
              <a:rPr sz="2400" spc="-120" dirty="0">
                <a:solidFill>
                  <a:srgbClr val="3C3C3C"/>
                </a:solidFill>
                <a:highlight>
                  <a:srgbClr val="FFFF00"/>
                </a:highlight>
                <a:latin typeface="Trebuchet MS" panose="020B0603020202020204"/>
                <a:cs typeface="Trebuchet MS" panose="020B0603020202020204"/>
              </a:rPr>
              <a:t>potent</a:t>
            </a:r>
            <a:r>
              <a:rPr sz="2400" spc="-25" dirty="0">
                <a:solidFill>
                  <a:srgbClr val="3C3C3C"/>
                </a:solidFill>
                <a:highlight>
                  <a:srgbClr val="FFFF00"/>
                </a:highlight>
                <a:latin typeface="Trebuchet MS" panose="020B0603020202020204"/>
                <a:cs typeface="Trebuchet MS" panose="020B0603020202020204"/>
              </a:rPr>
              <a:t> </a:t>
            </a:r>
            <a:r>
              <a:rPr sz="2400" spc="-145" dirty="0">
                <a:solidFill>
                  <a:srgbClr val="3C3C3C"/>
                </a:solidFill>
                <a:highlight>
                  <a:srgbClr val="FFFF00"/>
                </a:highlight>
                <a:latin typeface="Trebuchet MS" panose="020B0603020202020204"/>
                <a:cs typeface="Trebuchet MS" panose="020B0603020202020204"/>
              </a:rPr>
              <a:t>anti-inflammatory</a:t>
            </a:r>
            <a:r>
              <a:rPr sz="2400" spc="-55" dirty="0">
                <a:solidFill>
                  <a:srgbClr val="3C3C3C"/>
                </a:solidFill>
                <a:highlight>
                  <a:srgbClr val="FFFF00"/>
                </a:highlight>
                <a:latin typeface="Trebuchet MS" panose="020B0603020202020204"/>
                <a:cs typeface="Trebuchet MS" panose="020B0603020202020204"/>
              </a:rPr>
              <a:t> </a:t>
            </a:r>
            <a:r>
              <a:rPr sz="2400" spc="-90" dirty="0">
                <a:solidFill>
                  <a:srgbClr val="3C3C3C"/>
                </a:solidFill>
                <a:highlight>
                  <a:srgbClr val="FFFF00"/>
                </a:highlight>
                <a:latin typeface="Trebuchet MS" panose="020B0603020202020204"/>
                <a:cs typeface="Trebuchet MS" panose="020B0603020202020204"/>
              </a:rPr>
              <a:t>drugs</a:t>
            </a:r>
            <a:endParaRPr sz="2400">
              <a:latin typeface="Trebuchet MS" panose="020B0603020202020204"/>
              <a:cs typeface="Trebuchet MS" panose="020B0603020202020204"/>
            </a:endParaRPr>
          </a:p>
          <a:p>
            <a:pPr marL="317500" marR="168275" indent="-304800">
              <a:lnSpc>
                <a:spcPct val="100000"/>
              </a:lnSpc>
              <a:spcBef>
                <a:spcPts val="1175"/>
              </a:spcBef>
              <a:buClr>
                <a:srgbClr val="903062"/>
              </a:buClr>
              <a:buSzPct val="92000"/>
              <a:buFont typeface="Cambria" panose="02040503050406030204"/>
              <a:buChar char="◾"/>
              <a:tabLst>
                <a:tab pos="402590" algn="l"/>
                <a:tab pos="403225" algn="l"/>
              </a:tabLst>
            </a:pPr>
            <a:r>
              <a:rPr dirty="0"/>
              <a:t>	</a:t>
            </a:r>
            <a:r>
              <a:rPr sz="2400" spc="-80" dirty="0">
                <a:solidFill>
                  <a:srgbClr val="3C3C3C"/>
                </a:solidFill>
                <a:latin typeface="Trebuchet MS" panose="020B0603020202020204"/>
                <a:cs typeface="Trebuchet MS" panose="020B0603020202020204"/>
              </a:rPr>
              <a:t>2)The</a:t>
            </a:r>
            <a:r>
              <a:rPr sz="2400" spc="-50"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board-like</a:t>
            </a:r>
            <a:r>
              <a:rPr sz="2400" spc="-75" dirty="0">
                <a:solidFill>
                  <a:srgbClr val="3C3C3C"/>
                </a:solidFill>
                <a:latin typeface="Trebuchet MS" panose="020B0603020202020204"/>
                <a:cs typeface="Trebuchet MS" panose="020B0603020202020204"/>
              </a:rPr>
              <a:t> </a:t>
            </a:r>
            <a:r>
              <a:rPr sz="2400" spc="-135" dirty="0">
                <a:solidFill>
                  <a:srgbClr val="3C3C3C"/>
                </a:solidFill>
                <a:latin typeface="Trebuchet MS" panose="020B0603020202020204"/>
                <a:cs typeface="Trebuchet MS" panose="020B0603020202020204"/>
              </a:rPr>
              <a:t>rigidity</a:t>
            </a:r>
            <a:r>
              <a:rPr sz="2400" spc="-70"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seen</a:t>
            </a:r>
            <a:r>
              <a:rPr sz="2400" spc="-50" dirty="0">
                <a:solidFill>
                  <a:srgbClr val="3C3C3C"/>
                </a:solidFill>
                <a:latin typeface="Trebuchet MS" panose="020B0603020202020204"/>
                <a:cs typeface="Trebuchet MS" panose="020B0603020202020204"/>
              </a:rPr>
              <a:t> </a:t>
            </a:r>
            <a:r>
              <a:rPr sz="2400" spc="-140" dirty="0">
                <a:solidFill>
                  <a:srgbClr val="3C3C3C"/>
                </a:solidFill>
                <a:latin typeface="Trebuchet MS" panose="020B0603020202020204"/>
                <a:cs typeface="Trebuchet MS" panose="020B0603020202020204"/>
              </a:rPr>
              <a:t>in</a:t>
            </a:r>
            <a:r>
              <a:rPr sz="2400" spc="-70"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the</a:t>
            </a:r>
            <a:r>
              <a:rPr sz="2400" spc="-60"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abdomen</a:t>
            </a:r>
            <a:r>
              <a:rPr sz="2400" spc="-50" dirty="0">
                <a:solidFill>
                  <a:srgbClr val="3C3C3C"/>
                </a:solidFill>
                <a:latin typeface="Trebuchet MS" panose="020B0603020202020204"/>
                <a:cs typeface="Trebuchet MS" panose="020B0603020202020204"/>
              </a:rPr>
              <a:t> </a:t>
            </a:r>
            <a:r>
              <a:rPr sz="2400" spc="-130" dirty="0">
                <a:solidFill>
                  <a:srgbClr val="3C3C3C"/>
                </a:solidFill>
                <a:latin typeface="Trebuchet MS" panose="020B0603020202020204"/>
                <a:cs typeface="Trebuchet MS" panose="020B0603020202020204"/>
              </a:rPr>
              <a:t>of</a:t>
            </a:r>
            <a:r>
              <a:rPr sz="2400" spc="-55" dirty="0">
                <a:solidFill>
                  <a:srgbClr val="3C3C3C"/>
                </a:solidFill>
                <a:highlight>
                  <a:srgbClr val="FFFF00"/>
                </a:highlight>
                <a:latin typeface="Trebuchet MS" panose="020B0603020202020204"/>
                <a:cs typeface="Trebuchet MS" panose="020B0603020202020204"/>
              </a:rPr>
              <a:t> </a:t>
            </a:r>
            <a:r>
              <a:rPr sz="2400" spc="-100" dirty="0">
                <a:solidFill>
                  <a:srgbClr val="3C3C3C"/>
                </a:solidFill>
                <a:highlight>
                  <a:srgbClr val="FFFF00"/>
                </a:highlight>
                <a:latin typeface="Trebuchet MS" panose="020B0603020202020204"/>
                <a:cs typeface="Trebuchet MS" panose="020B0603020202020204"/>
              </a:rPr>
              <a:t>younger</a:t>
            </a:r>
            <a:r>
              <a:rPr sz="2400" spc="-85"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patients</a:t>
            </a:r>
            <a:r>
              <a:rPr sz="2400" spc="-45" dirty="0">
                <a:solidFill>
                  <a:srgbClr val="3C3C3C"/>
                </a:solidFill>
                <a:latin typeface="Trebuchet MS" panose="020B0603020202020204"/>
                <a:cs typeface="Trebuchet MS" panose="020B0603020202020204"/>
              </a:rPr>
              <a:t> </a:t>
            </a:r>
            <a:r>
              <a:rPr sz="2400" spc="-204" dirty="0">
                <a:solidFill>
                  <a:srgbClr val="3C3C3C"/>
                </a:solidFill>
                <a:latin typeface="Trebuchet MS" panose="020B0603020202020204"/>
                <a:cs typeface="Trebuchet MS" panose="020B0603020202020204"/>
              </a:rPr>
              <a:t>may</a:t>
            </a:r>
            <a:r>
              <a:rPr sz="2400" spc="-70"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also</a:t>
            </a:r>
            <a:r>
              <a:rPr sz="2400" spc="-55" dirty="0">
                <a:solidFill>
                  <a:srgbClr val="3C3C3C"/>
                </a:solidFill>
                <a:latin typeface="Trebuchet MS" panose="020B0603020202020204"/>
                <a:cs typeface="Trebuchet MS" panose="020B0603020202020204"/>
              </a:rPr>
              <a:t> </a:t>
            </a:r>
            <a:r>
              <a:rPr sz="2400" spc="-80" dirty="0">
                <a:solidFill>
                  <a:srgbClr val="3C3C3C"/>
                </a:solidFill>
                <a:latin typeface="Trebuchet MS" panose="020B0603020202020204"/>
                <a:cs typeface="Trebuchet MS" panose="020B0603020202020204"/>
              </a:rPr>
              <a:t>not</a:t>
            </a:r>
            <a:r>
              <a:rPr sz="2400" spc="-65" dirty="0">
                <a:solidFill>
                  <a:srgbClr val="3C3C3C"/>
                </a:solidFill>
                <a:latin typeface="Trebuchet MS" panose="020B0603020202020204"/>
                <a:cs typeface="Trebuchet MS" panose="020B0603020202020204"/>
              </a:rPr>
              <a:t> </a:t>
            </a:r>
            <a:r>
              <a:rPr sz="2400" spc="-150" dirty="0">
                <a:solidFill>
                  <a:srgbClr val="3C3C3C"/>
                </a:solidFill>
                <a:latin typeface="Trebuchet MS" panose="020B0603020202020204"/>
                <a:cs typeface="Trebuchet MS" panose="020B0603020202020204"/>
              </a:rPr>
              <a:t>be </a:t>
            </a:r>
            <a:r>
              <a:rPr sz="2400" spc="-145" dirty="0">
                <a:solidFill>
                  <a:srgbClr val="3C3C3C"/>
                </a:solidFill>
                <a:latin typeface="Trebuchet MS" panose="020B0603020202020204"/>
                <a:cs typeface="Trebuchet MS" panose="020B0603020202020204"/>
              </a:rPr>
              <a:t> </a:t>
            </a:r>
            <a:r>
              <a:rPr sz="2400" spc="-85" dirty="0">
                <a:solidFill>
                  <a:srgbClr val="3C3C3C"/>
                </a:solidFill>
                <a:latin typeface="Trebuchet MS" panose="020B0603020202020204"/>
                <a:cs typeface="Trebuchet MS" panose="020B0603020202020204"/>
              </a:rPr>
              <a:t>observed</a:t>
            </a:r>
            <a:r>
              <a:rPr sz="2400" spc="-60" dirty="0">
                <a:solidFill>
                  <a:srgbClr val="3C3C3C"/>
                </a:solidFill>
                <a:latin typeface="Trebuchet MS" panose="020B0603020202020204"/>
                <a:cs typeface="Trebuchet MS" panose="020B0603020202020204"/>
              </a:rPr>
              <a:t> </a:t>
            </a:r>
            <a:r>
              <a:rPr sz="2400" spc="-155" dirty="0">
                <a:solidFill>
                  <a:srgbClr val="3C3C3C"/>
                </a:solidFill>
                <a:latin typeface="Trebuchet MS" panose="020B0603020202020204"/>
                <a:cs typeface="Trebuchet MS" panose="020B0603020202020204"/>
              </a:rPr>
              <a:t>and</a:t>
            </a:r>
            <a:r>
              <a:rPr sz="2400" spc="-75" dirty="0">
                <a:solidFill>
                  <a:srgbClr val="3C3C3C"/>
                </a:solidFill>
                <a:latin typeface="Trebuchet MS" panose="020B0603020202020204"/>
                <a:cs typeface="Trebuchet MS" panose="020B0603020202020204"/>
              </a:rPr>
              <a:t> </a:t>
            </a:r>
            <a:r>
              <a:rPr sz="2400" spc="-240" dirty="0">
                <a:solidFill>
                  <a:srgbClr val="3C3C3C"/>
                </a:solidFill>
                <a:latin typeface="Trebuchet MS" panose="020B0603020202020204"/>
                <a:cs typeface="Trebuchet MS" panose="020B0603020202020204"/>
              </a:rPr>
              <a:t>a</a:t>
            </a:r>
            <a:r>
              <a:rPr sz="2400" spc="-65" dirty="0">
                <a:solidFill>
                  <a:srgbClr val="3C3C3C"/>
                </a:solidFill>
                <a:latin typeface="Trebuchet MS" panose="020B0603020202020204"/>
                <a:cs typeface="Trebuchet MS" panose="020B0603020202020204"/>
              </a:rPr>
              <a:t> </a:t>
            </a:r>
            <a:r>
              <a:rPr sz="2400" spc="-120" dirty="0">
                <a:solidFill>
                  <a:srgbClr val="3C3C3C"/>
                </a:solidFill>
                <a:latin typeface="Trebuchet MS" panose="020B0603020202020204"/>
                <a:cs typeface="Trebuchet MS" panose="020B0603020202020204"/>
              </a:rPr>
              <a:t>higher</a:t>
            </a:r>
            <a:r>
              <a:rPr sz="2400" spc="-60"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index</a:t>
            </a:r>
            <a:r>
              <a:rPr sz="2400" spc="-80"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of</a:t>
            </a:r>
            <a:r>
              <a:rPr sz="2400" spc="-50"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suspicion</a:t>
            </a:r>
            <a:r>
              <a:rPr sz="2400" spc="-3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is</a:t>
            </a:r>
            <a:r>
              <a:rPr sz="2400" spc="-65"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necessary</a:t>
            </a:r>
            <a:r>
              <a:rPr sz="2400" spc="-70" dirty="0">
                <a:solidFill>
                  <a:srgbClr val="3C3C3C"/>
                </a:solidFill>
                <a:latin typeface="Trebuchet MS" panose="020B0603020202020204"/>
                <a:cs typeface="Trebuchet MS" panose="020B0603020202020204"/>
              </a:rPr>
              <a:t> </a:t>
            </a:r>
            <a:r>
              <a:rPr sz="2400" spc="-65" dirty="0">
                <a:solidFill>
                  <a:srgbClr val="3C3C3C"/>
                </a:solidFill>
                <a:latin typeface="Trebuchet MS" panose="020B0603020202020204"/>
                <a:cs typeface="Trebuchet MS" panose="020B0603020202020204"/>
              </a:rPr>
              <a:t>to</a:t>
            </a:r>
            <a:r>
              <a:rPr sz="2400" spc="-50" dirty="0">
                <a:solidFill>
                  <a:srgbClr val="3C3C3C"/>
                </a:solidFill>
                <a:latin typeface="Trebuchet MS" panose="020B0603020202020204"/>
                <a:cs typeface="Trebuchet MS" panose="020B0603020202020204"/>
              </a:rPr>
              <a:t> </a:t>
            </a:r>
            <a:r>
              <a:rPr sz="2400" spc="-170" dirty="0">
                <a:solidFill>
                  <a:srgbClr val="3C3C3C"/>
                </a:solidFill>
                <a:latin typeface="Trebuchet MS" panose="020B0603020202020204"/>
                <a:cs typeface="Trebuchet MS" panose="020B0603020202020204"/>
              </a:rPr>
              <a:t>make</a:t>
            </a:r>
            <a:r>
              <a:rPr sz="2400" spc="-75"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the</a:t>
            </a:r>
            <a:r>
              <a:rPr sz="2400" spc="-55" dirty="0">
                <a:solidFill>
                  <a:srgbClr val="3C3C3C"/>
                </a:solidFill>
                <a:latin typeface="Trebuchet MS" panose="020B0603020202020204"/>
                <a:cs typeface="Trebuchet MS" panose="020B0603020202020204"/>
              </a:rPr>
              <a:t> </a:t>
            </a:r>
            <a:r>
              <a:rPr sz="2400" spc="-85" dirty="0">
                <a:solidFill>
                  <a:srgbClr val="3C3C3C"/>
                </a:solidFill>
                <a:latin typeface="Trebuchet MS" panose="020B0603020202020204"/>
                <a:cs typeface="Trebuchet MS" panose="020B0603020202020204"/>
              </a:rPr>
              <a:t>correct</a:t>
            </a:r>
            <a:r>
              <a:rPr sz="2400" spc="-40"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diagnosis</a:t>
            </a:r>
            <a:endParaRPr sz="2400">
              <a:latin typeface="Trebuchet MS" panose="020B0603020202020204"/>
              <a:cs typeface="Trebuchet MS" panose="020B0603020202020204"/>
            </a:endParaRPr>
          </a:p>
          <a:p>
            <a:pPr marL="317500" marR="118745" indent="-304800">
              <a:lnSpc>
                <a:spcPct val="100000"/>
              </a:lnSpc>
              <a:spcBef>
                <a:spcPts val="1180"/>
              </a:spcBef>
              <a:buClr>
                <a:srgbClr val="903062"/>
              </a:buClr>
              <a:buSzPct val="92000"/>
              <a:buFont typeface="Cambria" panose="02040503050406030204"/>
              <a:buChar char="◾"/>
              <a:tabLst>
                <a:tab pos="316865" algn="l"/>
                <a:tab pos="317500" algn="l"/>
              </a:tabLst>
            </a:pPr>
            <a:r>
              <a:rPr sz="2400" spc="-90" dirty="0">
                <a:solidFill>
                  <a:srgbClr val="3C3C3C"/>
                </a:solidFill>
                <a:latin typeface="Trebuchet MS" panose="020B0603020202020204"/>
                <a:cs typeface="Trebuchet MS" panose="020B0603020202020204"/>
              </a:rPr>
              <a:t>3)In</a:t>
            </a:r>
            <a:r>
              <a:rPr sz="2400" spc="-60" dirty="0">
                <a:solidFill>
                  <a:srgbClr val="3C3C3C"/>
                </a:solidFill>
                <a:latin typeface="Trebuchet MS" panose="020B0603020202020204"/>
                <a:cs typeface="Trebuchet MS" panose="020B0603020202020204"/>
              </a:rPr>
              <a:t> </a:t>
            </a:r>
            <a:r>
              <a:rPr sz="2400" spc="-80" dirty="0">
                <a:solidFill>
                  <a:srgbClr val="3C3C3C"/>
                </a:solidFill>
                <a:latin typeface="Trebuchet MS" panose="020B0603020202020204"/>
                <a:cs typeface="Trebuchet MS" panose="020B0603020202020204"/>
              </a:rPr>
              <a:t>other</a:t>
            </a:r>
            <a:r>
              <a:rPr sz="2400" spc="-40" dirty="0">
                <a:solidFill>
                  <a:srgbClr val="3C3C3C"/>
                </a:solidFill>
                <a:latin typeface="Trebuchet MS" panose="020B0603020202020204"/>
                <a:cs typeface="Trebuchet MS" panose="020B0603020202020204"/>
              </a:rPr>
              <a:t> </a:t>
            </a:r>
            <a:r>
              <a:rPr sz="2400" spc="-170" dirty="0">
                <a:solidFill>
                  <a:srgbClr val="3C3C3C"/>
                </a:solidFill>
                <a:latin typeface="Trebuchet MS" panose="020B0603020202020204"/>
                <a:cs typeface="Trebuchet MS" panose="020B0603020202020204"/>
              </a:rPr>
              <a:t>patients,</a:t>
            </a:r>
            <a:r>
              <a:rPr sz="2400" spc="-290"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the</a:t>
            </a:r>
            <a:r>
              <a:rPr sz="2400" spc="-60" dirty="0">
                <a:solidFill>
                  <a:srgbClr val="3C3C3C"/>
                </a:solidFill>
                <a:latin typeface="Trebuchet MS" panose="020B0603020202020204"/>
                <a:cs typeface="Trebuchet MS" panose="020B0603020202020204"/>
              </a:rPr>
              <a:t> </a:t>
            </a:r>
            <a:r>
              <a:rPr sz="2400" spc="-160" dirty="0">
                <a:solidFill>
                  <a:srgbClr val="3C3C3C"/>
                </a:solidFill>
                <a:latin typeface="Trebuchet MS" panose="020B0603020202020204"/>
                <a:cs typeface="Trebuchet MS" panose="020B0603020202020204"/>
              </a:rPr>
              <a:t>leak</a:t>
            </a:r>
            <a:r>
              <a:rPr sz="2400" spc="-70"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from</a:t>
            </a:r>
            <a:r>
              <a:rPr sz="2400" spc="-60"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the</a:t>
            </a:r>
            <a:r>
              <a:rPr sz="2400" spc="-80"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ulcer</a:t>
            </a:r>
            <a:r>
              <a:rPr sz="2400" spc="-65" dirty="0">
                <a:solidFill>
                  <a:srgbClr val="3C3C3C"/>
                </a:solidFill>
                <a:latin typeface="Trebuchet MS" panose="020B0603020202020204"/>
                <a:cs typeface="Trebuchet MS" panose="020B0603020202020204"/>
              </a:rPr>
              <a:t> </a:t>
            </a:r>
            <a:r>
              <a:rPr sz="2400" spc="-204" dirty="0">
                <a:solidFill>
                  <a:srgbClr val="3C3C3C"/>
                </a:solidFill>
                <a:latin typeface="Trebuchet MS" panose="020B0603020202020204"/>
                <a:cs typeface="Trebuchet MS" panose="020B0603020202020204"/>
              </a:rPr>
              <a:t>may</a:t>
            </a:r>
            <a:r>
              <a:rPr sz="2400" spc="-75" dirty="0">
                <a:solidFill>
                  <a:srgbClr val="3C3C3C"/>
                </a:solidFill>
                <a:latin typeface="Trebuchet MS" panose="020B0603020202020204"/>
                <a:cs typeface="Trebuchet MS" panose="020B0603020202020204"/>
              </a:rPr>
              <a:t> </a:t>
            </a:r>
            <a:r>
              <a:rPr sz="2400" spc="-80" dirty="0">
                <a:solidFill>
                  <a:srgbClr val="3C3C3C"/>
                </a:solidFill>
                <a:highlight>
                  <a:srgbClr val="FFFF00"/>
                </a:highlight>
                <a:latin typeface="Trebuchet MS" panose="020B0603020202020204"/>
                <a:cs typeface="Trebuchet MS" panose="020B0603020202020204"/>
              </a:rPr>
              <a:t>not</a:t>
            </a:r>
            <a:r>
              <a:rPr sz="2400" spc="-65" dirty="0">
                <a:solidFill>
                  <a:srgbClr val="3C3C3C"/>
                </a:solidFill>
                <a:highlight>
                  <a:srgbClr val="FFFF00"/>
                </a:highlight>
                <a:latin typeface="Trebuchet MS" panose="020B0603020202020204"/>
                <a:cs typeface="Trebuchet MS" panose="020B0603020202020204"/>
              </a:rPr>
              <a:t> </a:t>
            </a:r>
            <a:r>
              <a:rPr sz="2400" spc="-150" dirty="0">
                <a:solidFill>
                  <a:srgbClr val="3C3C3C"/>
                </a:solidFill>
                <a:highlight>
                  <a:srgbClr val="FFFF00"/>
                </a:highlight>
                <a:latin typeface="Trebuchet MS" panose="020B0603020202020204"/>
                <a:cs typeface="Trebuchet MS" panose="020B0603020202020204"/>
              </a:rPr>
              <a:t>be</a:t>
            </a:r>
            <a:r>
              <a:rPr sz="2400" spc="-55" dirty="0">
                <a:solidFill>
                  <a:srgbClr val="3C3C3C"/>
                </a:solidFill>
                <a:highlight>
                  <a:srgbClr val="FFFF00"/>
                </a:highlight>
                <a:latin typeface="Trebuchet MS" panose="020B0603020202020204"/>
                <a:cs typeface="Trebuchet MS" panose="020B0603020202020204"/>
              </a:rPr>
              <a:t> </a:t>
            </a:r>
            <a:r>
              <a:rPr sz="2400" spc="-135" dirty="0">
                <a:solidFill>
                  <a:srgbClr val="3C3C3C"/>
                </a:solidFill>
                <a:highlight>
                  <a:srgbClr val="FFFF00"/>
                </a:highlight>
                <a:latin typeface="Trebuchet MS" panose="020B0603020202020204"/>
                <a:cs typeface="Trebuchet MS" panose="020B0603020202020204"/>
              </a:rPr>
              <a:t>massive</a:t>
            </a:r>
            <a:r>
              <a:rPr sz="2400" spc="-135" dirty="0">
                <a:solidFill>
                  <a:srgbClr val="3C3C3C"/>
                </a:solidFill>
                <a:latin typeface="Trebuchet MS" panose="020B0603020202020204"/>
                <a:cs typeface="Trebuchet MS" panose="020B0603020202020204"/>
              </a:rPr>
              <a:t>.They</a:t>
            </a:r>
            <a:r>
              <a:rPr sz="2400" spc="-25" dirty="0">
                <a:solidFill>
                  <a:srgbClr val="3C3C3C"/>
                </a:solidFill>
                <a:latin typeface="Trebuchet MS" panose="020B0603020202020204"/>
                <a:cs typeface="Trebuchet MS" panose="020B0603020202020204"/>
              </a:rPr>
              <a:t> </a:t>
            </a:r>
            <a:r>
              <a:rPr sz="2400" spc="-204" dirty="0">
                <a:solidFill>
                  <a:srgbClr val="3C3C3C"/>
                </a:solidFill>
                <a:latin typeface="Trebuchet MS" panose="020B0603020202020204"/>
                <a:cs typeface="Trebuchet MS" panose="020B0603020202020204"/>
              </a:rPr>
              <a:t>may</a:t>
            </a:r>
            <a:r>
              <a:rPr sz="2400" spc="-70"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present </a:t>
            </a:r>
            <a:r>
              <a:rPr sz="2400" spc="-11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only</a:t>
            </a:r>
            <a:r>
              <a:rPr sz="2400" spc="-75"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with</a:t>
            </a:r>
            <a:r>
              <a:rPr sz="2400" spc="-60" dirty="0">
                <a:solidFill>
                  <a:srgbClr val="3C3C3C"/>
                </a:solidFill>
                <a:latin typeface="Trebuchet MS" panose="020B0603020202020204"/>
                <a:cs typeface="Trebuchet MS" panose="020B0603020202020204"/>
              </a:rPr>
              <a:t> </a:t>
            </a:r>
            <a:r>
              <a:rPr sz="2400" spc="-160" dirty="0">
                <a:solidFill>
                  <a:srgbClr val="3C3C3C"/>
                </a:solidFill>
                <a:latin typeface="Trebuchet MS" panose="020B0603020202020204"/>
                <a:cs typeface="Trebuchet MS" panose="020B0603020202020204"/>
              </a:rPr>
              <a:t>pain</a:t>
            </a:r>
            <a:r>
              <a:rPr sz="2400" spc="-70" dirty="0">
                <a:solidFill>
                  <a:srgbClr val="3C3C3C"/>
                </a:solidFill>
                <a:latin typeface="Trebuchet MS" panose="020B0603020202020204"/>
                <a:cs typeface="Trebuchet MS" panose="020B0603020202020204"/>
              </a:rPr>
              <a:t> </a:t>
            </a:r>
            <a:r>
              <a:rPr sz="2400" spc="-140" dirty="0">
                <a:solidFill>
                  <a:srgbClr val="3C3C3C"/>
                </a:solidFill>
                <a:latin typeface="Trebuchet MS" panose="020B0603020202020204"/>
                <a:cs typeface="Trebuchet MS" panose="020B0603020202020204"/>
              </a:rPr>
              <a:t>in</a:t>
            </a:r>
            <a:r>
              <a:rPr sz="2400" spc="-60" dirty="0">
                <a:solidFill>
                  <a:srgbClr val="3C3C3C"/>
                </a:solidFill>
                <a:latin typeface="Trebuchet MS" panose="020B0603020202020204"/>
                <a:cs typeface="Trebuchet MS" panose="020B0603020202020204"/>
              </a:rPr>
              <a:t> </a:t>
            </a:r>
            <a:r>
              <a:rPr sz="2400" spc="-140" dirty="0">
                <a:solidFill>
                  <a:srgbClr val="3C3C3C"/>
                </a:solidFill>
                <a:latin typeface="Trebuchet MS" panose="020B0603020202020204"/>
                <a:cs typeface="Trebuchet MS" panose="020B0603020202020204"/>
              </a:rPr>
              <a:t>the</a:t>
            </a:r>
            <a:r>
              <a:rPr sz="2400" spc="-55" dirty="0">
                <a:solidFill>
                  <a:srgbClr val="3C3C3C"/>
                </a:solidFill>
                <a:latin typeface="Trebuchet MS" panose="020B0603020202020204"/>
                <a:cs typeface="Trebuchet MS" panose="020B0603020202020204"/>
              </a:rPr>
              <a:t> </a:t>
            </a:r>
            <a:r>
              <a:rPr sz="2400" spc="-135" dirty="0">
                <a:solidFill>
                  <a:srgbClr val="3C3C3C"/>
                </a:solidFill>
                <a:latin typeface="Trebuchet MS" panose="020B0603020202020204"/>
                <a:cs typeface="Trebuchet MS" panose="020B0603020202020204"/>
              </a:rPr>
              <a:t>epigastrium</a:t>
            </a:r>
            <a:r>
              <a:rPr sz="2400" spc="-85" dirty="0">
                <a:solidFill>
                  <a:srgbClr val="3C3C3C"/>
                </a:solidFill>
                <a:latin typeface="Trebuchet MS" panose="020B0603020202020204"/>
                <a:cs typeface="Trebuchet MS" panose="020B0603020202020204"/>
              </a:rPr>
              <a:t> </a:t>
            </a:r>
            <a:r>
              <a:rPr sz="2400" spc="-155" dirty="0">
                <a:solidFill>
                  <a:srgbClr val="3C3C3C"/>
                </a:solidFill>
                <a:latin typeface="Trebuchet MS" panose="020B0603020202020204"/>
                <a:cs typeface="Trebuchet MS" panose="020B0603020202020204"/>
              </a:rPr>
              <a:t>and</a:t>
            </a:r>
            <a:r>
              <a:rPr sz="2400" spc="-70" dirty="0">
                <a:solidFill>
                  <a:srgbClr val="3C3C3C"/>
                </a:solidFill>
                <a:latin typeface="Trebuchet MS" panose="020B0603020202020204"/>
                <a:cs typeface="Trebuchet MS" panose="020B0603020202020204"/>
              </a:rPr>
              <a:t> </a:t>
            </a:r>
            <a:r>
              <a:rPr sz="2400" spc="-120" dirty="0">
                <a:solidFill>
                  <a:srgbClr val="3C3C3C"/>
                </a:solidFill>
                <a:latin typeface="Trebuchet MS" panose="020B0603020202020204"/>
                <a:cs typeface="Trebuchet MS" panose="020B0603020202020204"/>
              </a:rPr>
              <a:t>right</a:t>
            </a:r>
            <a:r>
              <a:rPr sz="2400" spc="-85" dirty="0">
                <a:solidFill>
                  <a:srgbClr val="3C3C3C"/>
                </a:solidFill>
                <a:latin typeface="Trebuchet MS" panose="020B0603020202020204"/>
                <a:cs typeface="Trebuchet MS" panose="020B0603020202020204"/>
              </a:rPr>
              <a:t> </a:t>
            </a:r>
            <a:r>
              <a:rPr sz="2400" spc="-180" dirty="0">
                <a:solidFill>
                  <a:srgbClr val="3C3C3C"/>
                </a:solidFill>
                <a:latin typeface="Trebuchet MS" panose="020B0603020202020204"/>
                <a:cs typeface="Trebuchet MS" panose="020B0603020202020204"/>
              </a:rPr>
              <a:t>iliac</a:t>
            </a:r>
            <a:r>
              <a:rPr sz="2400" spc="-75" dirty="0">
                <a:solidFill>
                  <a:srgbClr val="3C3C3C"/>
                </a:solidFill>
                <a:latin typeface="Trebuchet MS" panose="020B0603020202020204"/>
                <a:cs typeface="Trebuchet MS" panose="020B0603020202020204"/>
              </a:rPr>
              <a:t> </a:t>
            </a:r>
            <a:r>
              <a:rPr sz="2400" spc="-130" dirty="0">
                <a:solidFill>
                  <a:srgbClr val="3C3C3C"/>
                </a:solidFill>
                <a:latin typeface="Trebuchet MS" panose="020B0603020202020204"/>
                <a:cs typeface="Trebuchet MS" panose="020B0603020202020204"/>
              </a:rPr>
              <a:t>fossa</a:t>
            </a:r>
            <a:r>
              <a:rPr sz="2400" spc="-20"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as</a:t>
            </a:r>
            <a:r>
              <a:rPr sz="2400" spc="-55"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the</a:t>
            </a:r>
            <a:r>
              <a:rPr sz="2400" spc="-70" dirty="0">
                <a:solidFill>
                  <a:srgbClr val="3C3C3C"/>
                </a:solidFill>
                <a:latin typeface="Trebuchet MS" panose="020B0603020202020204"/>
                <a:cs typeface="Trebuchet MS" panose="020B0603020202020204"/>
              </a:rPr>
              <a:t> </a:t>
            </a:r>
            <a:r>
              <a:rPr sz="2400" spc="-170" dirty="0">
                <a:solidFill>
                  <a:srgbClr val="3C3C3C"/>
                </a:solidFill>
                <a:latin typeface="Trebuchet MS" panose="020B0603020202020204"/>
                <a:cs typeface="Trebuchet MS" panose="020B0603020202020204"/>
              </a:rPr>
              <a:t>fluid</a:t>
            </a:r>
            <a:r>
              <a:rPr sz="2400" spc="-60" dirty="0">
                <a:solidFill>
                  <a:srgbClr val="3C3C3C"/>
                </a:solidFill>
                <a:latin typeface="Trebuchet MS" panose="020B0603020202020204"/>
                <a:cs typeface="Trebuchet MS" panose="020B0603020202020204"/>
              </a:rPr>
              <a:t> </a:t>
            </a:r>
            <a:r>
              <a:rPr sz="2400" spc="-200" dirty="0">
                <a:solidFill>
                  <a:srgbClr val="3C3C3C"/>
                </a:solidFill>
                <a:latin typeface="Trebuchet MS" panose="020B0603020202020204"/>
                <a:cs typeface="Trebuchet MS" panose="020B0603020202020204"/>
              </a:rPr>
              <a:t>may</a:t>
            </a:r>
            <a:r>
              <a:rPr sz="2400" spc="-70"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track</a:t>
            </a:r>
            <a:r>
              <a:rPr sz="2400" spc="-75" dirty="0">
                <a:solidFill>
                  <a:srgbClr val="3C3C3C"/>
                </a:solidFill>
                <a:latin typeface="Trebuchet MS" panose="020B0603020202020204"/>
                <a:cs typeface="Trebuchet MS" panose="020B0603020202020204"/>
              </a:rPr>
              <a:t> down</a:t>
            </a:r>
            <a:r>
              <a:rPr sz="2400" spc="-60" dirty="0">
                <a:solidFill>
                  <a:srgbClr val="3C3C3C"/>
                </a:solidFill>
                <a:latin typeface="Trebuchet MS" panose="020B0603020202020204"/>
                <a:cs typeface="Trebuchet MS" panose="020B0603020202020204"/>
              </a:rPr>
              <a:t> </a:t>
            </a:r>
            <a:r>
              <a:rPr sz="2400" spc="-140" dirty="0">
                <a:solidFill>
                  <a:srgbClr val="3C3C3C"/>
                </a:solidFill>
                <a:latin typeface="Trebuchet MS" panose="020B0603020202020204"/>
                <a:cs typeface="Trebuchet MS" panose="020B0603020202020204"/>
              </a:rPr>
              <a:t>the </a:t>
            </a:r>
            <a:r>
              <a:rPr sz="2400" spc="-705" dirty="0">
                <a:solidFill>
                  <a:srgbClr val="3C3C3C"/>
                </a:solidFill>
                <a:latin typeface="Trebuchet MS" panose="020B0603020202020204"/>
                <a:cs typeface="Trebuchet MS" panose="020B0603020202020204"/>
              </a:rPr>
              <a:t> </a:t>
            </a:r>
            <a:r>
              <a:rPr sz="2400" spc="20" dirty="0">
                <a:solidFill>
                  <a:srgbClr val="3C3C3C"/>
                </a:solidFill>
                <a:latin typeface="Trebuchet MS" panose="020B0603020202020204"/>
                <a:cs typeface="Trebuchet MS" panose="020B0603020202020204"/>
              </a:rPr>
              <a:t>r</a:t>
            </a:r>
            <a:r>
              <a:rPr sz="2400" spc="-130" dirty="0">
                <a:solidFill>
                  <a:srgbClr val="3C3C3C"/>
                </a:solidFill>
                <a:latin typeface="Trebuchet MS" panose="020B0603020202020204"/>
                <a:cs typeface="Trebuchet MS" panose="020B0603020202020204"/>
              </a:rPr>
              <a:t>i</a:t>
            </a:r>
            <a:r>
              <a:rPr sz="2400" spc="-215" dirty="0">
                <a:solidFill>
                  <a:srgbClr val="3C3C3C"/>
                </a:solidFill>
                <a:latin typeface="Trebuchet MS" panose="020B0603020202020204"/>
                <a:cs typeface="Trebuchet MS" panose="020B0603020202020204"/>
              </a:rPr>
              <a:t>g</a:t>
            </a:r>
            <a:r>
              <a:rPr sz="2400" spc="-135" dirty="0">
                <a:solidFill>
                  <a:srgbClr val="3C3C3C"/>
                </a:solidFill>
                <a:latin typeface="Trebuchet MS" panose="020B0603020202020204"/>
                <a:cs typeface="Trebuchet MS" panose="020B0603020202020204"/>
              </a:rPr>
              <a:t>ht</a:t>
            </a:r>
            <a:r>
              <a:rPr sz="2400" spc="-85" dirty="0">
                <a:solidFill>
                  <a:srgbClr val="3C3C3C"/>
                </a:solidFill>
                <a:latin typeface="Trebuchet MS" panose="020B0603020202020204"/>
                <a:cs typeface="Trebuchet MS" panose="020B0603020202020204"/>
              </a:rPr>
              <a:t> </a:t>
            </a:r>
            <a:r>
              <a:rPr sz="2400" spc="-135" dirty="0">
                <a:solidFill>
                  <a:srgbClr val="3C3C3C"/>
                </a:solidFill>
                <a:latin typeface="Trebuchet MS" panose="020B0603020202020204"/>
                <a:cs typeface="Trebuchet MS" panose="020B0603020202020204"/>
              </a:rPr>
              <a:t>pa</a:t>
            </a:r>
            <a:r>
              <a:rPr sz="2400" spc="-85" dirty="0">
                <a:solidFill>
                  <a:srgbClr val="3C3C3C"/>
                </a:solidFill>
                <a:latin typeface="Trebuchet MS" panose="020B0603020202020204"/>
                <a:cs typeface="Trebuchet MS" panose="020B0603020202020204"/>
              </a:rPr>
              <a:t>r</a:t>
            </a:r>
            <a:r>
              <a:rPr sz="2400" spc="-195" dirty="0">
                <a:solidFill>
                  <a:srgbClr val="3C3C3C"/>
                </a:solidFill>
                <a:latin typeface="Trebuchet MS" panose="020B0603020202020204"/>
                <a:cs typeface="Trebuchet MS" panose="020B0603020202020204"/>
              </a:rPr>
              <a:t>a</a:t>
            </a:r>
            <a:r>
              <a:rPr sz="2400" spc="-175" dirty="0">
                <a:solidFill>
                  <a:srgbClr val="3C3C3C"/>
                </a:solidFill>
                <a:latin typeface="Trebuchet MS" panose="020B0603020202020204"/>
                <a:cs typeface="Trebuchet MS" panose="020B0603020202020204"/>
              </a:rPr>
              <a:t>c</a:t>
            </a:r>
            <a:r>
              <a:rPr sz="2400" spc="-114" dirty="0">
                <a:solidFill>
                  <a:srgbClr val="3C3C3C"/>
                </a:solidFill>
                <a:latin typeface="Trebuchet MS" panose="020B0603020202020204"/>
                <a:cs typeface="Trebuchet MS" panose="020B0603020202020204"/>
              </a:rPr>
              <a:t>olic</a:t>
            </a:r>
            <a:r>
              <a:rPr sz="2400" spc="-95"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gutter</a:t>
            </a:r>
            <a:r>
              <a:rPr sz="2400" spc="-50"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a:t>
            </a:r>
            <a:r>
              <a:rPr sz="2400" spc="-130" dirty="0">
                <a:solidFill>
                  <a:srgbClr val="3C3C3C"/>
                </a:solidFill>
                <a:latin typeface="Trebuchet MS" panose="020B0603020202020204"/>
                <a:cs typeface="Trebuchet MS" panose="020B0603020202020204"/>
              </a:rPr>
              <a:t>V</a:t>
            </a:r>
            <a:r>
              <a:rPr sz="2400" spc="-270" dirty="0">
                <a:solidFill>
                  <a:srgbClr val="3C3C3C"/>
                </a:solidFill>
                <a:latin typeface="Trebuchet MS" panose="020B0603020202020204"/>
                <a:cs typeface="Trebuchet MS" panose="020B0603020202020204"/>
              </a:rPr>
              <a:t>a</a:t>
            </a:r>
            <a:r>
              <a:rPr sz="2400" spc="-150" dirty="0">
                <a:solidFill>
                  <a:srgbClr val="3C3C3C"/>
                </a:solidFill>
                <a:latin typeface="Trebuchet MS" panose="020B0603020202020204"/>
                <a:cs typeface="Trebuchet MS" panose="020B0603020202020204"/>
              </a:rPr>
              <a:t>l</a:t>
            </a:r>
            <a:r>
              <a:rPr sz="2400" spc="-110" dirty="0">
                <a:solidFill>
                  <a:srgbClr val="3C3C3C"/>
                </a:solidFill>
                <a:latin typeface="Trebuchet MS" panose="020B0603020202020204"/>
                <a:cs typeface="Trebuchet MS" panose="020B0603020202020204"/>
              </a:rPr>
              <a:t>entin</a:t>
            </a:r>
            <a:r>
              <a:rPr sz="2400" spc="-135" dirty="0">
                <a:solidFill>
                  <a:srgbClr val="3C3C3C"/>
                </a:solidFill>
                <a:latin typeface="Trebuchet MS" panose="020B0603020202020204"/>
                <a:cs typeface="Trebuchet MS" panose="020B0603020202020204"/>
              </a:rPr>
              <a:t>o</a:t>
            </a:r>
            <a:r>
              <a:rPr sz="2400" spc="10" dirty="0">
                <a:solidFill>
                  <a:srgbClr val="3C3C3C"/>
                </a:solidFill>
                <a:latin typeface="Trebuchet MS" panose="020B0603020202020204"/>
                <a:cs typeface="Trebuchet MS" panose="020B0603020202020204"/>
              </a:rPr>
              <a:t>'s</a:t>
            </a:r>
            <a:r>
              <a:rPr sz="2400" spc="-50"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Si</a:t>
            </a:r>
            <a:r>
              <a:rPr sz="2400" spc="-135" dirty="0">
                <a:solidFill>
                  <a:srgbClr val="3C3C3C"/>
                </a:solidFill>
                <a:latin typeface="Trebuchet MS" panose="020B0603020202020204"/>
                <a:cs typeface="Trebuchet MS" panose="020B0603020202020204"/>
              </a:rPr>
              <a:t>gn)</a:t>
            </a:r>
            <a:endParaRPr sz="2400">
              <a:latin typeface="Trebuchet MS" panose="020B0603020202020204"/>
              <a:cs typeface="Trebuchet MS" panose="020B0603020202020204"/>
            </a:endParaRPr>
          </a:p>
          <a:p>
            <a:pPr marL="317500" marR="5080" indent="-304800">
              <a:lnSpc>
                <a:spcPct val="100000"/>
              </a:lnSpc>
              <a:spcBef>
                <a:spcPts val="1180"/>
              </a:spcBef>
              <a:buClr>
                <a:srgbClr val="903062"/>
              </a:buClr>
              <a:buSzPct val="92000"/>
              <a:buFont typeface="Cambria" panose="02040503050406030204"/>
              <a:buChar char="◾"/>
              <a:tabLst>
                <a:tab pos="316865" algn="l"/>
                <a:tab pos="317500" algn="l"/>
              </a:tabLst>
            </a:pPr>
            <a:r>
              <a:rPr sz="2400" spc="-105" dirty="0">
                <a:solidFill>
                  <a:srgbClr val="3C3C3C"/>
                </a:solidFill>
                <a:latin typeface="Trebuchet MS" panose="020B0603020202020204"/>
                <a:cs typeface="Trebuchet MS" panose="020B0603020202020204"/>
              </a:rPr>
              <a:t>4)Sometimes</a:t>
            </a:r>
            <a:r>
              <a:rPr sz="2400" spc="-4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perforations</a:t>
            </a:r>
            <a:r>
              <a:rPr sz="2400" spc="-85" dirty="0">
                <a:solidFill>
                  <a:srgbClr val="3C3C3C"/>
                </a:solidFill>
                <a:latin typeface="Trebuchet MS" panose="020B0603020202020204"/>
                <a:cs typeface="Trebuchet MS" panose="020B0603020202020204"/>
              </a:rPr>
              <a:t> </a:t>
            </a:r>
            <a:r>
              <a:rPr sz="2400" spc="-150" dirty="0">
                <a:solidFill>
                  <a:srgbClr val="3C3C3C"/>
                </a:solidFill>
                <a:latin typeface="Trebuchet MS" panose="020B0603020202020204"/>
                <a:cs typeface="Trebuchet MS" panose="020B0603020202020204"/>
              </a:rPr>
              <a:t>will</a:t>
            </a:r>
            <a:r>
              <a:rPr sz="2400" spc="-70" dirty="0">
                <a:solidFill>
                  <a:srgbClr val="3C3C3C"/>
                </a:solidFill>
                <a:latin typeface="Trebuchet MS" panose="020B0603020202020204"/>
                <a:cs typeface="Trebuchet MS" panose="020B0603020202020204"/>
              </a:rPr>
              <a:t> </a:t>
            </a:r>
            <a:r>
              <a:rPr sz="2400" spc="-160" dirty="0">
                <a:solidFill>
                  <a:srgbClr val="3C3C3C"/>
                </a:solidFill>
                <a:latin typeface="Trebuchet MS" panose="020B0603020202020204"/>
                <a:cs typeface="Trebuchet MS" panose="020B0603020202020204"/>
              </a:rPr>
              <a:t>seal</a:t>
            </a:r>
            <a:r>
              <a:rPr sz="2400" spc="-5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owing</a:t>
            </a:r>
            <a:r>
              <a:rPr sz="2400" spc="-70" dirty="0">
                <a:solidFill>
                  <a:srgbClr val="3C3C3C"/>
                </a:solidFill>
                <a:latin typeface="Trebuchet MS" panose="020B0603020202020204"/>
                <a:cs typeface="Trebuchet MS" panose="020B0603020202020204"/>
              </a:rPr>
              <a:t> </a:t>
            </a:r>
            <a:r>
              <a:rPr sz="2400" spc="-60" dirty="0">
                <a:solidFill>
                  <a:srgbClr val="3C3C3C"/>
                </a:solidFill>
                <a:latin typeface="Trebuchet MS" panose="020B0603020202020204"/>
                <a:cs typeface="Trebuchet MS" panose="020B0603020202020204"/>
              </a:rPr>
              <a:t>to</a:t>
            </a:r>
            <a:r>
              <a:rPr sz="2400" spc="-65"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the</a:t>
            </a:r>
            <a:r>
              <a:rPr sz="2400" spc="-55" dirty="0">
                <a:solidFill>
                  <a:srgbClr val="3C3C3C"/>
                </a:solidFill>
                <a:latin typeface="Trebuchet MS" panose="020B0603020202020204"/>
                <a:cs typeface="Trebuchet MS" panose="020B0603020202020204"/>
              </a:rPr>
              <a:t> </a:t>
            </a:r>
            <a:r>
              <a:rPr sz="2400" spc="-140" dirty="0">
                <a:solidFill>
                  <a:srgbClr val="3C3C3C"/>
                </a:solidFill>
                <a:highlight>
                  <a:srgbClr val="FFFF00"/>
                </a:highlight>
                <a:latin typeface="Trebuchet MS" panose="020B0603020202020204"/>
                <a:cs typeface="Trebuchet MS" panose="020B0603020202020204"/>
              </a:rPr>
              <a:t>inflammatory</a:t>
            </a:r>
            <a:r>
              <a:rPr sz="2400" spc="-70" dirty="0">
                <a:solidFill>
                  <a:srgbClr val="3C3C3C"/>
                </a:solidFill>
                <a:highlight>
                  <a:srgbClr val="FFFF00"/>
                </a:highlight>
                <a:latin typeface="Trebuchet MS" panose="020B0603020202020204"/>
                <a:cs typeface="Trebuchet MS" panose="020B0603020202020204"/>
              </a:rPr>
              <a:t> </a:t>
            </a:r>
            <a:r>
              <a:rPr sz="2400" spc="-85" dirty="0">
                <a:solidFill>
                  <a:srgbClr val="3C3C3C"/>
                </a:solidFill>
                <a:highlight>
                  <a:srgbClr val="FFFF00"/>
                </a:highlight>
                <a:latin typeface="Trebuchet MS" panose="020B0603020202020204"/>
                <a:cs typeface="Trebuchet MS" panose="020B0603020202020204"/>
              </a:rPr>
              <a:t>response</a:t>
            </a:r>
            <a:r>
              <a:rPr sz="2400" spc="-55" dirty="0">
                <a:solidFill>
                  <a:srgbClr val="3C3C3C"/>
                </a:solidFill>
                <a:highlight>
                  <a:srgbClr val="FFFF00"/>
                </a:highlight>
                <a:latin typeface="Trebuchet MS" panose="020B0603020202020204"/>
                <a:cs typeface="Trebuchet MS" panose="020B0603020202020204"/>
              </a:rPr>
              <a:t> </a:t>
            </a:r>
            <a:r>
              <a:rPr sz="2400" spc="-155" dirty="0">
                <a:solidFill>
                  <a:srgbClr val="3C3C3C"/>
                </a:solidFill>
                <a:highlight>
                  <a:srgbClr val="FFFF00"/>
                </a:highlight>
                <a:latin typeface="Trebuchet MS" panose="020B0603020202020204"/>
                <a:cs typeface="Trebuchet MS" panose="020B0603020202020204"/>
              </a:rPr>
              <a:t>and</a:t>
            </a:r>
            <a:r>
              <a:rPr sz="2400" spc="-45" dirty="0">
                <a:solidFill>
                  <a:srgbClr val="3C3C3C"/>
                </a:solidFill>
                <a:highlight>
                  <a:srgbClr val="FFFF00"/>
                </a:highlight>
                <a:latin typeface="Trebuchet MS" panose="020B0603020202020204"/>
                <a:cs typeface="Trebuchet MS" panose="020B0603020202020204"/>
              </a:rPr>
              <a:t> </a:t>
            </a:r>
            <a:r>
              <a:rPr sz="2400" spc="-120" dirty="0">
                <a:solidFill>
                  <a:srgbClr val="3C3C3C"/>
                </a:solidFill>
                <a:highlight>
                  <a:srgbClr val="FFFF00"/>
                </a:highlight>
                <a:latin typeface="Trebuchet MS" panose="020B0603020202020204"/>
                <a:cs typeface="Trebuchet MS" panose="020B0603020202020204"/>
              </a:rPr>
              <a:t>adhesion </a:t>
            </a:r>
            <a:r>
              <a:rPr sz="2400" spc="-705" dirty="0">
                <a:solidFill>
                  <a:srgbClr val="3C3C3C"/>
                </a:solidFill>
                <a:highlight>
                  <a:srgbClr val="FFFF00"/>
                </a:highlight>
                <a:latin typeface="Trebuchet MS" panose="020B0603020202020204"/>
                <a:cs typeface="Trebuchet MS" panose="020B0603020202020204"/>
              </a:rPr>
              <a:t> </a:t>
            </a:r>
            <a:r>
              <a:rPr sz="2400" spc="-130" dirty="0">
                <a:solidFill>
                  <a:srgbClr val="3C3C3C"/>
                </a:solidFill>
                <a:highlight>
                  <a:srgbClr val="FFFF00"/>
                </a:highlight>
                <a:latin typeface="Trebuchet MS" panose="020B0603020202020204"/>
                <a:cs typeface="Trebuchet MS" panose="020B0603020202020204"/>
              </a:rPr>
              <a:t>within</a:t>
            </a:r>
            <a:r>
              <a:rPr sz="2400" spc="-60" dirty="0">
                <a:solidFill>
                  <a:srgbClr val="3C3C3C"/>
                </a:solidFill>
                <a:highlight>
                  <a:srgbClr val="FFFF00"/>
                </a:highlight>
                <a:latin typeface="Trebuchet MS" panose="020B0603020202020204"/>
                <a:cs typeface="Trebuchet MS" panose="020B0603020202020204"/>
              </a:rPr>
              <a:t> </a:t>
            </a:r>
            <a:r>
              <a:rPr sz="2400" spc="-145" dirty="0">
                <a:solidFill>
                  <a:srgbClr val="3C3C3C"/>
                </a:solidFill>
                <a:highlight>
                  <a:srgbClr val="FFFF00"/>
                </a:highlight>
                <a:latin typeface="Trebuchet MS" panose="020B0603020202020204"/>
                <a:cs typeface="Trebuchet MS" panose="020B0603020202020204"/>
              </a:rPr>
              <a:t>the</a:t>
            </a:r>
            <a:r>
              <a:rPr sz="2400" spc="-70" dirty="0">
                <a:solidFill>
                  <a:srgbClr val="3C3C3C"/>
                </a:solidFill>
                <a:highlight>
                  <a:srgbClr val="FFFF00"/>
                </a:highlight>
                <a:latin typeface="Trebuchet MS" panose="020B0603020202020204"/>
                <a:cs typeface="Trebuchet MS" panose="020B0603020202020204"/>
              </a:rPr>
              <a:t> </a:t>
            </a:r>
            <a:r>
              <a:rPr sz="2400" spc="-145" dirty="0">
                <a:solidFill>
                  <a:srgbClr val="3C3C3C"/>
                </a:solidFill>
                <a:highlight>
                  <a:srgbClr val="FFFF00"/>
                </a:highlight>
                <a:latin typeface="Trebuchet MS" panose="020B0603020202020204"/>
                <a:cs typeface="Trebuchet MS" panose="020B0603020202020204"/>
              </a:rPr>
              <a:t>abdominal</a:t>
            </a:r>
            <a:r>
              <a:rPr sz="2400" spc="-50" dirty="0">
                <a:solidFill>
                  <a:srgbClr val="3C3C3C"/>
                </a:solidFill>
                <a:highlight>
                  <a:srgbClr val="FFFF00"/>
                </a:highlight>
                <a:latin typeface="Trebuchet MS" panose="020B0603020202020204"/>
                <a:cs typeface="Trebuchet MS" panose="020B0603020202020204"/>
              </a:rPr>
              <a:t> </a:t>
            </a:r>
            <a:r>
              <a:rPr sz="2400" spc="-225" dirty="0">
                <a:solidFill>
                  <a:srgbClr val="3C3C3C"/>
                </a:solidFill>
                <a:highlight>
                  <a:srgbClr val="FFFF00"/>
                </a:highlight>
                <a:latin typeface="Trebuchet MS" panose="020B0603020202020204"/>
                <a:cs typeface="Trebuchet MS" panose="020B0603020202020204"/>
              </a:rPr>
              <a:t>cavity</a:t>
            </a:r>
            <a:r>
              <a:rPr sz="2400" spc="-225" dirty="0">
                <a:solidFill>
                  <a:srgbClr val="3C3C3C"/>
                </a:solidFill>
                <a:latin typeface="Trebuchet MS" panose="020B0603020202020204"/>
                <a:cs typeface="Trebuchet MS" panose="020B0603020202020204"/>
              </a:rPr>
              <a:t>,</a:t>
            </a:r>
            <a:r>
              <a:rPr sz="2400" spc="-310" dirty="0">
                <a:solidFill>
                  <a:srgbClr val="3C3C3C"/>
                </a:solidFill>
                <a:latin typeface="Trebuchet MS" panose="020B0603020202020204"/>
                <a:cs typeface="Trebuchet MS" panose="020B0603020202020204"/>
              </a:rPr>
              <a:t> </a:t>
            </a:r>
            <a:r>
              <a:rPr sz="2400" spc="-155" dirty="0">
                <a:solidFill>
                  <a:srgbClr val="3C3C3C"/>
                </a:solidFill>
                <a:latin typeface="Trebuchet MS" panose="020B0603020202020204"/>
                <a:cs typeface="Trebuchet MS" panose="020B0603020202020204"/>
              </a:rPr>
              <a:t>and</a:t>
            </a:r>
            <a:r>
              <a:rPr sz="2400" spc="-70" dirty="0">
                <a:solidFill>
                  <a:srgbClr val="3C3C3C"/>
                </a:solidFill>
                <a:latin typeface="Trebuchet MS" panose="020B0603020202020204"/>
                <a:cs typeface="Trebuchet MS" panose="020B0603020202020204"/>
              </a:rPr>
              <a:t> </a:t>
            </a:r>
            <a:r>
              <a:rPr sz="2400" spc="-15" dirty="0">
                <a:solidFill>
                  <a:srgbClr val="3C3C3C"/>
                </a:solidFill>
                <a:latin typeface="Trebuchet MS" panose="020B0603020202020204"/>
                <a:cs typeface="Trebuchet MS" panose="020B0603020202020204"/>
              </a:rPr>
              <a:t>so</a:t>
            </a:r>
            <a:r>
              <a:rPr sz="2400" spc="-50"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the</a:t>
            </a:r>
            <a:r>
              <a:rPr sz="2400" spc="-55"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perforation</a:t>
            </a:r>
            <a:r>
              <a:rPr sz="2400" spc="-80" dirty="0">
                <a:solidFill>
                  <a:srgbClr val="3C3C3C"/>
                </a:solidFill>
                <a:latin typeface="Trebuchet MS" panose="020B0603020202020204"/>
                <a:cs typeface="Trebuchet MS" panose="020B0603020202020204"/>
              </a:rPr>
              <a:t> </a:t>
            </a:r>
            <a:r>
              <a:rPr sz="2400" spc="-204" dirty="0">
                <a:solidFill>
                  <a:srgbClr val="3C3C3C"/>
                </a:solidFill>
                <a:latin typeface="Trebuchet MS" panose="020B0603020202020204"/>
                <a:cs typeface="Trebuchet MS" panose="020B0603020202020204"/>
              </a:rPr>
              <a:t>may</a:t>
            </a:r>
            <a:r>
              <a:rPr sz="2400" spc="-75" dirty="0">
                <a:solidFill>
                  <a:srgbClr val="3C3C3C"/>
                </a:solidFill>
                <a:latin typeface="Trebuchet MS" panose="020B0603020202020204"/>
                <a:cs typeface="Trebuchet MS" panose="020B0603020202020204"/>
              </a:rPr>
              <a:t> </a:t>
            </a:r>
            <a:r>
              <a:rPr sz="2400" spc="-150" dirty="0">
                <a:solidFill>
                  <a:srgbClr val="3C3C3C"/>
                </a:solidFill>
                <a:latin typeface="Trebuchet MS" panose="020B0603020202020204"/>
                <a:cs typeface="Trebuchet MS" panose="020B0603020202020204"/>
              </a:rPr>
              <a:t>be</a:t>
            </a:r>
            <a:r>
              <a:rPr sz="2400" spc="-55" dirty="0">
                <a:solidFill>
                  <a:srgbClr val="3C3C3C"/>
                </a:solidFill>
                <a:latin typeface="Trebuchet MS" panose="020B0603020202020204"/>
                <a:cs typeface="Trebuchet MS" panose="020B0603020202020204"/>
              </a:rPr>
              <a:t> </a:t>
            </a:r>
            <a:r>
              <a:rPr sz="2400" spc="-175" dirty="0">
                <a:solidFill>
                  <a:srgbClr val="3C3C3C"/>
                </a:solidFill>
                <a:latin typeface="Trebuchet MS" panose="020B0603020202020204"/>
                <a:cs typeface="Trebuchet MS" panose="020B0603020202020204"/>
              </a:rPr>
              <a:t>self-limiting.</a:t>
            </a:r>
            <a:r>
              <a:rPr sz="2400" spc="-525" dirty="0">
                <a:solidFill>
                  <a:srgbClr val="3C3C3C"/>
                </a:solidFill>
                <a:latin typeface="Trebuchet MS" panose="020B0603020202020204"/>
                <a:cs typeface="Trebuchet MS" panose="020B0603020202020204"/>
              </a:rPr>
              <a:t> </a:t>
            </a:r>
            <a:r>
              <a:rPr sz="2400" spc="-60" dirty="0">
                <a:solidFill>
                  <a:srgbClr val="3C3C3C"/>
                </a:solidFill>
                <a:latin typeface="Trebuchet MS" panose="020B0603020202020204"/>
                <a:cs typeface="Trebuchet MS" panose="020B0603020202020204"/>
              </a:rPr>
              <a:t>All</a:t>
            </a:r>
            <a:r>
              <a:rPr sz="2400" spc="-70" dirty="0">
                <a:solidFill>
                  <a:srgbClr val="3C3C3C"/>
                </a:solidFill>
                <a:latin typeface="Trebuchet MS" panose="020B0603020202020204"/>
                <a:cs typeface="Trebuchet MS" panose="020B0603020202020204"/>
              </a:rPr>
              <a:t> </a:t>
            </a:r>
            <a:r>
              <a:rPr sz="2400" spc="-130" dirty="0">
                <a:solidFill>
                  <a:srgbClr val="3C3C3C"/>
                </a:solidFill>
                <a:latin typeface="Trebuchet MS" panose="020B0603020202020204"/>
                <a:cs typeface="Trebuchet MS" panose="020B0603020202020204"/>
              </a:rPr>
              <a:t>these </a:t>
            </a:r>
            <a:r>
              <a:rPr sz="2400" spc="-125" dirty="0">
                <a:solidFill>
                  <a:srgbClr val="3C3C3C"/>
                </a:solidFill>
                <a:latin typeface="Trebuchet MS" panose="020B0603020202020204"/>
                <a:cs typeface="Trebuchet MS" panose="020B0603020202020204"/>
              </a:rPr>
              <a:t> </a:t>
            </a:r>
            <a:r>
              <a:rPr sz="2400" spc="-120" dirty="0">
                <a:solidFill>
                  <a:srgbClr val="3C3C3C"/>
                </a:solidFill>
                <a:latin typeface="Trebuchet MS" panose="020B0603020202020204"/>
                <a:cs typeface="Trebuchet MS" panose="020B0603020202020204"/>
              </a:rPr>
              <a:t>factors</a:t>
            </a:r>
            <a:r>
              <a:rPr sz="2400" spc="-70" dirty="0">
                <a:solidFill>
                  <a:srgbClr val="3C3C3C"/>
                </a:solidFill>
                <a:latin typeface="Trebuchet MS" panose="020B0603020202020204"/>
                <a:cs typeface="Trebuchet MS" panose="020B0603020202020204"/>
              </a:rPr>
              <a:t> </a:t>
            </a:r>
            <a:r>
              <a:rPr sz="2400" spc="-204" dirty="0">
                <a:solidFill>
                  <a:srgbClr val="3C3C3C"/>
                </a:solidFill>
                <a:latin typeface="Trebuchet MS" panose="020B0603020202020204"/>
                <a:cs typeface="Trebuchet MS" panose="020B0603020202020204"/>
              </a:rPr>
              <a:t>may</a:t>
            </a:r>
            <a:r>
              <a:rPr sz="2400" spc="-70" dirty="0">
                <a:solidFill>
                  <a:srgbClr val="3C3C3C"/>
                </a:solidFill>
                <a:latin typeface="Trebuchet MS" panose="020B0603020202020204"/>
                <a:cs typeface="Trebuchet MS" panose="020B0603020202020204"/>
              </a:rPr>
              <a:t> </a:t>
            </a:r>
            <a:r>
              <a:rPr sz="2400" spc="-120" dirty="0">
                <a:solidFill>
                  <a:srgbClr val="3C3C3C"/>
                </a:solidFill>
                <a:latin typeface="Trebuchet MS" panose="020B0603020202020204"/>
                <a:cs typeface="Trebuchet MS" panose="020B0603020202020204"/>
              </a:rPr>
              <a:t>combine</a:t>
            </a:r>
            <a:r>
              <a:rPr sz="2400" spc="-70" dirty="0">
                <a:solidFill>
                  <a:srgbClr val="3C3C3C"/>
                </a:solidFill>
                <a:latin typeface="Trebuchet MS" panose="020B0603020202020204"/>
                <a:cs typeface="Trebuchet MS" panose="020B0603020202020204"/>
              </a:rPr>
              <a:t> </a:t>
            </a:r>
            <a:r>
              <a:rPr sz="2400" spc="-60" dirty="0">
                <a:solidFill>
                  <a:srgbClr val="3C3C3C"/>
                </a:solidFill>
                <a:latin typeface="Trebuchet MS" panose="020B0603020202020204"/>
                <a:cs typeface="Trebuchet MS" panose="020B0603020202020204"/>
              </a:rPr>
              <a:t>to</a:t>
            </a:r>
            <a:r>
              <a:rPr sz="2400" spc="-70" dirty="0">
                <a:solidFill>
                  <a:srgbClr val="3C3C3C"/>
                </a:solidFill>
                <a:latin typeface="Trebuchet MS" panose="020B0603020202020204"/>
                <a:cs typeface="Trebuchet MS" panose="020B0603020202020204"/>
              </a:rPr>
              <a:t> </a:t>
            </a:r>
            <a:r>
              <a:rPr sz="2400" spc="-170" dirty="0">
                <a:solidFill>
                  <a:srgbClr val="3C3C3C"/>
                </a:solidFill>
                <a:latin typeface="Trebuchet MS" panose="020B0603020202020204"/>
                <a:cs typeface="Trebuchet MS" panose="020B0603020202020204"/>
              </a:rPr>
              <a:t>make</a:t>
            </a:r>
            <a:r>
              <a:rPr sz="2400" spc="-50" dirty="0">
                <a:solidFill>
                  <a:srgbClr val="3C3C3C"/>
                </a:solidFill>
                <a:latin typeface="Trebuchet MS" panose="020B0603020202020204"/>
                <a:cs typeface="Trebuchet MS" panose="020B0603020202020204"/>
              </a:rPr>
              <a:t> </a:t>
            </a:r>
            <a:r>
              <a:rPr sz="2400" spc="-145" dirty="0">
                <a:solidFill>
                  <a:srgbClr val="3C3C3C"/>
                </a:solidFill>
                <a:latin typeface="Trebuchet MS" panose="020B0603020202020204"/>
                <a:cs typeface="Trebuchet MS" panose="020B0603020202020204"/>
              </a:rPr>
              <a:t>the</a:t>
            </a:r>
            <a:r>
              <a:rPr sz="2400" spc="-55"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diagnosis</a:t>
            </a:r>
            <a:r>
              <a:rPr sz="2400" spc="-70" dirty="0">
                <a:solidFill>
                  <a:srgbClr val="3C3C3C"/>
                </a:solidFill>
                <a:latin typeface="Trebuchet MS" panose="020B0603020202020204"/>
                <a:cs typeface="Trebuchet MS" panose="020B0603020202020204"/>
              </a:rPr>
              <a:t> </a:t>
            </a:r>
            <a:r>
              <a:rPr sz="2400" spc="-130" dirty="0">
                <a:solidFill>
                  <a:srgbClr val="3C3C3C"/>
                </a:solidFill>
                <a:latin typeface="Trebuchet MS" panose="020B0603020202020204"/>
                <a:cs typeface="Trebuchet MS" panose="020B0603020202020204"/>
              </a:rPr>
              <a:t>of</a:t>
            </a:r>
            <a:r>
              <a:rPr sz="2400" spc="-70" dirty="0">
                <a:solidFill>
                  <a:srgbClr val="3C3C3C"/>
                </a:solidFill>
                <a:latin typeface="Trebuchet MS" panose="020B0603020202020204"/>
                <a:cs typeface="Trebuchet MS" panose="020B0603020202020204"/>
              </a:rPr>
              <a:t> </a:t>
            </a:r>
            <a:r>
              <a:rPr sz="2400" spc="-120" dirty="0">
                <a:solidFill>
                  <a:srgbClr val="3C3C3C"/>
                </a:solidFill>
                <a:latin typeface="Trebuchet MS" panose="020B0603020202020204"/>
                <a:cs typeface="Trebuchet MS" panose="020B0603020202020204"/>
              </a:rPr>
              <a:t>perforated</a:t>
            </a:r>
            <a:r>
              <a:rPr sz="2400" spc="-75" dirty="0">
                <a:solidFill>
                  <a:srgbClr val="3C3C3C"/>
                </a:solidFill>
                <a:latin typeface="Trebuchet MS" panose="020B0603020202020204"/>
                <a:cs typeface="Trebuchet MS" panose="020B0603020202020204"/>
              </a:rPr>
              <a:t> </a:t>
            </a:r>
            <a:r>
              <a:rPr sz="2400" spc="-150" dirty="0">
                <a:solidFill>
                  <a:srgbClr val="3C3C3C"/>
                </a:solidFill>
                <a:latin typeface="Trebuchet MS" panose="020B0603020202020204"/>
                <a:cs typeface="Trebuchet MS" panose="020B0603020202020204"/>
              </a:rPr>
              <a:t>peptic</a:t>
            </a:r>
            <a:r>
              <a:rPr sz="2400" spc="-55"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ulcer</a:t>
            </a:r>
            <a:r>
              <a:rPr sz="2400" spc="-65" dirty="0">
                <a:solidFill>
                  <a:srgbClr val="3C3C3C"/>
                </a:solidFill>
                <a:highlight>
                  <a:srgbClr val="FFFF00"/>
                </a:highlight>
                <a:latin typeface="Trebuchet MS" panose="020B0603020202020204"/>
                <a:cs typeface="Trebuchet MS" panose="020B0603020202020204"/>
              </a:rPr>
              <a:t> </a:t>
            </a:r>
            <a:r>
              <a:rPr sz="2400" spc="-195" dirty="0">
                <a:solidFill>
                  <a:srgbClr val="3C3C3C"/>
                </a:solidFill>
                <a:highlight>
                  <a:srgbClr val="FFFF00"/>
                </a:highlight>
                <a:latin typeface="Trebuchet MS" panose="020B0603020202020204"/>
                <a:cs typeface="Trebuchet MS" panose="020B0603020202020204"/>
              </a:rPr>
              <a:t>difficult.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912" y="615695"/>
            <a:ext cx="11311255" cy="1188720"/>
          </a:xfrm>
          <a:prstGeom prst="rect">
            <a:avLst/>
          </a:prstGeom>
          <a:solidFill>
            <a:srgbClr val="4D1334"/>
          </a:solidFill>
        </p:spPr>
        <p:txBody>
          <a:bodyPr vert="horz" wrap="square" lIns="0" tIns="635" rIns="0" bIns="0" rtlCol="0">
            <a:spAutoFit/>
          </a:bodyPr>
          <a:lstStyle/>
          <a:p>
            <a:pPr>
              <a:lnSpc>
                <a:spcPct val="100000"/>
              </a:lnSpc>
              <a:spcBef>
                <a:spcPts val="5"/>
              </a:spcBef>
            </a:pPr>
            <a:endParaRPr sz="4200">
              <a:latin typeface="Times New Roman" panose="02020603050405020304"/>
              <a:cs typeface="Times New Roman" panose="02020603050405020304"/>
            </a:endParaRPr>
          </a:p>
          <a:p>
            <a:pPr marL="233680">
              <a:lnSpc>
                <a:spcPct val="100000"/>
              </a:lnSpc>
            </a:pPr>
            <a:r>
              <a:rPr spc="105" dirty="0">
                <a:solidFill>
                  <a:srgbClr val="FFFFFF"/>
                </a:solidFill>
              </a:rPr>
              <a:t>VALENTINO'S</a:t>
            </a:r>
            <a:r>
              <a:rPr spc="-165" dirty="0">
                <a:solidFill>
                  <a:srgbClr val="FFFFFF"/>
                </a:solidFill>
              </a:rPr>
              <a:t> </a:t>
            </a:r>
            <a:r>
              <a:rPr spc="114" dirty="0">
                <a:solidFill>
                  <a:srgbClr val="FFFFFF"/>
                </a:solidFill>
              </a:rPr>
              <a:t>SIGN</a:t>
            </a:r>
          </a:p>
        </p:txBody>
      </p:sp>
      <p:pic>
        <p:nvPicPr>
          <p:cNvPr id="3" name="object 3"/>
          <p:cNvPicPr/>
          <p:nvPr/>
        </p:nvPicPr>
        <p:blipFill>
          <a:blip r:embed="rId2" cstate="print"/>
          <a:stretch>
            <a:fillRect/>
          </a:stretch>
        </p:blipFill>
        <p:spPr>
          <a:xfrm>
            <a:off x="576072" y="2310383"/>
            <a:ext cx="5519928" cy="3678936"/>
          </a:xfrm>
          <a:prstGeom prst="rect">
            <a:avLst/>
          </a:prstGeom>
        </p:spPr>
      </p:pic>
      <p:pic>
        <p:nvPicPr>
          <p:cNvPr id="4" name="object 4"/>
          <p:cNvPicPr/>
          <p:nvPr/>
        </p:nvPicPr>
        <p:blipFill>
          <a:blip r:embed="rId3" cstate="print"/>
          <a:stretch>
            <a:fillRect/>
          </a:stretch>
        </p:blipFill>
        <p:spPr>
          <a:xfrm>
            <a:off x="6623304" y="2407920"/>
            <a:ext cx="5114544" cy="359359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114415" cy="6858000"/>
          </a:xfrm>
          <a:custGeom>
            <a:avLst/>
            <a:gdLst/>
            <a:ahLst/>
            <a:cxnLst/>
            <a:rect l="l" t="t" r="r" b="b"/>
            <a:pathLst>
              <a:path w="6114415" h="6858000">
                <a:moveTo>
                  <a:pt x="6114288" y="0"/>
                </a:moveTo>
                <a:lnTo>
                  <a:pt x="0" y="0"/>
                </a:lnTo>
                <a:lnTo>
                  <a:pt x="0" y="6858000"/>
                </a:lnTo>
                <a:lnTo>
                  <a:pt x="6114288" y="6858000"/>
                </a:lnTo>
                <a:lnTo>
                  <a:pt x="6114288" y="0"/>
                </a:lnTo>
                <a:close/>
              </a:path>
            </a:pathLst>
          </a:custGeom>
          <a:solidFill>
            <a:srgbClr val="4D1334"/>
          </a:solidFill>
        </p:spPr>
        <p:txBody>
          <a:bodyPr wrap="square" lIns="0" tIns="0" rIns="0" bIns="0" rtlCol="0"/>
          <a:lstStyle/>
          <a:p>
            <a:endParaRPr/>
          </a:p>
        </p:txBody>
      </p:sp>
      <p:sp>
        <p:nvSpPr>
          <p:cNvPr id="3" name="object 3"/>
          <p:cNvSpPr txBox="1"/>
          <p:nvPr/>
        </p:nvSpPr>
        <p:spPr>
          <a:xfrm>
            <a:off x="722477" y="2584145"/>
            <a:ext cx="4509135" cy="1672589"/>
          </a:xfrm>
          <a:prstGeom prst="rect">
            <a:avLst/>
          </a:prstGeom>
        </p:spPr>
        <p:txBody>
          <a:bodyPr vert="horz" wrap="square" lIns="0" tIns="12700" rIns="0" bIns="0" rtlCol="0">
            <a:spAutoFit/>
          </a:bodyPr>
          <a:lstStyle/>
          <a:p>
            <a:pPr marL="12700" marR="5080">
              <a:lnSpc>
                <a:spcPct val="100000"/>
              </a:lnSpc>
              <a:spcBef>
                <a:spcPts val="100"/>
              </a:spcBef>
            </a:pPr>
            <a:r>
              <a:rPr sz="5400" spc="160" dirty="0">
                <a:solidFill>
                  <a:srgbClr val="FFFFFF"/>
                </a:solidFill>
                <a:latin typeface="Trebuchet MS" panose="020B0603020202020204"/>
                <a:cs typeface="Trebuchet MS" panose="020B0603020202020204"/>
              </a:rPr>
              <a:t>SUBACUTE </a:t>
            </a:r>
            <a:r>
              <a:rPr sz="5400" spc="165" dirty="0">
                <a:solidFill>
                  <a:srgbClr val="FFFFFF"/>
                </a:solidFill>
                <a:latin typeface="Trebuchet MS" panose="020B0603020202020204"/>
                <a:cs typeface="Trebuchet MS" panose="020B0603020202020204"/>
              </a:rPr>
              <a:t> </a:t>
            </a:r>
            <a:r>
              <a:rPr sz="5400" spc="-110" dirty="0">
                <a:solidFill>
                  <a:srgbClr val="FFFFFF"/>
                </a:solidFill>
                <a:latin typeface="Trebuchet MS" panose="020B0603020202020204"/>
                <a:cs typeface="Trebuchet MS" panose="020B0603020202020204"/>
              </a:rPr>
              <a:t>PE</a:t>
            </a:r>
            <a:r>
              <a:rPr sz="5400" spc="-105" dirty="0">
                <a:solidFill>
                  <a:srgbClr val="FFFFFF"/>
                </a:solidFill>
                <a:latin typeface="Trebuchet MS" panose="020B0603020202020204"/>
                <a:cs typeface="Trebuchet MS" panose="020B0603020202020204"/>
              </a:rPr>
              <a:t>R</a:t>
            </a:r>
            <a:r>
              <a:rPr sz="5400" spc="200" dirty="0">
                <a:solidFill>
                  <a:srgbClr val="FFFFFF"/>
                </a:solidFill>
                <a:latin typeface="Trebuchet MS" panose="020B0603020202020204"/>
                <a:cs typeface="Trebuchet MS" panose="020B0603020202020204"/>
              </a:rPr>
              <a:t>FOR</a:t>
            </a:r>
            <a:r>
              <a:rPr sz="5400" spc="-140" dirty="0">
                <a:solidFill>
                  <a:srgbClr val="FFFFFF"/>
                </a:solidFill>
                <a:latin typeface="Trebuchet MS" panose="020B0603020202020204"/>
                <a:cs typeface="Trebuchet MS" panose="020B0603020202020204"/>
              </a:rPr>
              <a:t>A</a:t>
            </a:r>
            <a:r>
              <a:rPr sz="5400" spc="385" dirty="0">
                <a:solidFill>
                  <a:srgbClr val="FFFFFF"/>
                </a:solidFill>
                <a:latin typeface="Trebuchet MS" panose="020B0603020202020204"/>
                <a:cs typeface="Trebuchet MS" panose="020B0603020202020204"/>
              </a:rPr>
              <a:t>TION</a:t>
            </a:r>
            <a:endParaRPr sz="5400">
              <a:latin typeface="Trebuchet MS" panose="020B0603020202020204"/>
              <a:cs typeface="Trebuchet MS" panose="020B0603020202020204"/>
            </a:endParaRPr>
          </a:p>
        </p:txBody>
      </p:sp>
      <p:sp>
        <p:nvSpPr>
          <p:cNvPr id="4" name="object 4"/>
          <p:cNvSpPr/>
          <p:nvPr/>
        </p:nvSpPr>
        <p:spPr>
          <a:xfrm>
            <a:off x="643127" y="460248"/>
            <a:ext cx="4828540" cy="113030"/>
          </a:xfrm>
          <a:custGeom>
            <a:avLst/>
            <a:gdLst/>
            <a:ahLst/>
            <a:cxnLst/>
            <a:rect l="l" t="t" r="r" b="b"/>
            <a:pathLst>
              <a:path w="4828540" h="113029">
                <a:moveTo>
                  <a:pt x="4828032" y="0"/>
                </a:moveTo>
                <a:lnTo>
                  <a:pt x="0" y="0"/>
                </a:lnTo>
                <a:lnTo>
                  <a:pt x="0" y="112775"/>
                </a:lnTo>
                <a:lnTo>
                  <a:pt x="4828032" y="112775"/>
                </a:lnTo>
                <a:lnTo>
                  <a:pt x="4828032" y="0"/>
                </a:lnTo>
                <a:close/>
              </a:path>
            </a:pathLst>
          </a:custGeom>
          <a:solidFill>
            <a:srgbClr val="FFFFFF"/>
          </a:solidFill>
        </p:spPr>
        <p:txBody>
          <a:bodyPr wrap="square" lIns="0" tIns="0" rIns="0" bIns="0" rtlCol="0"/>
          <a:lstStyle/>
          <a:p>
            <a:endParaRPr/>
          </a:p>
        </p:txBody>
      </p:sp>
      <p:sp>
        <p:nvSpPr>
          <p:cNvPr id="5" name="object 5"/>
          <p:cNvSpPr/>
          <p:nvPr/>
        </p:nvSpPr>
        <p:spPr>
          <a:xfrm>
            <a:off x="6781800" y="460248"/>
            <a:ext cx="4828540" cy="113030"/>
          </a:xfrm>
          <a:custGeom>
            <a:avLst/>
            <a:gdLst/>
            <a:ahLst/>
            <a:cxnLst/>
            <a:rect l="l" t="t" r="r" b="b"/>
            <a:pathLst>
              <a:path w="4828540" h="113029">
                <a:moveTo>
                  <a:pt x="4828032" y="0"/>
                </a:moveTo>
                <a:lnTo>
                  <a:pt x="0" y="0"/>
                </a:lnTo>
                <a:lnTo>
                  <a:pt x="0" y="112775"/>
                </a:lnTo>
                <a:lnTo>
                  <a:pt x="4828032" y="112775"/>
                </a:lnTo>
                <a:lnTo>
                  <a:pt x="4828032" y="0"/>
                </a:lnTo>
                <a:close/>
              </a:path>
            </a:pathLst>
          </a:custGeom>
          <a:solidFill>
            <a:srgbClr val="903062"/>
          </a:solidFill>
        </p:spPr>
        <p:txBody>
          <a:bodyPr wrap="square" lIns="0" tIns="0" rIns="0" bIns="0" rtlCol="0"/>
          <a:lstStyle/>
          <a:p>
            <a:endParaRPr/>
          </a:p>
        </p:txBody>
      </p:sp>
      <p:sp>
        <p:nvSpPr>
          <p:cNvPr id="6" name="object 6"/>
          <p:cNvSpPr txBox="1"/>
          <p:nvPr/>
        </p:nvSpPr>
        <p:spPr>
          <a:xfrm>
            <a:off x="6836156" y="1193368"/>
            <a:ext cx="4451985" cy="1379855"/>
          </a:xfrm>
          <a:prstGeom prst="rect">
            <a:avLst/>
          </a:prstGeom>
        </p:spPr>
        <p:txBody>
          <a:bodyPr vert="horz" wrap="square" lIns="0" tIns="48895" rIns="0" bIns="0" rtlCol="0">
            <a:spAutoFit/>
          </a:bodyPr>
          <a:lstStyle/>
          <a:p>
            <a:pPr marL="12700" marR="5080">
              <a:lnSpc>
                <a:spcPct val="90000"/>
              </a:lnSpc>
              <a:spcBef>
                <a:spcPts val="385"/>
              </a:spcBef>
              <a:buClr>
                <a:srgbClr val="903062"/>
              </a:buClr>
              <a:buSzPct val="88000"/>
              <a:buFont typeface="Cambria" panose="02040503050406030204"/>
              <a:buChar char="◾"/>
              <a:tabLst>
                <a:tab pos="168910" algn="l"/>
              </a:tabLst>
            </a:pPr>
            <a:r>
              <a:rPr sz="2400" spc="40" dirty="0">
                <a:solidFill>
                  <a:srgbClr val="3C3C3C"/>
                </a:solidFill>
                <a:latin typeface="Trebuchet MS" panose="020B0603020202020204"/>
                <a:cs typeface="Trebuchet MS" panose="020B0603020202020204"/>
              </a:rPr>
              <a:t>T</a:t>
            </a:r>
            <a:r>
              <a:rPr sz="2400" spc="-105" dirty="0">
                <a:solidFill>
                  <a:srgbClr val="3C3C3C"/>
                </a:solidFill>
                <a:latin typeface="Trebuchet MS" panose="020B0603020202020204"/>
                <a:cs typeface="Trebuchet MS" panose="020B0603020202020204"/>
              </a:rPr>
              <a:t>his</a:t>
            </a:r>
            <a:r>
              <a:rPr sz="2400" spc="-70" dirty="0">
                <a:solidFill>
                  <a:srgbClr val="3C3C3C"/>
                </a:solidFill>
                <a:latin typeface="Trebuchet MS" panose="020B0603020202020204"/>
                <a:cs typeface="Trebuchet MS" panose="020B0603020202020204"/>
              </a:rPr>
              <a:t> </a:t>
            </a:r>
            <a:r>
              <a:rPr sz="2400" spc="-90" dirty="0">
                <a:solidFill>
                  <a:srgbClr val="3C3C3C"/>
                </a:solidFill>
                <a:latin typeface="Trebuchet MS" panose="020B0603020202020204"/>
                <a:cs typeface="Trebuchet MS" panose="020B0603020202020204"/>
              </a:rPr>
              <a:t>i</a:t>
            </a:r>
            <a:r>
              <a:rPr sz="2400" spc="-125" dirty="0">
                <a:solidFill>
                  <a:srgbClr val="3C3C3C"/>
                </a:solidFill>
                <a:latin typeface="Trebuchet MS" panose="020B0603020202020204"/>
                <a:cs typeface="Trebuchet MS" panose="020B0603020202020204"/>
              </a:rPr>
              <a:t>s</a:t>
            </a:r>
            <a:r>
              <a:rPr sz="2400" spc="-60" dirty="0">
                <a:solidFill>
                  <a:srgbClr val="3C3C3C"/>
                </a:solidFill>
                <a:latin typeface="Trebuchet MS" panose="020B0603020202020204"/>
                <a:cs typeface="Trebuchet MS" panose="020B0603020202020204"/>
              </a:rPr>
              <a:t> </a:t>
            </a:r>
            <a:r>
              <a:rPr sz="2400" spc="-240" dirty="0">
                <a:solidFill>
                  <a:srgbClr val="3C3C3C"/>
                </a:solidFill>
                <a:latin typeface="Trebuchet MS" panose="020B0603020202020204"/>
                <a:cs typeface="Trebuchet MS" panose="020B0603020202020204"/>
              </a:rPr>
              <a:t>a</a:t>
            </a:r>
            <a:r>
              <a:rPr sz="2400" spc="-50" dirty="0">
                <a:solidFill>
                  <a:srgbClr val="3C3C3C"/>
                </a:solidFill>
                <a:latin typeface="Trebuchet MS" panose="020B0603020202020204"/>
                <a:cs typeface="Trebuchet MS" panose="020B0603020202020204"/>
              </a:rPr>
              <a:t> </a:t>
            </a:r>
            <a:r>
              <a:rPr sz="2400" spc="-65" dirty="0">
                <a:solidFill>
                  <a:srgbClr val="3C3C3C"/>
                </a:solidFill>
                <a:latin typeface="Trebuchet MS" panose="020B0603020202020204"/>
                <a:cs typeface="Trebuchet MS" panose="020B0603020202020204"/>
              </a:rPr>
              <a:t>s</a:t>
            </a:r>
            <a:r>
              <a:rPr sz="2400" spc="-185" dirty="0">
                <a:solidFill>
                  <a:srgbClr val="3C3C3C"/>
                </a:solidFill>
                <a:latin typeface="Trebuchet MS" panose="020B0603020202020204"/>
                <a:cs typeface="Trebuchet MS" panose="020B0603020202020204"/>
              </a:rPr>
              <a:t>mall</a:t>
            </a:r>
            <a:r>
              <a:rPr sz="2400" spc="-7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pe</a:t>
            </a:r>
            <a:r>
              <a:rPr sz="2400" spc="-70" dirty="0">
                <a:solidFill>
                  <a:srgbClr val="3C3C3C"/>
                </a:solidFill>
                <a:latin typeface="Trebuchet MS" panose="020B0603020202020204"/>
                <a:cs typeface="Trebuchet MS" panose="020B0603020202020204"/>
              </a:rPr>
              <a:t>r</a:t>
            </a:r>
            <a:r>
              <a:rPr sz="2400" spc="-315" dirty="0">
                <a:solidFill>
                  <a:srgbClr val="3C3C3C"/>
                </a:solidFill>
                <a:latin typeface="Trebuchet MS" panose="020B0603020202020204"/>
                <a:cs typeface="Trebuchet MS" panose="020B0603020202020204"/>
              </a:rPr>
              <a:t>f</a:t>
            </a:r>
            <a:r>
              <a:rPr sz="2400" spc="-60" dirty="0">
                <a:solidFill>
                  <a:srgbClr val="3C3C3C"/>
                </a:solidFill>
                <a:latin typeface="Trebuchet MS" panose="020B0603020202020204"/>
                <a:cs typeface="Trebuchet MS" panose="020B0603020202020204"/>
              </a:rPr>
              <a:t>ora</a:t>
            </a:r>
            <a:r>
              <a:rPr sz="2400" spc="-165" dirty="0">
                <a:solidFill>
                  <a:srgbClr val="3C3C3C"/>
                </a:solidFill>
                <a:latin typeface="Trebuchet MS" panose="020B0603020202020204"/>
                <a:cs typeface="Trebuchet MS" panose="020B0603020202020204"/>
              </a:rPr>
              <a:t>t</a:t>
            </a:r>
            <a:r>
              <a:rPr sz="2400" spc="-75" dirty="0">
                <a:solidFill>
                  <a:srgbClr val="3C3C3C"/>
                </a:solidFill>
                <a:latin typeface="Trebuchet MS" panose="020B0603020202020204"/>
                <a:cs typeface="Trebuchet MS" panose="020B0603020202020204"/>
              </a:rPr>
              <a:t>io</a:t>
            </a:r>
            <a:r>
              <a:rPr sz="2400" spc="-95" dirty="0">
                <a:solidFill>
                  <a:srgbClr val="3C3C3C"/>
                </a:solidFill>
                <a:latin typeface="Trebuchet MS" panose="020B0603020202020204"/>
                <a:cs typeface="Trebuchet MS" panose="020B0603020202020204"/>
              </a:rPr>
              <a:t>n</a:t>
            </a:r>
            <a:r>
              <a:rPr sz="2400" spc="-60" dirty="0">
                <a:solidFill>
                  <a:srgbClr val="3C3C3C"/>
                </a:solidFill>
                <a:latin typeface="Trebuchet MS" panose="020B0603020202020204"/>
                <a:cs typeface="Trebuchet MS" panose="020B0603020202020204"/>
              </a:rPr>
              <a:t> </a:t>
            </a:r>
            <a:r>
              <a:rPr sz="2400" spc="-220" dirty="0">
                <a:solidFill>
                  <a:srgbClr val="3C3C3C"/>
                </a:solidFill>
                <a:latin typeface="Trebuchet MS" panose="020B0603020202020204"/>
                <a:cs typeface="Trebuchet MS" panose="020B0603020202020204"/>
              </a:rPr>
              <a:t>al</a:t>
            </a:r>
            <a:r>
              <a:rPr sz="2400" spc="-155" dirty="0">
                <a:solidFill>
                  <a:srgbClr val="3C3C3C"/>
                </a:solidFill>
                <a:latin typeface="Trebuchet MS" panose="020B0603020202020204"/>
                <a:cs typeface="Trebuchet MS" panose="020B0603020202020204"/>
              </a:rPr>
              <a:t>l</a:t>
            </a:r>
            <a:r>
              <a:rPr sz="2400" dirty="0">
                <a:solidFill>
                  <a:srgbClr val="3C3C3C"/>
                </a:solidFill>
                <a:latin typeface="Trebuchet MS" panose="020B0603020202020204"/>
                <a:cs typeface="Trebuchet MS" panose="020B0603020202020204"/>
              </a:rPr>
              <a:t>o</a:t>
            </a:r>
            <a:r>
              <a:rPr sz="2400" spc="-114" dirty="0">
                <a:solidFill>
                  <a:srgbClr val="3C3C3C"/>
                </a:solidFill>
                <a:latin typeface="Trebuchet MS" panose="020B0603020202020204"/>
                <a:cs typeface="Trebuchet MS" panose="020B0603020202020204"/>
              </a:rPr>
              <a:t>wing  </a:t>
            </a:r>
            <a:r>
              <a:rPr sz="2400" spc="-105" dirty="0">
                <a:solidFill>
                  <a:srgbClr val="3C3C3C"/>
                </a:solidFill>
                <a:latin typeface="Trebuchet MS" panose="020B0603020202020204"/>
                <a:cs typeface="Trebuchet MS" panose="020B0603020202020204"/>
              </a:rPr>
              <a:t>on</a:t>
            </a:r>
            <a:r>
              <a:rPr sz="2400" spc="-85" dirty="0">
                <a:solidFill>
                  <a:srgbClr val="3C3C3C"/>
                </a:solidFill>
                <a:latin typeface="Trebuchet MS" panose="020B0603020202020204"/>
                <a:cs typeface="Trebuchet MS" panose="020B0603020202020204"/>
              </a:rPr>
              <a:t>l</a:t>
            </a:r>
            <a:r>
              <a:rPr sz="2400" spc="-135" dirty="0">
                <a:solidFill>
                  <a:srgbClr val="3C3C3C"/>
                </a:solidFill>
                <a:latin typeface="Trebuchet MS" panose="020B0603020202020204"/>
                <a:cs typeface="Trebuchet MS" panose="020B0603020202020204"/>
              </a:rPr>
              <a:t>y</a:t>
            </a:r>
            <a:r>
              <a:rPr sz="2400" spc="-75" dirty="0">
                <a:solidFill>
                  <a:srgbClr val="3C3C3C"/>
                </a:solidFill>
                <a:latin typeface="Trebuchet MS" panose="020B0603020202020204"/>
                <a:cs typeface="Trebuchet MS" panose="020B0603020202020204"/>
              </a:rPr>
              <a:t> </a:t>
            </a:r>
            <a:r>
              <a:rPr sz="2400" spc="-240" dirty="0">
                <a:solidFill>
                  <a:srgbClr val="3C3C3C"/>
                </a:solidFill>
                <a:latin typeface="Trebuchet MS" panose="020B0603020202020204"/>
                <a:cs typeface="Trebuchet MS" panose="020B0603020202020204"/>
              </a:rPr>
              <a:t>a</a:t>
            </a:r>
            <a:r>
              <a:rPr sz="2400" spc="-50" dirty="0">
                <a:solidFill>
                  <a:srgbClr val="3C3C3C"/>
                </a:solidFill>
                <a:latin typeface="Trebuchet MS" panose="020B0603020202020204"/>
                <a:cs typeface="Trebuchet MS" panose="020B0603020202020204"/>
              </a:rPr>
              <a:t> </a:t>
            </a:r>
            <a:r>
              <a:rPr sz="2400" spc="-160" dirty="0">
                <a:solidFill>
                  <a:srgbClr val="3C3C3C"/>
                </a:solidFill>
                <a:latin typeface="Trebuchet MS" panose="020B0603020202020204"/>
                <a:cs typeface="Trebuchet MS" panose="020B0603020202020204"/>
              </a:rPr>
              <a:t>minima</a:t>
            </a:r>
            <a:r>
              <a:rPr sz="2400" spc="-185" dirty="0">
                <a:solidFill>
                  <a:srgbClr val="3C3C3C"/>
                </a:solidFill>
                <a:latin typeface="Trebuchet MS" panose="020B0603020202020204"/>
                <a:cs typeface="Trebuchet MS" panose="020B0603020202020204"/>
              </a:rPr>
              <a:t>l</a:t>
            </a:r>
            <a:r>
              <a:rPr sz="2400" spc="-70"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content</a:t>
            </a:r>
            <a:r>
              <a:rPr sz="2400" spc="-70" dirty="0">
                <a:solidFill>
                  <a:srgbClr val="3C3C3C"/>
                </a:solidFill>
                <a:latin typeface="Trebuchet MS" panose="020B0603020202020204"/>
                <a:cs typeface="Trebuchet MS" panose="020B0603020202020204"/>
              </a:rPr>
              <a:t> </a:t>
            </a:r>
            <a:r>
              <a:rPr sz="2400" spc="-229" dirty="0">
                <a:solidFill>
                  <a:srgbClr val="3C3C3C"/>
                </a:solidFill>
                <a:latin typeface="Trebuchet MS" panose="020B0603020202020204"/>
                <a:cs typeface="Trebuchet MS" panose="020B0603020202020204"/>
              </a:rPr>
              <a:t>a</a:t>
            </a:r>
            <a:r>
              <a:rPr sz="2400" spc="-65" dirty="0">
                <a:solidFill>
                  <a:srgbClr val="3C3C3C"/>
                </a:solidFill>
                <a:latin typeface="Trebuchet MS" panose="020B0603020202020204"/>
                <a:cs typeface="Trebuchet MS" panose="020B0603020202020204"/>
              </a:rPr>
              <a:t>m</a:t>
            </a:r>
            <a:r>
              <a:rPr sz="2400" spc="-55" dirty="0">
                <a:solidFill>
                  <a:srgbClr val="3C3C3C"/>
                </a:solidFill>
                <a:latin typeface="Trebuchet MS" panose="020B0603020202020204"/>
                <a:cs typeface="Trebuchet MS" panose="020B0603020202020204"/>
              </a:rPr>
              <a:t>o</a:t>
            </a:r>
            <a:r>
              <a:rPr sz="2400" spc="-125" dirty="0">
                <a:solidFill>
                  <a:srgbClr val="3C3C3C"/>
                </a:solidFill>
                <a:latin typeface="Trebuchet MS" panose="020B0603020202020204"/>
                <a:cs typeface="Trebuchet MS" panose="020B0603020202020204"/>
              </a:rPr>
              <a:t>unt</a:t>
            </a:r>
            <a:r>
              <a:rPr sz="2400" spc="-60" dirty="0">
                <a:solidFill>
                  <a:srgbClr val="3C3C3C"/>
                </a:solidFill>
                <a:latin typeface="Trebuchet MS" panose="020B0603020202020204"/>
                <a:cs typeface="Trebuchet MS" panose="020B0603020202020204"/>
              </a:rPr>
              <a:t> </a:t>
            </a:r>
            <a:r>
              <a:rPr sz="2400" spc="-165" dirty="0">
                <a:solidFill>
                  <a:srgbClr val="3C3C3C"/>
                </a:solidFill>
                <a:latin typeface="Trebuchet MS" panose="020B0603020202020204"/>
                <a:cs typeface="Trebuchet MS" panose="020B0603020202020204"/>
              </a:rPr>
              <a:t>t</a:t>
            </a:r>
            <a:r>
              <a:rPr sz="2400" spc="25" dirty="0">
                <a:solidFill>
                  <a:srgbClr val="3C3C3C"/>
                </a:solidFill>
                <a:latin typeface="Trebuchet MS" panose="020B0603020202020204"/>
                <a:cs typeface="Trebuchet MS" panose="020B0603020202020204"/>
              </a:rPr>
              <a:t>o  </a:t>
            </a:r>
            <a:r>
              <a:rPr sz="2400" spc="-155" dirty="0">
                <a:solidFill>
                  <a:srgbClr val="3C3C3C"/>
                </a:solidFill>
                <a:latin typeface="Trebuchet MS" panose="020B0603020202020204"/>
                <a:cs typeface="Trebuchet MS" panose="020B0603020202020204"/>
              </a:rPr>
              <a:t>en</a:t>
            </a:r>
            <a:r>
              <a:rPr sz="2400" spc="-125" dirty="0">
                <a:solidFill>
                  <a:srgbClr val="3C3C3C"/>
                </a:solidFill>
                <a:latin typeface="Trebuchet MS" panose="020B0603020202020204"/>
                <a:cs typeface="Trebuchet MS" panose="020B0603020202020204"/>
              </a:rPr>
              <a:t>t</a:t>
            </a:r>
            <a:r>
              <a:rPr sz="2400" spc="-70" dirty="0">
                <a:solidFill>
                  <a:srgbClr val="3C3C3C"/>
                </a:solidFill>
                <a:latin typeface="Trebuchet MS" panose="020B0603020202020204"/>
                <a:cs typeface="Trebuchet MS" panose="020B0603020202020204"/>
              </a:rPr>
              <a:t>er </a:t>
            </a:r>
            <a:r>
              <a:rPr sz="2400" spc="-165" dirty="0">
                <a:solidFill>
                  <a:srgbClr val="3C3C3C"/>
                </a:solidFill>
                <a:latin typeface="Trebuchet MS" panose="020B0603020202020204"/>
                <a:cs typeface="Trebuchet MS" panose="020B0603020202020204"/>
              </a:rPr>
              <a:t>t</a:t>
            </a:r>
            <a:r>
              <a:rPr sz="2400" spc="-135" dirty="0">
                <a:solidFill>
                  <a:srgbClr val="3C3C3C"/>
                </a:solidFill>
                <a:latin typeface="Trebuchet MS" panose="020B0603020202020204"/>
                <a:cs typeface="Trebuchet MS" panose="020B0603020202020204"/>
              </a:rPr>
              <a:t>he</a:t>
            </a:r>
            <a:r>
              <a:rPr sz="2400" spc="-6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pe</a:t>
            </a:r>
            <a:r>
              <a:rPr sz="2400" spc="-70" dirty="0">
                <a:solidFill>
                  <a:srgbClr val="3C3C3C"/>
                </a:solidFill>
                <a:latin typeface="Trebuchet MS" panose="020B0603020202020204"/>
                <a:cs typeface="Trebuchet MS" panose="020B0603020202020204"/>
              </a:rPr>
              <a:t>r</a:t>
            </a:r>
            <a:r>
              <a:rPr sz="2400" spc="-85" dirty="0">
                <a:solidFill>
                  <a:srgbClr val="3C3C3C"/>
                </a:solidFill>
                <a:latin typeface="Trebuchet MS" panose="020B0603020202020204"/>
                <a:cs typeface="Trebuchet MS" panose="020B0603020202020204"/>
              </a:rPr>
              <a:t>it</a:t>
            </a:r>
            <a:r>
              <a:rPr sz="2400" spc="-135" dirty="0">
                <a:solidFill>
                  <a:srgbClr val="3C3C3C"/>
                </a:solidFill>
                <a:latin typeface="Trebuchet MS" panose="020B0603020202020204"/>
                <a:cs typeface="Trebuchet MS" panose="020B0603020202020204"/>
              </a:rPr>
              <a:t>o</a:t>
            </a:r>
            <a:r>
              <a:rPr sz="2400" spc="-175" dirty="0">
                <a:solidFill>
                  <a:srgbClr val="3C3C3C"/>
                </a:solidFill>
                <a:latin typeface="Trebuchet MS" panose="020B0603020202020204"/>
                <a:cs typeface="Trebuchet MS" panose="020B0603020202020204"/>
              </a:rPr>
              <a:t>neal</a:t>
            </a:r>
            <a:r>
              <a:rPr sz="2400" spc="-70" dirty="0">
                <a:solidFill>
                  <a:srgbClr val="3C3C3C"/>
                </a:solidFill>
                <a:latin typeface="Trebuchet MS" panose="020B0603020202020204"/>
                <a:cs typeface="Trebuchet MS" panose="020B0603020202020204"/>
              </a:rPr>
              <a:t> </a:t>
            </a:r>
            <a:r>
              <a:rPr sz="2400" spc="-185" dirty="0">
                <a:solidFill>
                  <a:srgbClr val="3C3C3C"/>
                </a:solidFill>
                <a:latin typeface="Trebuchet MS" panose="020B0603020202020204"/>
                <a:cs typeface="Trebuchet MS" panose="020B0603020202020204"/>
              </a:rPr>
              <a:t>c</a:t>
            </a:r>
            <a:r>
              <a:rPr sz="2400" spc="-285" dirty="0">
                <a:solidFill>
                  <a:srgbClr val="3C3C3C"/>
                </a:solidFill>
                <a:latin typeface="Trebuchet MS" panose="020B0603020202020204"/>
                <a:cs typeface="Trebuchet MS" panose="020B0603020202020204"/>
              </a:rPr>
              <a:t>a</a:t>
            </a:r>
            <a:r>
              <a:rPr sz="2400" spc="-145" dirty="0">
                <a:solidFill>
                  <a:srgbClr val="3C3C3C"/>
                </a:solidFill>
                <a:latin typeface="Trebuchet MS" panose="020B0603020202020204"/>
                <a:cs typeface="Trebuchet MS" panose="020B0603020202020204"/>
              </a:rPr>
              <a:t>vity</a:t>
            </a:r>
            <a:r>
              <a:rPr sz="2400" spc="-75" dirty="0">
                <a:solidFill>
                  <a:srgbClr val="3C3C3C"/>
                </a:solidFill>
                <a:latin typeface="Trebuchet MS" panose="020B0603020202020204"/>
                <a:cs typeface="Trebuchet MS" panose="020B0603020202020204"/>
              </a:rPr>
              <a:t> </a:t>
            </a:r>
            <a:r>
              <a:rPr sz="2400" spc="-155" dirty="0">
                <a:solidFill>
                  <a:srgbClr val="3C3C3C"/>
                </a:solidFill>
                <a:latin typeface="Trebuchet MS" panose="020B0603020202020204"/>
                <a:cs typeface="Trebuchet MS" panose="020B0603020202020204"/>
              </a:rPr>
              <a:t>and</a:t>
            </a:r>
            <a:endParaRPr sz="2400">
              <a:latin typeface="Trebuchet MS" panose="020B0603020202020204"/>
              <a:cs typeface="Trebuchet MS" panose="020B0603020202020204"/>
            </a:endParaRPr>
          </a:p>
          <a:p>
            <a:pPr marL="12700">
              <a:lnSpc>
                <a:spcPts val="2595"/>
              </a:lnSpc>
            </a:pPr>
            <a:r>
              <a:rPr sz="2400" spc="-105" dirty="0">
                <a:solidFill>
                  <a:srgbClr val="3C3C3C"/>
                </a:solidFill>
                <a:latin typeface="Trebuchet MS" panose="020B0603020202020204"/>
                <a:cs typeface="Trebuchet MS" panose="020B0603020202020204"/>
              </a:rPr>
              <a:t>is</a:t>
            </a:r>
            <a:r>
              <a:rPr sz="2400" spc="-65" dirty="0">
                <a:solidFill>
                  <a:srgbClr val="3C3C3C"/>
                </a:solidFill>
                <a:latin typeface="Trebuchet MS" panose="020B0603020202020204"/>
                <a:cs typeface="Trebuchet MS" panose="020B0603020202020204"/>
              </a:rPr>
              <a:t> </a:t>
            </a:r>
            <a:r>
              <a:rPr sz="2400" spc="20" dirty="0">
                <a:solidFill>
                  <a:srgbClr val="3C3C3C"/>
                </a:solidFill>
                <a:latin typeface="Trebuchet MS" panose="020B0603020202020204"/>
                <a:cs typeface="Trebuchet MS" panose="020B0603020202020204"/>
              </a:rPr>
              <a:t>r</a:t>
            </a:r>
            <a:r>
              <a:rPr sz="2400" spc="-254" dirty="0">
                <a:solidFill>
                  <a:srgbClr val="3C3C3C"/>
                </a:solidFill>
                <a:latin typeface="Trebuchet MS" panose="020B0603020202020204"/>
                <a:cs typeface="Trebuchet MS" panose="020B0603020202020204"/>
              </a:rPr>
              <a:t>a</a:t>
            </a:r>
            <a:r>
              <a:rPr sz="2400" spc="-140" dirty="0">
                <a:solidFill>
                  <a:srgbClr val="3C3C3C"/>
                </a:solidFill>
                <a:latin typeface="Trebuchet MS" panose="020B0603020202020204"/>
                <a:cs typeface="Trebuchet MS" panose="020B0603020202020204"/>
              </a:rPr>
              <a:t>pid</a:t>
            </a:r>
            <a:r>
              <a:rPr sz="2400" spc="-210" dirty="0">
                <a:solidFill>
                  <a:srgbClr val="3C3C3C"/>
                </a:solidFill>
                <a:latin typeface="Trebuchet MS" panose="020B0603020202020204"/>
                <a:cs typeface="Trebuchet MS" panose="020B0603020202020204"/>
              </a:rPr>
              <a:t>l</a:t>
            </a:r>
            <a:r>
              <a:rPr sz="2400" spc="-135" dirty="0">
                <a:solidFill>
                  <a:srgbClr val="3C3C3C"/>
                </a:solidFill>
                <a:latin typeface="Trebuchet MS" panose="020B0603020202020204"/>
                <a:cs typeface="Trebuchet MS" panose="020B0603020202020204"/>
              </a:rPr>
              <a:t>y</a:t>
            </a:r>
            <a:r>
              <a:rPr sz="2400" spc="-70" dirty="0">
                <a:solidFill>
                  <a:srgbClr val="3C3C3C"/>
                </a:solidFill>
                <a:latin typeface="Trebuchet MS" panose="020B0603020202020204"/>
                <a:cs typeface="Trebuchet MS" panose="020B0603020202020204"/>
              </a:rPr>
              <a:t> </a:t>
            </a:r>
            <a:r>
              <a:rPr sz="2400" spc="-65" dirty="0">
                <a:solidFill>
                  <a:srgbClr val="3C3C3C"/>
                </a:solidFill>
                <a:latin typeface="Trebuchet MS" panose="020B0603020202020204"/>
                <a:cs typeface="Trebuchet MS" panose="020B0603020202020204"/>
              </a:rPr>
              <a:t>s</a:t>
            </a:r>
            <a:r>
              <a:rPr sz="2400" spc="-204" dirty="0">
                <a:solidFill>
                  <a:srgbClr val="3C3C3C"/>
                </a:solidFill>
                <a:latin typeface="Trebuchet MS" panose="020B0603020202020204"/>
                <a:cs typeface="Trebuchet MS" panose="020B0603020202020204"/>
              </a:rPr>
              <a:t>e</a:t>
            </a:r>
            <a:r>
              <a:rPr sz="2400" spc="-185" dirty="0">
                <a:solidFill>
                  <a:srgbClr val="3C3C3C"/>
                </a:solidFill>
                <a:latin typeface="Trebuchet MS" panose="020B0603020202020204"/>
                <a:cs typeface="Trebuchet MS" panose="020B0603020202020204"/>
              </a:rPr>
              <a:t>a</a:t>
            </a:r>
            <a:r>
              <a:rPr sz="2400" spc="-125" dirty="0">
                <a:solidFill>
                  <a:srgbClr val="3C3C3C"/>
                </a:solidFill>
                <a:latin typeface="Trebuchet MS" panose="020B0603020202020204"/>
                <a:cs typeface="Trebuchet MS" panose="020B0603020202020204"/>
              </a:rPr>
              <a:t>l</a:t>
            </a:r>
            <a:r>
              <a:rPr sz="2400" spc="-225" dirty="0">
                <a:solidFill>
                  <a:srgbClr val="3C3C3C"/>
                </a:solidFill>
                <a:latin typeface="Trebuchet MS" panose="020B0603020202020204"/>
                <a:cs typeface="Trebuchet MS" panose="020B0603020202020204"/>
              </a:rPr>
              <a:t>e</a:t>
            </a:r>
            <a:r>
              <a:rPr sz="2400" spc="-114" dirty="0">
                <a:solidFill>
                  <a:srgbClr val="3C3C3C"/>
                </a:solidFill>
                <a:latin typeface="Trebuchet MS" panose="020B0603020202020204"/>
                <a:cs typeface="Trebuchet MS" panose="020B0603020202020204"/>
              </a:rPr>
              <a:t>d</a:t>
            </a:r>
            <a:r>
              <a:rPr sz="2400" spc="-75" dirty="0">
                <a:solidFill>
                  <a:srgbClr val="3C3C3C"/>
                </a:solidFill>
                <a:highlight>
                  <a:srgbClr val="FFFF00"/>
                </a:highlight>
                <a:latin typeface="Trebuchet MS" panose="020B0603020202020204"/>
                <a:cs typeface="Trebuchet MS" panose="020B0603020202020204"/>
              </a:rPr>
              <a:t> </a:t>
            </a:r>
            <a:r>
              <a:rPr sz="2400" spc="-65" dirty="0">
                <a:solidFill>
                  <a:srgbClr val="3C3C3C"/>
                </a:solidFill>
                <a:highlight>
                  <a:srgbClr val="FFFF00"/>
                </a:highlight>
                <a:latin typeface="Trebuchet MS" panose="020B0603020202020204"/>
                <a:cs typeface="Trebuchet MS" panose="020B0603020202020204"/>
              </a:rPr>
              <a:t>s</a:t>
            </a:r>
            <a:r>
              <a:rPr sz="2400" spc="-120" dirty="0">
                <a:solidFill>
                  <a:srgbClr val="3C3C3C"/>
                </a:solidFill>
                <a:highlight>
                  <a:srgbClr val="FFFF00"/>
                </a:highlight>
                <a:latin typeface="Trebuchet MS" panose="020B0603020202020204"/>
                <a:cs typeface="Trebuchet MS" panose="020B0603020202020204"/>
              </a:rPr>
              <a:t>pontan</a:t>
            </a:r>
            <a:r>
              <a:rPr sz="2400" spc="-80" dirty="0">
                <a:solidFill>
                  <a:srgbClr val="3C3C3C"/>
                </a:solidFill>
                <a:highlight>
                  <a:srgbClr val="FFFF00"/>
                </a:highlight>
                <a:latin typeface="Trebuchet MS" panose="020B0603020202020204"/>
                <a:cs typeface="Trebuchet MS" panose="020B0603020202020204"/>
              </a:rPr>
              <a:t>eou</a:t>
            </a:r>
            <a:r>
              <a:rPr sz="2400" spc="-70" dirty="0">
                <a:solidFill>
                  <a:srgbClr val="3C3C3C"/>
                </a:solidFill>
                <a:highlight>
                  <a:srgbClr val="FFFF00"/>
                </a:highlight>
                <a:latin typeface="Trebuchet MS" panose="020B0603020202020204"/>
                <a:cs typeface="Trebuchet MS" panose="020B0603020202020204"/>
              </a:rPr>
              <a:t>s</a:t>
            </a:r>
            <a:r>
              <a:rPr sz="2400" spc="-210" dirty="0">
                <a:solidFill>
                  <a:srgbClr val="3C3C3C"/>
                </a:solidFill>
                <a:highlight>
                  <a:srgbClr val="FFFF00"/>
                </a:highlight>
                <a:latin typeface="Trebuchet MS" panose="020B0603020202020204"/>
                <a:cs typeface="Trebuchet MS" panose="020B0603020202020204"/>
              </a:rPr>
              <a:t>l</a:t>
            </a:r>
            <a:r>
              <a:rPr sz="2400" spc="-325" dirty="0">
                <a:solidFill>
                  <a:srgbClr val="3C3C3C"/>
                </a:solidFill>
                <a:highlight>
                  <a:srgbClr val="FFFF00"/>
                </a:highlight>
                <a:latin typeface="Trebuchet MS" panose="020B0603020202020204"/>
                <a:cs typeface="Trebuchet MS" panose="020B0603020202020204"/>
              </a:rPr>
              <a:t>y</a:t>
            </a:r>
            <a:r>
              <a:rPr sz="2400" spc="-360" dirty="0">
                <a:solidFill>
                  <a:srgbClr val="3C3C3C"/>
                </a:solidFill>
                <a:highlight>
                  <a:srgbClr val="FFFF00"/>
                </a:highlight>
                <a:latin typeface="Trebuchet MS" panose="020B0603020202020204"/>
                <a:cs typeface="Trebuchet MS" panose="020B0603020202020204"/>
              </a:rPr>
              <a:t>.</a:t>
            </a:r>
          </a:p>
        </p:txBody>
      </p:sp>
      <p:sp>
        <p:nvSpPr>
          <p:cNvPr id="7" name="object 7"/>
          <p:cNvSpPr txBox="1"/>
          <p:nvPr/>
        </p:nvSpPr>
        <p:spPr>
          <a:xfrm>
            <a:off x="6836156" y="3144977"/>
            <a:ext cx="4198620" cy="721360"/>
          </a:xfrm>
          <a:prstGeom prst="rect">
            <a:avLst/>
          </a:prstGeom>
        </p:spPr>
        <p:txBody>
          <a:bodyPr vert="horz" wrap="square" lIns="0" tIns="12700" rIns="0" bIns="0" rtlCol="0">
            <a:spAutoFit/>
          </a:bodyPr>
          <a:lstStyle/>
          <a:p>
            <a:pPr marL="335280" indent="-323215">
              <a:lnSpc>
                <a:spcPts val="2735"/>
              </a:lnSpc>
              <a:spcBef>
                <a:spcPts val="100"/>
              </a:spcBef>
              <a:buClr>
                <a:srgbClr val="903062"/>
              </a:buClr>
              <a:buSzPct val="92000"/>
              <a:buFont typeface="Cambria" panose="02040503050406030204"/>
              <a:buChar char="◾"/>
              <a:tabLst>
                <a:tab pos="335280" algn="l"/>
                <a:tab pos="335915" algn="l"/>
              </a:tabLst>
            </a:pPr>
            <a:r>
              <a:rPr sz="2400" spc="-110" dirty="0">
                <a:solidFill>
                  <a:srgbClr val="3C3C3C"/>
                </a:solidFill>
                <a:latin typeface="Trebuchet MS" panose="020B0603020202020204"/>
                <a:cs typeface="Trebuchet MS" panose="020B0603020202020204"/>
              </a:rPr>
              <a:t>It</a:t>
            </a:r>
            <a:r>
              <a:rPr sz="2400" spc="-65" dirty="0">
                <a:solidFill>
                  <a:srgbClr val="3C3C3C"/>
                </a:solidFill>
                <a:latin typeface="Trebuchet MS" panose="020B0603020202020204"/>
                <a:cs typeface="Trebuchet MS" panose="020B0603020202020204"/>
              </a:rPr>
              <a:t> </a:t>
            </a:r>
            <a:r>
              <a:rPr sz="2400" spc="-170" dirty="0">
                <a:solidFill>
                  <a:srgbClr val="3C3C3C"/>
                </a:solidFill>
                <a:latin typeface="Trebuchet MS" panose="020B0603020202020204"/>
                <a:cs typeface="Trebuchet MS" panose="020B0603020202020204"/>
              </a:rPr>
              <a:t>g</a:t>
            </a:r>
            <a:r>
              <a:rPr sz="2400" spc="-110" dirty="0">
                <a:solidFill>
                  <a:srgbClr val="3C3C3C"/>
                </a:solidFill>
                <a:latin typeface="Trebuchet MS" panose="020B0603020202020204"/>
                <a:cs typeface="Trebuchet MS" panose="020B0603020202020204"/>
              </a:rPr>
              <a:t>i</a:t>
            </a:r>
            <a:r>
              <a:rPr sz="2400" spc="-225" dirty="0">
                <a:solidFill>
                  <a:srgbClr val="3C3C3C"/>
                </a:solidFill>
                <a:latin typeface="Trebuchet MS" panose="020B0603020202020204"/>
                <a:cs typeface="Trebuchet MS" panose="020B0603020202020204"/>
              </a:rPr>
              <a:t>v</a:t>
            </a:r>
            <a:r>
              <a:rPr sz="2400" spc="-160" dirty="0">
                <a:solidFill>
                  <a:srgbClr val="3C3C3C"/>
                </a:solidFill>
                <a:latin typeface="Trebuchet MS" panose="020B0603020202020204"/>
                <a:cs typeface="Trebuchet MS" panose="020B0603020202020204"/>
              </a:rPr>
              <a:t>e</a:t>
            </a:r>
            <a:r>
              <a:rPr sz="2400" spc="-75" dirty="0">
                <a:solidFill>
                  <a:srgbClr val="3C3C3C"/>
                </a:solidFill>
                <a:latin typeface="Trebuchet MS" panose="020B0603020202020204"/>
                <a:cs typeface="Trebuchet MS" panose="020B0603020202020204"/>
              </a:rPr>
              <a:t> </a:t>
            </a:r>
            <a:r>
              <a:rPr sz="2400" spc="-165" dirty="0">
                <a:solidFill>
                  <a:srgbClr val="3C3C3C"/>
                </a:solidFill>
                <a:latin typeface="Trebuchet MS" panose="020B0603020202020204"/>
                <a:cs typeface="Trebuchet MS" panose="020B0603020202020204"/>
              </a:rPr>
              <a:t>t</a:t>
            </a:r>
            <a:r>
              <a:rPr sz="2400" spc="-135" dirty="0">
                <a:solidFill>
                  <a:srgbClr val="3C3C3C"/>
                </a:solidFill>
                <a:latin typeface="Trebuchet MS" panose="020B0603020202020204"/>
                <a:cs typeface="Trebuchet MS" panose="020B0603020202020204"/>
              </a:rPr>
              <a:t>he</a:t>
            </a:r>
            <a:r>
              <a:rPr sz="2400" spc="-50" dirty="0">
                <a:solidFill>
                  <a:srgbClr val="3C3C3C"/>
                </a:solidFill>
                <a:latin typeface="Trebuchet MS" panose="020B0603020202020204"/>
                <a:cs typeface="Trebuchet MS" panose="020B0603020202020204"/>
              </a:rPr>
              <a:t> </a:t>
            </a:r>
            <a:r>
              <a:rPr sz="2400" spc="-65" dirty="0">
                <a:solidFill>
                  <a:srgbClr val="3C3C3C"/>
                </a:solidFill>
                <a:latin typeface="Trebuchet MS" panose="020B0603020202020204"/>
                <a:cs typeface="Trebuchet MS" panose="020B0603020202020204"/>
              </a:rPr>
              <a:t>s</a:t>
            </a:r>
            <a:r>
              <a:rPr sz="2400" spc="-235" dirty="0">
                <a:solidFill>
                  <a:srgbClr val="3C3C3C"/>
                </a:solidFill>
                <a:latin typeface="Trebuchet MS" panose="020B0603020202020204"/>
                <a:cs typeface="Trebuchet MS" panose="020B0603020202020204"/>
              </a:rPr>
              <a:t>a</a:t>
            </a:r>
            <a:r>
              <a:rPr sz="2400" spc="-150" dirty="0">
                <a:solidFill>
                  <a:srgbClr val="3C3C3C"/>
                </a:solidFill>
                <a:latin typeface="Trebuchet MS" panose="020B0603020202020204"/>
                <a:cs typeface="Trebuchet MS" panose="020B0603020202020204"/>
              </a:rPr>
              <a:t>me</a:t>
            </a:r>
            <a:r>
              <a:rPr sz="2400" spc="-60" dirty="0">
                <a:solidFill>
                  <a:srgbClr val="3C3C3C"/>
                </a:solidFill>
                <a:latin typeface="Trebuchet MS" panose="020B0603020202020204"/>
                <a:cs typeface="Trebuchet MS" panose="020B0603020202020204"/>
              </a:rPr>
              <a:t> </a:t>
            </a:r>
            <a:r>
              <a:rPr sz="2400" spc="-155" dirty="0">
                <a:solidFill>
                  <a:srgbClr val="3C3C3C"/>
                </a:solidFill>
                <a:latin typeface="Trebuchet MS" panose="020B0603020202020204"/>
                <a:cs typeface="Trebuchet MS" panose="020B0603020202020204"/>
              </a:rPr>
              <a:t>e</a:t>
            </a:r>
            <a:r>
              <a:rPr sz="2400" spc="-235" dirty="0">
                <a:solidFill>
                  <a:srgbClr val="3C3C3C"/>
                </a:solidFill>
                <a:latin typeface="Trebuchet MS" panose="020B0603020202020204"/>
                <a:cs typeface="Trebuchet MS" panose="020B0603020202020204"/>
              </a:rPr>
              <a:t>a</a:t>
            </a:r>
            <a:r>
              <a:rPr sz="2400" spc="20" dirty="0">
                <a:solidFill>
                  <a:srgbClr val="3C3C3C"/>
                </a:solidFill>
                <a:latin typeface="Trebuchet MS" panose="020B0603020202020204"/>
                <a:cs typeface="Trebuchet MS" panose="020B0603020202020204"/>
              </a:rPr>
              <a:t>r</a:t>
            </a:r>
            <a:r>
              <a:rPr sz="2400" spc="-210" dirty="0">
                <a:solidFill>
                  <a:srgbClr val="3C3C3C"/>
                </a:solidFill>
                <a:latin typeface="Trebuchet MS" panose="020B0603020202020204"/>
                <a:cs typeface="Trebuchet MS" panose="020B0603020202020204"/>
              </a:rPr>
              <a:t>l</a:t>
            </a:r>
            <a:r>
              <a:rPr sz="2400" spc="-135" dirty="0">
                <a:solidFill>
                  <a:srgbClr val="3C3C3C"/>
                </a:solidFill>
                <a:latin typeface="Trebuchet MS" panose="020B0603020202020204"/>
                <a:cs typeface="Trebuchet MS" panose="020B0603020202020204"/>
              </a:rPr>
              <a:t>y</a:t>
            </a:r>
            <a:r>
              <a:rPr sz="2400" spc="-95" dirty="0">
                <a:solidFill>
                  <a:srgbClr val="3C3C3C"/>
                </a:solidFill>
                <a:latin typeface="Trebuchet MS" panose="020B0603020202020204"/>
                <a:cs typeface="Trebuchet MS" panose="020B0603020202020204"/>
              </a:rPr>
              <a:t> </a:t>
            </a:r>
            <a:r>
              <a:rPr sz="2400" spc="-65" dirty="0">
                <a:solidFill>
                  <a:srgbClr val="3C3C3C"/>
                </a:solidFill>
                <a:latin typeface="Trebuchet MS" panose="020B0603020202020204"/>
                <a:cs typeface="Trebuchet MS" panose="020B0603020202020204"/>
              </a:rPr>
              <a:t>s</a:t>
            </a:r>
            <a:r>
              <a:rPr sz="2400" spc="-130" dirty="0">
                <a:solidFill>
                  <a:srgbClr val="3C3C3C"/>
                </a:solidFill>
                <a:latin typeface="Trebuchet MS" panose="020B0603020202020204"/>
                <a:cs typeface="Trebuchet MS" panose="020B0603020202020204"/>
              </a:rPr>
              <a:t>i</a:t>
            </a:r>
            <a:r>
              <a:rPr sz="2400" spc="-210" dirty="0">
                <a:solidFill>
                  <a:srgbClr val="3C3C3C"/>
                </a:solidFill>
                <a:latin typeface="Trebuchet MS" panose="020B0603020202020204"/>
                <a:cs typeface="Trebuchet MS" panose="020B0603020202020204"/>
              </a:rPr>
              <a:t>g</a:t>
            </a:r>
            <a:r>
              <a:rPr sz="2400" spc="-80" dirty="0">
                <a:solidFill>
                  <a:srgbClr val="3C3C3C"/>
                </a:solidFill>
                <a:latin typeface="Trebuchet MS" panose="020B0603020202020204"/>
                <a:cs typeface="Trebuchet MS" panose="020B0603020202020204"/>
              </a:rPr>
              <a:t>ns</a:t>
            </a:r>
            <a:r>
              <a:rPr sz="2400" spc="-70" dirty="0">
                <a:solidFill>
                  <a:srgbClr val="3C3C3C"/>
                </a:solidFill>
                <a:latin typeface="Trebuchet MS" panose="020B0603020202020204"/>
                <a:cs typeface="Trebuchet MS" panose="020B0603020202020204"/>
              </a:rPr>
              <a:t> </a:t>
            </a:r>
            <a:r>
              <a:rPr sz="2400" spc="-229" dirty="0">
                <a:solidFill>
                  <a:srgbClr val="3C3C3C"/>
                </a:solidFill>
                <a:latin typeface="Trebuchet MS" panose="020B0603020202020204"/>
                <a:cs typeface="Trebuchet MS" panose="020B0603020202020204"/>
              </a:rPr>
              <a:t>a</a:t>
            </a:r>
            <a:r>
              <a:rPr sz="2400" spc="-50" dirty="0">
                <a:solidFill>
                  <a:srgbClr val="3C3C3C"/>
                </a:solidFill>
                <a:latin typeface="Trebuchet MS" panose="020B0603020202020204"/>
                <a:cs typeface="Trebuchet MS" panose="020B0603020202020204"/>
              </a:rPr>
              <a:t>s</a:t>
            </a:r>
            <a:endParaRPr sz="2400">
              <a:latin typeface="Trebuchet MS" panose="020B0603020202020204"/>
              <a:cs typeface="Trebuchet MS" panose="020B0603020202020204"/>
            </a:endParaRPr>
          </a:p>
          <a:p>
            <a:pPr marL="12700">
              <a:lnSpc>
                <a:spcPts val="2735"/>
              </a:lnSpc>
            </a:pPr>
            <a:r>
              <a:rPr sz="2400" spc="-105" dirty="0">
                <a:solidFill>
                  <a:srgbClr val="3C3C3C"/>
                </a:solidFill>
                <a:latin typeface="Trebuchet MS" panose="020B0603020202020204"/>
                <a:cs typeface="Trebuchet MS" panose="020B0603020202020204"/>
              </a:rPr>
              <a:t>pe</a:t>
            </a:r>
            <a:r>
              <a:rPr sz="2400" spc="-70" dirty="0">
                <a:solidFill>
                  <a:srgbClr val="3C3C3C"/>
                </a:solidFill>
                <a:latin typeface="Trebuchet MS" panose="020B0603020202020204"/>
                <a:cs typeface="Trebuchet MS" panose="020B0603020202020204"/>
              </a:rPr>
              <a:t>r</a:t>
            </a:r>
            <a:r>
              <a:rPr sz="2400" spc="-315" dirty="0">
                <a:solidFill>
                  <a:srgbClr val="3C3C3C"/>
                </a:solidFill>
                <a:latin typeface="Trebuchet MS" panose="020B0603020202020204"/>
                <a:cs typeface="Trebuchet MS" panose="020B0603020202020204"/>
              </a:rPr>
              <a:t>f</a:t>
            </a:r>
            <a:r>
              <a:rPr sz="2400" spc="-60" dirty="0">
                <a:solidFill>
                  <a:srgbClr val="3C3C3C"/>
                </a:solidFill>
                <a:latin typeface="Trebuchet MS" panose="020B0603020202020204"/>
                <a:cs typeface="Trebuchet MS" panose="020B0603020202020204"/>
              </a:rPr>
              <a:t>ora</a:t>
            </a:r>
            <a:r>
              <a:rPr sz="2400" spc="-145" dirty="0">
                <a:solidFill>
                  <a:srgbClr val="3C3C3C"/>
                </a:solidFill>
                <a:latin typeface="Trebuchet MS" panose="020B0603020202020204"/>
                <a:cs typeface="Trebuchet MS" panose="020B0603020202020204"/>
              </a:rPr>
              <a:t>ted</a:t>
            </a:r>
            <a:r>
              <a:rPr sz="2400" spc="-80" dirty="0">
                <a:solidFill>
                  <a:srgbClr val="3C3C3C"/>
                </a:solidFill>
                <a:latin typeface="Trebuchet MS" panose="020B0603020202020204"/>
                <a:cs typeface="Trebuchet MS" panose="020B0603020202020204"/>
              </a:rPr>
              <a:t> </a:t>
            </a:r>
            <a:r>
              <a:rPr sz="2400" spc="10" dirty="0">
                <a:solidFill>
                  <a:srgbClr val="3C3C3C"/>
                </a:solidFill>
                <a:latin typeface="Trebuchet MS" panose="020B0603020202020204"/>
                <a:cs typeface="Trebuchet MS" panose="020B0603020202020204"/>
              </a:rPr>
              <a:t>PU</a:t>
            </a:r>
            <a:r>
              <a:rPr sz="2400" spc="-70" dirty="0">
                <a:solidFill>
                  <a:srgbClr val="3C3C3C"/>
                </a:solidFill>
                <a:latin typeface="Trebuchet MS" panose="020B0603020202020204"/>
                <a:cs typeface="Trebuchet MS" panose="020B0603020202020204"/>
              </a:rPr>
              <a:t> </a:t>
            </a:r>
            <a:r>
              <a:rPr sz="2400" spc="-135" dirty="0">
                <a:solidFill>
                  <a:srgbClr val="3C3C3C"/>
                </a:solidFill>
                <a:latin typeface="Trebuchet MS" panose="020B0603020202020204"/>
                <a:cs typeface="Trebuchet MS" panose="020B0603020202020204"/>
              </a:rPr>
              <a:t>but</a:t>
            </a:r>
            <a:r>
              <a:rPr sz="2400" spc="-60" dirty="0">
                <a:solidFill>
                  <a:srgbClr val="3C3C3C"/>
                </a:solidFill>
                <a:latin typeface="Trebuchet MS" panose="020B0603020202020204"/>
                <a:cs typeface="Trebuchet MS" panose="020B0603020202020204"/>
              </a:rPr>
              <a:t> </a:t>
            </a:r>
            <a:r>
              <a:rPr sz="2400" spc="-175" dirty="0">
                <a:solidFill>
                  <a:srgbClr val="3C3C3C"/>
                </a:solidFill>
                <a:latin typeface="Trebuchet MS" panose="020B0603020202020204"/>
                <a:cs typeface="Trebuchet MS" panose="020B0603020202020204"/>
              </a:rPr>
              <a:t>m</a:t>
            </a:r>
            <a:r>
              <a:rPr sz="2400" spc="-120" dirty="0">
                <a:solidFill>
                  <a:srgbClr val="3C3C3C"/>
                </a:solidFill>
                <a:latin typeface="Trebuchet MS" panose="020B0603020202020204"/>
                <a:cs typeface="Trebuchet MS" panose="020B0603020202020204"/>
              </a:rPr>
              <a:t>uch</a:t>
            </a:r>
            <a:r>
              <a:rPr sz="2400" spc="-40" dirty="0">
                <a:solidFill>
                  <a:srgbClr val="3C3C3C"/>
                </a:solidFill>
                <a:latin typeface="Trebuchet MS" panose="020B0603020202020204"/>
                <a:cs typeface="Trebuchet MS" panose="020B0603020202020204"/>
              </a:rPr>
              <a:t> </a:t>
            </a:r>
            <a:r>
              <a:rPr sz="2400" spc="-25" dirty="0">
                <a:solidFill>
                  <a:srgbClr val="3C3C3C"/>
                </a:solidFill>
                <a:latin typeface="Trebuchet MS" panose="020B0603020202020204"/>
                <a:cs typeface="Trebuchet MS" panose="020B0603020202020204"/>
              </a:rPr>
              <a:t>r</a:t>
            </a:r>
            <a:r>
              <a:rPr sz="2400" spc="-135" dirty="0">
                <a:solidFill>
                  <a:srgbClr val="3C3C3C"/>
                </a:solidFill>
                <a:latin typeface="Trebuchet MS" panose="020B0603020202020204"/>
                <a:cs typeface="Trebuchet MS" panose="020B0603020202020204"/>
              </a:rPr>
              <a:t>educ</a:t>
            </a:r>
            <a:r>
              <a:rPr sz="2400" spc="-210" dirty="0">
                <a:solidFill>
                  <a:srgbClr val="3C3C3C"/>
                </a:solidFill>
                <a:latin typeface="Trebuchet MS" panose="020B0603020202020204"/>
                <a:cs typeface="Trebuchet MS" panose="020B0603020202020204"/>
              </a:rPr>
              <a:t>ed.</a:t>
            </a:r>
            <a:endParaRPr sz="2400">
              <a:latin typeface="Trebuchet MS" panose="020B0603020202020204"/>
              <a:cs typeface="Trebuchet MS" panose="020B0603020202020204"/>
            </a:endParaRPr>
          </a:p>
        </p:txBody>
      </p:sp>
      <p:sp>
        <p:nvSpPr>
          <p:cNvPr id="8" name="object 8"/>
          <p:cNvSpPr txBox="1"/>
          <p:nvPr/>
        </p:nvSpPr>
        <p:spPr>
          <a:xfrm>
            <a:off x="6836156" y="4437964"/>
            <a:ext cx="4053840" cy="381635"/>
          </a:xfrm>
          <a:prstGeom prst="rect">
            <a:avLst/>
          </a:prstGeom>
        </p:spPr>
        <p:txBody>
          <a:bodyPr vert="horz" wrap="square" lIns="0" tIns="12700" rIns="0" bIns="0" rtlCol="0">
            <a:spAutoFit/>
          </a:bodyPr>
          <a:lstStyle/>
          <a:p>
            <a:pPr marL="168910" indent="-156210">
              <a:lnSpc>
                <a:spcPct val="100000"/>
              </a:lnSpc>
              <a:spcBef>
                <a:spcPts val="915"/>
              </a:spcBef>
              <a:buClr>
                <a:srgbClr val="903062"/>
              </a:buClr>
              <a:buSzPct val="92000"/>
              <a:buFont typeface="Cambria" panose="02040503050406030204"/>
              <a:buChar char="◾"/>
              <a:tabLst>
                <a:tab pos="168910" algn="l"/>
                <a:tab pos="1027430" algn="l"/>
              </a:tabLst>
            </a:pPr>
            <a:r>
              <a:rPr sz="2400" spc="204" dirty="0">
                <a:solidFill>
                  <a:srgbClr val="FF0000"/>
                </a:solidFill>
                <a:latin typeface="Trebuchet MS" panose="020B0603020202020204"/>
                <a:cs typeface="Trebuchet MS" panose="020B0603020202020204"/>
              </a:rPr>
              <a:t>N</a:t>
            </a:r>
            <a:r>
              <a:rPr sz="2400" spc="160" dirty="0">
                <a:solidFill>
                  <a:srgbClr val="FF0000"/>
                </a:solidFill>
                <a:latin typeface="Trebuchet MS" panose="020B0603020202020204"/>
                <a:cs typeface="Trebuchet MS" panose="020B0603020202020204"/>
              </a:rPr>
              <a:t>o</a:t>
            </a:r>
            <a:r>
              <a:rPr sz="2400" spc="-165" dirty="0">
                <a:solidFill>
                  <a:srgbClr val="FF0000"/>
                </a:solidFill>
                <a:latin typeface="Trebuchet MS" panose="020B0603020202020204"/>
                <a:cs typeface="Trebuchet MS" panose="020B0603020202020204"/>
              </a:rPr>
              <a:t>t</a:t>
            </a:r>
            <a:r>
              <a:rPr sz="2400" spc="-260" dirty="0">
                <a:solidFill>
                  <a:srgbClr val="FF0000"/>
                </a:solidFill>
                <a:latin typeface="Trebuchet MS" panose="020B0603020202020204"/>
                <a:cs typeface="Trebuchet MS" panose="020B0603020202020204"/>
              </a:rPr>
              <a:t>e:</a:t>
            </a:r>
            <a:r>
              <a:rPr sz="2400" dirty="0">
                <a:solidFill>
                  <a:srgbClr val="FF0000"/>
                </a:solidFill>
                <a:latin typeface="Trebuchet MS" panose="020B0603020202020204"/>
                <a:cs typeface="Trebuchet MS" panose="020B0603020202020204"/>
              </a:rPr>
              <a:t>	</a:t>
            </a:r>
            <a:r>
              <a:rPr sz="2400" spc="-190" dirty="0">
                <a:solidFill>
                  <a:srgbClr val="FF0000"/>
                </a:solidFill>
                <a:latin typeface="Trebuchet MS" panose="020B0603020202020204"/>
                <a:cs typeface="Trebuchet MS" panose="020B0603020202020204"/>
              </a:rPr>
              <a:t>P</a:t>
            </a:r>
            <a:r>
              <a:rPr sz="2400" spc="-85" dirty="0">
                <a:solidFill>
                  <a:srgbClr val="FF0000"/>
                </a:solidFill>
                <a:latin typeface="Trebuchet MS" panose="020B0603020202020204"/>
                <a:cs typeface="Trebuchet MS" panose="020B0603020202020204"/>
              </a:rPr>
              <a:t>e</a:t>
            </a:r>
            <a:r>
              <a:rPr sz="2400" spc="-55" dirty="0">
                <a:solidFill>
                  <a:srgbClr val="FF0000"/>
                </a:solidFill>
                <a:latin typeface="Trebuchet MS" panose="020B0603020202020204"/>
                <a:cs typeface="Trebuchet MS" panose="020B0603020202020204"/>
              </a:rPr>
              <a:t>r</a:t>
            </a:r>
            <a:r>
              <a:rPr sz="2400" spc="-315" dirty="0">
                <a:solidFill>
                  <a:srgbClr val="FF0000"/>
                </a:solidFill>
                <a:latin typeface="Trebuchet MS" panose="020B0603020202020204"/>
                <a:cs typeface="Trebuchet MS" panose="020B0603020202020204"/>
              </a:rPr>
              <a:t>f</a:t>
            </a:r>
            <a:r>
              <a:rPr sz="2400" spc="-60" dirty="0">
                <a:solidFill>
                  <a:srgbClr val="FF0000"/>
                </a:solidFill>
                <a:latin typeface="Trebuchet MS" panose="020B0603020202020204"/>
                <a:cs typeface="Trebuchet MS" panose="020B0603020202020204"/>
              </a:rPr>
              <a:t>ora</a:t>
            </a:r>
            <a:r>
              <a:rPr sz="2400" spc="-165" dirty="0">
                <a:solidFill>
                  <a:srgbClr val="FF0000"/>
                </a:solidFill>
                <a:latin typeface="Trebuchet MS" panose="020B0603020202020204"/>
                <a:cs typeface="Trebuchet MS" panose="020B0603020202020204"/>
              </a:rPr>
              <a:t>t</a:t>
            </a:r>
            <a:r>
              <a:rPr sz="2400" spc="-30" dirty="0">
                <a:solidFill>
                  <a:srgbClr val="FF0000"/>
                </a:solidFill>
                <a:latin typeface="Trebuchet MS" panose="020B0603020202020204"/>
                <a:cs typeface="Trebuchet MS" panose="020B0603020202020204"/>
              </a:rPr>
              <a:t>ion</a:t>
            </a:r>
            <a:r>
              <a:rPr sz="2400" spc="-25" dirty="0">
                <a:solidFill>
                  <a:srgbClr val="FF0000"/>
                </a:solidFill>
                <a:latin typeface="Trebuchet MS" panose="020B0603020202020204"/>
                <a:cs typeface="Trebuchet MS" panose="020B0603020202020204"/>
              </a:rPr>
              <a:t>=</a:t>
            </a:r>
            <a:r>
              <a:rPr sz="2400" spc="-75" dirty="0">
                <a:solidFill>
                  <a:srgbClr val="FF0000"/>
                </a:solidFill>
                <a:latin typeface="Trebuchet MS" panose="020B0603020202020204"/>
                <a:cs typeface="Trebuchet MS" panose="020B0603020202020204"/>
              </a:rPr>
              <a:t> </a:t>
            </a:r>
            <a:r>
              <a:rPr sz="2400" spc="-40" dirty="0">
                <a:solidFill>
                  <a:srgbClr val="FF0000"/>
                </a:solidFill>
                <a:latin typeface="Trebuchet MS" panose="020B0603020202020204"/>
                <a:cs typeface="Trebuchet MS" panose="020B0603020202020204"/>
              </a:rPr>
              <a:t>Oper</a:t>
            </a:r>
            <a:r>
              <a:rPr sz="2400" spc="-25" dirty="0">
                <a:solidFill>
                  <a:srgbClr val="FF0000"/>
                </a:solidFill>
                <a:latin typeface="Trebuchet MS" panose="020B0603020202020204"/>
                <a:cs typeface="Trebuchet MS" panose="020B0603020202020204"/>
              </a:rPr>
              <a:t>a</a:t>
            </a:r>
            <a:r>
              <a:rPr sz="2400" spc="-165" dirty="0">
                <a:solidFill>
                  <a:srgbClr val="FF0000"/>
                </a:solidFill>
                <a:latin typeface="Trebuchet MS" panose="020B0603020202020204"/>
                <a:cs typeface="Trebuchet MS" panose="020B0603020202020204"/>
              </a:rPr>
              <a:t>t</a:t>
            </a:r>
            <a:r>
              <a:rPr sz="2400" spc="-85" dirty="0">
                <a:solidFill>
                  <a:srgbClr val="FF0000"/>
                </a:solidFill>
                <a:latin typeface="Trebuchet MS" panose="020B0603020202020204"/>
                <a:cs typeface="Trebuchet MS" panose="020B0603020202020204"/>
              </a:rPr>
              <a:t>ion</a:t>
            </a:r>
            <a:endParaRPr sz="2400">
              <a:latin typeface="Trebuchet MS" panose="020B0603020202020204"/>
              <a:cs typeface="Trebuchet MS" panose="020B060302020202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8912" y="615695"/>
            <a:ext cx="11311255" cy="1188720"/>
          </a:xfrm>
          <a:prstGeom prst="rect">
            <a:avLst/>
          </a:prstGeom>
          <a:solidFill>
            <a:srgbClr val="4D1334"/>
          </a:solidFill>
        </p:spPr>
        <p:txBody>
          <a:bodyPr vert="horz" wrap="square" lIns="0" tIns="635" rIns="0" bIns="0" rtlCol="0">
            <a:spAutoFit/>
          </a:bodyPr>
          <a:lstStyle/>
          <a:p>
            <a:pPr>
              <a:lnSpc>
                <a:spcPct val="100000"/>
              </a:lnSpc>
              <a:spcBef>
                <a:spcPts val="5"/>
              </a:spcBef>
            </a:pPr>
            <a:endParaRPr sz="4200">
              <a:latin typeface="Times New Roman" panose="02020603050405020304"/>
              <a:cs typeface="Times New Roman" panose="02020603050405020304"/>
            </a:endParaRPr>
          </a:p>
          <a:p>
            <a:pPr marL="233680">
              <a:lnSpc>
                <a:spcPct val="100000"/>
              </a:lnSpc>
            </a:pPr>
            <a:r>
              <a:rPr sz="2800" spc="45" dirty="0">
                <a:solidFill>
                  <a:srgbClr val="FFFFFF"/>
                </a:solidFill>
                <a:latin typeface="Trebuchet MS" panose="020B0603020202020204"/>
                <a:cs typeface="Trebuchet MS" panose="020B0603020202020204"/>
              </a:rPr>
              <a:t>INVESTIGATIONS:</a:t>
            </a:r>
            <a:endParaRPr sz="2800">
              <a:latin typeface="Trebuchet MS" panose="020B0603020202020204"/>
              <a:cs typeface="Trebuchet MS" panose="020B0603020202020204"/>
            </a:endParaRPr>
          </a:p>
        </p:txBody>
      </p:sp>
      <p:sp>
        <p:nvSpPr>
          <p:cNvPr id="3" name="object 3"/>
          <p:cNvSpPr txBox="1"/>
          <p:nvPr/>
        </p:nvSpPr>
        <p:spPr>
          <a:xfrm>
            <a:off x="659993" y="2605033"/>
            <a:ext cx="5713730" cy="2644140"/>
          </a:xfrm>
          <a:prstGeom prst="rect">
            <a:avLst/>
          </a:prstGeom>
        </p:spPr>
        <p:txBody>
          <a:bodyPr vert="horz" wrap="square" lIns="0" tIns="173355" rIns="0" bIns="0" rtlCol="0">
            <a:spAutoFit/>
          </a:bodyPr>
          <a:lstStyle/>
          <a:p>
            <a:pPr marL="317500" indent="-305435">
              <a:lnSpc>
                <a:spcPct val="100000"/>
              </a:lnSpc>
              <a:spcBef>
                <a:spcPts val="1365"/>
              </a:spcBef>
              <a:buClr>
                <a:srgbClr val="903062"/>
              </a:buClr>
              <a:buSzPct val="91000"/>
              <a:buFont typeface="Cambria" panose="02040503050406030204"/>
              <a:buChar char="◾"/>
              <a:tabLst>
                <a:tab pos="318135" algn="l"/>
              </a:tabLst>
            </a:pPr>
            <a:r>
              <a:rPr sz="2800" spc="-55" dirty="0">
                <a:solidFill>
                  <a:srgbClr val="3C3C3C"/>
                </a:solidFill>
                <a:latin typeface="Trebuchet MS" panose="020B0603020202020204"/>
                <a:cs typeface="Trebuchet MS" panose="020B0603020202020204"/>
              </a:rPr>
              <a:t>1</a:t>
            </a:r>
            <a:r>
              <a:rPr sz="2800" spc="-125" dirty="0">
                <a:solidFill>
                  <a:srgbClr val="3C3C3C"/>
                </a:solidFill>
                <a:latin typeface="Trebuchet MS" panose="020B0603020202020204"/>
                <a:cs typeface="Trebuchet MS" panose="020B0603020202020204"/>
              </a:rPr>
              <a:t>)</a:t>
            </a:r>
            <a:r>
              <a:rPr sz="2800" spc="-100" dirty="0">
                <a:solidFill>
                  <a:srgbClr val="3C3C3C"/>
                </a:solidFill>
                <a:latin typeface="Trebuchet MS" panose="020B0603020202020204"/>
                <a:cs typeface="Trebuchet MS" panose="020B0603020202020204"/>
              </a:rPr>
              <a:t> </a:t>
            </a:r>
            <a:r>
              <a:rPr sz="2800" spc="-95" dirty="0">
                <a:solidFill>
                  <a:srgbClr val="3C3C3C"/>
                </a:solidFill>
                <a:latin typeface="Trebuchet MS" panose="020B0603020202020204"/>
                <a:cs typeface="Trebuchet MS" panose="020B0603020202020204"/>
              </a:rPr>
              <a:t>E</a:t>
            </a:r>
            <a:r>
              <a:rPr sz="2800" spc="-40" dirty="0">
                <a:solidFill>
                  <a:srgbClr val="3C3C3C"/>
                </a:solidFill>
                <a:latin typeface="Trebuchet MS" panose="020B0603020202020204"/>
                <a:cs typeface="Trebuchet MS" panose="020B0603020202020204"/>
              </a:rPr>
              <a:t>r</a:t>
            </a:r>
            <a:r>
              <a:rPr sz="2800" spc="-175" dirty="0">
                <a:solidFill>
                  <a:srgbClr val="3C3C3C"/>
                </a:solidFill>
                <a:latin typeface="Trebuchet MS" panose="020B0603020202020204"/>
                <a:cs typeface="Trebuchet MS" panose="020B0603020202020204"/>
              </a:rPr>
              <a:t>ect</a:t>
            </a:r>
            <a:r>
              <a:rPr sz="2800" spc="-85" dirty="0">
                <a:solidFill>
                  <a:srgbClr val="3C3C3C"/>
                </a:solidFill>
                <a:latin typeface="Trebuchet MS" panose="020B0603020202020204"/>
                <a:cs typeface="Trebuchet MS" panose="020B0603020202020204"/>
              </a:rPr>
              <a:t> </a:t>
            </a:r>
            <a:r>
              <a:rPr sz="2800" spc="-155" dirty="0">
                <a:solidFill>
                  <a:srgbClr val="3C3C3C"/>
                </a:solidFill>
                <a:latin typeface="Trebuchet MS" panose="020B0603020202020204"/>
                <a:cs typeface="Trebuchet MS" panose="020B0603020202020204"/>
              </a:rPr>
              <a:t>p</a:t>
            </a:r>
            <a:r>
              <a:rPr sz="2800" spc="-215" dirty="0">
                <a:solidFill>
                  <a:srgbClr val="3C3C3C"/>
                </a:solidFill>
                <a:latin typeface="Trebuchet MS" panose="020B0603020202020204"/>
                <a:cs typeface="Trebuchet MS" panose="020B0603020202020204"/>
              </a:rPr>
              <a:t>l</a:t>
            </a:r>
            <a:r>
              <a:rPr sz="2800" spc="-300" dirty="0">
                <a:solidFill>
                  <a:srgbClr val="3C3C3C"/>
                </a:solidFill>
                <a:latin typeface="Trebuchet MS" panose="020B0603020202020204"/>
                <a:cs typeface="Trebuchet MS" panose="020B0603020202020204"/>
              </a:rPr>
              <a:t>a</a:t>
            </a:r>
            <a:r>
              <a:rPr sz="2800" spc="-160" dirty="0">
                <a:solidFill>
                  <a:srgbClr val="3C3C3C"/>
                </a:solidFill>
                <a:latin typeface="Trebuchet MS" panose="020B0603020202020204"/>
                <a:cs typeface="Trebuchet MS" panose="020B0603020202020204"/>
              </a:rPr>
              <a:t>i</a:t>
            </a:r>
            <a:r>
              <a:rPr sz="2800" spc="-130" dirty="0">
                <a:solidFill>
                  <a:srgbClr val="3C3C3C"/>
                </a:solidFill>
                <a:latin typeface="Trebuchet MS" panose="020B0603020202020204"/>
                <a:cs typeface="Trebuchet MS" panose="020B0603020202020204"/>
              </a:rPr>
              <a:t>n</a:t>
            </a:r>
            <a:r>
              <a:rPr sz="2800" spc="-120" dirty="0">
                <a:solidFill>
                  <a:srgbClr val="3C3C3C"/>
                </a:solidFill>
                <a:latin typeface="Trebuchet MS" panose="020B0603020202020204"/>
                <a:cs typeface="Trebuchet MS" panose="020B0603020202020204"/>
              </a:rPr>
              <a:t> </a:t>
            </a:r>
            <a:r>
              <a:rPr sz="2800" spc="-140" dirty="0">
                <a:solidFill>
                  <a:srgbClr val="3C3C3C"/>
                </a:solidFill>
                <a:latin typeface="Trebuchet MS" panose="020B0603020202020204"/>
                <a:cs typeface="Trebuchet MS" panose="020B0603020202020204"/>
              </a:rPr>
              <a:t>chest</a:t>
            </a:r>
            <a:r>
              <a:rPr sz="2800" spc="-95" dirty="0">
                <a:solidFill>
                  <a:srgbClr val="3C3C3C"/>
                </a:solidFill>
                <a:latin typeface="Trebuchet MS" panose="020B0603020202020204"/>
                <a:cs typeface="Trebuchet MS" panose="020B0603020202020204"/>
              </a:rPr>
              <a:t> </a:t>
            </a:r>
            <a:r>
              <a:rPr sz="2800" spc="450" dirty="0">
                <a:solidFill>
                  <a:srgbClr val="3C3C3C"/>
                </a:solidFill>
                <a:latin typeface="Trebuchet MS" panose="020B0603020202020204"/>
                <a:cs typeface="Trebuchet MS" panose="020B0603020202020204"/>
              </a:rPr>
              <a:t>X</a:t>
            </a:r>
            <a:r>
              <a:rPr sz="2800" spc="-125" dirty="0">
                <a:solidFill>
                  <a:srgbClr val="3C3C3C"/>
                </a:solidFill>
                <a:latin typeface="Trebuchet MS" panose="020B0603020202020204"/>
                <a:cs typeface="Trebuchet MS" panose="020B0603020202020204"/>
              </a:rPr>
              <a:t>-</a:t>
            </a:r>
            <a:r>
              <a:rPr sz="2800" spc="20" dirty="0">
                <a:solidFill>
                  <a:srgbClr val="3C3C3C"/>
                </a:solidFill>
                <a:latin typeface="Trebuchet MS" panose="020B0603020202020204"/>
                <a:cs typeface="Trebuchet MS" panose="020B0603020202020204"/>
              </a:rPr>
              <a:t>r</a:t>
            </a:r>
            <a:r>
              <a:rPr sz="2800" spc="-405" dirty="0">
                <a:solidFill>
                  <a:srgbClr val="3C3C3C"/>
                </a:solidFill>
                <a:latin typeface="Trebuchet MS" panose="020B0603020202020204"/>
                <a:cs typeface="Trebuchet MS" panose="020B0603020202020204"/>
              </a:rPr>
              <a:t>a</a:t>
            </a:r>
            <a:r>
              <a:rPr sz="2800" spc="-155" dirty="0">
                <a:solidFill>
                  <a:srgbClr val="3C3C3C"/>
                </a:solidFill>
                <a:latin typeface="Trebuchet MS" panose="020B0603020202020204"/>
                <a:cs typeface="Trebuchet MS" panose="020B0603020202020204"/>
              </a:rPr>
              <a:t>y</a:t>
            </a:r>
            <a:endParaRPr sz="2800">
              <a:latin typeface="Trebuchet MS" panose="020B0603020202020204"/>
              <a:cs typeface="Trebuchet MS" panose="020B0603020202020204"/>
            </a:endParaRPr>
          </a:p>
          <a:p>
            <a:pPr marL="317500" marR="102870" indent="-305435">
              <a:lnSpc>
                <a:spcPct val="100000"/>
              </a:lnSpc>
              <a:spcBef>
                <a:spcPts val="1270"/>
              </a:spcBef>
              <a:buClr>
                <a:srgbClr val="903062"/>
              </a:buClr>
              <a:buSzPct val="91000"/>
              <a:buFont typeface="Cambria" panose="02040503050406030204"/>
              <a:buChar char="◾"/>
              <a:tabLst>
                <a:tab pos="318135" algn="l"/>
              </a:tabLst>
            </a:pPr>
            <a:r>
              <a:rPr sz="2800" spc="55" dirty="0">
                <a:solidFill>
                  <a:srgbClr val="3C3C3C"/>
                </a:solidFill>
                <a:latin typeface="Trebuchet MS" panose="020B0603020202020204"/>
                <a:cs typeface="Trebuchet MS" panose="020B0603020202020204"/>
              </a:rPr>
              <a:t>Wi</a:t>
            </a:r>
            <a:r>
              <a:rPr sz="2800" spc="40" dirty="0">
                <a:solidFill>
                  <a:srgbClr val="3C3C3C"/>
                </a:solidFill>
                <a:latin typeface="Trebuchet MS" panose="020B0603020202020204"/>
                <a:cs typeface="Trebuchet MS" panose="020B0603020202020204"/>
              </a:rPr>
              <a:t>l</a:t>
            </a:r>
            <a:r>
              <a:rPr sz="2800" spc="-210" dirty="0">
                <a:solidFill>
                  <a:srgbClr val="3C3C3C"/>
                </a:solidFill>
                <a:latin typeface="Trebuchet MS" panose="020B0603020202020204"/>
                <a:cs typeface="Trebuchet MS" panose="020B0603020202020204"/>
              </a:rPr>
              <a:t>l</a:t>
            </a:r>
            <a:r>
              <a:rPr sz="2800" spc="-120" dirty="0">
                <a:solidFill>
                  <a:srgbClr val="3C3C3C"/>
                </a:solidFill>
                <a:latin typeface="Trebuchet MS" panose="020B0603020202020204"/>
                <a:cs typeface="Trebuchet MS" panose="020B0603020202020204"/>
              </a:rPr>
              <a:t> </a:t>
            </a:r>
            <a:r>
              <a:rPr sz="2800" spc="-40" dirty="0">
                <a:solidFill>
                  <a:srgbClr val="3C3C3C"/>
                </a:solidFill>
                <a:latin typeface="Trebuchet MS" panose="020B0603020202020204"/>
                <a:cs typeface="Trebuchet MS" panose="020B0603020202020204"/>
              </a:rPr>
              <a:t>r</a:t>
            </a:r>
            <a:r>
              <a:rPr sz="2800" spc="-240" dirty="0">
                <a:solidFill>
                  <a:srgbClr val="3C3C3C"/>
                </a:solidFill>
                <a:latin typeface="Trebuchet MS" panose="020B0603020202020204"/>
                <a:cs typeface="Trebuchet MS" panose="020B0603020202020204"/>
              </a:rPr>
              <a:t>e</a:t>
            </a:r>
            <a:r>
              <a:rPr sz="2800" spc="-204" dirty="0">
                <a:solidFill>
                  <a:srgbClr val="3C3C3C"/>
                </a:solidFill>
                <a:latin typeface="Trebuchet MS" panose="020B0603020202020204"/>
                <a:cs typeface="Trebuchet MS" panose="020B0603020202020204"/>
              </a:rPr>
              <a:t>v</a:t>
            </a:r>
            <a:r>
              <a:rPr sz="2800" spc="-225" dirty="0">
                <a:solidFill>
                  <a:srgbClr val="3C3C3C"/>
                </a:solidFill>
                <a:latin typeface="Trebuchet MS" panose="020B0603020202020204"/>
                <a:cs typeface="Trebuchet MS" panose="020B0603020202020204"/>
              </a:rPr>
              <a:t>eal</a:t>
            </a:r>
            <a:r>
              <a:rPr sz="2800" spc="-95"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f</a:t>
            </a:r>
            <a:r>
              <a:rPr sz="2800" spc="-225" dirty="0">
                <a:solidFill>
                  <a:srgbClr val="3C3C3C"/>
                </a:solidFill>
                <a:latin typeface="Trebuchet MS" panose="020B0603020202020204"/>
                <a:cs typeface="Trebuchet MS" panose="020B0603020202020204"/>
              </a:rPr>
              <a:t>r</a:t>
            </a:r>
            <a:r>
              <a:rPr sz="2800" spc="-185" dirty="0">
                <a:solidFill>
                  <a:srgbClr val="3C3C3C"/>
                </a:solidFill>
                <a:latin typeface="Trebuchet MS" panose="020B0603020202020204"/>
                <a:cs typeface="Trebuchet MS" panose="020B0603020202020204"/>
              </a:rPr>
              <a:t>ee</a:t>
            </a:r>
            <a:r>
              <a:rPr sz="2800" spc="-80"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gas</a:t>
            </a:r>
            <a:r>
              <a:rPr sz="2800" spc="-75" dirty="0">
                <a:solidFill>
                  <a:srgbClr val="3C3C3C"/>
                </a:solidFill>
                <a:latin typeface="Trebuchet MS" panose="020B0603020202020204"/>
                <a:cs typeface="Trebuchet MS" panose="020B0603020202020204"/>
              </a:rPr>
              <a:t> </a:t>
            </a:r>
            <a:r>
              <a:rPr sz="2800" spc="-120" dirty="0">
                <a:solidFill>
                  <a:srgbClr val="3C3C3C"/>
                </a:solidFill>
                <a:latin typeface="Trebuchet MS" panose="020B0603020202020204"/>
                <a:cs typeface="Trebuchet MS" panose="020B0603020202020204"/>
              </a:rPr>
              <a:t>un</a:t>
            </a:r>
            <a:r>
              <a:rPr sz="2800" spc="-95" dirty="0">
                <a:solidFill>
                  <a:srgbClr val="3C3C3C"/>
                </a:solidFill>
                <a:latin typeface="Trebuchet MS" panose="020B0603020202020204"/>
                <a:cs typeface="Trebuchet MS" panose="020B0603020202020204"/>
              </a:rPr>
              <a:t>der</a:t>
            </a:r>
            <a:r>
              <a:rPr sz="2800" spc="-105" dirty="0">
                <a:solidFill>
                  <a:srgbClr val="3C3C3C"/>
                </a:solidFill>
                <a:latin typeface="Trebuchet MS" panose="020B0603020202020204"/>
                <a:cs typeface="Trebuchet MS" panose="020B0603020202020204"/>
              </a:rPr>
              <a:t> </a:t>
            </a:r>
            <a:r>
              <a:rPr sz="2800" spc="-204" dirty="0">
                <a:solidFill>
                  <a:srgbClr val="3C3C3C"/>
                </a:solidFill>
                <a:latin typeface="Trebuchet MS" panose="020B0603020202020204"/>
                <a:cs typeface="Trebuchet MS" panose="020B0603020202020204"/>
              </a:rPr>
              <a:t>d</a:t>
            </a:r>
            <a:r>
              <a:rPr sz="2800" spc="-95" dirty="0">
                <a:solidFill>
                  <a:srgbClr val="3C3C3C"/>
                </a:solidFill>
                <a:latin typeface="Trebuchet MS" panose="020B0603020202020204"/>
                <a:cs typeface="Trebuchet MS" panose="020B0603020202020204"/>
              </a:rPr>
              <a:t>i</a:t>
            </a:r>
            <a:r>
              <a:rPr sz="2800" spc="-300" dirty="0">
                <a:solidFill>
                  <a:srgbClr val="3C3C3C"/>
                </a:solidFill>
                <a:latin typeface="Trebuchet MS" panose="020B0603020202020204"/>
                <a:cs typeface="Trebuchet MS" panose="020B0603020202020204"/>
              </a:rPr>
              <a:t>a</a:t>
            </a:r>
            <a:r>
              <a:rPr sz="2800" spc="-150" dirty="0">
                <a:solidFill>
                  <a:srgbClr val="3C3C3C"/>
                </a:solidFill>
                <a:latin typeface="Trebuchet MS" panose="020B0603020202020204"/>
                <a:cs typeface="Trebuchet MS" panose="020B0603020202020204"/>
              </a:rPr>
              <a:t>p</a:t>
            </a:r>
            <a:r>
              <a:rPr sz="2800" spc="-120" dirty="0">
                <a:solidFill>
                  <a:srgbClr val="3C3C3C"/>
                </a:solidFill>
                <a:latin typeface="Trebuchet MS" panose="020B0603020202020204"/>
                <a:cs typeface="Trebuchet MS" panose="020B0603020202020204"/>
              </a:rPr>
              <a:t>h</a:t>
            </a:r>
            <a:r>
              <a:rPr sz="2800" spc="10" dirty="0">
                <a:solidFill>
                  <a:srgbClr val="3C3C3C"/>
                </a:solidFill>
                <a:latin typeface="Trebuchet MS" panose="020B0603020202020204"/>
                <a:cs typeface="Trebuchet MS" panose="020B0603020202020204"/>
              </a:rPr>
              <a:t>r</a:t>
            </a:r>
            <a:r>
              <a:rPr sz="2800" spc="-170" dirty="0">
                <a:solidFill>
                  <a:srgbClr val="3C3C3C"/>
                </a:solidFill>
                <a:latin typeface="Trebuchet MS" panose="020B0603020202020204"/>
                <a:cs typeface="Trebuchet MS" panose="020B0603020202020204"/>
              </a:rPr>
              <a:t>agm  </a:t>
            </a:r>
            <a:r>
              <a:rPr sz="2800" spc="-180" dirty="0">
                <a:solidFill>
                  <a:srgbClr val="3C3C3C"/>
                </a:solidFill>
                <a:latin typeface="Trebuchet MS" panose="020B0603020202020204"/>
                <a:cs typeface="Trebuchet MS" panose="020B0603020202020204"/>
              </a:rPr>
              <a:t>i</a:t>
            </a:r>
            <a:r>
              <a:rPr sz="2800" spc="-125" dirty="0">
                <a:solidFill>
                  <a:srgbClr val="3C3C3C"/>
                </a:solidFill>
                <a:latin typeface="Trebuchet MS" panose="020B0603020202020204"/>
                <a:cs typeface="Trebuchet MS" panose="020B0603020202020204"/>
              </a:rPr>
              <a:t>n</a:t>
            </a:r>
            <a:r>
              <a:rPr sz="2800" spc="-90" dirty="0">
                <a:solidFill>
                  <a:srgbClr val="3C3C3C"/>
                </a:solidFill>
                <a:latin typeface="Trebuchet MS" panose="020B0603020202020204"/>
                <a:cs typeface="Trebuchet MS" panose="020B0603020202020204"/>
              </a:rPr>
              <a:t> </a:t>
            </a:r>
            <a:r>
              <a:rPr sz="2800" spc="-55" dirty="0">
                <a:solidFill>
                  <a:srgbClr val="3C3C3C"/>
                </a:solidFill>
                <a:latin typeface="Trebuchet MS" panose="020B0603020202020204"/>
                <a:cs typeface="Trebuchet MS" panose="020B0603020202020204"/>
              </a:rPr>
              <a:t>80</a:t>
            </a:r>
            <a:r>
              <a:rPr sz="2800" spc="215" dirty="0">
                <a:solidFill>
                  <a:srgbClr val="3C3C3C"/>
                </a:solidFill>
                <a:latin typeface="Trebuchet MS" panose="020B0603020202020204"/>
                <a:cs typeface="Trebuchet MS" panose="020B0603020202020204"/>
              </a:rPr>
              <a:t>%</a:t>
            </a:r>
            <a:r>
              <a:rPr sz="2800" spc="-105" dirty="0">
                <a:solidFill>
                  <a:srgbClr val="3C3C3C"/>
                </a:solidFill>
                <a:latin typeface="Trebuchet MS" panose="020B0603020202020204"/>
                <a:cs typeface="Trebuchet MS" panose="020B0603020202020204"/>
              </a:rPr>
              <a:t> </a:t>
            </a:r>
            <a:r>
              <a:rPr sz="2800" spc="50" dirty="0">
                <a:solidFill>
                  <a:srgbClr val="3C3C3C"/>
                </a:solidFill>
                <a:latin typeface="Trebuchet MS" panose="020B0603020202020204"/>
                <a:cs typeface="Trebuchet MS" panose="020B0603020202020204"/>
              </a:rPr>
              <a:t>o</a:t>
            </a:r>
            <a:r>
              <a:rPr sz="2800" spc="-335" dirty="0">
                <a:solidFill>
                  <a:srgbClr val="3C3C3C"/>
                </a:solidFill>
                <a:latin typeface="Trebuchet MS" panose="020B0603020202020204"/>
                <a:cs typeface="Trebuchet MS" panose="020B0603020202020204"/>
              </a:rPr>
              <a:t>f</a:t>
            </a:r>
            <a:r>
              <a:rPr sz="2800" spc="-85" dirty="0">
                <a:solidFill>
                  <a:srgbClr val="3C3C3C"/>
                </a:solidFill>
                <a:latin typeface="Trebuchet MS" panose="020B0603020202020204"/>
                <a:cs typeface="Trebuchet MS" panose="020B0603020202020204"/>
              </a:rPr>
              <a:t> </a:t>
            </a:r>
            <a:r>
              <a:rPr sz="2800" spc="-175" dirty="0">
                <a:solidFill>
                  <a:srgbClr val="3C3C3C"/>
                </a:solidFill>
                <a:latin typeface="Trebuchet MS" panose="020B0603020202020204"/>
                <a:cs typeface="Trebuchet MS" panose="020B0603020202020204"/>
              </a:rPr>
              <a:t>ca</a:t>
            </a:r>
            <a:r>
              <a:rPr sz="2800" spc="-150" dirty="0">
                <a:solidFill>
                  <a:srgbClr val="3C3C3C"/>
                </a:solidFill>
                <a:latin typeface="Trebuchet MS" panose="020B0603020202020204"/>
                <a:cs typeface="Trebuchet MS" panose="020B0603020202020204"/>
              </a:rPr>
              <a:t>s</a:t>
            </a:r>
            <a:r>
              <a:rPr sz="2800" spc="-120" dirty="0">
                <a:solidFill>
                  <a:srgbClr val="3C3C3C"/>
                </a:solidFill>
                <a:latin typeface="Trebuchet MS" panose="020B0603020202020204"/>
                <a:cs typeface="Trebuchet MS" panose="020B0603020202020204"/>
              </a:rPr>
              <a:t>es</a:t>
            </a:r>
            <a:r>
              <a:rPr sz="2800" spc="-105" dirty="0">
                <a:solidFill>
                  <a:srgbClr val="3C3C3C"/>
                </a:solidFill>
                <a:latin typeface="Trebuchet MS" panose="020B0603020202020204"/>
                <a:cs typeface="Trebuchet MS" panose="020B0603020202020204"/>
              </a:rPr>
              <a:t> </a:t>
            </a:r>
            <a:r>
              <a:rPr sz="2800" spc="-140" dirty="0">
                <a:solidFill>
                  <a:srgbClr val="3C3C3C"/>
                </a:solidFill>
                <a:latin typeface="Trebuchet MS" panose="020B0603020202020204"/>
                <a:cs typeface="Trebuchet MS" panose="020B0603020202020204"/>
              </a:rPr>
              <a:t>wit</a:t>
            </a:r>
            <a:r>
              <a:rPr sz="2800" spc="-155" dirty="0">
                <a:solidFill>
                  <a:srgbClr val="3C3C3C"/>
                </a:solidFill>
                <a:latin typeface="Trebuchet MS" panose="020B0603020202020204"/>
                <a:cs typeface="Trebuchet MS" panose="020B0603020202020204"/>
              </a:rPr>
              <a:t>h</a:t>
            </a:r>
            <a:r>
              <a:rPr sz="2800" spc="-70"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P</a:t>
            </a:r>
            <a:r>
              <a:rPr sz="2800" spc="-120" dirty="0">
                <a:solidFill>
                  <a:srgbClr val="3C3C3C"/>
                </a:solidFill>
                <a:latin typeface="Trebuchet MS" panose="020B0603020202020204"/>
                <a:cs typeface="Trebuchet MS" panose="020B0603020202020204"/>
              </a:rPr>
              <a:t>P</a:t>
            </a:r>
            <a:r>
              <a:rPr sz="2800" spc="170" dirty="0">
                <a:solidFill>
                  <a:srgbClr val="3C3C3C"/>
                </a:solidFill>
                <a:latin typeface="Trebuchet MS" panose="020B0603020202020204"/>
                <a:cs typeface="Trebuchet MS" panose="020B0603020202020204"/>
              </a:rPr>
              <a:t>U</a:t>
            </a:r>
            <a:endParaRPr sz="2800">
              <a:latin typeface="Trebuchet MS" panose="020B0603020202020204"/>
              <a:cs typeface="Trebuchet MS" panose="020B0603020202020204"/>
            </a:endParaRPr>
          </a:p>
          <a:p>
            <a:pPr marL="317500" marR="5080" indent="-305435">
              <a:lnSpc>
                <a:spcPct val="100000"/>
              </a:lnSpc>
              <a:spcBef>
                <a:spcPts val="1280"/>
              </a:spcBef>
              <a:buClr>
                <a:srgbClr val="903062"/>
              </a:buClr>
              <a:buSzPct val="91000"/>
              <a:buFont typeface="Cambria" panose="02040503050406030204"/>
              <a:buChar char="◾"/>
              <a:tabLst>
                <a:tab pos="318135" algn="l"/>
              </a:tabLst>
            </a:pPr>
            <a:r>
              <a:rPr sz="2800" spc="-105" dirty="0">
                <a:solidFill>
                  <a:srgbClr val="3C3C3C"/>
                </a:solidFill>
                <a:latin typeface="Trebuchet MS" panose="020B0603020202020204"/>
                <a:cs typeface="Trebuchet MS" panose="020B0603020202020204"/>
              </a:rPr>
              <a:t>In</a:t>
            </a:r>
            <a:r>
              <a:rPr sz="2800" spc="-75" dirty="0">
                <a:solidFill>
                  <a:srgbClr val="3C3C3C"/>
                </a:solidFill>
                <a:latin typeface="Trebuchet MS" panose="020B0603020202020204"/>
                <a:cs typeface="Trebuchet MS" panose="020B0603020202020204"/>
              </a:rPr>
              <a:t> </a:t>
            </a:r>
            <a:r>
              <a:rPr sz="2800" spc="-55" dirty="0">
                <a:solidFill>
                  <a:srgbClr val="3C3C3C"/>
                </a:solidFill>
                <a:latin typeface="Trebuchet MS" panose="020B0603020202020204"/>
                <a:cs typeface="Trebuchet MS" panose="020B0603020202020204"/>
              </a:rPr>
              <a:t>20</a:t>
            </a:r>
            <a:r>
              <a:rPr sz="2800" spc="215" dirty="0">
                <a:solidFill>
                  <a:srgbClr val="3C3C3C"/>
                </a:solidFill>
                <a:latin typeface="Trebuchet MS" panose="020B0603020202020204"/>
                <a:cs typeface="Trebuchet MS" panose="020B0603020202020204"/>
              </a:rPr>
              <a:t>%</a:t>
            </a:r>
            <a:r>
              <a:rPr sz="2800" spc="-130" dirty="0">
                <a:solidFill>
                  <a:srgbClr val="3C3C3C"/>
                </a:solidFill>
                <a:latin typeface="Trebuchet MS" panose="020B0603020202020204"/>
                <a:cs typeface="Trebuchet MS" panose="020B0603020202020204"/>
              </a:rPr>
              <a:t> </a:t>
            </a:r>
            <a:r>
              <a:rPr sz="2800" spc="50" dirty="0">
                <a:solidFill>
                  <a:srgbClr val="3C3C3C"/>
                </a:solidFill>
                <a:latin typeface="Trebuchet MS" panose="020B0603020202020204"/>
                <a:cs typeface="Trebuchet MS" panose="020B0603020202020204"/>
              </a:rPr>
              <a:t>o</a:t>
            </a:r>
            <a:r>
              <a:rPr sz="2800" spc="-335" dirty="0">
                <a:solidFill>
                  <a:srgbClr val="3C3C3C"/>
                </a:solidFill>
                <a:latin typeface="Trebuchet MS" panose="020B0603020202020204"/>
                <a:cs typeface="Trebuchet MS" panose="020B0603020202020204"/>
              </a:rPr>
              <a:t>f</a:t>
            </a:r>
            <a:r>
              <a:rPr sz="2800" spc="-85" dirty="0">
                <a:solidFill>
                  <a:srgbClr val="3C3C3C"/>
                </a:solidFill>
                <a:latin typeface="Trebuchet MS" panose="020B0603020202020204"/>
                <a:cs typeface="Trebuchet MS" panose="020B0603020202020204"/>
              </a:rPr>
              <a:t> </a:t>
            </a:r>
            <a:r>
              <a:rPr sz="2800" spc="-175" dirty="0">
                <a:solidFill>
                  <a:srgbClr val="3C3C3C"/>
                </a:solidFill>
                <a:latin typeface="Trebuchet MS" panose="020B0603020202020204"/>
                <a:cs typeface="Trebuchet MS" panose="020B0603020202020204"/>
              </a:rPr>
              <a:t>ca</a:t>
            </a:r>
            <a:r>
              <a:rPr sz="2800" spc="-150" dirty="0">
                <a:solidFill>
                  <a:srgbClr val="3C3C3C"/>
                </a:solidFill>
                <a:latin typeface="Trebuchet MS" panose="020B0603020202020204"/>
                <a:cs typeface="Trebuchet MS" panose="020B0603020202020204"/>
              </a:rPr>
              <a:t>s</a:t>
            </a:r>
            <a:r>
              <a:rPr sz="2800" spc="-215" dirty="0">
                <a:solidFill>
                  <a:srgbClr val="3C3C3C"/>
                </a:solidFill>
                <a:latin typeface="Trebuchet MS" panose="020B0603020202020204"/>
                <a:cs typeface="Trebuchet MS" panose="020B0603020202020204"/>
              </a:rPr>
              <a:t>es,</a:t>
            </a:r>
            <a:r>
              <a:rPr sz="2800" spc="-355"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70" dirty="0">
                <a:solidFill>
                  <a:srgbClr val="3C3C3C"/>
                </a:solidFill>
                <a:latin typeface="Trebuchet MS" panose="020B0603020202020204"/>
                <a:cs typeface="Trebuchet MS" panose="020B0603020202020204"/>
              </a:rPr>
              <a:t>h</a:t>
            </a:r>
            <a:r>
              <a:rPr sz="2800" spc="-95" dirty="0">
                <a:solidFill>
                  <a:srgbClr val="3C3C3C"/>
                </a:solidFill>
                <a:latin typeface="Trebuchet MS" panose="020B0603020202020204"/>
                <a:cs typeface="Trebuchet MS" panose="020B0603020202020204"/>
              </a:rPr>
              <a:t>e</a:t>
            </a:r>
            <a:r>
              <a:rPr sz="2800" spc="-125" dirty="0">
                <a:solidFill>
                  <a:srgbClr val="3C3C3C"/>
                </a:solidFill>
                <a:latin typeface="Trebuchet MS" panose="020B0603020202020204"/>
                <a:cs typeface="Trebuchet MS" panose="020B0603020202020204"/>
              </a:rPr>
              <a:t>r</a:t>
            </a:r>
            <a:r>
              <a:rPr sz="2800" spc="-185" dirty="0">
                <a:solidFill>
                  <a:srgbClr val="3C3C3C"/>
                </a:solidFill>
                <a:latin typeface="Trebuchet MS" panose="020B0603020202020204"/>
                <a:cs typeface="Trebuchet MS" panose="020B0603020202020204"/>
              </a:rPr>
              <a:t>e</a:t>
            </a:r>
            <a:r>
              <a:rPr sz="2800" spc="-105"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i</a:t>
            </a:r>
            <a:r>
              <a:rPr sz="2800" spc="-55" dirty="0">
                <a:solidFill>
                  <a:srgbClr val="3C3C3C"/>
                </a:solidFill>
                <a:latin typeface="Trebuchet MS" panose="020B0603020202020204"/>
                <a:cs typeface="Trebuchet MS" panose="020B0603020202020204"/>
              </a:rPr>
              <a:t>s</a:t>
            </a:r>
            <a:r>
              <a:rPr sz="2800" spc="-75" dirty="0">
                <a:solidFill>
                  <a:srgbClr val="3C3C3C"/>
                </a:solidFill>
                <a:latin typeface="Trebuchet MS" panose="020B0603020202020204"/>
                <a:cs typeface="Trebuchet MS" panose="020B0603020202020204"/>
              </a:rPr>
              <a:t> </a:t>
            </a:r>
            <a:r>
              <a:rPr sz="2800" spc="-120" dirty="0">
                <a:solidFill>
                  <a:srgbClr val="3C3C3C"/>
                </a:solidFill>
                <a:latin typeface="Trebuchet MS" panose="020B0603020202020204"/>
                <a:cs typeface="Trebuchet MS" panose="020B0603020202020204"/>
              </a:rPr>
              <a:t>n</a:t>
            </a:r>
            <a:r>
              <a:rPr sz="2800" spc="45" dirty="0">
                <a:solidFill>
                  <a:srgbClr val="3C3C3C"/>
                </a:solidFill>
                <a:latin typeface="Trebuchet MS" panose="020B0603020202020204"/>
                <a:cs typeface="Trebuchet MS" panose="020B0603020202020204"/>
              </a:rPr>
              <a:t>o</a:t>
            </a:r>
            <a:r>
              <a:rPr sz="2800" spc="-95"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gas</a:t>
            </a:r>
            <a:r>
              <a:rPr sz="2800" spc="-75" dirty="0">
                <a:solidFill>
                  <a:srgbClr val="3C3C3C"/>
                </a:solidFill>
                <a:latin typeface="Trebuchet MS" panose="020B0603020202020204"/>
                <a:cs typeface="Trebuchet MS" panose="020B0603020202020204"/>
              </a:rPr>
              <a:t> </a:t>
            </a:r>
            <a:r>
              <a:rPr sz="2800" spc="-120" dirty="0">
                <a:solidFill>
                  <a:srgbClr val="3C3C3C"/>
                </a:solidFill>
                <a:latin typeface="Trebuchet MS" panose="020B0603020202020204"/>
                <a:cs typeface="Trebuchet MS" panose="020B0603020202020204"/>
              </a:rPr>
              <a:t>un</a:t>
            </a:r>
            <a:r>
              <a:rPr sz="2800" spc="-80" dirty="0">
                <a:solidFill>
                  <a:srgbClr val="3C3C3C"/>
                </a:solidFill>
                <a:latin typeface="Trebuchet MS" panose="020B0603020202020204"/>
                <a:cs typeface="Trebuchet MS" panose="020B0603020202020204"/>
              </a:rPr>
              <a:t>der  </a:t>
            </a:r>
            <a:r>
              <a:rPr sz="2800" spc="-170" dirty="0">
                <a:solidFill>
                  <a:srgbClr val="3C3C3C"/>
                </a:solidFill>
                <a:latin typeface="Trebuchet MS" panose="020B0603020202020204"/>
                <a:cs typeface="Trebuchet MS" panose="020B0603020202020204"/>
              </a:rPr>
              <a:t>diaphragm</a:t>
            </a:r>
            <a:endParaRPr sz="2800">
              <a:latin typeface="Trebuchet MS" panose="020B0603020202020204"/>
              <a:cs typeface="Trebuchet MS" panose="020B0603020202020204"/>
            </a:endParaRPr>
          </a:p>
        </p:txBody>
      </p:sp>
      <p:pic>
        <p:nvPicPr>
          <p:cNvPr id="4" name="object 4"/>
          <p:cNvPicPr/>
          <p:nvPr/>
        </p:nvPicPr>
        <p:blipFill>
          <a:blip r:embed="rId2" cstate="print"/>
          <a:stretch>
            <a:fillRect/>
          </a:stretch>
        </p:blipFill>
        <p:spPr>
          <a:xfrm>
            <a:off x="6955535" y="2097023"/>
            <a:ext cx="4370832" cy="424891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8912" y="615695"/>
            <a:ext cx="11311255" cy="1188720"/>
          </a:xfrm>
          <a:prstGeom prst="rect">
            <a:avLst/>
          </a:prstGeom>
          <a:solidFill>
            <a:srgbClr val="4D1334"/>
          </a:solidFill>
        </p:spPr>
        <p:txBody>
          <a:bodyPr vert="horz" wrap="square" lIns="0" tIns="635" rIns="0" bIns="0" rtlCol="0">
            <a:spAutoFit/>
          </a:bodyPr>
          <a:lstStyle/>
          <a:p>
            <a:pPr>
              <a:lnSpc>
                <a:spcPct val="100000"/>
              </a:lnSpc>
              <a:spcBef>
                <a:spcPts val="5"/>
              </a:spcBef>
            </a:pPr>
            <a:endParaRPr sz="4200">
              <a:latin typeface="Times New Roman" panose="02020603050405020304"/>
              <a:cs typeface="Times New Roman" panose="02020603050405020304"/>
            </a:endParaRPr>
          </a:p>
          <a:p>
            <a:pPr marL="233680">
              <a:lnSpc>
                <a:spcPct val="100000"/>
              </a:lnSpc>
            </a:pPr>
            <a:r>
              <a:rPr sz="2800" spc="45" dirty="0">
                <a:solidFill>
                  <a:srgbClr val="FFFFFF"/>
                </a:solidFill>
                <a:latin typeface="Trebuchet MS" panose="020B0603020202020204"/>
                <a:cs typeface="Trebuchet MS" panose="020B0603020202020204"/>
              </a:rPr>
              <a:t>INVESTIGATIONS:</a:t>
            </a:r>
            <a:endParaRPr sz="2800">
              <a:latin typeface="Trebuchet MS" panose="020B0603020202020204"/>
              <a:cs typeface="Trebuchet MS" panose="020B0603020202020204"/>
            </a:endParaRPr>
          </a:p>
        </p:txBody>
      </p:sp>
      <p:sp>
        <p:nvSpPr>
          <p:cNvPr id="3" name="object 3"/>
          <p:cNvSpPr txBox="1"/>
          <p:nvPr/>
        </p:nvSpPr>
        <p:spPr>
          <a:xfrm>
            <a:off x="78739" y="1874149"/>
            <a:ext cx="11699875" cy="1791335"/>
          </a:xfrm>
          <a:prstGeom prst="rect">
            <a:avLst/>
          </a:prstGeom>
        </p:spPr>
        <p:txBody>
          <a:bodyPr vert="horz" wrap="square" lIns="0" tIns="173990" rIns="0" bIns="0" rtlCol="0">
            <a:spAutoFit/>
          </a:bodyPr>
          <a:lstStyle/>
          <a:p>
            <a:pPr marL="317500" indent="-304800">
              <a:lnSpc>
                <a:spcPct val="100000"/>
              </a:lnSpc>
              <a:spcBef>
                <a:spcPts val="1370"/>
              </a:spcBef>
              <a:buClr>
                <a:srgbClr val="903062"/>
              </a:buClr>
              <a:buSzPct val="91000"/>
              <a:buFont typeface="Cambria" panose="02040503050406030204"/>
              <a:buChar char="◾"/>
              <a:tabLst>
                <a:tab pos="317500" algn="l"/>
              </a:tabLst>
            </a:pPr>
            <a:r>
              <a:rPr sz="2800" spc="-60" dirty="0">
                <a:solidFill>
                  <a:srgbClr val="3C3C3C"/>
                </a:solidFill>
                <a:latin typeface="Trebuchet MS" panose="020B0603020202020204"/>
                <a:cs typeface="Trebuchet MS" panose="020B0603020202020204"/>
              </a:rPr>
              <a:t>2</a:t>
            </a:r>
            <a:r>
              <a:rPr sz="2800" spc="-120" dirty="0">
                <a:solidFill>
                  <a:srgbClr val="3C3C3C"/>
                </a:solidFill>
                <a:latin typeface="Trebuchet MS" panose="020B0603020202020204"/>
                <a:cs typeface="Trebuchet MS" panose="020B0603020202020204"/>
              </a:rPr>
              <a:t>)</a:t>
            </a:r>
            <a:r>
              <a:rPr sz="2800" spc="-100" dirty="0">
                <a:solidFill>
                  <a:srgbClr val="3C3C3C"/>
                </a:solidFill>
                <a:latin typeface="Trebuchet MS" panose="020B0603020202020204"/>
                <a:cs typeface="Trebuchet MS" panose="020B0603020202020204"/>
              </a:rPr>
              <a:t> </a:t>
            </a:r>
            <a:r>
              <a:rPr sz="2800" spc="-50" dirty="0">
                <a:solidFill>
                  <a:srgbClr val="3C3C3C"/>
                </a:solidFill>
                <a:latin typeface="Trebuchet MS" panose="020B0603020202020204"/>
                <a:cs typeface="Trebuchet MS" panose="020B0603020202020204"/>
              </a:rPr>
              <a:t>L</a:t>
            </a:r>
            <a:r>
              <a:rPr sz="2800" spc="-310" dirty="0">
                <a:solidFill>
                  <a:srgbClr val="3C3C3C"/>
                </a:solidFill>
                <a:latin typeface="Trebuchet MS" panose="020B0603020202020204"/>
                <a:cs typeface="Trebuchet MS" panose="020B0603020202020204"/>
              </a:rPr>
              <a:t>e</a:t>
            </a:r>
            <a:r>
              <a:rPr sz="2800" spc="-220" dirty="0">
                <a:solidFill>
                  <a:srgbClr val="3C3C3C"/>
                </a:solidFill>
                <a:latin typeface="Trebuchet MS" panose="020B0603020202020204"/>
                <a:cs typeface="Trebuchet MS" panose="020B0603020202020204"/>
              </a:rPr>
              <a:t>f</a:t>
            </a:r>
            <a:r>
              <a:rPr sz="2800" spc="-175" dirty="0">
                <a:solidFill>
                  <a:srgbClr val="3C3C3C"/>
                </a:solidFill>
                <a:latin typeface="Trebuchet MS" panose="020B0603020202020204"/>
                <a:cs typeface="Trebuchet MS" panose="020B0603020202020204"/>
              </a:rPr>
              <a:t>t</a:t>
            </a:r>
            <a:r>
              <a:rPr sz="2800" spc="-55" dirty="0">
                <a:solidFill>
                  <a:srgbClr val="3C3C3C"/>
                </a:solidFill>
                <a:latin typeface="Trebuchet MS" panose="020B0603020202020204"/>
                <a:cs typeface="Trebuchet MS" panose="020B0603020202020204"/>
              </a:rPr>
              <a:t> </a:t>
            </a:r>
            <a:r>
              <a:rPr sz="2800" spc="-204" dirty="0">
                <a:solidFill>
                  <a:srgbClr val="3C3C3C"/>
                </a:solidFill>
                <a:latin typeface="Trebuchet MS" panose="020B0603020202020204"/>
                <a:cs typeface="Trebuchet MS" panose="020B0603020202020204"/>
              </a:rPr>
              <a:t>l</a:t>
            </a:r>
            <a:r>
              <a:rPr sz="2800" spc="-160" dirty="0">
                <a:solidFill>
                  <a:srgbClr val="3C3C3C"/>
                </a:solidFill>
                <a:latin typeface="Trebuchet MS" panose="020B0603020202020204"/>
                <a:cs typeface="Trebuchet MS" panose="020B0603020202020204"/>
              </a:rPr>
              <a:t>ate</a:t>
            </a:r>
            <a:r>
              <a:rPr sz="2800" spc="-145" dirty="0">
                <a:solidFill>
                  <a:srgbClr val="3C3C3C"/>
                </a:solidFill>
                <a:latin typeface="Trebuchet MS" panose="020B0603020202020204"/>
                <a:cs typeface="Trebuchet MS" panose="020B0603020202020204"/>
              </a:rPr>
              <a:t>r</a:t>
            </a:r>
            <a:r>
              <a:rPr sz="2800" spc="-245" dirty="0">
                <a:solidFill>
                  <a:srgbClr val="3C3C3C"/>
                </a:solidFill>
                <a:latin typeface="Trebuchet MS" panose="020B0603020202020204"/>
                <a:cs typeface="Trebuchet MS" panose="020B0603020202020204"/>
              </a:rPr>
              <a:t>al</a:t>
            </a:r>
            <a:r>
              <a:rPr sz="2800" spc="-95"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decu</a:t>
            </a:r>
            <a:r>
              <a:rPr sz="2800" spc="-140" dirty="0">
                <a:solidFill>
                  <a:srgbClr val="3C3C3C"/>
                </a:solidFill>
                <a:latin typeface="Trebuchet MS" panose="020B0603020202020204"/>
                <a:cs typeface="Trebuchet MS" panose="020B0603020202020204"/>
              </a:rPr>
              <a:t>b</a:t>
            </a:r>
            <a:r>
              <a:rPr sz="2800" spc="-180" dirty="0">
                <a:solidFill>
                  <a:srgbClr val="3C3C3C"/>
                </a:solidFill>
                <a:latin typeface="Trebuchet MS" panose="020B0603020202020204"/>
                <a:cs typeface="Trebuchet MS" panose="020B0603020202020204"/>
              </a:rPr>
              <a:t>i</a:t>
            </a:r>
            <a:r>
              <a:rPr sz="2800" spc="-130" dirty="0">
                <a:solidFill>
                  <a:srgbClr val="3C3C3C"/>
                </a:solidFill>
                <a:latin typeface="Trebuchet MS" panose="020B0603020202020204"/>
                <a:cs typeface="Trebuchet MS" panose="020B0603020202020204"/>
              </a:rPr>
              <a:t>t</a:t>
            </a:r>
            <a:r>
              <a:rPr sz="2800" spc="-170" dirty="0">
                <a:solidFill>
                  <a:srgbClr val="3C3C3C"/>
                </a:solidFill>
                <a:latin typeface="Trebuchet MS" panose="020B0603020202020204"/>
                <a:cs typeface="Trebuchet MS" panose="020B0603020202020204"/>
              </a:rPr>
              <a:t>u</a:t>
            </a:r>
            <a:r>
              <a:rPr sz="2800" spc="-55" dirty="0">
                <a:solidFill>
                  <a:srgbClr val="3C3C3C"/>
                </a:solidFill>
                <a:latin typeface="Trebuchet MS" panose="020B0603020202020204"/>
                <a:cs typeface="Trebuchet MS" panose="020B0603020202020204"/>
              </a:rPr>
              <a:t>s</a:t>
            </a:r>
            <a:r>
              <a:rPr sz="2800" spc="-150" dirty="0">
                <a:solidFill>
                  <a:srgbClr val="3C3C3C"/>
                </a:solidFill>
                <a:latin typeface="Trebuchet MS" panose="020B0603020202020204"/>
                <a:cs typeface="Trebuchet MS" panose="020B0603020202020204"/>
              </a:rPr>
              <a:t> </a:t>
            </a:r>
            <a:r>
              <a:rPr sz="2800" spc="25" dirty="0">
                <a:solidFill>
                  <a:srgbClr val="3C3C3C"/>
                </a:solidFill>
                <a:latin typeface="Trebuchet MS" panose="020B0603020202020204"/>
                <a:cs typeface="Trebuchet MS" panose="020B0603020202020204"/>
              </a:rPr>
              <a:t>x</a:t>
            </a:r>
            <a:r>
              <a:rPr sz="2800" spc="-120" dirty="0">
                <a:solidFill>
                  <a:srgbClr val="3C3C3C"/>
                </a:solidFill>
                <a:latin typeface="Trebuchet MS" panose="020B0603020202020204"/>
                <a:cs typeface="Trebuchet MS" panose="020B0603020202020204"/>
              </a:rPr>
              <a:t>-</a:t>
            </a:r>
            <a:r>
              <a:rPr sz="2800" spc="20" dirty="0">
                <a:solidFill>
                  <a:srgbClr val="3C3C3C"/>
                </a:solidFill>
                <a:latin typeface="Trebuchet MS" panose="020B0603020202020204"/>
                <a:cs typeface="Trebuchet MS" panose="020B0603020202020204"/>
              </a:rPr>
              <a:t>r</a:t>
            </a:r>
            <a:r>
              <a:rPr sz="2800" spc="-400" dirty="0">
                <a:solidFill>
                  <a:srgbClr val="3C3C3C"/>
                </a:solidFill>
                <a:latin typeface="Trebuchet MS" panose="020B0603020202020204"/>
                <a:cs typeface="Trebuchet MS" panose="020B0603020202020204"/>
              </a:rPr>
              <a:t>a</a:t>
            </a:r>
            <a:r>
              <a:rPr sz="2800" spc="-285" dirty="0">
                <a:solidFill>
                  <a:srgbClr val="3C3C3C"/>
                </a:solidFill>
                <a:latin typeface="Trebuchet MS" panose="020B0603020202020204"/>
                <a:cs typeface="Trebuchet MS" panose="020B0603020202020204"/>
              </a:rPr>
              <a:t>y:</a:t>
            </a:r>
            <a:endParaRPr sz="2800">
              <a:latin typeface="Trebuchet MS" panose="020B0603020202020204"/>
              <a:cs typeface="Trebuchet MS" panose="020B0603020202020204"/>
            </a:endParaRPr>
          </a:p>
          <a:p>
            <a:pPr marL="317500" indent="-304800">
              <a:lnSpc>
                <a:spcPct val="100000"/>
              </a:lnSpc>
              <a:spcBef>
                <a:spcPts val="1275"/>
              </a:spcBef>
              <a:buClr>
                <a:srgbClr val="903062"/>
              </a:buClr>
              <a:buSzPct val="91000"/>
              <a:buFont typeface="Cambria" panose="02040503050406030204"/>
              <a:buChar char="◾"/>
              <a:tabLst>
                <a:tab pos="317500" algn="l"/>
              </a:tabLst>
            </a:pPr>
            <a:r>
              <a:rPr sz="2800" spc="-55" dirty="0">
                <a:solidFill>
                  <a:srgbClr val="3C3C3C"/>
                </a:solidFill>
                <a:latin typeface="Trebuchet MS" panose="020B0603020202020204"/>
                <a:cs typeface="Trebuchet MS" panose="020B0603020202020204"/>
              </a:rPr>
              <a:t>S</a:t>
            </a:r>
            <a:r>
              <a:rPr sz="2800" spc="-120" dirty="0">
                <a:solidFill>
                  <a:srgbClr val="3C3C3C"/>
                </a:solidFill>
                <a:latin typeface="Trebuchet MS" panose="020B0603020202020204"/>
                <a:cs typeface="Trebuchet MS" panose="020B0603020202020204"/>
              </a:rPr>
              <a:t>h</a:t>
            </a:r>
            <a:r>
              <a:rPr sz="2800" spc="30" dirty="0">
                <a:solidFill>
                  <a:srgbClr val="3C3C3C"/>
                </a:solidFill>
                <a:latin typeface="Trebuchet MS" panose="020B0603020202020204"/>
                <a:cs typeface="Trebuchet MS" panose="020B0603020202020204"/>
              </a:rPr>
              <a:t>o</a:t>
            </a:r>
            <a:r>
              <a:rPr sz="2800" spc="-80" dirty="0">
                <a:solidFill>
                  <a:srgbClr val="3C3C3C"/>
                </a:solidFill>
                <a:latin typeface="Trebuchet MS" panose="020B0603020202020204"/>
                <a:cs typeface="Trebuchet MS" panose="020B0603020202020204"/>
              </a:rPr>
              <a:t>w</a:t>
            </a:r>
            <a:r>
              <a:rPr sz="2800" spc="-45" dirty="0">
                <a:solidFill>
                  <a:srgbClr val="3C3C3C"/>
                </a:solidFill>
                <a:latin typeface="Trebuchet MS" panose="020B0603020202020204"/>
                <a:cs typeface="Trebuchet MS" panose="020B0603020202020204"/>
              </a:rPr>
              <a:t>s</a:t>
            </a:r>
            <a:r>
              <a:rPr sz="2800" spc="-130" dirty="0">
                <a:solidFill>
                  <a:srgbClr val="3C3C3C"/>
                </a:solidFill>
                <a:latin typeface="Trebuchet MS" panose="020B0603020202020204"/>
                <a:cs typeface="Trebuchet MS" panose="020B0603020202020204"/>
              </a:rPr>
              <a:t> </a:t>
            </a:r>
            <a:r>
              <a:rPr sz="2800" spc="-295" dirty="0">
                <a:solidFill>
                  <a:srgbClr val="3C3C3C"/>
                </a:solidFill>
                <a:latin typeface="Trebuchet MS" panose="020B0603020202020204"/>
                <a:cs typeface="Trebuchet MS" panose="020B0603020202020204"/>
              </a:rPr>
              <a:t>a</a:t>
            </a:r>
            <a:r>
              <a:rPr sz="2800" spc="-155" dirty="0">
                <a:solidFill>
                  <a:srgbClr val="3C3C3C"/>
                </a:solidFill>
                <a:latin typeface="Trebuchet MS" panose="020B0603020202020204"/>
                <a:cs typeface="Trebuchet MS" panose="020B0603020202020204"/>
              </a:rPr>
              <a:t>i</a:t>
            </a:r>
            <a:r>
              <a:rPr sz="2800" spc="20" dirty="0">
                <a:solidFill>
                  <a:srgbClr val="3C3C3C"/>
                </a:solidFill>
                <a:latin typeface="Trebuchet MS" panose="020B0603020202020204"/>
                <a:cs typeface="Trebuchet MS" panose="020B0603020202020204"/>
              </a:rPr>
              <a:t>r</a:t>
            </a:r>
            <a:r>
              <a:rPr sz="2800" spc="-65" dirty="0">
                <a:solidFill>
                  <a:srgbClr val="3C3C3C"/>
                </a:solidFill>
                <a:latin typeface="Trebuchet MS" panose="020B0603020202020204"/>
                <a:cs typeface="Trebuchet MS" panose="020B0603020202020204"/>
              </a:rPr>
              <a:t> </a:t>
            </a:r>
            <a:r>
              <a:rPr sz="2800" spc="-120" dirty="0">
                <a:solidFill>
                  <a:srgbClr val="3C3C3C"/>
                </a:solidFill>
                <a:latin typeface="Trebuchet MS" panose="020B0603020202020204"/>
                <a:cs typeface="Trebuchet MS" panose="020B0603020202020204"/>
              </a:rPr>
              <a:t>un</a:t>
            </a:r>
            <a:r>
              <a:rPr sz="2800" spc="-95" dirty="0">
                <a:solidFill>
                  <a:srgbClr val="3C3C3C"/>
                </a:solidFill>
                <a:latin typeface="Trebuchet MS" panose="020B0603020202020204"/>
                <a:cs typeface="Trebuchet MS" panose="020B0603020202020204"/>
              </a:rPr>
              <a:t>der</a:t>
            </a:r>
            <a:r>
              <a:rPr sz="2800" spc="-130" dirty="0">
                <a:solidFill>
                  <a:srgbClr val="3C3C3C"/>
                </a:solidFill>
                <a:latin typeface="Trebuchet MS" panose="020B0603020202020204"/>
                <a:cs typeface="Trebuchet MS" panose="020B0603020202020204"/>
              </a:rPr>
              <a:t> </a:t>
            </a:r>
            <a:r>
              <a:rPr sz="2800" spc="-204" dirty="0">
                <a:solidFill>
                  <a:srgbClr val="3C3C3C"/>
                </a:solidFill>
                <a:latin typeface="Trebuchet MS" panose="020B0603020202020204"/>
                <a:cs typeface="Trebuchet MS" panose="020B0603020202020204"/>
              </a:rPr>
              <a:t>d</a:t>
            </a:r>
            <a:r>
              <a:rPr sz="2800" spc="-95" dirty="0">
                <a:solidFill>
                  <a:srgbClr val="3C3C3C"/>
                </a:solidFill>
                <a:latin typeface="Trebuchet MS" panose="020B0603020202020204"/>
                <a:cs typeface="Trebuchet MS" panose="020B0603020202020204"/>
              </a:rPr>
              <a:t>i</a:t>
            </a:r>
            <a:r>
              <a:rPr sz="2800" spc="-300" dirty="0">
                <a:solidFill>
                  <a:srgbClr val="3C3C3C"/>
                </a:solidFill>
                <a:latin typeface="Trebuchet MS" panose="020B0603020202020204"/>
                <a:cs typeface="Trebuchet MS" panose="020B0603020202020204"/>
              </a:rPr>
              <a:t>a</a:t>
            </a:r>
            <a:r>
              <a:rPr sz="2800" spc="-150" dirty="0">
                <a:solidFill>
                  <a:srgbClr val="3C3C3C"/>
                </a:solidFill>
                <a:latin typeface="Trebuchet MS" panose="020B0603020202020204"/>
                <a:cs typeface="Trebuchet MS" panose="020B0603020202020204"/>
              </a:rPr>
              <a:t>p</a:t>
            </a:r>
            <a:r>
              <a:rPr sz="2800" spc="-120" dirty="0">
                <a:solidFill>
                  <a:srgbClr val="3C3C3C"/>
                </a:solidFill>
                <a:latin typeface="Trebuchet MS" panose="020B0603020202020204"/>
                <a:cs typeface="Trebuchet MS" panose="020B0603020202020204"/>
              </a:rPr>
              <a:t>h</a:t>
            </a:r>
            <a:r>
              <a:rPr sz="2800" spc="10" dirty="0">
                <a:solidFill>
                  <a:srgbClr val="3C3C3C"/>
                </a:solidFill>
                <a:latin typeface="Trebuchet MS" panose="020B0603020202020204"/>
                <a:cs typeface="Trebuchet MS" panose="020B0603020202020204"/>
              </a:rPr>
              <a:t>r</a:t>
            </a:r>
            <a:r>
              <a:rPr sz="2800" spc="-265" dirty="0">
                <a:solidFill>
                  <a:srgbClr val="3C3C3C"/>
                </a:solidFill>
                <a:latin typeface="Trebuchet MS" panose="020B0603020202020204"/>
                <a:cs typeface="Trebuchet MS" panose="020B0603020202020204"/>
              </a:rPr>
              <a:t>agm,</a:t>
            </a:r>
            <a:r>
              <a:rPr sz="2800" spc="-409" dirty="0">
                <a:solidFill>
                  <a:srgbClr val="3C3C3C"/>
                </a:solidFill>
                <a:latin typeface="Trebuchet MS" panose="020B0603020202020204"/>
                <a:cs typeface="Trebuchet MS" panose="020B0603020202020204"/>
              </a:rPr>
              <a:t> </a:t>
            </a:r>
            <a:r>
              <a:rPr sz="2800" spc="-210" dirty="0">
                <a:solidFill>
                  <a:srgbClr val="3C3C3C"/>
                </a:solidFill>
                <a:latin typeface="Trebuchet MS" panose="020B0603020202020204"/>
                <a:cs typeface="Trebuchet MS" panose="020B0603020202020204"/>
              </a:rPr>
              <a:t>a</a:t>
            </a:r>
            <a:r>
              <a:rPr sz="2800" spc="-215" dirty="0">
                <a:solidFill>
                  <a:srgbClr val="3C3C3C"/>
                </a:solidFill>
                <a:latin typeface="Trebuchet MS" panose="020B0603020202020204"/>
                <a:cs typeface="Trebuchet MS" panose="020B0603020202020204"/>
              </a:rPr>
              <a:t>b</a:t>
            </a:r>
            <a:r>
              <a:rPr sz="2800" spc="-45" dirty="0">
                <a:solidFill>
                  <a:srgbClr val="3C3C3C"/>
                </a:solidFill>
                <a:latin typeface="Trebuchet MS" panose="020B0603020202020204"/>
                <a:cs typeface="Trebuchet MS" panose="020B0603020202020204"/>
              </a:rPr>
              <a:t>d</a:t>
            </a:r>
            <a:r>
              <a:rPr sz="2800" spc="-30" dirty="0">
                <a:solidFill>
                  <a:srgbClr val="3C3C3C"/>
                </a:solidFill>
                <a:latin typeface="Trebuchet MS" panose="020B0603020202020204"/>
                <a:cs typeface="Trebuchet MS" panose="020B0603020202020204"/>
              </a:rPr>
              <a:t>o</a:t>
            </a:r>
            <a:r>
              <a:rPr sz="2800" spc="-160" dirty="0">
                <a:solidFill>
                  <a:srgbClr val="3C3C3C"/>
                </a:solidFill>
                <a:latin typeface="Trebuchet MS" panose="020B0603020202020204"/>
                <a:cs typeface="Trebuchet MS" panose="020B0603020202020204"/>
              </a:rPr>
              <a:t>mi</a:t>
            </a:r>
            <a:r>
              <a:rPr sz="2800" spc="-145" dirty="0">
                <a:solidFill>
                  <a:srgbClr val="3C3C3C"/>
                </a:solidFill>
                <a:latin typeface="Trebuchet MS" panose="020B0603020202020204"/>
                <a:cs typeface="Trebuchet MS" panose="020B0603020202020204"/>
              </a:rPr>
              <a:t>n</a:t>
            </a:r>
            <a:r>
              <a:rPr sz="2800" spc="-245" dirty="0">
                <a:solidFill>
                  <a:srgbClr val="3C3C3C"/>
                </a:solidFill>
                <a:latin typeface="Trebuchet MS" panose="020B0603020202020204"/>
                <a:cs typeface="Trebuchet MS" panose="020B0603020202020204"/>
              </a:rPr>
              <a:t>al</a:t>
            </a:r>
            <a:r>
              <a:rPr sz="2800" spc="-145" dirty="0">
                <a:solidFill>
                  <a:srgbClr val="3C3C3C"/>
                </a:solidFill>
                <a:latin typeface="Trebuchet MS" panose="020B0603020202020204"/>
                <a:cs typeface="Trebuchet MS" panose="020B0603020202020204"/>
              </a:rPr>
              <a:t> </a:t>
            </a:r>
            <a:r>
              <a:rPr sz="2800" spc="-220" dirty="0">
                <a:solidFill>
                  <a:srgbClr val="3C3C3C"/>
                </a:solidFill>
                <a:latin typeface="Trebuchet MS" panose="020B0603020202020204"/>
                <a:cs typeface="Trebuchet MS" panose="020B0603020202020204"/>
              </a:rPr>
              <a:t>wal</a:t>
            </a:r>
            <a:r>
              <a:rPr sz="2800" spc="-120" dirty="0">
                <a:solidFill>
                  <a:srgbClr val="3C3C3C"/>
                </a:solidFill>
                <a:latin typeface="Trebuchet MS" panose="020B0603020202020204"/>
                <a:cs typeface="Trebuchet MS" panose="020B0603020202020204"/>
              </a:rPr>
              <a:t>l</a:t>
            </a:r>
            <a:r>
              <a:rPr sz="2800" spc="-90" dirty="0">
                <a:solidFill>
                  <a:srgbClr val="3C3C3C"/>
                </a:solidFill>
                <a:latin typeface="Trebuchet MS" panose="020B0603020202020204"/>
                <a:cs typeface="Trebuchet MS" panose="020B0603020202020204"/>
              </a:rPr>
              <a:t> </a:t>
            </a:r>
            <a:r>
              <a:rPr sz="2800" spc="-195" dirty="0">
                <a:solidFill>
                  <a:srgbClr val="3C3C3C"/>
                </a:solidFill>
                <a:latin typeface="Trebuchet MS" panose="020B0603020202020204"/>
                <a:cs typeface="Trebuchet MS" panose="020B0603020202020204"/>
              </a:rPr>
              <a:t>a</a:t>
            </a:r>
            <a:r>
              <a:rPr sz="2800" spc="-200" dirty="0">
                <a:solidFill>
                  <a:srgbClr val="3C3C3C"/>
                </a:solidFill>
                <a:latin typeface="Trebuchet MS" panose="020B0603020202020204"/>
                <a:cs typeface="Trebuchet MS" panose="020B0603020202020204"/>
              </a:rPr>
              <a:t>n</a:t>
            </a:r>
            <a:r>
              <a:rPr sz="2800" spc="-130" dirty="0">
                <a:solidFill>
                  <a:srgbClr val="3C3C3C"/>
                </a:solidFill>
                <a:latin typeface="Trebuchet MS" panose="020B0603020202020204"/>
                <a:cs typeface="Trebuchet MS" panose="020B0603020202020204"/>
              </a:rPr>
              <a:t>d</a:t>
            </a:r>
            <a:r>
              <a:rPr sz="2800" spc="-95" dirty="0">
                <a:solidFill>
                  <a:srgbClr val="3C3C3C"/>
                </a:solidFill>
                <a:latin typeface="Trebuchet MS" panose="020B0603020202020204"/>
                <a:cs typeface="Trebuchet MS" panose="020B0603020202020204"/>
              </a:rPr>
              <a:t> </a:t>
            </a:r>
            <a:r>
              <a:rPr sz="2800" spc="-210" dirty="0">
                <a:solidFill>
                  <a:srgbClr val="3C3C3C"/>
                </a:solidFill>
                <a:latin typeface="Trebuchet MS" panose="020B0603020202020204"/>
                <a:cs typeface="Trebuchet MS" panose="020B0603020202020204"/>
              </a:rPr>
              <a:t>a</a:t>
            </a:r>
            <a:r>
              <a:rPr sz="2800" spc="-215" dirty="0">
                <a:solidFill>
                  <a:srgbClr val="3C3C3C"/>
                </a:solidFill>
                <a:latin typeface="Trebuchet MS" panose="020B0603020202020204"/>
                <a:cs typeface="Trebuchet MS" panose="020B0603020202020204"/>
              </a:rPr>
              <a:t>b</a:t>
            </a:r>
            <a:r>
              <a:rPr sz="2800" spc="30" dirty="0">
                <a:solidFill>
                  <a:srgbClr val="3C3C3C"/>
                </a:solidFill>
                <a:latin typeface="Trebuchet MS" panose="020B0603020202020204"/>
                <a:cs typeface="Trebuchet MS" panose="020B0603020202020204"/>
              </a:rPr>
              <a:t>o</a:t>
            </a:r>
            <a:r>
              <a:rPr sz="2800" spc="-204" dirty="0">
                <a:solidFill>
                  <a:srgbClr val="3C3C3C"/>
                </a:solidFill>
                <a:latin typeface="Trebuchet MS" panose="020B0603020202020204"/>
                <a:cs typeface="Trebuchet MS" panose="020B0603020202020204"/>
              </a:rPr>
              <a:t>v</a:t>
            </a:r>
            <a:r>
              <a:rPr sz="2800" spc="-185" dirty="0">
                <a:solidFill>
                  <a:srgbClr val="3C3C3C"/>
                </a:solidFill>
                <a:latin typeface="Trebuchet MS" panose="020B0603020202020204"/>
                <a:cs typeface="Trebuchet MS" panose="020B0603020202020204"/>
              </a:rPr>
              <a:t>e</a:t>
            </a:r>
            <a:r>
              <a:rPr sz="2800" spc="-105"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70" dirty="0">
                <a:solidFill>
                  <a:srgbClr val="3C3C3C"/>
                </a:solidFill>
                <a:latin typeface="Trebuchet MS" panose="020B0603020202020204"/>
                <a:cs typeface="Trebuchet MS" panose="020B0603020202020204"/>
              </a:rPr>
              <a:t>h</a:t>
            </a:r>
            <a:r>
              <a:rPr sz="2800" spc="-185" dirty="0">
                <a:solidFill>
                  <a:srgbClr val="3C3C3C"/>
                </a:solidFill>
                <a:latin typeface="Trebuchet MS" panose="020B0603020202020204"/>
                <a:cs typeface="Trebuchet MS" panose="020B0603020202020204"/>
              </a:rPr>
              <a:t>e</a:t>
            </a:r>
            <a:r>
              <a:rPr sz="2800" spc="-105" dirty="0">
                <a:solidFill>
                  <a:srgbClr val="3C3C3C"/>
                </a:solidFill>
                <a:latin typeface="Trebuchet MS" panose="020B0603020202020204"/>
                <a:cs typeface="Trebuchet MS" panose="020B0603020202020204"/>
              </a:rPr>
              <a:t> </a:t>
            </a:r>
            <a:r>
              <a:rPr sz="2800" spc="-204" dirty="0">
                <a:solidFill>
                  <a:srgbClr val="3C3C3C"/>
                </a:solidFill>
                <a:latin typeface="Trebuchet MS" panose="020B0603020202020204"/>
                <a:cs typeface="Trebuchet MS" panose="020B0603020202020204"/>
              </a:rPr>
              <a:t>l</a:t>
            </a:r>
            <a:r>
              <a:rPr sz="2800" spc="-180" dirty="0">
                <a:solidFill>
                  <a:srgbClr val="3C3C3C"/>
                </a:solidFill>
                <a:latin typeface="Trebuchet MS" panose="020B0603020202020204"/>
                <a:cs typeface="Trebuchet MS" panose="020B0603020202020204"/>
              </a:rPr>
              <a:t>i</a:t>
            </a:r>
            <a:r>
              <a:rPr sz="2800" spc="-204" dirty="0">
                <a:solidFill>
                  <a:srgbClr val="3C3C3C"/>
                </a:solidFill>
                <a:latin typeface="Trebuchet MS" panose="020B0603020202020204"/>
                <a:cs typeface="Trebuchet MS" panose="020B0603020202020204"/>
              </a:rPr>
              <a:t>v</a:t>
            </a:r>
            <a:r>
              <a:rPr sz="2800" spc="-80" dirty="0">
                <a:solidFill>
                  <a:srgbClr val="3C3C3C"/>
                </a:solidFill>
                <a:latin typeface="Trebuchet MS" panose="020B0603020202020204"/>
                <a:cs typeface="Trebuchet MS" panose="020B0603020202020204"/>
              </a:rPr>
              <a:t>er</a:t>
            </a:r>
            <a:endParaRPr sz="2800">
              <a:latin typeface="Trebuchet MS" panose="020B0603020202020204"/>
              <a:cs typeface="Trebuchet MS" panose="020B0603020202020204"/>
            </a:endParaRPr>
          </a:p>
          <a:p>
            <a:pPr marL="317500" indent="-304800">
              <a:lnSpc>
                <a:spcPct val="100000"/>
              </a:lnSpc>
              <a:spcBef>
                <a:spcPts val="1275"/>
              </a:spcBef>
              <a:buClr>
                <a:srgbClr val="903062"/>
              </a:buClr>
              <a:buSzPct val="91000"/>
              <a:buFont typeface="Cambria" panose="02040503050406030204"/>
              <a:buChar char="◾"/>
              <a:tabLst>
                <a:tab pos="317500" algn="l"/>
              </a:tabLst>
            </a:pPr>
            <a:r>
              <a:rPr sz="2800" spc="-70" dirty="0">
                <a:solidFill>
                  <a:srgbClr val="3C3C3C"/>
                </a:solidFill>
                <a:latin typeface="Trebuchet MS" panose="020B0603020202020204"/>
                <a:cs typeface="Trebuchet MS" panose="020B0603020202020204"/>
              </a:rPr>
              <a:t>This</a:t>
            </a:r>
            <a:r>
              <a:rPr sz="2800" spc="-130" dirty="0">
                <a:solidFill>
                  <a:srgbClr val="3C3C3C"/>
                </a:solidFill>
                <a:latin typeface="Trebuchet MS" panose="020B0603020202020204"/>
                <a:cs typeface="Trebuchet MS" panose="020B0603020202020204"/>
              </a:rPr>
              <a:t> </a:t>
            </a:r>
            <a:r>
              <a:rPr sz="2800" spc="-114" dirty="0">
                <a:solidFill>
                  <a:srgbClr val="3C3C3C"/>
                </a:solidFill>
                <a:latin typeface="Trebuchet MS" panose="020B0603020202020204"/>
                <a:cs typeface="Trebuchet MS" panose="020B0603020202020204"/>
              </a:rPr>
              <a:t>is</a:t>
            </a:r>
            <a:r>
              <a:rPr sz="2800" spc="-75" dirty="0">
                <a:solidFill>
                  <a:srgbClr val="3C3C3C"/>
                </a:solidFill>
                <a:latin typeface="Trebuchet MS" panose="020B0603020202020204"/>
                <a:cs typeface="Trebuchet MS" panose="020B0603020202020204"/>
              </a:rPr>
              <a:t> </a:t>
            </a:r>
            <a:r>
              <a:rPr sz="2800" spc="-95" dirty="0">
                <a:solidFill>
                  <a:srgbClr val="3C3C3C"/>
                </a:solidFill>
                <a:latin typeface="Trebuchet MS" panose="020B0603020202020204"/>
                <a:cs typeface="Trebuchet MS" panose="020B0603020202020204"/>
              </a:rPr>
              <a:t>done</a:t>
            </a:r>
            <a:r>
              <a:rPr sz="2800" spc="-130" dirty="0">
                <a:solidFill>
                  <a:srgbClr val="3C3C3C"/>
                </a:solidFill>
                <a:latin typeface="Trebuchet MS" panose="020B0603020202020204"/>
                <a:cs typeface="Trebuchet MS" panose="020B0603020202020204"/>
              </a:rPr>
              <a:t> </a:t>
            </a:r>
            <a:r>
              <a:rPr sz="2800" spc="-125" dirty="0">
                <a:solidFill>
                  <a:srgbClr val="3C3C3C"/>
                </a:solidFill>
                <a:latin typeface="Trebuchet MS" panose="020B0603020202020204"/>
                <a:cs typeface="Trebuchet MS" panose="020B0603020202020204"/>
              </a:rPr>
              <a:t>when</a:t>
            </a:r>
            <a:r>
              <a:rPr sz="2800" spc="-95"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the</a:t>
            </a:r>
            <a:r>
              <a:rPr sz="2800" spc="-105"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patient</a:t>
            </a:r>
            <a:r>
              <a:rPr sz="2800" spc="-120" dirty="0">
                <a:solidFill>
                  <a:srgbClr val="3C3C3C"/>
                </a:solidFill>
                <a:latin typeface="Trebuchet MS" panose="020B0603020202020204"/>
                <a:cs typeface="Trebuchet MS" panose="020B0603020202020204"/>
              </a:rPr>
              <a:t> </a:t>
            </a:r>
            <a:r>
              <a:rPr sz="2800" spc="-114" dirty="0">
                <a:solidFill>
                  <a:srgbClr val="3C3C3C"/>
                </a:solidFill>
                <a:latin typeface="Trebuchet MS" panose="020B0603020202020204"/>
                <a:cs typeface="Trebuchet MS" panose="020B0603020202020204"/>
              </a:rPr>
              <a:t>is</a:t>
            </a:r>
            <a:r>
              <a:rPr sz="2800" spc="-75" dirty="0">
                <a:solidFill>
                  <a:srgbClr val="3C3C3C"/>
                </a:solidFill>
                <a:latin typeface="Trebuchet MS" panose="020B0603020202020204"/>
                <a:cs typeface="Trebuchet MS" panose="020B0603020202020204"/>
              </a:rPr>
              <a:t> </a:t>
            </a:r>
            <a:r>
              <a:rPr sz="2800" spc="-170" dirty="0">
                <a:solidFill>
                  <a:srgbClr val="3C3C3C"/>
                </a:solidFill>
                <a:latin typeface="Trebuchet MS" panose="020B0603020202020204"/>
                <a:cs typeface="Trebuchet MS" panose="020B0603020202020204"/>
              </a:rPr>
              <a:t>critically</a:t>
            </a:r>
            <a:r>
              <a:rPr sz="2800" spc="-110" dirty="0">
                <a:solidFill>
                  <a:srgbClr val="3C3C3C"/>
                </a:solidFill>
                <a:latin typeface="Trebuchet MS" panose="020B0603020202020204"/>
                <a:cs typeface="Trebuchet MS" panose="020B0603020202020204"/>
              </a:rPr>
              <a:t> </a:t>
            </a:r>
            <a:r>
              <a:rPr sz="2800" spc="-200" dirty="0">
                <a:solidFill>
                  <a:srgbClr val="3C3C3C"/>
                </a:solidFill>
                <a:latin typeface="Trebuchet MS" panose="020B0603020202020204"/>
                <a:cs typeface="Trebuchet MS" panose="020B0603020202020204"/>
              </a:rPr>
              <a:t>ill</a:t>
            </a:r>
            <a:r>
              <a:rPr sz="2800" spc="-95" dirty="0">
                <a:solidFill>
                  <a:srgbClr val="3C3C3C"/>
                </a:solidFill>
                <a:latin typeface="Trebuchet MS" panose="020B0603020202020204"/>
                <a:cs typeface="Trebuchet MS" panose="020B0603020202020204"/>
              </a:rPr>
              <a:t> </a:t>
            </a:r>
            <a:r>
              <a:rPr sz="2800" spc="-175" dirty="0">
                <a:solidFill>
                  <a:srgbClr val="3C3C3C"/>
                </a:solidFill>
                <a:latin typeface="Trebuchet MS" panose="020B0603020202020204"/>
                <a:cs typeface="Trebuchet MS" panose="020B0603020202020204"/>
              </a:rPr>
              <a:t>and</a:t>
            </a:r>
            <a:r>
              <a:rPr sz="2800" spc="-95"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can't</a:t>
            </a:r>
            <a:r>
              <a:rPr sz="2800" spc="-95"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stand</a:t>
            </a:r>
            <a:r>
              <a:rPr sz="2800" spc="-95" dirty="0">
                <a:solidFill>
                  <a:srgbClr val="3C3C3C"/>
                </a:solidFill>
                <a:latin typeface="Trebuchet MS" panose="020B0603020202020204"/>
                <a:cs typeface="Trebuchet MS" panose="020B0603020202020204"/>
              </a:rPr>
              <a:t> </a:t>
            </a:r>
            <a:r>
              <a:rPr sz="2800" spc="-140" dirty="0">
                <a:solidFill>
                  <a:srgbClr val="3C3C3C"/>
                </a:solidFill>
                <a:latin typeface="Trebuchet MS" panose="020B0603020202020204"/>
                <a:cs typeface="Trebuchet MS" panose="020B0603020202020204"/>
              </a:rPr>
              <a:t>up</a:t>
            </a:r>
            <a:r>
              <a:rPr sz="2800" spc="-95" dirty="0">
                <a:solidFill>
                  <a:srgbClr val="3C3C3C"/>
                </a:solidFill>
                <a:latin typeface="Trebuchet MS" panose="020B0603020202020204"/>
                <a:cs typeface="Trebuchet MS" panose="020B0603020202020204"/>
              </a:rPr>
              <a:t> </a:t>
            </a:r>
            <a:r>
              <a:rPr sz="2800" spc="-155" dirty="0">
                <a:solidFill>
                  <a:srgbClr val="3C3C3C"/>
                </a:solidFill>
                <a:latin typeface="Trebuchet MS" panose="020B0603020202020204"/>
                <a:cs typeface="Trebuchet MS" panose="020B0603020202020204"/>
              </a:rPr>
              <a:t>in</a:t>
            </a:r>
            <a:r>
              <a:rPr sz="2800" spc="-95"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erect</a:t>
            </a:r>
            <a:r>
              <a:rPr sz="2800" spc="-75" dirty="0">
                <a:solidFill>
                  <a:srgbClr val="3C3C3C"/>
                </a:solidFill>
                <a:latin typeface="Trebuchet MS" panose="020B0603020202020204"/>
                <a:cs typeface="Trebuchet MS" panose="020B0603020202020204"/>
              </a:rPr>
              <a:t> </a:t>
            </a:r>
            <a:r>
              <a:rPr sz="2800" spc="-95" dirty="0">
                <a:solidFill>
                  <a:srgbClr val="3C3C3C"/>
                </a:solidFill>
                <a:latin typeface="Trebuchet MS" panose="020B0603020202020204"/>
                <a:cs typeface="Trebuchet MS" panose="020B0603020202020204"/>
              </a:rPr>
              <a:t>position</a:t>
            </a:r>
            <a:endParaRPr sz="2800">
              <a:latin typeface="Trebuchet MS" panose="020B0603020202020204"/>
              <a:cs typeface="Trebuchet MS" panose="020B0603020202020204"/>
            </a:endParaRPr>
          </a:p>
        </p:txBody>
      </p:sp>
      <p:pic>
        <p:nvPicPr>
          <p:cNvPr id="4" name="object 4"/>
          <p:cNvPicPr/>
          <p:nvPr/>
        </p:nvPicPr>
        <p:blipFill>
          <a:blip r:embed="rId2" cstate="print"/>
          <a:stretch>
            <a:fillRect/>
          </a:stretch>
        </p:blipFill>
        <p:spPr>
          <a:xfrm>
            <a:off x="2258567" y="3819144"/>
            <a:ext cx="3462528" cy="2758440"/>
          </a:xfrm>
          <a:prstGeom prst="rect">
            <a:avLst/>
          </a:prstGeom>
        </p:spPr>
      </p:pic>
      <p:pic>
        <p:nvPicPr>
          <p:cNvPr id="5" name="object 5"/>
          <p:cNvPicPr/>
          <p:nvPr/>
        </p:nvPicPr>
        <p:blipFill>
          <a:blip r:embed="rId3" cstate="print"/>
          <a:stretch>
            <a:fillRect/>
          </a:stretch>
        </p:blipFill>
        <p:spPr>
          <a:xfrm>
            <a:off x="6172200" y="3846576"/>
            <a:ext cx="4194048" cy="275539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8912" y="615695"/>
            <a:ext cx="11311255" cy="1188720"/>
          </a:xfrm>
          <a:prstGeom prst="rect">
            <a:avLst/>
          </a:prstGeom>
          <a:solidFill>
            <a:srgbClr val="4D1334"/>
          </a:solidFill>
        </p:spPr>
        <p:txBody>
          <a:bodyPr vert="horz" wrap="square" lIns="0" tIns="635" rIns="0" bIns="0" rtlCol="0">
            <a:spAutoFit/>
          </a:bodyPr>
          <a:lstStyle/>
          <a:p>
            <a:pPr>
              <a:lnSpc>
                <a:spcPct val="100000"/>
              </a:lnSpc>
              <a:spcBef>
                <a:spcPts val="5"/>
              </a:spcBef>
            </a:pPr>
            <a:endParaRPr sz="4200">
              <a:latin typeface="Times New Roman" panose="02020603050405020304"/>
              <a:cs typeface="Times New Roman" panose="02020603050405020304"/>
            </a:endParaRPr>
          </a:p>
          <a:p>
            <a:pPr marL="233680">
              <a:lnSpc>
                <a:spcPct val="100000"/>
              </a:lnSpc>
            </a:pPr>
            <a:r>
              <a:rPr sz="2800" spc="45" dirty="0">
                <a:solidFill>
                  <a:srgbClr val="FFFFFF"/>
                </a:solidFill>
                <a:latin typeface="Trebuchet MS" panose="020B0603020202020204"/>
                <a:cs typeface="Trebuchet MS" panose="020B0603020202020204"/>
              </a:rPr>
              <a:t>INVESTIGATIONS:</a:t>
            </a:r>
            <a:endParaRPr sz="2800">
              <a:latin typeface="Trebuchet MS" panose="020B0603020202020204"/>
              <a:cs typeface="Trebuchet MS" panose="020B0603020202020204"/>
            </a:endParaRPr>
          </a:p>
        </p:txBody>
      </p:sp>
      <p:sp>
        <p:nvSpPr>
          <p:cNvPr id="3" name="object 3"/>
          <p:cNvSpPr txBox="1"/>
          <p:nvPr/>
        </p:nvSpPr>
        <p:spPr>
          <a:xfrm>
            <a:off x="659993" y="3111764"/>
            <a:ext cx="5323205" cy="1630045"/>
          </a:xfrm>
          <a:prstGeom prst="rect">
            <a:avLst/>
          </a:prstGeom>
        </p:spPr>
        <p:txBody>
          <a:bodyPr vert="horz" wrap="square" lIns="0" tIns="173990" rIns="0" bIns="0" rtlCol="0">
            <a:spAutoFit/>
          </a:bodyPr>
          <a:lstStyle/>
          <a:p>
            <a:pPr marL="317500" indent="-305435">
              <a:lnSpc>
                <a:spcPct val="100000"/>
              </a:lnSpc>
              <a:spcBef>
                <a:spcPts val="1370"/>
              </a:spcBef>
              <a:buClr>
                <a:srgbClr val="903062"/>
              </a:buClr>
              <a:buSzPct val="91000"/>
              <a:buFont typeface="Cambria" panose="02040503050406030204"/>
              <a:buChar char="◾"/>
              <a:tabLst>
                <a:tab pos="318135" algn="l"/>
              </a:tabLst>
            </a:pPr>
            <a:r>
              <a:rPr sz="2800" spc="-60" dirty="0">
                <a:solidFill>
                  <a:srgbClr val="3C3C3C"/>
                </a:solidFill>
                <a:latin typeface="Trebuchet MS" panose="020B0603020202020204"/>
                <a:cs typeface="Trebuchet MS" panose="020B0603020202020204"/>
              </a:rPr>
              <a:t>3</a:t>
            </a:r>
            <a:r>
              <a:rPr sz="2800" spc="-120" dirty="0">
                <a:solidFill>
                  <a:srgbClr val="3C3C3C"/>
                </a:solidFill>
                <a:latin typeface="Trebuchet MS" panose="020B0603020202020204"/>
                <a:cs typeface="Trebuchet MS" panose="020B0603020202020204"/>
              </a:rPr>
              <a:t>)</a:t>
            </a:r>
            <a:r>
              <a:rPr sz="2800" spc="-100" dirty="0">
                <a:solidFill>
                  <a:srgbClr val="3C3C3C"/>
                </a:solidFill>
                <a:latin typeface="Trebuchet MS" panose="020B0603020202020204"/>
                <a:cs typeface="Trebuchet MS" panose="020B0603020202020204"/>
              </a:rPr>
              <a:t> </a:t>
            </a:r>
            <a:r>
              <a:rPr sz="2800" spc="-25" dirty="0">
                <a:solidFill>
                  <a:srgbClr val="3C3C3C"/>
                </a:solidFill>
                <a:latin typeface="Trebuchet MS" panose="020B0603020202020204"/>
                <a:cs typeface="Trebuchet MS" panose="020B0603020202020204"/>
              </a:rPr>
              <a:t>U</a:t>
            </a:r>
            <a:r>
              <a:rPr sz="2800" spc="-10" dirty="0">
                <a:solidFill>
                  <a:srgbClr val="3C3C3C"/>
                </a:solidFill>
                <a:latin typeface="Trebuchet MS" panose="020B0603020202020204"/>
                <a:cs typeface="Trebuchet MS" panose="020B0603020202020204"/>
              </a:rPr>
              <a:t>l</a:t>
            </a:r>
            <a:r>
              <a:rPr sz="2800" spc="-80" dirty="0">
                <a:solidFill>
                  <a:srgbClr val="3C3C3C"/>
                </a:solidFill>
                <a:latin typeface="Trebuchet MS" panose="020B0603020202020204"/>
                <a:cs typeface="Trebuchet MS" panose="020B0603020202020204"/>
              </a:rPr>
              <a:t>t</a:t>
            </a:r>
            <a:r>
              <a:rPr sz="2800" spc="-85" dirty="0">
                <a:solidFill>
                  <a:srgbClr val="3C3C3C"/>
                </a:solidFill>
                <a:latin typeface="Trebuchet MS" panose="020B0603020202020204"/>
                <a:cs typeface="Trebuchet MS" panose="020B0603020202020204"/>
              </a:rPr>
              <a:t>r</a:t>
            </a:r>
            <a:r>
              <a:rPr sz="2800" spc="-100" dirty="0">
                <a:solidFill>
                  <a:srgbClr val="3C3C3C"/>
                </a:solidFill>
                <a:latin typeface="Trebuchet MS" panose="020B0603020202020204"/>
                <a:cs typeface="Trebuchet MS" panose="020B0603020202020204"/>
              </a:rPr>
              <a:t>asou</a:t>
            </a:r>
            <a:r>
              <a:rPr sz="2800" spc="-120" dirty="0">
                <a:solidFill>
                  <a:srgbClr val="3C3C3C"/>
                </a:solidFill>
                <a:latin typeface="Trebuchet MS" panose="020B0603020202020204"/>
                <a:cs typeface="Trebuchet MS" panose="020B0603020202020204"/>
              </a:rPr>
              <a:t>n</a:t>
            </a:r>
            <a:r>
              <a:rPr sz="2800" spc="-130" dirty="0">
                <a:solidFill>
                  <a:srgbClr val="3C3C3C"/>
                </a:solidFill>
                <a:latin typeface="Trebuchet MS" panose="020B0603020202020204"/>
                <a:cs typeface="Trebuchet MS" panose="020B0603020202020204"/>
              </a:rPr>
              <a:t>d</a:t>
            </a:r>
            <a:endParaRPr sz="2800">
              <a:latin typeface="Trebuchet MS" panose="020B0603020202020204"/>
              <a:cs typeface="Trebuchet MS" panose="020B0603020202020204"/>
            </a:endParaRPr>
          </a:p>
          <a:p>
            <a:pPr marL="317500" marR="5080" indent="-305435">
              <a:lnSpc>
                <a:spcPct val="100000"/>
              </a:lnSpc>
              <a:spcBef>
                <a:spcPts val="1275"/>
              </a:spcBef>
              <a:buClr>
                <a:srgbClr val="903062"/>
              </a:buClr>
              <a:buSzPct val="91000"/>
              <a:buFont typeface="Cambria" panose="02040503050406030204"/>
              <a:buChar char="◾"/>
              <a:tabLst>
                <a:tab pos="318135" algn="l"/>
              </a:tabLst>
            </a:pPr>
            <a:r>
              <a:rPr sz="2800" spc="-110" dirty="0">
                <a:solidFill>
                  <a:srgbClr val="3C3C3C"/>
                </a:solidFill>
                <a:latin typeface="Trebuchet MS" panose="020B0603020202020204"/>
                <a:cs typeface="Trebuchet MS" panose="020B0603020202020204"/>
              </a:rPr>
              <a:t>Use</a:t>
            </a:r>
            <a:r>
              <a:rPr sz="2800" spc="-85" dirty="0">
                <a:solidFill>
                  <a:srgbClr val="3C3C3C"/>
                </a:solidFill>
                <a:latin typeface="Trebuchet MS" panose="020B0603020202020204"/>
                <a:cs typeface="Trebuchet MS" panose="020B0603020202020204"/>
              </a:rPr>
              <a:t>f</a:t>
            </a:r>
            <a:r>
              <a:rPr sz="2800" spc="-120" dirty="0">
                <a:solidFill>
                  <a:srgbClr val="3C3C3C"/>
                </a:solidFill>
                <a:latin typeface="Trebuchet MS" panose="020B0603020202020204"/>
                <a:cs typeface="Trebuchet MS" panose="020B0603020202020204"/>
              </a:rPr>
              <a:t>u</a:t>
            </a:r>
            <a:r>
              <a:rPr sz="2800" spc="-210" dirty="0">
                <a:solidFill>
                  <a:srgbClr val="3C3C3C"/>
                </a:solidFill>
                <a:latin typeface="Trebuchet MS" panose="020B0603020202020204"/>
                <a:cs typeface="Trebuchet MS" panose="020B0603020202020204"/>
              </a:rPr>
              <a:t>l</a:t>
            </a:r>
            <a:r>
              <a:rPr sz="2800" spc="-95" dirty="0">
                <a:solidFill>
                  <a:srgbClr val="3C3C3C"/>
                </a:solidFill>
                <a:latin typeface="Trebuchet MS" panose="020B0603020202020204"/>
                <a:cs typeface="Trebuchet MS" panose="020B0603020202020204"/>
              </a:rPr>
              <a:t> </a:t>
            </a:r>
            <a:r>
              <a:rPr sz="2800" spc="-370" dirty="0">
                <a:solidFill>
                  <a:srgbClr val="3C3C3C"/>
                </a:solidFill>
                <a:latin typeface="Trebuchet MS" panose="020B0603020202020204"/>
                <a:cs typeface="Trebuchet MS" panose="020B0603020202020204"/>
              </a:rPr>
              <a:t>f</a:t>
            </a:r>
            <a:r>
              <a:rPr sz="2800" spc="50" dirty="0">
                <a:solidFill>
                  <a:srgbClr val="3C3C3C"/>
                </a:solidFill>
                <a:latin typeface="Trebuchet MS" panose="020B0603020202020204"/>
                <a:cs typeface="Trebuchet MS" panose="020B0603020202020204"/>
              </a:rPr>
              <a:t>o</a:t>
            </a:r>
            <a:r>
              <a:rPr sz="2800" spc="20" dirty="0">
                <a:solidFill>
                  <a:srgbClr val="3C3C3C"/>
                </a:solidFill>
                <a:latin typeface="Trebuchet MS" panose="020B0603020202020204"/>
                <a:cs typeface="Trebuchet MS" panose="020B0603020202020204"/>
              </a:rPr>
              <a:t>r</a:t>
            </a:r>
            <a:r>
              <a:rPr sz="2800" spc="-85" dirty="0">
                <a:solidFill>
                  <a:srgbClr val="3C3C3C"/>
                </a:solidFill>
                <a:latin typeface="Trebuchet MS" panose="020B0603020202020204"/>
                <a:cs typeface="Trebuchet MS" panose="020B0603020202020204"/>
              </a:rPr>
              <a:t> </a:t>
            </a:r>
            <a:r>
              <a:rPr sz="2800" spc="-140" dirty="0">
                <a:solidFill>
                  <a:srgbClr val="3C3C3C"/>
                </a:solidFill>
                <a:latin typeface="Trebuchet MS" panose="020B0603020202020204"/>
                <a:cs typeface="Trebuchet MS" panose="020B0603020202020204"/>
              </a:rPr>
              <a:t>detecti</a:t>
            </a:r>
            <a:r>
              <a:rPr sz="2800" spc="-155" dirty="0">
                <a:solidFill>
                  <a:srgbClr val="3C3C3C"/>
                </a:solidFill>
                <a:latin typeface="Trebuchet MS" panose="020B0603020202020204"/>
                <a:cs typeface="Trebuchet MS" panose="020B0603020202020204"/>
              </a:rPr>
              <a:t>o</a:t>
            </a:r>
            <a:r>
              <a:rPr sz="2800" spc="-125" dirty="0">
                <a:solidFill>
                  <a:srgbClr val="3C3C3C"/>
                </a:solidFill>
                <a:latin typeface="Trebuchet MS" panose="020B0603020202020204"/>
                <a:cs typeface="Trebuchet MS" panose="020B0603020202020204"/>
              </a:rPr>
              <a:t>n</a:t>
            </a:r>
            <a:r>
              <a:rPr sz="2800" spc="-120" dirty="0">
                <a:solidFill>
                  <a:srgbClr val="3C3C3C"/>
                </a:solidFill>
                <a:latin typeface="Trebuchet MS" panose="020B0603020202020204"/>
                <a:cs typeface="Trebuchet MS" panose="020B0603020202020204"/>
              </a:rPr>
              <a:t> </a:t>
            </a:r>
            <a:r>
              <a:rPr sz="2800" spc="50" dirty="0">
                <a:solidFill>
                  <a:srgbClr val="3C3C3C"/>
                </a:solidFill>
                <a:latin typeface="Trebuchet MS" panose="020B0603020202020204"/>
                <a:cs typeface="Trebuchet MS" panose="020B0603020202020204"/>
              </a:rPr>
              <a:t>o</a:t>
            </a:r>
            <a:r>
              <a:rPr sz="2800" spc="-335" dirty="0">
                <a:solidFill>
                  <a:srgbClr val="3C3C3C"/>
                </a:solidFill>
                <a:latin typeface="Trebuchet MS" panose="020B0603020202020204"/>
                <a:cs typeface="Trebuchet MS" panose="020B0603020202020204"/>
              </a:rPr>
              <a:t>f</a:t>
            </a:r>
            <a:r>
              <a:rPr sz="2800" spc="-85"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f</a:t>
            </a:r>
            <a:r>
              <a:rPr sz="2800" spc="-225" dirty="0">
                <a:solidFill>
                  <a:srgbClr val="3C3C3C"/>
                </a:solidFill>
                <a:latin typeface="Trebuchet MS" panose="020B0603020202020204"/>
                <a:cs typeface="Trebuchet MS" panose="020B0603020202020204"/>
              </a:rPr>
              <a:t>r</a:t>
            </a:r>
            <a:r>
              <a:rPr sz="2800" spc="-185" dirty="0">
                <a:solidFill>
                  <a:srgbClr val="3C3C3C"/>
                </a:solidFill>
                <a:latin typeface="Trebuchet MS" panose="020B0603020202020204"/>
                <a:cs typeface="Trebuchet MS" panose="020B0603020202020204"/>
              </a:rPr>
              <a:t>ee</a:t>
            </a:r>
            <a:r>
              <a:rPr sz="2800" spc="-80" dirty="0">
                <a:solidFill>
                  <a:srgbClr val="3C3C3C"/>
                </a:solidFill>
                <a:latin typeface="Trebuchet MS" panose="020B0603020202020204"/>
                <a:cs typeface="Trebuchet MS" panose="020B0603020202020204"/>
              </a:rPr>
              <a:t> </a:t>
            </a:r>
            <a:r>
              <a:rPr sz="2800" spc="-185" dirty="0">
                <a:solidFill>
                  <a:srgbClr val="3C3C3C"/>
                </a:solidFill>
                <a:latin typeface="Trebuchet MS" panose="020B0603020202020204"/>
                <a:cs typeface="Trebuchet MS" panose="020B0603020202020204"/>
              </a:rPr>
              <a:t>fl</a:t>
            </a:r>
            <a:r>
              <a:rPr sz="2800" spc="-295" dirty="0">
                <a:solidFill>
                  <a:srgbClr val="3C3C3C"/>
                </a:solidFill>
                <a:latin typeface="Trebuchet MS" panose="020B0603020202020204"/>
                <a:cs typeface="Trebuchet MS" panose="020B0603020202020204"/>
              </a:rPr>
              <a:t>u</a:t>
            </a:r>
            <a:r>
              <a:rPr sz="2800" spc="-180" dirty="0">
                <a:solidFill>
                  <a:srgbClr val="3C3C3C"/>
                </a:solidFill>
                <a:latin typeface="Trebuchet MS" panose="020B0603020202020204"/>
                <a:cs typeface="Trebuchet MS" panose="020B0603020202020204"/>
              </a:rPr>
              <a:t>i</a:t>
            </a:r>
            <a:r>
              <a:rPr sz="2800" spc="-130" dirty="0">
                <a:solidFill>
                  <a:srgbClr val="3C3C3C"/>
                </a:solidFill>
                <a:latin typeface="Trebuchet MS" panose="020B0603020202020204"/>
                <a:cs typeface="Trebuchet MS" panose="020B0603020202020204"/>
              </a:rPr>
              <a:t>d</a:t>
            </a:r>
            <a:r>
              <a:rPr sz="2800" spc="-114"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i</a:t>
            </a:r>
            <a:r>
              <a:rPr sz="2800" spc="-90" dirty="0">
                <a:solidFill>
                  <a:srgbClr val="3C3C3C"/>
                </a:solidFill>
                <a:latin typeface="Trebuchet MS" panose="020B0603020202020204"/>
                <a:cs typeface="Trebuchet MS" panose="020B0603020202020204"/>
              </a:rPr>
              <a:t>n  </a:t>
            </a:r>
            <a:r>
              <a:rPr sz="2800" spc="-155" dirty="0">
                <a:solidFill>
                  <a:srgbClr val="3C3C3C"/>
                </a:solidFill>
                <a:latin typeface="Trebuchet MS" panose="020B0603020202020204"/>
                <a:cs typeface="Trebuchet MS" panose="020B0603020202020204"/>
              </a:rPr>
              <a:t>p</a:t>
            </a:r>
            <a:r>
              <a:rPr sz="2800" spc="-95" dirty="0">
                <a:solidFill>
                  <a:srgbClr val="3C3C3C"/>
                </a:solidFill>
                <a:latin typeface="Trebuchet MS" panose="020B0603020202020204"/>
                <a:cs typeface="Trebuchet MS" panose="020B0603020202020204"/>
              </a:rPr>
              <a:t>e</a:t>
            </a:r>
            <a:r>
              <a:rPr sz="2800" spc="-80" dirty="0">
                <a:solidFill>
                  <a:srgbClr val="3C3C3C"/>
                </a:solidFill>
                <a:latin typeface="Trebuchet MS" panose="020B0603020202020204"/>
                <a:cs typeface="Trebuchet MS" panose="020B0603020202020204"/>
              </a:rPr>
              <a:t>r</a:t>
            </a:r>
            <a:r>
              <a:rPr sz="2800" spc="-185" dirty="0">
                <a:solidFill>
                  <a:srgbClr val="3C3C3C"/>
                </a:solidFill>
                <a:latin typeface="Trebuchet MS" panose="020B0603020202020204"/>
                <a:cs typeface="Trebuchet MS" panose="020B0603020202020204"/>
              </a:rPr>
              <a:t>i</a:t>
            </a:r>
            <a:r>
              <a:rPr sz="2800" spc="-55" dirty="0">
                <a:solidFill>
                  <a:srgbClr val="3C3C3C"/>
                </a:solidFill>
                <a:latin typeface="Trebuchet MS" panose="020B0603020202020204"/>
                <a:cs typeface="Trebuchet MS" panose="020B0603020202020204"/>
              </a:rPr>
              <a:t>t</a:t>
            </a:r>
            <a:r>
              <a:rPr sz="2800" spc="-70" dirty="0">
                <a:solidFill>
                  <a:srgbClr val="3C3C3C"/>
                </a:solidFill>
                <a:latin typeface="Trebuchet MS" panose="020B0603020202020204"/>
                <a:cs typeface="Trebuchet MS" panose="020B0603020202020204"/>
              </a:rPr>
              <a:t>o</a:t>
            </a:r>
            <a:r>
              <a:rPr sz="2800" spc="-125" dirty="0">
                <a:solidFill>
                  <a:srgbClr val="3C3C3C"/>
                </a:solidFill>
                <a:latin typeface="Trebuchet MS" panose="020B0603020202020204"/>
                <a:cs typeface="Trebuchet MS" panose="020B0603020202020204"/>
              </a:rPr>
              <a:t>n</a:t>
            </a:r>
            <a:r>
              <a:rPr sz="2800" spc="-225" dirty="0">
                <a:solidFill>
                  <a:srgbClr val="3C3C3C"/>
                </a:solidFill>
                <a:latin typeface="Trebuchet MS" panose="020B0603020202020204"/>
                <a:cs typeface="Trebuchet MS" panose="020B0603020202020204"/>
              </a:rPr>
              <a:t>eal</a:t>
            </a:r>
            <a:r>
              <a:rPr sz="2800" spc="-145"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c</a:t>
            </a:r>
            <a:r>
              <a:rPr sz="2800" spc="-380" dirty="0">
                <a:solidFill>
                  <a:srgbClr val="3C3C3C"/>
                </a:solidFill>
                <a:latin typeface="Trebuchet MS" panose="020B0603020202020204"/>
                <a:cs typeface="Trebuchet MS" panose="020B0603020202020204"/>
              </a:rPr>
              <a:t>a</a:t>
            </a:r>
            <a:r>
              <a:rPr sz="2800" spc="-165" dirty="0">
                <a:solidFill>
                  <a:srgbClr val="3C3C3C"/>
                </a:solidFill>
                <a:latin typeface="Trebuchet MS" panose="020B0603020202020204"/>
                <a:cs typeface="Trebuchet MS" panose="020B0603020202020204"/>
              </a:rPr>
              <a:t>vity</a:t>
            </a:r>
            <a:endParaRPr sz="2800">
              <a:latin typeface="Trebuchet MS" panose="020B0603020202020204"/>
              <a:cs typeface="Trebuchet MS" panose="020B0603020202020204"/>
            </a:endParaRPr>
          </a:p>
        </p:txBody>
      </p:sp>
      <p:pic>
        <p:nvPicPr>
          <p:cNvPr id="4" name="object 4"/>
          <p:cNvPicPr/>
          <p:nvPr/>
        </p:nvPicPr>
        <p:blipFill>
          <a:blip r:embed="rId2" cstate="print"/>
          <a:stretch>
            <a:fillRect/>
          </a:stretch>
        </p:blipFill>
        <p:spPr>
          <a:xfrm>
            <a:off x="6858000" y="2273807"/>
            <a:ext cx="4636008" cy="383438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1" y="0"/>
            <a:ext cx="11311255" cy="1188720"/>
          </a:xfrm>
          <a:custGeom>
            <a:avLst/>
            <a:gdLst/>
            <a:ahLst/>
            <a:cxnLst/>
            <a:rect l="l" t="t" r="r" b="b"/>
            <a:pathLst>
              <a:path w="11311255" h="1188720">
                <a:moveTo>
                  <a:pt x="11311128" y="0"/>
                </a:moveTo>
                <a:lnTo>
                  <a:pt x="0" y="0"/>
                </a:lnTo>
                <a:lnTo>
                  <a:pt x="0" y="1188719"/>
                </a:lnTo>
                <a:lnTo>
                  <a:pt x="11311128" y="1188719"/>
                </a:lnTo>
                <a:lnTo>
                  <a:pt x="11311128" y="0"/>
                </a:lnTo>
                <a:close/>
              </a:path>
            </a:pathLst>
          </a:custGeom>
          <a:solidFill>
            <a:srgbClr val="4D1334"/>
          </a:solidFill>
        </p:spPr>
        <p:txBody>
          <a:bodyPr wrap="square" lIns="0" tIns="0" rIns="0" bIns="0" rtlCol="0"/>
          <a:lstStyle/>
          <a:p>
            <a:endParaRPr/>
          </a:p>
        </p:txBody>
      </p:sp>
      <p:sp>
        <p:nvSpPr>
          <p:cNvPr id="3" name="object 3"/>
          <p:cNvSpPr txBox="1"/>
          <p:nvPr/>
        </p:nvSpPr>
        <p:spPr>
          <a:xfrm>
            <a:off x="458964" y="1196741"/>
            <a:ext cx="10541635" cy="5475217"/>
          </a:xfrm>
          <a:prstGeom prst="rect">
            <a:avLst/>
          </a:prstGeom>
        </p:spPr>
        <p:txBody>
          <a:bodyPr vert="horz" wrap="square" lIns="0" tIns="144145" rIns="0" bIns="0" rtlCol="0">
            <a:spAutoFit/>
          </a:bodyPr>
          <a:lstStyle/>
          <a:p>
            <a:pPr marL="317500" indent="-305435">
              <a:lnSpc>
                <a:spcPct val="100000"/>
              </a:lnSpc>
              <a:spcBef>
                <a:spcPts val="1135"/>
              </a:spcBef>
              <a:buClr>
                <a:srgbClr val="903062"/>
              </a:buClr>
              <a:buSzPct val="92000"/>
              <a:buFont typeface="Cambria" panose="02040503050406030204"/>
              <a:buChar char="◾"/>
              <a:tabLst>
                <a:tab pos="317500" algn="l"/>
                <a:tab pos="318135" algn="l"/>
              </a:tabLst>
            </a:pPr>
            <a:r>
              <a:rPr lang="en-US" sz="2400" spc="120" dirty="0">
                <a:solidFill>
                  <a:srgbClr val="3C3C3C"/>
                </a:solidFill>
                <a:latin typeface="Trebuchet MS" panose="020B0603020202020204"/>
                <a:cs typeface="Trebuchet MS" panose="020B0603020202020204"/>
              </a:rPr>
              <a:t>4-</a:t>
            </a:r>
            <a:r>
              <a:rPr sz="2400" spc="120" dirty="0">
                <a:solidFill>
                  <a:srgbClr val="3C3C3C"/>
                </a:solidFill>
                <a:latin typeface="Trebuchet MS" panose="020B0603020202020204"/>
                <a:cs typeface="Trebuchet MS" panose="020B0603020202020204"/>
              </a:rPr>
              <a:t>CT</a:t>
            </a:r>
            <a:r>
              <a:rPr sz="2400" spc="-70" dirty="0">
                <a:solidFill>
                  <a:srgbClr val="3C3C3C"/>
                </a:solidFill>
                <a:latin typeface="Trebuchet MS" panose="020B0603020202020204"/>
                <a:cs typeface="Trebuchet MS" panose="020B0603020202020204"/>
              </a:rPr>
              <a:t> </a:t>
            </a:r>
            <a:r>
              <a:rPr sz="2400" spc="-135" dirty="0">
                <a:solidFill>
                  <a:srgbClr val="3C3C3C"/>
                </a:solidFill>
                <a:latin typeface="Trebuchet MS" panose="020B0603020202020204"/>
                <a:cs typeface="Trebuchet MS" panose="020B0603020202020204"/>
              </a:rPr>
              <a:t>scan:</a:t>
            </a:r>
            <a:endParaRPr sz="2400" dirty="0">
              <a:latin typeface="Trebuchet MS" panose="020B0603020202020204"/>
              <a:cs typeface="Trebuchet MS" panose="020B0603020202020204"/>
            </a:endParaRPr>
          </a:p>
          <a:p>
            <a:pPr marL="317500" indent="-305435">
              <a:lnSpc>
                <a:spcPct val="100000"/>
              </a:lnSpc>
              <a:spcBef>
                <a:spcPts val="1030"/>
              </a:spcBef>
              <a:buClr>
                <a:srgbClr val="903062"/>
              </a:buClr>
              <a:buSzPct val="92000"/>
              <a:buFont typeface="Cambria" panose="02040503050406030204"/>
              <a:buChar char="◾"/>
              <a:tabLst>
                <a:tab pos="317500" algn="l"/>
                <a:tab pos="318135" algn="l"/>
              </a:tabLst>
            </a:pPr>
            <a:r>
              <a:rPr sz="2400" spc="-55" dirty="0">
                <a:solidFill>
                  <a:srgbClr val="3C3C3C"/>
                </a:solidFill>
                <a:latin typeface="Trebuchet MS" panose="020B0603020202020204"/>
                <a:cs typeface="Trebuchet MS" panose="020B0603020202020204"/>
              </a:rPr>
              <a:t>I</a:t>
            </a:r>
            <a:r>
              <a:rPr sz="2400" spc="-114" dirty="0">
                <a:solidFill>
                  <a:srgbClr val="3C3C3C"/>
                </a:solidFill>
                <a:latin typeface="Trebuchet MS" panose="020B0603020202020204"/>
                <a:cs typeface="Trebuchet MS" panose="020B0603020202020204"/>
              </a:rPr>
              <a:t>t</a:t>
            </a:r>
            <a:r>
              <a:rPr sz="2400" spc="-45" dirty="0">
                <a:solidFill>
                  <a:srgbClr val="3C3C3C"/>
                </a:solidFill>
                <a:latin typeface="Trebuchet MS" panose="020B0603020202020204"/>
                <a:cs typeface="Trebuchet MS" panose="020B0603020202020204"/>
              </a:rPr>
              <a:t> </a:t>
            </a:r>
            <a:r>
              <a:rPr sz="2400" spc="-130" dirty="0">
                <a:solidFill>
                  <a:srgbClr val="3C3C3C"/>
                </a:solidFill>
                <a:latin typeface="Trebuchet MS" panose="020B0603020202020204"/>
                <a:cs typeface="Trebuchet MS" panose="020B0603020202020204"/>
              </a:rPr>
              <a:t>i</a:t>
            </a:r>
            <a:r>
              <a:rPr sz="2400" spc="-40" dirty="0">
                <a:solidFill>
                  <a:srgbClr val="3C3C3C"/>
                </a:solidFill>
                <a:latin typeface="Trebuchet MS" panose="020B0603020202020204"/>
                <a:cs typeface="Trebuchet MS" panose="020B0603020202020204"/>
              </a:rPr>
              <a:t>s </a:t>
            </a:r>
            <a:r>
              <a:rPr sz="2400" spc="-180" dirty="0">
                <a:solidFill>
                  <a:srgbClr val="3C3C3C"/>
                </a:solidFill>
                <a:latin typeface="Trebuchet MS" panose="020B0603020202020204"/>
                <a:cs typeface="Trebuchet MS" panose="020B0603020202020204"/>
              </a:rPr>
              <a:t>a</a:t>
            </a:r>
            <a:r>
              <a:rPr sz="2400" spc="-65" dirty="0">
                <a:solidFill>
                  <a:srgbClr val="3C3C3C"/>
                </a:solidFill>
                <a:latin typeface="Trebuchet MS" panose="020B0603020202020204"/>
                <a:cs typeface="Trebuchet MS" panose="020B0603020202020204"/>
              </a:rPr>
              <a:t> </a:t>
            </a:r>
            <a:r>
              <a:rPr sz="2400" spc="-140" dirty="0">
                <a:solidFill>
                  <a:srgbClr val="3C3C3C"/>
                </a:solidFill>
                <a:latin typeface="Trebuchet MS" panose="020B0603020202020204"/>
                <a:cs typeface="Trebuchet MS" panose="020B0603020202020204"/>
              </a:rPr>
              <a:t>v</a:t>
            </a:r>
            <a:r>
              <a:rPr sz="2400" spc="-65" dirty="0">
                <a:solidFill>
                  <a:srgbClr val="3C3C3C"/>
                </a:solidFill>
                <a:latin typeface="Trebuchet MS" panose="020B0603020202020204"/>
                <a:cs typeface="Trebuchet MS" panose="020B0603020202020204"/>
              </a:rPr>
              <a:t>e</a:t>
            </a:r>
            <a:r>
              <a:rPr sz="2400" spc="10" dirty="0">
                <a:solidFill>
                  <a:srgbClr val="3C3C3C"/>
                </a:solidFill>
                <a:latin typeface="Trebuchet MS" panose="020B0603020202020204"/>
                <a:cs typeface="Trebuchet MS" panose="020B0603020202020204"/>
              </a:rPr>
              <a:t>r</a:t>
            </a:r>
            <a:r>
              <a:rPr sz="2400" spc="-100" dirty="0">
                <a:solidFill>
                  <a:srgbClr val="3C3C3C"/>
                </a:solidFill>
                <a:latin typeface="Trebuchet MS" panose="020B0603020202020204"/>
                <a:cs typeface="Trebuchet MS" panose="020B0603020202020204"/>
              </a:rPr>
              <a:t>y</a:t>
            </a:r>
            <a:r>
              <a:rPr sz="2400" spc="-40" dirty="0">
                <a:solidFill>
                  <a:srgbClr val="3C3C3C"/>
                </a:solidFill>
                <a:latin typeface="Trebuchet MS" panose="020B0603020202020204"/>
                <a:cs typeface="Trebuchet MS" panose="020B0603020202020204"/>
              </a:rPr>
              <a:t> </a:t>
            </a:r>
            <a:r>
              <a:rPr sz="2400" spc="-80" dirty="0">
                <a:solidFill>
                  <a:srgbClr val="3C3C3C"/>
                </a:solidFill>
                <a:latin typeface="Trebuchet MS" panose="020B0603020202020204"/>
                <a:cs typeface="Trebuchet MS" panose="020B0603020202020204"/>
              </a:rPr>
              <a:t>sen</a:t>
            </a:r>
            <a:r>
              <a:rPr sz="2400" spc="-95" dirty="0">
                <a:solidFill>
                  <a:srgbClr val="3C3C3C"/>
                </a:solidFill>
                <a:latin typeface="Trebuchet MS" panose="020B0603020202020204"/>
                <a:cs typeface="Trebuchet MS" panose="020B0603020202020204"/>
              </a:rPr>
              <a:t>s</a:t>
            </a:r>
            <a:r>
              <a:rPr sz="2400" spc="-75" dirty="0">
                <a:solidFill>
                  <a:srgbClr val="3C3C3C"/>
                </a:solidFill>
                <a:latin typeface="Trebuchet MS" panose="020B0603020202020204"/>
                <a:cs typeface="Trebuchet MS" panose="020B0603020202020204"/>
              </a:rPr>
              <a:t>i</a:t>
            </a:r>
            <a:r>
              <a:rPr sz="2400" spc="-140" dirty="0">
                <a:solidFill>
                  <a:srgbClr val="3C3C3C"/>
                </a:solidFill>
                <a:latin typeface="Trebuchet MS" panose="020B0603020202020204"/>
                <a:cs typeface="Trebuchet MS" panose="020B0603020202020204"/>
              </a:rPr>
              <a:t>t</a:t>
            </a:r>
            <a:r>
              <a:rPr sz="2400" spc="-110" dirty="0">
                <a:solidFill>
                  <a:srgbClr val="3C3C3C"/>
                </a:solidFill>
                <a:latin typeface="Trebuchet MS" panose="020B0603020202020204"/>
                <a:cs typeface="Trebuchet MS" panose="020B0603020202020204"/>
              </a:rPr>
              <a:t>i</a:t>
            </a:r>
            <a:r>
              <a:rPr sz="2400" spc="-140" dirty="0">
                <a:solidFill>
                  <a:srgbClr val="3C3C3C"/>
                </a:solidFill>
                <a:latin typeface="Trebuchet MS" panose="020B0603020202020204"/>
                <a:cs typeface="Trebuchet MS" panose="020B0603020202020204"/>
              </a:rPr>
              <a:t>v</a:t>
            </a:r>
            <a:r>
              <a:rPr sz="2400" spc="-120" dirty="0">
                <a:solidFill>
                  <a:srgbClr val="3C3C3C"/>
                </a:solidFill>
                <a:latin typeface="Trebuchet MS" panose="020B0603020202020204"/>
                <a:cs typeface="Trebuchet MS" panose="020B0603020202020204"/>
              </a:rPr>
              <a:t>e</a:t>
            </a:r>
            <a:r>
              <a:rPr sz="2400" spc="-40" dirty="0">
                <a:solidFill>
                  <a:srgbClr val="3C3C3C"/>
                </a:solidFill>
                <a:latin typeface="Trebuchet MS" panose="020B0603020202020204"/>
                <a:cs typeface="Trebuchet MS" panose="020B0603020202020204"/>
              </a:rPr>
              <a:t> </a:t>
            </a:r>
            <a:r>
              <a:rPr sz="2400" spc="-135" dirty="0">
                <a:solidFill>
                  <a:srgbClr val="3C3C3C"/>
                </a:solidFill>
                <a:latin typeface="Trebuchet MS" panose="020B0603020202020204"/>
                <a:cs typeface="Trebuchet MS" panose="020B0603020202020204"/>
              </a:rPr>
              <a:t>i</a:t>
            </a:r>
            <a:r>
              <a:rPr sz="2400" spc="-100" dirty="0">
                <a:solidFill>
                  <a:srgbClr val="3C3C3C"/>
                </a:solidFill>
                <a:latin typeface="Trebuchet MS" panose="020B0603020202020204"/>
                <a:cs typeface="Trebuchet MS" panose="020B0603020202020204"/>
              </a:rPr>
              <a:t>n</a:t>
            </a:r>
            <a:r>
              <a:rPr sz="2400" spc="-140" dirty="0">
                <a:solidFill>
                  <a:srgbClr val="3C3C3C"/>
                </a:solidFill>
                <a:latin typeface="Trebuchet MS" panose="020B0603020202020204"/>
                <a:cs typeface="Trebuchet MS" panose="020B0603020202020204"/>
              </a:rPr>
              <a:t>v</a:t>
            </a:r>
            <a:r>
              <a:rPr sz="2400" spc="-105" dirty="0">
                <a:solidFill>
                  <a:srgbClr val="3C3C3C"/>
                </a:solidFill>
                <a:latin typeface="Trebuchet MS" panose="020B0603020202020204"/>
                <a:cs typeface="Trebuchet MS" panose="020B0603020202020204"/>
              </a:rPr>
              <a:t>esti</a:t>
            </a:r>
            <a:r>
              <a:rPr sz="2400" spc="-135" dirty="0">
                <a:solidFill>
                  <a:srgbClr val="3C3C3C"/>
                </a:solidFill>
                <a:latin typeface="Trebuchet MS" panose="020B0603020202020204"/>
                <a:cs typeface="Trebuchet MS" panose="020B0603020202020204"/>
              </a:rPr>
              <a:t>g</a:t>
            </a:r>
            <a:r>
              <a:rPr sz="2400" spc="-160" dirty="0">
                <a:solidFill>
                  <a:srgbClr val="3C3C3C"/>
                </a:solidFill>
                <a:latin typeface="Trebuchet MS" panose="020B0603020202020204"/>
                <a:cs typeface="Trebuchet MS" panose="020B0603020202020204"/>
              </a:rPr>
              <a:t>at</a:t>
            </a:r>
            <a:r>
              <a:rPr sz="2400" spc="-114" dirty="0">
                <a:solidFill>
                  <a:srgbClr val="3C3C3C"/>
                </a:solidFill>
                <a:latin typeface="Trebuchet MS" panose="020B0603020202020204"/>
                <a:cs typeface="Trebuchet MS" panose="020B0603020202020204"/>
              </a:rPr>
              <a:t>i</a:t>
            </a:r>
            <a:r>
              <a:rPr sz="2400" spc="15" dirty="0">
                <a:solidFill>
                  <a:srgbClr val="3C3C3C"/>
                </a:solidFill>
                <a:latin typeface="Trebuchet MS" panose="020B0603020202020204"/>
                <a:cs typeface="Trebuchet MS" panose="020B0603020202020204"/>
              </a:rPr>
              <a:t>o</a:t>
            </a:r>
            <a:r>
              <a:rPr sz="2400" spc="-85" dirty="0">
                <a:solidFill>
                  <a:srgbClr val="3C3C3C"/>
                </a:solidFill>
                <a:latin typeface="Trebuchet MS" panose="020B0603020202020204"/>
                <a:cs typeface="Trebuchet MS" panose="020B0603020202020204"/>
              </a:rPr>
              <a:t>n</a:t>
            </a:r>
            <a:endParaRPr sz="2400" dirty="0">
              <a:latin typeface="Trebuchet MS" panose="020B0603020202020204"/>
              <a:cs typeface="Trebuchet MS" panose="020B0603020202020204"/>
            </a:endParaRPr>
          </a:p>
          <a:p>
            <a:pPr marL="317500" indent="-305435">
              <a:lnSpc>
                <a:spcPct val="100000"/>
              </a:lnSpc>
              <a:spcBef>
                <a:spcPts val="1035"/>
              </a:spcBef>
              <a:buClr>
                <a:srgbClr val="903062"/>
              </a:buClr>
              <a:buSzPct val="92000"/>
              <a:buFont typeface="Cambria" panose="02040503050406030204"/>
              <a:buChar char="◾"/>
              <a:tabLst>
                <a:tab pos="317500" algn="l"/>
                <a:tab pos="318135" algn="l"/>
              </a:tabLst>
            </a:pPr>
            <a:r>
              <a:rPr sz="2400" spc="-35" dirty="0">
                <a:solidFill>
                  <a:srgbClr val="3C3C3C"/>
                </a:solidFill>
                <a:latin typeface="Trebuchet MS" panose="020B0603020202020204"/>
                <a:cs typeface="Trebuchet MS" panose="020B0603020202020204"/>
              </a:rPr>
              <a:t>Used</a:t>
            </a:r>
            <a:r>
              <a:rPr sz="2400" spc="-55" dirty="0">
                <a:solidFill>
                  <a:srgbClr val="3C3C3C"/>
                </a:solidFill>
                <a:latin typeface="Trebuchet MS" panose="020B0603020202020204"/>
                <a:cs typeface="Trebuchet MS" panose="020B0603020202020204"/>
              </a:rPr>
              <a:t> </a:t>
            </a:r>
            <a:r>
              <a:rPr sz="2400" spc="-90" dirty="0">
                <a:solidFill>
                  <a:srgbClr val="3C3C3C"/>
                </a:solidFill>
                <a:latin typeface="Trebuchet MS" panose="020B0603020202020204"/>
                <a:cs typeface="Trebuchet MS" panose="020B0603020202020204"/>
              </a:rPr>
              <a:t>whenever</a:t>
            </a:r>
            <a:r>
              <a:rPr sz="2400" spc="-80" dirty="0">
                <a:solidFill>
                  <a:srgbClr val="3C3C3C"/>
                </a:solidFill>
                <a:latin typeface="Trebuchet MS" panose="020B0603020202020204"/>
                <a:cs typeface="Trebuchet MS" panose="020B0603020202020204"/>
              </a:rPr>
              <a:t> </a:t>
            </a:r>
            <a:r>
              <a:rPr sz="2400" spc="-65" dirty="0">
                <a:solidFill>
                  <a:srgbClr val="3C3C3C"/>
                </a:solidFill>
                <a:latin typeface="Trebuchet MS" panose="020B0603020202020204"/>
                <a:cs typeface="Trebuchet MS" panose="020B0603020202020204"/>
              </a:rPr>
              <a:t>there's</a:t>
            </a:r>
            <a:r>
              <a:rPr sz="2400" spc="-6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absence</a:t>
            </a:r>
            <a:r>
              <a:rPr sz="2400" spc="-8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of</a:t>
            </a:r>
            <a:r>
              <a:rPr sz="2400" spc="-30" dirty="0">
                <a:solidFill>
                  <a:srgbClr val="3C3C3C"/>
                </a:solidFill>
                <a:latin typeface="Trebuchet MS" panose="020B0603020202020204"/>
                <a:cs typeface="Trebuchet MS" panose="020B0603020202020204"/>
              </a:rPr>
              <a:t> </a:t>
            </a:r>
            <a:r>
              <a:rPr sz="2400" spc="-120" dirty="0">
                <a:solidFill>
                  <a:srgbClr val="3C3C3C"/>
                </a:solidFill>
                <a:latin typeface="Trebuchet MS" panose="020B0603020202020204"/>
                <a:cs typeface="Trebuchet MS" panose="020B0603020202020204"/>
              </a:rPr>
              <a:t>gas</a:t>
            </a:r>
            <a:r>
              <a:rPr sz="2400" spc="-60" dirty="0">
                <a:solidFill>
                  <a:srgbClr val="3C3C3C"/>
                </a:solidFill>
                <a:latin typeface="Trebuchet MS" panose="020B0603020202020204"/>
                <a:cs typeface="Trebuchet MS" panose="020B0603020202020204"/>
              </a:rPr>
              <a:t> </a:t>
            </a:r>
            <a:r>
              <a:rPr sz="2400" spc="-75" dirty="0">
                <a:solidFill>
                  <a:srgbClr val="3C3C3C"/>
                </a:solidFill>
                <a:latin typeface="Trebuchet MS" panose="020B0603020202020204"/>
                <a:cs typeface="Trebuchet MS" panose="020B0603020202020204"/>
              </a:rPr>
              <a:t>under</a:t>
            </a:r>
            <a:r>
              <a:rPr sz="2400" spc="-55"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diaphragm</a:t>
            </a:r>
            <a:endParaRPr sz="2400" dirty="0">
              <a:latin typeface="Trebuchet MS" panose="020B0603020202020204"/>
              <a:cs typeface="Trebuchet MS" panose="020B0603020202020204"/>
            </a:endParaRPr>
          </a:p>
          <a:p>
            <a:pPr marL="317500" indent="-305435">
              <a:lnSpc>
                <a:spcPct val="100000"/>
              </a:lnSpc>
              <a:spcBef>
                <a:spcPts val="1035"/>
              </a:spcBef>
              <a:buClr>
                <a:srgbClr val="903062"/>
              </a:buClr>
              <a:buSzPct val="92000"/>
              <a:buFont typeface="Cambria" panose="02040503050406030204"/>
              <a:buChar char="◾"/>
              <a:tabLst>
                <a:tab pos="317500" algn="l"/>
                <a:tab pos="318135" algn="l"/>
              </a:tabLst>
            </a:pPr>
            <a:r>
              <a:rPr sz="2400" spc="-85" dirty="0">
                <a:solidFill>
                  <a:srgbClr val="3C3C3C"/>
                </a:solidFill>
                <a:latin typeface="Trebuchet MS" panose="020B0603020202020204"/>
                <a:cs typeface="Trebuchet MS" panose="020B0603020202020204"/>
              </a:rPr>
              <a:t>It</a:t>
            </a:r>
            <a:r>
              <a:rPr sz="2400" spc="-45" dirty="0">
                <a:solidFill>
                  <a:srgbClr val="3C3C3C"/>
                </a:solidFill>
                <a:latin typeface="Trebuchet MS" panose="020B0603020202020204"/>
                <a:cs typeface="Trebuchet MS" panose="020B0603020202020204"/>
              </a:rPr>
              <a:t> </a:t>
            </a:r>
            <a:r>
              <a:rPr sz="2400" spc="-75" dirty="0">
                <a:solidFill>
                  <a:srgbClr val="3C3C3C"/>
                </a:solidFill>
                <a:latin typeface="Trebuchet MS" panose="020B0603020202020204"/>
                <a:cs typeface="Trebuchet MS" panose="020B0603020202020204"/>
              </a:rPr>
              <a:t>rules</a:t>
            </a:r>
            <a:r>
              <a:rPr sz="2400" spc="-60" dirty="0">
                <a:solidFill>
                  <a:srgbClr val="3C3C3C"/>
                </a:solidFill>
                <a:latin typeface="Trebuchet MS" panose="020B0603020202020204"/>
                <a:cs typeface="Trebuchet MS" panose="020B0603020202020204"/>
              </a:rPr>
              <a:t> out</a:t>
            </a:r>
            <a:r>
              <a:rPr sz="2400" spc="-65" dirty="0">
                <a:solidFill>
                  <a:srgbClr val="3C3C3C"/>
                </a:solidFill>
                <a:latin typeface="Trebuchet MS" panose="020B0603020202020204"/>
                <a:cs typeface="Trebuchet MS" panose="020B0603020202020204"/>
              </a:rPr>
              <a:t> </a:t>
            </a:r>
            <a:r>
              <a:rPr sz="2400" spc="-60" dirty="0">
                <a:solidFill>
                  <a:srgbClr val="3C3C3C"/>
                </a:solidFill>
                <a:latin typeface="Trebuchet MS" panose="020B0603020202020204"/>
                <a:cs typeface="Trebuchet MS" panose="020B0603020202020204"/>
              </a:rPr>
              <a:t>other</a:t>
            </a:r>
            <a:r>
              <a:rPr sz="2400" spc="-55" dirty="0">
                <a:solidFill>
                  <a:srgbClr val="3C3C3C"/>
                </a:solidFill>
                <a:latin typeface="Trebuchet MS" panose="020B0603020202020204"/>
                <a:cs typeface="Trebuchet MS" panose="020B0603020202020204"/>
              </a:rPr>
              <a:t> </a:t>
            </a:r>
            <a:r>
              <a:rPr sz="2400" spc="-75" dirty="0">
                <a:solidFill>
                  <a:srgbClr val="3C3C3C"/>
                </a:solidFill>
                <a:latin typeface="Trebuchet MS" panose="020B0603020202020204"/>
                <a:cs typeface="Trebuchet MS" panose="020B0603020202020204"/>
              </a:rPr>
              <a:t>conditions</a:t>
            </a:r>
            <a:r>
              <a:rPr sz="2400" spc="-40"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like</a:t>
            </a:r>
            <a:r>
              <a:rPr sz="2400" spc="-15"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pancreatitis</a:t>
            </a:r>
            <a:endParaRPr sz="2400" dirty="0">
              <a:latin typeface="Trebuchet MS" panose="020B0603020202020204"/>
              <a:cs typeface="Trebuchet MS" panose="020B0603020202020204"/>
            </a:endParaRPr>
          </a:p>
          <a:p>
            <a:pPr marL="317500" indent="-305435">
              <a:lnSpc>
                <a:spcPct val="100000"/>
              </a:lnSpc>
              <a:spcBef>
                <a:spcPts val="1030"/>
              </a:spcBef>
              <a:buClr>
                <a:srgbClr val="903062"/>
              </a:buClr>
              <a:buSzPct val="92000"/>
              <a:buFont typeface="Cambria" panose="02040503050406030204"/>
              <a:buChar char="◾"/>
              <a:tabLst>
                <a:tab pos="317500" algn="l"/>
                <a:tab pos="318135" algn="l"/>
              </a:tabLst>
            </a:pPr>
            <a:r>
              <a:rPr sz="2400" spc="120" dirty="0">
                <a:solidFill>
                  <a:srgbClr val="3C3C3C"/>
                </a:solidFill>
                <a:latin typeface="Trebuchet MS" panose="020B0603020202020204"/>
                <a:cs typeface="Trebuchet MS" panose="020B0603020202020204"/>
              </a:rPr>
              <a:t>CT</a:t>
            </a:r>
            <a:r>
              <a:rPr sz="2400" spc="-55" dirty="0">
                <a:solidFill>
                  <a:srgbClr val="3C3C3C"/>
                </a:solidFill>
                <a:latin typeface="Trebuchet MS" panose="020B0603020202020204"/>
                <a:cs typeface="Trebuchet MS" panose="020B0603020202020204"/>
              </a:rPr>
              <a:t> </a:t>
            </a:r>
            <a:r>
              <a:rPr sz="2400" spc="-85" dirty="0">
                <a:solidFill>
                  <a:srgbClr val="3C3C3C"/>
                </a:solidFill>
                <a:latin typeface="Trebuchet MS" panose="020B0603020202020204"/>
                <a:cs typeface="Trebuchet MS" panose="020B0603020202020204"/>
              </a:rPr>
              <a:t>is</a:t>
            </a:r>
            <a:r>
              <a:rPr sz="2400" spc="-45"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first</a:t>
            </a:r>
            <a:r>
              <a:rPr sz="2400" spc="-45" dirty="0">
                <a:solidFill>
                  <a:srgbClr val="3C3C3C"/>
                </a:solidFill>
                <a:latin typeface="Trebuchet MS" panose="020B0603020202020204"/>
                <a:cs typeface="Trebuchet MS" panose="020B0603020202020204"/>
              </a:rPr>
              <a:t> </a:t>
            </a:r>
            <a:r>
              <a:rPr sz="2400" spc="-70" dirty="0">
                <a:solidFill>
                  <a:srgbClr val="3C3C3C"/>
                </a:solidFill>
                <a:latin typeface="Trebuchet MS" panose="020B0603020202020204"/>
                <a:cs typeface="Trebuchet MS" panose="020B0603020202020204"/>
              </a:rPr>
              <a:t>done</a:t>
            </a:r>
            <a:r>
              <a:rPr sz="2400" spc="-60" dirty="0">
                <a:solidFill>
                  <a:srgbClr val="3C3C3C"/>
                </a:solidFill>
                <a:latin typeface="Trebuchet MS" panose="020B0603020202020204"/>
                <a:cs typeface="Trebuchet MS" panose="020B0603020202020204"/>
              </a:rPr>
              <a:t> </a:t>
            </a:r>
            <a:r>
              <a:rPr sz="2400" spc="-80" dirty="0">
                <a:solidFill>
                  <a:srgbClr val="3C3C3C"/>
                </a:solidFill>
                <a:latin typeface="Trebuchet MS" panose="020B0603020202020204"/>
                <a:cs typeface="Trebuchet MS" panose="020B0603020202020204"/>
              </a:rPr>
              <a:t>without</a:t>
            </a:r>
            <a:r>
              <a:rPr sz="2400" spc="-45" dirty="0">
                <a:solidFill>
                  <a:srgbClr val="3C3C3C"/>
                </a:solidFill>
                <a:latin typeface="Trebuchet MS" panose="020B0603020202020204"/>
                <a:cs typeface="Trebuchet MS" panose="020B0603020202020204"/>
              </a:rPr>
              <a:t> </a:t>
            </a:r>
            <a:r>
              <a:rPr sz="2400" spc="-95" dirty="0">
                <a:solidFill>
                  <a:srgbClr val="3C3C3C"/>
                </a:solidFill>
                <a:latin typeface="Trebuchet MS" panose="020B0603020202020204"/>
                <a:cs typeface="Trebuchet MS" panose="020B0603020202020204"/>
              </a:rPr>
              <a:t>contrast,</a:t>
            </a:r>
            <a:r>
              <a:rPr sz="2400" spc="-245" dirty="0">
                <a:solidFill>
                  <a:srgbClr val="3C3C3C"/>
                </a:solidFill>
                <a:latin typeface="Trebuchet MS" panose="020B0603020202020204"/>
                <a:cs typeface="Trebuchet MS" panose="020B0603020202020204"/>
              </a:rPr>
              <a:t> </a:t>
            </a:r>
            <a:r>
              <a:rPr sz="2400" spc="-175" dirty="0">
                <a:solidFill>
                  <a:srgbClr val="3C3C3C"/>
                </a:solidFill>
                <a:latin typeface="Trebuchet MS" panose="020B0603020202020204"/>
                <a:cs typeface="Trebuchet MS" panose="020B0603020202020204"/>
              </a:rPr>
              <a:t>if</a:t>
            </a:r>
            <a:r>
              <a:rPr sz="2400" spc="-30"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we</a:t>
            </a:r>
            <a:r>
              <a:rPr sz="2400" spc="-20"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Dx</a:t>
            </a:r>
            <a:r>
              <a:rPr sz="2400" spc="-55" dirty="0">
                <a:solidFill>
                  <a:srgbClr val="3C3C3C"/>
                </a:solidFill>
                <a:latin typeface="Trebuchet MS" panose="020B0603020202020204"/>
                <a:cs typeface="Trebuchet MS" panose="020B0603020202020204"/>
              </a:rPr>
              <a:t> </a:t>
            </a:r>
            <a:r>
              <a:rPr sz="2400" spc="-30" dirty="0">
                <a:solidFill>
                  <a:srgbClr val="3C3C3C"/>
                </a:solidFill>
                <a:latin typeface="Trebuchet MS" panose="020B0603020202020204"/>
                <a:cs typeface="Trebuchet MS" panose="020B0603020202020204"/>
              </a:rPr>
              <a:t>PPU</a:t>
            </a:r>
            <a:r>
              <a:rPr sz="2400" spc="-40"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then</a:t>
            </a:r>
            <a:r>
              <a:rPr sz="2400" spc="-55" dirty="0">
                <a:solidFill>
                  <a:srgbClr val="3C3C3C"/>
                </a:solidFill>
                <a:latin typeface="Trebuchet MS" panose="020B0603020202020204"/>
                <a:cs typeface="Trebuchet MS" panose="020B0603020202020204"/>
              </a:rPr>
              <a:t> </a:t>
            </a:r>
            <a:r>
              <a:rPr sz="2400" spc="-25" dirty="0">
                <a:solidFill>
                  <a:srgbClr val="3C3C3C"/>
                </a:solidFill>
                <a:latin typeface="Trebuchet MS" panose="020B0603020202020204"/>
                <a:cs typeface="Trebuchet MS" panose="020B0603020202020204"/>
              </a:rPr>
              <a:t>no</a:t>
            </a:r>
            <a:r>
              <a:rPr sz="2400" spc="-75"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need</a:t>
            </a:r>
            <a:r>
              <a:rPr sz="2400" spc="-45" dirty="0">
                <a:solidFill>
                  <a:srgbClr val="3C3C3C"/>
                </a:solidFill>
                <a:latin typeface="Trebuchet MS" panose="020B0603020202020204"/>
                <a:cs typeface="Trebuchet MS" panose="020B0603020202020204"/>
              </a:rPr>
              <a:t> </a:t>
            </a:r>
            <a:r>
              <a:rPr sz="2400" spc="-70" dirty="0">
                <a:solidFill>
                  <a:srgbClr val="3C3C3C"/>
                </a:solidFill>
                <a:latin typeface="Trebuchet MS" panose="020B0603020202020204"/>
                <a:cs typeface="Trebuchet MS" panose="020B0603020202020204"/>
              </a:rPr>
              <a:t>for</a:t>
            </a:r>
            <a:r>
              <a:rPr sz="2400" spc="-60" dirty="0">
                <a:solidFill>
                  <a:srgbClr val="3C3C3C"/>
                </a:solidFill>
                <a:latin typeface="Trebuchet MS" panose="020B0603020202020204"/>
                <a:cs typeface="Trebuchet MS" panose="020B0603020202020204"/>
              </a:rPr>
              <a:t> </a:t>
            </a:r>
            <a:r>
              <a:rPr sz="2400" spc="-75" dirty="0">
                <a:solidFill>
                  <a:srgbClr val="3C3C3C"/>
                </a:solidFill>
                <a:latin typeface="Trebuchet MS" panose="020B0603020202020204"/>
                <a:cs typeface="Trebuchet MS" panose="020B0603020202020204"/>
              </a:rPr>
              <a:t>contrast</a:t>
            </a:r>
            <a:endParaRPr sz="2400" dirty="0">
              <a:latin typeface="Trebuchet MS" panose="020B0603020202020204"/>
              <a:cs typeface="Trebuchet MS" panose="020B0603020202020204"/>
            </a:endParaRPr>
          </a:p>
          <a:p>
            <a:pPr marL="317500" indent="-305435">
              <a:lnSpc>
                <a:spcPct val="100000"/>
              </a:lnSpc>
              <a:spcBef>
                <a:spcPts val="1035"/>
              </a:spcBef>
              <a:buClr>
                <a:srgbClr val="903062"/>
              </a:buClr>
              <a:buSzPct val="92000"/>
              <a:buFont typeface="Cambria" panose="02040503050406030204"/>
              <a:buChar char="◾"/>
              <a:tabLst>
                <a:tab pos="317500" algn="l"/>
                <a:tab pos="318135" algn="l"/>
              </a:tabLst>
            </a:pPr>
            <a:r>
              <a:rPr sz="2400" spc="-55" dirty="0">
                <a:solidFill>
                  <a:srgbClr val="3C3C3C"/>
                </a:solidFill>
                <a:latin typeface="Trebuchet MS" panose="020B0603020202020204"/>
                <a:cs typeface="Trebuchet MS" panose="020B0603020202020204"/>
              </a:rPr>
              <a:t>I</a:t>
            </a:r>
            <a:r>
              <a:rPr sz="2400" spc="-220" dirty="0">
                <a:solidFill>
                  <a:srgbClr val="3C3C3C"/>
                </a:solidFill>
                <a:latin typeface="Trebuchet MS" panose="020B0603020202020204"/>
                <a:cs typeface="Trebuchet MS" panose="020B0603020202020204"/>
              </a:rPr>
              <a:t>f</a:t>
            </a:r>
            <a:r>
              <a:rPr sz="2400" spc="-60" dirty="0">
                <a:solidFill>
                  <a:srgbClr val="3C3C3C"/>
                </a:solidFill>
                <a:latin typeface="Trebuchet MS" panose="020B0603020202020204"/>
                <a:cs typeface="Trebuchet MS" panose="020B0603020202020204"/>
              </a:rPr>
              <a:t> </a:t>
            </a:r>
            <a:r>
              <a:rPr sz="2400" spc="-95" dirty="0">
                <a:solidFill>
                  <a:srgbClr val="3C3C3C"/>
                </a:solidFill>
                <a:latin typeface="Trebuchet MS" panose="020B0603020202020204"/>
                <a:cs typeface="Trebuchet MS" panose="020B0603020202020204"/>
              </a:rPr>
              <a:t>w</a:t>
            </a:r>
            <a:r>
              <a:rPr sz="2400" spc="-120" dirty="0">
                <a:solidFill>
                  <a:srgbClr val="3C3C3C"/>
                </a:solidFill>
                <a:latin typeface="Trebuchet MS" panose="020B0603020202020204"/>
                <a:cs typeface="Trebuchet MS" panose="020B0603020202020204"/>
              </a:rPr>
              <a:t>e</a:t>
            </a:r>
            <a:r>
              <a:rPr sz="2400" spc="-15"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st</a:t>
            </a:r>
            <a:r>
              <a:rPr sz="2400" spc="-85" dirty="0">
                <a:solidFill>
                  <a:srgbClr val="3C3C3C"/>
                </a:solidFill>
                <a:latin typeface="Trebuchet MS" panose="020B0603020202020204"/>
                <a:cs typeface="Trebuchet MS" panose="020B0603020202020204"/>
              </a:rPr>
              <a:t>i</a:t>
            </a:r>
            <a:r>
              <a:rPr sz="2400" spc="-155" dirty="0">
                <a:solidFill>
                  <a:srgbClr val="3C3C3C"/>
                </a:solidFill>
                <a:latin typeface="Trebuchet MS" panose="020B0603020202020204"/>
                <a:cs typeface="Trebuchet MS" panose="020B0603020202020204"/>
              </a:rPr>
              <a:t>l</a:t>
            </a:r>
            <a:r>
              <a:rPr sz="2400" spc="-140" dirty="0">
                <a:solidFill>
                  <a:srgbClr val="3C3C3C"/>
                </a:solidFill>
                <a:latin typeface="Trebuchet MS" panose="020B0603020202020204"/>
                <a:cs typeface="Trebuchet MS" panose="020B0603020202020204"/>
              </a:rPr>
              <a:t>l</a:t>
            </a:r>
            <a:r>
              <a:rPr sz="2400" spc="-30" dirty="0">
                <a:solidFill>
                  <a:srgbClr val="3C3C3C"/>
                </a:solidFill>
                <a:latin typeface="Trebuchet MS" panose="020B0603020202020204"/>
                <a:cs typeface="Trebuchet MS" panose="020B0603020202020204"/>
              </a:rPr>
              <a:t> </a:t>
            </a:r>
            <a:r>
              <a:rPr sz="2400" spc="-120" dirty="0">
                <a:solidFill>
                  <a:srgbClr val="3C3C3C"/>
                </a:solidFill>
                <a:latin typeface="Trebuchet MS" panose="020B0603020202020204"/>
                <a:cs typeface="Trebuchet MS" panose="020B0603020202020204"/>
              </a:rPr>
              <a:t>can</a:t>
            </a:r>
            <a:r>
              <a:rPr sz="2400" spc="-35" dirty="0">
                <a:solidFill>
                  <a:srgbClr val="3C3C3C"/>
                </a:solidFill>
                <a:latin typeface="Trebuchet MS" panose="020B0603020202020204"/>
                <a:cs typeface="Trebuchet MS" panose="020B0603020202020204"/>
              </a:rPr>
              <a:t>'t</a:t>
            </a:r>
            <a:r>
              <a:rPr sz="2400" spc="-65" dirty="0">
                <a:solidFill>
                  <a:srgbClr val="3C3C3C"/>
                </a:solidFill>
                <a:latin typeface="Trebuchet MS" panose="020B0603020202020204"/>
                <a:cs typeface="Trebuchet MS" panose="020B0603020202020204"/>
              </a:rPr>
              <a:t> </a:t>
            </a:r>
            <a:r>
              <a:rPr sz="2400" spc="235" dirty="0">
                <a:solidFill>
                  <a:srgbClr val="3C3C3C"/>
                </a:solidFill>
                <a:latin typeface="Trebuchet MS" panose="020B0603020202020204"/>
                <a:cs typeface="Trebuchet MS" panose="020B0603020202020204"/>
              </a:rPr>
              <a:t>D</a:t>
            </a:r>
            <a:r>
              <a:rPr sz="2400" spc="-5" dirty="0">
                <a:solidFill>
                  <a:srgbClr val="3C3C3C"/>
                </a:solidFill>
                <a:latin typeface="Trebuchet MS" panose="020B0603020202020204"/>
                <a:cs typeface="Trebuchet MS" panose="020B0603020202020204"/>
              </a:rPr>
              <a:t>x</a:t>
            </a:r>
            <a:r>
              <a:rPr sz="2400" spc="-35" dirty="0">
                <a:solidFill>
                  <a:srgbClr val="3C3C3C"/>
                </a:solidFill>
                <a:latin typeface="Trebuchet MS" panose="020B0603020202020204"/>
                <a:cs typeface="Trebuchet MS" panose="020B0603020202020204"/>
              </a:rPr>
              <a:t> </a:t>
            </a:r>
            <a:r>
              <a:rPr sz="2400" spc="-90" dirty="0">
                <a:solidFill>
                  <a:srgbClr val="3C3C3C"/>
                </a:solidFill>
                <a:latin typeface="Trebuchet MS" panose="020B0603020202020204"/>
                <a:cs typeface="Trebuchet MS" panose="020B0603020202020204"/>
              </a:rPr>
              <a:t>P</a:t>
            </a:r>
            <a:r>
              <a:rPr sz="2400" spc="-100" dirty="0">
                <a:solidFill>
                  <a:srgbClr val="3C3C3C"/>
                </a:solidFill>
                <a:latin typeface="Trebuchet MS" panose="020B0603020202020204"/>
                <a:cs typeface="Trebuchet MS" panose="020B0603020202020204"/>
              </a:rPr>
              <a:t>P</a:t>
            </a:r>
            <a:r>
              <a:rPr sz="2400" spc="105" dirty="0">
                <a:solidFill>
                  <a:srgbClr val="3C3C3C"/>
                </a:solidFill>
                <a:latin typeface="Trebuchet MS" panose="020B0603020202020204"/>
                <a:cs typeface="Trebuchet MS" panose="020B0603020202020204"/>
              </a:rPr>
              <a:t>U</a:t>
            </a:r>
            <a:r>
              <a:rPr sz="2400" spc="-45" dirty="0">
                <a:solidFill>
                  <a:srgbClr val="3C3C3C"/>
                </a:solidFill>
                <a:latin typeface="Trebuchet MS" panose="020B0603020202020204"/>
                <a:cs typeface="Trebuchet MS" panose="020B0603020202020204"/>
              </a:rPr>
              <a:t> </a:t>
            </a:r>
            <a:r>
              <a:rPr sz="2400" spc="-85" dirty="0">
                <a:solidFill>
                  <a:srgbClr val="3C3C3C"/>
                </a:solidFill>
                <a:latin typeface="Trebuchet MS" panose="020B0603020202020204"/>
                <a:cs typeface="Trebuchet MS" panose="020B0603020202020204"/>
              </a:rPr>
              <a:t>t</a:t>
            </a:r>
            <a:r>
              <a:rPr sz="2400" spc="-105" dirty="0">
                <a:solidFill>
                  <a:srgbClr val="3C3C3C"/>
                </a:solidFill>
                <a:latin typeface="Trebuchet MS" panose="020B0603020202020204"/>
                <a:cs typeface="Trebuchet MS" panose="020B0603020202020204"/>
              </a:rPr>
              <a:t>hen</a:t>
            </a:r>
            <a:r>
              <a:rPr sz="2400" spc="-50" dirty="0">
                <a:solidFill>
                  <a:srgbClr val="3C3C3C"/>
                </a:solidFill>
                <a:latin typeface="Trebuchet MS" panose="020B0603020202020204"/>
                <a:cs typeface="Trebuchet MS" panose="020B0603020202020204"/>
              </a:rPr>
              <a:t> </a:t>
            </a:r>
            <a:r>
              <a:rPr sz="2400" spc="-95" dirty="0">
                <a:solidFill>
                  <a:srgbClr val="3C3C3C"/>
                </a:solidFill>
                <a:latin typeface="Trebuchet MS" panose="020B0603020202020204"/>
                <a:cs typeface="Trebuchet MS" panose="020B0603020202020204"/>
              </a:rPr>
              <a:t>w</a:t>
            </a:r>
            <a:r>
              <a:rPr sz="2400" spc="-120" dirty="0">
                <a:solidFill>
                  <a:srgbClr val="3C3C3C"/>
                </a:solidFill>
                <a:latin typeface="Trebuchet MS" panose="020B0603020202020204"/>
                <a:cs typeface="Trebuchet MS" panose="020B0603020202020204"/>
              </a:rPr>
              <a:t>e</a:t>
            </a:r>
            <a:r>
              <a:rPr sz="2400" spc="-40" dirty="0">
                <a:solidFill>
                  <a:srgbClr val="3C3C3C"/>
                </a:solidFill>
                <a:latin typeface="Trebuchet MS" panose="020B0603020202020204"/>
                <a:cs typeface="Trebuchet MS" panose="020B0603020202020204"/>
              </a:rPr>
              <a:t> </a:t>
            </a:r>
            <a:r>
              <a:rPr sz="2400" spc="-75" dirty="0">
                <a:solidFill>
                  <a:srgbClr val="3C3C3C"/>
                </a:solidFill>
                <a:latin typeface="Trebuchet MS" panose="020B0603020202020204"/>
                <a:cs typeface="Trebuchet MS" panose="020B0603020202020204"/>
              </a:rPr>
              <a:t>u</a:t>
            </a:r>
            <a:r>
              <a:rPr sz="2400" spc="-80" dirty="0">
                <a:solidFill>
                  <a:srgbClr val="3C3C3C"/>
                </a:solidFill>
                <a:latin typeface="Trebuchet MS" panose="020B0603020202020204"/>
                <a:cs typeface="Trebuchet MS" panose="020B0603020202020204"/>
              </a:rPr>
              <a:t>se</a:t>
            </a:r>
            <a:r>
              <a:rPr sz="2400" spc="-60" dirty="0">
                <a:solidFill>
                  <a:srgbClr val="3C3C3C"/>
                </a:solidFill>
                <a:latin typeface="Trebuchet MS" panose="020B0603020202020204"/>
                <a:cs typeface="Trebuchet MS" panose="020B0603020202020204"/>
              </a:rPr>
              <a:t> </a:t>
            </a:r>
            <a:r>
              <a:rPr sz="2400" spc="-40" dirty="0">
                <a:solidFill>
                  <a:srgbClr val="3C3C3C"/>
                </a:solidFill>
                <a:latin typeface="Trebuchet MS" panose="020B0603020202020204"/>
                <a:cs typeface="Trebuchet MS" panose="020B0603020202020204"/>
              </a:rPr>
              <a:t>c</a:t>
            </a:r>
            <a:r>
              <a:rPr sz="2400" spc="-50" dirty="0">
                <a:solidFill>
                  <a:srgbClr val="3C3C3C"/>
                </a:solidFill>
                <a:latin typeface="Trebuchet MS" panose="020B0603020202020204"/>
                <a:cs typeface="Trebuchet MS" panose="020B0603020202020204"/>
              </a:rPr>
              <a:t>o</a:t>
            </a:r>
            <a:r>
              <a:rPr sz="2400" spc="-75" dirty="0">
                <a:solidFill>
                  <a:srgbClr val="3C3C3C"/>
                </a:solidFill>
                <a:latin typeface="Trebuchet MS" panose="020B0603020202020204"/>
                <a:cs typeface="Trebuchet MS" panose="020B0603020202020204"/>
              </a:rPr>
              <a:t>n</a:t>
            </a:r>
            <a:r>
              <a:rPr sz="2400" spc="-55" dirty="0">
                <a:solidFill>
                  <a:srgbClr val="3C3C3C"/>
                </a:solidFill>
                <a:latin typeface="Trebuchet MS" panose="020B0603020202020204"/>
                <a:cs typeface="Trebuchet MS" panose="020B0603020202020204"/>
              </a:rPr>
              <a:t>t</a:t>
            </a:r>
            <a:r>
              <a:rPr sz="2400" spc="-45" dirty="0">
                <a:solidFill>
                  <a:srgbClr val="3C3C3C"/>
                </a:solidFill>
                <a:latin typeface="Trebuchet MS" panose="020B0603020202020204"/>
                <a:cs typeface="Trebuchet MS" panose="020B0603020202020204"/>
              </a:rPr>
              <a:t>r</a:t>
            </a:r>
            <a:r>
              <a:rPr sz="2400" spc="-110" dirty="0">
                <a:solidFill>
                  <a:srgbClr val="3C3C3C"/>
                </a:solidFill>
                <a:latin typeface="Trebuchet MS" panose="020B0603020202020204"/>
                <a:cs typeface="Trebuchet MS" panose="020B0603020202020204"/>
              </a:rPr>
              <a:t>ast</a:t>
            </a:r>
            <a:endParaRPr sz="2400" dirty="0">
              <a:latin typeface="Trebuchet MS" panose="020B0603020202020204"/>
              <a:cs typeface="Trebuchet MS" panose="020B0603020202020204"/>
            </a:endParaRPr>
          </a:p>
          <a:p>
            <a:pPr marL="317500" marR="5080" indent="-305435">
              <a:lnSpc>
                <a:spcPct val="100000"/>
              </a:lnSpc>
              <a:spcBef>
                <a:spcPts val="1035"/>
              </a:spcBef>
              <a:buClr>
                <a:srgbClr val="903062"/>
              </a:buClr>
              <a:buSzPct val="92000"/>
              <a:buFont typeface="Cambria" panose="02040503050406030204"/>
              <a:buChar char="◾"/>
              <a:tabLst>
                <a:tab pos="317500" algn="l"/>
                <a:tab pos="318135" algn="l"/>
              </a:tabLst>
            </a:pPr>
            <a:r>
              <a:rPr sz="2400" spc="20" dirty="0">
                <a:solidFill>
                  <a:srgbClr val="3C3C3C"/>
                </a:solidFill>
                <a:latin typeface="Trebuchet MS" panose="020B0603020202020204"/>
                <a:cs typeface="Trebuchet MS" panose="020B0603020202020204"/>
              </a:rPr>
              <a:t>We</a:t>
            </a:r>
            <a:r>
              <a:rPr sz="2400" spc="-35" dirty="0">
                <a:solidFill>
                  <a:srgbClr val="3C3C3C"/>
                </a:solidFill>
                <a:latin typeface="Trebuchet MS" panose="020B0603020202020204"/>
                <a:cs typeface="Trebuchet MS" panose="020B0603020202020204"/>
              </a:rPr>
              <a:t> </a:t>
            </a:r>
            <a:r>
              <a:rPr sz="2400" spc="-55" dirty="0">
                <a:solidFill>
                  <a:srgbClr val="3C3C3C"/>
                </a:solidFill>
                <a:latin typeface="Trebuchet MS" panose="020B0603020202020204"/>
                <a:cs typeface="Trebuchet MS" panose="020B0603020202020204"/>
              </a:rPr>
              <a:t>try</a:t>
            </a:r>
            <a:r>
              <a:rPr sz="2400" spc="-30" dirty="0">
                <a:solidFill>
                  <a:srgbClr val="3C3C3C"/>
                </a:solidFill>
                <a:latin typeface="Trebuchet MS" panose="020B0603020202020204"/>
                <a:cs typeface="Trebuchet MS" panose="020B0603020202020204"/>
              </a:rPr>
              <a:t> </a:t>
            </a:r>
            <a:r>
              <a:rPr sz="2400" spc="-45" dirty="0">
                <a:solidFill>
                  <a:srgbClr val="3C3C3C"/>
                </a:solidFill>
                <a:latin typeface="Trebuchet MS" panose="020B0603020202020204"/>
                <a:cs typeface="Trebuchet MS" panose="020B0603020202020204"/>
              </a:rPr>
              <a:t>to </a:t>
            </a:r>
            <a:r>
              <a:rPr sz="2400" spc="-30" dirty="0">
                <a:solidFill>
                  <a:srgbClr val="3C3C3C"/>
                </a:solidFill>
                <a:latin typeface="Trebuchet MS" panose="020B0603020202020204"/>
                <a:cs typeface="Trebuchet MS" panose="020B0603020202020204"/>
              </a:rPr>
              <a:t>do</a:t>
            </a:r>
            <a:r>
              <a:rPr sz="2400" spc="-50"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it</a:t>
            </a:r>
            <a:r>
              <a:rPr sz="2400" spc="-35" dirty="0">
                <a:solidFill>
                  <a:srgbClr val="3C3C3C"/>
                </a:solidFill>
                <a:latin typeface="Trebuchet MS" panose="020B0603020202020204"/>
                <a:cs typeface="Trebuchet MS" panose="020B0603020202020204"/>
              </a:rPr>
              <a:t> </a:t>
            </a:r>
            <a:r>
              <a:rPr sz="2400" spc="-80" dirty="0">
                <a:solidFill>
                  <a:srgbClr val="3C3C3C"/>
                </a:solidFill>
                <a:latin typeface="Trebuchet MS" panose="020B0603020202020204"/>
                <a:cs typeface="Trebuchet MS" panose="020B0603020202020204"/>
              </a:rPr>
              <a:t>without</a:t>
            </a:r>
            <a:r>
              <a:rPr sz="2400" spc="-35" dirty="0">
                <a:solidFill>
                  <a:srgbClr val="3C3C3C"/>
                </a:solidFill>
                <a:latin typeface="Trebuchet MS" panose="020B0603020202020204"/>
                <a:cs typeface="Trebuchet MS" panose="020B0603020202020204"/>
              </a:rPr>
              <a:t> </a:t>
            </a:r>
            <a:r>
              <a:rPr sz="2400" spc="-75" dirty="0">
                <a:solidFill>
                  <a:srgbClr val="3C3C3C"/>
                </a:solidFill>
                <a:latin typeface="Trebuchet MS" panose="020B0603020202020204"/>
                <a:cs typeface="Trebuchet MS" panose="020B0603020202020204"/>
              </a:rPr>
              <a:t>contrast</a:t>
            </a:r>
            <a:r>
              <a:rPr sz="2400" spc="-80" dirty="0">
                <a:solidFill>
                  <a:srgbClr val="3C3C3C"/>
                </a:solidFill>
                <a:latin typeface="Trebuchet MS" panose="020B0603020202020204"/>
                <a:cs typeface="Trebuchet MS" panose="020B0603020202020204"/>
              </a:rPr>
              <a:t> </a:t>
            </a:r>
            <a:r>
              <a:rPr sz="2400" spc="-150" dirty="0">
                <a:solidFill>
                  <a:srgbClr val="3C3C3C"/>
                </a:solidFill>
                <a:latin typeface="Trebuchet MS" panose="020B0603020202020204"/>
                <a:cs typeface="Trebuchet MS" panose="020B0603020202020204"/>
              </a:rPr>
              <a:t>at</a:t>
            </a:r>
            <a:r>
              <a:rPr sz="2400" spc="-35"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first</a:t>
            </a:r>
            <a:r>
              <a:rPr sz="2400" spc="-3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because</a:t>
            </a:r>
            <a:r>
              <a:rPr sz="2400" spc="-80" dirty="0">
                <a:solidFill>
                  <a:srgbClr val="3C3C3C"/>
                </a:solidFill>
                <a:latin typeface="Trebuchet MS" panose="020B0603020202020204"/>
                <a:cs typeface="Trebuchet MS" panose="020B0603020202020204"/>
              </a:rPr>
              <a:t> </a:t>
            </a:r>
            <a:r>
              <a:rPr sz="2400" spc="-120" dirty="0">
                <a:solidFill>
                  <a:srgbClr val="3C3C3C"/>
                </a:solidFill>
                <a:latin typeface="Trebuchet MS" panose="020B0603020202020204"/>
                <a:cs typeface="Trebuchet MS" panose="020B0603020202020204"/>
              </a:rPr>
              <a:t>giving</a:t>
            </a:r>
            <a:r>
              <a:rPr sz="2400" spc="-35" dirty="0">
                <a:solidFill>
                  <a:srgbClr val="3C3C3C"/>
                </a:solidFill>
                <a:latin typeface="Trebuchet MS" panose="020B0603020202020204"/>
                <a:cs typeface="Trebuchet MS" panose="020B0603020202020204"/>
              </a:rPr>
              <a:t> </a:t>
            </a:r>
            <a:r>
              <a:rPr sz="2400" spc="-75" dirty="0">
                <a:solidFill>
                  <a:srgbClr val="3C3C3C"/>
                </a:solidFill>
                <a:latin typeface="Trebuchet MS" panose="020B0603020202020204"/>
                <a:cs typeface="Trebuchet MS" panose="020B0603020202020204"/>
              </a:rPr>
              <a:t>contrast</a:t>
            </a:r>
            <a:r>
              <a:rPr sz="2400" spc="-80"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delays</a:t>
            </a:r>
            <a:r>
              <a:rPr sz="2400" spc="-30"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the</a:t>
            </a:r>
            <a:r>
              <a:rPr sz="2400" spc="-50" dirty="0">
                <a:solidFill>
                  <a:srgbClr val="3C3C3C"/>
                </a:solidFill>
                <a:latin typeface="Trebuchet MS" panose="020B0603020202020204"/>
                <a:cs typeface="Trebuchet MS" panose="020B0603020202020204"/>
              </a:rPr>
              <a:t> </a:t>
            </a:r>
            <a:r>
              <a:rPr sz="2400" spc="-120" dirty="0">
                <a:solidFill>
                  <a:srgbClr val="3C3C3C"/>
                </a:solidFill>
                <a:latin typeface="Trebuchet MS" panose="020B0603020202020204"/>
                <a:cs typeface="Trebuchet MS" panose="020B0603020202020204"/>
              </a:rPr>
              <a:t>time</a:t>
            </a:r>
            <a:r>
              <a:rPr sz="2400" spc="-35"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of</a:t>
            </a:r>
            <a:r>
              <a:rPr sz="2400" spc="-30" dirty="0">
                <a:solidFill>
                  <a:srgbClr val="3C3C3C"/>
                </a:solidFill>
                <a:latin typeface="Trebuchet MS" panose="020B0603020202020204"/>
                <a:cs typeface="Trebuchet MS" panose="020B0603020202020204"/>
              </a:rPr>
              <a:t> </a:t>
            </a:r>
            <a:r>
              <a:rPr sz="2400" spc="-80" dirty="0">
                <a:solidFill>
                  <a:srgbClr val="3C3C3C"/>
                </a:solidFill>
                <a:latin typeface="Trebuchet MS" panose="020B0603020202020204"/>
                <a:cs typeface="Trebuchet MS" panose="020B0603020202020204"/>
              </a:rPr>
              <a:t>operation(due</a:t>
            </a:r>
            <a:r>
              <a:rPr sz="2400" spc="-50" dirty="0">
                <a:solidFill>
                  <a:srgbClr val="3C3C3C"/>
                </a:solidFill>
                <a:latin typeface="Trebuchet MS" panose="020B0603020202020204"/>
                <a:cs typeface="Trebuchet MS" panose="020B0603020202020204"/>
              </a:rPr>
              <a:t> </a:t>
            </a:r>
            <a:r>
              <a:rPr sz="2400" spc="-45" dirty="0">
                <a:solidFill>
                  <a:srgbClr val="3C3C3C"/>
                </a:solidFill>
                <a:latin typeface="Trebuchet MS" panose="020B0603020202020204"/>
                <a:cs typeface="Trebuchet MS" panose="020B0603020202020204"/>
              </a:rPr>
              <a:t>to</a:t>
            </a:r>
            <a:r>
              <a:rPr sz="2400" spc="-50" dirty="0">
                <a:solidFill>
                  <a:srgbClr val="3C3C3C"/>
                </a:solidFill>
                <a:latin typeface="Trebuchet MS" panose="020B0603020202020204"/>
                <a:cs typeface="Trebuchet MS" panose="020B0603020202020204"/>
              </a:rPr>
              <a:t> </a:t>
            </a:r>
            <a:r>
              <a:rPr sz="2400" spc="-95" dirty="0">
                <a:solidFill>
                  <a:srgbClr val="3C3C3C"/>
                </a:solidFill>
                <a:latin typeface="Trebuchet MS" panose="020B0603020202020204"/>
                <a:cs typeface="Trebuchet MS" panose="020B0603020202020204"/>
              </a:rPr>
              <a:t>aspiration </a:t>
            </a:r>
            <a:r>
              <a:rPr sz="2400" spc="-525" dirty="0">
                <a:solidFill>
                  <a:srgbClr val="3C3C3C"/>
                </a:solidFill>
                <a:latin typeface="Trebuchet MS" panose="020B0603020202020204"/>
                <a:cs typeface="Trebuchet MS" panose="020B0603020202020204"/>
              </a:rPr>
              <a:t> </a:t>
            </a:r>
            <a:r>
              <a:rPr sz="2400" spc="-95" dirty="0">
                <a:solidFill>
                  <a:srgbClr val="3C3C3C"/>
                </a:solidFill>
                <a:latin typeface="Trebuchet MS" panose="020B0603020202020204"/>
                <a:cs typeface="Trebuchet MS" panose="020B0603020202020204"/>
              </a:rPr>
              <a:t>risk),</a:t>
            </a:r>
            <a:r>
              <a:rPr sz="2400" spc="-220" dirty="0">
                <a:solidFill>
                  <a:srgbClr val="3C3C3C"/>
                </a:solidFill>
                <a:latin typeface="Trebuchet MS" panose="020B0603020202020204"/>
                <a:cs typeface="Trebuchet MS" panose="020B0603020202020204"/>
              </a:rPr>
              <a:t> </a:t>
            </a:r>
            <a:r>
              <a:rPr sz="2400" spc="-114" dirty="0">
                <a:solidFill>
                  <a:srgbClr val="3C3C3C"/>
                </a:solidFill>
                <a:latin typeface="Trebuchet MS" panose="020B0603020202020204"/>
                <a:cs typeface="Trebuchet MS" panose="020B0603020202020204"/>
              </a:rPr>
              <a:t>and</a:t>
            </a:r>
            <a:r>
              <a:rPr sz="2400" spc="-50" dirty="0">
                <a:solidFill>
                  <a:srgbClr val="3C3C3C"/>
                </a:solidFill>
                <a:latin typeface="Trebuchet MS" panose="020B0603020202020204"/>
                <a:cs typeface="Trebuchet MS" panose="020B0603020202020204"/>
              </a:rPr>
              <a:t> </a:t>
            </a:r>
            <a:r>
              <a:rPr sz="2400" spc="-95" dirty="0">
                <a:solidFill>
                  <a:srgbClr val="3C3C3C"/>
                </a:solidFill>
                <a:latin typeface="Trebuchet MS" panose="020B0603020202020204"/>
                <a:cs typeface="Trebuchet MS" panose="020B0603020202020204"/>
              </a:rPr>
              <a:t>since</a:t>
            </a:r>
            <a:r>
              <a:rPr sz="2400" spc="-60" dirty="0">
                <a:solidFill>
                  <a:srgbClr val="3C3C3C"/>
                </a:solidFill>
                <a:latin typeface="Trebuchet MS" panose="020B0603020202020204"/>
                <a:cs typeface="Trebuchet MS" panose="020B0603020202020204"/>
              </a:rPr>
              <a:t> </a:t>
            </a:r>
            <a:r>
              <a:rPr sz="2400" spc="-25" dirty="0">
                <a:solidFill>
                  <a:srgbClr val="3C3C3C"/>
                </a:solidFill>
                <a:latin typeface="Trebuchet MS" panose="020B0603020202020204"/>
                <a:cs typeface="Trebuchet MS" panose="020B0603020202020204"/>
              </a:rPr>
              <a:t>PPU</a:t>
            </a:r>
            <a:r>
              <a:rPr sz="2400" spc="-45" dirty="0">
                <a:solidFill>
                  <a:srgbClr val="3C3C3C"/>
                </a:solidFill>
                <a:latin typeface="Trebuchet MS" panose="020B0603020202020204"/>
                <a:cs typeface="Trebuchet MS" panose="020B0603020202020204"/>
              </a:rPr>
              <a:t> </a:t>
            </a:r>
            <a:r>
              <a:rPr sz="2400" spc="-85" dirty="0">
                <a:solidFill>
                  <a:srgbClr val="3C3C3C"/>
                </a:solidFill>
                <a:latin typeface="Trebuchet MS" panose="020B0603020202020204"/>
                <a:cs typeface="Trebuchet MS" panose="020B0603020202020204"/>
              </a:rPr>
              <a:t>is</a:t>
            </a:r>
            <a:r>
              <a:rPr sz="2400" spc="-40" dirty="0">
                <a:solidFill>
                  <a:srgbClr val="3C3C3C"/>
                </a:solidFill>
                <a:latin typeface="Trebuchet MS" panose="020B0603020202020204"/>
                <a:cs typeface="Trebuchet MS" panose="020B0603020202020204"/>
              </a:rPr>
              <a:t> </a:t>
            </a:r>
            <a:r>
              <a:rPr sz="2400" spc="-135" dirty="0">
                <a:solidFill>
                  <a:srgbClr val="3C3C3C"/>
                </a:solidFill>
                <a:latin typeface="Trebuchet MS" panose="020B0603020202020204"/>
                <a:cs typeface="Trebuchet MS" panose="020B0603020202020204"/>
              </a:rPr>
              <a:t>an</a:t>
            </a:r>
            <a:r>
              <a:rPr sz="2400" spc="-50"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emergency</a:t>
            </a:r>
            <a:r>
              <a:rPr sz="2400" spc="-85"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case</a:t>
            </a:r>
            <a:r>
              <a:rPr sz="2400" spc="-60"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then</a:t>
            </a:r>
            <a:r>
              <a:rPr sz="2400" spc="-50" dirty="0">
                <a:solidFill>
                  <a:srgbClr val="3C3C3C"/>
                </a:solidFill>
                <a:latin typeface="Trebuchet MS" panose="020B0603020202020204"/>
                <a:cs typeface="Trebuchet MS" panose="020B0603020202020204"/>
              </a:rPr>
              <a:t> </a:t>
            </a:r>
            <a:r>
              <a:rPr sz="2400" spc="-120" dirty="0">
                <a:solidFill>
                  <a:srgbClr val="3C3C3C"/>
                </a:solidFill>
                <a:latin typeface="Trebuchet MS" panose="020B0603020202020204"/>
                <a:cs typeface="Trebuchet MS" panose="020B0603020202020204"/>
              </a:rPr>
              <a:t>time</a:t>
            </a:r>
            <a:r>
              <a:rPr sz="2400" spc="-40" dirty="0">
                <a:solidFill>
                  <a:srgbClr val="3C3C3C"/>
                </a:solidFill>
                <a:latin typeface="Trebuchet MS" panose="020B0603020202020204"/>
                <a:cs typeface="Trebuchet MS" panose="020B0603020202020204"/>
              </a:rPr>
              <a:t> </a:t>
            </a:r>
            <a:r>
              <a:rPr sz="2400" spc="-85" dirty="0">
                <a:solidFill>
                  <a:srgbClr val="3C3C3C"/>
                </a:solidFill>
                <a:latin typeface="Trebuchet MS" panose="020B0603020202020204"/>
                <a:cs typeface="Trebuchet MS" panose="020B0603020202020204"/>
              </a:rPr>
              <a:t>is</a:t>
            </a:r>
            <a:r>
              <a:rPr sz="2400" spc="-35" dirty="0">
                <a:solidFill>
                  <a:srgbClr val="3C3C3C"/>
                </a:solidFill>
                <a:latin typeface="Trebuchet MS" panose="020B0603020202020204"/>
                <a:cs typeface="Trebuchet MS" panose="020B0603020202020204"/>
              </a:rPr>
              <a:t> </a:t>
            </a:r>
            <a:r>
              <a:rPr sz="2400" spc="-140" dirty="0">
                <a:solidFill>
                  <a:srgbClr val="3C3C3C"/>
                </a:solidFill>
                <a:latin typeface="Trebuchet MS" panose="020B0603020202020204"/>
                <a:cs typeface="Trebuchet MS" panose="020B0603020202020204"/>
              </a:rPr>
              <a:t>fundamental.</a:t>
            </a:r>
            <a:endParaRPr sz="2400" dirty="0">
              <a:latin typeface="Trebuchet MS" panose="020B0603020202020204"/>
              <a:cs typeface="Trebuchet MS" panose="020B0603020202020204"/>
            </a:endParaRPr>
          </a:p>
          <a:p>
            <a:pPr marL="317500" marR="719455" indent="-305435">
              <a:lnSpc>
                <a:spcPct val="100000"/>
              </a:lnSpc>
              <a:spcBef>
                <a:spcPts val="1035"/>
              </a:spcBef>
              <a:buClr>
                <a:srgbClr val="903062"/>
              </a:buClr>
              <a:buSzPct val="92000"/>
              <a:buFont typeface="Cambria" panose="02040503050406030204"/>
              <a:buChar char="◾"/>
              <a:tabLst>
                <a:tab pos="317500" algn="l"/>
                <a:tab pos="318135" algn="l"/>
              </a:tabLst>
            </a:pPr>
            <a:r>
              <a:rPr sz="2400" spc="-135" dirty="0">
                <a:solidFill>
                  <a:srgbClr val="3C3C3C"/>
                </a:solidFill>
                <a:latin typeface="Trebuchet MS" panose="020B0603020202020204"/>
                <a:cs typeface="Trebuchet MS" panose="020B0603020202020204"/>
              </a:rPr>
              <a:t>If</a:t>
            </a:r>
            <a:r>
              <a:rPr sz="2400" spc="-55"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we</a:t>
            </a:r>
            <a:r>
              <a:rPr sz="2400" spc="-5" dirty="0">
                <a:solidFill>
                  <a:srgbClr val="3C3C3C"/>
                </a:solidFill>
                <a:latin typeface="Trebuchet MS" panose="020B0603020202020204"/>
                <a:cs typeface="Trebuchet MS" panose="020B0603020202020204"/>
              </a:rPr>
              <a:t> </a:t>
            </a:r>
            <a:r>
              <a:rPr sz="2400" spc="-80" dirty="0">
                <a:solidFill>
                  <a:srgbClr val="3C3C3C"/>
                </a:solidFill>
                <a:latin typeface="Trebuchet MS" panose="020B0603020202020204"/>
                <a:cs typeface="Trebuchet MS" panose="020B0603020202020204"/>
              </a:rPr>
              <a:t>used</a:t>
            </a:r>
            <a:r>
              <a:rPr sz="2400" spc="-60" dirty="0">
                <a:solidFill>
                  <a:srgbClr val="3C3C3C"/>
                </a:solidFill>
                <a:latin typeface="Trebuchet MS" panose="020B0603020202020204"/>
                <a:cs typeface="Trebuchet MS" panose="020B0603020202020204"/>
              </a:rPr>
              <a:t> </a:t>
            </a:r>
            <a:r>
              <a:rPr sz="2400" spc="-70" dirty="0">
                <a:solidFill>
                  <a:srgbClr val="3C3C3C"/>
                </a:solidFill>
                <a:latin typeface="Trebuchet MS" panose="020B0603020202020204"/>
                <a:cs typeface="Trebuchet MS" panose="020B0603020202020204"/>
              </a:rPr>
              <a:t>oral</a:t>
            </a:r>
            <a:r>
              <a:rPr sz="2400" spc="-50" dirty="0">
                <a:solidFill>
                  <a:srgbClr val="3C3C3C"/>
                </a:solidFill>
                <a:latin typeface="Trebuchet MS" panose="020B0603020202020204"/>
                <a:cs typeface="Trebuchet MS" panose="020B0603020202020204"/>
              </a:rPr>
              <a:t> </a:t>
            </a:r>
            <a:r>
              <a:rPr sz="2400" spc="-75" dirty="0">
                <a:solidFill>
                  <a:srgbClr val="3C3C3C"/>
                </a:solidFill>
                <a:latin typeface="Trebuchet MS" panose="020B0603020202020204"/>
                <a:cs typeface="Trebuchet MS" panose="020B0603020202020204"/>
              </a:rPr>
              <a:t>contrast </a:t>
            </a:r>
            <a:r>
              <a:rPr sz="2400" spc="-100" dirty="0">
                <a:solidFill>
                  <a:srgbClr val="3C3C3C"/>
                </a:solidFill>
                <a:latin typeface="Trebuchet MS" panose="020B0603020202020204"/>
                <a:cs typeface="Trebuchet MS" panose="020B0603020202020204"/>
              </a:rPr>
              <a:t>then</a:t>
            </a:r>
            <a:r>
              <a:rPr sz="2400" spc="-45"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the</a:t>
            </a:r>
            <a:r>
              <a:rPr sz="2400" spc="-50" dirty="0">
                <a:solidFill>
                  <a:srgbClr val="3C3C3C"/>
                </a:solidFill>
                <a:latin typeface="Trebuchet MS" panose="020B0603020202020204"/>
                <a:cs typeface="Trebuchet MS" panose="020B0603020202020204"/>
              </a:rPr>
              <a:t> </a:t>
            </a:r>
            <a:r>
              <a:rPr sz="2400" spc="-75" dirty="0">
                <a:solidFill>
                  <a:srgbClr val="3C3C3C"/>
                </a:solidFill>
                <a:latin typeface="Trebuchet MS" panose="020B0603020202020204"/>
                <a:cs typeface="Trebuchet MS" panose="020B0603020202020204"/>
              </a:rPr>
              <a:t>contrast</a:t>
            </a:r>
            <a:r>
              <a:rPr sz="2400" spc="-55"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of</a:t>
            </a:r>
            <a:r>
              <a:rPr sz="2400" spc="-55" dirty="0">
                <a:solidFill>
                  <a:srgbClr val="3C3C3C"/>
                </a:solidFill>
                <a:latin typeface="Trebuchet MS" panose="020B0603020202020204"/>
                <a:cs typeface="Trebuchet MS" panose="020B0603020202020204"/>
              </a:rPr>
              <a:t> </a:t>
            </a:r>
            <a:r>
              <a:rPr sz="2400" spc="-90" dirty="0">
                <a:solidFill>
                  <a:srgbClr val="3C3C3C"/>
                </a:solidFill>
                <a:latin typeface="Trebuchet MS" panose="020B0603020202020204"/>
                <a:cs typeface="Trebuchet MS" panose="020B0603020202020204"/>
              </a:rPr>
              <a:t>choice</a:t>
            </a:r>
            <a:r>
              <a:rPr sz="2400" spc="-25" dirty="0">
                <a:solidFill>
                  <a:srgbClr val="3C3C3C"/>
                </a:solidFill>
                <a:latin typeface="Trebuchet MS" panose="020B0603020202020204"/>
                <a:cs typeface="Trebuchet MS" panose="020B0603020202020204"/>
              </a:rPr>
              <a:t> </a:t>
            </a:r>
            <a:r>
              <a:rPr sz="2400" spc="-85" dirty="0">
                <a:solidFill>
                  <a:srgbClr val="3C3C3C"/>
                </a:solidFill>
                <a:latin typeface="Trebuchet MS" panose="020B0603020202020204"/>
                <a:cs typeface="Trebuchet MS" panose="020B0603020202020204"/>
              </a:rPr>
              <a:t>is</a:t>
            </a:r>
            <a:r>
              <a:rPr sz="2400" spc="5" dirty="0">
                <a:solidFill>
                  <a:srgbClr val="3C3C3C"/>
                </a:solidFill>
                <a:latin typeface="Trebuchet MS" panose="020B0603020202020204"/>
                <a:cs typeface="Trebuchet MS" panose="020B0603020202020204"/>
              </a:rPr>
              <a:t> </a:t>
            </a:r>
            <a:r>
              <a:rPr sz="2400" spc="-80" dirty="0">
                <a:solidFill>
                  <a:srgbClr val="FF0000"/>
                </a:solidFill>
                <a:latin typeface="Trebuchet MS" panose="020B0603020202020204"/>
                <a:cs typeface="Trebuchet MS" panose="020B0603020202020204"/>
              </a:rPr>
              <a:t>Gastrografin</a:t>
            </a:r>
            <a:r>
              <a:rPr sz="2400" spc="-65" dirty="0">
                <a:solidFill>
                  <a:srgbClr val="FF0000"/>
                </a:solidFill>
                <a:latin typeface="Trebuchet MS" panose="020B0603020202020204"/>
                <a:cs typeface="Trebuchet MS" panose="020B0603020202020204"/>
              </a:rPr>
              <a:t> </a:t>
            </a:r>
            <a:r>
              <a:rPr sz="2400" spc="-50" dirty="0">
                <a:solidFill>
                  <a:srgbClr val="3C3C3C"/>
                </a:solidFill>
                <a:latin typeface="Trebuchet MS" panose="020B0603020202020204"/>
                <a:cs typeface="Trebuchet MS" panose="020B0603020202020204"/>
              </a:rPr>
              <a:t>(Water</a:t>
            </a:r>
            <a:r>
              <a:rPr sz="2400" dirty="0">
                <a:solidFill>
                  <a:srgbClr val="3C3C3C"/>
                </a:solidFill>
                <a:latin typeface="Trebuchet MS" panose="020B0603020202020204"/>
                <a:cs typeface="Trebuchet MS" panose="020B0603020202020204"/>
              </a:rPr>
              <a:t> </a:t>
            </a:r>
            <a:r>
              <a:rPr sz="2400" spc="-90" dirty="0">
                <a:solidFill>
                  <a:srgbClr val="3C3C3C"/>
                </a:solidFill>
                <a:latin typeface="Trebuchet MS" panose="020B0603020202020204"/>
                <a:cs typeface="Trebuchet MS" panose="020B0603020202020204"/>
              </a:rPr>
              <a:t>soluble</a:t>
            </a:r>
            <a:r>
              <a:rPr sz="2400" spc="-35" dirty="0">
                <a:solidFill>
                  <a:srgbClr val="3C3C3C"/>
                </a:solidFill>
                <a:latin typeface="Trebuchet MS" panose="020B0603020202020204"/>
                <a:cs typeface="Trebuchet MS" panose="020B0603020202020204"/>
              </a:rPr>
              <a:t> </a:t>
            </a:r>
            <a:r>
              <a:rPr sz="2400" spc="-95" dirty="0">
                <a:solidFill>
                  <a:srgbClr val="3C3C3C"/>
                </a:solidFill>
                <a:latin typeface="Trebuchet MS" panose="020B0603020202020204"/>
                <a:cs typeface="Trebuchet MS" panose="020B0603020202020204"/>
              </a:rPr>
              <a:t>contrast),</a:t>
            </a:r>
            <a:r>
              <a:rPr sz="2400" spc="-225" dirty="0">
                <a:solidFill>
                  <a:srgbClr val="3C3C3C"/>
                </a:solidFill>
                <a:latin typeface="Trebuchet MS" panose="020B0603020202020204"/>
                <a:cs typeface="Trebuchet MS" panose="020B0603020202020204"/>
              </a:rPr>
              <a:t> </a:t>
            </a:r>
            <a:r>
              <a:rPr sz="2400" spc="-85" dirty="0">
                <a:solidFill>
                  <a:srgbClr val="3C3C3C"/>
                </a:solidFill>
                <a:latin typeface="Trebuchet MS" panose="020B0603020202020204"/>
                <a:cs typeface="Trebuchet MS" panose="020B0603020202020204"/>
              </a:rPr>
              <a:t>Barium</a:t>
            </a:r>
            <a:r>
              <a:rPr sz="2400" spc="-55" dirty="0">
                <a:solidFill>
                  <a:srgbClr val="3C3C3C"/>
                </a:solidFill>
                <a:latin typeface="Trebuchet MS" panose="020B0603020202020204"/>
                <a:cs typeface="Trebuchet MS" panose="020B0603020202020204"/>
              </a:rPr>
              <a:t> </a:t>
            </a:r>
            <a:r>
              <a:rPr sz="2400" spc="-85" dirty="0">
                <a:solidFill>
                  <a:srgbClr val="3C3C3C"/>
                </a:solidFill>
                <a:latin typeface="Trebuchet MS" panose="020B0603020202020204"/>
                <a:cs typeface="Trebuchet MS" panose="020B0603020202020204"/>
              </a:rPr>
              <a:t>is </a:t>
            </a:r>
            <a:r>
              <a:rPr sz="2400" spc="-525"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contraindicated</a:t>
            </a:r>
            <a:r>
              <a:rPr sz="2400" spc="-60" dirty="0">
                <a:solidFill>
                  <a:srgbClr val="3C3C3C"/>
                </a:solidFill>
                <a:latin typeface="Trebuchet MS" panose="020B0603020202020204"/>
                <a:cs typeface="Trebuchet MS" panose="020B0603020202020204"/>
              </a:rPr>
              <a:t> </a:t>
            </a:r>
            <a:r>
              <a:rPr sz="2400" spc="-95" dirty="0">
                <a:solidFill>
                  <a:srgbClr val="3C3C3C"/>
                </a:solidFill>
                <a:latin typeface="Trebuchet MS" panose="020B0603020202020204"/>
                <a:cs typeface="Trebuchet MS" panose="020B0603020202020204"/>
              </a:rPr>
              <a:t>since</a:t>
            </a:r>
            <a:r>
              <a:rPr sz="2400" spc="-35"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it</a:t>
            </a:r>
            <a:r>
              <a:rPr sz="2400" spc="-45" dirty="0">
                <a:solidFill>
                  <a:srgbClr val="3C3C3C"/>
                </a:solidFill>
                <a:latin typeface="Trebuchet MS" panose="020B0603020202020204"/>
                <a:cs typeface="Trebuchet MS" panose="020B0603020202020204"/>
              </a:rPr>
              <a:t> </a:t>
            </a:r>
            <a:r>
              <a:rPr sz="2400" spc="-95" dirty="0">
                <a:solidFill>
                  <a:srgbClr val="3C3C3C"/>
                </a:solidFill>
                <a:latin typeface="Trebuchet MS" panose="020B0603020202020204"/>
                <a:cs typeface="Trebuchet MS" panose="020B0603020202020204"/>
              </a:rPr>
              <a:t>causes</a:t>
            </a:r>
            <a:r>
              <a:rPr sz="2400" spc="-85" dirty="0">
                <a:solidFill>
                  <a:srgbClr val="3C3C3C"/>
                </a:solidFill>
                <a:latin typeface="Trebuchet MS" panose="020B0603020202020204"/>
                <a:cs typeface="Trebuchet MS" panose="020B0603020202020204"/>
              </a:rPr>
              <a:t> </a:t>
            </a:r>
            <a:r>
              <a:rPr sz="2400" spc="-105" dirty="0">
                <a:solidFill>
                  <a:srgbClr val="3C3C3C"/>
                </a:solidFill>
                <a:latin typeface="Trebuchet MS" panose="020B0603020202020204"/>
                <a:cs typeface="Trebuchet MS" panose="020B0603020202020204"/>
              </a:rPr>
              <a:t>the</a:t>
            </a:r>
            <a:r>
              <a:rPr sz="2400" spc="-60" dirty="0">
                <a:solidFill>
                  <a:srgbClr val="3C3C3C"/>
                </a:solidFill>
                <a:latin typeface="Trebuchet MS" panose="020B0603020202020204"/>
                <a:cs typeface="Trebuchet MS" panose="020B0603020202020204"/>
              </a:rPr>
              <a:t> </a:t>
            </a:r>
            <a:r>
              <a:rPr sz="2400" spc="-160" dirty="0">
                <a:solidFill>
                  <a:srgbClr val="3C3C3C"/>
                </a:solidFill>
                <a:latin typeface="Trebuchet MS" panose="020B0603020202020204"/>
                <a:cs typeface="Trebuchet MS" panose="020B0603020202020204"/>
              </a:rPr>
              <a:t>life</a:t>
            </a:r>
            <a:r>
              <a:rPr sz="2400" spc="15"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threatening</a:t>
            </a:r>
            <a:r>
              <a:rPr sz="2400" spc="-90" dirty="0">
                <a:solidFill>
                  <a:srgbClr val="3C3C3C"/>
                </a:solidFill>
                <a:latin typeface="Trebuchet MS" panose="020B0603020202020204"/>
                <a:cs typeface="Trebuchet MS" panose="020B0603020202020204"/>
              </a:rPr>
              <a:t> </a:t>
            </a:r>
            <a:r>
              <a:rPr sz="2400" spc="-95" dirty="0">
                <a:solidFill>
                  <a:srgbClr val="3C3C3C"/>
                </a:solidFill>
                <a:latin typeface="Trebuchet MS" panose="020B0603020202020204"/>
                <a:cs typeface="Trebuchet MS" panose="020B0603020202020204"/>
              </a:rPr>
              <a:t>barium</a:t>
            </a:r>
            <a:r>
              <a:rPr sz="2400" spc="-60"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peritonitis.</a:t>
            </a:r>
            <a:endParaRPr sz="2400" dirty="0">
              <a:latin typeface="Trebuchet MS" panose="020B0603020202020204"/>
              <a:cs typeface="Trebuchet MS" panose="020B06030202020202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480059" y="483108"/>
              <a:ext cx="11238230" cy="5897880"/>
            </a:xfrm>
            <a:custGeom>
              <a:avLst/>
              <a:gdLst/>
              <a:ahLst/>
              <a:cxnLst/>
              <a:rect l="l" t="t" r="r" b="b"/>
              <a:pathLst>
                <a:path w="11238230" h="5897880">
                  <a:moveTo>
                    <a:pt x="0" y="5897880"/>
                  </a:moveTo>
                  <a:lnTo>
                    <a:pt x="11237976" y="5897880"/>
                  </a:lnTo>
                  <a:lnTo>
                    <a:pt x="11237976" y="0"/>
                  </a:lnTo>
                  <a:lnTo>
                    <a:pt x="0" y="0"/>
                  </a:lnTo>
                  <a:lnTo>
                    <a:pt x="0" y="5897880"/>
                  </a:lnTo>
                  <a:close/>
                </a:path>
              </a:pathLst>
            </a:custGeom>
            <a:ln w="21336">
              <a:solidFill>
                <a:srgbClr val="52769E"/>
              </a:solidFill>
            </a:ln>
          </p:spPr>
          <p:txBody>
            <a:bodyPr wrap="square" lIns="0" tIns="0" rIns="0" bIns="0" rtlCol="0"/>
            <a:lstStyle/>
            <a:p>
              <a:endParaRPr/>
            </a:p>
          </p:txBody>
        </p:sp>
        <p:sp>
          <p:nvSpPr>
            <p:cNvPr id="5" name="object 5"/>
            <p:cNvSpPr/>
            <p:nvPr/>
          </p:nvSpPr>
          <p:spPr>
            <a:xfrm>
              <a:off x="643127" y="643127"/>
              <a:ext cx="10906125" cy="5572125"/>
            </a:xfrm>
            <a:custGeom>
              <a:avLst/>
              <a:gdLst/>
              <a:ahLst/>
              <a:cxnLst/>
              <a:rect l="l" t="t" r="r" b="b"/>
              <a:pathLst>
                <a:path w="10906125" h="5572125">
                  <a:moveTo>
                    <a:pt x="10905744" y="0"/>
                  </a:moveTo>
                  <a:lnTo>
                    <a:pt x="0" y="0"/>
                  </a:lnTo>
                  <a:lnTo>
                    <a:pt x="0" y="5571744"/>
                  </a:lnTo>
                  <a:lnTo>
                    <a:pt x="10905744" y="5571744"/>
                  </a:lnTo>
                  <a:lnTo>
                    <a:pt x="10905744"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2441448" y="649223"/>
              <a:ext cx="6964680" cy="5568696"/>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7"/>
            </a:xfrm>
            <a:prstGeom prst="rect">
              <a:avLst/>
            </a:prstGeom>
          </p:spPr>
        </p:pic>
        <p:pic>
          <p:nvPicPr>
            <p:cNvPr id="4" name="object 4"/>
            <p:cNvPicPr/>
            <p:nvPr/>
          </p:nvPicPr>
          <p:blipFill>
            <a:blip r:embed="rId3" cstate="print"/>
            <a:stretch>
              <a:fillRect/>
            </a:stretch>
          </p:blipFill>
          <p:spPr>
            <a:xfrm>
              <a:off x="1368552" y="2499410"/>
              <a:ext cx="3735197" cy="1116914"/>
            </a:xfrm>
            <a:prstGeom prst="rect">
              <a:avLst/>
            </a:prstGeom>
          </p:spPr>
        </p:pic>
        <p:pic>
          <p:nvPicPr>
            <p:cNvPr id="5" name="object 5"/>
            <p:cNvPicPr/>
            <p:nvPr/>
          </p:nvPicPr>
          <p:blipFill>
            <a:blip r:embed="rId4" cstate="print"/>
            <a:stretch>
              <a:fillRect/>
            </a:stretch>
          </p:blipFill>
          <p:spPr>
            <a:xfrm>
              <a:off x="1258824" y="3051048"/>
              <a:ext cx="3777741" cy="1510029"/>
            </a:xfrm>
            <a:prstGeom prst="rect">
              <a:avLst/>
            </a:prstGeom>
          </p:spPr>
        </p:pic>
      </p:grpSp>
      <p:sp>
        <p:nvSpPr>
          <p:cNvPr id="6" name="object 6"/>
          <p:cNvSpPr txBox="1">
            <a:spLocks noGrp="1"/>
          </p:cNvSpPr>
          <p:nvPr>
            <p:ph type="title"/>
          </p:nvPr>
        </p:nvSpPr>
        <p:spPr>
          <a:xfrm>
            <a:off x="1672844" y="2642362"/>
            <a:ext cx="2985135" cy="1455420"/>
          </a:xfrm>
          <a:prstGeom prst="rect">
            <a:avLst/>
          </a:prstGeom>
        </p:spPr>
        <p:txBody>
          <a:bodyPr vert="horz" wrap="square" lIns="0" tIns="13335" rIns="0" bIns="0" rtlCol="0">
            <a:spAutoFit/>
          </a:bodyPr>
          <a:lstStyle/>
          <a:p>
            <a:pPr marL="12700">
              <a:lnSpc>
                <a:spcPts val="4785"/>
              </a:lnSpc>
              <a:spcBef>
                <a:spcPts val="105"/>
              </a:spcBef>
            </a:pPr>
            <a:r>
              <a:rPr sz="4000" b="1" spc="45" dirty="0">
                <a:solidFill>
                  <a:srgbClr val="C00000"/>
                </a:solidFill>
                <a:latin typeface="Arial" panose="020B0604020202020204"/>
                <a:cs typeface="Arial" panose="020B0604020202020204"/>
              </a:rPr>
              <a:t>Peptic</a:t>
            </a:r>
            <a:r>
              <a:rPr sz="4000" b="1" spc="-260" dirty="0">
                <a:solidFill>
                  <a:srgbClr val="C00000"/>
                </a:solidFill>
                <a:latin typeface="Arial" panose="020B0604020202020204"/>
                <a:cs typeface="Arial" panose="020B0604020202020204"/>
              </a:rPr>
              <a:t> </a:t>
            </a:r>
            <a:r>
              <a:rPr sz="4000" b="1" spc="100" dirty="0">
                <a:solidFill>
                  <a:srgbClr val="C00000"/>
                </a:solidFill>
                <a:latin typeface="Arial" panose="020B0604020202020204"/>
                <a:cs typeface="Arial" panose="020B0604020202020204"/>
              </a:rPr>
              <a:t>ulcer</a:t>
            </a:r>
            <a:endParaRPr sz="4000">
              <a:latin typeface="Arial" panose="020B0604020202020204"/>
              <a:cs typeface="Arial" panose="020B0604020202020204"/>
            </a:endParaRPr>
          </a:p>
          <a:p>
            <a:pPr marL="12700">
              <a:lnSpc>
                <a:spcPts val="6465"/>
              </a:lnSpc>
            </a:pPr>
            <a:r>
              <a:rPr sz="5400" b="1" spc="60" dirty="0">
                <a:solidFill>
                  <a:srgbClr val="C00000"/>
                </a:solidFill>
                <a:latin typeface="Arial" panose="020B0604020202020204"/>
                <a:cs typeface="Arial" panose="020B0604020202020204"/>
              </a:rPr>
              <a:t>bleeding</a:t>
            </a:r>
            <a:endParaRPr sz="5400">
              <a:latin typeface="Arial" panose="020B0604020202020204"/>
              <a:cs typeface="Arial" panose="020B0604020202020204"/>
            </a:endParaRPr>
          </a:p>
        </p:txBody>
      </p:sp>
      <p:pic>
        <p:nvPicPr>
          <p:cNvPr id="7" name="object 7"/>
          <p:cNvPicPr/>
          <p:nvPr/>
        </p:nvPicPr>
        <p:blipFill>
          <a:blip r:embed="rId5" cstate="print"/>
          <a:stretch>
            <a:fillRect/>
          </a:stretch>
        </p:blipFill>
        <p:spPr>
          <a:xfrm>
            <a:off x="5952744" y="850328"/>
            <a:ext cx="6008878" cy="537502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912" y="615695"/>
            <a:ext cx="11311255" cy="1188720"/>
          </a:xfrm>
          <a:prstGeom prst="rect">
            <a:avLst/>
          </a:prstGeom>
          <a:solidFill>
            <a:srgbClr val="4D1334"/>
          </a:solidFill>
        </p:spPr>
        <p:txBody>
          <a:bodyPr vert="horz" wrap="square" lIns="0" tIns="635" rIns="0" bIns="0" rtlCol="0">
            <a:spAutoFit/>
          </a:bodyPr>
          <a:lstStyle/>
          <a:p>
            <a:pPr>
              <a:lnSpc>
                <a:spcPct val="100000"/>
              </a:lnSpc>
              <a:spcBef>
                <a:spcPts val="5"/>
              </a:spcBef>
            </a:pPr>
            <a:endParaRPr sz="4200">
              <a:latin typeface="Times New Roman" panose="02020603050405020304"/>
              <a:cs typeface="Times New Roman" panose="02020603050405020304"/>
            </a:endParaRPr>
          </a:p>
          <a:p>
            <a:pPr marL="233680">
              <a:lnSpc>
                <a:spcPct val="100000"/>
              </a:lnSpc>
            </a:pPr>
            <a:r>
              <a:rPr spc="70" dirty="0">
                <a:solidFill>
                  <a:srgbClr val="FFFFFF"/>
                </a:solidFill>
              </a:rPr>
              <a:t>OTHERS</a:t>
            </a:r>
          </a:p>
        </p:txBody>
      </p:sp>
      <p:sp>
        <p:nvSpPr>
          <p:cNvPr id="3" name="object 3"/>
          <p:cNvSpPr txBox="1"/>
          <p:nvPr/>
        </p:nvSpPr>
        <p:spPr>
          <a:xfrm>
            <a:off x="659993" y="2783683"/>
            <a:ext cx="10218420" cy="2873222"/>
          </a:xfrm>
          <a:prstGeom prst="rect">
            <a:avLst/>
          </a:prstGeom>
        </p:spPr>
        <p:txBody>
          <a:bodyPr vert="horz" wrap="square" lIns="0" tIns="142875" rIns="0" bIns="0" rtlCol="0">
            <a:spAutoFit/>
          </a:bodyPr>
          <a:lstStyle/>
          <a:p>
            <a:pPr marL="317500" indent="-305435">
              <a:lnSpc>
                <a:spcPct val="100000"/>
              </a:lnSpc>
              <a:spcBef>
                <a:spcPts val="1125"/>
              </a:spcBef>
              <a:buClr>
                <a:srgbClr val="903062"/>
              </a:buClr>
              <a:buSzPct val="92000"/>
              <a:buFont typeface="Cambria" panose="02040503050406030204"/>
              <a:buChar char="◾"/>
              <a:tabLst>
                <a:tab pos="317500" algn="l"/>
                <a:tab pos="318135" algn="l"/>
              </a:tabLst>
            </a:pPr>
            <a:r>
              <a:rPr lang="en-US" sz="2400" spc="-45" dirty="0">
                <a:solidFill>
                  <a:srgbClr val="3C3C3C"/>
                </a:solidFill>
                <a:latin typeface="Trebuchet MS" panose="020B0603020202020204"/>
                <a:cs typeface="Trebuchet MS" panose="020B0603020202020204"/>
              </a:rPr>
              <a:t>5-</a:t>
            </a:r>
            <a:r>
              <a:rPr sz="2400" spc="-45" dirty="0">
                <a:solidFill>
                  <a:srgbClr val="3C3C3C"/>
                </a:solidFill>
                <a:latin typeface="Trebuchet MS" panose="020B0603020202020204"/>
                <a:cs typeface="Trebuchet MS" panose="020B0603020202020204"/>
              </a:rPr>
              <a:t>Blood </a:t>
            </a:r>
            <a:r>
              <a:rPr sz="2400" spc="-60" dirty="0">
                <a:solidFill>
                  <a:srgbClr val="3C3C3C"/>
                </a:solidFill>
                <a:latin typeface="Trebuchet MS" panose="020B0603020202020204"/>
                <a:cs typeface="Trebuchet MS" panose="020B0603020202020204"/>
              </a:rPr>
              <a:t>Urea</a:t>
            </a:r>
            <a:endParaRPr sz="2400" dirty="0">
              <a:latin typeface="Trebuchet MS" panose="020B0603020202020204"/>
              <a:cs typeface="Trebuchet MS" panose="020B0603020202020204"/>
            </a:endParaRPr>
          </a:p>
          <a:p>
            <a:pPr marL="317500" indent="-305435">
              <a:lnSpc>
                <a:spcPct val="100000"/>
              </a:lnSpc>
              <a:spcBef>
                <a:spcPts val="1035"/>
              </a:spcBef>
              <a:buClr>
                <a:srgbClr val="903062"/>
              </a:buClr>
              <a:buSzPct val="92000"/>
              <a:buFont typeface="Cambria" panose="02040503050406030204"/>
              <a:buChar char="◾"/>
              <a:tabLst>
                <a:tab pos="317500" algn="l"/>
                <a:tab pos="318135" algn="l"/>
              </a:tabLst>
            </a:pPr>
            <a:r>
              <a:rPr lang="en-US" sz="2400" spc="-55" dirty="0">
                <a:solidFill>
                  <a:srgbClr val="3C3C3C"/>
                </a:solidFill>
                <a:latin typeface="Trebuchet MS" panose="020B0603020202020204"/>
                <a:cs typeface="Trebuchet MS" panose="020B0603020202020204"/>
              </a:rPr>
              <a:t>6-</a:t>
            </a:r>
            <a:r>
              <a:rPr sz="2400" spc="-55" dirty="0">
                <a:solidFill>
                  <a:srgbClr val="3C3C3C"/>
                </a:solidFill>
                <a:latin typeface="Trebuchet MS" panose="020B0603020202020204"/>
                <a:cs typeface="Trebuchet MS" panose="020B0603020202020204"/>
              </a:rPr>
              <a:t>S</a:t>
            </a:r>
            <a:r>
              <a:rPr sz="2400" spc="-65" dirty="0">
                <a:solidFill>
                  <a:srgbClr val="3C3C3C"/>
                </a:solidFill>
                <a:latin typeface="Trebuchet MS" panose="020B0603020202020204"/>
                <a:cs typeface="Trebuchet MS" panose="020B0603020202020204"/>
              </a:rPr>
              <a:t>e</a:t>
            </a:r>
            <a:r>
              <a:rPr sz="2400" spc="-40" dirty="0">
                <a:solidFill>
                  <a:srgbClr val="3C3C3C"/>
                </a:solidFill>
                <a:latin typeface="Trebuchet MS" panose="020B0603020202020204"/>
                <a:cs typeface="Trebuchet MS" panose="020B0603020202020204"/>
              </a:rPr>
              <a:t>r</a:t>
            </a:r>
            <a:r>
              <a:rPr sz="2400" spc="-80" dirty="0">
                <a:solidFill>
                  <a:srgbClr val="3C3C3C"/>
                </a:solidFill>
                <a:latin typeface="Trebuchet MS" panose="020B0603020202020204"/>
                <a:cs typeface="Trebuchet MS" panose="020B0603020202020204"/>
              </a:rPr>
              <a:t>u</a:t>
            </a:r>
            <a:r>
              <a:rPr sz="2400" spc="-105" dirty="0">
                <a:solidFill>
                  <a:srgbClr val="3C3C3C"/>
                </a:solidFill>
                <a:latin typeface="Trebuchet MS" panose="020B0603020202020204"/>
                <a:cs typeface="Trebuchet MS" panose="020B0603020202020204"/>
              </a:rPr>
              <a:t>m</a:t>
            </a:r>
            <a:r>
              <a:rPr sz="2400" spc="-60" dirty="0">
                <a:solidFill>
                  <a:srgbClr val="3C3C3C"/>
                </a:solidFill>
                <a:latin typeface="Trebuchet MS" panose="020B0603020202020204"/>
                <a:cs typeface="Trebuchet MS" panose="020B0603020202020204"/>
              </a:rPr>
              <a:t> </a:t>
            </a:r>
            <a:r>
              <a:rPr sz="2400" spc="-50" dirty="0">
                <a:solidFill>
                  <a:srgbClr val="3C3C3C"/>
                </a:solidFill>
                <a:latin typeface="Trebuchet MS" panose="020B0603020202020204"/>
                <a:cs typeface="Trebuchet MS" panose="020B0603020202020204"/>
              </a:rPr>
              <a:t>c</a:t>
            </a:r>
            <a:r>
              <a:rPr sz="2400" spc="-80" dirty="0">
                <a:solidFill>
                  <a:srgbClr val="3C3C3C"/>
                </a:solidFill>
                <a:latin typeface="Trebuchet MS" panose="020B0603020202020204"/>
                <a:cs typeface="Trebuchet MS" panose="020B0603020202020204"/>
              </a:rPr>
              <a:t>r</a:t>
            </a:r>
            <a:r>
              <a:rPr sz="2400" spc="-150" dirty="0">
                <a:solidFill>
                  <a:srgbClr val="3C3C3C"/>
                </a:solidFill>
                <a:latin typeface="Trebuchet MS" panose="020B0603020202020204"/>
                <a:cs typeface="Trebuchet MS" panose="020B0603020202020204"/>
              </a:rPr>
              <a:t>eat</a:t>
            </a:r>
            <a:r>
              <a:rPr sz="2400" spc="-105" dirty="0">
                <a:solidFill>
                  <a:srgbClr val="3C3C3C"/>
                </a:solidFill>
                <a:latin typeface="Trebuchet MS" panose="020B0603020202020204"/>
                <a:cs typeface="Trebuchet MS" panose="020B0603020202020204"/>
              </a:rPr>
              <a:t>i</a:t>
            </a:r>
            <a:r>
              <a:rPr sz="2400" spc="-80" dirty="0">
                <a:solidFill>
                  <a:srgbClr val="3C3C3C"/>
                </a:solidFill>
                <a:latin typeface="Trebuchet MS" panose="020B0603020202020204"/>
                <a:cs typeface="Trebuchet MS" panose="020B0603020202020204"/>
              </a:rPr>
              <a:t>n</a:t>
            </a:r>
            <a:r>
              <a:rPr sz="2400" spc="-135" dirty="0">
                <a:solidFill>
                  <a:srgbClr val="3C3C3C"/>
                </a:solidFill>
                <a:latin typeface="Trebuchet MS" panose="020B0603020202020204"/>
                <a:cs typeface="Trebuchet MS" panose="020B0603020202020204"/>
              </a:rPr>
              <a:t>i</a:t>
            </a:r>
            <a:r>
              <a:rPr sz="2400" spc="-80" dirty="0">
                <a:solidFill>
                  <a:srgbClr val="3C3C3C"/>
                </a:solidFill>
                <a:latin typeface="Trebuchet MS" panose="020B0603020202020204"/>
                <a:cs typeface="Trebuchet MS" panose="020B0603020202020204"/>
              </a:rPr>
              <a:t>n</a:t>
            </a:r>
            <a:r>
              <a:rPr sz="2400" spc="-120" dirty="0">
                <a:solidFill>
                  <a:srgbClr val="3C3C3C"/>
                </a:solidFill>
                <a:latin typeface="Trebuchet MS" panose="020B0603020202020204"/>
                <a:cs typeface="Trebuchet MS" panose="020B0603020202020204"/>
              </a:rPr>
              <a:t>e</a:t>
            </a:r>
            <a:endParaRPr sz="2400" dirty="0">
              <a:latin typeface="Trebuchet MS" panose="020B0603020202020204"/>
              <a:cs typeface="Trebuchet MS" panose="020B0603020202020204"/>
            </a:endParaRPr>
          </a:p>
          <a:p>
            <a:pPr marL="317500" indent="-305435">
              <a:lnSpc>
                <a:spcPct val="100000"/>
              </a:lnSpc>
              <a:spcBef>
                <a:spcPts val="1035"/>
              </a:spcBef>
              <a:buClr>
                <a:srgbClr val="903062"/>
              </a:buClr>
              <a:buSzPct val="92000"/>
              <a:buFont typeface="Cambria" panose="02040503050406030204"/>
              <a:buChar char="◾"/>
              <a:tabLst>
                <a:tab pos="317500" algn="l"/>
                <a:tab pos="318135" algn="l"/>
              </a:tabLst>
            </a:pPr>
            <a:r>
              <a:rPr lang="en-US" sz="2400" spc="130" dirty="0">
                <a:solidFill>
                  <a:srgbClr val="3C3C3C"/>
                </a:solidFill>
                <a:latin typeface="Trebuchet MS" panose="020B0603020202020204"/>
                <a:cs typeface="Trebuchet MS" panose="020B0603020202020204"/>
              </a:rPr>
              <a:t>7-</a:t>
            </a:r>
            <a:r>
              <a:rPr sz="2400" spc="130" dirty="0">
                <a:solidFill>
                  <a:srgbClr val="3C3C3C"/>
                </a:solidFill>
                <a:latin typeface="Trebuchet MS" panose="020B0603020202020204"/>
                <a:cs typeface="Trebuchet MS" panose="020B0603020202020204"/>
              </a:rPr>
              <a:t>CBC</a:t>
            </a:r>
            <a:endParaRPr sz="2400" dirty="0">
              <a:latin typeface="Trebuchet MS" panose="020B0603020202020204"/>
              <a:cs typeface="Trebuchet MS" panose="020B0603020202020204"/>
            </a:endParaRPr>
          </a:p>
          <a:p>
            <a:pPr marL="317500" indent="-305435">
              <a:lnSpc>
                <a:spcPct val="100000"/>
              </a:lnSpc>
              <a:spcBef>
                <a:spcPts val="1030"/>
              </a:spcBef>
              <a:buClr>
                <a:srgbClr val="903062"/>
              </a:buClr>
              <a:buSzPct val="92000"/>
              <a:buFont typeface="Cambria" panose="02040503050406030204"/>
              <a:buChar char="◾"/>
              <a:tabLst>
                <a:tab pos="317500" algn="l"/>
                <a:tab pos="318135" algn="l"/>
              </a:tabLst>
            </a:pPr>
            <a:r>
              <a:rPr lang="en-US" sz="2400" spc="-95" dirty="0">
                <a:solidFill>
                  <a:srgbClr val="3C3C3C"/>
                </a:solidFill>
                <a:latin typeface="Trebuchet MS" panose="020B0603020202020204"/>
                <a:cs typeface="Trebuchet MS" panose="020B0603020202020204"/>
              </a:rPr>
              <a:t>8-</a:t>
            </a:r>
            <a:r>
              <a:rPr sz="2400" spc="-95" dirty="0">
                <a:solidFill>
                  <a:srgbClr val="3C3C3C"/>
                </a:solidFill>
                <a:latin typeface="Trebuchet MS" panose="020B0603020202020204"/>
                <a:cs typeface="Trebuchet MS" panose="020B0603020202020204"/>
              </a:rPr>
              <a:t>Electrolytes</a:t>
            </a:r>
            <a:endParaRPr sz="2400" dirty="0">
              <a:latin typeface="Trebuchet MS" panose="020B0603020202020204"/>
              <a:cs typeface="Trebuchet MS" panose="020B0603020202020204"/>
            </a:endParaRPr>
          </a:p>
          <a:p>
            <a:pPr marL="317500" indent="-305435">
              <a:lnSpc>
                <a:spcPct val="100000"/>
              </a:lnSpc>
              <a:spcBef>
                <a:spcPts val="1035"/>
              </a:spcBef>
              <a:buClr>
                <a:srgbClr val="903062"/>
              </a:buClr>
              <a:buSzPct val="92000"/>
              <a:buFont typeface="Cambria" panose="02040503050406030204"/>
              <a:buChar char="◾"/>
              <a:tabLst>
                <a:tab pos="317500" algn="l"/>
                <a:tab pos="318135" algn="l"/>
              </a:tabLst>
            </a:pPr>
            <a:r>
              <a:rPr lang="en-US" sz="2400" spc="-70" dirty="0">
                <a:solidFill>
                  <a:srgbClr val="3C3C3C"/>
                </a:solidFill>
                <a:latin typeface="Trebuchet MS" panose="020B0603020202020204"/>
                <a:cs typeface="Trebuchet MS" panose="020B0603020202020204"/>
              </a:rPr>
              <a:t>9-</a:t>
            </a:r>
            <a:r>
              <a:rPr sz="2400" spc="-70" dirty="0">
                <a:solidFill>
                  <a:srgbClr val="3C3C3C"/>
                </a:solidFill>
                <a:latin typeface="Trebuchet MS" panose="020B0603020202020204"/>
                <a:cs typeface="Trebuchet MS" panose="020B0603020202020204"/>
              </a:rPr>
              <a:t>Serum</a:t>
            </a:r>
            <a:r>
              <a:rPr sz="2400" spc="-250" dirty="0">
                <a:solidFill>
                  <a:srgbClr val="3C3C3C"/>
                </a:solidFill>
                <a:latin typeface="Trebuchet MS" panose="020B0603020202020204"/>
                <a:cs typeface="Trebuchet MS" panose="020B0603020202020204"/>
              </a:rPr>
              <a:t> </a:t>
            </a:r>
            <a:r>
              <a:rPr sz="2400" spc="-50" dirty="0">
                <a:solidFill>
                  <a:srgbClr val="3C3C3C"/>
                </a:solidFill>
                <a:latin typeface="Trebuchet MS" panose="020B0603020202020204"/>
                <a:cs typeface="Trebuchet MS" panose="020B0603020202020204"/>
              </a:rPr>
              <a:t>Amylase(Not</a:t>
            </a:r>
            <a:r>
              <a:rPr sz="2400" spc="-35" dirty="0">
                <a:solidFill>
                  <a:srgbClr val="3C3C3C"/>
                </a:solidFill>
                <a:latin typeface="Trebuchet MS" panose="020B0603020202020204"/>
                <a:cs typeface="Trebuchet MS" panose="020B0603020202020204"/>
              </a:rPr>
              <a:t> </a:t>
            </a:r>
            <a:r>
              <a:rPr sz="2400" spc="-110" dirty="0">
                <a:solidFill>
                  <a:srgbClr val="3C3C3C"/>
                </a:solidFill>
                <a:latin typeface="Trebuchet MS" panose="020B0603020202020204"/>
                <a:cs typeface="Trebuchet MS" panose="020B0603020202020204"/>
              </a:rPr>
              <a:t>specific))</a:t>
            </a:r>
            <a:r>
              <a:rPr sz="2400" spc="-15" dirty="0">
                <a:solidFill>
                  <a:srgbClr val="3C3C3C"/>
                </a:solidFill>
                <a:latin typeface="Trebuchet MS" panose="020B0603020202020204"/>
                <a:cs typeface="Trebuchet MS" panose="020B0603020202020204"/>
              </a:rPr>
              <a:t> </a:t>
            </a:r>
            <a:r>
              <a:rPr sz="2400" spc="-440" dirty="0">
                <a:solidFill>
                  <a:srgbClr val="3C3C3C"/>
                </a:solidFill>
                <a:latin typeface="Trebuchet MS" panose="020B0603020202020204"/>
                <a:cs typeface="Trebuchet MS" panose="020B0603020202020204"/>
              </a:rPr>
              <a:t>/</a:t>
            </a:r>
            <a:r>
              <a:rPr sz="2400" spc="-130" dirty="0">
                <a:solidFill>
                  <a:srgbClr val="3C3C3C"/>
                </a:solidFill>
                <a:latin typeface="Trebuchet MS" panose="020B0603020202020204"/>
                <a:cs typeface="Trebuchet MS" panose="020B0603020202020204"/>
              </a:rPr>
              <a:t> </a:t>
            </a:r>
            <a:r>
              <a:rPr sz="2400" spc="-60" dirty="0">
                <a:solidFill>
                  <a:srgbClr val="3C3C3C"/>
                </a:solidFill>
                <a:latin typeface="Trebuchet MS" panose="020B0603020202020204"/>
                <a:cs typeface="Trebuchet MS" panose="020B0603020202020204"/>
              </a:rPr>
              <a:t>Gastrin</a:t>
            </a:r>
            <a:r>
              <a:rPr sz="2400" spc="-75" dirty="0">
                <a:solidFill>
                  <a:srgbClr val="3C3C3C"/>
                </a:solidFill>
                <a:latin typeface="Trebuchet MS" panose="020B0603020202020204"/>
                <a:cs typeface="Trebuchet MS" panose="020B0603020202020204"/>
              </a:rPr>
              <a:t> </a:t>
            </a:r>
            <a:r>
              <a:rPr sz="2400" spc="-65" dirty="0">
                <a:solidFill>
                  <a:srgbClr val="3C3C3C"/>
                </a:solidFill>
                <a:latin typeface="Trebuchet MS" panose="020B0603020202020204"/>
                <a:cs typeface="Trebuchet MS" panose="020B0603020202020204"/>
              </a:rPr>
              <a:t>(not</a:t>
            </a:r>
            <a:r>
              <a:rPr sz="2400" spc="-35" dirty="0">
                <a:solidFill>
                  <a:srgbClr val="3C3C3C"/>
                </a:solidFill>
                <a:latin typeface="Trebuchet MS" panose="020B0603020202020204"/>
                <a:cs typeface="Trebuchet MS" panose="020B0603020202020204"/>
              </a:rPr>
              <a:t> </a:t>
            </a:r>
            <a:r>
              <a:rPr sz="2400" spc="-125" dirty="0">
                <a:solidFill>
                  <a:srgbClr val="3C3C3C"/>
                </a:solidFill>
                <a:latin typeface="Trebuchet MS" panose="020B0603020202020204"/>
                <a:cs typeface="Trebuchet MS" panose="020B0603020202020204"/>
              </a:rPr>
              <a:t>classically</a:t>
            </a:r>
            <a:r>
              <a:rPr sz="2400" spc="-5" dirty="0">
                <a:solidFill>
                  <a:srgbClr val="3C3C3C"/>
                </a:solidFill>
                <a:latin typeface="Trebuchet MS" panose="020B0603020202020204"/>
                <a:cs typeface="Trebuchet MS" panose="020B0603020202020204"/>
              </a:rPr>
              <a:t> </a:t>
            </a:r>
            <a:r>
              <a:rPr sz="2400" spc="-100" dirty="0">
                <a:solidFill>
                  <a:srgbClr val="3C3C3C"/>
                </a:solidFill>
                <a:latin typeface="Trebuchet MS" panose="020B0603020202020204"/>
                <a:cs typeface="Trebuchet MS" panose="020B0603020202020204"/>
              </a:rPr>
              <a:t>ordered/to</a:t>
            </a:r>
            <a:r>
              <a:rPr sz="2400" spc="-50" dirty="0">
                <a:solidFill>
                  <a:srgbClr val="3C3C3C"/>
                </a:solidFill>
                <a:latin typeface="Trebuchet MS" panose="020B0603020202020204"/>
                <a:cs typeface="Trebuchet MS" panose="020B0603020202020204"/>
              </a:rPr>
              <a:t> </a:t>
            </a:r>
            <a:r>
              <a:rPr sz="2400" spc="-85" dirty="0">
                <a:solidFill>
                  <a:srgbClr val="3C3C3C"/>
                </a:solidFill>
                <a:latin typeface="Trebuchet MS" panose="020B0603020202020204"/>
                <a:cs typeface="Trebuchet MS" panose="020B0603020202020204"/>
              </a:rPr>
              <a:t>rule</a:t>
            </a:r>
            <a:r>
              <a:rPr sz="2400" spc="-30" dirty="0">
                <a:solidFill>
                  <a:srgbClr val="3C3C3C"/>
                </a:solidFill>
                <a:latin typeface="Trebuchet MS" panose="020B0603020202020204"/>
                <a:cs typeface="Trebuchet MS" panose="020B0603020202020204"/>
              </a:rPr>
              <a:t> </a:t>
            </a:r>
            <a:r>
              <a:rPr sz="2400" spc="-60" dirty="0">
                <a:solidFill>
                  <a:srgbClr val="3C3C3C"/>
                </a:solidFill>
                <a:latin typeface="Trebuchet MS" panose="020B0603020202020204"/>
                <a:cs typeface="Trebuchet MS" panose="020B0603020202020204"/>
              </a:rPr>
              <a:t>out </a:t>
            </a:r>
            <a:r>
              <a:rPr sz="2400" spc="-90" dirty="0">
                <a:solidFill>
                  <a:srgbClr val="3C3C3C"/>
                </a:solidFill>
                <a:latin typeface="Trebuchet MS" panose="020B0603020202020204"/>
                <a:cs typeface="Trebuchet MS" panose="020B0603020202020204"/>
              </a:rPr>
              <a:t>ZES/only</a:t>
            </a:r>
            <a:r>
              <a:rPr sz="2400" spc="-30" dirty="0">
                <a:solidFill>
                  <a:srgbClr val="3C3C3C"/>
                </a:solidFill>
                <a:latin typeface="Trebuchet MS" panose="020B0603020202020204"/>
                <a:cs typeface="Trebuchet MS" panose="020B0603020202020204"/>
              </a:rPr>
              <a:t> </a:t>
            </a:r>
            <a:r>
              <a:rPr sz="2400" spc="-175" dirty="0">
                <a:solidFill>
                  <a:srgbClr val="3C3C3C"/>
                </a:solidFill>
                <a:latin typeface="Trebuchet MS" panose="020B0603020202020204"/>
                <a:cs typeface="Trebuchet MS" panose="020B0603020202020204"/>
              </a:rPr>
              <a:t>if</a:t>
            </a:r>
            <a:r>
              <a:rPr sz="2400" spc="-5" dirty="0">
                <a:solidFill>
                  <a:srgbClr val="3C3C3C"/>
                </a:solidFill>
                <a:latin typeface="Trebuchet MS" panose="020B0603020202020204"/>
                <a:cs typeface="Trebuchet MS" panose="020B0603020202020204"/>
              </a:rPr>
              <a:t> </a:t>
            </a:r>
            <a:r>
              <a:rPr sz="2400" spc="-120" dirty="0">
                <a:solidFill>
                  <a:srgbClr val="FF0000"/>
                </a:solidFill>
                <a:latin typeface="Trebuchet MS" panose="020B0603020202020204"/>
                <a:cs typeface="Trebuchet MS" panose="020B0603020202020204"/>
              </a:rPr>
              <a:t>multiple</a:t>
            </a:r>
            <a:r>
              <a:rPr sz="2400" spc="-5" dirty="0">
                <a:solidFill>
                  <a:srgbClr val="FF0000"/>
                </a:solidFill>
                <a:latin typeface="Trebuchet MS" panose="020B0603020202020204"/>
                <a:cs typeface="Trebuchet MS" panose="020B0603020202020204"/>
              </a:rPr>
              <a:t> </a:t>
            </a:r>
            <a:r>
              <a:rPr sz="2400" spc="-80" dirty="0">
                <a:solidFill>
                  <a:srgbClr val="FF0000"/>
                </a:solidFill>
                <a:latin typeface="Trebuchet MS" panose="020B0603020202020204"/>
                <a:cs typeface="Trebuchet MS" panose="020B0603020202020204"/>
              </a:rPr>
              <a:t>ulcers</a:t>
            </a:r>
            <a:r>
              <a:rPr sz="2400" spc="-55" dirty="0">
                <a:solidFill>
                  <a:srgbClr val="FF0000"/>
                </a:solidFill>
                <a:latin typeface="Trebuchet MS" panose="020B0603020202020204"/>
                <a:cs typeface="Trebuchet MS" panose="020B0603020202020204"/>
              </a:rPr>
              <a:t> </a:t>
            </a:r>
            <a:r>
              <a:rPr sz="2400" spc="15" dirty="0">
                <a:solidFill>
                  <a:srgbClr val="3C3C3C"/>
                </a:solidFill>
                <a:latin typeface="Trebuchet MS" panose="020B0603020202020204"/>
                <a:cs typeface="Trebuchet MS" panose="020B0603020202020204"/>
              </a:rPr>
              <a:t>o</a:t>
            </a:r>
            <a:r>
              <a:rPr lang="en-US" sz="2400" spc="15" dirty="0">
                <a:solidFill>
                  <a:srgbClr val="3C3C3C"/>
                </a:solidFill>
                <a:latin typeface="Trebuchet MS" panose="020B0603020202020204"/>
                <a:cs typeface="Trebuchet MS" panose="020B0603020202020204"/>
              </a:rPr>
              <a:t>r</a:t>
            </a:r>
            <a:r>
              <a:rPr lang="en-US" sz="2400" dirty="0">
                <a:latin typeface="Trebuchet MS" panose="020B0603020202020204"/>
                <a:cs typeface="Trebuchet MS" panose="020B0603020202020204"/>
              </a:rPr>
              <a:t> </a:t>
            </a:r>
            <a:r>
              <a:rPr sz="2400" spc="-80" dirty="0">
                <a:solidFill>
                  <a:srgbClr val="FF0000"/>
                </a:solidFill>
                <a:latin typeface="Trebuchet MS" panose="020B0603020202020204"/>
                <a:cs typeface="Trebuchet MS" panose="020B0603020202020204"/>
              </a:rPr>
              <a:t>u</a:t>
            </a:r>
            <a:r>
              <a:rPr sz="2400" spc="-100" dirty="0">
                <a:solidFill>
                  <a:srgbClr val="FF0000"/>
                </a:solidFill>
                <a:latin typeface="Trebuchet MS" panose="020B0603020202020204"/>
                <a:cs typeface="Trebuchet MS" panose="020B0603020202020204"/>
              </a:rPr>
              <a:t>n</a:t>
            </a:r>
            <a:r>
              <a:rPr sz="2400" spc="-80" dirty="0">
                <a:solidFill>
                  <a:srgbClr val="FF0000"/>
                </a:solidFill>
                <a:latin typeface="Trebuchet MS" panose="020B0603020202020204"/>
                <a:cs typeface="Trebuchet MS" panose="020B0603020202020204"/>
              </a:rPr>
              <a:t>u</a:t>
            </a:r>
            <a:r>
              <a:rPr sz="2400" spc="-50" dirty="0">
                <a:solidFill>
                  <a:srgbClr val="FF0000"/>
                </a:solidFill>
                <a:latin typeface="Trebuchet MS" panose="020B0603020202020204"/>
                <a:cs typeface="Trebuchet MS" panose="020B0603020202020204"/>
              </a:rPr>
              <a:t>s</a:t>
            </a:r>
            <a:r>
              <a:rPr sz="2400" spc="-60" dirty="0">
                <a:solidFill>
                  <a:srgbClr val="FF0000"/>
                </a:solidFill>
                <a:latin typeface="Trebuchet MS" panose="020B0603020202020204"/>
                <a:cs typeface="Trebuchet MS" panose="020B0603020202020204"/>
              </a:rPr>
              <a:t>u</a:t>
            </a:r>
            <a:r>
              <a:rPr sz="2400" spc="-160" dirty="0">
                <a:solidFill>
                  <a:srgbClr val="FF0000"/>
                </a:solidFill>
                <a:latin typeface="Trebuchet MS" panose="020B0603020202020204"/>
                <a:cs typeface="Trebuchet MS" panose="020B0603020202020204"/>
              </a:rPr>
              <a:t>al</a:t>
            </a:r>
            <a:r>
              <a:rPr sz="2400" spc="-100" dirty="0">
                <a:solidFill>
                  <a:srgbClr val="FF0000"/>
                </a:solidFill>
                <a:latin typeface="Trebuchet MS" panose="020B0603020202020204"/>
                <a:cs typeface="Trebuchet MS" panose="020B0603020202020204"/>
              </a:rPr>
              <a:t> </a:t>
            </a:r>
            <a:r>
              <a:rPr sz="2400" spc="-90" dirty="0">
                <a:solidFill>
                  <a:srgbClr val="FF0000"/>
                </a:solidFill>
                <a:latin typeface="Trebuchet MS" panose="020B0603020202020204"/>
                <a:cs typeface="Trebuchet MS" panose="020B0603020202020204"/>
              </a:rPr>
              <a:t>s</a:t>
            </a:r>
            <a:r>
              <a:rPr sz="2400" spc="-75" dirty="0">
                <a:solidFill>
                  <a:srgbClr val="FF0000"/>
                </a:solidFill>
                <a:latin typeface="Trebuchet MS" panose="020B0603020202020204"/>
                <a:cs typeface="Trebuchet MS" panose="020B0603020202020204"/>
              </a:rPr>
              <a:t>i</a:t>
            </a:r>
            <a:r>
              <a:rPr sz="2400" spc="-120" dirty="0">
                <a:solidFill>
                  <a:srgbClr val="FF0000"/>
                </a:solidFill>
                <a:latin typeface="Trebuchet MS" panose="020B0603020202020204"/>
                <a:cs typeface="Trebuchet MS" panose="020B0603020202020204"/>
              </a:rPr>
              <a:t>te</a:t>
            </a:r>
            <a:r>
              <a:rPr sz="2400" spc="-45" dirty="0">
                <a:solidFill>
                  <a:srgbClr val="FF0000"/>
                </a:solidFill>
                <a:latin typeface="Trebuchet MS" panose="020B0603020202020204"/>
                <a:cs typeface="Trebuchet MS" panose="020B0603020202020204"/>
              </a:rPr>
              <a:t> </a:t>
            </a:r>
            <a:r>
              <a:rPr sz="2400" spc="15" dirty="0">
                <a:solidFill>
                  <a:srgbClr val="FF0000"/>
                </a:solidFill>
                <a:latin typeface="Trebuchet MS" panose="020B0603020202020204"/>
                <a:cs typeface="Trebuchet MS" panose="020B0603020202020204"/>
              </a:rPr>
              <a:t>o</a:t>
            </a:r>
            <a:r>
              <a:rPr sz="2400" spc="-215" dirty="0">
                <a:solidFill>
                  <a:srgbClr val="FF0000"/>
                </a:solidFill>
                <a:latin typeface="Trebuchet MS" panose="020B0603020202020204"/>
                <a:cs typeface="Trebuchet MS" panose="020B0603020202020204"/>
              </a:rPr>
              <a:t>f</a:t>
            </a:r>
            <a:r>
              <a:rPr sz="2400" spc="-35" dirty="0">
                <a:solidFill>
                  <a:srgbClr val="FF0000"/>
                </a:solidFill>
                <a:latin typeface="Trebuchet MS" panose="020B0603020202020204"/>
                <a:cs typeface="Trebuchet MS" panose="020B0603020202020204"/>
              </a:rPr>
              <a:t> </a:t>
            </a:r>
            <a:r>
              <a:rPr sz="2400" spc="-80" dirty="0">
                <a:solidFill>
                  <a:srgbClr val="FF0000"/>
                </a:solidFill>
                <a:latin typeface="Trebuchet MS" panose="020B0603020202020204"/>
                <a:cs typeface="Trebuchet MS" panose="020B0603020202020204"/>
              </a:rPr>
              <a:t>u</a:t>
            </a:r>
            <a:r>
              <a:rPr sz="2400" spc="-155" dirty="0">
                <a:solidFill>
                  <a:srgbClr val="FF0000"/>
                </a:solidFill>
                <a:latin typeface="Trebuchet MS" panose="020B0603020202020204"/>
                <a:cs typeface="Trebuchet MS" panose="020B0603020202020204"/>
              </a:rPr>
              <a:t>l</a:t>
            </a:r>
            <a:r>
              <a:rPr sz="2400" spc="-70" dirty="0">
                <a:solidFill>
                  <a:srgbClr val="FF0000"/>
                </a:solidFill>
                <a:latin typeface="Trebuchet MS" panose="020B0603020202020204"/>
                <a:cs typeface="Trebuchet MS" panose="020B0603020202020204"/>
              </a:rPr>
              <a:t>cer</a:t>
            </a:r>
            <a:r>
              <a:rPr sz="2400" spc="-45" dirty="0">
                <a:solidFill>
                  <a:srgbClr val="FF0000"/>
                </a:solidFill>
                <a:latin typeface="Trebuchet MS" panose="020B0603020202020204"/>
                <a:cs typeface="Trebuchet MS" panose="020B0603020202020204"/>
              </a:rPr>
              <a:t> </a:t>
            </a:r>
            <a:r>
              <a:rPr sz="2400" spc="-130" dirty="0" err="1">
                <a:solidFill>
                  <a:srgbClr val="FF0000"/>
                </a:solidFill>
                <a:latin typeface="Trebuchet MS" panose="020B0603020202020204"/>
                <a:cs typeface="Trebuchet MS" panose="020B0603020202020204"/>
              </a:rPr>
              <a:t>eg</a:t>
            </a:r>
            <a:r>
              <a:rPr sz="2400" spc="-40" dirty="0">
                <a:solidFill>
                  <a:srgbClr val="FF0000"/>
                </a:solidFill>
                <a:latin typeface="Trebuchet MS" panose="020B0603020202020204"/>
                <a:cs typeface="Trebuchet MS" panose="020B0603020202020204"/>
              </a:rPr>
              <a:t> </a:t>
            </a:r>
            <a:r>
              <a:rPr sz="2400" spc="-280" dirty="0" err="1">
                <a:solidFill>
                  <a:srgbClr val="FF0000"/>
                </a:solidFill>
                <a:latin typeface="Trebuchet MS" panose="020B0603020202020204"/>
                <a:cs typeface="Trebuchet MS" panose="020B0603020202020204"/>
              </a:rPr>
              <a:t>j</a:t>
            </a:r>
            <a:r>
              <a:rPr sz="2400" spc="-80" dirty="0" err="1">
                <a:solidFill>
                  <a:srgbClr val="FF0000"/>
                </a:solidFill>
                <a:latin typeface="Trebuchet MS" panose="020B0603020202020204"/>
                <a:cs typeface="Trebuchet MS" panose="020B0603020202020204"/>
              </a:rPr>
              <a:t>u</a:t>
            </a:r>
            <a:r>
              <a:rPr sz="2400" spc="-280" dirty="0" err="1">
                <a:solidFill>
                  <a:srgbClr val="FF0000"/>
                </a:solidFill>
                <a:latin typeface="Trebuchet MS" panose="020B0603020202020204"/>
                <a:cs typeface="Trebuchet MS" panose="020B0603020202020204"/>
              </a:rPr>
              <a:t>j</a:t>
            </a:r>
            <a:r>
              <a:rPr sz="2400" spc="-105" dirty="0" err="1">
                <a:solidFill>
                  <a:srgbClr val="FF0000"/>
                </a:solidFill>
                <a:latin typeface="Trebuchet MS" panose="020B0603020202020204"/>
                <a:cs typeface="Trebuchet MS" panose="020B0603020202020204"/>
              </a:rPr>
              <a:t>e</a:t>
            </a:r>
            <a:r>
              <a:rPr sz="2400" spc="-120" dirty="0" err="1">
                <a:solidFill>
                  <a:srgbClr val="FF0000"/>
                </a:solidFill>
                <a:latin typeface="Trebuchet MS" panose="020B0603020202020204"/>
                <a:cs typeface="Trebuchet MS" panose="020B0603020202020204"/>
              </a:rPr>
              <a:t>n</a:t>
            </a:r>
            <a:r>
              <a:rPr sz="2400" spc="-80" dirty="0" err="1">
                <a:solidFill>
                  <a:srgbClr val="FF0000"/>
                </a:solidFill>
                <a:latin typeface="Trebuchet MS" panose="020B0603020202020204"/>
                <a:cs typeface="Trebuchet MS" panose="020B0603020202020204"/>
              </a:rPr>
              <a:t>u</a:t>
            </a:r>
            <a:r>
              <a:rPr sz="2400" spc="-100" dirty="0" err="1">
                <a:solidFill>
                  <a:srgbClr val="FF0000"/>
                </a:solidFill>
                <a:latin typeface="Trebuchet MS" panose="020B0603020202020204"/>
                <a:cs typeface="Trebuchet MS" panose="020B0603020202020204"/>
              </a:rPr>
              <a:t>m</a:t>
            </a:r>
            <a:r>
              <a:rPr lang="en-US" sz="2400" spc="-80" dirty="0">
                <a:solidFill>
                  <a:srgbClr val="3C3C3C"/>
                </a:solidFill>
                <a:latin typeface="Trebuchet MS" panose="020B0603020202020204"/>
                <a:cs typeface="Trebuchet MS" panose="020B0603020202020204"/>
              </a:rPr>
              <a:t>)</a:t>
            </a:r>
            <a:endParaRPr sz="2400" dirty="0">
              <a:latin typeface="Trebuchet MS" panose="020B0603020202020204"/>
              <a:cs typeface="Trebuchet MS" panose="020B06030202020202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1802" y="2746959"/>
            <a:ext cx="6734175" cy="757555"/>
          </a:xfrm>
          <a:prstGeom prst="rect">
            <a:avLst/>
          </a:prstGeom>
        </p:spPr>
        <p:txBody>
          <a:bodyPr vert="horz" wrap="square" lIns="0" tIns="12700" rIns="0" bIns="0" rtlCol="0">
            <a:spAutoFit/>
          </a:bodyPr>
          <a:lstStyle/>
          <a:p>
            <a:pPr marL="323850" indent="-311785">
              <a:lnSpc>
                <a:spcPct val="100000"/>
              </a:lnSpc>
              <a:spcBef>
                <a:spcPts val="100"/>
              </a:spcBef>
              <a:buClr>
                <a:srgbClr val="903062"/>
              </a:buClr>
              <a:buSzPct val="90000"/>
              <a:buFont typeface="Cambria" panose="02040503050406030204"/>
              <a:buChar char="◾"/>
              <a:tabLst>
                <a:tab pos="324485" algn="l"/>
              </a:tabLst>
            </a:pPr>
            <a:r>
              <a:rPr sz="4800" spc="215" dirty="0">
                <a:solidFill>
                  <a:srgbClr val="FF0000"/>
                </a:solidFill>
                <a:latin typeface="Trebuchet MS" panose="020B0603020202020204"/>
                <a:cs typeface="Trebuchet MS" panose="020B0603020202020204"/>
              </a:rPr>
              <a:t>URGENT</a:t>
            </a:r>
            <a:r>
              <a:rPr sz="4800" spc="-130" dirty="0">
                <a:solidFill>
                  <a:srgbClr val="FF0000"/>
                </a:solidFill>
                <a:latin typeface="Trebuchet MS" panose="020B0603020202020204"/>
                <a:cs typeface="Trebuchet MS" panose="020B0603020202020204"/>
              </a:rPr>
              <a:t> </a:t>
            </a:r>
            <a:r>
              <a:rPr sz="4800" spc="180" dirty="0">
                <a:solidFill>
                  <a:srgbClr val="FF0000"/>
                </a:solidFill>
                <a:latin typeface="Trebuchet MS" panose="020B0603020202020204"/>
                <a:cs typeface="Trebuchet MS" panose="020B0603020202020204"/>
              </a:rPr>
              <a:t>OPERATION</a:t>
            </a:r>
            <a:r>
              <a:rPr sz="4800" spc="-130" dirty="0">
                <a:solidFill>
                  <a:srgbClr val="FF0000"/>
                </a:solidFill>
                <a:latin typeface="Trebuchet MS" panose="020B0603020202020204"/>
                <a:cs typeface="Trebuchet MS" panose="020B0603020202020204"/>
              </a:rPr>
              <a:t> </a:t>
            </a:r>
            <a:r>
              <a:rPr sz="4800" spc="-475" dirty="0">
                <a:solidFill>
                  <a:srgbClr val="FF0000"/>
                </a:solidFill>
                <a:latin typeface="Trebuchet MS" panose="020B0603020202020204"/>
                <a:cs typeface="Trebuchet MS" panose="020B0603020202020204"/>
              </a:rPr>
              <a:t>!!</a:t>
            </a:r>
            <a:endParaRPr sz="4800">
              <a:latin typeface="Trebuchet MS" panose="020B0603020202020204"/>
              <a:cs typeface="Trebuchet MS" panose="020B0603020202020204"/>
            </a:endParaRPr>
          </a:p>
        </p:txBody>
      </p:sp>
      <p:sp>
        <p:nvSpPr>
          <p:cNvPr id="3" name="object 3"/>
          <p:cNvSpPr txBox="1">
            <a:spLocks noGrp="1"/>
          </p:cNvSpPr>
          <p:nvPr>
            <p:ph type="title"/>
          </p:nvPr>
        </p:nvSpPr>
        <p:spPr>
          <a:xfrm>
            <a:off x="659993" y="1395222"/>
            <a:ext cx="2173605" cy="453390"/>
          </a:xfrm>
          <a:prstGeom prst="rect">
            <a:avLst/>
          </a:prstGeom>
        </p:spPr>
        <p:txBody>
          <a:bodyPr vert="horz" wrap="square" lIns="0" tIns="13335" rIns="0" bIns="0" rtlCol="0">
            <a:spAutoFit/>
          </a:bodyPr>
          <a:lstStyle/>
          <a:p>
            <a:pPr marL="12700">
              <a:lnSpc>
                <a:spcPct val="100000"/>
              </a:lnSpc>
              <a:spcBef>
                <a:spcPts val="105"/>
              </a:spcBef>
            </a:pPr>
            <a:r>
              <a:rPr spc="405" dirty="0"/>
              <a:t>N</a:t>
            </a:r>
            <a:r>
              <a:rPr spc="285" dirty="0"/>
              <a:t>O</a:t>
            </a:r>
            <a:r>
              <a:rPr spc="540" dirty="0"/>
              <a:t>W</a:t>
            </a:r>
            <a:r>
              <a:rPr spc="-434" dirty="0"/>
              <a:t> </a:t>
            </a:r>
            <a:r>
              <a:rPr spc="375" dirty="0"/>
              <a:t>WH</a:t>
            </a:r>
            <a:r>
              <a:rPr spc="-70" dirty="0"/>
              <a:t>A</a:t>
            </a:r>
            <a:r>
              <a:rPr spc="75" dirty="0"/>
              <a:t>T</a:t>
            </a:r>
            <a:r>
              <a:rPr spc="-95" dirty="0"/>
              <a:t>?</a:t>
            </a:r>
          </a:p>
        </p:txBody>
      </p:sp>
      <p:pic>
        <p:nvPicPr>
          <p:cNvPr id="4" name="object 4"/>
          <p:cNvPicPr/>
          <p:nvPr/>
        </p:nvPicPr>
        <p:blipFill>
          <a:blip r:embed="rId2" cstate="print"/>
          <a:stretch>
            <a:fillRect/>
          </a:stretch>
        </p:blipFill>
        <p:spPr>
          <a:xfrm>
            <a:off x="7933943" y="4282440"/>
            <a:ext cx="2621279" cy="174345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9993" y="1395222"/>
            <a:ext cx="6489700" cy="453390"/>
          </a:xfrm>
          <a:prstGeom prst="rect">
            <a:avLst/>
          </a:prstGeom>
        </p:spPr>
        <p:txBody>
          <a:bodyPr vert="horz" wrap="square" lIns="0" tIns="13335" rIns="0" bIns="0" rtlCol="0">
            <a:spAutoFit/>
          </a:bodyPr>
          <a:lstStyle/>
          <a:p>
            <a:pPr marL="12700">
              <a:lnSpc>
                <a:spcPct val="100000"/>
              </a:lnSpc>
              <a:spcBef>
                <a:spcPts val="105"/>
              </a:spcBef>
            </a:pPr>
            <a:r>
              <a:rPr sz="2800" spc="55" dirty="0">
                <a:solidFill>
                  <a:srgbClr val="FF0000"/>
                </a:solidFill>
                <a:latin typeface="Trebuchet MS" panose="020B0603020202020204"/>
                <a:cs typeface="Trebuchet MS" panose="020B0603020202020204"/>
              </a:rPr>
              <a:t>INITIAL</a:t>
            </a:r>
            <a:r>
              <a:rPr sz="2800" spc="-114" dirty="0">
                <a:solidFill>
                  <a:srgbClr val="FF0000"/>
                </a:solidFill>
                <a:latin typeface="Trebuchet MS" panose="020B0603020202020204"/>
                <a:cs typeface="Trebuchet MS" panose="020B0603020202020204"/>
              </a:rPr>
              <a:t> </a:t>
            </a:r>
            <a:r>
              <a:rPr sz="2800" spc="15" dirty="0">
                <a:solidFill>
                  <a:srgbClr val="FF0000"/>
                </a:solidFill>
                <a:latin typeface="Trebuchet MS" panose="020B0603020202020204"/>
                <a:cs typeface="Trebuchet MS" panose="020B0603020202020204"/>
              </a:rPr>
              <a:t>RESUSCITATION/STABILIZATION:</a:t>
            </a:r>
            <a:endParaRPr sz="2800">
              <a:latin typeface="Trebuchet MS" panose="020B0603020202020204"/>
              <a:cs typeface="Trebuchet MS" panose="020B0603020202020204"/>
            </a:endParaRPr>
          </a:p>
        </p:txBody>
      </p:sp>
      <p:sp>
        <p:nvSpPr>
          <p:cNvPr id="3" name="object 3"/>
          <p:cNvSpPr txBox="1">
            <a:spLocks noGrp="1"/>
          </p:cNvSpPr>
          <p:nvPr>
            <p:ph type="title"/>
          </p:nvPr>
        </p:nvSpPr>
        <p:spPr>
          <a:xfrm>
            <a:off x="659993" y="2531186"/>
            <a:ext cx="10523220" cy="1398270"/>
          </a:xfrm>
          <a:prstGeom prst="rect">
            <a:avLst/>
          </a:prstGeom>
        </p:spPr>
        <p:txBody>
          <a:bodyPr vert="horz" wrap="square" lIns="0" tIns="12700" rIns="0" bIns="0" rtlCol="0">
            <a:spAutoFit/>
          </a:bodyPr>
          <a:lstStyle/>
          <a:p>
            <a:pPr marL="12700" marR="5080">
              <a:lnSpc>
                <a:spcPct val="100000"/>
              </a:lnSpc>
              <a:spcBef>
                <a:spcPts val="100"/>
              </a:spcBef>
            </a:pPr>
            <a:r>
              <a:rPr sz="3000" spc="-15" dirty="0">
                <a:solidFill>
                  <a:srgbClr val="3C3C3C"/>
                </a:solidFill>
              </a:rPr>
              <a:t>Once</a:t>
            </a:r>
            <a:r>
              <a:rPr sz="3000" spc="-75" dirty="0">
                <a:solidFill>
                  <a:srgbClr val="3C3C3C"/>
                </a:solidFill>
              </a:rPr>
              <a:t> </a:t>
            </a:r>
            <a:r>
              <a:rPr sz="3000" spc="-175" dirty="0">
                <a:solidFill>
                  <a:srgbClr val="3C3C3C"/>
                </a:solidFill>
              </a:rPr>
              <a:t>the</a:t>
            </a:r>
            <a:r>
              <a:rPr sz="3000" spc="-80" dirty="0">
                <a:solidFill>
                  <a:srgbClr val="3C3C3C"/>
                </a:solidFill>
              </a:rPr>
              <a:t> </a:t>
            </a:r>
            <a:r>
              <a:rPr sz="3000" spc="-145" dirty="0">
                <a:solidFill>
                  <a:srgbClr val="3C3C3C"/>
                </a:solidFill>
              </a:rPr>
              <a:t>diagnosis</a:t>
            </a:r>
            <a:r>
              <a:rPr sz="3000" spc="-65" dirty="0">
                <a:solidFill>
                  <a:srgbClr val="3C3C3C"/>
                </a:solidFill>
              </a:rPr>
              <a:t> </a:t>
            </a:r>
            <a:r>
              <a:rPr sz="3000" spc="-165" dirty="0">
                <a:solidFill>
                  <a:srgbClr val="3C3C3C"/>
                </a:solidFill>
              </a:rPr>
              <a:t>has</a:t>
            </a:r>
            <a:r>
              <a:rPr sz="3000" spc="-90" dirty="0">
                <a:solidFill>
                  <a:srgbClr val="3C3C3C"/>
                </a:solidFill>
              </a:rPr>
              <a:t> </a:t>
            </a:r>
            <a:r>
              <a:rPr sz="3000" spc="-175" dirty="0">
                <a:solidFill>
                  <a:srgbClr val="3C3C3C"/>
                </a:solidFill>
              </a:rPr>
              <a:t>been</a:t>
            </a:r>
            <a:r>
              <a:rPr sz="3000" spc="-65" dirty="0">
                <a:solidFill>
                  <a:srgbClr val="3C3C3C"/>
                </a:solidFill>
              </a:rPr>
              <a:t> </a:t>
            </a:r>
            <a:r>
              <a:rPr sz="3000" spc="-240" dirty="0">
                <a:solidFill>
                  <a:srgbClr val="3C3C3C"/>
                </a:solidFill>
              </a:rPr>
              <a:t>made,</a:t>
            </a:r>
            <a:r>
              <a:rPr sz="3000" spc="-360" dirty="0">
                <a:solidFill>
                  <a:srgbClr val="3C3C3C"/>
                </a:solidFill>
              </a:rPr>
              <a:t> </a:t>
            </a:r>
            <a:r>
              <a:rPr sz="3000" spc="-175" dirty="0">
                <a:solidFill>
                  <a:srgbClr val="3C3C3C"/>
                </a:solidFill>
              </a:rPr>
              <a:t>the</a:t>
            </a:r>
            <a:r>
              <a:rPr sz="3000" spc="-80" dirty="0">
                <a:solidFill>
                  <a:srgbClr val="3C3C3C"/>
                </a:solidFill>
              </a:rPr>
              <a:t> </a:t>
            </a:r>
            <a:r>
              <a:rPr sz="3000" spc="-200" dirty="0">
                <a:solidFill>
                  <a:srgbClr val="3C3C3C"/>
                </a:solidFill>
              </a:rPr>
              <a:t>patient</a:t>
            </a:r>
            <a:r>
              <a:rPr sz="3000" spc="-95" dirty="0">
                <a:solidFill>
                  <a:srgbClr val="3C3C3C"/>
                </a:solidFill>
              </a:rPr>
              <a:t> </a:t>
            </a:r>
            <a:r>
              <a:rPr sz="3000" spc="-135" dirty="0">
                <a:solidFill>
                  <a:srgbClr val="3C3C3C"/>
                </a:solidFill>
              </a:rPr>
              <a:t>is</a:t>
            </a:r>
            <a:r>
              <a:rPr sz="3000" spc="-40" dirty="0">
                <a:solidFill>
                  <a:srgbClr val="3C3C3C"/>
                </a:solidFill>
              </a:rPr>
              <a:t> </a:t>
            </a:r>
            <a:r>
              <a:rPr sz="3000" spc="-204" dirty="0">
                <a:solidFill>
                  <a:srgbClr val="3C3C3C"/>
                </a:solidFill>
              </a:rPr>
              <a:t>given</a:t>
            </a:r>
            <a:r>
              <a:rPr sz="3000" spc="-50" dirty="0">
                <a:solidFill>
                  <a:srgbClr val="3C3C3C"/>
                </a:solidFill>
              </a:rPr>
              <a:t> </a:t>
            </a:r>
            <a:r>
              <a:rPr sz="3000" spc="-220" dirty="0">
                <a:solidFill>
                  <a:srgbClr val="3C3C3C"/>
                </a:solidFill>
              </a:rPr>
              <a:t>analgesia</a:t>
            </a:r>
            <a:r>
              <a:rPr sz="3000" spc="-40" dirty="0">
                <a:solidFill>
                  <a:srgbClr val="3C3C3C"/>
                </a:solidFill>
              </a:rPr>
              <a:t> </a:t>
            </a:r>
            <a:r>
              <a:rPr sz="3000" spc="-195" dirty="0">
                <a:solidFill>
                  <a:srgbClr val="3C3C3C"/>
                </a:solidFill>
              </a:rPr>
              <a:t>and </a:t>
            </a:r>
            <a:r>
              <a:rPr sz="3000" spc="-890" dirty="0">
                <a:solidFill>
                  <a:srgbClr val="3C3C3C"/>
                </a:solidFill>
              </a:rPr>
              <a:t> </a:t>
            </a:r>
            <a:r>
              <a:rPr sz="3000" spc="-20" dirty="0">
                <a:solidFill>
                  <a:srgbClr val="3C3C3C"/>
                </a:solidFill>
              </a:rPr>
              <a:t>IV</a:t>
            </a:r>
            <a:r>
              <a:rPr sz="3000" spc="-65" dirty="0">
                <a:solidFill>
                  <a:srgbClr val="3C3C3C"/>
                </a:solidFill>
              </a:rPr>
              <a:t> </a:t>
            </a:r>
            <a:r>
              <a:rPr sz="3000" spc="-185" dirty="0">
                <a:solidFill>
                  <a:srgbClr val="3C3C3C"/>
                </a:solidFill>
              </a:rPr>
              <a:t>antibiotics,</a:t>
            </a:r>
            <a:r>
              <a:rPr sz="3000" spc="-385" dirty="0">
                <a:solidFill>
                  <a:srgbClr val="3C3C3C"/>
                </a:solidFill>
              </a:rPr>
              <a:t> </a:t>
            </a:r>
            <a:r>
              <a:rPr sz="3000" spc="-160" dirty="0">
                <a:solidFill>
                  <a:srgbClr val="3C3C3C"/>
                </a:solidFill>
              </a:rPr>
              <a:t>resuscitated</a:t>
            </a:r>
            <a:r>
              <a:rPr sz="3000" spc="-60" dirty="0">
                <a:solidFill>
                  <a:srgbClr val="3C3C3C"/>
                </a:solidFill>
              </a:rPr>
              <a:t> </a:t>
            </a:r>
            <a:r>
              <a:rPr sz="3000" spc="-155" dirty="0">
                <a:solidFill>
                  <a:srgbClr val="3C3C3C"/>
                </a:solidFill>
              </a:rPr>
              <a:t>with</a:t>
            </a:r>
            <a:r>
              <a:rPr sz="3000" spc="-80" dirty="0">
                <a:solidFill>
                  <a:srgbClr val="3C3C3C"/>
                </a:solidFill>
              </a:rPr>
              <a:t> </a:t>
            </a:r>
            <a:r>
              <a:rPr sz="3000" spc="-110" dirty="0">
                <a:solidFill>
                  <a:srgbClr val="3C3C3C"/>
                </a:solidFill>
              </a:rPr>
              <a:t>isotonic</a:t>
            </a:r>
            <a:r>
              <a:rPr sz="3000" spc="-65" dirty="0">
                <a:solidFill>
                  <a:srgbClr val="3C3C3C"/>
                </a:solidFill>
              </a:rPr>
              <a:t> </a:t>
            </a:r>
            <a:r>
              <a:rPr sz="3000" spc="-254" dirty="0">
                <a:solidFill>
                  <a:srgbClr val="3C3C3C"/>
                </a:solidFill>
              </a:rPr>
              <a:t>fluid,</a:t>
            </a:r>
            <a:r>
              <a:rPr sz="3000" spc="-355" dirty="0">
                <a:solidFill>
                  <a:srgbClr val="3C3C3C"/>
                </a:solidFill>
              </a:rPr>
              <a:t> </a:t>
            </a:r>
            <a:r>
              <a:rPr sz="3000" spc="-195" dirty="0">
                <a:solidFill>
                  <a:srgbClr val="3C3C3C"/>
                </a:solidFill>
              </a:rPr>
              <a:t>and</a:t>
            </a:r>
            <a:r>
              <a:rPr sz="3000" spc="-105" dirty="0">
                <a:solidFill>
                  <a:srgbClr val="3C3C3C"/>
                </a:solidFill>
              </a:rPr>
              <a:t> </a:t>
            </a:r>
            <a:r>
              <a:rPr sz="3000" spc="-200" dirty="0">
                <a:solidFill>
                  <a:srgbClr val="3C3C3C"/>
                </a:solidFill>
              </a:rPr>
              <a:t>taken</a:t>
            </a:r>
            <a:r>
              <a:rPr sz="3000" spc="-60" dirty="0">
                <a:solidFill>
                  <a:srgbClr val="3C3C3C"/>
                </a:solidFill>
              </a:rPr>
              <a:t> </a:t>
            </a:r>
            <a:r>
              <a:rPr sz="3000" spc="-70" dirty="0">
                <a:solidFill>
                  <a:srgbClr val="3C3C3C"/>
                </a:solidFill>
              </a:rPr>
              <a:t>to</a:t>
            </a:r>
            <a:r>
              <a:rPr sz="3000" spc="-90" dirty="0">
                <a:solidFill>
                  <a:srgbClr val="3C3C3C"/>
                </a:solidFill>
              </a:rPr>
              <a:t> </a:t>
            </a:r>
            <a:r>
              <a:rPr sz="3000" spc="-175" dirty="0">
                <a:solidFill>
                  <a:srgbClr val="3C3C3C"/>
                </a:solidFill>
              </a:rPr>
              <a:t>the </a:t>
            </a:r>
            <a:r>
              <a:rPr sz="3000" spc="-170" dirty="0">
                <a:solidFill>
                  <a:srgbClr val="3C3C3C"/>
                </a:solidFill>
              </a:rPr>
              <a:t> </a:t>
            </a:r>
            <a:r>
              <a:rPr sz="3000" spc="-65" dirty="0">
                <a:solidFill>
                  <a:srgbClr val="3C3C3C"/>
                </a:solidFill>
              </a:rPr>
              <a:t>o</a:t>
            </a:r>
            <a:r>
              <a:rPr sz="3000" spc="-50" dirty="0">
                <a:solidFill>
                  <a:srgbClr val="3C3C3C"/>
                </a:solidFill>
              </a:rPr>
              <a:t>p</a:t>
            </a:r>
            <a:r>
              <a:rPr sz="3000" spc="-155" dirty="0">
                <a:solidFill>
                  <a:srgbClr val="3C3C3C"/>
                </a:solidFill>
              </a:rPr>
              <a:t>er</a:t>
            </a:r>
            <a:r>
              <a:rPr sz="3000" spc="-190" dirty="0">
                <a:solidFill>
                  <a:srgbClr val="3C3C3C"/>
                </a:solidFill>
              </a:rPr>
              <a:t>at</a:t>
            </a:r>
            <a:r>
              <a:rPr sz="3000" spc="-185" dirty="0">
                <a:solidFill>
                  <a:srgbClr val="3C3C3C"/>
                </a:solidFill>
              </a:rPr>
              <a:t>in</a:t>
            </a:r>
            <a:r>
              <a:rPr sz="3000" spc="-215" dirty="0">
                <a:solidFill>
                  <a:srgbClr val="3C3C3C"/>
                </a:solidFill>
              </a:rPr>
              <a:t>g</a:t>
            </a:r>
            <a:r>
              <a:rPr sz="3000" spc="-75" dirty="0">
                <a:solidFill>
                  <a:srgbClr val="3C3C3C"/>
                </a:solidFill>
              </a:rPr>
              <a:t> </a:t>
            </a:r>
            <a:r>
              <a:rPr sz="3000" spc="-60" dirty="0">
                <a:solidFill>
                  <a:srgbClr val="3C3C3C"/>
                </a:solidFill>
              </a:rPr>
              <a:t>r</a:t>
            </a:r>
            <a:r>
              <a:rPr sz="3000" spc="-135" dirty="0">
                <a:solidFill>
                  <a:srgbClr val="3C3C3C"/>
                </a:solidFill>
              </a:rPr>
              <a:t>oom.</a:t>
            </a:r>
            <a:endParaRPr sz="3000"/>
          </a:p>
        </p:txBody>
      </p:sp>
      <p:sp>
        <p:nvSpPr>
          <p:cNvPr id="4" name="object 4"/>
          <p:cNvSpPr txBox="1"/>
          <p:nvPr/>
        </p:nvSpPr>
        <p:spPr>
          <a:xfrm>
            <a:off x="659993" y="3903726"/>
            <a:ext cx="10694670" cy="1732914"/>
          </a:xfrm>
          <a:prstGeom prst="rect">
            <a:avLst/>
          </a:prstGeom>
        </p:spPr>
        <p:txBody>
          <a:bodyPr vert="horz" wrap="square" lIns="0" tIns="180340" rIns="0" bIns="0" rtlCol="0">
            <a:spAutoFit/>
          </a:bodyPr>
          <a:lstStyle/>
          <a:p>
            <a:pPr marL="12700">
              <a:lnSpc>
                <a:spcPct val="100000"/>
              </a:lnSpc>
              <a:spcBef>
                <a:spcPts val="1420"/>
              </a:spcBef>
            </a:pPr>
            <a:r>
              <a:rPr sz="3000" dirty="0">
                <a:solidFill>
                  <a:srgbClr val="3C3C3C"/>
                </a:solidFill>
                <a:latin typeface="Trebuchet MS" panose="020B0603020202020204"/>
                <a:cs typeface="Trebuchet MS" panose="020B0603020202020204"/>
              </a:rPr>
              <a:t>A</a:t>
            </a:r>
            <a:r>
              <a:rPr sz="3000" spc="-15" dirty="0">
                <a:solidFill>
                  <a:srgbClr val="3C3C3C"/>
                </a:solidFill>
                <a:latin typeface="Trebuchet MS" panose="020B0603020202020204"/>
                <a:cs typeface="Trebuchet MS" panose="020B0603020202020204"/>
              </a:rPr>
              <a:t>l</a:t>
            </a:r>
            <a:r>
              <a:rPr sz="3000" spc="-10" dirty="0">
                <a:solidFill>
                  <a:srgbClr val="3C3C3C"/>
                </a:solidFill>
                <a:latin typeface="Trebuchet MS" panose="020B0603020202020204"/>
                <a:cs typeface="Trebuchet MS" panose="020B0603020202020204"/>
              </a:rPr>
              <a:t>s</a:t>
            </a:r>
            <a:r>
              <a:rPr sz="3000" spc="-105" dirty="0">
                <a:solidFill>
                  <a:srgbClr val="3C3C3C"/>
                </a:solidFill>
                <a:latin typeface="Trebuchet MS" panose="020B0603020202020204"/>
                <a:cs typeface="Trebuchet MS" panose="020B0603020202020204"/>
              </a:rPr>
              <a:t>o</a:t>
            </a:r>
            <a:r>
              <a:rPr sz="3000" spc="-445" dirty="0">
                <a:solidFill>
                  <a:srgbClr val="3C3C3C"/>
                </a:solidFill>
                <a:latin typeface="Trebuchet MS" panose="020B0603020202020204"/>
                <a:cs typeface="Trebuchet MS" panose="020B0603020202020204"/>
              </a:rPr>
              <a:t>,</a:t>
            </a:r>
            <a:r>
              <a:rPr sz="3000" spc="-345" dirty="0">
                <a:solidFill>
                  <a:srgbClr val="3C3C3C"/>
                </a:solidFill>
                <a:latin typeface="Trebuchet MS" panose="020B0603020202020204"/>
                <a:cs typeface="Trebuchet MS" panose="020B0603020202020204"/>
              </a:rPr>
              <a:t> </a:t>
            </a:r>
            <a:r>
              <a:rPr sz="3000" spc="-190" dirty="0">
                <a:solidFill>
                  <a:srgbClr val="3C3C3C"/>
                </a:solidFill>
                <a:latin typeface="Trebuchet MS" panose="020B0603020202020204"/>
                <a:cs typeface="Trebuchet MS" panose="020B0603020202020204"/>
              </a:rPr>
              <a:t>t</a:t>
            </a:r>
            <a:r>
              <a:rPr sz="3000" spc="-130" dirty="0">
                <a:solidFill>
                  <a:srgbClr val="3C3C3C"/>
                </a:solidFill>
                <a:latin typeface="Trebuchet MS" panose="020B0603020202020204"/>
                <a:cs typeface="Trebuchet MS" panose="020B0603020202020204"/>
              </a:rPr>
              <a:t>h</a:t>
            </a:r>
            <a:r>
              <a:rPr sz="3000" spc="-200" dirty="0">
                <a:solidFill>
                  <a:srgbClr val="3C3C3C"/>
                </a:solidFill>
                <a:latin typeface="Trebuchet MS" panose="020B0603020202020204"/>
                <a:cs typeface="Trebuchet MS" panose="020B0603020202020204"/>
              </a:rPr>
              <a:t>e</a:t>
            </a:r>
            <a:r>
              <a:rPr sz="3000" spc="-85" dirty="0">
                <a:solidFill>
                  <a:srgbClr val="3C3C3C"/>
                </a:solidFill>
                <a:latin typeface="Trebuchet MS" panose="020B0603020202020204"/>
                <a:cs typeface="Trebuchet MS" panose="020B0603020202020204"/>
              </a:rPr>
              <a:t> </a:t>
            </a:r>
            <a:r>
              <a:rPr sz="3000" spc="-165" dirty="0">
                <a:solidFill>
                  <a:srgbClr val="3C3C3C"/>
                </a:solidFill>
                <a:latin typeface="Trebuchet MS" panose="020B0603020202020204"/>
                <a:cs typeface="Trebuchet MS" panose="020B0603020202020204"/>
              </a:rPr>
              <a:t>p</a:t>
            </a:r>
            <a:r>
              <a:rPr sz="3000" spc="-195" dirty="0">
                <a:solidFill>
                  <a:srgbClr val="3C3C3C"/>
                </a:solidFill>
                <a:latin typeface="Trebuchet MS" panose="020B0603020202020204"/>
                <a:cs typeface="Trebuchet MS" panose="020B0603020202020204"/>
              </a:rPr>
              <a:t>atie</a:t>
            </a:r>
            <a:r>
              <a:rPr sz="3000" spc="-235" dirty="0">
                <a:solidFill>
                  <a:srgbClr val="3C3C3C"/>
                </a:solidFill>
                <a:latin typeface="Trebuchet MS" panose="020B0603020202020204"/>
                <a:cs typeface="Trebuchet MS" panose="020B0603020202020204"/>
              </a:rPr>
              <a:t>n</a:t>
            </a:r>
            <a:r>
              <a:rPr sz="3000" spc="-195" dirty="0">
                <a:solidFill>
                  <a:srgbClr val="3C3C3C"/>
                </a:solidFill>
                <a:latin typeface="Trebuchet MS" panose="020B0603020202020204"/>
                <a:cs typeface="Trebuchet MS" panose="020B0603020202020204"/>
              </a:rPr>
              <a:t>t</a:t>
            </a:r>
            <a:r>
              <a:rPr sz="3000" spc="-80" dirty="0">
                <a:solidFill>
                  <a:srgbClr val="3C3C3C"/>
                </a:solidFill>
                <a:latin typeface="Trebuchet MS" panose="020B0603020202020204"/>
                <a:cs typeface="Trebuchet MS" panose="020B0603020202020204"/>
              </a:rPr>
              <a:t> </a:t>
            </a:r>
            <a:r>
              <a:rPr sz="3000" spc="-210" dirty="0">
                <a:solidFill>
                  <a:srgbClr val="3C3C3C"/>
                </a:solidFill>
                <a:latin typeface="Trebuchet MS" panose="020B0603020202020204"/>
                <a:cs typeface="Trebuchet MS" panose="020B0603020202020204"/>
              </a:rPr>
              <a:t>m</a:t>
            </a:r>
            <a:r>
              <a:rPr sz="3000" spc="-130" dirty="0">
                <a:solidFill>
                  <a:srgbClr val="3C3C3C"/>
                </a:solidFill>
                <a:latin typeface="Trebuchet MS" panose="020B0603020202020204"/>
                <a:cs typeface="Trebuchet MS" panose="020B0603020202020204"/>
              </a:rPr>
              <a:t>ust</a:t>
            </a:r>
            <a:r>
              <a:rPr sz="3000" spc="-80" dirty="0">
                <a:solidFill>
                  <a:srgbClr val="3C3C3C"/>
                </a:solidFill>
                <a:latin typeface="Trebuchet MS" panose="020B0603020202020204"/>
                <a:cs typeface="Trebuchet MS" panose="020B0603020202020204"/>
              </a:rPr>
              <a:t> </a:t>
            </a:r>
            <a:r>
              <a:rPr sz="3000" spc="-165" dirty="0">
                <a:solidFill>
                  <a:srgbClr val="3C3C3C"/>
                </a:solidFill>
                <a:latin typeface="Trebuchet MS" panose="020B0603020202020204"/>
                <a:cs typeface="Trebuchet MS" panose="020B0603020202020204"/>
              </a:rPr>
              <a:t>b</a:t>
            </a:r>
            <a:r>
              <a:rPr sz="3000" spc="-200" dirty="0">
                <a:solidFill>
                  <a:srgbClr val="3C3C3C"/>
                </a:solidFill>
                <a:latin typeface="Trebuchet MS" panose="020B0603020202020204"/>
                <a:cs typeface="Trebuchet MS" panose="020B0603020202020204"/>
              </a:rPr>
              <a:t>e</a:t>
            </a:r>
            <a:r>
              <a:rPr sz="3000" spc="-85" dirty="0">
                <a:solidFill>
                  <a:srgbClr val="3C3C3C"/>
                </a:solidFill>
                <a:latin typeface="Trebuchet MS" panose="020B0603020202020204"/>
                <a:cs typeface="Trebuchet MS" panose="020B0603020202020204"/>
              </a:rPr>
              <a:t> </a:t>
            </a:r>
            <a:r>
              <a:rPr sz="3000" spc="-170" dirty="0">
                <a:solidFill>
                  <a:srgbClr val="3C3C3C"/>
                </a:solidFill>
                <a:latin typeface="Trebuchet MS" panose="020B0603020202020204"/>
                <a:cs typeface="Trebuchet MS" panose="020B0603020202020204"/>
              </a:rPr>
              <a:t>k</a:t>
            </a:r>
            <a:r>
              <a:rPr sz="3000" spc="-185" dirty="0">
                <a:solidFill>
                  <a:srgbClr val="3C3C3C"/>
                </a:solidFill>
                <a:latin typeface="Trebuchet MS" panose="020B0603020202020204"/>
                <a:cs typeface="Trebuchet MS" panose="020B0603020202020204"/>
              </a:rPr>
              <a:t>e</a:t>
            </a:r>
            <a:r>
              <a:rPr sz="3000" spc="-175" dirty="0">
                <a:solidFill>
                  <a:srgbClr val="3C3C3C"/>
                </a:solidFill>
                <a:latin typeface="Trebuchet MS" panose="020B0603020202020204"/>
                <a:cs typeface="Trebuchet MS" panose="020B0603020202020204"/>
              </a:rPr>
              <a:t>p</a:t>
            </a:r>
            <a:r>
              <a:rPr sz="3000" spc="-195" dirty="0">
                <a:solidFill>
                  <a:srgbClr val="3C3C3C"/>
                </a:solidFill>
                <a:latin typeface="Trebuchet MS" panose="020B0603020202020204"/>
                <a:cs typeface="Trebuchet MS" panose="020B0603020202020204"/>
              </a:rPr>
              <a:t>t</a:t>
            </a:r>
            <a:r>
              <a:rPr sz="3000" spc="-80" dirty="0">
                <a:solidFill>
                  <a:srgbClr val="3C3C3C"/>
                </a:solidFill>
                <a:latin typeface="Trebuchet MS" panose="020B0603020202020204"/>
                <a:cs typeface="Trebuchet MS" panose="020B0603020202020204"/>
              </a:rPr>
              <a:t> </a:t>
            </a:r>
            <a:r>
              <a:rPr sz="3000" spc="430" dirty="0">
                <a:solidFill>
                  <a:srgbClr val="3C3C3C"/>
                </a:solidFill>
                <a:latin typeface="Trebuchet MS" panose="020B0603020202020204"/>
                <a:cs typeface="Trebuchet MS" panose="020B0603020202020204"/>
              </a:rPr>
              <a:t>N</a:t>
            </a:r>
            <a:r>
              <a:rPr sz="3000" spc="-145" dirty="0">
                <a:solidFill>
                  <a:srgbClr val="3C3C3C"/>
                </a:solidFill>
                <a:latin typeface="Trebuchet MS" panose="020B0603020202020204"/>
                <a:cs typeface="Trebuchet MS" panose="020B0603020202020204"/>
              </a:rPr>
              <a:t>P</a:t>
            </a:r>
            <a:r>
              <a:rPr sz="3000" spc="265" dirty="0">
                <a:solidFill>
                  <a:srgbClr val="3C3C3C"/>
                </a:solidFill>
                <a:latin typeface="Trebuchet MS" panose="020B0603020202020204"/>
                <a:cs typeface="Trebuchet MS" panose="020B0603020202020204"/>
              </a:rPr>
              <a:t>O</a:t>
            </a:r>
            <a:r>
              <a:rPr sz="3000" spc="-445" dirty="0">
                <a:solidFill>
                  <a:srgbClr val="3C3C3C"/>
                </a:solidFill>
                <a:latin typeface="Trebuchet MS" panose="020B0603020202020204"/>
                <a:cs typeface="Trebuchet MS" panose="020B0603020202020204"/>
              </a:rPr>
              <a:t>,</a:t>
            </a:r>
            <a:r>
              <a:rPr sz="3000" spc="-365" dirty="0">
                <a:solidFill>
                  <a:srgbClr val="3C3C3C"/>
                </a:solidFill>
                <a:latin typeface="Trebuchet MS" panose="020B0603020202020204"/>
                <a:cs typeface="Trebuchet MS" panose="020B0603020202020204"/>
              </a:rPr>
              <a:t> </a:t>
            </a:r>
            <a:r>
              <a:rPr sz="3000" spc="-195" dirty="0">
                <a:solidFill>
                  <a:srgbClr val="3C3C3C"/>
                </a:solidFill>
                <a:latin typeface="Trebuchet MS" panose="020B0603020202020204"/>
                <a:cs typeface="Trebuchet MS" panose="020B0603020202020204"/>
              </a:rPr>
              <a:t>and</a:t>
            </a:r>
            <a:r>
              <a:rPr sz="3000" spc="-80" dirty="0">
                <a:solidFill>
                  <a:srgbClr val="3C3C3C"/>
                </a:solidFill>
                <a:latin typeface="Trebuchet MS" panose="020B0603020202020204"/>
                <a:cs typeface="Trebuchet MS" panose="020B0603020202020204"/>
              </a:rPr>
              <a:t> </a:t>
            </a:r>
            <a:r>
              <a:rPr sz="3000" spc="430" dirty="0">
                <a:solidFill>
                  <a:srgbClr val="3C3C3C"/>
                </a:solidFill>
                <a:latin typeface="Trebuchet MS" panose="020B0603020202020204"/>
                <a:cs typeface="Trebuchet MS" panose="020B0603020202020204"/>
              </a:rPr>
              <a:t>N</a:t>
            </a:r>
            <a:r>
              <a:rPr sz="3000" spc="200" dirty="0">
                <a:solidFill>
                  <a:srgbClr val="3C3C3C"/>
                </a:solidFill>
                <a:latin typeface="Trebuchet MS" panose="020B0603020202020204"/>
                <a:cs typeface="Trebuchet MS" panose="020B0603020202020204"/>
              </a:rPr>
              <a:t>G</a:t>
            </a:r>
            <a:r>
              <a:rPr sz="3000" spc="70" dirty="0">
                <a:solidFill>
                  <a:srgbClr val="3C3C3C"/>
                </a:solidFill>
                <a:latin typeface="Trebuchet MS" panose="020B0603020202020204"/>
                <a:cs typeface="Trebuchet MS" panose="020B0603020202020204"/>
              </a:rPr>
              <a:t>T</a:t>
            </a:r>
            <a:r>
              <a:rPr sz="3000" spc="-100" dirty="0">
                <a:solidFill>
                  <a:srgbClr val="3C3C3C"/>
                </a:solidFill>
                <a:latin typeface="Trebuchet MS" panose="020B0603020202020204"/>
                <a:cs typeface="Trebuchet MS" panose="020B0603020202020204"/>
              </a:rPr>
              <a:t> </a:t>
            </a:r>
            <a:r>
              <a:rPr sz="3000" spc="-85" dirty="0">
                <a:solidFill>
                  <a:srgbClr val="3C3C3C"/>
                </a:solidFill>
                <a:latin typeface="Trebuchet MS" panose="020B0603020202020204"/>
                <a:cs typeface="Trebuchet MS" panose="020B0603020202020204"/>
              </a:rPr>
              <a:t>s</a:t>
            </a:r>
            <a:r>
              <a:rPr sz="3000" spc="-105" dirty="0">
                <a:solidFill>
                  <a:srgbClr val="3C3C3C"/>
                </a:solidFill>
                <a:latin typeface="Trebuchet MS" panose="020B0603020202020204"/>
                <a:cs typeface="Trebuchet MS" panose="020B0603020202020204"/>
              </a:rPr>
              <a:t>u</a:t>
            </a:r>
            <a:r>
              <a:rPr sz="3000" spc="-204" dirty="0">
                <a:solidFill>
                  <a:srgbClr val="3C3C3C"/>
                </a:solidFill>
                <a:latin typeface="Trebuchet MS" panose="020B0603020202020204"/>
                <a:cs typeface="Trebuchet MS" panose="020B0603020202020204"/>
              </a:rPr>
              <a:t>c</a:t>
            </a:r>
            <a:r>
              <a:rPr sz="3000" spc="-150" dirty="0">
                <a:solidFill>
                  <a:srgbClr val="3C3C3C"/>
                </a:solidFill>
                <a:latin typeface="Trebuchet MS" panose="020B0603020202020204"/>
                <a:cs typeface="Trebuchet MS" panose="020B0603020202020204"/>
              </a:rPr>
              <a:t>t</a:t>
            </a:r>
            <a:r>
              <a:rPr sz="3000" spc="-95" dirty="0">
                <a:solidFill>
                  <a:srgbClr val="3C3C3C"/>
                </a:solidFill>
                <a:latin typeface="Trebuchet MS" panose="020B0603020202020204"/>
                <a:cs typeface="Trebuchet MS" panose="020B0603020202020204"/>
              </a:rPr>
              <a:t>io</a:t>
            </a:r>
            <a:r>
              <a:rPr sz="3000" spc="-120" dirty="0">
                <a:solidFill>
                  <a:srgbClr val="3C3C3C"/>
                </a:solidFill>
                <a:latin typeface="Trebuchet MS" panose="020B0603020202020204"/>
                <a:cs typeface="Trebuchet MS" panose="020B0603020202020204"/>
              </a:rPr>
              <a:t>n</a:t>
            </a:r>
            <a:r>
              <a:rPr sz="3000" spc="-85" dirty="0">
                <a:solidFill>
                  <a:srgbClr val="3C3C3C"/>
                </a:solidFill>
                <a:latin typeface="Trebuchet MS" panose="020B0603020202020204"/>
                <a:cs typeface="Trebuchet MS" panose="020B0603020202020204"/>
              </a:rPr>
              <a:t> </a:t>
            </a:r>
            <a:r>
              <a:rPr sz="3000" spc="-65" dirty="0">
                <a:solidFill>
                  <a:srgbClr val="3C3C3C"/>
                </a:solidFill>
                <a:latin typeface="Trebuchet MS" panose="020B0603020202020204"/>
                <a:cs typeface="Trebuchet MS" panose="020B0603020202020204"/>
              </a:rPr>
              <a:t>co</a:t>
            </a:r>
            <a:r>
              <a:rPr sz="3000" spc="-130" dirty="0">
                <a:solidFill>
                  <a:srgbClr val="3C3C3C"/>
                </a:solidFill>
                <a:latin typeface="Trebuchet MS" panose="020B0603020202020204"/>
                <a:cs typeface="Trebuchet MS" panose="020B0603020202020204"/>
              </a:rPr>
              <a:t>u</a:t>
            </a:r>
            <a:r>
              <a:rPr sz="3000" spc="-135" dirty="0">
                <a:solidFill>
                  <a:srgbClr val="3C3C3C"/>
                </a:solidFill>
                <a:latin typeface="Trebuchet MS" panose="020B0603020202020204"/>
                <a:cs typeface="Trebuchet MS" panose="020B0603020202020204"/>
              </a:rPr>
              <a:t>l</a:t>
            </a:r>
            <a:r>
              <a:rPr sz="3000" spc="-245" dirty="0">
                <a:solidFill>
                  <a:srgbClr val="3C3C3C"/>
                </a:solidFill>
                <a:latin typeface="Trebuchet MS" panose="020B0603020202020204"/>
                <a:cs typeface="Trebuchet MS" panose="020B0603020202020204"/>
              </a:rPr>
              <a:t>d</a:t>
            </a:r>
            <a:r>
              <a:rPr sz="3000" spc="-90" dirty="0">
                <a:solidFill>
                  <a:srgbClr val="3C3C3C"/>
                </a:solidFill>
                <a:latin typeface="Trebuchet MS" panose="020B0603020202020204"/>
                <a:cs typeface="Trebuchet MS" panose="020B0603020202020204"/>
              </a:rPr>
              <a:t> </a:t>
            </a:r>
            <a:r>
              <a:rPr sz="3000" spc="-165" dirty="0">
                <a:solidFill>
                  <a:srgbClr val="3C3C3C"/>
                </a:solidFill>
                <a:latin typeface="Trebuchet MS" panose="020B0603020202020204"/>
                <a:cs typeface="Trebuchet MS" panose="020B0603020202020204"/>
              </a:rPr>
              <a:t>b</a:t>
            </a:r>
            <a:r>
              <a:rPr sz="3000" spc="-200" dirty="0">
                <a:solidFill>
                  <a:srgbClr val="3C3C3C"/>
                </a:solidFill>
                <a:latin typeface="Trebuchet MS" panose="020B0603020202020204"/>
                <a:cs typeface="Trebuchet MS" panose="020B0603020202020204"/>
              </a:rPr>
              <a:t>e</a:t>
            </a:r>
            <a:r>
              <a:rPr sz="3000" spc="-85" dirty="0">
                <a:solidFill>
                  <a:srgbClr val="3C3C3C"/>
                </a:solidFill>
                <a:latin typeface="Trebuchet MS" panose="020B0603020202020204"/>
                <a:cs typeface="Trebuchet MS" panose="020B0603020202020204"/>
              </a:rPr>
              <a:t> </a:t>
            </a:r>
            <a:r>
              <a:rPr sz="3000" spc="-50" dirty="0">
                <a:solidFill>
                  <a:srgbClr val="3C3C3C"/>
                </a:solidFill>
                <a:latin typeface="Trebuchet MS" panose="020B0603020202020204"/>
                <a:cs typeface="Trebuchet MS" panose="020B0603020202020204"/>
              </a:rPr>
              <a:t>d</a:t>
            </a:r>
            <a:r>
              <a:rPr sz="3000" spc="-45" dirty="0">
                <a:solidFill>
                  <a:srgbClr val="3C3C3C"/>
                </a:solidFill>
                <a:latin typeface="Trebuchet MS" panose="020B0603020202020204"/>
                <a:cs typeface="Trebuchet MS" panose="020B0603020202020204"/>
              </a:rPr>
              <a:t>o</a:t>
            </a:r>
            <a:r>
              <a:rPr sz="3000" spc="-130" dirty="0">
                <a:solidFill>
                  <a:srgbClr val="3C3C3C"/>
                </a:solidFill>
                <a:latin typeface="Trebuchet MS" panose="020B0603020202020204"/>
                <a:cs typeface="Trebuchet MS" panose="020B0603020202020204"/>
              </a:rPr>
              <a:t>n</a:t>
            </a:r>
            <a:r>
              <a:rPr sz="3000" spc="-200" dirty="0">
                <a:solidFill>
                  <a:srgbClr val="3C3C3C"/>
                </a:solidFill>
                <a:latin typeface="Trebuchet MS" panose="020B0603020202020204"/>
                <a:cs typeface="Trebuchet MS" panose="020B0603020202020204"/>
              </a:rPr>
              <a:t>e</a:t>
            </a:r>
            <a:endParaRPr sz="3000">
              <a:latin typeface="Trebuchet MS" panose="020B0603020202020204"/>
              <a:cs typeface="Trebuchet MS" panose="020B0603020202020204"/>
            </a:endParaRPr>
          </a:p>
          <a:p>
            <a:pPr marL="12700" marR="291465">
              <a:lnSpc>
                <a:spcPct val="100000"/>
              </a:lnSpc>
              <a:spcBef>
                <a:spcPts val="1325"/>
              </a:spcBef>
            </a:pPr>
            <a:r>
              <a:rPr sz="3000" spc="-180" dirty="0">
                <a:solidFill>
                  <a:srgbClr val="3C3C3C"/>
                </a:solidFill>
                <a:latin typeface="Trebuchet MS" panose="020B0603020202020204"/>
                <a:cs typeface="Trebuchet MS" panose="020B0603020202020204"/>
              </a:rPr>
              <a:t>Fluid</a:t>
            </a:r>
            <a:r>
              <a:rPr sz="3000" spc="-60" dirty="0">
                <a:solidFill>
                  <a:srgbClr val="3C3C3C"/>
                </a:solidFill>
                <a:latin typeface="Trebuchet MS" panose="020B0603020202020204"/>
                <a:cs typeface="Trebuchet MS" panose="020B0603020202020204"/>
              </a:rPr>
              <a:t> </a:t>
            </a:r>
            <a:r>
              <a:rPr sz="3000" spc="-135" dirty="0">
                <a:solidFill>
                  <a:srgbClr val="3C3C3C"/>
                </a:solidFill>
                <a:latin typeface="Trebuchet MS" panose="020B0603020202020204"/>
                <a:cs typeface="Trebuchet MS" panose="020B0603020202020204"/>
              </a:rPr>
              <a:t>sequestration</a:t>
            </a:r>
            <a:r>
              <a:rPr sz="3000" spc="-100" dirty="0">
                <a:solidFill>
                  <a:srgbClr val="3C3C3C"/>
                </a:solidFill>
                <a:latin typeface="Trebuchet MS" panose="020B0603020202020204"/>
                <a:cs typeface="Trebuchet MS" panose="020B0603020202020204"/>
              </a:rPr>
              <a:t> </a:t>
            </a:r>
            <a:r>
              <a:rPr sz="3000" spc="-125" dirty="0">
                <a:solidFill>
                  <a:srgbClr val="3C3C3C"/>
                </a:solidFill>
                <a:latin typeface="Trebuchet MS" panose="020B0603020202020204"/>
                <a:cs typeface="Trebuchet MS" panose="020B0603020202020204"/>
              </a:rPr>
              <a:t>into</a:t>
            </a:r>
            <a:r>
              <a:rPr sz="3000" spc="-65" dirty="0">
                <a:solidFill>
                  <a:srgbClr val="3C3C3C"/>
                </a:solidFill>
                <a:latin typeface="Trebuchet MS" panose="020B0603020202020204"/>
                <a:cs typeface="Trebuchet MS" panose="020B0603020202020204"/>
              </a:rPr>
              <a:t> </a:t>
            </a:r>
            <a:r>
              <a:rPr sz="3000" spc="-170" dirty="0">
                <a:solidFill>
                  <a:srgbClr val="3C3C3C"/>
                </a:solidFill>
                <a:latin typeface="Trebuchet MS" panose="020B0603020202020204"/>
                <a:cs typeface="Trebuchet MS" panose="020B0603020202020204"/>
              </a:rPr>
              <a:t>the</a:t>
            </a:r>
            <a:r>
              <a:rPr sz="3000" spc="-80" dirty="0">
                <a:solidFill>
                  <a:srgbClr val="3C3C3C"/>
                </a:solidFill>
                <a:latin typeface="Trebuchet MS" panose="020B0603020202020204"/>
                <a:cs typeface="Trebuchet MS" panose="020B0603020202020204"/>
              </a:rPr>
              <a:t> </a:t>
            </a:r>
            <a:r>
              <a:rPr sz="3000" spc="-145" dirty="0">
                <a:solidFill>
                  <a:srgbClr val="3C3C3C"/>
                </a:solidFill>
                <a:latin typeface="Trebuchet MS" panose="020B0603020202020204"/>
                <a:cs typeface="Trebuchet MS" panose="020B0603020202020204"/>
              </a:rPr>
              <a:t>third</a:t>
            </a:r>
            <a:r>
              <a:rPr sz="3000" spc="-75" dirty="0">
                <a:solidFill>
                  <a:srgbClr val="3C3C3C"/>
                </a:solidFill>
                <a:latin typeface="Trebuchet MS" panose="020B0603020202020204"/>
                <a:cs typeface="Trebuchet MS" panose="020B0603020202020204"/>
              </a:rPr>
              <a:t> </a:t>
            </a:r>
            <a:r>
              <a:rPr sz="3000" spc="-180" dirty="0">
                <a:solidFill>
                  <a:srgbClr val="3C3C3C"/>
                </a:solidFill>
                <a:latin typeface="Trebuchet MS" panose="020B0603020202020204"/>
                <a:cs typeface="Trebuchet MS" panose="020B0603020202020204"/>
              </a:rPr>
              <a:t>space</a:t>
            </a:r>
            <a:r>
              <a:rPr sz="3000" spc="-55" dirty="0">
                <a:solidFill>
                  <a:srgbClr val="3C3C3C"/>
                </a:solidFill>
                <a:latin typeface="Trebuchet MS" panose="020B0603020202020204"/>
                <a:cs typeface="Trebuchet MS" panose="020B0603020202020204"/>
              </a:rPr>
              <a:t> </a:t>
            </a:r>
            <a:r>
              <a:rPr sz="3000" spc="-160" dirty="0">
                <a:solidFill>
                  <a:srgbClr val="3C3C3C"/>
                </a:solidFill>
                <a:latin typeface="Trebuchet MS" panose="020B0603020202020204"/>
                <a:cs typeface="Trebuchet MS" panose="020B0603020202020204"/>
              </a:rPr>
              <a:t>of</a:t>
            </a:r>
            <a:r>
              <a:rPr sz="3000" spc="-85" dirty="0">
                <a:solidFill>
                  <a:srgbClr val="3C3C3C"/>
                </a:solidFill>
                <a:latin typeface="Trebuchet MS" panose="020B0603020202020204"/>
                <a:cs typeface="Trebuchet MS" panose="020B0603020202020204"/>
              </a:rPr>
              <a:t> </a:t>
            </a:r>
            <a:r>
              <a:rPr sz="3000" spc="-175" dirty="0">
                <a:solidFill>
                  <a:srgbClr val="3C3C3C"/>
                </a:solidFill>
                <a:latin typeface="Trebuchet MS" panose="020B0603020202020204"/>
                <a:cs typeface="Trebuchet MS" panose="020B0603020202020204"/>
              </a:rPr>
              <a:t>the</a:t>
            </a:r>
            <a:r>
              <a:rPr sz="3000" spc="-80" dirty="0">
                <a:solidFill>
                  <a:srgbClr val="3C3C3C"/>
                </a:solidFill>
                <a:latin typeface="Trebuchet MS" panose="020B0603020202020204"/>
                <a:cs typeface="Trebuchet MS" panose="020B0603020202020204"/>
              </a:rPr>
              <a:t> </a:t>
            </a:r>
            <a:r>
              <a:rPr sz="3000" spc="-225" dirty="0">
                <a:solidFill>
                  <a:srgbClr val="3C3C3C"/>
                </a:solidFill>
                <a:latin typeface="Trebuchet MS" panose="020B0603020202020204"/>
                <a:cs typeface="Trebuchet MS" panose="020B0603020202020204"/>
              </a:rPr>
              <a:t>inflamed</a:t>
            </a:r>
            <a:r>
              <a:rPr sz="3000" spc="-30" dirty="0">
                <a:solidFill>
                  <a:srgbClr val="3C3C3C"/>
                </a:solidFill>
                <a:latin typeface="Trebuchet MS" panose="020B0603020202020204"/>
                <a:cs typeface="Trebuchet MS" panose="020B0603020202020204"/>
              </a:rPr>
              <a:t> </a:t>
            </a:r>
            <a:r>
              <a:rPr sz="3000" spc="-135" dirty="0">
                <a:solidFill>
                  <a:srgbClr val="3C3C3C"/>
                </a:solidFill>
                <a:latin typeface="Trebuchet MS" panose="020B0603020202020204"/>
                <a:cs typeface="Trebuchet MS" panose="020B0603020202020204"/>
              </a:rPr>
              <a:t>peritoneum </a:t>
            </a:r>
            <a:r>
              <a:rPr sz="3000" spc="-890" dirty="0">
                <a:solidFill>
                  <a:srgbClr val="3C3C3C"/>
                </a:solidFill>
                <a:latin typeface="Trebuchet MS" panose="020B0603020202020204"/>
                <a:cs typeface="Trebuchet MS" panose="020B0603020202020204"/>
              </a:rPr>
              <a:t> </a:t>
            </a:r>
            <a:r>
              <a:rPr sz="3000" spc="-204" dirty="0">
                <a:solidFill>
                  <a:srgbClr val="3C3C3C"/>
                </a:solidFill>
                <a:latin typeface="Trebuchet MS" panose="020B0603020202020204"/>
                <a:cs typeface="Trebuchet MS" panose="020B0603020202020204"/>
              </a:rPr>
              <a:t>can</a:t>
            </a:r>
            <a:r>
              <a:rPr sz="3000" spc="-80" dirty="0">
                <a:solidFill>
                  <a:srgbClr val="3C3C3C"/>
                </a:solidFill>
                <a:latin typeface="Trebuchet MS" panose="020B0603020202020204"/>
                <a:cs typeface="Trebuchet MS" panose="020B0603020202020204"/>
              </a:rPr>
              <a:t> </a:t>
            </a:r>
            <a:r>
              <a:rPr sz="3000" spc="-185" dirty="0">
                <a:solidFill>
                  <a:srgbClr val="3C3C3C"/>
                </a:solidFill>
                <a:latin typeface="Trebuchet MS" panose="020B0603020202020204"/>
                <a:cs typeface="Trebuchet MS" panose="020B0603020202020204"/>
              </a:rPr>
              <a:t>be</a:t>
            </a:r>
            <a:r>
              <a:rPr sz="3000" spc="-65" dirty="0">
                <a:solidFill>
                  <a:srgbClr val="3C3C3C"/>
                </a:solidFill>
                <a:latin typeface="Trebuchet MS" panose="020B0603020202020204"/>
                <a:cs typeface="Trebuchet MS" panose="020B0603020202020204"/>
              </a:rPr>
              <a:t> </a:t>
            </a:r>
            <a:r>
              <a:rPr sz="3000" spc="-175" dirty="0">
                <a:solidFill>
                  <a:srgbClr val="3C3C3C"/>
                </a:solidFill>
                <a:latin typeface="Trebuchet MS" panose="020B0603020202020204"/>
                <a:cs typeface="Trebuchet MS" panose="020B0603020202020204"/>
              </a:rPr>
              <a:t>impressive,</a:t>
            </a:r>
            <a:r>
              <a:rPr sz="3000" spc="-345" dirty="0">
                <a:solidFill>
                  <a:srgbClr val="3C3C3C"/>
                </a:solidFill>
                <a:latin typeface="Trebuchet MS" panose="020B0603020202020204"/>
                <a:cs typeface="Trebuchet MS" panose="020B0603020202020204"/>
              </a:rPr>
              <a:t> </a:t>
            </a:r>
            <a:r>
              <a:rPr sz="3000" spc="-10" dirty="0">
                <a:solidFill>
                  <a:srgbClr val="3C3C3C"/>
                </a:solidFill>
                <a:latin typeface="Trebuchet MS" panose="020B0603020202020204"/>
                <a:cs typeface="Trebuchet MS" panose="020B0603020202020204"/>
              </a:rPr>
              <a:t>so</a:t>
            </a:r>
            <a:r>
              <a:rPr sz="3000" spc="-100" dirty="0">
                <a:solidFill>
                  <a:srgbClr val="3C3C3C"/>
                </a:solidFill>
                <a:latin typeface="Trebuchet MS" panose="020B0603020202020204"/>
                <a:cs typeface="Trebuchet MS" panose="020B0603020202020204"/>
              </a:rPr>
              <a:t> </a:t>
            </a:r>
            <a:r>
              <a:rPr sz="3000" spc="-155" dirty="0">
                <a:solidFill>
                  <a:srgbClr val="3C3C3C"/>
                </a:solidFill>
                <a:latin typeface="Trebuchet MS" panose="020B0603020202020204"/>
                <a:cs typeface="Trebuchet MS" panose="020B0603020202020204"/>
              </a:rPr>
              <a:t>preoperative</a:t>
            </a:r>
            <a:r>
              <a:rPr sz="3000" spc="-45" dirty="0">
                <a:solidFill>
                  <a:srgbClr val="3C3C3C"/>
                </a:solidFill>
                <a:latin typeface="Trebuchet MS" panose="020B0603020202020204"/>
                <a:cs typeface="Trebuchet MS" panose="020B0603020202020204"/>
              </a:rPr>
              <a:t> </a:t>
            </a:r>
            <a:r>
              <a:rPr sz="3000" spc="-220" dirty="0">
                <a:solidFill>
                  <a:srgbClr val="3C3C3C"/>
                </a:solidFill>
                <a:latin typeface="Trebuchet MS" panose="020B0603020202020204"/>
                <a:cs typeface="Trebuchet MS" panose="020B0603020202020204"/>
              </a:rPr>
              <a:t>fluid</a:t>
            </a:r>
            <a:r>
              <a:rPr sz="3000" spc="-65" dirty="0">
                <a:solidFill>
                  <a:srgbClr val="3C3C3C"/>
                </a:solidFill>
                <a:latin typeface="Trebuchet MS" panose="020B0603020202020204"/>
                <a:cs typeface="Trebuchet MS" panose="020B0603020202020204"/>
              </a:rPr>
              <a:t> </a:t>
            </a:r>
            <a:r>
              <a:rPr sz="3000" spc="-145" dirty="0">
                <a:solidFill>
                  <a:srgbClr val="3C3C3C"/>
                </a:solidFill>
                <a:latin typeface="Trebuchet MS" panose="020B0603020202020204"/>
                <a:cs typeface="Trebuchet MS" panose="020B0603020202020204"/>
              </a:rPr>
              <a:t>resuscitation</a:t>
            </a:r>
            <a:r>
              <a:rPr sz="3000" spc="-65" dirty="0">
                <a:solidFill>
                  <a:srgbClr val="3C3C3C"/>
                </a:solidFill>
                <a:latin typeface="Trebuchet MS" panose="020B0603020202020204"/>
                <a:cs typeface="Trebuchet MS" panose="020B0603020202020204"/>
              </a:rPr>
              <a:t> </a:t>
            </a:r>
            <a:r>
              <a:rPr sz="3000" spc="-135" dirty="0">
                <a:solidFill>
                  <a:srgbClr val="3C3C3C"/>
                </a:solidFill>
                <a:latin typeface="Trebuchet MS" panose="020B0603020202020204"/>
                <a:cs typeface="Trebuchet MS" panose="020B0603020202020204"/>
              </a:rPr>
              <a:t>is</a:t>
            </a:r>
            <a:r>
              <a:rPr sz="3000" spc="-70" dirty="0">
                <a:solidFill>
                  <a:srgbClr val="3C3C3C"/>
                </a:solidFill>
                <a:latin typeface="Trebuchet MS" panose="020B0603020202020204"/>
                <a:cs typeface="Trebuchet MS" panose="020B0603020202020204"/>
              </a:rPr>
              <a:t> </a:t>
            </a:r>
            <a:r>
              <a:rPr sz="3000" spc="-195" dirty="0">
                <a:solidFill>
                  <a:srgbClr val="3C3C3C"/>
                </a:solidFill>
                <a:latin typeface="Trebuchet MS" panose="020B0603020202020204"/>
                <a:cs typeface="Trebuchet MS" panose="020B0603020202020204"/>
              </a:rPr>
              <a:t>mandatory,</a:t>
            </a:r>
            <a:endParaRPr sz="3000">
              <a:latin typeface="Trebuchet MS" panose="020B0603020202020204"/>
              <a:cs typeface="Trebuchet MS" panose="020B0603020202020204"/>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9993" y="1395222"/>
            <a:ext cx="3224530" cy="453390"/>
          </a:xfrm>
          <a:prstGeom prst="rect">
            <a:avLst/>
          </a:prstGeom>
        </p:spPr>
        <p:txBody>
          <a:bodyPr vert="horz" wrap="square" lIns="0" tIns="13335" rIns="0" bIns="0" rtlCol="0">
            <a:spAutoFit/>
          </a:bodyPr>
          <a:lstStyle/>
          <a:p>
            <a:pPr marL="12700">
              <a:lnSpc>
                <a:spcPct val="100000"/>
              </a:lnSpc>
              <a:spcBef>
                <a:spcPts val="105"/>
              </a:spcBef>
            </a:pPr>
            <a:r>
              <a:rPr spc="229" dirty="0"/>
              <a:t>DUODENAL</a:t>
            </a:r>
            <a:r>
              <a:rPr spc="-180" dirty="0"/>
              <a:t> </a:t>
            </a:r>
            <a:r>
              <a:rPr dirty="0"/>
              <a:t>ULCER:</a:t>
            </a:r>
          </a:p>
        </p:txBody>
      </p:sp>
      <p:sp>
        <p:nvSpPr>
          <p:cNvPr id="3" name="object 3"/>
          <p:cNvSpPr txBox="1"/>
          <p:nvPr/>
        </p:nvSpPr>
        <p:spPr>
          <a:xfrm>
            <a:off x="372567" y="1855549"/>
            <a:ext cx="8340090" cy="4163060"/>
          </a:xfrm>
          <a:prstGeom prst="rect">
            <a:avLst/>
          </a:prstGeom>
        </p:spPr>
        <p:txBody>
          <a:bodyPr vert="horz" wrap="square" lIns="0" tIns="125095" rIns="0" bIns="0" rtlCol="0">
            <a:spAutoFit/>
          </a:bodyPr>
          <a:lstStyle/>
          <a:p>
            <a:pPr marL="317500" indent="-304800" algn="just">
              <a:lnSpc>
                <a:spcPct val="100000"/>
              </a:lnSpc>
              <a:spcBef>
                <a:spcPts val="985"/>
              </a:spcBef>
              <a:buClr>
                <a:srgbClr val="903062"/>
              </a:buClr>
              <a:buSzPct val="92000"/>
              <a:buFont typeface="Cambria" panose="02040503050406030204"/>
              <a:buChar char="◾"/>
              <a:tabLst>
                <a:tab pos="317500" algn="l"/>
              </a:tabLst>
            </a:pPr>
            <a:r>
              <a:rPr sz="2600" spc="-5" dirty="0">
                <a:solidFill>
                  <a:srgbClr val="3C3C3C"/>
                </a:solidFill>
                <a:latin typeface="Microsoft Sans Serif" panose="020B0604020202020204"/>
                <a:cs typeface="Microsoft Sans Serif" panose="020B0604020202020204"/>
              </a:rPr>
              <a:t>A)</a:t>
            </a:r>
            <a:r>
              <a:rPr sz="2600" spc="25" dirty="0">
                <a:solidFill>
                  <a:srgbClr val="3C3C3C"/>
                </a:solidFill>
                <a:latin typeface="Microsoft Sans Serif" panose="020B0604020202020204"/>
                <a:cs typeface="Microsoft Sans Serif" panose="020B0604020202020204"/>
              </a:rPr>
              <a:t> </a:t>
            </a:r>
            <a:r>
              <a:rPr sz="2600" spc="-10" dirty="0">
                <a:solidFill>
                  <a:srgbClr val="3C3C3C"/>
                </a:solidFill>
                <a:latin typeface="Microsoft Sans Serif" panose="020B0604020202020204"/>
                <a:cs typeface="Microsoft Sans Serif" panose="020B0604020202020204"/>
              </a:rPr>
              <a:t>Open</a:t>
            </a:r>
            <a:r>
              <a:rPr sz="2600" spc="25" dirty="0">
                <a:solidFill>
                  <a:srgbClr val="3C3C3C"/>
                </a:solidFill>
                <a:latin typeface="Microsoft Sans Serif" panose="020B0604020202020204"/>
                <a:cs typeface="Microsoft Sans Serif" panose="020B0604020202020204"/>
              </a:rPr>
              <a:t> </a:t>
            </a:r>
            <a:r>
              <a:rPr sz="2600" spc="-5" dirty="0">
                <a:solidFill>
                  <a:srgbClr val="3C3C3C"/>
                </a:solidFill>
                <a:latin typeface="Microsoft Sans Serif" panose="020B0604020202020204"/>
                <a:cs typeface="Microsoft Sans Serif" panose="020B0604020202020204"/>
              </a:rPr>
              <a:t>surgery</a:t>
            </a:r>
            <a:endParaRPr sz="2600" dirty="0">
              <a:latin typeface="Microsoft Sans Serif" panose="020B0604020202020204"/>
              <a:cs typeface="Microsoft Sans Serif" panose="020B0604020202020204"/>
            </a:endParaRPr>
          </a:p>
          <a:p>
            <a:pPr marL="317500" indent="-304800" algn="just">
              <a:lnSpc>
                <a:spcPct val="100000"/>
              </a:lnSpc>
              <a:spcBef>
                <a:spcPts val="890"/>
              </a:spcBef>
              <a:buClr>
                <a:srgbClr val="903062"/>
              </a:buClr>
              <a:buSzPct val="92000"/>
              <a:buFont typeface="Cambria" panose="02040503050406030204"/>
              <a:buChar char="◾"/>
              <a:tabLst>
                <a:tab pos="317500" algn="l"/>
              </a:tabLst>
            </a:pPr>
            <a:r>
              <a:rPr sz="2600" spc="-135" dirty="0">
                <a:solidFill>
                  <a:srgbClr val="3C3C3C"/>
                </a:solidFill>
                <a:latin typeface="Trebuchet MS" panose="020B0603020202020204"/>
                <a:cs typeface="Trebuchet MS" panose="020B0603020202020204"/>
              </a:rPr>
              <a:t>1</a:t>
            </a:r>
            <a:r>
              <a:rPr lang="en-US" sz="2600" spc="-135" dirty="0">
                <a:solidFill>
                  <a:srgbClr val="3C3C3C"/>
                </a:solidFill>
                <a:latin typeface="Trebuchet MS" panose="020B0603020202020204"/>
                <a:cs typeface="Trebuchet MS" panose="020B0603020202020204"/>
              </a:rPr>
              <a:t>-</a:t>
            </a:r>
            <a:r>
              <a:rPr sz="2600" spc="-135" dirty="0">
                <a:solidFill>
                  <a:srgbClr val="3C3C3C"/>
                </a:solidFill>
                <a:latin typeface="Trebuchet MS" panose="020B0603020202020204"/>
                <a:cs typeface="Trebuchet MS" panose="020B0603020202020204"/>
              </a:rPr>
              <a:t>Emergency</a:t>
            </a:r>
            <a:r>
              <a:rPr sz="2600" spc="-30" dirty="0">
                <a:solidFill>
                  <a:srgbClr val="3C3C3C"/>
                </a:solidFill>
                <a:latin typeface="Trebuchet MS" panose="020B0603020202020204"/>
                <a:cs typeface="Trebuchet MS" panose="020B0603020202020204"/>
              </a:rPr>
              <a:t> </a:t>
            </a:r>
            <a:r>
              <a:rPr sz="2600" spc="-130" dirty="0">
                <a:solidFill>
                  <a:srgbClr val="3C3C3C"/>
                </a:solidFill>
                <a:latin typeface="Trebuchet MS" panose="020B0603020202020204"/>
                <a:cs typeface="Trebuchet MS" panose="020B0603020202020204"/>
              </a:rPr>
              <a:t>Laparotomy</a:t>
            </a:r>
            <a:r>
              <a:rPr sz="2600" spc="-25" dirty="0">
                <a:solidFill>
                  <a:srgbClr val="3C3C3C"/>
                </a:solidFill>
                <a:latin typeface="Trebuchet MS" panose="020B0603020202020204"/>
                <a:cs typeface="Trebuchet MS" panose="020B0603020202020204"/>
              </a:rPr>
              <a:t> </a:t>
            </a:r>
            <a:r>
              <a:rPr sz="2600" spc="-110" dirty="0">
                <a:solidFill>
                  <a:srgbClr val="3C3C3C"/>
                </a:solidFill>
                <a:latin typeface="Trebuchet MS" panose="020B0603020202020204"/>
                <a:cs typeface="Trebuchet MS" panose="020B0603020202020204"/>
              </a:rPr>
              <a:t>through</a:t>
            </a:r>
            <a:r>
              <a:rPr sz="2600" spc="-40" dirty="0">
                <a:solidFill>
                  <a:srgbClr val="3C3C3C"/>
                </a:solidFill>
                <a:latin typeface="Trebuchet MS" panose="020B0603020202020204"/>
                <a:cs typeface="Trebuchet MS" panose="020B0603020202020204"/>
              </a:rPr>
              <a:t> </a:t>
            </a:r>
            <a:r>
              <a:rPr sz="2600" spc="-120" dirty="0">
                <a:solidFill>
                  <a:srgbClr val="3C3C3C"/>
                </a:solidFill>
                <a:latin typeface="Trebuchet MS" panose="020B0603020202020204"/>
                <a:cs typeface="Trebuchet MS" panose="020B0603020202020204"/>
              </a:rPr>
              <a:t>upper</a:t>
            </a:r>
            <a:r>
              <a:rPr sz="2600" spc="-60" dirty="0">
                <a:solidFill>
                  <a:srgbClr val="3C3C3C"/>
                </a:solidFill>
                <a:latin typeface="Trebuchet MS" panose="020B0603020202020204"/>
                <a:cs typeface="Trebuchet MS" panose="020B0603020202020204"/>
              </a:rPr>
              <a:t> </a:t>
            </a:r>
            <a:r>
              <a:rPr sz="2600" spc="-165" dirty="0">
                <a:solidFill>
                  <a:srgbClr val="3C3C3C"/>
                </a:solidFill>
                <a:latin typeface="Trebuchet MS" panose="020B0603020202020204"/>
                <a:cs typeface="Trebuchet MS" panose="020B0603020202020204"/>
              </a:rPr>
              <a:t>midline</a:t>
            </a:r>
            <a:r>
              <a:rPr sz="2600" spc="-35" dirty="0">
                <a:solidFill>
                  <a:srgbClr val="3C3C3C"/>
                </a:solidFill>
                <a:latin typeface="Trebuchet MS" panose="020B0603020202020204"/>
                <a:cs typeface="Trebuchet MS" panose="020B0603020202020204"/>
              </a:rPr>
              <a:t> </a:t>
            </a:r>
            <a:r>
              <a:rPr sz="2600" spc="-120" dirty="0">
                <a:solidFill>
                  <a:srgbClr val="3C3C3C"/>
                </a:solidFill>
                <a:latin typeface="Trebuchet MS" panose="020B0603020202020204"/>
                <a:cs typeface="Trebuchet MS" panose="020B0603020202020204"/>
              </a:rPr>
              <a:t>incision</a:t>
            </a:r>
            <a:endParaRPr sz="2600" dirty="0">
              <a:latin typeface="Trebuchet MS" panose="020B0603020202020204"/>
              <a:cs typeface="Trebuchet MS" panose="020B0603020202020204"/>
            </a:endParaRPr>
          </a:p>
          <a:p>
            <a:pPr marL="317500" indent="-304800" algn="just">
              <a:lnSpc>
                <a:spcPct val="100000"/>
              </a:lnSpc>
              <a:spcBef>
                <a:spcPts val="910"/>
              </a:spcBef>
              <a:buClr>
                <a:srgbClr val="903062"/>
              </a:buClr>
              <a:buSzPct val="92000"/>
              <a:buFont typeface="Cambria" panose="02040503050406030204"/>
              <a:buChar char="◾"/>
              <a:tabLst>
                <a:tab pos="317500" algn="l"/>
              </a:tabLst>
            </a:pPr>
            <a:r>
              <a:rPr sz="2600" spc="-75" dirty="0">
                <a:solidFill>
                  <a:srgbClr val="3C3C3C"/>
                </a:solidFill>
                <a:latin typeface="Trebuchet MS" panose="020B0603020202020204"/>
                <a:cs typeface="Trebuchet MS" panose="020B0603020202020204"/>
              </a:rPr>
              <a:t>2</a:t>
            </a:r>
            <a:r>
              <a:rPr lang="en-US" sz="2600" spc="-120" dirty="0">
                <a:solidFill>
                  <a:srgbClr val="3C3C3C"/>
                </a:solidFill>
                <a:latin typeface="Trebuchet MS" panose="020B0603020202020204"/>
                <a:cs typeface="Trebuchet MS" panose="020B0603020202020204"/>
              </a:rPr>
              <a:t>-</a:t>
            </a:r>
            <a:r>
              <a:rPr sz="2600" spc="-330" dirty="0">
                <a:solidFill>
                  <a:srgbClr val="3C3C3C"/>
                </a:solidFill>
                <a:latin typeface="Trebuchet MS" panose="020B0603020202020204"/>
                <a:cs typeface="Trebuchet MS" panose="020B0603020202020204"/>
              </a:rPr>
              <a:t> </a:t>
            </a:r>
            <a:r>
              <a:rPr sz="2600" spc="-70" dirty="0">
                <a:solidFill>
                  <a:srgbClr val="3C3C3C"/>
                </a:solidFill>
                <a:latin typeface="Trebuchet MS" panose="020B0603020202020204"/>
                <a:cs typeface="Trebuchet MS" panose="020B0603020202020204"/>
              </a:rPr>
              <a:t>All</a:t>
            </a:r>
            <a:r>
              <a:rPr sz="2600" spc="-35" dirty="0">
                <a:solidFill>
                  <a:srgbClr val="3C3C3C"/>
                </a:solidFill>
                <a:latin typeface="Trebuchet MS" panose="020B0603020202020204"/>
                <a:cs typeface="Trebuchet MS" panose="020B0603020202020204"/>
              </a:rPr>
              <a:t> </a:t>
            </a:r>
            <a:r>
              <a:rPr sz="2600" spc="-175" dirty="0">
                <a:solidFill>
                  <a:srgbClr val="3C3C3C"/>
                </a:solidFill>
                <a:latin typeface="Trebuchet MS" panose="020B0603020202020204"/>
                <a:cs typeface="Trebuchet MS" panose="020B0603020202020204"/>
              </a:rPr>
              <a:t>i</a:t>
            </a:r>
            <a:r>
              <a:rPr sz="2600" spc="-260" dirty="0">
                <a:solidFill>
                  <a:srgbClr val="3C3C3C"/>
                </a:solidFill>
                <a:latin typeface="Trebuchet MS" panose="020B0603020202020204"/>
                <a:cs typeface="Trebuchet MS" panose="020B0603020202020204"/>
              </a:rPr>
              <a:t>n</a:t>
            </a:r>
            <a:r>
              <a:rPr sz="2600" spc="-210" dirty="0">
                <a:solidFill>
                  <a:srgbClr val="3C3C3C"/>
                </a:solidFill>
                <a:latin typeface="Trebuchet MS" panose="020B0603020202020204"/>
                <a:cs typeface="Trebuchet MS" panose="020B0603020202020204"/>
              </a:rPr>
              <a:t>f</a:t>
            </a:r>
            <a:r>
              <a:rPr sz="2600" spc="-160" dirty="0">
                <a:solidFill>
                  <a:srgbClr val="3C3C3C"/>
                </a:solidFill>
                <a:latin typeface="Trebuchet MS" panose="020B0603020202020204"/>
                <a:cs typeface="Trebuchet MS" panose="020B0603020202020204"/>
              </a:rPr>
              <a:t>ected</a:t>
            </a:r>
            <a:r>
              <a:rPr sz="2600" spc="-45" dirty="0">
                <a:solidFill>
                  <a:srgbClr val="3C3C3C"/>
                </a:solidFill>
                <a:latin typeface="Trebuchet MS" panose="020B0603020202020204"/>
                <a:cs typeface="Trebuchet MS" panose="020B0603020202020204"/>
              </a:rPr>
              <a:t> </a:t>
            </a:r>
            <a:r>
              <a:rPr sz="2600" spc="-220" dirty="0">
                <a:solidFill>
                  <a:srgbClr val="3C3C3C"/>
                </a:solidFill>
                <a:latin typeface="Trebuchet MS" panose="020B0603020202020204"/>
                <a:cs typeface="Trebuchet MS" panose="020B0603020202020204"/>
              </a:rPr>
              <a:t>flu</a:t>
            </a:r>
            <a:r>
              <a:rPr sz="2600" spc="-145" dirty="0">
                <a:solidFill>
                  <a:srgbClr val="3C3C3C"/>
                </a:solidFill>
                <a:latin typeface="Trebuchet MS" panose="020B0603020202020204"/>
                <a:cs typeface="Trebuchet MS" panose="020B0603020202020204"/>
              </a:rPr>
              <a:t>i</a:t>
            </a:r>
            <a:r>
              <a:rPr sz="2600" spc="-130" dirty="0">
                <a:solidFill>
                  <a:srgbClr val="3C3C3C"/>
                </a:solidFill>
                <a:latin typeface="Trebuchet MS" panose="020B0603020202020204"/>
                <a:cs typeface="Trebuchet MS" panose="020B0603020202020204"/>
              </a:rPr>
              <a:t>d</a:t>
            </a:r>
            <a:r>
              <a:rPr sz="2600" spc="-45" dirty="0">
                <a:solidFill>
                  <a:srgbClr val="3C3C3C"/>
                </a:solidFill>
                <a:latin typeface="Trebuchet MS" panose="020B0603020202020204"/>
                <a:cs typeface="Trebuchet MS" panose="020B0603020202020204"/>
              </a:rPr>
              <a:t> </a:t>
            </a:r>
            <a:r>
              <a:rPr sz="2600" spc="-175" dirty="0">
                <a:solidFill>
                  <a:srgbClr val="3C3C3C"/>
                </a:solidFill>
                <a:latin typeface="Trebuchet MS" panose="020B0603020202020204"/>
                <a:cs typeface="Trebuchet MS" panose="020B0603020202020204"/>
              </a:rPr>
              <a:t>i</a:t>
            </a:r>
            <a:r>
              <a:rPr sz="2600" spc="-55" dirty="0">
                <a:solidFill>
                  <a:srgbClr val="3C3C3C"/>
                </a:solidFill>
                <a:latin typeface="Trebuchet MS" panose="020B0603020202020204"/>
                <a:cs typeface="Trebuchet MS" panose="020B0603020202020204"/>
              </a:rPr>
              <a:t>s</a:t>
            </a:r>
            <a:r>
              <a:rPr sz="2600" spc="-80" dirty="0">
                <a:solidFill>
                  <a:srgbClr val="3C3C3C"/>
                </a:solidFill>
                <a:latin typeface="Trebuchet MS" panose="020B0603020202020204"/>
                <a:cs typeface="Trebuchet MS" panose="020B0603020202020204"/>
              </a:rPr>
              <a:t> </a:t>
            </a:r>
            <a:r>
              <a:rPr sz="2600" spc="-50" dirty="0">
                <a:solidFill>
                  <a:srgbClr val="3C3C3C"/>
                </a:solidFill>
                <a:latin typeface="Trebuchet MS" panose="020B0603020202020204"/>
                <a:cs typeface="Trebuchet MS" panose="020B0603020202020204"/>
              </a:rPr>
              <a:t>s</a:t>
            </a:r>
            <a:r>
              <a:rPr sz="2600" spc="-145" dirty="0">
                <a:solidFill>
                  <a:srgbClr val="3C3C3C"/>
                </a:solidFill>
                <a:latin typeface="Trebuchet MS" panose="020B0603020202020204"/>
                <a:cs typeface="Trebuchet MS" panose="020B0603020202020204"/>
              </a:rPr>
              <a:t>u</a:t>
            </a:r>
            <a:r>
              <a:rPr sz="2600" spc="-150" dirty="0">
                <a:solidFill>
                  <a:srgbClr val="3C3C3C"/>
                </a:solidFill>
                <a:latin typeface="Trebuchet MS" panose="020B0603020202020204"/>
                <a:cs typeface="Trebuchet MS" panose="020B0603020202020204"/>
              </a:rPr>
              <a:t>c</a:t>
            </a:r>
            <a:r>
              <a:rPr sz="2600" spc="-140" dirty="0">
                <a:solidFill>
                  <a:srgbClr val="3C3C3C"/>
                </a:solidFill>
                <a:latin typeface="Trebuchet MS" panose="020B0603020202020204"/>
                <a:cs typeface="Trebuchet MS" panose="020B0603020202020204"/>
              </a:rPr>
              <a:t>k</a:t>
            </a:r>
            <a:r>
              <a:rPr sz="2600" spc="-155" dirty="0">
                <a:solidFill>
                  <a:srgbClr val="3C3C3C"/>
                </a:solidFill>
                <a:latin typeface="Trebuchet MS" panose="020B0603020202020204"/>
                <a:cs typeface="Trebuchet MS" panose="020B0603020202020204"/>
              </a:rPr>
              <a:t>ed</a:t>
            </a:r>
            <a:r>
              <a:rPr sz="2600" spc="-40" dirty="0">
                <a:solidFill>
                  <a:srgbClr val="3C3C3C"/>
                </a:solidFill>
                <a:latin typeface="Trebuchet MS" panose="020B0603020202020204"/>
                <a:cs typeface="Trebuchet MS" panose="020B0603020202020204"/>
              </a:rPr>
              <a:t> </a:t>
            </a:r>
            <a:r>
              <a:rPr sz="2600" spc="40" dirty="0">
                <a:solidFill>
                  <a:srgbClr val="3C3C3C"/>
                </a:solidFill>
                <a:latin typeface="Trebuchet MS" panose="020B0603020202020204"/>
                <a:cs typeface="Trebuchet MS" panose="020B0603020202020204"/>
              </a:rPr>
              <a:t>o</a:t>
            </a:r>
            <a:r>
              <a:rPr sz="2600" spc="-229" dirty="0">
                <a:solidFill>
                  <a:srgbClr val="3C3C3C"/>
                </a:solidFill>
                <a:latin typeface="Trebuchet MS" panose="020B0603020202020204"/>
                <a:cs typeface="Trebuchet MS" panose="020B0603020202020204"/>
              </a:rPr>
              <a:t>ut.</a:t>
            </a:r>
            <a:endParaRPr sz="2600" dirty="0">
              <a:latin typeface="Trebuchet MS" panose="020B0603020202020204"/>
              <a:cs typeface="Trebuchet MS" panose="020B0603020202020204"/>
            </a:endParaRPr>
          </a:p>
          <a:p>
            <a:pPr marL="317500" marR="5080" indent="-304800" algn="just">
              <a:lnSpc>
                <a:spcPts val="2810"/>
              </a:lnSpc>
              <a:spcBef>
                <a:spcPts val="1270"/>
              </a:spcBef>
              <a:buClr>
                <a:srgbClr val="903062"/>
              </a:buClr>
              <a:buSzPct val="92000"/>
              <a:buFont typeface="Cambria" panose="02040503050406030204"/>
              <a:buChar char="◾"/>
              <a:tabLst>
                <a:tab pos="317500" algn="l"/>
              </a:tabLst>
            </a:pPr>
            <a:r>
              <a:rPr sz="2600" spc="-110" dirty="0">
                <a:solidFill>
                  <a:srgbClr val="3C3C3C"/>
                </a:solidFill>
                <a:latin typeface="Trebuchet MS" panose="020B0603020202020204"/>
                <a:cs typeface="Trebuchet MS" panose="020B0603020202020204"/>
              </a:rPr>
              <a:t>3</a:t>
            </a:r>
            <a:r>
              <a:rPr lang="en-US" sz="2600" spc="-110" dirty="0">
                <a:solidFill>
                  <a:srgbClr val="3C3C3C"/>
                </a:solidFill>
                <a:latin typeface="Trebuchet MS" panose="020B0603020202020204"/>
                <a:cs typeface="Trebuchet MS" panose="020B0603020202020204"/>
              </a:rPr>
              <a:t>-</a:t>
            </a:r>
            <a:r>
              <a:rPr sz="2600" spc="-110" dirty="0">
                <a:solidFill>
                  <a:srgbClr val="3C3C3C"/>
                </a:solidFill>
                <a:latin typeface="Trebuchet MS" panose="020B0603020202020204"/>
                <a:cs typeface="Trebuchet MS" panose="020B0603020202020204"/>
              </a:rPr>
              <a:t>Abdominal </a:t>
            </a:r>
            <a:r>
              <a:rPr sz="2600" spc="-150" dirty="0">
                <a:solidFill>
                  <a:srgbClr val="3C3C3C"/>
                </a:solidFill>
                <a:latin typeface="Trebuchet MS" panose="020B0603020202020204"/>
                <a:cs typeface="Trebuchet MS" panose="020B0603020202020204"/>
              </a:rPr>
              <a:t>toileting </a:t>
            </a:r>
            <a:r>
              <a:rPr sz="2600" spc="-70" dirty="0">
                <a:solidFill>
                  <a:srgbClr val="3C3C3C"/>
                </a:solidFill>
                <a:latin typeface="Trebuchet MS" panose="020B0603020202020204"/>
                <a:cs typeface="Trebuchet MS" panose="020B0603020202020204"/>
              </a:rPr>
              <a:t>to </a:t>
            </a:r>
            <a:r>
              <a:rPr sz="2600" spc="-120" dirty="0">
                <a:solidFill>
                  <a:srgbClr val="3C3C3C"/>
                </a:solidFill>
                <a:latin typeface="Trebuchet MS" panose="020B0603020202020204"/>
                <a:cs typeface="Trebuchet MS" panose="020B0603020202020204"/>
              </a:rPr>
              <a:t>remove </a:t>
            </a:r>
            <a:r>
              <a:rPr sz="2600" spc="-220" dirty="0">
                <a:solidFill>
                  <a:srgbClr val="3C3C3C"/>
                </a:solidFill>
                <a:latin typeface="Trebuchet MS" panose="020B0603020202020204"/>
                <a:cs typeface="Trebuchet MS" panose="020B0603020202020204"/>
              </a:rPr>
              <a:t>all </a:t>
            </a:r>
            <a:r>
              <a:rPr sz="2600" spc="-190" dirty="0">
                <a:solidFill>
                  <a:srgbClr val="3C3C3C"/>
                </a:solidFill>
                <a:latin typeface="Trebuchet MS" panose="020B0603020202020204"/>
                <a:cs typeface="Trebuchet MS" panose="020B0603020202020204"/>
              </a:rPr>
              <a:t>fluid </a:t>
            </a:r>
            <a:r>
              <a:rPr sz="2600" spc="-175" dirty="0">
                <a:solidFill>
                  <a:srgbClr val="3C3C3C"/>
                </a:solidFill>
                <a:latin typeface="Trebuchet MS" panose="020B0603020202020204"/>
                <a:cs typeface="Trebuchet MS" panose="020B0603020202020204"/>
              </a:rPr>
              <a:t>and </a:t>
            </a:r>
            <a:r>
              <a:rPr sz="2600" spc="-100" dirty="0">
                <a:solidFill>
                  <a:srgbClr val="3C3C3C"/>
                </a:solidFill>
                <a:latin typeface="Trebuchet MS" panose="020B0603020202020204"/>
                <a:cs typeface="Trebuchet MS" panose="020B0603020202020204"/>
              </a:rPr>
              <a:t>food </a:t>
            </a:r>
            <a:r>
              <a:rPr sz="2600" spc="-125" dirty="0">
                <a:solidFill>
                  <a:srgbClr val="3C3C3C"/>
                </a:solidFill>
                <a:latin typeface="Trebuchet MS" panose="020B0603020202020204"/>
                <a:cs typeface="Trebuchet MS" panose="020B0603020202020204"/>
              </a:rPr>
              <a:t>debris(by </a:t>
            </a:r>
            <a:r>
              <a:rPr sz="2600" spc="-120" dirty="0">
                <a:solidFill>
                  <a:srgbClr val="3C3C3C"/>
                </a:solidFill>
                <a:latin typeface="Trebuchet MS" panose="020B0603020202020204"/>
                <a:cs typeface="Trebuchet MS" panose="020B0603020202020204"/>
              </a:rPr>
              <a:t> irrigation</a:t>
            </a:r>
            <a:r>
              <a:rPr sz="2600" spc="-70" dirty="0">
                <a:solidFill>
                  <a:srgbClr val="3C3C3C"/>
                </a:solidFill>
                <a:latin typeface="Trebuchet MS" panose="020B0603020202020204"/>
                <a:cs typeface="Trebuchet MS" panose="020B0603020202020204"/>
              </a:rPr>
              <a:t> </a:t>
            </a:r>
            <a:r>
              <a:rPr sz="2600" spc="-135" dirty="0">
                <a:solidFill>
                  <a:srgbClr val="3C3C3C"/>
                </a:solidFill>
                <a:latin typeface="Trebuchet MS" panose="020B0603020202020204"/>
                <a:cs typeface="Trebuchet MS" panose="020B0603020202020204"/>
              </a:rPr>
              <a:t>with</a:t>
            </a:r>
            <a:r>
              <a:rPr sz="2600" spc="-35" dirty="0">
                <a:solidFill>
                  <a:srgbClr val="3C3C3C"/>
                </a:solidFill>
                <a:latin typeface="Trebuchet MS" panose="020B0603020202020204"/>
                <a:cs typeface="Trebuchet MS" panose="020B0603020202020204"/>
              </a:rPr>
              <a:t> </a:t>
            </a:r>
            <a:r>
              <a:rPr sz="2600" spc="-80" dirty="0">
                <a:solidFill>
                  <a:srgbClr val="3C3C3C"/>
                </a:solidFill>
                <a:latin typeface="Trebuchet MS" panose="020B0603020202020204"/>
                <a:cs typeface="Trebuchet MS" panose="020B0603020202020204"/>
              </a:rPr>
              <a:t>4-5L</a:t>
            </a:r>
            <a:r>
              <a:rPr sz="2600" spc="-65" dirty="0">
                <a:solidFill>
                  <a:srgbClr val="3C3C3C"/>
                </a:solidFill>
                <a:latin typeface="Trebuchet MS" panose="020B0603020202020204"/>
                <a:cs typeface="Trebuchet MS" panose="020B0603020202020204"/>
              </a:rPr>
              <a:t> </a:t>
            </a:r>
            <a:r>
              <a:rPr sz="2600" spc="-125" dirty="0">
                <a:solidFill>
                  <a:srgbClr val="3C3C3C"/>
                </a:solidFill>
                <a:latin typeface="Trebuchet MS" panose="020B0603020202020204"/>
                <a:cs typeface="Trebuchet MS" panose="020B0603020202020204"/>
              </a:rPr>
              <a:t>warm</a:t>
            </a:r>
            <a:r>
              <a:rPr sz="2600" spc="-55" dirty="0">
                <a:solidFill>
                  <a:srgbClr val="3C3C3C"/>
                </a:solidFill>
                <a:latin typeface="Trebuchet MS" panose="020B0603020202020204"/>
                <a:cs typeface="Trebuchet MS" panose="020B0603020202020204"/>
              </a:rPr>
              <a:t> </a:t>
            </a:r>
            <a:r>
              <a:rPr sz="2600" spc="-155" dirty="0">
                <a:solidFill>
                  <a:srgbClr val="3C3C3C"/>
                </a:solidFill>
                <a:latin typeface="Trebuchet MS" panose="020B0603020202020204"/>
                <a:cs typeface="Trebuchet MS" panose="020B0603020202020204"/>
              </a:rPr>
              <a:t>saline)</a:t>
            </a:r>
            <a:endParaRPr sz="2600" dirty="0">
              <a:latin typeface="Trebuchet MS" panose="020B0603020202020204"/>
              <a:cs typeface="Trebuchet MS" panose="020B0603020202020204"/>
            </a:endParaRPr>
          </a:p>
          <a:p>
            <a:pPr marL="317500" indent="-304800" algn="just">
              <a:lnSpc>
                <a:spcPct val="100000"/>
              </a:lnSpc>
              <a:spcBef>
                <a:spcPts val="870"/>
              </a:spcBef>
              <a:buClr>
                <a:srgbClr val="903062"/>
              </a:buClr>
              <a:buSzPct val="92000"/>
              <a:buFont typeface="Cambria" panose="02040503050406030204"/>
              <a:buChar char="◾"/>
              <a:tabLst>
                <a:tab pos="317500" algn="l"/>
              </a:tabLst>
            </a:pPr>
            <a:r>
              <a:rPr sz="2600" spc="-75" dirty="0">
                <a:solidFill>
                  <a:srgbClr val="FF0000"/>
                </a:solidFill>
                <a:latin typeface="Trebuchet MS" panose="020B0603020202020204"/>
                <a:cs typeface="Trebuchet MS" panose="020B0603020202020204"/>
              </a:rPr>
              <a:t>4</a:t>
            </a:r>
            <a:r>
              <a:rPr lang="en-US" sz="2600" spc="-150" dirty="0">
                <a:solidFill>
                  <a:srgbClr val="FF0000"/>
                </a:solidFill>
                <a:latin typeface="Trebuchet MS" panose="020B0603020202020204"/>
                <a:cs typeface="Trebuchet MS" panose="020B0603020202020204"/>
              </a:rPr>
              <a:t>-</a:t>
            </a:r>
            <a:r>
              <a:rPr sz="2600" spc="-150" dirty="0">
                <a:solidFill>
                  <a:srgbClr val="FF0000"/>
                </a:solidFill>
                <a:latin typeface="Trebuchet MS" panose="020B0603020202020204"/>
                <a:cs typeface="Trebuchet MS" panose="020B0603020202020204"/>
              </a:rPr>
              <a:t>Ident</a:t>
            </a:r>
            <a:r>
              <a:rPr sz="2600" spc="-90" dirty="0">
                <a:solidFill>
                  <a:srgbClr val="FF0000"/>
                </a:solidFill>
                <a:latin typeface="Trebuchet MS" panose="020B0603020202020204"/>
                <a:cs typeface="Trebuchet MS" panose="020B0603020202020204"/>
              </a:rPr>
              <a:t>i</a:t>
            </a:r>
            <a:r>
              <a:rPr sz="2600" spc="-165" dirty="0">
                <a:solidFill>
                  <a:srgbClr val="FF0000"/>
                </a:solidFill>
                <a:latin typeface="Trebuchet MS" panose="020B0603020202020204"/>
                <a:cs typeface="Trebuchet MS" panose="020B0603020202020204"/>
              </a:rPr>
              <a:t>ficati</a:t>
            </a:r>
            <a:r>
              <a:rPr sz="2600" spc="-220" dirty="0">
                <a:solidFill>
                  <a:srgbClr val="FF0000"/>
                </a:solidFill>
                <a:latin typeface="Trebuchet MS" panose="020B0603020202020204"/>
                <a:cs typeface="Trebuchet MS" panose="020B0603020202020204"/>
              </a:rPr>
              <a:t>o</a:t>
            </a:r>
            <a:r>
              <a:rPr sz="2600" spc="-125" dirty="0">
                <a:solidFill>
                  <a:srgbClr val="FF0000"/>
                </a:solidFill>
                <a:latin typeface="Trebuchet MS" panose="020B0603020202020204"/>
                <a:cs typeface="Trebuchet MS" panose="020B0603020202020204"/>
              </a:rPr>
              <a:t>n</a:t>
            </a:r>
            <a:r>
              <a:rPr sz="2600" spc="-45" dirty="0">
                <a:solidFill>
                  <a:srgbClr val="FF0000"/>
                </a:solidFill>
                <a:latin typeface="Trebuchet MS" panose="020B0603020202020204"/>
                <a:cs typeface="Trebuchet MS" panose="020B0603020202020204"/>
              </a:rPr>
              <a:t> </a:t>
            </a:r>
            <a:r>
              <a:rPr sz="2600" spc="-170" dirty="0">
                <a:solidFill>
                  <a:srgbClr val="FF0000"/>
                </a:solidFill>
                <a:latin typeface="Trebuchet MS" panose="020B0603020202020204"/>
                <a:cs typeface="Trebuchet MS" panose="020B0603020202020204"/>
              </a:rPr>
              <a:t>and</a:t>
            </a:r>
            <a:r>
              <a:rPr sz="2600" spc="-50" dirty="0">
                <a:solidFill>
                  <a:srgbClr val="FF0000"/>
                </a:solidFill>
                <a:latin typeface="Trebuchet MS" panose="020B0603020202020204"/>
                <a:cs typeface="Trebuchet MS" panose="020B0603020202020204"/>
              </a:rPr>
              <a:t> </a:t>
            </a:r>
            <a:r>
              <a:rPr sz="2600" spc="-30" dirty="0">
                <a:solidFill>
                  <a:srgbClr val="FF0000"/>
                </a:solidFill>
                <a:latin typeface="Trebuchet MS" panose="020B0603020202020204"/>
                <a:cs typeface="Trebuchet MS" panose="020B0603020202020204"/>
              </a:rPr>
              <a:t>r</a:t>
            </a:r>
            <a:r>
              <a:rPr sz="2600" spc="-215" dirty="0">
                <a:solidFill>
                  <a:srgbClr val="FF0000"/>
                </a:solidFill>
                <a:latin typeface="Trebuchet MS" panose="020B0603020202020204"/>
                <a:cs typeface="Trebuchet MS" panose="020B0603020202020204"/>
              </a:rPr>
              <a:t>epa</a:t>
            </a:r>
            <a:r>
              <a:rPr sz="2600" spc="-110" dirty="0">
                <a:solidFill>
                  <a:srgbClr val="FF0000"/>
                </a:solidFill>
                <a:latin typeface="Trebuchet MS" panose="020B0603020202020204"/>
                <a:cs typeface="Trebuchet MS" panose="020B0603020202020204"/>
              </a:rPr>
              <a:t>i</a:t>
            </a:r>
            <a:r>
              <a:rPr sz="2600" spc="15" dirty="0">
                <a:solidFill>
                  <a:srgbClr val="FF0000"/>
                </a:solidFill>
                <a:latin typeface="Trebuchet MS" panose="020B0603020202020204"/>
                <a:cs typeface="Trebuchet MS" panose="020B0603020202020204"/>
              </a:rPr>
              <a:t>r</a:t>
            </a:r>
            <a:r>
              <a:rPr sz="2600" spc="-65" dirty="0">
                <a:solidFill>
                  <a:srgbClr val="FF0000"/>
                </a:solidFill>
                <a:latin typeface="Trebuchet MS" panose="020B0603020202020204"/>
                <a:cs typeface="Trebuchet MS" panose="020B0603020202020204"/>
              </a:rPr>
              <a:t> </a:t>
            </a:r>
            <a:r>
              <a:rPr sz="2600" spc="40" dirty="0">
                <a:solidFill>
                  <a:srgbClr val="FF0000"/>
                </a:solidFill>
                <a:latin typeface="Trebuchet MS" panose="020B0603020202020204"/>
                <a:cs typeface="Trebuchet MS" panose="020B0603020202020204"/>
              </a:rPr>
              <a:t>o</a:t>
            </a:r>
            <a:r>
              <a:rPr sz="2600" spc="-315" dirty="0">
                <a:solidFill>
                  <a:srgbClr val="FF0000"/>
                </a:solidFill>
                <a:latin typeface="Trebuchet MS" panose="020B0603020202020204"/>
                <a:cs typeface="Trebuchet MS" panose="020B0603020202020204"/>
              </a:rPr>
              <a:t>f</a:t>
            </a:r>
            <a:r>
              <a:rPr sz="2600" spc="-45" dirty="0">
                <a:solidFill>
                  <a:srgbClr val="FF0000"/>
                </a:solidFill>
                <a:latin typeface="Trebuchet MS" panose="020B0603020202020204"/>
                <a:cs typeface="Trebuchet MS" panose="020B0603020202020204"/>
              </a:rPr>
              <a:t> </a:t>
            </a:r>
            <a:r>
              <a:rPr sz="2600" spc="-160" dirty="0">
                <a:solidFill>
                  <a:srgbClr val="FF0000"/>
                </a:solidFill>
                <a:latin typeface="Trebuchet MS" panose="020B0603020202020204"/>
                <a:cs typeface="Trebuchet MS" panose="020B0603020202020204"/>
              </a:rPr>
              <a:t>the</a:t>
            </a:r>
            <a:r>
              <a:rPr sz="2600" spc="-30" dirty="0">
                <a:solidFill>
                  <a:srgbClr val="FF0000"/>
                </a:solidFill>
                <a:latin typeface="Trebuchet MS" panose="020B0603020202020204"/>
                <a:cs typeface="Trebuchet MS" panose="020B0603020202020204"/>
              </a:rPr>
              <a:t> </a:t>
            </a:r>
            <a:r>
              <a:rPr sz="2600" spc="-114" dirty="0">
                <a:solidFill>
                  <a:srgbClr val="FF0000"/>
                </a:solidFill>
                <a:latin typeface="Trebuchet MS" panose="020B0603020202020204"/>
                <a:cs typeface="Trebuchet MS" panose="020B0603020202020204"/>
              </a:rPr>
              <a:t>pe</a:t>
            </a:r>
            <a:r>
              <a:rPr sz="2600" spc="-80" dirty="0">
                <a:solidFill>
                  <a:srgbClr val="FF0000"/>
                </a:solidFill>
                <a:latin typeface="Trebuchet MS" panose="020B0603020202020204"/>
                <a:cs typeface="Trebuchet MS" panose="020B0603020202020204"/>
              </a:rPr>
              <a:t>r</a:t>
            </a:r>
            <a:r>
              <a:rPr sz="2600" spc="-340" dirty="0">
                <a:solidFill>
                  <a:srgbClr val="FF0000"/>
                </a:solidFill>
                <a:latin typeface="Trebuchet MS" panose="020B0603020202020204"/>
                <a:cs typeface="Trebuchet MS" panose="020B0603020202020204"/>
              </a:rPr>
              <a:t>f</a:t>
            </a:r>
            <a:r>
              <a:rPr sz="2600" spc="40" dirty="0">
                <a:solidFill>
                  <a:srgbClr val="FF0000"/>
                </a:solidFill>
                <a:latin typeface="Trebuchet MS" panose="020B0603020202020204"/>
                <a:cs typeface="Trebuchet MS" panose="020B0603020202020204"/>
              </a:rPr>
              <a:t>o</a:t>
            </a:r>
            <a:r>
              <a:rPr sz="2600" spc="-160" dirty="0">
                <a:solidFill>
                  <a:srgbClr val="FF0000"/>
                </a:solidFill>
                <a:latin typeface="Trebuchet MS" panose="020B0603020202020204"/>
                <a:cs typeface="Trebuchet MS" panose="020B0603020202020204"/>
              </a:rPr>
              <a:t>rat</a:t>
            </a:r>
            <a:r>
              <a:rPr sz="2600" spc="-100" dirty="0">
                <a:solidFill>
                  <a:srgbClr val="FF0000"/>
                </a:solidFill>
                <a:latin typeface="Trebuchet MS" panose="020B0603020202020204"/>
                <a:cs typeface="Trebuchet MS" panose="020B0603020202020204"/>
              </a:rPr>
              <a:t>i</a:t>
            </a:r>
            <a:r>
              <a:rPr sz="2600" spc="40" dirty="0">
                <a:solidFill>
                  <a:srgbClr val="FF0000"/>
                </a:solidFill>
                <a:latin typeface="Trebuchet MS" panose="020B0603020202020204"/>
                <a:cs typeface="Trebuchet MS" panose="020B0603020202020204"/>
              </a:rPr>
              <a:t>o</a:t>
            </a:r>
            <a:r>
              <a:rPr sz="2600" spc="-125" dirty="0">
                <a:solidFill>
                  <a:srgbClr val="FF0000"/>
                </a:solidFill>
                <a:latin typeface="Trebuchet MS" panose="020B0603020202020204"/>
                <a:cs typeface="Trebuchet MS" panose="020B0603020202020204"/>
              </a:rPr>
              <a:t>n</a:t>
            </a:r>
            <a:endParaRPr sz="2600" dirty="0">
              <a:latin typeface="Trebuchet MS" panose="020B0603020202020204"/>
              <a:cs typeface="Trebuchet MS" panose="020B0603020202020204"/>
            </a:endParaRPr>
          </a:p>
          <a:p>
            <a:pPr marL="317500" marR="5080" indent="-304800" algn="just">
              <a:lnSpc>
                <a:spcPct val="90000"/>
              </a:lnSpc>
              <a:spcBef>
                <a:spcPts val="1225"/>
              </a:spcBef>
              <a:buClr>
                <a:srgbClr val="903062"/>
              </a:buClr>
              <a:buSzPct val="92000"/>
              <a:buFont typeface="Cambria" panose="02040503050406030204"/>
              <a:buChar char="◾"/>
              <a:tabLst>
                <a:tab pos="317500" algn="l"/>
              </a:tabLst>
            </a:pPr>
            <a:r>
              <a:rPr lang="en-US" sz="2600" spc="-110" dirty="0">
                <a:solidFill>
                  <a:srgbClr val="3C3C3C"/>
                </a:solidFill>
                <a:latin typeface="Trebuchet MS" panose="020B0603020202020204"/>
                <a:cs typeface="Trebuchet MS" panose="020B0603020202020204"/>
              </a:rPr>
              <a:t>5-</a:t>
            </a:r>
            <a:r>
              <a:rPr sz="2600" spc="-110" dirty="0">
                <a:solidFill>
                  <a:srgbClr val="3C3C3C"/>
                </a:solidFill>
                <a:latin typeface="Trebuchet MS" panose="020B0603020202020204"/>
                <a:cs typeface="Trebuchet MS" panose="020B0603020202020204"/>
              </a:rPr>
              <a:t>Abdominal </a:t>
            </a:r>
            <a:r>
              <a:rPr sz="2600" spc="-150" dirty="0">
                <a:solidFill>
                  <a:srgbClr val="3C3C3C"/>
                </a:solidFill>
                <a:latin typeface="Trebuchet MS" panose="020B0603020202020204"/>
                <a:cs typeface="Trebuchet MS" panose="020B0603020202020204"/>
              </a:rPr>
              <a:t>toileting </a:t>
            </a:r>
            <a:r>
              <a:rPr sz="2600" spc="-70" dirty="0">
                <a:solidFill>
                  <a:srgbClr val="3C3C3C"/>
                </a:solidFill>
                <a:latin typeface="Trebuchet MS" panose="020B0603020202020204"/>
                <a:cs typeface="Trebuchet MS" panose="020B0603020202020204"/>
              </a:rPr>
              <a:t>to </a:t>
            </a:r>
            <a:r>
              <a:rPr sz="2600" spc="-120" dirty="0">
                <a:solidFill>
                  <a:srgbClr val="3C3C3C"/>
                </a:solidFill>
                <a:latin typeface="Trebuchet MS" panose="020B0603020202020204"/>
                <a:cs typeface="Trebuchet MS" panose="020B0603020202020204"/>
              </a:rPr>
              <a:t>remove </a:t>
            </a:r>
            <a:r>
              <a:rPr sz="2600" spc="-220" dirty="0">
                <a:solidFill>
                  <a:srgbClr val="3C3C3C"/>
                </a:solidFill>
                <a:latin typeface="Trebuchet MS" panose="020B0603020202020204"/>
                <a:cs typeface="Trebuchet MS" panose="020B0603020202020204"/>
              </a:rPr>
              <a:t>all </a:t>
            </a:r>
            <a:r>
              <a:rPr sz="2600" spc="-190" dirty="0">
                <a:solidFill>
                  <a:srgbClr val="3C3C3C"/>
                </a:solidFill>
                <a:latin typeface="Trebuchet MS" panose="020B0603020202020204"/>
                <a:cs typeface="Trebuchet MS" panose="020B0603020202020204"/>
              </a:rPr>
              <a:t>fluid </a:t>
            </a:r>
            <a:r>
              <a:rPr sz="2600" spc="-175" dirty="0">
                <a:solidFill>
                  <a:srgbClr val="3C3C3C"/>
                </a:solidFill>
                <a:latin typeface="Trebuchet MS" panose="020B0603020202020204"/>
                <a:cs typeface="Trebuchet MS" panose="020B0603020202020204"/>
              </a:rPr>
              <a:t>and </a:t>
            </a:r>
            <a:r>
              <a:rPr sz="2600" spc="-100" dirty="0">
                <a:solidFill>
                  <a:srgbClr val="3C3C3C"/>
                </a:solidFill>
                <a:latin typeface="Trebuchet MS" panose="020B0603020202020204"/>
                <a:cs typeface="Trebuchet MS" panose="020B0603020202020204"/>
              </a:rPr>
              <a:t>food </a:t>
            </a:r>
            <a:r>
              <a:rPr sz="2600" spc="-125" dirty="0">
                <a:solidFill>
                  <a:srgbClr val="3C3C3C"/>
                </a:solidFill>
                <a:latin typeface="Trebuchet MS" panose="020B0603020202020204"/>
                <a:cs typeface="Trebuchet MS" panose="020B0603020202020204"/>
              </a:rPr>
              <a:t>debris(by </a:t>
            </a:r>
            <a:r>
              <a:rPr sz="2600" spc="-120" dirty="0">
                <a:solidFill>
                  <a:srgbClr val="3C3C3C"/>
                </a:solidFill>
                <a:latin typeface="Trebuchet MS" panose="020B0603020202020204"/>
                <a:cs typeface="Trebuchet MS" panose="020B0603020202020204"/>
              </a:rPr>
              <a:t> </a:t>
            </a:r>
            <a:r>
              <a:rPr sz="2600" spc="-145" dirty="0">
                <a:solidFill>
                  <a:srgbClr val="3C3C3C"/>
                </a:solidFill>
                <a:latin typeface="Trebuchet MS" panose="020B0603020202020204"/>
                <a:cs typeface="Trebuchet MS" panose="020B0603020202020204"/>
              </a:rPr>
              <a:t>washing </a:t>
            </a:r>
            <a:r>
              <a:rPr sz="2600" spc="-135" dirty="0">
                <a:solidFill>
                  <a:srgbClr val="3C3C3C"/>
                </a:solidFill>
                <a:latin typeface="Trebuchet MS" panose="020B0603020202020204"/>
                <a:cs typeface="Trebuchet MS" panose="020B0603020202020204"/>
              </a:rPr>
              <a:t>with </a:t>
            </a:r>
            <a:r>
              <a:rPr sz="2600" spc="-125" dirty="0">
                <a:solidFill>
                  <a:srgbClr val="3C3C3C"/>
                </a:solidFill>
                <a:latin typeface="Trebuchet MS" panose="020B0603020202020204"/>
                <a:cs typeface="Trebuchet MS" panose="020B0603020202020204"/>
              </a:rPr>
              <a:t>warm </a:t>
            </a:r>
            <a:r>
              <a:rPr sz="2600" spc="-155" dirty="0">
                <a:solidFill>
                  <a:srgbClr val="3C3C3C"/>
                </a:solidFill>
                <a:latin typeface="Trebuchet MS" panose="020B0603020202020204"/>
                <a:cs typeface="Trebuchet MS" panose="020B0603020202020204"/>
              </a:rPr>
              <a:t>saline) </a:t>
            </a:r>
            <a:r>
              <a:rPr sz="2600" spc="-10" dirty="0">
                <a:solidFill>
                  <a:srgbClr val="3C3C3C"/>
                </a:solidFill>
                <a:latin typeface="Trebuchet MS" panose="020B0603020202020204"/>
                <a:cs typeface="Trebuchet MS" panose="020B0603020202020204"/>
              </a:rPr>
              <a:t>-Done </a:t>
            </a:r>
            <a:r>
              <a:rPr sz="2600" spc="-105" dirty="0">
                <a:solidFill>
                  <a:srgbClr val="3C3C3C"/>
                </a:solidFill>
                <a:latin typeface="Trebuchet MS" panose="020B0603020202020204"/>
                <a:cs typeface="Trebuchet MS" panose="020B0603020202020204"/>
              </a:rPr>
              <a:t>both </a:t>
            </a:r>
            <a:r>
              <a:rPr sz="2600" spc="-140" dirty="0">
                <a:solidFill>
                  <a:srgbClr val="3C3C3C"/>
                </a:solidFill>
                <a:latin typeface="Trebuchet MS" panose="020B0603020202020204"/>
                <a:cs typeface="Trebuchet MS" panose="020B0603020202020204"/>
              </a:rPr>
              <a:t>before </a:t>
            </a:r>
            <a:r>
              <a:rPr sz="2600" spc="-170" dirty="0">
                <a:solidFill>
                  <a:srgbClr val="3C3C3C"/>
                </a:solidFill>
                <a:latin typeface="Trebuchet MS" panose="020B0603020202020204"/>
                <a:cs typeface="Trebuchet MS" panose="020B0603020202020204"/>
              </a:rPr>
              <a:t>and </a:t>
            </a:r>
            <a:r>
              <a:rPr sz="2600" spc="-180" dirty="0">
                <a:solidFill>
                  <a:srgbClr val="3C3C3C"/>
                </a:solidFill>
                <a:latin typeface="Trebuchet MS" panose="020B0603020202020204"/>
                <a:cs typeface="Trebuchet MS" panose="020B0603020202020204"/>
              </a:rPr>
              <a:t>after </a:t>
            </a:r>
            <a:r>
              <a:rPr sz="2600" spc="-160" dirty="0">
                <a:solidFill>
                  <a:srgbClr val="3C3C3C"/>
                </a:solidFill>
                <a:latin typeface="Trebuchet MS" panose="020B0603020202020204"/>
                <a:cs typeface="Trebuchet MS" panose="020B0603020202020204"/>
              </a:rPr>
              <a:t>the </a:t>
            </a:r>
            <a:r>
              <a:rPr sz="2600" spc="-155" dirty="0">
                <a:solidFill>
                  <a:srgbClr val="3C3C3C"/>
                </a:solidFill>
                <a:latin typeface="Trebuchet MS" panose="020B0603020202020204"/>
                <a:cs typeface="Trebuchet MS" panose="020B0603020202020204"/>
              </a:rPr>
              <a:t> </a:t>
            </a:r>
            <a:r>
              <a:rPr sz="2600" spc="-160" dirty="0">
                <a:solidFill>
                  <a:srgbClr val="3C3C3C"/>
                </a:solidFill>
                <a:latin typeface="Trebuchet MS" panose="020B0603020202020204"/>
                <a:cs typeface="Trebuchet MS" panose="020B0603020202020204"/>
              </a:rPr>
              <a:t>repair-</a:t>
            </a:r>
            <a:endParaRPr sz="2600" dirty="0">
              <a:latin typeface="Trebuchet MS" panose="020B0603020202020204"/>
              <a:cs typeface="Trebuchet MS" panose="020B0603020202020204"/>
            </a:endParaRPr>
          </a:p>
        </p:txBody>
      </p:sp>
      <p:grpSp>
        <p:nvGrpSpPr>
          <p:cNvPr id="4" name="object 4"/>
          <p:cNvGrpSpPr/>
          <p:nvPr/>
        </p:nvGrpSpPr>
        <p:grpSpPr>
          <a:xfrm>
            <a:off x="36576" y="1164336"/>
            <a:ext cx="668020" cy="741045"/>
            <a:chOff x="36576" y="1164336"/>
            <a:chExt cx="668020" cy="741045"/>
          </a:xfrm>
        </p:grpSpPr>
        <p:sp>
          <p:nvSpPr>
            <p:cNvPr id="5" name="object 5"/>
            <p:cNvSpPr/>
            <p:nvPr/>
          </p:nvSpPr>
          <p:spPr>
            <a:xfrm>
              <a:off x="47244" y="1175004"/>
              <a:ext cx="646430" cy="719455"/>
            </a:xfrm>
            <a:custGeom>
              <a:avLst/>
              <a:gdLst/>
              <a:ahLst/>
              <a:cxnLst/>
              <a:rect l="l" t="t" r="r" b="b"/>
              <a:pathLst>
                <a:path w="646430" h="719455">
                  <a:moveTo>
                    <a:pt x="253441" y="0"/>
                  </a:moveTo>
                  <a:lnTo>
                    <a:pt x="0" y="129540"/>
                  </a:lnTo>
                  <a:lnTo>
                    <a:pt x="227418" y="279146"/>
                  </a:lnTo>
                  <a:lnTo>
                    <a:pt x="150241" y="323215"/>
                  </a:lnTo>
                  <a:lnTo>
                    <a:pt x="365633" y="465836"/>
                  </a:lnTo>
                  <a:lnTo>
                    <a:pt x="299516" y="496697"/>
                  </a:lnTo>
                  <a:lnTo>
                    <a:pt x="646176" y="719328"/>
                  </a:lnTo>
                  <a:lnTo>
                    <a:pt x="441756" y="428879"/>
                  </a:lnTo>
                  <a:lnTo>
                    <a:pt x="495909" y="399796"/>
                  </a:lnTo>
                  <a:lnTo>
                    <a:pt x="330568" y="226313"/>
                  </a:lnTo>
                  <a:lnTo>
                    <a:pt x="384708" y="202437"/>
                  </a:lnTo>
                  <a:lnTo>
                    <a:pt x="253441" y="0"/>
                  </a:lnTo>
                  <a:close/>
                </a:path>
              </a:pathLst>
            </a:custGeom>
            <a:solidFill>
              <a:srgbClr val="4D1334"/>
            </a:solidFill>
          </p:spPr>
          <p:txBody>
            <a:bodyPr wrap="square" lIns="0" tIns="0" rIns="0" bIns="0" rtlCol="0"/>
            <a:lstStyle/>
            <a:p>
              <a:endParaRPr/>
            </a:p>
          </p:txBody>
        </p:sp>
        <p:sp>
          <p:nvSpPr>
            <p:cNvPr id="6" name="object 6"/>
            <p:cNvSpPr/>
            <p:nvPr/>
          </p:nvSpPr>
          <p:spPr>
            <a:xfrm>
              <a:off x="47244" y="1175004"/>
              <a:ext cx="646430" cy="719455"/>
            </a:xfrm>
            <a:custGeom>
              <a:avLst/>
              <a:gdLst/>
              <a:ahLst/>
              <a:cxnLst/>
              <a:rect l="l" t="t" r="r" b="b"/>
              <a:pathLst>
                <a:path w="646430" h="719455">
                  <a:moveTo>
                    <a:pt x="253441" y="0"/>
                  </a:moveTo>
                  <a:lnTo>
                    <a:pt x="384708" y="202437"/>
                  </a:lnTo>
                  <a:lnTo>
                    <a:pt x="330568" y="226313"/>
                  </a:lnTo>
                  <a:lnTo>
                    <a:pt x="495909" y="399796"/>
                  </a:lnTo>
                  <a:lnTo>
                    <a:pt x="441756" y="428879"/>
                  </a:lnTo>
                  <a:lnTo>
                    <a:pt x="646176" y="719328"/>
                  </a:lnTo>
                  <a:lnTo>
                    <a:pt x="299516" y="496697"/>
                  </a:lnTo>
                  <a:lnTo>
                    <a:pt x="365633" y="465836"/>
                  </a:lnTo>
                  <a:lnTo>
                    <a:pt x="150241" y="323215"/>
                  </a:lnTo>
                  <a:lnTo>
                    <a:pt x="227418" y="279146"/>
                  </a:lnTo>
                  <a:lnTo>
                    <a:pt x="0" y="129540"/>
                  </a:lnTo>
                  <a:lnTo>
                    <a:pt x="253441" y="0"/>
                  </a:lnTo>
                  <a:close/>
                </a:path>
              </a:pathLst>
            </a:custGeom>
            <a:ln w="21336">
              <a:solidFill>
                <a:srgbClr val="360A22"/>
              </a:solidFill>
            </a:ln>
          </p:spPr>
          <p:txBody>
            <a:bodyPr wrap="square" lIns="0" tIns="0" rIns="0" bIns="0" rtlCol="0"/>
            <a:lstStyle/>
            <a:p>
              <a:endParaRPr/>
            </a:p>
          </p:txBody>
        </p:sp>
      </p:grpSp>
      <p:pic>
        <p:nvPicPr>
          <p:cNvPr id="7" name="object 7"/>
          <p:cNvPicPr/>
          <p:nvPr/>
        </p:nvPicPr>
        <p:blipFill>
          <a:blip r:embed="rId2" cstate="print"/>
          <a:stretch>
            <a:fillRect/>
          </a:stretch>
        </p:blipFill>
        <p:spPr>
          <a:xfrm>
            <a:off x="8759952" y="1719072"/>
            <a:ext cx="3255263" cy="444093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6892" y="1467104"/>
            <a:ext cx="8471535" cy="4083050"/>
          </a:xfrm>
          <a:prstGeom prst="rect">
            <a:avLst/>
          </a:prstGeom>
        </p:spPr>
        <p:txBody>
          <a:bodyPr vert="horz" wrap="square" lIns="0" tIns="13335" rIns="0" bIns="0" rtlCol="0">
            <a:spAutoFit/>
          </a:bodyPr>
          <a:lstStyle/>
          <a:p>
            <a:pPr marL="199390">
              <a:lnSpc>
                <a:spcPct val="100000"/>
              </a:lnSpc>
              <a:spcBef>
                <a:spcPts val="105"/>
              </a:spcBef>
            </a:pPr>
            <a:r>
              <a:rPr sz="2800" dirty="0">
                <a:latin typeface="Microsoft Sans Serif" panose="020B0604020202020204"/>
                <a:cs typeface="Microsoft Sans Serif" panose="020B0604020202020204"/>
              </a:rPr>
              <a:t>B)</a:t>
            </a:r>
            <a:r>
              <a:rPr sz="2800" spc="20" dirty="0">
                <a:latin typeface="Microsoft Sans Serif" panose="020B0604020202020204"/>
                <a:cs typeface="Microsoft Sans Serif" panose="020B0604020202020204"/>
              </a:rPr>
              <a:t> </a:t>
            </a:r>
            <a:r>
              <a:rPr sz="2800" spc="-20" dirty="0">
                <a:latin typeface="Microsoft Sans Serif" panose="020B0604020202020204"/>
                <a:cs typeface="Microsoft Sans Serif" panose="020B0604020202020204"/>
              </a:rPr>
              <a:t>LAPAROSCOPIC</a:t>
            </a:r>
            <a:r>
              <a:rPr sz="2800" spc="-40" dirty="0">
                <a:latin typeface="Microsoft Sans Serif" panose="020B0604020202020204"/>
                <a:cs typeface="Microsoft Sans Serif" panose="020B0604020202020204"/>
              </a:rPr>
              <a:t> </a:t>
            </a:r>
            <a:r>
              <a:rPr sz="2800" spc="-25" dirty="0">
                <a:latin typeface="Microsoft Sans Serif" panose="020B0604020202020204"/>
                <a:cs typeface="Microsoft Sans Serif" panose="020B0604020202020204"/>
              </a:rPr>
              <a:t>OPERATION</a:t>
            </a:r>
            <a:endParaRPr sz="2800">
              <a:latin typeface="Microsoft Sans Serif" panose="020B0604020202020204"/>
              <a:cs typeface="Microsoft Sans Serif" panose="020B0604020202020204"/>
            </a:endParaRPr>
          </a:p>
          <a:p>
            <a:pPr>
              <a:lnSpc>
                <a:spcPct val="100000"/>
              </a:lnSpc>
              <a:spcBef>
                <a:spcPts val="10"/>
              </a:spcBef>
            </a:pPr>
            <a:endParaRPr sz="4050">
              <a:latin typeface="Microsoft Sans Serif" panose="020B0604020202020204"/>
              <a:cs typeface="Microsoft Sans Serif" panose="020B0604020202020204"/>
            </a:endParaRPr>
          </a:p>
          <a:p>
            <a:pPr marL="317500" indent="-304800">
              <a:lnSpc>
                <a:spcPct val="100000"/>
              </a:lnSpc>
              <a:buClr>
                <a:srgbClr val="903062"/>
              </a:buClr>
              <a:buSzPct val="91000"/>
              <a:buFont typeface="Cambria" panose="02040503050406030204"/>
              <a:buChar char="◾"/>
              <a:tabLst>
                <a:tab pos="317500" algn="l"/>
              </a:tabLst>
            </a:pPr>
            <a:r>
              <a:rPr sz="2800" spc="-105" dirty="0">
                <a:solidFill>
                  <a:srgbClr val="3C3C3C"/>
                </a:solidFill>
                <a:latin typeface="Trebuchet MS" panose="020B0603020202020204"/>
                <a:cs typeface="Trebuchet MS" panose="020B0603020202020204"/>
              </a:rPr>
              <a:t>Be</a:t>
            </a:r>
            <a:r>
              <a:rPr sz="2800" spc="-100" dirty="0">
                <a:solidFill>
                  <a:srgbClr val="3C3C3C"/>
                </a:solidFill>
                <a:latin typeface="Trebuchet MS" panose="020B0603020202020204"/>
                <a:cs typeface="Trebuchet MS" panose="020B0603020202020204"/>
              </a:rPr>
              <a:t>n</a:t>
            </a:r>
            <a:r>
              <a:rPr sz="2800" spc="-310" dirty="0">
                <a:solidFill>
                  <a:srgbClr val="3C3C3C"/>
                </a:solidFill>
                <a:latin typeface="Trebuchet MS" panose="020B0603020202020204"/>
                <a:cs typeface="Trebuchet MS" panose="020B0603020202020204"/>
              </a:rPr>
              <a:t>e</a:t>
            </a:r>
            <a:r>
              <a:rPr sz="2800" spc="-220" dirty="0">
                <a:solidFill>
                  <a:srgbClr val="3C3C3C"/>
                </a:solidFill>
                <a:latin typeface="Trebuchet MS" panose="020B0603020202020204"/>
                <a:cs typeface="Trebuchet MS" panose="020B0603020202020204"/>
              </a:rPr>
              <a:t>f</a:t>
            </a:r>
            <a:r>
              <a:rPr sz="2800" spc="-180" dirty="0">
                <a:solidFill>
                  <a:srgbClr val="3C3C3C"/>
                </a:solidFill>
                <a:latin typeface="Trebuchet MS" panose="020B0603020202020204"/>
                <a:cs typeface="Trebuchet MS" panose="020B0603020202020204"/>
              </a:rPr>
              <a:t>i</a:t>
            </a:r>
            <a:r>
              <a:rPr sz="2800" spc="-204" dirty="0">
                <a:solidFill>
                  <a:srgbClr val="3C3C3C"/>
                </a:solidFill>
                <a:latin typeface="Trebuchet MS" panose="020B0603020202020204"/>
                <a:cs typeface="Trebuchet MS" panose="020B0603020202020204"/>
              </a:rPr>
              <a:t>cial</a:t>
            </a:r>
            <a:r>
              <a:rPr sz="2800" spc="-140" dirty="0">
                <a:solidFill>
                  <a:srgbClr val="3C3C3C"/>
                </a:solidFill>
                <a:latin typeface="Trebuchet MS" panose="020B0603020202020204"/>
                <a:cs typeface="Trebuchet MS" panose="020B0603020202020204"/>
              </a:rPr>
              <a:t> </a:t>
            </a:r>
            <a:r>
              <a:rPr sz="2800" spc="-370" dirty="0">
                <a:solidFill>
                  <a:srgbClr val="3C3C3C"/>
                </a:solidFill>
                <a:latin typeface="Trebuchet MS" panose="020B0603020202020204"/>
                <a:cs typeface="Trebuchet MS" panose="020B0603020202020204"/>
              </a:rPr>
              <a:t>f</a:t>
            </a:r>
            <a:r>
              <a:rPr sz="2800" spc="50" dirty="0">
                <a:solidFill>
                  <a:srgbClr val="3C3C3C"/>
                </a:solidFill>
                <a:latin typeface="Trebuchet MS" panose="020B0603020202020204"/>
                <a:cs typeface="Trebuchet MS" panose="020B0603020202020204"/>
              </a:rPr>
              <a:t>o</a:t>
            </a:r>
            <a:r>
              <a:rPr sz="2800" spc="20" dirty="0">
                <a:solidFill>
                  <a:srgbClr val="3C3C3C"/>
                </a:solidFill>
                <a:latin typeface="Trebuchet MS" panose="020B0603020202020204"/>
                <a:cs typeface="Trebuchet MS" panose="020B0603020202020204"/>
              </a:rPr>
              <a:t>r</a:t>
            </a:r>
            <a:r>
              <a:rPr sz="2800" spc="-65"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b</a:t>
            </a:r>
            <a:r>
              <a:rPr sz="2800" spc="50" dirty="0">
                <a:solidFill>
                  <a:srgbClr val="3C3C3C"/>
                </a:solidFill>
                <a:latin typeface="Trebuchet MS" panose="020B0603020202020204"/>
                <a:cs typeface="Trebuchet MS" panose="020B0603020202020204"/>
              </a:rPr>
              <a:t>o</a:t>
            </a:r>
            <a:r>
              <a:rPr sz="2800" spc="-150" dirty="0">
                <a:solidFill>
                  <a:srgbClr val="3C3C3C"/>
                </a:solidFill>
                <a:latin typeface="Trebuchet MS" panose="020B0603020202020204"/>
                <a:cs typeface="Trebuchet MS" panose="020B0603020202020204"/>
              </a:rPr>
              <a:t>th</a:t>
            </a:r>
            <a:r>
              <a:rPr sz="2800" spc="-120" dirty="0">
                <a:solidFill>
                  <a:srgbClr val="3C3C3C"/>
                </a:solidFill>
                <a:latin typeface="Trebuchet MS" panose="020B0603020202020204"/>
                <a:cs typeface="Trebuchet MS" panose="020B0603020202020204"/>
              </a:rPr>
              <a:t> </a:t>
            </a:r>
            <a:r>
              <a:rPr sz="2800" spc="195" dirty="0">
                <a:solidFill>
                  <a:srgbClr val="3C3C3C"/>
                </a:solidFill>
                <a:latin typeface="Trebuchet MS" panose="020B0603020202020204"/>
                <a:cs typeface="Trebuchet MS" panose="020B0603020202020204"/>
              </a:rPr>
              <a:t>Dx</a:t>
            </a:r>
            <a:r>
              <a:rPr sz="2800" spc="-90" dirty="0">
                <a:solidFill>
                  <a:srgbClr val="3C3C3C"/>
                </a:solidFill>
                <a:latin typeface="Trebuchet MS" panose="020B0603020202020204"/>
                <a:cs typeface="Trebuchet MS" panose="020B0603020202020204"/>
              </a:rPr>
              <a:t> </a:t>
            </a:r>
            <a:r>
              <a:rPr sz="2800" spc="-195" dirty="0">
                <a:solidFill>
                  <a:srgbClr val="3C3C3C"/>
                </a:solidFill>
                <a:latin typeface="Trebuchet MS" panose="020B0603020202020204"/>
                <a:cs typeface="Trebuchet MS" panose="020B0603020202020204"/>
              </a:rPr>
              <a:t>a</a:t>
            </a:r>
            <a:r>
              <a:rPr sz="2800" spc="-200" dirty="0">
                <a:solidFill>
                  <a:srgbClr val="3C3C3C"/>
                </a:solidFill>
                <a:latin typeface="Trebuchet MS" panose="020B0603020202020204"/>
                <a:cs typeface="Trebuchet MS" panose="020B0603020202020204"/>
              </a:rPr>
              <a:t>n</a:t>
            </a:r>
            <a:r>
              <a:rPr sz="2800" spc="-130" dirty="0">
                <a:solidFill>
                  <a:srgbClr val="3C3C3C"/>
                </a:solidFill>
                <a:latin typeface="Trebuchet MS" panose="020B0603020202020204"/>
                <a:cs typeface="Trebuchet MS" panose="020B0603020202020204"/>
              </a:rPr>
              <a:t>d</a:t>
            </a:r>
            <a:r>
              <a:rPr sz="2800" spc="-65" dirty="0">
                <a:solidFill>
                  <a:srgbClr val="3C3C3C"/>
                </a:solidFill>
                <a:latin typeface="Trebuchet MS" panose="020B0603020202020204"/>
                <a:cs typeface="Trebuchet MS" panose="020B0603020202020204"/>
              </a:rPr>
              <a:t> </a:t>
            </a:r>
            <a:r>
              <a:rPr sz="2800" spc="-40" dirty="0">
                <a:solidFill>
                  <a:srgbClr val="FF0000"/>
                </a:solidFill>
                <a:latin typeface="Trebuchet MS" panose="020B0603020202020204"/>
                <a:cs typeface="Trebuchet MS" panose="020B0603020202020204"/>
              </a:rPr>
              <a:t>r</a:t>
            </a:r>
            <a:r>
              <a:rPr sz="2800" spc="-170" dirty="0">
                <a:solidFill>
                  <a:srgbClr val="FF0000"/>
                </a:solidFill>
                <a:latin typeface="Trebuchet MS" panose="020B0603020202020204"/>
                <a:cs typeface="Trebuchet MS" panose="020B0603020202020204"/>
              </a:rPr>
              <a:t>e</a:t>
            </a:r>
            <a:r>
              <a:rPr sz="2800" spc="-165" dirty="0">
                <a:solidFill>
                  <a:srgbClr val="FF0000"/>
                </a:solidFill>
                <a:latin typeface="Trebuchet MS" panose="020B0603020202020204"/>
                <a:cs typeface="Trebuchet MS" panose="020B0603020202020204"/>
              </a:rPr>
              <a:t>p</a:t>
            </a:r>
            <a:r>
              <a:rPr sz="2800" spc="-295" dirty="0">
                <a:solidFill>
                  <a:srgbClr val="FF0000"/>
                </a:solidFill>
                <a:latin typeface="Trebuchet MS" panose="020B0603020202020204"/>
                <a:cs typeface="Trebuchet MS" panose="020B0603020202020204"/>
              </a:rPr>
              <a:t>a</a:t>
            </a:r>
            <a:r>
              <a:rPr sz="2800" spc="-155" dirty="0">
                <a:solidFill>
                  <a:srgbClr val="FF0000"/>
                </a:solidFill>
                <a:latin typeface="Trebuchet MS" panose="020B0603020202020204"/>
                <a:cs typeface="Trebuchet MS" panose="020B0603020202020204"/>
              </a:rPr>
              <a:t>i</a:t>
            </a:r>
            <a:r>
              <a:rPr sz="2800" spc="20" dirty="0">
                <a:solidFill>
                  <a:srgbClr val="FF0000"/>
                </a:solidFill>
                <a:latin typeface="Trebuchet MS" panose="020B0603020202020204"/>
                <a:cs typeface="Trebuchet MS" panose="020B0603020202020204"/>
              </a:rPr>
              <a:t>r</a:t>
            </a:r>
            <a:r>
              <a:rPr sz="2800" spc="-85" dirty="0">
                <a:solidFill>
                  <a:srgbClr val="FF0000"/>
                </a:solidFill>
                <a:latin typeface="Trebuchet MS" panose="020B0603020202020204"/>
                <a:cs typeface="Trebuchet MS" panose="020B0603020202020204"/>
              </a:rPr>
              <a:t> </a:t>
            </a:r>
            <a:r>
              <a:rPr sz="2800" spc="50" dirty="0">
                <a:solidFill>
                  <a:srgbClr val="FF0000"/>
                </a:solidFill>
                <a:latin typeface="Trebuchet MS" panose="020B0603020202020204"/>
                <a:cs typeface="Trebuchet MS" panose="020B0603020202020204"/>
              </a:rPr>
              <a:t>o</a:t>
            </a:r>
            <a:r>
              <a:rPr sz="2800" spc="-335" dirty="0">
                <a:solidFill>
                  <a:srgbClr val="FF0000"/>
                </a:solidFill>
                <a:latin typeface="Trebuchet MS" panose="020B0603020202020204"/>
                <a:cs typeface="Trebuchet MS" panose="020B0603020202020204"/>
              </a:rPr>
              <a:t>f</a:t>
            </a:r>
            <a:r>
              <a:rPr sz="2800" spc="-85" dirty="0">
                <a:solidFill>
                  <a:srgbClr val="FF0000"/>
                </a:solidFill>
                <a:latin typeface="Trebuchet MS" panose="020B0603020202020204"/>
                <a:cs typeface="Trebuchet MS" panose="020B0603020202020204"/>
              </a:rPr>
              <a:t> </a:t>
            </a:r>
            <a:r>
              <a:rPr sz="2800" spc="-130" dirty="0">
                <a:solidFill>
                  <a:srgbClr val="FF0000"/>
                </a:solidFill>
                <a:latin typeface="Trebuchet MS" panose="020B0603020202020204"/>
                <a:cs typeface="Trebuchet MS" panose="020B0603020202020204"/>
              </a:rPr>
              <a:t>t</a:t>
            </a:r>
            <a:r>
              <a:rPr sz="2800" spc="-170" dirty="0">
                <a:solidFill>
                  <a:srgbClr val="FF0000"/>
                </a:solidFill>
                <a:latin typeface="Trebuchet MS" panose="020B0603020202020204"/>
                <a:cs typeface="Trebuchet MS" panose="020B0603020202020204"/>
              </a:rPr>
              <a:t>h</a:t>
            </a:r>
            <a:r>
              <a:rPr sz="2800" spc="-185" dirty="0">
                <a:solidFill>
                  <a:srgbClr val="FF0000"/>
                </a:solidFill>
                <a:latin typeface="Trebuchet MS" panose="020B0603020202020204"/>
                <a:cs typeface="Trebuchet MS" panose="020B0603020202020204"/>
              </a:rPr>
              <a:t>e</a:t>
            </a:r>
            <a:r>
              <a:rPr sz="2800" spc="-95" dirty="0">
                <a:solidFill>
                  <a:srgbClr val="FF0000"/>
                </a:solidFill>
                <a:latin typeface="Trebuchet MS" panose="020B0603020202020204"/>
                <a:cs typeface="Trebuchet MS" panose="020B0603020202020204"/>
              </a:rPr>
              <a:t> </a:t>
            </a:r>
            <a:r>
              <a:rPr sz="2800" spc="-150" dirty="0">
                <a:solidFill>
                  <a:srgbClr val="FF0000"/>
                </a:solidFill>
                <a:latin typeface="Trebuchet MS" panose="020B0603020202020204"/>
                <a:cs typeface="Trebuchet MS" panose="020B0603020202020204"/>
              </a:rPr>
              <a:t>p</a:t>
            </a:r>
            <a:r>
              <a:rPr sz="2800" spc="-95" dirty="0">
                <a:solidFill>
                  <a:srgbClr val="FF0000"/>
                </a:solidFill>
                <a:latin typeface="Trebuchet MS" panose="020B0603020202020204"/>
                <a:cs typeface="Trebuchet MS" panose="020B0603020202020204"/>
              </a:rPr>
              <a:t>e</a:t>
            </a:r>
            <a:r>
              <a:rPr sz="2800" spc="-80" dirty="0">
                <a:solidFill>
                  <a:srgbClr val="FF0000"/>
                </a:solidFill>
                <a:latin typeface="Trebuchet MS" panose="020B0603020202020204"/>
                <a:cs typeface="Trebuchet MS" panose="020B0603020202020204"/>
              </a:rPr>
              <a:t>r</a:t>
            </a:r>
            <a:r>
              <a:rPr sz="2800" spc="-370" dirty="0">
                <a:solidFill>
                  <a:srgbClr val="FF0000"/>
                </a:solidFill>
                <a:latin typeface="Trebuchet MS" panose="020B0603020202020204"/>
                <a:cs typeface="Trebuchet MS" panose="020B0603020202020204"/>
              </a:rPr>
              <a:t>f</a:t>
            </a:r>
            <a:r>
              <a:rPr sz="2800" spc="50" dirty="0">
                <a:solidFill>
                  <a:srgbClr val="FF0000"/>
                </a:solidFill>
                <a:latin typeface="Trebuchet MS" panose="020B0603020202020204"/>
                <a:cs typeface="Trebuchet MS" panose="020B0603020202020204"/>
              </a:rPr>
              <a:t>o</a:t>
            </a:r>
            <a:r>
              <a:rPr sz="2800" spc="10" dirty="0">
                <a:solidFill>
                  <a:srgbClr val="FF0000"/>
                </a:solidFill>
                <a:latin typeface="Trebuchet MS" panose="020B0603020202020204"/>
                <a:cs typeface="Trebuchet MS" panose="020B0603020202020204"/>
              </a:rPr>
              <a:t>r</a:t>
            </a:r>
            <a:r>
              <a:rPr sz="2800" spc="-240" dirty="0">
                <a:solidFill>
                  <a:srgbClr val="FF0000"/>
                </a:solidFill>
                <a:latin typeface="Trebuchet MS" panose="020B0603020202020204"/>
                <a:cs typeface="Trebuchet MS" panose="020B0603020202020204"/>
              </a:rPr>
              <a:t>at</a:t>
            </a:r>
            <a:r>
              <a:rPr sz="2800" spc="-145" dirty="0">
                <a:solidFill>
                  <a:srgbClr val="FF0000"/>
                </a:solidFill>
                <a:latin typeface="Trebuchet MS" panose="020B0603020202020204"/>
                <a:cs typeface="Trebuchet MS" panose="020B0603020202020204"/>
              </a:rPr>
              <a:t>i</a:t>
            </a:r>
            <a:r>
              <a:rPr sz="2800" spc="50" dirty="0">
                <a:solidFill>
                  <a:srgbClr val="FF0000"/>
                </a:solidFill>
                <a:latin typeface="Trebuchet MS" panose="020B0603020202020204"/>
                <a:cs typeface="Trebuchet MS" panose="020B0603020202020204"/>
              </a:rPr>
              <a:t>o</a:t>
            </a:r>
            <a:r>
              <a:rPr sz="2800" spc="-125" dirty="0">
                <a:solidFill>
                  <a:srgbClr val="FF0000"/>
                </a:solidFill>
                <a:latin typeface="Trebuchet MS" panose="020B0603020202020204"/>
                <a:cs typeface="Trebuchet MS" panose="020B0603020202020204"/>
              </a:rPr>
              <a:t>n</a:t>
            </a:r>
            <a:endParaRPr sz="2800">
              <a:latin typeface="Trebuchet MS" panose="020B0603020202020204"/>
              <a:cs typeface="Trebuchet MS" panose="020B0603020202020204"/>
            </a:endParaRPr>
          </a:p>
          <a:p>
            <a:pPr marL="317500" marR="148590" indent="-304800">
              <a:lnSpc>
                <a:spcPct val="100000"/>
              </a:lnSpc>
              <a:spcBef>
                <a:spcPts val="1275"/>
              </a:spcBef>
              <a:buClr>
                <a:srgbClr val="903062"/>
              </a:buClr>
              <a:buSzPct val="91000"/>
              <a:buFont typeface="Cambria" panose="02040503050406030204"/>
              <a:buChar char="◾"/>
              <a:tabLst>
                <a:tab pos="317500" algn="l"/>
              </a:tabLst>
            </a:pPr>
            <a:r>
              <a:rPr sz="2800" spc="-204" dirty="0">
                <a:solidFill>
                  <a:srgbClr val="3C3C3C"/>
                </a:solidFill>
                <a:latin typeface="Trebuchet MS" panose="020B0603020202020204"/>
                <a:cs typeface="Trebuchet MS" panose="020B0603020202020204"/>
              </a:rPr>
              <a:t>If</a:t>
            </a:r>
            <a:r>
              <a:rPr sz="2800" spc="-70"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p</a:t>
            </a:r>
            <a:r>
              <a:rPr sz="2800" spc="-65" dirty="0">
                <a:solidFill>
                  <a:srgbClr val="3C3C3C"/>
                </a:solidFill>
                <a:latin typeface="Trebuchet MS" panose="020B0603020202020204"/>
                <a:cs typeface="Trebuchet MS" panose="020B0603020202020204"/>
              </a:rPr>
              <a:t>r</a:t>
            </a:r>
            <a:r>
              <a:rPr sz="2800" spc="50" dirty="0">
                <a:solidFill>
                  <a:srgbClr val="3C3C3C"/>
                </a:solidFill>
                <a:latin typeface="Trebuchet MS" panose="020B0603020202020204"/>
                <a:cs typeface="Trebuchet MS" panose="020B0603020202020204"/>
              </a:rPr>
              <a:t>o</a:t>
            </a:r>
            <a:r>
              <a:rPr sz="2800" spc="-150" dirty="0">
                <a:solidFill>
                  <a:srgbClr val="3C3C3C"/>
                </a:solidFill>
                <a:latin typeface="Trebuchet MS" panose="020B0603020202020204"/>
                <a:cs typeface="Trebuchet MS" panose="020B0603020202020204"/>
              </a:rPr>
              <a:t>b</a:t>
            </a:r>
            <a:r>
              <a:rPr sz="2800" spc="-204" dirty="0">
                <a:solidFill>
                  <a:srgbClr val="3C3C3C"/>
                </a:solidFill>
                <a:latin typeface="Trebuchet MS" panose="020B0603020202020204"/>
                <a:cs typeface="Trebuchet MS" panose="020B0603020202020204"/>
              </a:rPr>
              <a:t>l</a:t>
            </a:r>
            <a:r>
              <a:rPr sz="2800" spc="-135" dirty="0">
                <a:solidFill>
                  <a:srgbClr val="3C3C3C"/>
                </a:solidFill>
                <a:latin typeface="Trebuchet MS" panose="020B0603020202020204"/>
                <a:cs typeface="Trebuchet MS" panose="020B0603020202020204"/>
              </a:rPr>
              <a:t>e</a:t>
            </a:r>
            <a:r>
              <a:rPr sz="2800" spc="-215" dirty="0">
                <a:solidFill>
                  <a:srgbClr val="3C3C3C"/>
                </a:solidFill>
                <a:latin typeface="Trebuchet MS" panose="020B0603020202020204"/>
                <a:cs typeface="Trebuchet MS" panose="020B0603020202020204"/>
              </a:rPr>
              <a:t>m</a:t>
            </a:r>
            <a:r>
              <a:rPr sz="2800" spc="-240" dirty="0">
                <a:solidFill>
                  <a:srgbClr val="3C3C3C"/>
                </a:solidFill>
                <a:latin typeface="Trebuchet MS" panose="020B0603020202020204"/>
                <a:cs typeface="Trebuchet MS" panose="020B0603020202020204"/>
              </a:rPr>
              <a:t>at</a:t>
            </a:r>
            <a:r>
              <a:rPr sz="2800" spc="-145" dirty="0">
                <a:solidFill>
                  <a:srgbClr val="3C3C3C"/>
                </a:solidFill>
                <a:latin typeface="Trebuchet MS" panose="020B0603020202020204"/>
                <a:cs typeface="Trebuchet MS" panose="020B0603020202020204"/>
              </a:rPr>
              <a:t>i</a:t>
            </a:r>
            <a:r>
              <a:rPr sz="2800" spc="-125" dirty="0">
                <a:solidFill>
                  <a:srgbClr val="3C3C3C"/>
                </a:solidFill>
                <a:latin typeface="Trebuchet MS" panose="020B0603020202020204"/>
                <a:cs typeface="Trebuchet MS" panose="020B0603020202020204"/>
              </a:rPr>
              <a:t>c</a:t>
            </a:r>
            <a:r>
              <a:rPr sz="2800" spc="-415" dirty="0">
                <a:solidFill>
                  <a:srgbClr val="3C3C3C"/>
                </a:solidFill>
                <a:latin typeface="Trebuchet MS" panose="020B0603020202020204"/>
                <a:cs typeface="Trebuchet MS" panose="020B0603020202020204"/>
              </a:rPr>
              <a:t>,</a:t>
            </a:r>
            <a:r>
              <a:rPr sz="2800" spc="-405"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70" dirty="0">
                <a:solidFill>
                  <a:srgbClr val="3C3C3C"/>
                </a:solidFill>
                <a:latin typeface="Trebuchet MS" panose="020B0603020202020204"/>
                <a:cs typeface="Trebuchet MS" panose="020B0603020202020204"/>
              </a:rPr>
              <a:t>h</a:t>
            </a:r>
            <a:r>
              <a:rPr sz="2800" spc="-155" dirty="0">
                <a:solidFill>
                  <a:srgbClr val="3C3C3C"/>
                </a:solidFill>
                <a:latin typeface="Trebuchet MS" panose="020B0603020202020204"/>
                <a:cs typeface="Trebuchet MS" panose="020B0603020202020204"/>
              </a:rPr>
              <a:t>en</a:t>
            </a:r>
            <a:r>
              <a:rPr sz="2800" spc="-95" dirty="0">
                <a:solidFill>
                  <a:srgbClr val="3C3C3C"/>
                </a:solidFill>
                <a:latin typeface="Trebuchet MS" panose="020B0603020202020204"/>
                <a:cs typeface="Trebuchet MS" panose="020B0603020202020204"/>
              </a:rPr>
              <a:t> </a:t>
            </a:r>
            <a:r>
              <a:rPr sz="2800" spc="-80" dirty="0">
                <a:solidFill>
                  <a:srgbClr val="3C3C3C"/>
                </a:solidFill>
                <a:latin typeface="Trebuchet MS" panose="020B0603020202020204"/>
                <a:cs typeface="Trebuchet MS" panose="020B0603020202020204"/>
              </a:rPr>
              <a:t>co</a:t>
            </a:r>
            <a:r>
              <a:rPr sz="2800" spc="-125" dirty="0">
                <a:solidFill>
                  <a:srgbClr val="3C3C3C"/>
                </a:solidFill>
                <a:latin typeface="Trebuchet MS" panose="020B0603020202020204"/>
                <a:cs typeface="Trebuchet MS" panose="020B0603020202020204"/>
              </a:rPr>
              <a:t>n</a:t>
            </a:r>
            <a:r>
              <a:rPr sz="2800" spc="-204" dirty="0">
                <a:solidFill>
                  <a:srgbClr val="3C3C3C"/>
                </a:solidFill>
                <a:latin typeface="Trebuchet MS" panose="020B0603020202020204"/>
                <a:cs typeface="Trebuchet MS" panose="020B0603020202020204"/>
              </a:rPr>
              <a:t>v</a:t>
            </a:r>
            <a:r>
              <a:rPr sz="2800" spc="-95" dirty="0">
                <a:solidFill>
                  <a:srgbClr val="3C3C3C"/>
                </a:solidFill>
                <a:latin typeface="Trebuchet MS" panose="020B0603020202020204"/>
                <a:cs typeface="Trebuchet MS" panose="020B0603020202020204"/>
              </a:rPr>
              <a:t>e</a:t>
            </a:r>
            <a:r>
              <a:rPr sz="2800" spc="-80" dirty="0">
                <a:solidFill>
                  <a:srgbClr val="3C3C3C"/>
                </a:solidFill>
                <a:latin typeface="Trebuchet MS" panose="020B0603020202020204"/>
                <a:cs typeface="Trebuchet MS" panose="020B0603020202020204"/>
              </a:rPr>
              <a:t>r</a:t>
            </a:r>
            <a:r>
              <a:rPr sz="2800" spc="-55" dirty="0">
                <a:solidFill>
                  <a:srgbClr val="3C3C3C"/>
                </a:solidFill>
                <a:latin typeface="Trebuchet MS" panose="020B0603020202020204"/>
                <a:cs typeface="Trebuchet MS" panose="020B0603020202020204"/>
              </a:rPr>
              <a:t>si</a:t>
            </a:r>
            <a:r>
              <a:rPr sz="2800" spc="-75" dirty="0">
                <a:solidFill>
                  <a:srgbClr val="3C3C3C"/>
                </a:solidFill>
                <a:latin typeface="Trebuchet MS" panose="020B0603020202020204"/>
                <a:cs typeface="Trebuchet MS" panose="020B0603020202020204"/>
              </a:rPr>
              <a:t>o</a:t>
            </a:r>
            <a:r>
              <a:rPr sz="2800" spc="-125" dirty="0">
                <a:solidFill>
                  <a:srgbClr val="3C3C3C"/>
                </a:solidFill>
                <a:latin typeface="Trebuchet MS" panose="020B0603020202020204"/>
                <a:cs typeface="Trebuchet MS" panose="020B0603020202020204"/>
              </a:rPr>
              <a:t>n</a:t>
            </a:r>
            <a:r>
              <a:rPr sz="2800" spc="-140" dirty="0">
                <a:solidFill>
                  <a:srgbClr val="3C3C3C"/>
                </a:solidFill>
                <a:latin typeface="Trebuchet MS" panose="020B0603020202020204"/>
                <a:cs typeface="Trebuchet MS" panose="020B0603020202020204"/>
              </a:rPr>
              <a:t> </a:t>
            </a:r>
            <a:r>
              <a:rPr sz="2800" spc="50" dirty="0">
                <a:solidFill>
                  <a:srgbClr val="3C3C3C"/>
                </a:solidFill>
                <a:latin typeface="Trebuchet MS" panose="020B0603020202020204"/>
                <a:cs typeface="Trebuchet MS" panose="020B0603020202020204"/>
              </a:rPr>
              <a:t>o</a:t>
            </a:r>
            <a:r>
              <a:rPr sz="2800" spc="-150" dirty="0">
                <a:solidFill>
                  <a:srgbClr val="3C3C3C"/>
                </a:solidFill>
                <a:latin typeface="Trebuchet MS" panose="020B0603020202020204"/>
                <a:cs typeface="Trebuchet MS" panose="020B0603020202020204"/>
              </a:rPr>
              <a:t>p</a:t>
            </a:r>
            <a:r>
              <a:rPr sz="2800" spc="-210" dirty="0">
                <a:solidFill>
                  <a:srgbClr val="3C3C3C"/>
                </a:solidFill>
                <a:latin typeface="Trebuchet MS" panose="020B0603020202020204"/>
                <a:cs typeface="Trebuchet MS" panose="020B0603020202020204"/>
              </a:rPr>
              <a:t>t</a:t>
            </a:r>
            <a:r>
              <a:rPr sz="2800" spc="-145" dirty="0">
                <a:solidFill>
                  <a:srgbClr val="3C3C3C"/>
                </a:solidFill>
                <a:latin typeface="Trebuchet MS" panose="020B0603020202020204"/>
                <a:cs typeface="Trebuchet MS" panose="020B0603020202020204"/>
              </a:rPr>
              <a:t>i</a:t>
            </a:r>
            <a:r>
              <a:rPr sz="2800" spc="50" dirty="0">
                <a:solidFill>
                  <a:srgbClr val="3C3C3C"/>
                </a:solidFill>
                <a:latin typeface="Trebuchet MS" panose="020B0603020202020204"/>
                <a:cs typeface="Trebuchet MS" panose="020B0603020202020204"/>
              </a:rPr>
              <a:t>o</a:t>
            </a:r>
            <a:r>
              <a:rPr sz="2800" spc="-125" dirty="0">
                <a:solidFill>
                  <a:srgbClr val="3C3C3C"/>
                </a:solidFill>
                <a:latin typeface="Trebuchet MS" panose="020B0603020202020204"/>
                <a:cs typeface="Trebuchet MS" panose="020B0603020202020204"/>
              </a:rPr>
              <a:t>n</a:t>
            </a:r>
            <a:r>
              <a:rPr sz="2800" spc="-120" dirty="0">
                <a:solidFill>
                  <a:srgbClr val="3C3C3C"/>
                </a:solidFill>
                <a:latin typeface="Trebuchet MS" panose="020B0603020202020204"/>
                <a:cs typeface="Trebuchet MS" panose="020B0603020202020204"/>
              </a:rPr>
              <a:t> </a:t>
            </a:r>
            <a:r>
              <a:rPr sz="2800" spc="-80" dirty="0">
                <a:solidFill>
                  <a:srgbClr val="3C3C3C"/>
                </a:solidFill>
                <a:latin typeface="Trebuchet MS" panose="020B0603020202020204"/>
                <a:cs typeface="Trebuchet MS" panose="020B0603020202020204"/>
              </a:rPr>
              <a:t>s</a:t>
            </a:r>
            <a:r>
              <a:rPr sz="2800" spc="-100" dirty="0">
                <a:solidFill>
                  <a:srgbClr val="3C3C3C"/>
                </a:solidFill>
                <a:latin typeface="Trebuchet MS" panose="020B0603020202020204"/>
                <a:cs typeface="Trebuchet MS" panose="020B0603020202020204"/>
              </a:rPr>
              <a:t>h</a:t>
            </a:r>
            <a:r>
              <a:rPr sz="2800" spc="50" dirty="0">
                <a:solidFill>
                  <a:srgbClr val="3C3C3C"/>
                </a:solidFill>
                <a:latin typeface="Trebuchet MS" panose="020B0603020202020204"/>
                <a:cs typeface="Trebuchet MS" panose="020B0603020202020204"/>
              </a:rPr>
              <a:t>o</a:t>
            </a:r>
            <a:r>
              <a:rPr sz="2800" spc="-120" dirty="0">
                <a:solidFill>
                  <a:srgbClr val="3C3C3C"/>
                </a:solidFill>
                <a:latin typeface="Trebuchet MS" panose="020B0603020202020204"/>
                <a:cs typeface="Trebuchet MS" panose="020B0603020202020204"/>
              </a:rPr>
              <a:t>u</a:t>
            </a:r>
            <a:r>
              <a:rPr sz="2800" spc="-204" dirty="0">
                <a:solidFill>
                  <a:srgbClr val="3C3C3C"/>
                </a:solidFill>
                <a:latin typeface="Trebuchet MS" panose="020B0603020202020204"/>
                <a:cs typeface="Trebuchet MS" panose="020B0603020202020204"/>
              </a:rPr>
              <a:t>l</a:t>
            </a:r>
            <a:r>
              <a:rPr sz="2800" spc="-130" dirty="0">
                <a:solidFill>
                  <a:srgbClr val="3C3C3C"/>
                </a:solidFill>
                <a:latin typeface="Trebuchet MS" panose="020B0603020202020204"/>
                <a:cs typeface="Trebuchet MS" panose="020B0603020202020204"/>
              </a:rPr>
              <a:t>d</a:t>
            </a:r>
            <a:r>
              <a:rPr sz="2800" spc="-140" dirty="0">
                <a:solidFill>
                  <a:srgbClr val="3C3C3C"/>
                </a:solidFill>
                <a:latin typeface="Trebuchet MS" panose="020B0603020202020204"/>
                <a:cs typeface="Trebuchet MS" panose="020B0603020202020204"/>
              </a:rPr>
              <a:t> </a:t>
            </a:r>
            <a:r>
              <a:rPr sz="2800" spc="-310" dirty="0">
                <a:solidFill>
                  <a:srgbClr val="3C3C3C"/>
                </a:solidFill>
                <a:latin typeface="Trebuchet MS" panose="020B0603020202020204"/>
                <a:cs typeface="Trebuchet MS" panose="020B0603020202020204"/>
              </a:rPr>
              <a:t>a</a:t>
            </a:r>
            <a:r>
              <a:rPr sz="2800" spc="-195" dirty="0">
                <a:solidFill>
                  <a:srgbClr val="3C3C3C"/>
                </a:solidFill>
                <a:latin typeface="Trebuchet MS" panose="020B0603020202020204"/>
                <a:cs typeface="Trebuchet MS" panose="020B0603020202020204"/>
              </a:rPr>
              <a:t>l</a:t>
            </a:r>
            <a:r>
              <a:rPr sz="2800" spc="-70" dirty="0">
                <a:solidFill>
                  <a:srgbClr val="3C3C3C"/>
                </a:solidFill>
                <a:latin typeface="Trebuchet MS" panose="020B0603020202020204"/>
                <a:cs typeface="Trebuchet MS" panose="020B0603020202020204"/>
              </a:rPr>
              <a:t>w</a:t>
            </a:r>
            <a:r>
              <a:rPr sz="2800" spc="-400" dirty="0">
                <a:solidFill>
                  <a:srgbClr val="3C3C3C"/>
                </a:solidFill>
                <a:latin typeface="Trebuchet MS" panose="020B0603020202020204"/>
                <a:cs typeface="Trebuchet MS" panose="020B0603020202020204"/>
              </a:rPr>
              <a:t>a</a:t>
            </a:r>
            <a:r>
              <a:rPr sz="2800" spc="-105" dirty="0">
                <a:solidFill>
                  <a:srgbClr val="3C3C3C"/>
                </a:solidFill>
                <a:latin typeface="Trebuchet MS" panose="020B0603020202020204"/>
                <a:cs typeface="Trebuchet MS" panose="020B0603020202020204"/>
              </a:rPr>
              <a:t>ys</a:t>
            </a:r>
            <a:r>
              <a:rPr sz="2800" spc="-85"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b</a:t>
            </a:r>
            <a:r>
              <a:rPr sz="2800" spc="-130" dirty="0">
                <a:solidFill>
                  <a:srgbClr val="3C3C3C"/>
                </a:solidFill>
                <a:latin typeface="Trebuchet MS" panose="020B0603020202020204"/>
                <a:cs typeface="Trebuchet MS" panose="020B0603020202020204"/>
              </a:rPr>
              <a:t>e  </a:t>
            </a:r>
            <a:r>
              <a:rPr sz="2800" spc="-145" dirty="0">
                <a:solidFill>
                  <a:srgbClr val="3C3C3C"/>
                </a:solidFill>
                <a:latin typeface="Trebuchet MS" panose="020B0603020202020204"/>
                <a:cs typeface="Trebuchet MS" panose="020B0603020202020204"/>
              </a:rPr>
              <a:t>k</a:t>
            </a:r>
            <a:r>
              <a:rPr sz="2800" spc="-170" dirty="0">
                <a:solidFill>
                  <a:srgbClr val="3C3C3C"/>
                </a:solidFill>
                <a:latin typeface="Trebuchet MS" panose="020B0603020202020204"/>
                <a:cs typeface="Trebuchet MS" panose="020B0603020202020204"/>
              </a:rPr>
              <a:t>e</a:t>
            </a:r>
            <a:r>
              <a:rPr sz="2800" spc="-165" dirty="0">
                <a:solidFill>
                  <a:srgbClr val="3C3C3C"/>
                </a:solidFill>
                <a:latin typeface="Trebuchet MS" panose="020B0603020202020204"/>
                <a:cs typeface="Trebuchet MS" panose="020B0603020202020204"/>
              </a:rPr>
              <a:t>p</a:t>
            </a:r>
            <a:r>
              <a:rPr sz="2800" spc="-175" dirty="0">
                <a:solidFill>
                  <a:srgbClr val="3C3C3C"/>
                </a:solidFill>
                <a:latin typeface="Trebuchet MS" panose="020B0603020202020204"/>
                <a:cs typeface="Trebuchet MS" panose="020B0603020202020204"/>
              </a:rPr>
              <a:t>t</a:t>
            </a:r>
            <a:r>
              <a:rPr sz="2800" spc="-100"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i</a:t>
            </a:r>
            <a:r>
              <a:rPr sz="2800" spc="-125" dirty="0">
                <a:solidFill>
                  <a:srgbClr val="3C3C3C"/>
                </a:solidFill>
                <a:latin typeface="Trebuchet MS" panose="020B0603020202020204"/>
                <a:cs typeface="Trebuchet MS" panose="020B0603020202020204"/>
              </a:rPr>
              <a:t>n</a:t>
            </a:r>
            <a:r>
              <a:rPr sz="2800" spc="-95"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mi</a:t>
            </a:r>
            <a:r>
              <a:rPr sz="2800" spc="-150" dirty="0">
                <a:solidFill>
                  <a:srgbClr val="3C3C3C"/>
                </a:solidFill>
                <a:latin typeface="Trebuchet MS" panose="020B0603020202020204"/>
                <a:cs typeface="Trebuchet MS" panose="020B0603020202020204"/>
              </a:rPr>
              <a:t>n</a:t>
            </a:r>
            <a:r>
              <a:rPr sz="2800" spc="-130" dirty="0">
                <a:solidFill>
                  <a:srgbClr val="3C3C3C"/>
                </a:solidFill>
                <a:latin typeface="Trebuchet MS" panose="020B0603020202020204"/>
                <a:cs typeface="Trebuchet MS" panose="020B0603020202020204"/>
              </a:rPr>
              <a:t>d</a:t>
            </a:r>
            <a:endParaRPr sz="2800">
              <a:latin typeface="Trebuchet MS" panose="020B0603020202020204"/>
              <a:cs typeface="Trebuchet MS" panose="020B0603020202020204"/>
            </a:endParaRPr>
          </a:p>
          <a:p>
            <a:pPr marL="317500" marR="857885" indent="-304800">
              <a:lnSpc>
                <a:spcPct val="100000"/>
              </a:lnSpc>
              <a:spcBef>
                <a:spcPts val="1280"/>
              </a:spcBef>
              <a:buClr>
                <a:srgbClr val="903062"/>
              </a:buClr>
              <a:buSzPct val="91000"/>
              <a:buFont typeface="Cambria" panose="02040503050406030204"/>
              <a:buChar char="◾"/>
              <a:tabLst>
                <a:tab pos="317500" algn="l"/>
              </a:tabLst>
            </a:pPr>
            <a:r>
              <a:rPr sz="2800" spc="30" dirty="0">
                <a:solidFill>
                  <a:srgbClr val="3C3C3C"/>
                </a:solidFill>
                <a:latin typeface="Trebuchet MS" panose="020B0603020202020204"/>
                <a:cs typeface="Trebuchet MS" panose="020B0603020202020204"/>
              </a:rPr>
              <a:t>On</a:t>
            </a:r>
            <a:r>
              <a:rPr sz="2800" dirty="0">
                <a:solidFill>
                  <a:srgbClr val="3C3C3C"/>
                </a:solidFill>
                <a:latin typeface="Trebuchet MS" panose="020B0603020202020204"/>
                <a:cs typeface="Trebuchet MS" panose="020B0603020202020204"/>
              </a:rPr>
              <a:t>l</a:t>
            </a:r>
            <a:r>
              <a:rPr sz="2800" spc="-155" dirty="0">
                <a:solidFill>
                  <a:srgbClr val="3C3C3C"/>
                </a:solidFill>
                <a:latin typeface="Trebuchet MS" panose="020B0603020202020204"/>
                <a:cs typeface="Trebuchet MS" panose="020B0603020202020204"/>
              </a:rPr>
              <a:t>y</a:t>
            </a:r>
            <a:r>
              <a:rPr sz="2800" spc="-105" dirty="0">
                <a:solidFill>
                  <a:srgbClr val="3C3C3C"/>
                </a:solidFill>
                <a:latin typeface="Trebuchet MS" panose="020B0603020202020204"/>
                <a:cs typeface="Trebuchet MS" panose="020B0603020202020204"/>
              </a:rPr>
              <a:t> </a:t>
            </a:r>
            <a:r>
              <a:rPr sz="2800" spc="-185" dirty="0">
                <a:solidFill>
                  <a:srgbClr val="3C3C3C"/>
                </a:solidFill>
                <a:latin typeface="Trebuchet MS" panose="020B0603020202020204"/>
                <a:cs typeface="Trebuchet MS" panose="020B0603020202020204"/>
              </a:rPr>
              <a:t>i</a:t>
            </a:r>
            <a:r>
              <a:rPr sz="2800" spc="-335" dirty="0">
                <a:solidFill>
                  <a:srgbClr val="3C3C3C"/>
                </a:solidFill>
                <a:latin typeface="Trebuchet MS" panose="020B0603020202020204"/>
                <a:cs typeface="Trebuchet MS" panose="020B0603020202020204"/>
              </a:rPr>
              <a:t>f</a:t>
            </a:r>
            <a:r>
              <a:rPr sz="2800" spc="-85"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65" dirty="0">
                <a:solidFill>
                  <a:srgbClr val="3C3C3C"/>
                </a:solidFill>
                <a:latin typeface="Trebuchet MS" panose="020B0603020202020204"/>
                <a:cs typeface="Trebuchet MS" panose="020B0603020202020204"/>
              </a:rPr>
              <a:t>h</a:t>
            </a:r>
            <a:r>
              <a:rPr sz="2800" spc="-185" dirty="0">
                <a:solidFill>
                  <a:srgbClr val="3C3C3C"/>
                </a:solidFill>
                <a:latin typeface="Trebuchet MS" panose="020B0603020202020204"/>
                <a:cs typeface="Trebuchet MS" panose="020B0603020202020204"/>
              </a:rPr>
              <a:t>e</a:t>
            </a:r>
            <a:r>
              <a:rPr sz="2800" spc="-100" dirty="0">
                <a:solidFill>
                  <a:srgbClr val="3C3C3C"/>
                </a:solidFill>
                <a:latin typeface="Trebuchet MS" panose="020B0603020202020204"/>
                <a:cs typeface="Trebuchet MS" panose="020B0603020202020204"/>
              </a:rPr>
              <a:t> </a:t>
            </a:r>
            <a:r>
              <a:rPr sz="2800" spc="-80" dirty="0">
                <a:solidFill>
                  <a:srgbClr val="3C3C3C"/>
                </a:solidFill>
                <a:latin typeface="Trebuchet MS" panose="020B0603020202020204"/>
                <a:cs typeface="Trebuchet MS" panose="020B0603020202020204"/>
              </a:rPr>
              <a:t>s</a:t>
            </a:r>
            <a:r>
              <a:rPr sz="2800" spc="-100" dirty="0">
                <a:solidFill>
                  <a:srgbClr val="3C3C3C"/>
                </a:solidFill>
                <a:latin typeface="Trebuchet MS" panose="020B0603020202020204"/>
                <a:cs typeface="Trebuchet MS" panose="020B0603020202020204"/>
              </a:rPr>
              <a:t>u</a:t>
            </a:r>
            <a:r>
              <a:rPr sz="2800" spc="-90" dirty="0">
                <a:solidFill>
                  <a:srgbClr val="3C3C3C"/>
                </a:solidFill>
                <a:latin typeface="Trebuchet MS" panose="020B0603020202020204"/>
                <a:cs typeface="Trebuchet MS" panose="020B0603020202020204"/>
              </a:rPr>
              <a:t>rgeon </a:t>
            </a:r>
            <a:r>
              <a:rPr sz="2800" spc="-185" dirty="0">
                <a:solidFill>
                  <a:srgbClr val="3C3C3C"/>
                </a:solidFill>
                <a:latin typeface="Trebuchet MS" panose="020B0603020202020204"/>
                <a:cs typeface="Trebuchet MS" panose="020B0603020202020204"/>
              </a:rPr>
              <a:t>i</a:t>
            </a:r>
            <a:r>
              <a:rPr sz="2800" spc="-55" dirty="0">
                <a:solidFill>
                  <a:srgbClr val="3C3C3C"/>
                </a:solidFill>
                <a:latin typeface="Trebuchet MS" panose="020B0603020202020204"/>
                <a:cs typeface="Trebuchet MS" panose="020B0603020202020204"/>
              </a:rPr>
              <a:t>s</a:t>
            </a:r>
            <a:r>
              <a:rPr sz="2800" spc="-100" dirty="0">
                <a:solidFill>
                  <a:srgbClr val="3C3C3C"/>
                </a:solidFill>
                <a:latin typeface="Trebuchet MS" panose="020B0603020202020204"/>
                <a:cs typeface="Trebuchet MS" panose="020B0603020202020204"/>
              </a:rPr>
              <a:t> </a:t>
            </a:r>
            <a:r>
              <a:rPr sz="2800" spc="-95" dirty="0">
                <a:solidFill>
                  <a:srgbClr val="3C3C3C"/>
                </a:solidFill>
                <a:latin typeface="Trebuchet MS" panose="020B0603020202020204"/>
                <a:cs typeface="Trebuchet MS" panose="020B0603020202020204"/>
              </a:rPr>
              <a:t>e</a:t>
            </a:r>
            <a:r>
              <a:rPr sz="2800" spc="-85" dirty="0">
                <a:solidFill>
                  <a:srgbClr val="3C3C3C"/>
                </a:solidFill>
                <a:latin typeface="Trebuchet MS" panose="020B0603020202020204"/>
                <a:cs typeface="Trebuchet MS" panose="020B0603020202020204"/>
              </a:rPr>
              <a:t>x</a:t>
            </a:r>
            <a:r>
              <a:rPr sz="2800" spc="-155" dirty="0">
                <a:solidFill>
                  <a:srgbClr val="3C3C3C"/>
                </a:solidFill>
                <a:latin typeface="Trebuchet MS" panose="020B0603020202020204"/>
                <a:cs typeface="Trebuchet MS" panose="020B0603020202020204"/>
              </a:rPr>
              <a:t>p</a:t>
            </a:r>
            <a:r>
              <a:rPr sz="2800" spc="-95" dirty="0">
                <a:solidFill>
                  <a:srgbClr val="3C3C3C"/>
                </a:solidFill>
                <a:latin typeface="Trebuchet MS" panose="020B0603020202020204"/>
                <a:cs typeface="Trebuchet MS" panose="020B0603020202020204"/>
              </a:rPr>
              <a:t>e</a:t>
            </a:r>
            <a:r>
              <a:rPr sz="2800" spc="-80" dirty="0">
                <a:solidFill>
                  <a:srgbClr val="3C3C3C"/>
                </a:solidFill>
                <a:latin typeface="Trebuchet MS" panose="020B0603020202020204"/>
                <a:cs typeface="Trebuchet MS" panose="020B0603020202020204"/>
              </a:rPr>
              <a:t>r</a:t>
            </a:r>
            <a:r>
              <a:rPr sz="2800" spc="-185" dirty="0">
                <a:solidFill>
                  <a:srgbClr val="3C3C3C"/>
                </a:solidFill>
                <a:latin typeface="Trebuchet MS" panose="020B0603020202020204"/>
                <a:cs typeface="Trebuchet MS" panose="020B0603020202020204"/>
              </a:rPr>
              <a:t>i</a:t>
            </a:r>
            <a:r>
              <a:rPr sz="2800" spc="-155" dirty="0">
                <a:solidFill>
                  <a:srgbClr val="3C3C3C"/>
                </a:solidFill>
                <a:latin typeface="Trebuchet MS" panose="020B0603020202020204"/>
                <a:cs typeface="Trebuchet MS" panose="020B0603020202020204"/>
              </a:rPr>
              <a:t>e</a:t>
            </a:r>
            <a:r>
              <a:rPr sz="2800" spc="-150" dirty="0">
                <a:solidFill>
                  <a:srgbClr val="3C3C3C"/>
                </a:solidFill>
                <a:latin typeface="Trebuchet MS" panose="020B0603020202020204"/>
                <a:cs typeface="Trebuchet MS" panose="020B0603020202020204"/>
              </a:rPr>
              <a:t>n</a:t>
            </a:r>
            <a:r>
              <a:rPr sz="2800" spc="-160" dirty="0">
                <a:solidFill>
                  <a:srgbClr val="3C3C3C"/>
                </a:solidFill>
                <a:latin typeface="Trebuchet MS" panose="020B0603020202020204"/>
                <a:cs typeface="Trebuchet MS" panose="020B0603020202020204"/>
              </a:rPr>
              <a:t>ced</a:t>
            </a:r>
            <a:r>
              <a:rPr sz="2800" spc="-150" dirty="0">
                <a:solidFill>
                  <a:srgbClr val="3C3C3C"/>
                </a:solidFill>
                <a:latin typeface="Trebuchet MS" panose="020B0603020202020204"/>
                <a:cs typeface="Trebuchet MS" panose="020B0603020202020204"/>
              </a:rPr>
              <a:t> </a:t>
            </a:r>
            <a:r>
              <a:rPr sz="2800" spc="-200" dirty="0">
                <a:solidFill>
                  <a:srgbClr val="3C3C3C"/>
                </a:solidFill>
                <a:latin typeface="Trebuchet MS" panose="020B0603020202020204"/>
                <a:cs typeface="Trebuchet MS" panose="020B0603020202020204"/>
              </a:rPr>
              <a:t>a</a:t>
            </a:r>
            <a:r>
              <a:rPr sz="2800" spc="-195" dirty="0">
                <a:solidFill>
                  <a:srgbClr val="3C3C3C"/>
                </a:solidFill>
                <a:latin typeface="Trebuchet MS" panose="020B0603020202020204"/>
                <a:cs typeface="Trebuchet MS" panose="020B0603020202020204"/>
              </a:rPr>
              <a:t>n</a:t>
            </a:r>
            <a:r>
              <a:rPr sz="2800" spc="-130" dirty="0">
                <a:solidFill>
                  <a:srgbClr val="3C3C3C"/>
                </a:solidFill>
                <a:latin typeface="Trebuchet MS" panose="020B0603020202020204"/>
                <a:cs typeface="Trebuchet MS" panose="020B0603020202020204"/>
              </a:rPr>
              <a:t>d</a:t>
            </a:r>
            <a:r>
              <a:rPr sz="2800" spc="-90" dirty="0">
                <a:solidFill>
                  <a:srgbClr val="3C3C3C"/>
                </a:solidFill>
                <a:latin typeface="Trebuchet MS" panose="020B0603020202020204"/>
                <a:cs typeface="Trebuchet MS" panose="020B0603020202020204"/>
              </a:rPr>
              <a:t> </a:t>
            </a:r>
            <a:r>
              <a:rPr sz="2800" spc="-155" dirty="0">
                <a:solidFill>
                  <a:srgbClr val="3C3C3C"/>
                </a:solidFill>
                <a:latin typeface="Trebuchet MS" panose="020B0603020202020204"/>
                <a:cs typeface="Trebuchet MS" panose="020B0603020202020204"/>
              </a:rPr>
              <a:t>p</a:t>
            </a:r>
            <a:r>
              <a:rPr sz="2800" spc="-60" dirty="0">
                <a:solidFill>
                  <a:srgbClr val="3C3C3C"/>
                </a:solidFill>
                <a:latin typeface="Trebuchet MS" panose="020B0603020202020204"/>
                <a:cs typeface="Trebuchet MS" panose="020B0603020202020204"/>
              </a:rPr>
              <a:t>r</a:t>
            </a:r>
            <a:r>
              <a:rPr sz="2800" spc="50" dirty="0">
                <a:solidFill>
                  <a:srgbClr val="3C3C3C"/>
                </a:solidFill>
                <a:latin typeface="Trebuchet MS" panose="020B0603020202020204"/>
                <a:cs typeface="Trebuchet MS" panose="020B0603020202020204"/>
              </a:rPr>
              <a:t>o</a:t>
            </a:r>
            <a:r>
              <a:rPr sz="2800" spc="-155" dirty="0">
                <a:solidFill>
                  <a:srgbClr val="3C3C3C"/>
                </a:solidFill>
                <a:latin typeface="Trebuchet MS" panose="020B0603020202020204"/>
                <a:cs typeface="Trebuchet MS" panose="020B0603020202020204"/>
              </a:rPr>
              <a:t>p</a:t>
            </a:r>
            <a:r>
              <a:rPr sz="2800" spc="-70" dirty="0">
                <a:solidFill>
                  <a:srgbClr val="3C3C3C"/>
                </a:solidFill>
                <a:latin typeface="Trebuchet MS" panose="020B0603020202020204"/>
                <a:cs typeface="Trebuchet MS" panose="020B0603020202020204"/>
              </a:rPr>
              <a:t>er  </a:t>
            </a:r>
            <a:r>
              <a:rPr sz="2800" spc="-125" dirty="0">
                <a:solidFill>
                  <a:srgbClr val="3C3C3C"/>
                </a:solidFill>
                <a:latin typeface="Trebuchet MS" panose="020B0603020202020204"/>
                <a:cs typeface="Trebuchet MS" panose="020B0603020202020204"/>
              </a:rPr>
              <a:t>instruments </a:t>
            </a:r>
            <a:r>
              <a:rPr sz="2800" spc="-165" dirty="0">
                <a:solidFill>
                  <a:srgbClr val="3C3C3C"/>
                </a:solidFill>
                <a:latin typeface="Trebuchet MS" panose="020B0603020202020204"/>
                <a:cs typeface="Trebuchet MS" panose="020B0603020202020204"/>
              </a:rPr>
              <a:t>are</a:t>
            </a:r>
            <a:r>
              <a:rPr sz="2800" spc="-80" dirty="0">
                <a:solidFill>
                  <a:srgbClr val="3C3C3C"/>
                </a:solidFill>
                <a:latin typeface="Trebuchet MS" panose="020B0603020202020204"/>
                <a:cs typeface="Trebuchet MS" panose="020B0603020202020204"/>
              </a:rPr>
              <a:t> </a:t>
            </a:r>
            <a:r>
              <a:rPr sz="2800" spc="-220" dirty="0">
                <a:solidFill>
                  <a:srgbClr val="3C3C3C"/>
                </a:solidFill>
                <a:latin typeface="Trebuchet MS" panose="020B0603020202020204"/>
                <a:cs typeface="Trebuchet MS" panose="020B0603020202020204"/>
              </a:rPr>
              <a:t>available</a:t>
            </a:r>
            <a:r>
              <a:rPr sz="2800" spc="-125" dirty="0">
                <a:solidFill>
                  <a:srgbClr val="3C3C3C"/>
                </a:solidFill>
                <a:latin typeface="Trebuchet MS" panose="020B0603020202020204"/>
                <a:cs typeface="Trebuchet MS" panose="020B0603020202020204"/>
              </a:rPr>
              <a:t> </a:t>
            </a:r>
            <a:r>
              <a:rPr sz="2800" spc="-105" dirty="0">
                <a:solidFill>
                  <a:srgbClr val="3C3C3C"/>
                </a:solidFill>
                <a:latin typeface="Trebuchet MS" panose="020B0603020202020204"/>
                <a:cs typeface="Trebuchet MS" panose="020B0603020202020204"/>
              </a:rPr>
              <a:t>(both</a:t>
            </a:r>
            <a:r>
              <a:rPr sz="2800" spc="-114" dirty="0">
                <a:solidFill>
                  <a:srgbClr val="3C3C3C"/>
                </a:solidFill>
                <a:latin typeface="Trebuchet MS" panose="020B0603020202020204"/>
                <a:cs typeface="Trebuchet MS" panose="020B0603020202020204"/>
              </a:rPr>
              <a:t> </a:t>
            </a:r>
            <a:r>
              <a:rPr sz="2800" spc="-135" dirty="0">
                <a:solidFill>
                  <a:srgbClr val="3C3C3C"/>
                </a:solidFill>
                <a:latin typeface="Trebuchet MS" panose="020B0603020202020204"/>
                <a:cs typeface="Trebuchet MS" panose="020B0603020202020204"/>
              </a:rPr>
              <a:t>must</a:t>
            </a:r>
            <a:r>
              <a:rPr sz="2800" spc="-95" dirty="0">
                <a:solidFill>
                  <a:srgbClr val="3C3C3C"/>
                </a:solidFill>
                <a:latin typeface="Trebuchet MS" panose="020B0603020202020204"/>
                <a:cs typeface="Trebuchet MS" panose="020B0603020202020204"/>
              </a:rPr>
              <a:t> </a:t>
            </a:r>
            <a:r>
              <a:rPr sz="2800" spc="-170" dirty="0">
                <a:solidFill>
                  <a:srgbClr val="3C3C3C"/>
                </a:solidFill>
                <a:latin typeface="Trebuchet MS" panose="020B0603020202020204"/>
                <a:cs typeface="Trebuchet MS" panose="020B0603020202020204"/>
              </a:rPr>
              <a:t>be</a:t>
            </a:r>
            <a:r>
              <a:rPr sz="2800" spc="-80" dirty="0">
                <a:solidFill>
                  <a:srgbClr val="3C3C3C"/>
                </a:solidFill>
                <a:latin typeface="Trebuchet MS" panose="020B0603020202020204"/>
                <a:cs typeface="Trebuchet MS" panose="020B0603020202020204"/>
              </a:rPr>
              <a:t> </a:t>
            </a:r>
            <a:r>
              <a:rPr sz="2800" spc="-195" dirty="0">
                <a:solidFill>
                  <a:srgbClr val="3C3C3C"/>
                </a:solidFill>
                <a:latin typeface="Trebuchet MS" panose="020B0603020202020204"/>
                <a:cs typeface="Trebuchet MS" panose="020B0603020202020204"/>
              </a:rPr>
              <a:t>applicable)</a:t>
            </a:r>
            <a:endParaRPr sz="2800">
              <a:latin typeface="Trebuchet MS" panose="020B0603020202020204"/>
              <a:cs typeface="Trebuchet MS" panose="020B0603020202020204"/>
            </a:endParaRPr>
          </a:p>
          <a:p>
            <a:pPr marL="317500" indent="-304800">
              <a:lnSpc>
                <a:spcPct val="100000"/>
              </a:lnSpc>
              <a:spcBef>
                <a:spcPts val="1270"/>
              </a:spcBef>
              <a:buClr>
                <a:srgbClr val="903062"/>
              </a:buClr>
              <a:buSzPct val="91000"/>
              <a:buFont typeface="Cambria" panose="02040503050406030204"/>
              <a:buChar char="◾"/>
              <a:tabLst>
                <a:tab pos="317500" algn="l"/>
                <a:tab pos="4740910" algn="l"/>
              </a:tabLst>
            </a:pPr>
            <a:r>
              <a:rPr sz="2800" spc="-204" dirty="0">
                <a:solidFill>
                  <a:srgbClr val="3C3C3C"/>
                </a:solidFill>
                <a:latin typeface="Trebuchet MS" panose="020B0603020202020204"/>
                <a:cs typeface="Trebuchet MS" panose="020B0603020202020204"/>
              </a:rPr>
              <a:t>If</a:t>
            </a:r>
            <a:r>
              <a:rPr sz="2800" spc="-70"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70" dirty="0">
                <a:solidFill>
                  <a:srgbClr val="3C3C3C"/>
                </a:solidFill>
                <a:latin typeface="Trebuchet MS" panose="020B0603020202020204"/>
                <a:cs typeface="Trebuchet MS" panose="020B0603020202020204"/>
              </a:rPr>
              <a:t>h</a:t>
            </a:r>
            <a:r>
              <a:rPr sz="2800" spc="-185" dirty="0">
                <a:solidFill>
                  <a:srgbClr val="3C3C3C"/>
                </a:solidFill>
                <a:latin typeface="Trebuchet MS" panose="020B0603020202020204"/>
                <a:cs typeface="Trebuchet MS" panose="020B0603020202020204"/>
              </a:rPr>
              <a:t>e</a:t>
            </a:r>
            <a:r>
              <a:rPr sz="2800" spc="-105"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p</a:t>
            </a:r>
            <a:r>
              <a:rPr sz="2800" spc="-240" dirty="0">
                <a:solidFill>
                  <a:srgbClr val="3C3C3C"/>
                </a:solidFill>
                <a:latin typeface="Trebuchet MS" panose="020B0603020202020204"/>
                <a:cs typeface="Trebuchet MS" panose="020B0603020202020204"/>
              </a:rPr>
              <a:t>at</a:t>
            </a:r>
            <a:r>
              <a:rPr sz="2800" spc="-145" dirty="0">
                <a:solidFill>
                  <a:srgbClr val="3C3C3C"/>
                </a:solidFill>
                <a:latin typeface="Trebuchet MS" panose="020B0603020202020204"/>
                <a:cs typeface="Trebuchet MS" panose="020B0603020202020204"/>
              </a:rPr>
              <a:t>i</a:t>
            </a:r>
            <a:r>
              <a:rPr sz="2800" spc="-155" dirty="0">
                <a:solidFill>
                  <a:srgbClr val="3C3C3C"/>
                </a:solidFill>
                <a:latin typeface="Trebuchet MS" panose="020B0603020202020204"/>
                <a:cs typeface="Trebuchet MS" panose="020B0603020202020204"/>
              </a:rPr>
              <a:t>e</a:t>
            </a:r>
            <a:r>
              <a:rPr sz="2800" spc="-150" dirty="0">
                <a:solidFill>
                  <a:srgbClr val="3C3C3C"/>
                </a:solidFill>
                <a:latin typeface="Trebuchet MS" panose="020B0603020202020204"/>
                <a:cs typeface="Trebuchet MS" panose="020B0603020202020204"/>
              </a:rPr>
              <a:t>n</a:t>
            </a:r>
            <a:r>
              <a:rPr sz="2800" spc="-175" dirty="0">
                <a:solidFill>
                  <a:srgbClr val="3C3C3C"/>
                </a:solidFill>
                <a:latin typeface="Trebuchet MS" panose="020B0603020202020204"/>
                <a:cs typeface="Trebuchet MS" panose="020B0603020202020204"/>
              </a:rPr>
              <a:t>t</a:t>
            </a:r>
            <a:r>
              <a:rPr sz="2800" spc="-125"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i</a:t>
            </a:r>
            <a:r>
              <a:rPr sz="2800" spc="-55" dirty="0">
                <a:solidFill>
                  <a:srgbClr val="3C3C3C"/>
                </a:solidFill>
                <a:latin typeface="Trebuchet MS" panose="020B0603020202020204"/>
                <a:cs typeface="Trebuchet MS" panose="020B0603020202020204"/>
              </a:rPr>
              <a:t>s</a:t>
            </a:r>
            <a:r>
              <a:rPr sz="2800" spc="-75"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i</a:t>
            </a:r>
            <a:r>
              <a:rPr sz="2800" spc="-125" dirty="0">
                <a:solidFill>
                  <a:srgbClr val="3C3C3C"/>
                </a:solidFill>
                <a:latin typeface="Trebuchet MS" panose="020B0603020202020204"/>
                <a:cs typeface="Trebuchet MS" panose="020B0603020202020204"/>
              </a:rPr>
              <a:t>n</a:t>
            </a:r>
            <a:r>
              <a:rPr sz="2800" spc="-95" dirty="0">
                <a:solidFill>
                  <a:srgbClr val="3C3C3C"/>
                </a:solidFill>
                <a:latin typeface="Trebuchet MS" panose="020B0603020202020204"/>
                <a:cs typeface="Trebuchet MS" panose="020B0603020202020204"/>
              </a:rPr>
              <a:t> </a:t>
            </a:r>
            <a:r>
              <a:rPr sz="2800" spc="-80" dirty="0">
                <a:solidFill>
                  <a:srgbClr val="3C3C3C"/>
                </a:solidFill>
                <a:latin typeface="Trebuchet MS" panose="020B0603020202020204"/>
                <a:cs typeface="Trebuchet MS" panose="020B0603020202020204"/>
              </a:rPr>
              <a:t>s</a:t>
            </a:r>
            <a:r>
              <a:rPr sz="2800" spc="-100" dirty="0">
                <a:solidFill>
                  <a:srgbClr val="3C3C3C"/>
                </a:solidFill>
                <a:latin typeface="Trebuchet MS" panose="020B0603020202020204"/>
                <a:cs typeface="Trebuchet MS" panose="020B0603020202020204"/>
              </a:rPr>
              <a:t>h</a:t>
            </a:r>
            <a:r>
              <a:rPr sz="2800" spc="50" dirty="0">
                <a:solidFill>
                  <a:srgbClr val="3C3C3C"/>
                </a:solidFill>
                <a:latin typeface="Trebuchet MS" panose="020B0603020202020204"/>
                <a:cs typeface="Trebuchet MS" panose="020B0603020202020204"/>
              </a:rPr>
              <a:t>o</a:t>
            </a:r>
            <a:r>
              <a:rPr sz="2800" spc="-114" dirty="0">
                <a:solidFill>
                  <a:srgbClr val="3C3C3C"/>
                </a:solidFill>
                <a:latin typeface="Trebuchet MS" panose="020B0603020202020204"/>
                <a:cs typeface="Trebuchet MS" panose="020B0603020202020204"/>
              </a:rPr>
              <a:t>ck</a:t>
            </a:r>
            <a:r>
              <a:rPr sz="2800" dirty="0">
                <a:solidFill>
                  <a:srgbClr val="3C3C3C"/>
                </a:solidFill>
                <a:latin typeface="Trebuchet MS" panose="020B0603020202020204"/>
                <a:cs typeface="Trebuchet MS" panose="020B0603020202020204"/>
              </a:rPr>
              <a:t>	</a:t>
            </a:r>
            <a:r>
              <a:rPr sz="2800" spc="229" dirty="0">
                <a:solidFill>
                  <a:srgbClr val="FF0000"/>
                </a:solidFill>
                <a:latin typeface="Trebuchet MS" panose="020B0603020202020204"/>
                <a:cs typeface="Trebuchet MS" panose="020B0603020202020204"/>
              </a:rPr>
              <a:t>D</a:t>
            </a:r>
            <a:r>
              <a:rPr sz="2800" spc="210" dirty="0">
                <a:solidFill>
                  <a:srgbClr val="FF0000"/>
                </a:solidFill>
                <a:latin typeface="Trebuchet MS" panose="020B0603020202020204"/>
                <a:cs typeface="Trebuchet MS" panose="020B0603020202020204"/>
              </a:rPr>
              <a:t>o</a:t>
            </a:r>
            <a:r>
              <a:rPr sz="2800" spc="-120" dirty="0">
                <a:solidFill>
                  <a:srgbClr val="FF0000"/>
                </a:solidFill>
                <a:latin typeface="Trebuchet MS" panose="020B0603020202020204"/>
                <a:cs typeface="Trebuchet MS" panose="020B0603020202020204"/>
              </a:rPr>
              <a:t>n</a:t>
            </a:r>
            <a:r>
              <a:rPr sz="2800" spc="-50" dirty="0">
                <a:solidFill>
                  <a:srgbClr val="FF0000"/>
                </a:solidFill>
                <a:latin typeface="Trebuchet MS" panose="020B0603020202020204"/>
                <a:cs typeface="Trebuchet MS" panose="020B0603020202020204"/>
              </a:rPr>
              <a:t>'t</a:t>
            </a:r>
            <a:r>
              <a:rPr sz="2800" spc="-125" dirty="0">
                <a:solidFill>
                  <a:srgbClr val="FF0000"/>
                </a:solidFill>
                <a:latin typeface="Trebuchet MS" panose="020B0603020202020204"/>
                <a:cs typeface="Trebuchet MS" panose="020B0603020202020204"/>
              </a:rPr>
              <a:t> </a:t>
            </a:r>
            <a:r>
              <a:rPr sz="2800" spc="-240" dirty="0">
                <a:solidFill>
                  <a:srgbClr val="FF0000"/>
                </a:solidFill>
                <a:latin typeface="Trebuchet MS" panose="020B0603020202020204"/>
                <a:cs typeface="Trebuchet MS" panose="020B0603020202020204"/>
              </a:rPr>
              <a:t>e</a:t>
            </a:r>
            <a:r>
              <a:rPr sz="2800" spc="-204" dirty="0">
                <a:solidFill>
                  <a:srgbClr val="FF0000"/>
                </a:solidFill>
                <a:latin typeface="Trebuchet MS" panose="020B0603020202020204"/>
                <a:cs typeface="Trebuchet MS" panose="020B0603020202020204"/>
              </a:rPr>
              <a:t>v</a:t>
            </a:r>
            <a:r>
              <a:rPr sz="2800" spc="-155" dirty="0">
                <a:solidFill>
                  <a:srgbClr val="FF0000"/>
                </a:solidFill>
                <a:latin typeface="Trebuchet MS" panose="020B0603020202020204"/>
                <a:cs typeface="Trebuchet MS" panose="020B0603020202020204"/>
              </a:rPr>
              <a:t>en</a:t>
            </a:r>
            <a:r>
              <a:rPr sz="2800" spc="-95" dirty="0">
                <a:solidFill>
                  <a:srgbClr val="FF0000"/>
                </a:solidFill>
                <a:latin typeface="Trebuchet MS" panose="020B0603020202020204"/>
                <a:cs typeface="Trebuchet MS" panose="020B0603020202020204"/>
              </a:rPr>
              <a:t> </a:t>
            </a:r>
            <a:r>
              <a:rPr sz="2800" spc="-130" dirty="0">
                <a:solidFill>
                  <a:srgbClr val="FF0000"/>
                </a:solidFill>
                <a:latin typeface="Trebuchet MS" panose="020B0603020202020204"/>
                <a:cs typeface="Trebuchet MS" panose="020B0603020202020204"/>
              </a:rPr>
              <a:t>t</a:t>
            </a:r>
            <a:r>
              <a:rPr sz="2800" spc="-170" dirty="0">
                <a:solidFill>
                  <a:srgbClr val="FF0000"/>
                </a:solidFill>
                <a:latin typeface="Trebuchet MS" panose="020B0603020202020204"/>
                <a:cs typeface="Trebuchet MS" panose="020B0603020202020204"/>
              </a:rPr>
              <a:t>h</a:t>
            </a:r>
            <a:r>
              <a:rPr sz="2800" spc="-180" dirty="0">
                <a:solidFill>
                  <a:srgbClr val="FF0000"/>
                </a:solidFill>
                <a:latin typeface="Trebuchet MS" panose="020B0603020202020204"/>
                <a:cs typeface="Trebuchet MS" panose="020B0603020202020204"/>
              </a:rPr>
              <a:t>i</a:t>
            </a:r>
            <a:r>
              <a:rPr sz="2800" spc="-120" dirty="0">
                <a:solidFill>
                  <a:srgbClr val="FF0000"/>
                </a:solidFill>
                <a:latin typeface="Trebuchet MS" panose="020B0603020202020204"/>
                <a:cs typeface="Trebuchet MS" panose="020B0603020202020204"/>
              </a:rPr>
              <a:t>n</a:t>
            </a:r>
            <a:r>
              <a:rPr sz="2800" spc="-70" dirty="0">
                <a:solidFill>
                  <a:srgbClr val="FF0000"/>
                </a:solidFill>
                <a:latin typeface="Trebuchet MS" panose="020B0603020202020204"/>
                <a:cs typeface="Trebuchet MS" panose="020B0603020202020204"/>
              </a:rPr>
              <a:t>k</a:t>
            </a:r>
            <a:r>
              <a:rPr sz="2800" spc="-130" dirty="0">
                <a:solidFill>
                  <a:srgbClr val="FF0000"/>
                </a:solidFill>
                <a:latin typeface="Trebuchet MS" panose="020B0603020202020204"/>
                <a:cs typeface="Trebuchet MS" panose="020B0603020202020204"/>
              </a:rPr>
              <a:t> </a:t>
            </a:r>
            <a:r>
              <a:rPr sz="2800" spc="-210" dirty="0">
                <a:solidFill>
                  <a:srgbClr val="FF0000"/>
                </a:solidFill>
                <a:latin typeface="Trebuchet MS" panose="020B0603020202020204"/>
                <a:cs typeface="Trebuchet MS" panose="020B0603020202020204"/>
              </a:rPr>
              <a:t>a</a:t>
            </a:r>
            <a:r>
              <a:rPr sz="2800" spc="-215" dirty="0">
                <a:solidFill>
                  <a:srgbClr val="FF0000"/>
                </a:solidFill>
                <a:latin typeface="Trebuchet MS" panose="020B0603020202020204"/>
                <a:cs typeface="Trebuchet MS" panose="020B0603020202020204"/>
              </a:rPr>
              <a:t>b</a:t>
            </a:r>
            <a:r>
              <a:rPr sz="2800" spc="50" dirty="0">
                <a:solidFill>
                  <a:srgbClr val="FF0000"/>
                </a:solidFill>
                <a:latin typeface="Trebuchet MS" panose="020B0603020202020204"/>
                <a:cs typeface="Trebuchet MS" panose="020B0603020202020204"/>
              </a:rPr>
              <a:t>o</a:t>
            </a:r>
            <a:r>
              <a:rPr sz="2800" spc="-120" dirty="0">
                <a:solidFill>
                  <a:srgbClr val="FF0000"/>
                </a:solidFill>
                <a:latin typeface="Trebuchet MS" panose="020B0603020202020204"/>
                <a:cs typeface="Trebuchet MS" panose="020B0603020202020204"/>
              </a:rPr>
              <a:t>u</a:t>
            </a:r>
            <a:r>
              <a:rPr sz="2800" spc="-175" dirty="0">
                <a:solidFill>
                  <a:srgbClr val="FF0000"/>
                </a:solidFill>
                <a:latin typeface="Trebuchet MS" panose="020B0603020202020204"/>
                <a:cs typeface="Trebuchet MS" panose="020B0603020202020204"/>
              </a:rPr>
              <a:t>t</a:t>
            </a:r>
            <a:r>
              <a:rPr sz="2800" spc="-100" dirty="0">
                <a:solidFill>
                  <a:srgbClr val="FF0000"/>
                </a:solidFill>
                <a:latin typeface="Trebuchet MS" panose="020B0603020202020204"/>
                <a:cs typeface="Trebuchet MS" panose="020B0603020202020204"/>
              </a:rPr>
              <a:t> </a:t>
            </a:r>
            <a:r>
              <a:rPr sz="2800" spc="-180" dirty="0">
                <a:solidFill>
                  <a:srgbClr val="FF0000"/>
                </a:solidFill>
                <a:latin typeface="Trebuchet MS" panose="020B0603020202020204"/>
                <a:cs typeface="Trebuchet MS" panose="020B0603020202020204"/>
              </a:rPr>
              <a:t>i</a:t>
            </a:r>
            <a:r>
              <a:rPr sz="2800" spc="-225" dirty="0">
                <a:solidFill>
                  <a:srgbClr val="FF0000"/>
                </a:solidFill>
                <a:latin typeface="Trebuchet MS" panose="020B0603020202020204"/>
                <a:cs typeface="Trebuchet MS" panose="020B0603020202020204"/>
              </a:rPr>
              <a:t>t!</a:t>
            </a:r>
            <a:endParaRPr sz="2800">
              <a:latin typeface="Trebuchet MS" panose="020B0603020202020204"/>
              <a:cs typeface="Trebuchet MS" panose="020B0603020202020204"/>
            </a:endParaRPr>
          </a:p>
        </p:txBody>
      </p:sp>
      <p:grpSp>
        <p:nvGrpSpPr>
          <p:cNvPr id="3" name="object 3"/>
          <p:cNvGrpSpPr/>
          <p:nvPr/>
        </p:nvGrpSpPr>
        <p:grpSpPr>
          <a:xfrm>
            <a:off x="4245864" y="5419344"/>
            <a:ext cx="856615" cy="381000"/>
            <a:chOff x="4245864" y="5419344"/>
            <a:chExt cx="856615" cy="381000"/>
          </a:xfrm>
        </p:grpSpPr>
        <p:sp>
          <p:nvSpPr>
            <p:cNvPr id="4" name="object 4"/>
            <p:cNvSpPr/>
            <p:nvPr/>
          </p:nvSpPr>
          <p:spPr>
            <a:xfrm>
              <a:off x="4256532" y="5430012"/>
              <a:ext cx="835660" cy="360045"/>
            </a:xfrm>
            <a:custGeom>
              <a:avLst/>
              <a:gdLst/>
              <a:ahLst/>
              <a:cxnLst/>
              <a:rect l="l" t="t" r="r" b="b"/>
              <a:pathLst>
                <a:path w="835660" h="360045">
                  <a:moveTo>
                    <a:pt x="655319" y="0"/>
                  </a:moveTo>
                  <a:lnTo>
                    <a:pt x="655319" y="89915"/>
                  </a:lnTo>
                  <a:lnTo>
                    <a:pt x="0" y="89915"/>
                  </a:lnTo>
                  <a:lnTo>
                    <a:pt x="0" y="269747"/>
                  </a:lnTo>
                  <a:lnTo>
                    <a:pt x="655319" y="269747"/>
                  </a:lnTo>
                  <a:lnTo>
                    <a:pt x="655319" y="359663"/>
                  </a:lnTo>
                  <a:lnTo>
                    <a:pt x="835151" y="179831"/>
                  </a:lnTo>
                  <a:lnTo>
                    <a:pt x="655319" y="0"/>
                  </a:lnTo>
                  <a:close/>
                </a:path>
              </a:pathLst>
            </a:custGeom>
            <a:solidFill>
              <a:srgbClr val="4D1334"/>
            </a:solidFill>
          </p:spPr>
          <p:txBody>
            <a:bodyPr wrap="square" lIns="0" tIns="0" rIns="0" bIns="0" rtlCol="0"/>
            <a:lstStyle/>
            <a:p>
              <a:endParaRPr/>
            </a:p>
          </p:txBody>
        </p:sp>
        <p:sp>
          <p:nvSpPr>
            <p:cNvPr id="5" name="object 5"/>
            <p:cNvSpPr/>
            <p:nvPr/>
          </p:nvSpPr>
          <p:spPr>
            <a:xfrm>
              <a:off x="4256532" y="5430012"/>
              <a:ext cx="835660" cy="360045"/>
            </a:xfrm>
            <a:custGeom>
              <a:avLst/>
              <a:gdLst/>
              <a:ahLst/>
              <a:cxnLst/>
              <a:rect l="l" t="t" r="r" b="b"/>
              <a:pathLst>
                <a:path w="835660" h="360045">
                  <a:moveTo>
                    <a:pt x="0" y="89915"/>
                  </a:moveTo>
                  <a:lnTo>
                    <a:pt x="655319" y="89915"/>
                  </a:lnTo>
                  <a:lnTo>
                    <a:pt x="655319" y="0"/>
                  </a:lnTo>
                  <a:lnTo>
                    <a:pt x="835151" y="179831"/>
                  </a:lnTo>
                  <a:lnTo>
                    <a:pt x="655319" y="359663"/>
                  </a:lnTo>
                  <a:lnTo>
                    <a:pt x="655319" y="269747"/>
                  </a:lnTo>
                  <a:lnTo>
                    <a:pt x="0" y="269747"/>
                  </a:lnTo>
                  <a:lnTo>
                    <a:pt x="0" y="89915"/>
                  </a:lnTo>
                  <a:close/>
                </a:path>
              </a:pathLst>
            </a:custGeom>
            <a:ln w="21336">
              <a:solidFill>
                <a:srgbClr val="360A22"/>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9153143" y="2898648"/>
            <a:ext cx="2743200" cy="238353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9993" y="1395222"/>
            <a:ext cx="9744075" cy="4093845"/>
          </a:xfrm>
          <a:prstGeom prst="rect">
            <a:avLst/>
          </a:prstGeom>
        </p:spPr>
        <p:txBody>
          <a:bodyPr vert="horz" wrap="square" lIns="0" tIns="13335" rIns="0" bIns="0" rtlCol="0">
            <a:spAutoFit/>
          </a:bodyPr>
          <a:lstStyle/>
          <a:p>
            <a:pPr marL="12700">
              <a:lnSpc>
                <a:spcPct val="100000"/>
              </a:lnSpc>
              <a:spcBef>
                <a:spcPts val="105"/>
              </a:spcBef>
            </a:pPr>
            <a:r>
              <a:rPr sz="2800" spc="85" dirty="0">
                <a:latin typeface="Trebuchet MS" panose="020B0603020202020204"/>
                <a:cs typeface="Trebuchet MS" panose="020B0603020202020204"/>
              </a:rPr>
              <a:t>LA</a:t>
            </a:r>
            <a:r>
              <a:rPr sz="2800" spc="-345" dirty="0">
                <a:latin typeface="Trebuchet MS" panose="020B0603020202020204"/>
                <a:cs typeface="Trebuchet MS" panose="020B0603020202020204"/>
              </a:rPr>
              <a:t>P</a:t>
            </a:r>
            <a:r>
              <a:rPr sz="2800" spc="220" dirty="0">
                <a:latin typeface="Trebuchet MS" panose="020B0603020202020204"/>
                <a:cs typeface="Trebuchet MS" panose="020B0603020202020204"/>
              </a:rPr>
              <a:t>A</a:t>
            </a:r>
            <a:r>
              <a:rPr sz="2800" spc="-95" dirty="0">
                <a:latin typeface="Trebuchet MS" panose="020B0603020202020204"/>
                <a:cs typeface="Trebuchet MS" panose="020B0603020202020204"/>
              </a:rPr>
              <a:t>R</a:t>
            </a:r>
            <a:r>
              <a:rPr sz="2800" spc="220" dirty="0">
                <a:latin typeface="Trebuchet MS" panose="020B0603020202020204"/>
                <a:cs typeface="Trebuchet MS" panose="020B0603020202020204"/>
              </a:rPr>
              <a:t>O</a:t>
            </a:r>
            <a:r>
              <a:rPr sz="2800" spc="-114" dirty="0">
                <a:latin typeface="Trebuchet MS" panose="020B0603020202020204"/>
                <a:cs typeface="Trebuchet MS" panose="020B0603020202020204"/>
              </a:rPr>
              <a:t>T</a:t>
            </a:r>
            <a:r>
              <a:rPr sz="2800" spc="300" dirty="0">
                <a:latin typeface="Trebuchet MS" panose="020B0603020202020204"/>
                <a:cs typeface="Trebuchet MS" panose="020B0603020202020204"/>
              </a:rPr>
              <a:t>O</a:t>
            </a:r>
            <a:r>
              <a:rPr sz="2800" spc="305" dirty="0">
                <a:latin typeface="Trebuchet MS" panose="020B0603020202020204"/>
                <a:cs typeface="Trebuchet MS" panose="020B0603020202020204"/>
              </a:rPr>
              <a:t>M</a:t>
            </a:r>
            <a:r>
              <a:rPr sz="2800" spc="95" dirty="0">
                <a:latin typeface="Trebuchet MS" panose="020B0603020202020204"/>
                <a:cs typeface="Trebuchet MS" panose="020B0603020202020204"/>
              </a:rPr>
              <a:t>Y</a:t>
            </a:r>
            <a:r>
              <a:rPr sz="2800" spc="-140" dirty="0">
                <a:latin typeface="Trebuchet MS" panose="020B0603020202020204"/>
                <a:cs typeface="Trebuchet MS" panose="020B0603020202020204"/>
              </a:rPr>
              <a:t> </a:t>
            </a:r>
            <a:r>
              <a:rPr sz="2800" spc="254" dirty="0">
                <a:latin typeface="Trebuchet MS" panose="020B0603020202020204"/>
                <a:cs typeface="Trebuchet MS" panose="020B0603020202020204"/>
              </a:rPr>
              <a:t>O</a:t>
            </a:r>
            <a:r>
              <a:rPr sz="2800" spc="225" dirty="0">
                <a:latin typeface="Trebuchet MS" panose="020B0603020202020204"/>
                <a:cs typeface="Trebuchet MS" panose="020B0603020202020204"/>
              </a:rPr>
              <a:t>R</a:t>
            </a:r>
            <a:r>
              <a:rPr sz="2800" spc="-65" dirty="0">
                <a:latin typeface="Trebuchet MS" panose="020B0603020202020204"/>
                <a:cs typeface="Trebuchet MS" panose="020B0603020202020204"/>
              </a:rPr>
              <a:t> </a:t>
            </a:r>
            <a:r>
              <a:rPr sz="2800" spc="-60" dirty="0">
                <a:latin typeface="Trebuchet MS" panose="020B0603020202020204"/>
                <a:cs typeface="Trebuchet MS" panose="020B0603020202020204"/>
              </a:rPr>
              <a:t>L</a:t>
            </a:r>
            <a:r>
              <a:rPr sz="2800" spc="220" dirty="0">
                <a:latin typeface="Trebuchet MS" panose="020B0603020202020204"/>
                <a:cs typeface="Trebuchet MS" panose="020B0603020202020204"/>
              </a:rPr>
              <a:t>A</a:t>
            </a:r>
            <a:r>
              <a:rPr sz="2800" spc="-335" dirty="0">
                <a:latin typeface="Trebuchet MS" panose="020B0603020202020204"/>
                <a:cs typeface="Trebuchet MS" panose="020B0603020202020204"/>
              </a:rPr>
              <a:t>P</a:t>
            </a:r>
            <a:r>
              <a:rPr sz="2800" spc="220" dirty="0">
                <a:latin typeface="Trebuchet MS" panose="020B0603020202020204"/>
                <a:cs typeface="Trebuchet MS" panose="020B0603020202020204"/>
              </a:rPr>
              <a:t>A</a:t>
            </a:r>
            <a:r>
              <a:rPr sz="2800" spc="-95" dirty="0">
                <a:latin typeface="Trebuchet MS" panose="020B0603020202020204"/>
                <a:cs typeface="Trebuchet MS" panose="020B0603020202020204"/>
              </a:rPr>
              <a:t>R</a:t>
            </a:r>
            <a:r>
              <a:rPr sz="2800" spc="215" dirty="0">
                <a:latin typeface="Trebuchet MS" panose="020B0603020202020204"/>
                <a:cs typeface="Trebuchet MS" panose="020B0603020202020204"/>
              </a:rPr>
              <a:t>OS</a:t>
            </a:r>
            <a:r>
              <a:rPr sz="2800" spc="240" dirty="0">
                <a:latin typeface="Trebuchet MS" panose="020B0603020202020204"/>
                <a:cs typeface="Trebuchet MS" panose="020B0603020202020204"/>
              </a:rPr>
              <a:t>C</a:t>
            </a:r>
            <a:r>
              <a:rPr sz="2800" spc="155" dirty="0">
                <a:latin typeface="Trebuchet MS" panose="020B0603020202020204"/>
                <a:cs typeface="Trebuchet MS" panose="020B0603020202020204"/>
              </a:rPr>
              <a:t>O</a:t>
            </a:r>
            <a:r>
              <a:rPr sz="2800" spc="105" dirty="0">
                <a:latin typeface="Trebuchet MS" panose="020B0603020202020204"/>
                <a:cs typeface="Trebuchet MS" panose="020B0603020202020204"/>
              </a:rPr>
              <a:t>P</a:t>
            </a:r>
            <a:r>
              <a:rPr sz="2800" spc="95" dirty="0">
                <a:latin typeface="Trebuchet MS" panose="020B0603020202020204"/>
                <a:cs typeface="Trebuchet MS" panose="020B0603020202020204"/>
              </a:rPr>
              <a:t>Y</a:t>
            </a:r>
            <a:r>
              <a:rPr sz="2800" spc="-140" dirty="0">
                <a:latin typeface="Trebuchet MS" panose="020B0603020202020204"/>
                <a:cs typeface="Trebuchet MS" panose="020B0603020202020204"/>
              </a:rPr>
              <a:t> </a:t>
            </a:r>
            <a:r>
              <a:rPr sz="2800" spc="165" dirty="0">
                <a:latin typeface="Trebuchet MS" panose="020B0603020202020204"/>
                <a:cs typeface="Trebuchet MS" panose="020B0603020202020204"/>
              </a:rPr>
              <a:t>….</a:t>
            </a:r>
            <a:r>
              <a:rPr sz="2800" spc="-350" dirty="0">
                <a:latin typeface="Trebuchet MS" panose="020B0603020202020204"/>
                <a:cs typeface="Trebuchet MS" panose="020B0603020202020204"/>
              </a:rPr>
              <a:t> </a:t>
            </a:r>
            <a:r>
              <a:rPr sz="2800" spc="215" dirty="0">
                <a:latin typeface="Trebuchet MS" panose="020B0603020202020204"/>
                <a:cs typeface="Trebuchet MS" panose="020B0603020202020204"/>
              </a:rPr>
              <a:t>H</a:t>
            </a:r>
            <a:r>
              <a:rPr sz="2800" spc="290" dirty="0">
                <a:latin typeface="Trebuchet MS" panose="020B0603020202020204"/>
                <a:cs typeface="Trebuchet MS" panose="020B0603020202020204"/>
              </a:rPr>
              <a:t>O</a:t>
            </a:r>
            <a:r>
              <a:rPr sz="2800" spc="540" dirty="0">
                <a:latin typeface="Trebuchet MS" panose="020B0603020202020204"/>
                <a:cs typeface="Trebuchet MS" panose="020B0603020202020204"/>
              </a:rPr>
              <a:t>W</a:t>
            </a:r>
            <a:r>
              <a:rPr sz="2800" spc="-434" dirty="0">
                <a:latin typeface="Trebuchet MS" panose="020B0603020202020204"/>
                <a:cs typeface="Trebuchet MS" panose="020B0603020202020204"/>
              </a:rPr>
              <a:t> </a:t>
            </a:r>
            <a:r>
              <a:rPr sz="2800" spc="-114" dirty="0">
                <a:latin typeface="Trebuchet MS" panose="020B0603020202020204"/>
                <a:cs typeface="Trebuchet MS" panose="020B0603020202020204"/>
              </a:rPr>
              <a:t>T</a:t>
            </a:r>
            <a:r>
              <a:rPr sz="2800" spc="420" dirty="0">
                <a:latin typeface="Trebuchet MS" panose="020B0603020202020204"/>
                <a:cs typeface="Trebuchet MS" panose="020B0603020202020204"/>
              </a:rPr>
              <a:t>O</a:t>
            </a:r>
            <a:r>
              <a:rPr sz="2800" spc="-85" dirty="0">
                <a:latin typeface="Trebuchet MS" panose="020B0603020202020204"/>
                <a:cs typeface="Trebuchet MS" panose="020B0603020202020204"/>
              </a:rPr>
              <a:t> </a:t>
            </a:r>
            <a:r>
              <a:rPr sz="2800" spc="70" dirty="0">
                <a:latin typeface="Trebuchet MS" panose="020B0603020202020204"/>
                <a:cs typeface="Trebuchet MS" panose="020B0603020202020204"/>
              </a:rPr>
              <a:t>R</a:t>
            </a:r>
            <a:r>
              <a:rPr sz="2800" spc="-90" dirty="0">
                <a:latin typeface="Trebuchet MS" panose="020B0603020202020204"/>
                <a:cs typeface="Trebuchet MS" panose="020B0603020202020204"/>
              </a:rPr>
              <a:t>E</a:t>
            </a:r>
            <a:r>
              <a:rPr sz="2800" spc="-335" dirty="0">
                <a:latin typeface="Trebuchet MS" panose="020B0603020202020204"/>
                <a:cs typeface="Trebuchet MS" panose="020B0603020202020204"/>
              </a:rPr>
              <a:t>P</a:t>
            </a:r>
            <a:r>
              <a:rPr sz="2800" spc="70" dirty="0">
                <a:latin typeface="Trebuchet MS" panose="020B0603020202020204"/>
                <a:cs typeface="Trebuchet MS" panose="020B0603020202020204"/>
              </a:rPr>
              <a:t>AIR</a:t>
            </a:r>
            <a:r>
              <a:rPr sz="2800" spc="-145" dirty="0">
                <a:latin typeface="Trebuchet MS" panose="020B0603020202020204"/>
                <a:cs typeface="Trebuchet MS" panose="020B0603020202020204"/>
              </a:rPr>
              <a:t> </a:t>
            </a:r>
            <a:r>
              <a:rPr sz="2800" spc="270" dirty="0">
                <a:latin typeface="Trebuchet MS" panose="020B0603020202020204"/>
                <a:cs typeface="Trebuchet MS" panose="020B0603020202020204"/>
              </a:rPr>
              <a:t>D</a:t>
            </a:r>
            <a:r>
              <a:rPr sz="2800" spc="295" dirty="0">
                <a:latin typeface="Trebuchet MS" panose="020B0603020202020204"/>
                <a:cs typeface="Trebuchet MS" panose="020B0603020202020204"/>
              </a:rPr>
              <a:t>U</a:t>
            </a:r>
            <a:r>
              <a:rPr sz="2800" spc="-125" dirty="0">
                <a:latin typeface="Trebuchet MS" panose="020B0603020202020204"/>
                <a:cs typeface="Trebuchet MS" panose="020B0603020202020204"/>
              </a:rPr>
              <a:t>P</a:t>
            </a:r>
            <a:r>
              <a:rPr sz="2800" spc="-95" dirty="0">
                <a:latin typeface="Trebuchet MS" panose="020B0603020202020204"/>
                <a:cs typeface="Trebuchet MS" panose="020B0603020202020204"/>
              </a:rPr>
              <a:t>???</a:t>
            </a:r>
            <a:endParaRPr sz="2800">
              <a:latin typeface="Trebuchet MS" panose="020B0603020202020204"/>
              <a:cs typeface="Trebuchet MS" panose="020B0603020202020204"/>
            </a:endParaRPr>
          </a:p>
          <a:p>
            <a:pPr>
              <a:lnSpc>
                <a:spcPct val="100000"/>
              </a:lnSpc>
            </a:pPr>
            <a:endParaRPr sz="3200">
              <a:latin typeface="Trebuchet MS" panose="020B0603020202020204"/>
              <a:cs typeface="Trebuchet MS" panose="020B0603020202020204"/>
            </a:endParaRPr>
          </a:p>
          <a:p>
            <a:pPr>
              <a:lnSpc>
                <a:spcPct val="100000"/>
              </a:lnSpc>
              <a:spcBef>
                <a:spcPts val="50"/>
              </a:spcBef>
            </a:pPr>
            <a:endParaRPr sz="2550">
              <a:latin typeface="Trebuchet MS" panose="020B0603020202020204"/>
              <a:cs typeface="Trebuchet MS" panose="020B0603020202020204"/>
            </a:endParaRPr>
          </a:p>
          <a:p>
            <a:pPr marL="317500" indent="-305435">
              <a:lnSpc>
                <a:spcPct val="100000"/>
              </a:lnSpc>
              <a:buClr>
                <a:srgbClr val="903062"/>
              </a:buClr>
              <a:buSzPct val="92000"/>
              <a:buFont typeface="Cambria" panose="02040503050406030204"/>
              <a:buChar char="◾"/>
              <a:tabLst>
                <a:tab pos="318135" algn="l"/>
              </a:tabLst>
            </a:pPr>
            <a:r>
              <a:rPr sz="3200" u="heavy" spc="195" dirty="0">
                <a:solidFill>
                  <a:srgbClr val="FF0000"/>
                </a:solidFill>
                <a:uFill>
                  <a:solidFill>
                    <a:srgbClr val="FF0000"/>
                  </a:solidFill>
                </a:uFill>
                <a:latin typeface="Trebuchet MS" panose="020B0603020202020204"/>
                <a:cs typeface="Trebuchet MS" panose="020B0603020202020204"/>
              </a:rPr>
              <a:t>GRAHAM</a:t>
            </a:r>
            <a:r>
              <a:rPr sz="3200" u="heavy" spc="-70" dirty="0">
                <a:solidFill>
                  <a:srgbClr val="FF0000"/>
                </a:solidFill>
                <a:uFill>
                  <a:solidFill>
                    <a:srgbClr val="FF0000"/>
                  </a:solidFill>
                </a:uFill>
                <a:latin typeface="Trebuchet MS" panose="020B0603020202020204"/>
                <a:cs typeface="Trebuchet MS" panose="020B0603020202020204"/>
              </a:rPr>
              <a:t> </a:t>
            </a:r>
            <a:r>
              <a:rPr sz="3200" u="heavy" spc="-55" dirty="0">
                <a:solidFill>
                  <a:srgbClr val="FF0000"/>
                </a:solidFill>
                <a:uFill>
                  <a:solidFill>
                    <a:srgbClr val="FF0000"/>
                  </a:solidFill>
                </a:uFill>
                <a:latin typeface="Trebuchet MS" panose="020B0603020202020204"/>
                <a:cs typeface="Trebuchet MS" panose="020B0603020202020204"/>
              </a:rPr>
              <a:t>PATCH:</a:t>
            </a:r>
            <a:endParaRPr sz="3200">
              <a:latin typeface="Trebuchet MS" panose="020B0603020202020204"/>
              <a:cs typeface="Trebuchet MS" panose="020B0603020202020204"/>
            </a:endParaRPr>
          </a:p>
          <a:p>
            <a:pPr marL="317500" marR="4509770" indent="-305435">
              <a:lnSpc>
                <a:spcPct val="100000"/>
              </a:lnSpc>
              <a:spcBef>
                <a:spcPts val="1370"/>
              </a:spcBef>
              <a:buClr>
                <a:srgbClr val="903062"/>
              </a:buClr>
              <a:buSzPct val="92000"/>
              <a:buFont typeface="Cambria" panose="02040503050406030204"/>
              <a:buChar char="◾"/>
              <a:tabLst>
                <a:tab pos="318135" algn="l"/>
              </a:tabLst>
            </a:pPr>
            <a:r>
              <a:rPr sz="3200" spc="-80" dirty="0">
                <a:solidFill>
                  <a:srgbClr val="3C3C3C"/>
                </a:solidFill>
                <a:latin typeface="Trebuchet MS" panose="020B0603020202020204"/>
                <a:cs typeface="Trebuchet MS" panose="020B0603020202020204"/>
              </a:rPr>
              <a:t>1</a:t>
            </a:r>
            <a:r>
              <a:rPr sz="3200" spc="-195" dirty="0">
                <a:solidFill>
                  <a:srgbClr val="3C3C3C"/>
                </a:solidFill>
                <a:latin typeface="Trebuchet MS" panose="020B0603020202020204"/>
                <a:cs typeface="Trebuchet MS" panose="020B0603020202020204"/>
              </a:rPr>
              <a:t>)Place</a:t>
            </a:r>
            <a:r>
              <a:rPr sz="3200" spc="-325" dirty="0">
                <a:solidFill>
                  <a:srgbClr val="3C3C3C"/>
                </a:solidFill>
                <a:latin typeface="Trebuchet MS" panose="020B0603020202020204"/>
                <a:cs typeface="Trebuchet MS" panose="020B0603020202020204"/>
              </a:rPr>
              <a:t>m</a:t>
            </a:r>
            <a:r>
              <a:rPr sz="3200" spc="-185" dirty="0">
                <a:solidFill>
                  <a:srgbClr val="3C3C3C"/>
                </a:solidFill>
                <a:latin typeface="Trebuchet MS" panose="020B0603020202020204"/>
                <a:cs typeface="Trebuchet MS" panose="020B0603020202020204"/>
              </a:rPr>
              <a:t>e</a:t>
            </a:r>
            <a:r>
              <a:rPr sz="3200" spc="-170" dirty="0">
                <a:solidFill>
                  <a:srgbClr val="3C3C3C"/>
                </a:solidFill>
                <a:latin typeface="Trebuchet MS" panose="020B0603020202020204"/>
                <a:cs typeface="Trebuchet MS" panose="020B0603020202020204"/>
              </a:rPr>
              <a:t>n</a:t>
            </a:r>
            <a:r>
              <a:rPr sz="3200" spc="-210" dirty="0">
                <a:solidFill>
                  <a:srgbClr val="3C3C3C"/>
                </a:solidFill>
                <a:latin typeface="Trebuchet MS" panose="020B0603020202020204"/>
                <a:cs typeface="Trebuchet MS" panose="020B0603020202020204"/>
              </a:rPr>
              <a:t>t</a:t>
            </a:r>
            <a:r>
              <a:rPr sz="3200" spc="-80" dirty="0">
                <a:solidFill>
                  <a:srgbClr val="3C3C3C"/>
                </a:solidFill>
                <a:latin typeface="Trebuchet MS" panose="020B0603020202020204"/>
                <a:cs typeface="Trebuchet MS" panose="020B0603020202020204"/>
              </a:rPr>
              <a:t> </a:t>
            </a:r>
            <a:r>
              <a:rPr sz="3200" spc="20" dirty="0">
                <a:solidFill>
                  <a:srgbClr val="3C3C3C"/>
                </a:solidFill>
                <a:latin typeface="Trebuchet MS" panose="020B0603020202020204"/>
                <a:cs typeface="Trebuchet MS" panose="020B0603020202020204"/>
              </a:rPr>
              <a:t>o</a:t>
            </a:r>
            <a:r>
              <a:rPr sz="3200" spc="-385" dirty="0">
                <a:solidFill>
                  <a:srgbClr val="3C3C3C"/>
                </a:solidFill>
                <a:latin typeface="Trebuchet MS" panose="020B0603020202020204"/>
                <a:cs typeface="Trebuchet MS" panose="020B0603020202020204"/>
              </a:rPr>
              <a:t>f</a:t>
            </a:r>
            <a:r>
              <a:rPr sz="3200" spc="-65" dirty="0">
                <a:solidFill>
                  <a:srgbClr val="3C3C3C"/>
                </a:solidFill>
                <a:latin typeface="Trebuchet MS" panose="020B0603020202020204"/>
                <a:cs typeface="Trebuchet MS" panose="020B0603020202020204"/>
              </a:rPr>
              <a:t> </a:t>
            </a:r>
            <a:r>
              <a:rPr sz="3200" spc="30" dirty="0">
                <a:solidFill>
                  <a:srgbClr val="3C3C3C"/>
                </a:solidFill>
                <a:latin typeface="Trebuchet MS" panose="020B0603020202020204"/>
                <a:cs typeface="Trebuchet MS" panose="020B0603020202020204"/>
              </a:rPr>
              <a:t>o</a:t>
            </a:r>
            <a:r>
              <a:rPr sz="3200" spc="-195" dirty="0">
                <a:solidFill>
                  <a:srgbClr val="3C3C3C"/>
                </a:solidFill>
                <a:latin typeface="Trebuchet MS" panose="020B0603020202020204"/>
                <a:cs typeface="Trebuchet MS" panose="020B0603020202020204"/>
              </a:rPr>
              <a:t>m</a:t>
            </a:r>
            <a:r>
              <a:rPr sz="3200" spc="-185" dirty="0">
                <a:solidFill>
                  <a:srgbClr val="3C3C3C"/>
                </a:solidFill>
                <a:latin typeface="Trebuchet MS" panose="020B0603020202020204"/>
                <a:cs typeface="Trebuchet MS" panose="020B0603020202020204"/>
              </a:rPr>
              <a:t>e</a:t>
            </a:r>
            <a:r>
              <a:rPr sz="3200" spc="-170" dirty="0">
                <a:solidFill>
                  <a:srgbClr val="3C3C3C"/>
                </a:solidFill>
                <a:latin typeface="Trebuchet MS" panose="020B0603020202020204"/>
                <a:cs typeface="Trebuchet MS" panose="020B0603020202020204"/>
              </a:rPr>
              <a:t>n</a:t>
            </a:r>
            <a:r>
              <a:rPr sz="3200" spc="-260" dirty="0">
                <a:solidFill>
                  <a:srgbClr val="3C3C3C"/>
                </a:solidFill>
                <a:latin typeface="Trebuchet MS" panose="020B0603020202020204"/>
                <a:cs typeface="Trebuchet MS" panose="020B0603020202020204"/>
              </a:rPr>
              <a:t>tal</a:t>
            </a:r>
            <a:r>
              <a:rPr sz="3200" spc="-80" dirty="0">
                <a:solidFill>
                  <a:srgbClr val="3C3C3C"/>
                </a:solidFill>
                <a:latin typeface="Trebuchet MS" panose="020B0603020202020204"/>
                <a:cs typeface="Trebuchet MS" panose="020B0603020202020204"/>
              </a:rPr>
              <a:t> </a:t>
            </a:r>
            <a:r>
              <a:rPr sz="3200" spc="-265" dirty="0">
                <a:solidFill>
                  <a:srgbClr val="3C3C3C"/>
                </a:solidFill>
                <a:latin typeface="Trebuchet MS" panose="020B0603020202020204"/>
                <a:cs typeface="Trebuchet MS" panose="020B0603020202020204"/>
              </a:rPr>
              <a:t>p</a:t>
            </a:r>
            <a:r>
              <a:rPr sz="3200" spc="-245" dirty="0">
                <a:solidFill>
                  <a:srgbClr val="3C3C3C"/>
                </a:solidFill>
                <a:latin typeface="Trebuchet MS" panose="020B0603020202020204"/>
                <a:cs typeface="Trebuchet MS" panose="020B0603020202020204"/>
              </a:rPr>
              <a:t>a</a:t>
            </a:r>
            <a:r>
              <a:rPr sz="3200" spc="-175" dirty="0">
                <a:solidFill>
                  <a:srgbClr val="3C3C3C"/>
                </a:solidFill>
                <a:latin typeface="Trebuchet MS" panose="020B0603020202020204"/>
                <a:cs typeface="Trebuchet MS" panose="020B0603020202020204"/>
              </a:rPr>
              <a:t>t</a:t>
            </a:r>
            <a:r>
              <a:rPr sz="3200" spc="-235" dirty="0">
                <a:solidFill>
                  <a:srgbClr val="3C3C3C"/>
                </a:solidFill>
                <a:latin typeface="Trebuchet MS" panose="020B0603020202020204"/>
                <a:cs typeface="Trebuchet MS" panose="020B0603020202020204"/>
              </a:rPr>
              <a:t>c</a:t>
            </a:r>
            <a:r>
              <a:rPr sz="3200" spc="-110" dirty="0">
                <a:solidFill>
                  <a:srgbClr val="3C3C3C"/>
                </a:solidFill>
                <a:latin typeface="Trebuchet MS" panose="020B0603020202020204"/>
                <a:cs typeface="Trebuchet MS" panose="020B0603020202020204"/>
              </a:rPr>
              <a:t>h  </a:t>
            </a:r>
            <a:r>
              <a:rPr sz="3200" spc="10" dirty="0">
                <a:solidFill>
                  <a:srgbClr val="3C3C3C"/>
                </a:solidFill>
                <a:latin typeface="Trebuchet MS" panose="020B0603020202020204"/>
                <a:cs typeface="Trebuchet MS" panose="020B0603020202020204"/>
              </a:rPr>
              <a:t>o</a:t>
            </a:r>
            <a:r>
              <a:rPr sz="3200" spc="-250" dirty="0">
                <a:solidFill>
                  <a:srgbClr val="3C3C3C"/>
                </a:solidFill>
                <a:latin typeface="Trebuchet MS" panose="020B0603020202020204"/>
                <a:cs typeface="Trebuchet MS" panose="020B0603020202020204"/>
              </a:rPr>
              <a:t>v</a:t>
            </a:r>
            <a:r>
              <a:rPr sz="3200" spc="-100" dirty="0">
                <a:solidFill>
                  <a:srgbClr val="3C3C3C"/>
                </a:solidFill>
                <a:latin typeface="Trebuchet MS" panose="020B0603020202020204"/>
                <a:cs typeface="Trebuchet MS" panose="020B0603020202020204"/>
              </a:rPr>
              <a:t>er</a:t>
            </a:r>
            <a:r>
              <a:rPr sz="3200" spc="-70" dirty="0">
                <a:solidFill>
                  <a:srgbClr val="3C3C3C"/>
                </a:solidFill>
                <a:latin typeface="Trebuchet MS" panose="020B0603020202020204"/>
                <a:cs typeface="Trebuchet MS" panose="020B0603020202020204"/>
              </a:rPr>
              <a:t> </a:t>
            </a:r>
            <a:r>
              <a:rPr sz="3200" spc="-190" dirty="0">
                <a:solidFill>
                  <a:srgbClr val="3C3C3C"/>
                </a:solidFill>
                <a:latin typeface="Trebuchet MS" panose="020B0603020202020204"/>
                <a:cs typeface="Trebuchet MS" panose="020B0603020202020204"/>
              </a:rPr>
              <a:t>th</a:t>
            </a:r>
            <a:r>
              <a:rPr sz="3200" spc="-210" dirty="0">
                <a:solidFill>
                  <a:srgbClr val="3C3C3C"/>
                </a:solidFill>
                <a:latin typeface="Trebuchet MS" panose="020B0603020202020204"/>
                <a:cs typeface="Trebuchet MS" panose="020B0603020202020204"/>
              </a:rPr>
              <a:t>e</a:t>
            </a:r>
            <a:r>
              <a:rPr sz="3200" spc="-80" dirty="0">
                <a:solidFill>
                  <a:srgbClr val="3C3C3C"/>
                </a:solidFill>
                <a:latin typeface="Trebuchet MS" panose="020B0603020202020204"/>
                <a:cs typeface="Trebuchet MS" panose="020B0603020202020204"/>
              </a:rPr>
              <a:t> </a:t>
            </a:r>
            <a:r>
              <a:rPr sz="3200" spc="-175" dirty="0">
                <a:solidFill>
                  <a:srgbClr val="3C3C3C"/>
                </a:solidFill>
                <a:latin typeface="Trebuchet MS" panose="020B0603020202020204"/>
                <a:cs typeface="Trebuchet MS" panose="020B0603020202020204"/>
              </a:rPr>
              <a:t>p</a:t>
            </a:r>
            <a:r>
              <a:rPr sz="3200" spc="-114" dirty="0">
                <a:solidFill>
                  <a:srgbClr val="3C3C3C"/>
                </a:solidFill>
                <a:latin typeface="Trebuchet MS" panose="020B0603020202020204"/>
                <a:cs typeface="Trebuchet MS" panose="020B0603020202020204"/>
              </a:rPr>
              <a:t>e</a:t>
            </a:r>
            <a:r>
              <a:rPr sz="3200" spc="-80" dirty="0">
                <a:solidFill>
                  <a:srgbClr val="3C3C3C"/>
                </a:solidFill>
                <a:latin typeface="Trebuchet MS" panose="020B0603020202020204"/>
                <a:cs typeface="Trebuchet MS" panose="020B0603020202020204"/>
              </a:rPr>
              <a:t>r</a:t>
            </a:r>
            <a:r>
              <a:rPr sz="3200" spc="-420" dirty="0">
                <a:solidFill>
                  <a:srgbClr val="3C3C3C"/>
                </a:solidFill>
                <a:latin typeface="Trebuchet MS" panose="020B0603020202020204"/>
                <a:cs typeface="Trebuchet MS" panose="020B0603020202020204"/>
              </a:rPr>
              <a:t>f</a:t>
            </a:r>
            <a:r>
              <a:rPr sz="3200" spc="30" dirty="0">
                <a:solidFill>
                  <a:srgbClr val="3C3C3C"/>
                </a:solidFill>
                <a:latin typeface="Trebuchet MS" panose="020B0603020202020204"/>
                <a:cs typeface="Trebuchet MS" panose="020B0603020202020204"/>
              </a:rPr>
              <a:t>o</a:t>
            </a:r>
            <a:r>
              <a:rPr sz="3200" spc="-130" dirty="0">
                <a:solidFill>
                  <a:srgbClr val="3C3C3C"/>
                </a:solidFill>
                <a:latin typeface="Trebuchet MS" panose="020B0603020202020204"/>
                <a:cs typeface="Trebuchet MS" panose="020B0603020202020204"/>
              </a:rPr>
              <a:t>r</a:t>
            </a:r>
            <a:r>
              <a:rPr sz="3200" spc="-170" dirty="0">
                <a:solidFill>
                  <a:srgbClr val="3C3C3C"/>
                </a:solidFill>
                <a:latin typeface="Trebuchet MS" panose="020B0603020202020204"/>
                <a:cs typeface="Trebuchet MS" panose="020B0603020202020204"/>
              </a:rPr>
              <a:t>a</a:t>
            </a:r>
            <a:r>
              <a:rPr sz="3200" spc="-245" dirty="0">
                <a:solidFill>
                  <a:srgbClr val="3C3C3C"/>
                </a:solidFill>
                <a:latin typeface="Trebuchet MS" panose="020B0603020202020204"/>
                <a:cs typeface="Trebuchet MS" panose="020B0603020202020204"/>
              </a:rPr>
              <a:t>t</a:t>
            </a:r>
            <a:r>
              <a:rPr sz="3200" spc="-190" dirty="0">
                <a:solidFill>
                  <a:srgbClr val="3C3C3C"/>
                </a:solidFill>
                <a:latin typeface="Trebuchet MS" panose="020B0603020202020204"/>
                <a:cs typeface="Trebuchet MS" panose="020B0603020202020204"/>
              </a:rPr>
              <a:t>i</a:t>
            </a:r>
            <a:r>
              <a:rPr sz="3200" spc="30" dirty="0">
                <a:solidFill>
                  <a:srgbClr val="3C3C3C"/>
                </a:solidFill>
                <a:latin typeface="Trebuchet MS" panose="020B0603020202020204"/>
                <a:cs typeface="Trebuchet MS" panose="020B0603020202020204"/>
              </a:rPr>
              <a:t>o</a:t>
            </a:r>
            <a:r>
              <a:rPr sz="3200" spc="-155" dirty="0">
                <a:solidFill>
                  <a:srgbClr val="3C3C3C"/>
                </a:solidFill>
                <a:latin typeface="Trebuchet MS" panose="020B0603020202020204"/>
                <a:cs typeface="Trebuchet MS" panose="020B0603020202020204"/>
              </a:rPr>
              <a:t>n</a:t>
            </a:r>
            <a:endParaRPr sz="3200">
              <a:latin typeface="Trebuchet MS" panose="020B0603020202020204"/>
              <a:cs typeface="Trebuchet MS" panose="020B0603020202020204"/>
            </a:endParaRPr>
          </a:p>
          <a:p>
            <a:pPr marL="317500" marR="4392295" indent="-305435">
              <a:lnSpc>
                <a:spcPct val="100000"/>
              </a:lnSpc>
              <a:spcBef>
                <a:spcPts val="1370"/>
              </a:spcBef>
              <a:buClr>
                <a:srgbClr val="903062"/>
              </a:buClr>
              <a:buSzPct val="92000"/>
              <a:buFont typeface="Cambria" panose="02040503050406030204"/>
              <a:buChar char="◾"/>
              <a:tabLst>
                <a:tab pos="318135" algn="l"/>
              </a:tabLst>
            </a:pPr>
            <a:r>
              <a:rPr sz="3200" spc="-110" dirty="0">
                <a:solidFill>
                  <a:srgbClr val="3C3C3C"/>
                </a:solidFill>
                <a:latin typeface="Trebuchet MS" panose="020B0603020202020204"/>
                <a:cs typeface="Trebuchet MS" panose="020B0603020202020204"/>
              </a:rPr>
              <a:t>2)</a:t>
            </a:r>
            <a:r>
              <a:rPr sz="3200" spc="-80" dirty="0">
                <a:solidFill>
                  <a:srgbClr val="3C3C3C"/>
                </a:solidFill>
                <a:latin typeface="Trebuchet MS" panose="020B0603020202020204"/>
                <a:cs typeface="Trebuchet MS" panose="020B0603020202020204"/>
              </a:rPr>
              <a:t> </a:t>
            </a:r>
            <a:r>
              <a:rPr sz="3200" spc="-145" dirty="0">
                <a:solidFill>
                  <a:srgbClr val="3C3C3C"/>
                </a:solidFill>
                <a:latin typeface="Trebuchet MS" panose="020B0603020202020204"/>
                <a:cs typeface="Trebuchet MS" panose="020B0603020202020204"/>
              </a:rPr>
              <a:t>Interrupted</a:t>
            </a:r>
            <a:r>
              <a:rPr sz="3200" spc="-100" dirty="0">
                <a:solidFill>
                  <a:srgbClr val="3C3C3C"/>
                </a:solidFill>
                <a:latin typeface="Trebuchet MS" panose="020B0603020202020204"/>
                <a:cs typeface="Trebuchet MS" panose="020B0603020202020204"/>
              </a:rPr>
              <a:t> </a:t>
            </a:r>
            <a:r>
              <a:rPr sz="3200" spc="-130" dirty="0">
                <a:solidFill>
                  <a:srgbClr val="3C3C3C"/>
                </a:solidFill>
                <a:latin typeface="Trebuchet MS" panose="020B0603020202020204"/>
                <a:cs typeface="Trebuchet MS" panose="020B0603020202020204"/>
              </a:rPr>
              <a:t>sutures</a:t>
            </a:r>
            <a:r>
              <a:rPr sz="3200" spc="-55" dirty="0">
                <a:solidFill>
                  <a:srgbClr val="3C3C3C"/>
                </a:solidFill>
                <a:latin typeface="Trebuchet MS" panose="020B0603020202020204"/>
                <a:cs typeface="Trebuchet MS" panose="020B0603020202020204"/>
              </a:rPr>
              <a:t> </a:t>
            </a:r>
            <a:r>
              <a:rPr sz="3200" spc="-195" dirty="0">
                <a:solidFill>
                  <a:srgbClr val="3C3C3C"/>
                </a:solidFill>
                <a:latin typeface="Trebuchet MS" panose="020B0603020202020204"/>
                <a:cs typeface="Trebuchet MS" panose="020B0603020202020204"/>
              </a:rPr>
              <a:t>are</a:t>
            </a:r>
            <a:r>
              <a:rPr sz="3200" spc="-100" dirty="0">
                <a:solidFill>
                  <a:srgbClr val="3C3C3C"/>
                </a:solidFill>
                <a:latin typeface="Trebuchet MS" panose="020B0603020202020204"/>
                <a:cs typeface="Trebuchet MS" panose="020B0603020202020204"/>
              </a:rPr>
              <a:t> </a:t>
            </a:r>
            <a:r>
              <a:rPr sz="3200" spc="-204" dirty="0">
                <a:solidFill>
                  <a:srgbClr val="3C3C3C"/>
                </a:solidFill>
                <a:latin typeface="Trebuchet MS" panose="020B0603020202020204"/>
                <a:cs typeface="Trebuchet MS" panose="020B0603020202020204"/>
              </a:rPr>
              <a:t>tied </a:t>
            </a:r>
            <a:r>
              <a:rPr sz="3200" spc="-950" dirty="0">
                <a:solidFill>
                  <a:srgbClr val="3C3C3C"/>
                </a:solidFill>
                <a:latin typeface="Trebuchet MS" panose="020B0603020202020204"/>
                <a:cs typeface="Trebuchet MS" panose="020B0603020202020204"/>
              </a:rPr>
              <a:t> </a:t>
            </a:r>
            <a:r>
              <a:rPr sz="3200" spc="10" dirty="0">
                <a:solidFill>
                  <a:srgbClr val="3C3C3C"/>
                </a:solidFill>
                <a:latin typeface="Trebuchet MS" panose="020B0603020202020204"/>
                <a:cs typeface="Trebuchet MS" panose="020B0603020202020204"/>
              </a:rPr>
              <a:t>o</a:t>
            </a:r>
            <a:r>
              <a:rPr sz="3200" spc="-250" dirty="0">
                <a:solidFill>
                  <a:srgbClr val="3C3C3C"/>
                </a:solidFill>
                <a:latin typeface="Trebuchet MS" panose="020B0603020202020204"/>
                <a:cs typeface="Trebuchet MS" panose="020B0603020202020204"/>
              </a:rPr>
              <a:t>v</a:t>
            </a:r>
            <a:r>
              <a:rPr sz="3200" spc="-114" dirty="0">
                <a:solidFill>
                  <a:srgbClr val="3C3C3C"/>
                </a:solidFill>
                <a:latin typeface="Trebuchet MS" panose="020B0603020202020204"/>
                <a:cs typeface="Trebuchet MS" panose="020B0603020202020204"/>
              </a:rPr>
              <a:t>e</a:t>
            </a:r>
            <a:r>
              <a:rPr sz="3200" spc="-80" dirty="0">
                <a:solidFill>
                  <a:srgbClr val="3C3C3C"/>
                </a:solidFill>
                <a:latin typeface="Trebuchet MS" panose="020B0603020202020204"/>
                <a:cs typeface="Trebuchet MS" panose="020B0603020202020204"/>
              </a:rPr>
              <a:t>r</a:t>
            </a:r>
            <a:r>
              <a:rPr sz="3200" spc="-795" dirty="0">
                <a:solidFill>
                  <a:srgbClr val="3C3C3C"/>
                </a:solidFill>
                <a:latin typeface="Trebuchet MS" panose="020B0603020202020204"/>
                <a:cs typeface="Trebuchet MS" panose="020B0603020202020204"/>
              </a:rPr>
              <a:t>/</a:t>
            </a:r>
            <a:r>
              <a:rPr sz="3200" spc="-245" dirty="0">
                <a:solidFill>
                  <a:srgbClr val="3C3C3C"/>
                </a:solidFill>
                <a:latin typeface="Trebuchet MS" panose="020B0603020202020204"/>
                <a:cs typeface="Trebuchet MS" panose="020B0603020202020204"/>
              </a:rPr>
              <a:t>a</a:t>
            </a:r>
            <a:r>
              <a:rPr sz="3200" spc="-250" dirty="0">
                <a:solidFill>
                  <a:srgbClr val="3C3C3C"/>
                </a:solidFill>
                <a:latin typeface="Trebuchet MS" panose="020B0603020202020204"/>
                <a:cs typeface="Trebuchet MS" panose="020B0603020202020204"/>
              </a:rPr>
              <a:t>b</a:t>
            </a:r>
            <a:r>
              <a:rPr sz="3200" spc="10" dirty="0">
                <a:solidFill>
                  <a:srgbClr val="3C3C3C"/>
                </a:solidFill>
                <a:latin typeface="Trebuchet MS" panose="020B0603020202020204"/>
                <a:cs typeface="Trebuchet MS" panose="020B0603020202020204"/>
              </a:rPr>
              <a:t>o</a:t>
            </a:r>
            <a:r>
              <a:rPr sz="3200" spc="-250" dirty="0">
                <a:solidFill>
                  <a:srgbClr val="3C3C3C"/>
                </a:solidFill>
                <a:latin typeface="Trebuchet MS" panose="020B0603020202020204"/>
                <a:cs typeface="Trebuchet MS" panose="020B0603020202020204"/>
              </a:rPr>
              <a:t>v</a:t>
            </a:r>
            <a:r>
              <a:rPr sz="3200" spc="-220" dirty="0">
                <a:solidFill>
                  <a:srgbClr val="3C3C3C"/>
                </a:solidFill>
                <a:latin typeface="Trebuchet MS" panose="020B0603020202020204"/>
                <a:cs typeface="Trebuchet MS" panose="020B0603020202020204"/>
              </a:rPr>
              <a:t>e</a:t>
            </a:r>
            <a:r>
              <a:rPr sz="3200" spc="-55" dirty="0">
                <a:solidFill>
                  <a:srgbClr val="3C3C3C"/>
                </a:solidFill>
                <a:latin typeface="Trebuchet MS" panose="020B0603020202020204"/>
                <a:cs typeface="Trebuchet MS" panose="020B0603020202020204"/>
              </a:rPr>
              <a:t> </a:t>
            </a:r>
            <a:r>
              <a:rPr sz="3200" spc="-215" dirty="0">
                <a:solidFill>
                  <a:srgbClr val="3C3C3C"/>
                </a:solidFill>
                <a:latin typeface="Trebuchet MS" panose="020B0603020202020204"/>
                <a:cs typeface="Trebuchet MS" panose="020B0603020202020204"/>
              </a:rPr>
              <a:t>it</a:t>
            </a:r>
            <a:endParaRPr sz="3200">
              <a:latin typeface="Trebuchet MS" panose="020B0603020202020204"/>
              <a:cs typeface="Trebuchet MS" panose="020B0603020202020204"/>
            </a:endParaRPr>
          </a:p>
        </p:txBody>
      </p:sp>
      <p:grpSp>
        <p:nvGrpSpPr>
          <p:cNvPr id="3" name="object 3"/>
          <p:cNvGrpSpPr/>
          <p:nvPr/>
        </p:nvGrpSpPr>
        <p:grpSpPr>
          <a:xfrm>
            <a:off x="7031735" y="2069592"/>
            <a:ext cx="4947285" cy="4325620"/>
            <a:chOff x="7031735" y="2069592"/>
            <a:chExt cx="4947285" cy="4325620"/>
          </a:xfrm>
        </p:grpSpPr>
        <p:pic>
          <p:nvPicPr>
            <p:cNvPr id="4" name="object 4"/>
            <p:cNvPicPr/>
            <p:nvPr/>
          </p:nvPicPr>
          <p:blipFill>
            <a:blip r:embed="rId2" cstate="print"/>
            <a:stretch>
              <a:fillRect/>
            </a:stretch>
          </p:blipFill>
          <p:spPr>
            <a:xfrm>
              <a:off x="8778239" y="2069592"/>
              <a:ext cx="3200400" cy="2353055"/>
            </a:xfrm>
            <a:prstGeom prst="rect">
              <a:avLst/>
            </a:prstGeom>
          </p:spPr>
        </p:pic>
        <p:pic>
          <p:nvPicPr>
            <p:cNvPr id="5" name="object 5"/>
            <p:cNvPicPr/>
            <p:nvPr/>
          </p:nvPicPr>
          <p:blipFill>
            <a:blip r:embed="rId3" cstate="print"/>
            <a:stretch>
              <a:fillRect/>
            </a:stretch>
          </p:blipFill>
          <p:spPr>
            <a:xfrm>
              <a:off x="7031735" y="3974592"/>
              <a:ext cx="3447287" cy="2420112"/>
            </a:xfrm>
            <a:prstGeom prst="rect">
              <a:avLst/>
            </a:prstGeom>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9993" y="1035253"/>
            <a:ext cx="2713990" cy="454025"/>
          </a:xfrm>
          <a:prstGeom prst="rect">
            <a:avLst/>
          </a:prstGeom>
        </p:spPr>
        <p:txBody>
          <a:bodyPr vert="horz" wrap="square" lIns="0" tIns="13970" rIns="0" bIns="0" rtlCol="0">
            <a:spAutoFit/>
          </a:bodyPr>
          <a:lstStyle/>
          <a:p>
            <a:pPr marL="12700">
              <a:lnSpc>
                <a:spcPct val="100000"/>
              </a:lnSpc>
              <a:spcBef>
                <a:spcPts val="110"/>
              </a:spcBef>
            </a:pPr>
            <a:r>
              <a:rPr spc="105" dirty="0"/>
              <a:t>GASTRIC</a:t>
            </a:r>
            <a:r>
              <a:rPr spc="-185" dirty="0"/>
              <a:t> </a:t>
            </a:r>
            <a:r>
              <a:rPr dirty="0"/>
              <a:t>ULCER:</a:t>
            </a:r>
          </a:p>
        </p:txBody>
      </p:sp>
      <p:sp>
        <p:nvSpPr>
          <p:cNvPr id="3" name="object 3"/>
          <p:cNvSpPr txBox="1"/>
          <p:nvPr/>
        </p:nvSpPr>
        <p:spPr>
          <a:xfrm>
            <a:off x="370459" y="2743200"/>
            <a:ext cx="6713855" cy="1903726"/>
          </a:xfrm>
          <a:prstGeom prst="rect">
            <a:avLst/>
          </a:prstGeom>
        </p:spPr>
        <p:txBody>
          <a:bodyPr vert="horz" wrap="square" lIns="0" tIns="13335" rIns="0" bIns="0" rtlCol="0">
            <a:spAutoFit/>
          </a:bodyPr>
          <a:lstStyle/>
          <a:p>
            <a:pPr marL="317500" marR="5080" indent="-304800">
              <a:lnSpc>
                <a:spcPct val="100000"/>
              </a:lnSpc>
              <a:spcBef>
                <a:spcPts val="105"/>
              </a:spcBef>
              <a:buClr>
                <a:srgbClr val="903062"/>
              </a:buClr>
              <a:buSzPct val="91000"/>
              <a:buFont typeface="Cambria" panose="02040503050406030204"/>
              <a:buChar char="◾"/>
              <a:tabLst>
                <a:tab pos="317500" algn="l"/>
              </a:tabLst>
            </a:pPr>
            <a:r>
              <a:rPr lang="en-US" sz="2800" dirty="0">
                <a:solidFill>
                  <a:srgbClr val="3C3C3C"/>
                </a:solidFill>
                <a:latin typeface="Trebuchet MS" panose="020B0603020202020204"/>
                <a:cs typeface="Trebuchet MS" panose="020B0603020202020204"/>
              </a:rPr>
              <a:t>1-</a:t>
            </a:r>
            <a:r>
              <a:rPr sz="2800" dirty="0">
                <a:solidFill>
                  <a:srgbClr val="3C3C3C"/>
                </a:solidFill>
                <a:latin typeface="Trebuchet MS" panose="020B0603020202020204"/>
                <a:cs typeface="Trebuchet MS" panose="020B0603020202020204"/>
              </a:rPr>
              <a:t> </a:t>
            </a:r>
            <a:r>
              <a:rPr sz="2800" spc="-95" dirty="0">
                <a:solidFill>
                  <a:srgbClr val="FF0000"/>
                </a:solidFill>
                <a:latin typeface="Trebuchet MS" panose="020B0603020202020204"/>
                <a:cs typeface="Trebuchet MS" panose="020B0603020202020204"/>
              </a:rPr>
              <a:t>Take </a:t>
            </a:r>
            <a:r>
              <a:rPr sz="2800" dirty="0">
                <a:solidFill>
                  <a:srgbClr val="FF0000"/>
                </a:solidFill>
                <a:latin typeface="Trebuchet MS" panose="020B0603020202020204"/>
                <a:cs typeface="Trebuchet MS" panose="020B0603020202020204"/>
              </a:rPr>
              <a:t>biopsy </a:t>
            </a:r>
            <a:r>
              <a:rPr sz="2800" spc="-5" dirty="0">
                <a:solidFill>
                  <a:srgbClr val="3C3C3C"/>
                </a:solidFill>
                <a:latin typeface="Trebuchet MS" panose="020B0603020202020204"/>
                <a:cs typeface="Trebuchet MS" panose="020B0603020202020204"/>
              </a:rPr>
              <a:t>(since gastric </a:t>
            </a:r>
            <a:r>
              <a:rPr sz="2800" dirty="0">
                <a:solidFill>
                  <a:srgbClr val="3C3C3C"/>
                </a:solidFill>
                <a:latin typeface="Trebuchet MS" panose="020B0603020202020204"/>
                <a:cs typeface="Trebuchet MS" panose="020B0603020202020204"/>
              </a:rPr>
              <a:t>ulcers </a:t>
            </a:r>
            <a:r>
              <a:rPr sz="2800" spc="-5" dirty="0">
                <a:solidFill>
                  <a:srgbClr val="3C3C3C"/>
                </a:solidFill>
                <a:latin typeface="Trebuchet MS" panose="020B0603020202020204"/>
                <a:cs typeface="Trebuchet MS" panose="020B0603020202020204"/>
              </a:rPr>
              <a:t>have </a:t>
            </a:r>
            <a:r>
              <a:rPr sz="2800" spc="-830" dirty="0">
                <a:solidFill>
                  <a:srgbClr val="3C3C3C"/>
                </a:solidFill>
                <a:latin typeface="Trebuchet MS" panose="020B0603020202020204"/>
                <a:cs typeface="Trebuchet MS" panose="020B0603020202020204"/>
              </a:rPr>
              <a:t> </a:t>
            </a:r>
            <a:r>
              <a:rPr sz="2800" dirty="0">
                <a:solidFill>
                  <a:srgbClr val="3C3C3C"/>
                </a:solidFill>
                <a:latin typeface="Trebuchet MS" panose="020B0603020202020204"/>
                <a:cs typeface="Trebuchet MS" panose="020B0603020202020204"/>
              </a:rPr>
              <a:t>high</a:t>
            </a:r>
            <a:r>
              <a:rPr sz="2800" spc="-40" dirty="0">
                <a:solidFill>
                  <a:srgbClr val="3C3C3C"/>
                </a:solidFill>
                <a:latin typeface="Trebuchet MS" panose="020B0603020202020204"/>
                <a:cs typeface="Trebuchet MS" panose="020B0603020202020204"/>
              </a:rPr>
              <a:t> </a:t>
            </a:r>
            <a:r>
              <a:rPr sz="2800" spc="-10" dirty="0">
                <a:solidFill>
                  <a:srgbClr val="3C3C3C"/>
                </a:solidFill>
                <a:latin typeface="Trebuchet MS" panose="020B0603020202020204"/>
                <a:cs typeface="Trebuchet MS" panose="020B0603020202020204"/>
              </a:rPr>
              <a:t>risk</a:t>
            </a:r>
            <a:r>
              <a:rPr sz="2800" dirty="0">
                <a:solidFill>
                  <a:srgbClr val="3C3C3C"/>
                </a:solidFill>
                <a:latin typeface="Trebuchet MS" panose="020B0603020202020204"/>
                <a:cs typeface="Trebuchet MS" panose="020B0603020202020204"/>
              </a:rPr>
              <a:t> </a:t>
            </a:r>
            <a:r>
              <a:rPr sz="2800" spc="-5" dirty="0">
                <a:solidFill>
                  <a:srgbClr val="3C3C3C"/>
                </a:solidFill>
                <a:latin typeface="Trebuchet MS" panose="020B0603020202020204"/>
                <a:cs typeface="Trebuchet MS" panose="020B0603020202020204"/>
              </a:rPr>
              <a:t>for</a:t>
            </a:r>
            <a:r>
              <a:rPr sz="2800" spc="-15" dirty="0">
                <a:solidFill>
                  <a:srgbClr val="3C3C3C"/>
                </a:solidFill>
                <a:latin typeface="Trebuchet MS" panose="020B0603020202020204"/>
                <a:cs typeface="Trebuchet MS" panose="020B0603020202020204"/>
              </a:rPr>
              <a:t> </a:t>
            </a:r>
            <a:r>
              <a:rPr sz="2800" dirty="0">
                <a:solidFill>
                  <a:srgbClr val="3C3C3C"/>
                </a:solidFill>
                <a:latin typeface="Trebuchet MS" panose="020B0603020202020204"/>
                <a:cs typeface="Trebuchet MS" panose="020B0603020202020204"/>
              </a:rPr>
              <a:t>malignan</a:t>
            </a:r>
            <a:r>
              <a:rPr lang="en-US" sz="2800" dirty="0">
                <a:solidFill>
                  <a:srgbClr val="3C3C3C"/>
                </a:solidFill>
                <a:latin typeface="Trebuchet MS" panose="020B0603020202020204"/>
                <a:cs typeface="Trebuchet MS" panose="020B0603020202020204"/>
              </a:rPr>
              <a:t>cy)</a:t>
            </a:r>
            <a:endParaRPr sz="2800" dirty="0">
              <a:latin typeface="Trebuchet MS" panose="020B0603020202020204"/>
              <a:cs typeface="Trebuchet MS" panose="020B0603020202020204"/>
            </a:endParaRPr>
          </a:p>
          <a:p>
            <a:pPr marL="317500" indent="-304800">
              <a:lnSpc>
                <a:spcPct val="100000"/>
              </a:lnSpc>
              <a:spcBef>
                <a:spcPts val="1275"/>
              </a:spcBef>
              <a:buClr>
                <a:srgbClr val="903062"/>
              </a:buClr>
              <a:buSzPct val="91000"/>
              <a:buFont typeface="Cambria" panose="02040503050406030204"/>
              <a:buChar char="◾"/>
              <a:tabLst>
                <a:tab pos="317500" algn="l"/>
              </a:tabLst>
            </a:pPr>
            <a:r>
              <a:rPr lang="en-US" sz="2800" spc="-5" dirty="0">
                <a:solidFill>
                  <a:srgbClr val="3C3C3C"/>
                </a:solidFill>
                <a:latin typeface="Trebuchet MS" panose="020B0603020202020204"/>
                <a:cs typeface="Trebuchet MS" panose="020B0603020202020204"/>
              </a:rPr>
              <a:t>2-</a:t>
            </a:r>
            <a:r>
              <a:rPr sz="2800" spc="-5" dirty="0">
                <a:solidFill>
                  <a:srgbClr val="3C3C3C"/>
                </a:solidFill>
                <a:latin typeface="Trebuchet MS" panose="020B0603020202020204"/>
                <a:cs typeface="Trebuchet MS" panose="020B0603020202020204"/>
              </a:rPr>
              <a:t> </a:t>
            </a:r>
            <a:r>
              <a:rPr lang="en-US" sz="2800" spc="-5" dirty="0">
                <a:solidFill>
                  <a:srgbClr val="3C3C3C"/>
                </a:solidFill>
                <a:latin typeface="Trebuchet MS" panose="020B0603020202020204"/>
                <a:cs typeface="Trebuchet MS" panose="020B0603020202020204"/>
              </a:rPr>
              <a:t> partial </a:t>
            </a:r>
            <a:r>
              <a:rPr sz="2800" spc="-10" dirty="0" err="1">
                <a:solidFill>
                  <a:srgbClr val="3C3C3C"/>
                </a:solidFill>
                <a:latin typeface="Trebuchet MS" panose="020B0603020202020204"/>
                <a:cs typeface="Trebuchet MS" panose="020B0603020202020204"/>
              </a:rPr>
              <a:t>Gastrectomy</a:t>
            </a:r>
            <a:r>
              <a:rPr sz="2800" spc="-10" dirty="0">
                <a:solidFill>
                  <a:srgbClr val="3C3C3C"/>
                </a:solidFill>
                <a:latin typeface="Trebuchet MS" panose="020B0603020202020204"/>
                <a:cs typeface="Trebuchet MS" panose="020B0603020202020204"/>
              </a:rPr>
              <a:t>/Resection</a:t>
            </a:r>
            <a:r>
              <a:rPr sz="2800" spc="-55" dirty="0">
                <a:solidFill>
                  <a:srgbClr val="3C3C3C"/>
                </a:solidFill>
                <a:latin typeface="Trebuchet MS" panose="020B0603020202020204"/>
                <a:cs typeface="Trebuchet MS" panose="020B0603020202020204"/>
              </a:rPr>
              <a:t> </a:t>
            </a:r>
            <a:r>
              <a:rPr sz="2800" dirty="0">
                <a:solidFill>
                  <a:srgbClr val="3C3C3C"/>
                </a:solidFill>
                <a:latin typeface="Trebuchet MS" panose="020B0603020202020204"/>
                <a:cs typeface="Trebuchet MS" panose="020B0603020202020204"/>
              </a:rPr>
              <a:t>of</a:t>
            </a:r>
            <a:r>
              <a:rPr sz="2800" spc="-15" dirty="0">
                <a:solidFill>
                  <a:srgbClr val="3C3C3C"/>
                </a:solidFill>
                <a:latin typeface="Trebuchet MS" panose="020B0603020202020204"/>
                <a:cs typeface="Trebuchet MS" panose="020B0603020202020204"/>
              </a:rPr>
              <a:t> </a:t>
            </a:r>
            <a:r>
              <a:rPr sz="2800" dirty="0">
                <a:solidFill>
                  <a:srgbClr val="3C3C3C"/>
                </a:solidFill>
                <a:latin typeface="Trebuchet MS" panose="020B0603020202020204"/>
                <a:cs typeface="Trebuchet MS" panose="020B0603020202020204"/>
              </a:rPr>
              <a:t>the</a:t>
            </a:r>
            <a:r>
              <a:rPr sz="2800" spc="-35" dirty="0">
                <a:solidFill>
                  <a:srgbClr val="3C3C3C"/>
                </a:solidFill>
                <a:latin typeface="Trebuchet MS" panose="020B0603020202020204"/>
                <a:cs typeface="Trebuchet MS" panose="020B0603020202020204"/>
              </a:rPr>
              <a:t> </a:t>
            </a:r>
            <a:r>
              <a:rPr sz="2800" spc="-65" dirty="0">
                <a:solidFill>
                  <a:srgbClr val="3C3C3C"/>
                </a:solidFill>
                <a:latin typeface="Trebuchet MS" panose="020B0603020202020204"/>
                <a:cs typeface="Trebuchet MS" panose="020B0603020202020204"/>
              </a:rPr>
              <a:t>ulcer.</a:t>
            </a:r>
            <a:endParaRPr sz="2800" dirty="0">
              <a:latin typeface="Trebuchet MS" panose="020B0603020202020204"/>
              <a:cs typeface="Trebuchet MS" panose="020B0603020202020204"/>
            </a:endParaRPr>
          </a:p>
        </p:txBody>
      </p:sp>
      <p:grpSp>
        <p:nvGrpSpPr>
          <p:cNvPr id="4" name="object 4"/>
          <p:cNvGrpSpPr/>
          <p:nvPr/>
        </p:nvGrpSpPr>
        <p:grpSpPr>
          <a:xfrm>
            <a:off x="36576" y="862583"/>
            <a:ext cx="668020" cy="741045"/>
            <a:chOff x="36576" y="862583"/>
            <a:chExt cx="668020" cy="741045"/>
          </a:xfrm>
        </p:grpSpPr>
        <p:sp>
          <p:nvSpPr>
            <p:cNvPr id="5" name="object 5"/>
            <p:cNvSpPr/>
            <p:nvPr/>
          </p:nvSpPr>
          <p:spPr>
            <a:xfrm>
              <a:off x="47244" y="873251"/>
              <a:ext cx="646430" cy="719455"/>
            </a:xfrm>
            <a:custGeom>
              <a:avLst/>
              <a:gdLst/>
              <a:ahLst/>
              <a:cxnLst/>
              <a:rect l="l" t="t" r="r" b="b"/>
              <a:pathLst>
                <a:path w="646430" h="719455">
                  <a:moveTo>
                    <a:pt x="253441" y="0"/>
                  </a:moveTo>
                  <a:lnTo>
                    <a:pt x="0" y="129539"/>
                  </a:lnTo>
                  <a:lnTo>
                    <a:pt x="227418" y="279146"/>
                  </a:lnTo>
                  <a:lnTo>
                    <a:pt x="150241" y="323214"/>
                  </a:lnTo>
                  <a:lnTo>
                    <a:pt x="365633" y="465836"/>
                  </a:lnTo>
                  <a:lnTo>
                    <a:pt x="299516" y="496697"/>
                  </a:lnTo>
                  <a:lnTo>
                    <a:pt x="646176" y="719327"/>
                  </a:lnTo>
                  <a:lnTo>
                    <a:pt x="441756" y="428878"/>
                  </a:lnTo>
                  <a:lnTo>
                    <a:pt x="495909" y="399923"/>
                  </a:lnTo>
                  <a:lnTo>
                    <a:pt x="330568" y="226313"/>
                  </a:lnTo>
                  <a:lnTo>
                    <a:pt x="384708" y="202437"/>
                  </a:lnTo>
                  <a:lnTo>
                    <a:pt x="253441" y="0"/>
                  </a:lnTo>
                  <a:close/>
                </a:path>
              </a:pathLst>
            </a:custGeom>
            <a:solidFill>
              <a:srgbClr val="4D1334"/>
            </a:solidFill>
          </p:spPr>
          <p:txBody>
            <a:bodyPr wrap="square" lIns="0" tIns="0" rIns="0" bIns="0" rtlCol="0"/>
            <a:lstStyle/>
            <a:p>
              <a:endParaRPr/>
            </a:p>
          </p:txBody>
        </p:sp>
        <p:sp>
          <p:nvSpPr>
            <p:cNvPr id="6" name="object 6"/>
            <p:cNvSpPr/>
            <p:nvPr/>
          </p:nvSpPr>
          <p:spPr>
            <a:xfrm>
              <a:off x="47244" y="873251"/>
              <a:ext cx="646430" cy="719455"/>
            </a:xfrm>
            <a:custGeom>
              <a:avLst/>
              <a:gdLst/>
              <a:ahLst/>
              <a:cxnLst/>
              <a:rect l="l" t="t" r="r" b="b"/>
              <a:pathLst>
                <a:path w="646430" h="719455">
                  <a:moveTo>
                    <a:pt x="253441" y="0"/>
                  </a:moveTo>
                  <a:lnTo>
                    <a:pt x="384708" y="202437"/>
                  </a:lnTo>
                  <a:lnTo>
                    <a:pt x="330568" y="226313"/>
                  </a:lnTo>
                  <a:lnTo>
                    <a:pt x="495909" y="399923"/>
                  </a:lnTo>
                  <a:lnTo>
                    <a:pt x="441756" y="428878"/>
                  </a:lnTo>
                  <a:lnTo>
                    <a:pt x="646176" y="719327"/>
                  </a:lnTo>
                  <a:lnTo>
                    <a:pt x="299516" y="496697"/>
                  </a:lnTo>
                  <a:lnTo>
                    <a:pt x="365633" y="465836"/>
                  </a:lnTo>
                  <a:lnTo>
                    <a:pt x="150241" y="323214"/>
                  </a:lnTo>
                  <a:lnTo>
                    <a:pt x="227418" y="279146"/>
                  </a:lnTo>
                  <a:lnTo>
                    <a:pt x="0" y="129539"/>
                  </a:lnTo>
                  <a:lnTo>
                    <a:pt x="253441" y="0"/>
                  </a:lnTo>
                  <a:close/>
                </a:path>
              </a:pathLst>
            </a:custGeom>
            <a:ln w="21336">
              <a:solidFill>
                <a:srgbClr val="360A22"/>
              </a:solidFill>
            </a:ln>
          </p:spPr>
          <p:txBody>
            <a:bodyPr wrap="square" lIns="0" tIns="0" rIns="0" bIns="0" rtlCol="0"/>
            <a:lstStyle/>
            <a:p>
              <a:endParaRPr/>
            </a:p>
          </p:txBody>
        </p:sp>
      </p:grpSp>
      <p:pic>
        <p:nvPicPr>
          <p:cNvPr id="7" name="object 7"/>
          <p:cNvPicPr/>
          <p:nvPr/>
        </p:nvPicPr>
        <p:blipFill>
          <a:blip r:embed="rId2" cstate="print"/>
          <a:stretch>
            <a:fillRect/>
          </a:stretch>
        </p:blipFill>
        <p:spPr>
          <a:xfrm>
            <a:off x="7370064" y="2392679"/>
            <a:ext cx="3696351" cy="300837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6186" y="1301572"/>
            <a:ext cx="10608310" cy="5141792"/>
          </a:xfrm>
          <a:prstGeom prst="rect">
            <a:avLst/>
          </a:prstGeom>
        </p:spPr>
        <p:txBody>
          <a:bodyPr vert="horz" wrap="square" lIns="0" tIns="13970" rIns="0" bIns="0" rtlCol="0">
            <a:spAutoFit/>
          </a:bodyPr>
          <a:lstStyle/>
          <a:p>
            <a:pPr marL="12700" marR="5080" algn="ctr">
              <a:lnSpc>
                <a:spcPct val="100000"/>
              </a:lnSpc>
              <a:spcBef>
                <a:spcPts val="110"/>
              </a:spcBef>
            </a:pPr>
            <a:r>
              <a:rPr sz="2800" b="1" spc="50" dirty="0">
                <a:solidFill>
                  <a:srgbClr val="FF0000"/>
                </a:solidFill>
                <a:latin typeface="Trebuchet MS" panose="020B0603020202020204"/>
                <a:cs typeface="Trebuchet MS" panose="020B0603020202020204"/>
              </a:rPr>
              <a:t>Surgery</a:t>
            </a:r>
            <a:r>
              <a:rPr sz="2800" b="1" spc="-65" dirty="0">
                <a:solidFill>
                  <a:srgbClr val="FF0000"/>
                </a:solidFill>
                <a:latin typeface="Trebuchet MS" panose="020B0603020202020204"/>
                <a:cs typeface="Trebuchet MS" panose="020B0603020202020204"/>
              </a:rPr>
              <a:t> </a:t>
            </a:r>
            <a:r>
              <a:rPr sz="2800" b="1" spc="-45" dirty="0">
                <a:solidFill>
                  <a:srgbClr val="FF0000"/>
                </a:solidFill>
                <a:latin typeface="Trebuchet MS" panose="020B0603020202020204"/>
                <a:cs typeface="Trebuchet MS" panose="020B0603020202020204"/>
              </a:rPr>
              <a:t>is</a:t>
            </a:r>
            <a:r>
              <a:rPr sz="2800" b="1" spc="-80" dirty="0">
                <a:solidFill>
                  <a:srgbClr val="FF0000"/>
                </a:solidFill>
                <a:latin typeface="Trebuchet MS" panose="020B0603020202020204"/>
                <a:cs typeface="Trebuchet MS" panose="020B0603020202020204"/>
              </a:rPr>
              <a:t> </a:t>
            </a:r>
            <a:r>
              <a:rPr sz="2800" b="1" spc="55" dirty="0">
                <a:solidFill>
                  <a:srgbClr val="FF0000"/>
                </a:solidFill>
                <a:latin typeface="Trebuchet MS" panose="020B0603020202020204"/>
                <a:cs typeface="Trebuchet MS" panose="020B0603020202020204"/>
              </a:rPr>
              <a:t>almost</a:t>
            </a:r>
            <a:r>
              <a:rPr sz="2800" b="1" spc="-100" dirty="0">
                <a:solidFill>
                  <a:srgbClr val="FF0000"/>
                </a:solidFill>
                <a:latin typeface="Trebuchet MS" panose="020B0603020202020204"/>
                <a:cs typeface="Trebuchet MS" panose="020B0603020202020204"/>
              </a:rPr>
              <a:t> </a:t>
            </a:r>
            <a:r>
              <a:rPr sz="2800" b="1" spc="-50" dirty="0">
                <a:solidFill>
                  <a:srgbClr val="FF0000"/>
                </a:solidFill>
                <a:latin typeface="Trebuchet MS" panose="020B0603020202020204"/>
                <a:cs typeface="Trebuchet MS" panose="020B0603020202020204"/>
              </a:rPr>
              <a:t>always</a:t>
            </a:r>
            <a:r>
              <a:rPr sz="2800" b="1" spc="-65" dirty="0">
                <a:solidFill>
                  <a:srgbClr val="FF0000"/>
                </a:solidFill>
                <a:latin typeface="Trebuchet MS" panose="020B0603020202020204"/>
                <a:cs typeface="Trebuchet MS" panose="020B0603020202020204"/>
              </a:rPr>
              <a:t> </a:t>
            </a:r>
            <a:r>
              <a:rPr sz="2800" b="1" spc="-25" dirty="0">
                <a:solidFill>
                  <a:srgbClr val="FF0000"/>
                </a:solidFill>
                <a:latin typeface="Trebuchet MS" panose="020B0603020202020204"/>
                <a:cs typeface="Trebuchet MS" panose="020B0603020202020204"/>
              </a:rPr>
              <a:t>indicated</a:t>
            </a:r>
            <a:r>
              <a:rPr sz="2800" b="1" spc="-85" dirty="0">
                <a:solidFill>
                  <a:srgbClr val="FF0000"/>
                </a:solidFill>
                <a:latin typeface="Trebuchet MS" panose="020B0603020202020204"/>
                <a:cs typeface="Trebuchet MS" panose="020B0603020202020204"/>
              </a:rPr>
              <a:t> </a:t>
            </a:r>
            <a:r>
              <a:rPr sz="2800" b="1" spc="-25" dirty="0">
                <a:solidFill>
                  <a:srgbClr val="FF0000"/>
                </a:solidFill>
                <a:latin typeface="Trebuchet MS" panose="020B0603020202020204"/>
                <a:cs typeface="Trebuchet MS" panose="020B0603020202020204"/>
              </a:rPr>
              <a:t>for</a:t>
            </a:r>
            <a:r>
              <a:rPr sz="2800" b="1" spc="-65" dirty="0">
                <a:solidFill>
                  <a:srgbClr val="FF0000"/>
                </a:solidFill>
                <a:latin typeface="Trebuchet MS" panose="020B0603020202020204"/>
                <a:cs typeface="Trebuchet MS" panose="020B0603020202020204"/>
              </a:rPr>
              <a:t> </a:t>
            </a:r>
            <a:r>
              <a:rPr sz="2800" b="1" spc="-20" dirty="0">
                <a:solidFill>
                  <a:srgbClr val="FF0000"/>
                </a:solidFill>
                <a:latin typeface="Trebuchet MS" panose="020B0603020202020204"/>
                <a:cs typeface="Trebuchet MS" panose="020B0603020202020204"/>
              </a:rPr>
              <a:t>ulcer</a:t>
            </a:r>
            <a:r>
              <a:rPr sz="2800" b="1" spc="-114" dirty="0">
                <a:solidFill>
                  <a:srgbClr val="FF0000"/>
                </a:solidFill>
                <a:latin typeface="Trebuchet MS" panose="020B0603020202020204"/>
                <a:cs typeface="Trebuchet MS" panose="020B0603020202020204"/>
              </a:rPr>
              <a:t> </a:t>
            </a:r>
            <a:r>
              <a:rPr sz="2800" b="1" spc="-30" dirty="0">
                <a:solidFill>
                  <a:srgbClr val="FF0000"/>
                </a:solidFill>
                <a:latin typeface="Trebuchet MS" panose="020B0603020202020204"/>
                <a:cs typeface="Trebuchet MS" panose="020B0603020202020204"/>
              </a:rPr>
              <a:t>perforation,</a:t>
            </a:r>
            <a:r>
              <a:rPr sz="2800" b="1" spc="-350" dirty="0">
                <a:solidFill>
                  <a:srgbClr val="FF0000"/>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although </a:t>
            </a:r>
            <a:r>
              <a:rPr sz="2800" spc="-830" dirty="0">
                <a:solidFill>
                  <a:srgbClr val="3C3C3C"/>
                </a:solidFill>
                <a:latin typeface="Trebuchet MS" panose="020B0603020202020204"/>
                <a:cs typeface="Trebuchet MS" panose="020B0603020202020204"/>
              </a:rPr>
              <a:t> </a:t>
            </a:r>
            <a:r>
              <a:rPr sz="2800" spc="-145" dirty="0">
                <a:solidFill>
                  <a:srgbClr val="3C3C3C"/>
                </a:solidFill>
                <a:latin typeface="Trebuchet MS" panose="020B0603020202020204"/>
                <a:cs typeface="Trebuchet MS" panose="020B0603020202020204"/>
              </a:rPr>
              <a:t>occasionally</a:t>
            </a:r>
            <a:r>
              <a:rPr sz="2800" spc="-140" dirty="0">
                <a:solidFill>
                  <a:srgbClr val="3C3C3C"/>
                </a:solidFill>
                <a:latin typeface="Trebuchet MS" panose="020B0603020202020204"/>
                <a:cs typeface="Trebuchet MS" panose="020B0603020202020204"/>
              </a:rPr>
              <a:t> </a:t>
            </a:r>
            <a:r>
              <a:rPr sz="2800" spc="-125" dirty="0">
                <a:solidFill>
                  <a:srgbClr val="3C3C3C"/>
                </a:solidFill>
                <a:latin typeface="Trebuchet MS" panose="020B0603020202020204"/>
                <a:cs typeface="Trebuchet MS" panose="020B0603020202020204"/>
              </a:rPr>
              <a:t>nonsurgical</a:t>
            </a:r>
            <a:r>
              <a:rPr sz="2800" spc="-135" dirty="0">
                <a:solidFill>
                  <a:srgbClr val="3C3C3C"/>
                </a:solidFill>
                <a:latin typeface="Trebuchet MS" panose="020B0603020202020204"/>
                <a:cs typeface="Trebuchet MS" panose="020B0603020202020204"/>
              </a:rPr>
              <a:t> </a:t>
            </a:r>
            <a:r>
              <a:rPr sz="2800" spc="-165" dirty="0">
                <a:solidFill>
                  <a:srgbClr val="3C3C3C"/>
                </a:solidFill>
                <a:latin typeface="Trebuchet MS" panose="020B0603020202020204"/>
                <a:cs typeface="Trebuchet MS" panose="020B0603020202020204"/>
              </a:rPr>
              <a:t>treatment</a:t>
            </a:r>
            <a:r>
              <a:rPr sz="2800" spc="-80" dirty="0">
                <a:solidFill>
                  <a:srgbClr val="3C3C3C"/>
                </a:solidFill>
                <a:latin typeface="Trebuchet MS" panose="020B0603020202020204"/>
                <a:cs typeface="Trebuchet MS" panose="020B0603020202020204"/>
              </a:rPr>
              <a:t> </a:t>
            </a:r>
            <a:r>
              <a:rPr sz="2800" spc="-185" dirty="0">
                <a:solidFill>
                  <a:srgbClr val="3C3C3C"/>
                </a:solidFill>
                <a:latin typeface="Trebuchet MS" panose="020B0603020202020204"/>
                <a:cs typeface="Trebuchet MS" panose="020B0603020202020204"/>
              </a:rPr>
              <a:t>can</a:t>
            </a:r>
            <a:r>
              <a:rPr sz="2800" spc="-100" dirty="0">
                <a:solidFill>
                  <a:srgbClr val="3C3C3C"/>
                </a:solidFill>
                <a:latin typeface="Trebuchet MS" panose="020B0603020202020204"/>
                <a:cs typeface="Trebuchet MS" panose="020B0603020202020204"/>
              </a:rPr>
              <a:t> </a:t>
            </a:r>
            <a:r>
              <a:rPr sz="2800" spc="-170" dirty="0">
                <a:solidFill>
                  <a:srgbClr val="3C3C3C"/>
                </a:solidFill>
                <a:latin typeface="Trebuchet MS" panose="020B0603020202020204"/>
                <a:cs typeface="Trebuchet MS" panose="020B0603020202020204"/>
              </a:rPr>
              <a:t>be</a:t>
            </a:r>
            <a:r>
              <a:rPr sz="2800" spc="-75" dirty="0">
                <a:solidFill>
                  <a:srgbClr val="3C3C3C"/>
                </a:solidFill>
                <a:latin typeface="Trebuchet MS" panose="020B0603020202020204"/>
                <a:cs typeface="Trebuchet MS" panose="020B0603020202020204"/>
              </a:rPr>
              <a:t> </a:t>
            </a:r>
            <a:r>
              <a:rPr sz="2800" spc="-120" dirty="0">
                <a:solidFill>
                  <a:srgbClr val="3C3C3C"/>
                </a:solidFill>
                <a:latin typeface="Trebuchet MS" panose="020B0603020202020204"/>
                <a:cs typeface="Trebuchet MS" panose="020B0603020202020204"/>
              </a:rPr>
              <a:t>used </a:t>
            </a:r>
            <a:r>
              <a:rPr sz="2800" spc="-155" dirty="0">
                <a:solidFill>
                  <a:srgbClr val="3C3C3C"/>
                </a:solidFill>
                <a:latin typeface="Trebuchet MS" panose="020B0603020202020204"/>
                <a:cs typeface="Trebuchet MS" panose="020B0603020202020204"/>
              </a:rPr>
              <a:t>in</a:t>
            </a:r>
            <a:r>
              <a:rPr sz="2800" spc="-70" dirty="0">
                <a:solidFill>
                  <a:srgbClr val="3C3C3C"/>
                </a:solidFill>
                <a:latin typeface="Trebuchet MS" panose="020B0603020202020204"/>
                <a:cs typeface="Trebuchet MS" panose="020B0603020202020204"/>
              </a:rPr>
              <a:t> </a:t>
            </a:r>
            <a:r>
              <a:rPr sz="2800" spc="-160" dirty="0">
                <a:solidFill>
                  <a:srgbClr val="3C3C3C"/>
                </a:solidFill>
                <a:latin typeface="Trebuchet MS" panose="020B0603020202020204"/>
                <a:cs typeface="Trebuchet MS" panose="020B0603020202020204"/>
              </a:rPr>
              <a:t>the</a:t>
            </a:r>
            <a:r>
              <a:rPr sz="2800" spc="-75" dirty="0">
                <a:solidFill>
                  <a:srgbClr val="3C3C3C"/>
                </a:solidFill>
                <a:latin typeface="Trebuchet MS" panose="020B0603020202020204"/>
                <a:cs typeface="Trebuchet MS" panose="020B0603020202020204"/>
              </a:rPr>
              <a:t> </a:t>
            </a:r>
            <a:br>
              <a:rPr lang="en-US" sz="2800" spc="-75" dirty="0">
                <a:solidFill>
                  <a:srgbClr val="3C3C3C"/>
                </a:solidFill>
                <a:latin typeface="Trebuchet MS" panose="020B0603020202020204"/>
                <a:cs typeface="Trebuchet MS" panose="020B0603020202020204"/>
              </a:rPr>
            </a:br>
            <a:r>
              <a:rPr sz="2800" spc="-155" dirty="0">
                <a:solidFill>
                  <a:srgbClr val="3C3C3C"/>
                </a:solidFill>
                <a:latin typeface="Trebuchet MS" panose="020B0603020202020204"/>
                <a:cs typeface="Trebuchet MS" panose="020B0603020202020204"/>
              </a:rPr>
              <a:t>1</a:t>
            </a:r>
            <a:r>
              <a:rPr lang="en-US" sz="2800" spc="-155" dirty="0">
                <a:solidFill>
                  <a:srgbClr val="3C3C3C"/>
                </a:solidFill>
                <a:latin typeface="Trebuchet MS" panose="020B0603020202020204"/>
                <a:cs typeface="Trebuchet MS" panose="020B0603020202020204"/>
              </a:rPr>
              <a:t>-</a:t>
            </a:r>
            <a:r>
              <a:rPr sz="2800" spc="-155" dirty="0">
                <a:solidFill>
                  <a:srgbClr val="3C3C3C"/>
                </a:solidFill>
                <a:latin typeface="Trebuchet MS" panose="020B0603020202020204"/>
                <a:cs typeface="Trebuchet MS" panose="020B0603020202020204"/>
              </a:rPr>
              <a:t>stable</a:t>
            </a:r>
            <a:r>
              <a:rPr sz="2800" spc="-135" dirty="0">
                <a:solidFill>
                  <a:srgbClr val="3C3C3C"/>
                </a:solidFill>
                <a:latin typeface="Trebuchet MS" panose="020B0603020202020204"/>
                <a:cs typeface="Trebuchet MS" panose="020B0603020202020204"/>
              </a:rPr>
              <a:t> </a:t>
            </a:r>
            <a:r>
              <a:rPr sz="2800" spc="-180" dirty="0">
                <a:solidFill>
                  <a:srgbClr val="3C3C3C"/>
                </a:solidFill>
                <a:latin typeface="Trebuchet MS" panose="020B0603020202020204"/>
                <a:cs typeface="Trebuchet MS" panose="020B0603020202020204"/>
              </a:rPr>
              <a:t>patient </a:t>
            </a:r>
            <a:br>
              <a:rPr lang="en-US" sz="2800" spc="-180" dirty="0">
                <a:solidFill>
                  <a:srgbClr val="3C3C3C"/>
                </a:solidFill>
                <a:latin typeface="Trebuchet MS" panose="020B0603020202020204"/>
                <a:cs typeface="Trebuchet MS" panose="020B0603020202020204"/>
              </a:rPr>
            </a:br>
            <a:r>
              <a:rPr sz="2800" spc="-175" dirty="0">
                <a:solidFill>
                  <a:srgbClr val="3C3C3C"/>
                </a:solidFill>
                <a:latin typeface="Trebuchet MS" panose="020B0603020202020204"/>
                <a:cs typeface="Trebuchet MS" panose="020B0603020202020204"/>
              </a:rPr>
              <a:t> </a:t>
            </a:r>
            <a:r>
              <a:rPr sz="2800" spc="-110" dirty="0">
                <a:solidFill>
                  <a:srgbClr val="3C3C3C"/>
                </a:solidFill>
                <a:latin typeface="Trebuchet MS" panose="020B0603020202020204"/>
                <a:cs typeface="Trebuchet MS" panose="020B0603020202020204"/>
              </a:rPr>
              <a:t>2</a:t>
            </a:r>
            <a:r>
              <a:rPr lang="en-US" sz="2800" spc="-110" dirty="0">
                <a:solidFill>
                  <a:srgbClr val="3C3C3C"/>
                </a:solidFill>
                <a:latin typeface="Trebuchet MS" panose="020B0603020202020204"/>
                <a:cs typeface="Trebuchet MS" panose="020B0603020202020204"/>
              </a:rPr>
              <a:t>-</a:t>
            </a:r>
            <a:r>
              <a:rPr sz="2800" spc="-110" dirty="0">
                <a:solidFill>
                  <a:srgbClr val="3C3C3C"/>
                </a:solidFill>
                <a:latin typeface="Trebuchet MS" panose="020B0603020202020204"/>
                <a:cs typeface="Trebuchet MS" panose="020B0603020202020204"/>
              </a:rPr>
              <a:t>without</a:t>
            </a:r>
            <a:r>
              <a:rPr sz="2800" spc="-145" dirty="0">
                <a:solidFill>
                  <a:srgbClr val="3C3C3C"/>
                </a:solidFill>
                <a:latin typeface="Trebuchet MS" panose="020B0603020202020204"/>
                <a:cs typeface="Trebuchet MS" panose="020B0603020202020204"/>
              </a:rPr>
              <a:t> </a:t>
            </a:r>
            <a:r>
              <a:rPr sz="2800" spc="-190" dirty="0">
                <a:solidFill>
                  <a:srgbClr val="3C3C3C"/>
                </a:solidFill>
                <a:latin typeface="Trebuchet MS" panose="020B0603020202020204"/>
                <a:cs typeface="Trebuchet MS" panose="020B0603020202020204"/>
              </a:rPr>
              <a:t>clinical</a:t>
            </a:r>
            <a:r>
              <a:rPr sz="2800" spc="-114" dirty="0">
                <a:solidFill>
                  <a:srgbClr val="3C3C3C"/>
                </a:solidFill>
                <a:latin typeface="Trebuchet MS" panose="020B0603020202020204"/>
                <a:cs typeface="Trebuchet MS" panose="020B0603020202020204"/>
              </a:rPr>
              <a:t> </a:t>
            </a:r>
            <a:r>
              <a:rPr sz="2800" spc="-125" dirty="0">
                <a:solidFill>
                  <a:srgbClr val="3C3C3C"/>
                </a:solidFill>
                <a:latin typeface="Trebuchet MS" panose="020B0603020202020204"/>
                <a:cs typeface="Trebuchet MS" panose="020B0603020202020204"/>
              </a:rPr>
              <a:t>peritonitis</a:t>
            </a:r>
            <a:r>
              <a:rPr sz="2800" spc="-145" dirty="0">
                <a:solidFill>
                  <a:srgbClr val="3C3C3C"/>
                </a:solidFill>
                <a:latin typeface="Trebuchet MS" panose="020B0603020202020204"/>
                <a:cs typeface="Trebuchet MS" panose="020B0603020202020204"/>
              </a:rPr>
              <a:t> </a:t>
            </a:r>
            <a:r>
              <a:rPr sz="2800" spc="-155" dirty="0">
                <a:solidFill>
                  <a:srgbClr val="3C3C3C"/>
                </a:solidFill>
                <a:latin typeface="Trebuchet MS" panose="020B0603020202020204"/>
                <a:cs typeface="Trebuchet MS" panose="020B0603020202020204"/>
              </a:rPr>
              <a:t>in</a:t>
            </a:r>
            <a:r>
              <a:rPr sz="2800" spc="-35" dirty="0">
                <a:solidFill>
                  <a:srgbClr val="3C3C3C"/>
                </a:solidFill>
                <a:latin typeface="Trebuchet MS" panose="020B0603020202020204"/>
                <a:cs typeface="Trebuchet MS" panose="020B0603020202020204"/>
              </a:rPr>
              <a:t> </a:t>
            </a:r>
            <a:r>
              <a:rPr sz="2800" spc="-80" dirty="0">
                <a:solidFill>
                  <a:srgbClr val="3C3C3C"/>
                </a:solidFill>
                <a:latin typeface="Trebuchet MS" panose="020B0603020202020204"/>
                <a:cs typeface="Trebuchet MS" panose="020B0603020202020204"/>
              </a:rPr>
              <a:t>whom</a:t>
            </a:r>
            <a:r>
              <a:rPr sz="2800" spc="-95" dirty="0">
                <a:solidFill>
                  <a:srgbClr val="3C3C3C"/>
                </a:solidFill>
                <a:latin typeface="Trebuchet MS" panose="020B0603020202020204"/>
                <a:cs typeface="Trebuchet MS" panose="020B0603020202020204"/>
              </a:rPr>
              <a:t> </a:t>
            </a:r>
            <a:br>
              <a:rPr lang="en-US" sz="2800" spc="-95" dirty="0">
                <a:solidFill>
                  <a:srgbClr val="3C3C3C"/>
                </a:solidFill>
                <a:latin typeface="Trebuchet MS" panose="020B0603020202020204"/>
                <a:cs typeface="Trebuchet MS" panose="020B0603020202020204"/>
              </a:rPr>
            </a:br>
            <a:r>
              <a:rPr sz="2800" spc="-120" dirty="0">
                <a:solidFill>
                  <a:srgbClr val="3C3C3C"/>
                </a:solidFill>
                <a:latin typeface="Trebuchet MS" panose="020B0603020202020204"/>
                <a:cs typeface="Trebuchet MS" panose="020B0603020202020204"/>
              </a:rPr>
              <a:t>3</a:t>
            </a:r>
            <a:r>
              <a:rPr lang="en-US" sz="2800" spc="-120" dirty="0">
                <a:solidFill>
                  <a:srgbClr val="3C3C3C"/>
                </a:solidFill>
                <a:latin typeface="Trebuchet MS" panose="020B0603020202020204"/>
                <a:cs typeface="Trebuchet MS" panose="020B0603020202020204"/>
              </a:rPr>
              <a:t>-</a:t>
            </a:r>
            <a:r>
              <a:rPr sz="2800" spc="-120" dirty="0">
                <a:solidFill>
                  <a:srgbClr val="3C3C3C"/>
                </a:solidFill>
                <a:latin typeface="Trebuchet MS" panose="020B0603020202020204"/>
                <a:cs typeface="Trebuchet MS" panose="020B0603020202020204"/>
              </a:rPr>
              <a:t>radiologic</a:t>
            </a:r>
            <a:r>
              <a:rPr sz="2800" spc="-125"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studies</a:t>
            </a:r>
            <a:r>
              <a:rPr sz="2800" spc="-120" dirty="0">
                <a:solidFill>
                  <a:srgbClr val="3C3C3C"/>
                </a:solidFill>
                <a:latin typeface="Trebuchet MS" panose="020B0603020202020204"/>
                <a:cs typeface="Trebuchet MS" panose="020B0603020202020204"/>
              </a:rPr>
              <a:t> </a:t>
            </a:r>
            <a:r>
              <a:rPr sz="2800" spc="-125" dirty="0">
                <a:solidFill>
                  <a:srgbClr val="3C3C3C"/>
                </a:solidFill>
                <a:latin typeface="Trebuchet MS" panose="020B0603020202020204"/>
                <a:cs typeface="Trebuchet MS" panose="020B0603020202020204"/>
              </a:rPr>
              <a:t>document</a:t>
            </a:r>
            <a:r>
              <a:rPr sz="2800" spc="-145" dirty="0">
                <a:solidFill>
                  <a:srgbClr val="3C3C3C"/>
                </a:solidFill>
                <a:latin typeface="Trebuchet MS" panose="020B0603020202020204"/>
                <a:cs typeface="Trebuchet MS" panose="020B0603020202020204"/>
              </a:rPr>
              <a:t> </a:t>
            </a:r>
            <a:r>
              <a:rPr sz="2800" spc="-275" dirty="0">
                <a:solidFill>
                  <a:srgbClr val="3C3C3C"/>
                </a:solidFill>
                <a:latin typeface="Trebuchet MS" panose="020B0603020202020204"/>
                <a:cs typeface="Trebuchet MS" panose="020B0603020202020204"/>
              </a:rPr>
              <a:t>a </a:t>
            </a:r>
            <a:r>
              <a:rPr sz="2800" spc="-270" dirty="0">
                <a:solidFill>
                  <a:srgbClr val="3C3C3C"/>
                </a:solidFill>
                <a:latin typeface="Trebuchet MS" panose="020B0603020202020204"/>
                <a:cs typeface="Trebuchet MS" panose="020B0603020202020204"/>
              </a:rPr>
              <a:t> </a:t>
            </a:r>
            <a:r>
              <a:rPr sz="2800" spc="-175" dirty="0">
                <a:solidFill>
                  <a:srgbClr val="3C3C3C"/>
                </a:solidFill>
                <a:latin typeface="Trebuchet MS" panose="020B0603020202020204"/>
                <a:cs typeface="Trebuchet MS" panose="020B0603020202020204"/>
              </a:rPr>
              <a:t>sealed</a:t>
            </a:r>
            <a:r>
              <a:rPr sz="2800" spc="-120" dirty="0">
                <a:solidFill>
                  <a:srgbClr val="3C3C3C"/>
                </a:solidFill>
                <a:latin typeface="Trebuchet MS" panose="020B0603020202020204"/>
                <a:cs typeface="Trebuchet MS" panose="020B0603020202020204"/>
              </a:rPr>
              <a:t> </a:t>
            </a:r>
            <a:r>
              <a:rPr sz="2800" spc="-150" dirty="0">
                <a:solidFill>
                  <a:srgbClr val="3C3C3C"/>
                </a:solidFill>
                <a:latin typeface="Trebuchet MS" panose="020B0603020202020204"/>
                <a:cs typeface="Trebuchet MS" panose="020B0603020202020204"/>
              </a:rPr>
              <a:t>p</a:t>
            </a:r>
            <a:r>
              <a:rPr sz="2800" spc="-95" dirty="0">
                <a:solidFill>
                  <a:srgbClr val="3C3C3C"/>
                </a:solidFill>
                <a:latin typeface="Trebuchet MS" panose="020B0603020202020204"/>
                <a:cs typeface="Trebuchet MS" panose="020B0603020202020204"/>
              </a:rPr>
              <a:t>e</a:t>
            </a:r>
            <a:r>
              <a:rPr sz="2800" spc="-80" dirty="0">
                <a:solidFill>
                  <a:srgbClr val="3C3C3C"/>
                </a:solidFill>
                <a:latin typeface="Trebuchet MS" panose="020B0603020202020204"/>
                <a:cs typeface="Trebuchet MS" panose="020B0603020202020204"/>
              </a:rPr>
              <a:t>r</a:t>
            </a:r>
            <a:r>
              <a:rPr sz="2800" spc="-370" dirty="0">
                <a:solidFill>
                  <a:srgbClr val="3C3C3C"/>
                </a:solidFill>
                <a:latin typeface="Trebuchet MS" panose="020B0603020202020204"/>
                <a:cs typeface="Trebuchet MS" panose="020B0603020202020204"/>
              </a:rPr>
              <a:t>f</a:t>
            </a:r>
            <a:r>
              <a:rPr sz="2800" spc="50" dirty="0">
                <a:solidFill>
                  <a:srgbClr val="3C3C3C"/>
                </a:solidFill>
                <a:latin typeface="Trebuchet MS" panose="020B0603020202020204"/>
                <a:cs typeface="Trebuchet MS" panose="020B0603020202020204"/>
              </a:rPr>
              <a:t>o</a:t>
            </a:r>
            <a:r>
              <a:rPr sz="2800" spc="10" dirty="0">
                <a:solidFill>
                  <a:srgbClr val="3C3C3C"/>
                </a:solidFill>
                <a:latin typeface="Trebuchet MS" panose="020B0603020202020204"/>
                <a:cs typeface="Trebuchet MS" panose="020B0603020202020204"/>
              </a:rPr>
              <a:t>r</a:t>
            </a:r>
            <a:r>
              <a:rPr sz="2800" spc="-240" dirty="0">
                <a:solidFill>
                  <a:srgbClr val="3C3C3C"/>
                </a:solidFill>
                <a:latin typeface="Trebuchet MS" panose="020B0603020202020204"/>
                <a:cs typeface="Trebuchet MS" panose="020B0603020202020204"/>
              </a:rPr>
              <a:t>at</a:t>
            </a:r>
            <a:r>
              <a:rPr sz="2800" spc="-145" dirty="0">
                <a:solidFill>
                  <a:srgbClr val="3C3C3C"/>
                </a:solidFill>
                <a:latin typeface="Trebuchet MS" panose="020B0603020202020204"/>
                <a:cs typeface="Trebuchet MS" panose="020B0603020202020204"/>
              </a:rPr>
              <a:t>i</a:t>
            </a:r>
            <a:r>
              <a:rPr sz="2800" spc="50" dirty="0">
                <a:solidFill>
                  <a:srgbClr val="3C3C3C"/>
                </a:solidFill>
                <a:latin typeface="Trebuchet MS" panose="020B0603020202020204"/>
                <a:cs typeface="Trebuchet MS" panose="020B0603020202020204"/>
              </a:rPr>
              <a:t>o</a:t>
            </a:r>
            <a:r>
              <a:rPr sz="2800" spc="-120" dirty="0">
                <a:solidFill>
                  <a:srgbClr val="3C3C3C"/>
                </a:solidFill>
                <a:latin typeface="Trebuchet MS" panose="020B0603020202020204"/>
                <a:cs typeface="Trebuchet MS" panose="020B0603020202020204"/>
              </a:rPr>
              <a:t>n</a:t>
            </a:r>
            <a:r>
              <a:rPr sz="2800" spc="-105" dirty="0">
                <a:solidFill>
                  <a:srgbClr val="3C3C3C"/>
                </a:solidFill>
                <a:latin typeface="Trebuchet MS" panose="020B0603020202020204"/>
                <a:cs typeface="Trebuchet MS" panose="020B0603020202020204"/>
              </a:rPr>
              <a:t>(</a:t>
            </a:r>
            <a:r>
              <a:rPr sz="2800" spc="-140" dirty="0">
                <a:solidFill>
                  <a:srgbClr val="3C3C3C"/>
                </a:solidFill>
                <a:latin typeface="Trebuchet MS" panose="020B0603020202020204"/>
                <a:cs typeface="Trebuchet MS" panose="020B0603020202020204"/>
              </a:rPr>
              <a:t>n</a:t>
            </a:r>
            <a:r>
              <a:rPr sz="2800" spc="45" dirty="0">
                <a:solidFill>
                  <a:srgbClr val="3C3C3C"/>
                </a:solidFill>
                <a:latin typeface="Trebuchet MS" panose="020B0603020202020204"/>
                <a:cs typeface="Trebuchet MS" panose="020B0603020202020204"/>
              </a:rPr>
              <a:t>o</a:t>
            </a:r>
            <a:r>
              <a:rPr sz="2800" spc="-145" dirty="0">
                <a:solidFill>
                  <a:srgbClr val="3C3C3C"/>
                </a:solidFill>
                <a:latin typeface="Trebuchet MS" panose="020B0603020202020204"/>
                <a:cs typeface="Trebuchet MS" panose="020B0603020202020204"/>
              </a:rPr>
              <a:t> </a:t>
            </a:r>
            <a:r>
              <a:rPr sz="2800" spc="-204" dirty="0">
                <a:solidFill>
                  <a:srgbClr val="3C3C3C"/>
                </a:solidFill>
                <a:latin typeface="Trebuchet MS" panose="020B0603020202020204"/>
                <a:cs typeface="Trebuchet MS" panose="020B0603020202020204"/>
              </a:rPr>
              <a:t>l</a:t>
            </a:r>
            <a:r>
              <a:rPr sz="2800" spc="-160" dirty="0">
                <a:solidFill>
                  <a:srgbClr val="3C3C3C"/>
                </a:solidFill>
                <a:latin typeface="Trebuchet MS" panose="020B0603020202020204"/>
                <a:cs typeface="Trebuchet MS" panose="020B0603020202020204"/>
              </a:rPr>
              <a:t>eaki</a:t>
            </a:r>
            <a:r>
              <a:rPr sz="2800" spc="-180" dirty="0">
                <a:solidFill>
                  <a:srgbClr val="3C3C3C"/>
                </a:solidFill>
                <a:latin typeface="Trebuchet MS" panose="020B0603020202020204"/>
                <a:cs typeface="Trebuchet MS" panose="020B0603020202020204"/>
              </a:rPr>
              <a:t>n</a:t>
            </a:r>
            <a:r>
              <a:rPr lang="en-US" sz="2800" spc="-165" dirty="0">
                <a:solidFill>
                  <a:srgbClr val="3C3C3C"/>
                </a:solidFill>
                <a:latin typeface="Trebuchet MS" panose="020B0603020202020204"/>
                <a:cs typeface="Trebuchet MS" panose="020B0603020202020204"/>
              </a:rPr>
              <a:t>g)</a:t>
            </a:r>
            <a:endParaRPr sz="2800" dirty="0">
              <a:latin typeface="Trebuchet MS" panose="020B0603020202020204"/>
              <a:cs typeface="Trebuchet MS" panose="020B0603020202020204"/>
            </a:endParaRPr>
          </a:p>
          <a:p>
            <a:pPr marL="4460875" marR="4451985" indent="1270" algn="ctr">
              <a:lnSpc>
                <a:spcPct val="138000"/>
              </a:lnSpc>
              <a:spcBef>
                <a:spcPts val="5"/>
              </a:spcBef>
            </a:pPr>
            <a:r>
              <a:rPr sz="2800" spc="-5" dirty="0">
                <a:solidFill>
                  <a:srgbClr val="3C3C3C"/>
                </a:solidFill>
                <a:latin typeface="Trebuchet MS" panose="020B0603020202020204"/>
                <a:cs typeface="Trebuchet MS" panose="020B0603020202020204"/>
              </a:rPr>
              <a:t>*By </a:t>
            </a:r>
            <a:r>
              <a:rPr sz="2800" spc="229" dirty="0">
                <a:solidFill>
                  <a:srgbClr val="3C3C3C"/>
                </a:solidFill>
                <a:latin typeface="Trebuchet MS" panose="020B0603020202020204"/>
                <a:cs typeface="Trebuchet MS" panose="020B0603020202020204"/>
              </a:rPr>
              <a:t>NPO </a:t>
            </a:r>
            <a:r>
              <a:rPr sz="2800" spc="235" dirty="0">
                <a:solidFill>
                  <a:srgbClr val="3C3C3C"/>
                </a:solidFill>
                <a:latin typeface="Trebuchet MS" panose="020B0603020202020204"/>
                <a:cs typeface="Trebuchet MS" panose="020B0603020202020204"/>
              </a:rPr>
              <a:t> </a:t>
            </a:r>
            <a:r>
              <a:rPr sz="2800" spc="285" dirty="0">
                <a:solidFill>
                  <a:srgbClr val="3C3C3C"/>
                </a:solidFill>
                <a:latin typeface="Trebuchet MS" panose="020B0603020202020204"/>
                <a:cs typeface="Trebuchet MS" panose="020B0603020202020204"/>
              </a:rPr>
              <a:t>NG</a:t>
            </a:r>
            <a:r>
              <a:rPr sz="2800" spc="-140" dirty="0">
                <a:solidFill>
                  <a:srgbClr val="3C3C3C"/>
                </a:solidFill>
                <a:latin typeface="Trebuchet MS" panose="020B0603020202020204"/>
                <a:cs typeface="Trebuchet MS" panose="020B0603020202020204"/>
              </a:rPr>
              <a:t> </a:t>
            </a:r>
            <a:r>
              <a:rPr sz="2800" spc="-110" dirty="0">
                <a:solidFill>
                  <a:srgbClr val="3C3C3C"/>
                </a:solidFill>
                <a:latin typeface="Trebuchet MS" panose="020B0603020202020204"/>
                <a:cs typeface="Trebuchet MS" panose="020B0603020202020204"/>
              </a:rPr>
              <a:t>suction </a:t>
            </a:r>
            <a:r>
              <a:rPr sz="2800" spc="-830" dirty="0">
                <a:solidFill>
                  <a:srgbClr val="3C3C3C"/>
                </a:solidFill>
                <a:latin typeface="Trebuchet MS" panose="020B0603020202020204"/>
                <a:cs typeface="Trebuchet MS" panose="020B0603020202020204"/>
              </a:rPr>
              <a:t> </a:t>
            </a:r>
            <a:r>
              <a:rPr sz="2800" spc="-15" dirty="0">
                <a:solidFill>
                  <a:srgbClr val="3C3C3C"/>
                </a:solidFill>
                <a:latin typeface="Trebuchet MS" panose="020B0603020202020204"/>
                <a:cs typeface="Trebuchet MS" panose="020B0603020202020204"/>
              </a:rPr>
              <a:t>IV</a:t>
            </a:r>
            <a:r>
              <a:rPr sz="2800" spc="-90" dirty="0">
                <a:solidFill>
                  <a:srgbClr val="3C3C3C"/>
                </a:solidFill>
                <a:latin typeface="Trebuchet MS" panose="020B0603020202020204"/>
                <a:cs typeface="Trebuchet MS" panose="020B0603020202020204"/>
              </a:rPr>
              <a:t> </a:t>
            </a:r>
            <a:r>
              <a:rPr sz="2800" spc="-195" dirty="0">
                <a:solidFill>
                  <a:srgbClr val="3C3C3C"/>
                </a:solidFill>
                <a:latin typeface="Trebuchet MS" panose="020B0603020202020204"/>
                <a:cs typeface="Trebuchet MS" panose="020B0603020202020204"/>
              </a:rPr>
              <a:t>fluid</a:t>
            </a:r>
            <a:endParaRPr sz="2800" dirty="0">
              <a:latin typeface="Trebuchet MS" panose="020B0603020202020204"/>
              <a:cs typeface="Trebuchet MS" panose="020B0603020202020204"/>
            </a:endParaRPr>
          </a:p>
          <a:p>
            <a:pPr marL="3396615" marR="3392805" algn="ctr">
              <a:lnSpc>
                <a:spcPct val="138000"/>
              </a:lnSpc>
            </a:pPr>
            <a:r>
              <a:rPr sz="2800" spc="45" dirty="0">
                <a:solidFill>
                  <a:srgbClr val="3C3C3C"/>
                </a:solidFill>
                <a:latin typeface="Trebuchet MS" panose="020B0603020202020204"/>
                <a:cs typeface="Trebuchet MS" panose="020B0603020202020204"/>
              </a:rPr>
              <a:t>A</a:t>
            </a:r>
            <a:r>
              <a:rPr sz="2800" spc="50" dirty="0">
                <a:solidFill>
                  <a:srgbClr val="3C3C3C"/>
                </a:solidFill>
                <a:latin typeface="Trebuchet MS" panose="020B0603020202020204"/>
                <a:cs typeface="Trebuchet MS" panose="020B0603020202020204"/>
              </a:rPr>
              <a:t>n</a:t>
            </a:r>
            <a:r>
              <a:rPr sz="2800" spc="-210" dirty="0">
                <a:solidFill>
                  <a:srgbClr val="3C3C3C"/>
                </a:solidFill>
                <a:latin typeface="Trebuchet MS" panose="020B0603020202020204"/>
                <a:cs typeface="Trebuchet MS" panose="020B0603020202020204"/>
              </a:rPr>
              <a:t>t</a:t>
            </a:r>
            <a:r>
              <a:rPr sz="2800" spc="-145" dirty="0">
                <a:solidFill>
                  <a:srgbClr val="3C3C3C"/>
                </a:solidFill>
                <a:latin typeface="Trebuchet MS" panose="020B0603020202020204"/>
                <a:cs typeface="Trebuchet MS" panose="020B0603020202020204"/>
              </a:rPr>
              <a:t>i</a:t>
            </a:r>
            <a:r>
              <a:rPr sz="2800" spc="-155" dirty="0">
                <a:solidFill>
                  <a:srgbClr val="3C3C3C"/>
                </a:solidFill>
                <a:latin typeface="Trebuchet MS" panose="020B0603020202020204"/>
                <a:cs typeface="Trebuchet MS" panose="020B0603020202020204"/>
              </a:rPr>
              <a:t>b</a:t>
            </a:r>
            <a:r>
              <a:rPr sz="2800" spc="-185" dirty="0">
                <a:solidFill>
                  <a:srgbClr val="3C3C3C"/>
                </a:solidFill>
                <a:latin typeface="Trebuchet MS" panose="020B0603020202020204"/>
                <a:cs typeface="Trebuchet MS" panose="020B0603020202020204"/>
              </a:rPr>
              <a:t>i</a:t>
            </a:r>
            <a:r>
              <a:rPr sz="2800" spc="50" dirty="0">
                <a:solidFill>
                  <a:srgbClr val="3C3C3C"/>
                </a:solidFill>
                <a:latin typeface="Trebuchet MS" panose="020B0603020202020204"/>
                <a:cs typeface="Trebuchet MS" panose="020B0603020202020204"/>
              </a:rPr>
              <a:t>o</a:t>
            </a:r>
            <a:r>
              <a:rPr sz="2800" spc="-210" dirty="0">
                <a:solidFill>
                  <a:srgbClr val="3C3C3C"/>
                </a:solidFill>
                <a:latin typeface="Trebuchet MS" panose="020B0603020202020204"/>
                <a:cs typeface="Trebuchet MS" panose="020B0603020202020204"/>
              </a:rPr>
              <a:t>t</a:t>
            </a:r>
            <a:r>
              <a:rPr sz="2800" spc="-145" dirty="0">
                <a:solidFill>
                  <a:srgbClr val="3C3C3C"/>
                </a:solidFill>
                <a:latin typeface="Trebuchet MS" panose="020B0603020202020204"/>
                <a:cs typeface="Trebuchet MS" panose="020B0603020202020204"/>
              </a:rPr>
              <a:t>i</a:t>
            </a:r>
            <a:r>
              <a:rPr sz="2800" spc="-160" dirty="0">
                <a:solidFill>
                  <a:srgbClr val="3C3C3C"/>
                </a:solidFill>
                <a:latin typeface="Trebuchet MS" panose="020B0603020202020204"/>
                <a:cs typeface="Trebuchet MS" panose="020B0603020202020204"/>
              </a:rPr>
              <a:t>c</a:t>
            </a:r>
            <a:r>
              <a:rPr sz="2800" spc="-155" dirty="0">
                <a:solidFill>
                  <a:srgbClr val="3C3C3C"/>
                </a:solidFill>
                <a:latin typeface="Trebuchet MS" panose="020B0603020202020204"/>
                <a:cs typeface="Trebuchet MS" panose="020B0603020202020204"/>
              </a:rPr>
              <a:t> </a:t>
            </a:r>
            <a:r>
              <a:rPr sz="2800" spc="-185" dirty="0">
                <a:solidFill>
                  <a:srgbClr val="3C3C3C"/>
                </a:solidFill>
                <a:latin typeface="Trebuchet MS" panose="020B0603020202020204"/>
                <a:cs typeface="Trebuchet MS" panose="020B0603020202020204"/>
              </a:rPr>
              <a:t>i</a:t>
            </a:r>
            <a:r>
              <a:rPr sz="2800" spc="-130" dirty="0">
                <a:solidFill>
                  <a:srgbClr val="3C3C3C"/>
                </a:solidFill>
                <a:latin typeface="Trebuchet MS" panose="020B0603020202020204"/>
                <a:cs typeface="Trebuchet MS" panose="020B0603020202020204"/>
              </a:rPr>
              <a:t>n</a:t>
            </a:r>
            <a:r>
              <a:rPr sz="2800" spc="-95" dirty="0">
                <a:solidFill>
                  <a:srgbClr val="3C3C3C"/>
                </a:solidFill>
                <a:latin typeface="Trebuchet MS" panose="020B0603020202020204"/>
                <a:cs typeface="Trebuchet MS" panose="020B0603020202020204"/>
              </a:rPr>
              <a:t> </a:t>
            </a:r>
            <a:r>
              <a:rPr sz="2800" spc="-110" dirty="0">
                <a:solidFill>
                  <a:srgbClr val="3C3C3C"/>
                </a:solidFill>
                <a:latin typeface="Trebuchet MS" panose="020B0603020202020204"/>
                <a:cs typeface="Trebuchet MS" panose="020B0603020202020204"/>
              </a:rPr>
              <a:t>tri</a:t>
            </a:r>
            <a:r>
              <a:rPr sz="2800" spc="-160" dirty="0">
                <a:solidFill>
                  <a:srgbClr val="3C3C3C"/>
                </a:solidFill>
                <a:latin typeface="Trebuchet MS" panose="020B0603020202020204"/>
                <a:cs typeface="Trebuchet MS" panose="020B0603020202020204"/>
              </a:rPr>
              <a:t>p</a:t>
            </a:r>
            <a:r>
              <a:rPr sz="2800" spc="-215" dirty="0">
                <a:solidFill>
                  <a:srgbClr val="3C3C3C"/>
                </a:solidFill>
                <a:latin typeface="Trebuchet MS" panose="020B0603020202020204"/>
                <a:cs typeface="Trebuchet MS" panose="020B0603020202020204"/>
              </a:rPr>
              <a:t>l</a:t>
            </a:r>
            <a:r>
              <a:rPr sz="2800" spc="-185" dirty="0">
                <a:solidFill>
                  <a:srgbClr val="3C3C3C"/>
                </a:solidFill>
                <a:latin typeface="Trebuchet MS" panose="020B0603020202020204"/>
                <a:cs typeface="Trebuchet MS" panose="020B0603020202020204"/>
              </a:rPr>
              <a:t>e</a:t>
            </a:r>
            <a:r>
              <a:rPr sz="2800" spc="-100" dirty="0">
                <a:solidFill>
                  <a:srgbClr val="3C3C3C"/>
                </a:solidFill>
                <a:latin typeface="Trebuchet MS" panose="020B0603020202020204"/>
                <a:cs typeface="Trebuchet MS" panose="020B0603020202020204"/>
              </a:rPr>
              <a:t> </a:t>
            </a:r>
            <a:r>
              <a:rPr sz="2800" spc="-130" dirty="0">
                <a:solidFill>
                  <a:srgbClr val="3C3C3C"/>
                </a:solidFill>
                <a:latin typeface="Trebuchet MS" panose="020B0603020202020204"/>
                <a:cs typeface="Trebuchet MS" panose="020B0603020202020204"/>
              </a:rPr>
              <a:t>t</a:t>
            </a:r>
            <a:r>
              <a:rPr sz="2800" spc="-165" dirty="0">
                <a:solidFill>
                  <a:srgbClr val="3C3C3C"/>
                </a:solidFill>
                <a:latin typeface="Trebuchet MS" panose="020B0603020202020204"/>
                <a:cs typeface="Trebuchet MS" panose="020B0603020202020204"/>
              </a:rPr>
              <a:t>h</a:t>
            </a:r>
            <a:r>
              <a:rPr sz="2800" spc="-95" dirty="0">
                <a:solidFill>
                  <a:srgbClr val="3C3C3C"/>
                </a:solidFill>
                <a:latin typeface="Trebuchet MS" panose="020B0603020202020204"/>
                <a:cs typeface="Trebuchet MS" panose="020B0603020202020204"/>
              </a:rPr>
              <a:t>e</a:t>
            </a:r>
            <a:r>
              <a:rPr sz="2800" spc="-80" dirty="0">
                <a:solidFill>
                  <a:srgbClr val="3C3C3C"/>
                </a:solidFill>
                <a:latin typeface="Trebuchet MS" panose="020B0603020202020204"/>
                <a:cs typeface="Trebuchet MS" panose="020B0603020202020204"/>
              </a:rPr>
              <a:t>r</a:t>
            </a:r>
            <a:r>
              <a:rPr sz="2800" spc="-300" dirty="0">
                <a:solidFill>
                  <a:srgbClr val="3C3C3C"/>
                </a:solidFill>
                <a:latin typeface="Trebuchet MS" panose="020B0603020202020204"/>
                <a:cs typeface="Trebuchet MS" panose="020B0603020202020204"/>
              </a:rPr>
              <a:t>a</a:t>
            </a:r>
            <a:r>
              <a:rPr sz="2800" spc="-245" dirty="0">
                <a:solidFill>
                  <a:srgbClr val="3C3C3C"/>
                </a:solidFill>
                <a:latin typeface="Trebuchet MS" panose="020B0603020202020204"/>
                <a:cs typeface="Trebuchet MS" panose="020B0603020202020204"/>
              </a:rPr>
              <a:t>p</a:t>
            </a:r>
            <a:r>
              <a:rPr sz="2800" spc="-114" dirty="0">
                <a:solidFill>
                  <a:srgbClr val="3C3C3C"/>
                </a:solidFill>
                <a:latin typeface="Trebuchet MS" panose="020B0603020202020204"/>
                <a:cs typeface="Trebuchet MS" panose="020B0603020202020204"/>
              </a:rPr>
              <a:t>y  </a:t>
            </a:r>
            <a:r>
              <a:rPr sz="2800" spc="-125" dirty="0">
                <a:solidFill>
                  <a:srgbClr val="3C3C3C"/>
                </a:solidFill>
                <a:latin typeface="Trebuchet MS" panose="020B0603020202020204"/>
                <a:cs typeface="Trebuchet MS" panose="020B0603020202020204"/>
              </a:rPr>
              <a:t>Analgesics</a:t>
            </a:r>
            <a:endParaRPr sz="2800" dirty="0">
              <a:latin typeface="Trebuchet MS" panose="020B0603020202020204"/>
              <a:cs typeface="Trebuchet MS" panose="020B0603020202020204"/>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600" y="2279421"/>
            <a:ext cx="7745095" cy="1369060"/>
          </a:xfrm>
          <a:prstGeom prst="rect">
            <a:avLst/>
          </a:prstGeom>
        </p:spPr>
        <p:txBody>
          <a:bodyPr vert="horz" wrap="square" lIns="0" tIns="13970" rIns="0" bIns="0" rtlCol="0">
            <a:spAutoFit/>
          </a:bodyPr>
          <a:lstStyle/>
          <a:p>
            <a:pPr marL="12700">
              <a:lnSpc>
                <a:spcPct val="100000"/>
              </a:lnSpc>
              <a:spcBef>
                <a:spcPts val="110"/>
              </a:spcBef>
            </a:pPr>
            <a:r>
              <a:rPr sz="8800" spc="480" dirty="0"/>
              <a:t>OBSTRUCTION</a:t>
            </a:r>
            <a:endParaRPr sz="8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3E3E3"/>
          </a:solidFill>
        </p:spPr>
        <p:txBody>
          <a:bodyPr wrap="square" lIns="0" tIns="0" rIns="0" bIns="0" rtlCol="0"/>
          <a:lstStyle/>
          <a:p>
            <a:endParaRPr/>
          </a:p>
        </p:txBody>
      </p:sp>
      <p:sp>
        <p:nvSpPr>
          <p:cNvPr id="3" name="object 3"/>
          <p:cNvSpPr txBox="1">
            <a:spLocks noGrp="1"/>
          </p:cNvSpPr>
          <p:nvPr>
            <p:ph type="title"/>
          </p:nvPr>
        </p:nvSpPr>
        <p:spPr>
          <a:xfrm>
            <a:off x="491261" y="654346"/>
            <a:ext cx="5441950" cy="454025"/>
          </a:xfrm>
          <a:prstGeom prst="rect">
            <a:avLst/>
          </a:prstGeom>
        </p:spPr>
        <p:txBody>
          <a:bodyPr vert="horz" wrap="square" lIns="0" tIns="13970" rIns="0" bIns="0" rtlCol="0">
            <a:spAutoFit/>
          </a:bodyPr>
          <a:lstStyle/>
          <a:p>
            <a:pPr marL="12700">
              <a:lnSpc>
                <a:spcPct val="100000"/>
              </a:lnSpc>
              <a:spcBef>
                <a:spcPts val="110"/>
              </a:spcBef>
            </a:pPr>
            <a:r>
              <a:rPr spc="105" dirty="0">
                <a:solidFill>
                  <a:srgbClr val="903062"/>
                </a:solidFill>
              </a:rPr>
              <a:t>GASTRIC</a:t>
            </a:r>
            <a:r>
              <a:rPr spc="-170" dirty="0">
                <a:solidFill>
                  <a:srgbClr val="903062"/>
                </a:solidFill>
              </a:rPr>
              <a:t> </a:t>
            </a:r>
            <a:r>
              <a:rPr spc="100" dirty="0">
                <a:solidFill>
                  <a:srgbClr val="903062"/>
                </a:solidFill>
              </a:rPr>
              <a:t>OUTLET</a:t>
            </a:r>
            <a:r>
              <a:rPr spc="-155" dirty="0">
                <a:solidFill>
                  <a:srgbClr val="903062"/>
                </a:solidFill>
              </a:rPr>
              <a:t> </a:t>
            </a:r>
            <a:r>
              <a:rPr spc="155" dirty="0">
                <a:solidFill>
                  <a:srgbClr val="903062"/>
                </a:solidFill>
              </a:rPr>
              <a:t>OBSTRUCTION</a:t>
            </a:r>
          </a:p>
        </p:txBody>
      </p:sp>
      <p:sp>
        <p:nvSpPr>
          <p:cNvPr id="4" name="object 4"/>
          <p:cNvSpPr/>
          <p:nvPr/>
        </p:nvSpPr>
        <p:spPr>
          <a:xfrm>
            <a:off x="448055" y="457200"/>
            <a:ext cx="11296015" cy="91440"/>
          </a:xfrm>
          <a:custGeom>
            <a:avLst/>
            <a:gdLst/>
            <a:ahLst/>
            <a:cxnLst/>
            <a:rect l="l" t="t" r="r" b="b"/>
            <a:pathLst>
              <a:path w="11296015" h="91440">
                <a:moveTo>
                  <a:pt x="11295888" y="0"/>
                </a:moveTo>
                <a:lnTo>
                  <a:pt x="0" y="0"/>
                </a:lnTo>
                <a:lnTo>
                  <a:pt x="0" y="91439"/>
                </a:lnTo>
                <a:lnTo>
                  <a:pt x="11295888" y="91439"/>
                </a:lnTo>
                <a:lnTo>
                  <a:pt x="11295888" y="0"/>
                </a:lnTo>
                <a:close/>
              </a:path>
            </a:pathLst>
          </a:custGeom>
          <a:solidFill>
            <a:srgbClr val="4D1334"/>
          </a:solidFill>
        </p:spPr>
        <p:txBody>
          <a:bodyPr wrap="square" lIns="0" tIns="0" rIns="0" bIns="0" rtlCol="0"/>
          <a:lstStyle/>
          <a:p>
            <a:endParaRPr/>
          </a:p>
        </p:txBody>
      </p:sp>
      <p:sp>
        <p:nvSpPr>
          <p:cNvPr id="5" name="object 5"/>
          <p:cNvSpPr txBox="1"/>
          <p:nvPr/>
        </p:nvSpPr>
        <p:spPr>
          <a:xfrm>
            <a:off x="304800" y="1288718"/>
            <a:ext cx="10824210" cy="4475584"/>
          </a:xfrm>
          <a:prstGeom prst="rect">
            <a:avLst/>
          </a:prstGeom>
        </p:spPr>
        <p:txBody>
          <a:bodyPr vert="horz" wrap="square" lIns="0" tIns="12700" rIns="0" bIns="0" rtlCol="0">
            <a:spAutoFit/>
          </a:bodyPr>
          <a:lstStyle/>
          <a:p>
            <a:pPr marL="12700" marR="372745">
              <a:lnSpc>
                <a:spcPct val="100000"/>
              </a:lnSpc>
              <a:spcBef>
                <a:spcPts val="100"/>
              </a:spcBef>
              <a:tabLst>
                <a:tab pos="6454775" algn="l"/>
              </a:tabLst>
            </a:pPr>
            <a:r>
              <a:rPr sz="2400" b="1" dirty="0">
                <a:solidFill>
                  <a:srgbClr val="471730"/>
                </a:solidFill>
                <a:latin typeface="Times New Roman" panose="02020603050405020304"/>
                <a:cs typeface="Times New Roman" panose="02020603050405020304"/>
              </a:rPr>
              <a:t>Commonly</a:t>
            </a:r>
            <a:r>
              <a:rPr sz="2400" b="1" spc="-55"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the</a:t>
            </a:r>
            <a:r>
              <a:rPr sz="2400" b="1" spc="-10"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condition</a:t>
            </a:r>
            <a:r>
              <a:rPr sz="2400" b="1" spc="-25" dirty="0">
                <a:solidFill>
                  <a:srgbClr val="471730"/>
                </a:solidFill>
                <a:latin typeface="Times New Roman" panose="02020603050405020304"/>
                <a:cs typeface="Times New Roman" panose="02020603050405020304"/>
              </a:rPr>
              <a:t> </a:t>
            </a:r>
            <a:r>
              <a:rPr sz="2400" b="1" spc="-5" dirty="0">
                <a:solidFill>
                  <a:srgbClr val="471730"/>
                </a:solidFill>
                <a:latin typeface="Times New Roman" panose="02020603050405020304"/>
                <a:cs typeface="Times New Roman" panose="02020603050405020304"/>
              </a:rPr>
              <a:t>is</a:t>
            </a:r>
            <a:r>
              <a:rPr sz="2400" b="1" spc="5"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due to </a:t>
            </a:r>
            <a:r>
              <a:rPr sz="2400" b="1" spc="-10" dirty="0">
                <a:solidFill>
                  <a:srgbClr val="471730"/>
                </a:solidFill>
                <a:latin typeface="Times New Roman" panose="02020603050405020304"/>
                <a:cs typeface="Times New Roman" panose="02020603050405020304"/>
              </a:rPr>
              <a:t>underlying</a:t>
            </a:r>
            <a:r>
              <a:rPr sz="2400" b="1" spc="70"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peptic</a:t>
            </a:r>
            <a:r>
              <a:rPr sz="2400" b="1" spc="-10" dirty="0">
                <a:solidFill>
                  <a:srgbClr val="471730"/>
                </a:solidFill>
                <a:latin typeface="Times New Roman" panose="02020603050405020304"/>
                <a:cs typeface="Times New Roman" panose="02020603050405020304"/>
              </a:rPr>
              <a:t> </a:t>
            </a:r>
            <a:r>
              <a:rPr sz="2400" b="1" spc="-5" dirty="0">
                <a:solidFill>
                  <a:srgbClr val="471730"/>
                </a:solidFill>
                <a:latin typeface="Times New Roman" panose="02020603050405020304"/>
                <a:cs typeface="Times New Roman" panose="02020603050405020304"/>
              </a:rPr>
              <a:t>ulcer</a:t>
            </a:r>
            <a:r>
              <a:rPr sz="2400" b="1" dirty="0">
                <a:solidFill>
                  <a:srgbClr val="471730"/>
                </a:solidFill>
                <a:latin typeface="Times New Roman" panose="02020603050405020304"/>
                <a:cs typeface="Times New Roman" panose="02020603050405020304"/>
              </a:rPr>
              <a:t> </a:t>
            </a:r>
            <a:r>
              <a:rPr sz="2400" b="1" spc="-5" dirty="0">
                <a:solidFill>
                  <a:srgbClr val="471730"/>
                </a:solidFill>
                <a:latin typeface="Times New Roman" panose="02020603050405020304"/>
                <a:cs typeface="Times New Roman" panose="02020603050405020304"/>
              </a:rPr>
              <a:t>disease</a:t>
            </a:r>
            <a:r>
              <a:rPr sz="2400" b="1" spc="15"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may</a:t>
            </a:r>
            <a:r>
              <a:rPr sz="2400" b="1" spc="-25"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be</a:t>
            </a:r>
            <a:r>
              <a:rPr sz="2400" b="1" spc="15" dirty="0">
                <a:solidFill>
                  <a:srgbClr val="471730"/>
                </a:solidFill>
                <a:latin typeface="Times New Roman" panose="02020603050405020304"/>
                <a:cs typeface="Times New Roman" panose="02020603050405020304"/>
              </a:rPr>
              <a:t> </a:t>
            </a:r>
            <a:r>
              <a:rPr sz="2400" b="1" spc="-5" dirty="0">
                <a:solidFill>
                  <a:srgbClr val="471730"/>
                </a:solidFill>
                <a:highlight>
                  <a:srgbClr val="FFFF00"/>
                </a:highlight>
                <a:latin typeface="Times New Roman" panose="02020603050405020304"/>
                <a:cs typeface="Times New Roman" panose="02020603050405020304"/>
              </a:rPr>
              <a:t>acute</a:t>
            </a:r>
            <a:r>
              <a:rPr sz="2400" b="1" spc="-5"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 </a:t>
            </a:r>
            <a:r>
              <a:rPr sz="2400" b="1" spc="-5" dirty="0">
                <a:solidFill>
                  <a:srgbClr val="471730"/>
                </a:solidFill>
                <a:latin typeface="Times New Roman" panose="02020603050405020304"/>
                <a:cs typeface="Times New Roman" panose="02020603050405020304"/>
              </a:rPr>
              <a:t>associated</a:t>
            </a:r>
            <a:r>
              <a:rPr sz="2400" b="1" spc="10" dirty="0">
                <a:solidFill>
                  <a:srgbClr val="471730"/>
                </a:solidFill>
                <a:latin typeface="Times New Roman" panose="02020603050405020304"/>
                <a:cs typeface="Times New Roman" panose="02020603050405020304"/>
              </a:rPr>
              <a:t> </a:t>
            </a:r>
            <a:r>
              <a:rPr sz="2400" b="1" dirty="0">
                <a:solidFill>
                  <a:srgbClr val="471730"/>
                </a:solidFill>
                <a:highlight>
                  <a:srgbClr val="FFFF00"/>
                </a:highlight>
                <a:latin typeface="Times New Roman" panose="02020603050405020304"/>
                <a:cs typeface="Times New Roman" panose="02020603050405020304"/>
              </a:rPr>
              <a:t>with</a:t>
            </a:r>
            <a:r>
              <a:rPr sz="2400" b="1" spc="15" dirty="0">
                <a:solidFill>
                  <a:srgbClr val="471730"/>
                </a:solidFill>
                <a:highlight>
                  <a:srgbClr val="FFFF00"/>
                </a:highlight>
                <a:latin typeface="Times New Roman" panose="02020603050405020304"/>
                <a:cs typeface="Times New Roman" panose="02020603050405020304"/>
              </a:rPr>
              <a:t> </a:t>
            </a:r>
            <a:r>
              <a:rPr sz="2400" b="1" dirty="0">
                <a:solidFill>
                  <a:srgbClr val="471730"/>
                </a:solidFill>
                <a:highlight>
                  <a:srgbClr val="FFFF00"/>
                </a:highlight>
                <a:latin typeface="Times New Roman" panose="02020603050405020304"/>
                <a:cs typeface="Times New Roman" panose="02020603050405020304"/>
              </a:rPr>
              <a:t>inflammation</a:t>
            </a:r>
            <a:r>
              <a:rPr sz="2400" b="1" spc="-15" dirty="0">
                <a:solidFill>
                  <a:srgbClr val="471730"/>
                </a:solidFill>
                <a:highlight>
                  <a:srgbClr val="FFFF00"/>
                </a:highlight>
                <a:latin typeface="Times New Roman" panose="02020603050405020304"/>
                <a:cs typeface="Times New Roman" panose="02020603050405020304"/>
              </a:rPr>
              <a:t> </a:t>
            </a:r>
            <a:r>
              <a:rPr sz="2400" b="1" spc="-5" dirty="0">
                <a:solidFill>
                  <a:srgbClr val="471730"/>
                </a:solidFill>
                <a:latin typeface="Times New Roman" panose="02020603050405020304"/>
                <a:cs typeface="Times New Roman" panose="02020603050405020304"/>
              </a:rPr>
              <a:t>and</a:t>
            </a:r>
            <a:r>
              <a:rPr sz="2400" b="1" spc="10" dirty="0">
                <a:solidFill>
                  <a:srgbClr val="471730"/>
                </a:solidFill>
                <a:latin typeface="Times New Roman" panose="02020603050405020304"/>
                <a:cs typeface="Times New Roman" panose="02020603050405020304"/>
              </a:rPr>
              <a:t> </a:t>
            </a:r>
            <a:r>
              <a:rPr sz="2400" b="1" spc="-5" dirty="0">
                <a:solidFill>
                  <a:srgbClr val="471730"/>
                </a:solidFill>
                <a:highlight>
                  <a:srgbClr val="FFFF00"/>
                </a:highlight>
                <a:latin typeface="Times New Roman" panose="02020603050405020304"/>
                <a:cs typeface="Times New Roman" panose="02020603050405020304"/>
              </a:rPr>
              <a:t>edema</a:t>
            </a:r>
            <a:r>
              <a:rPr sz="2400" b="1" spc="10" dirty="0">
                <a:solidFill>
                  <a:srgbClr val="471730"/>
                </a:solidFill>
                <a:highlight>
                  <a:srgbClr val="FFFF00"/>
                </a:highlight>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or</a:t>
            </a:r>
            <a:r>
              <a:rPr sz="2400" b="1" spc="25" dirty="0">
                <a:solidFill>
                  <a:srgbClr val="471730"/>
                </a:solidFill>
                <a:latin typeface="Times New Roman" panose="02020603050405020304"/>
                <a:cs typeface="Times New Roman" panose="02020603050405020304"/>
              </a:rPr>
              <a:t> </a:t>
            </a:r>
            <a:r>
              <a:rPr sz="2400" b="1" spc="-5" dirty="0">
                <a:solidFill>
                  <a:srgbClr val="471730"/>
                </a:solidFill>
                <a:highlight>
                  <a:srgbClr val="FFFF00"/>
                </a:highlight>
                <a:latin typeface="Times New Roman" panose="02020603050405020304"/>
                <a:cs typeface="Times New Roman" panose="02020603050405020304"/>
              </a:rPr>
              <a:t>chronic</a:t>
            </a:r>
            <a:r>
              <a:rPr lang="en-US" sz="2400" b="1" spc="-5" dirty="0">
                <a:solidFill>
                  <a:srgbClr val="471730"/>
                </a:solidFill>
                <a:latin typeface="Times New Roman" panose="02020603050405020304"/>
                <a:cs typeface="Times New Roman" panose="02020603050405020304"/>
              </a:rPr>
              <a:t> </a:t>
            </a:r>
            <a:r>
              <a:rPr sz="2400" b="1" spc="-5" dirty="0">
                <a:solidFill>
                  <a:srgbClr val="471730"/>
                </a:solidFill>
                <a:latin typeface="Times New Roman" panose="02020603050405020304"/>
                <a:cs typeface="Times New Roman" panose="02020603050405020304"/>
              </a:rPr>
              <a:t>result </a:t>
            </a:r>
            <a:r>
              <a:rPr sz="2400" b="1" spc="-5" dirty="0">
                <a:solidFill>
                  <a:srgbClr val="471730"/>
                </a:solidFill>
                <a:highlight>
                  <a:srgbClr val="FFFF00"/>
                </a:highlight>
                <a:latin typeface="Times New Roman" panose="02020603050405020304"/>
                <a:cs typeface="Times New Roman" panose="02020603050405020304"/>
              </a:rPr>
              <a:t>from healing (scarring and </a:t>
            </a:r>
            <a:r>
              <a:rPr sz="2400" b="1" spc="-585" dirty="0">
                <a:solidFill>
                  <a:srgbClr val="471730"/>
                </a:solidFill>
                <a:highlight>
                  <a:srgbClr val="FFFF00"/>
                </a:highlight>
                <a:latin typeface="Times New Roman" panose="02020603050405020304"/>
                <a:cs typeface="Times New Roman" panose="02020603050405020304"/>
              </a:rPr>
              <a:t> </a:t>
            </a:r>
            <a:r>
              <a:rPr sz="2400" b="1" spc="-5" dirty="0">
                <a:solidFill>
                  <a:srgbClr val="471730"/>
                </a:solidFill>
                <a:highlight>
                  <a:srgbClr val="FFFF00"/>
                </a:highlight>
                <a:latin typeface="Times New Roman" panose="02020603050405020304"/>
                <a:cs typeface="Times New Roman" panose="02020603050405020304"/>
              </a:rPr>
              <a:t>fibrosis</a:t>
            </a:r>
            <a:r>
              <a:rPr sz="2400" b="1" dirty="0">
                <a:solidFill>
                  <a:srgbClr val="471730"/>
                </a:solidFill>
                <a:highlight>
                  <a:srgbClr val="FFFF00"/>
                </a:highlight>
                <a:latin typeface="Times New Roman" panose="02020603050405020304"/>
                <a:cs typeface="Times New Roman" panose="02020603050405020304"/>
              </a:rPr>
              <a:t> )</a:t>
            </a:r>
            <a:r>
              <a:rPr sz="2400" b="1" spc="-10"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or</a:t>
            </a:r>
            <a:r>
              <a:rPr sz="2400" b="1" spc="15"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both.</a:t>
            </a:r>
            <a:endParaRPr sz="2400" b="1" dirty="0">
              <a:latin typeface="Times New Roman" panose="02020603050405020304"/>
              <a:cs typeface="Times New Roman" panose="02020603050405020304"/>
            </a:endParaRPr>
          </a:p>
          <a:p>
            <a:pPr marL="12700" marR="5080">
              <a:lnSpc>
                <a:spcPct val="100000"/>
              </a:lnSpc>
              <a:spcBef>
                <a:spcPts val="1180"/>
              </a:spcBef>
            </a:pPr>
            <a:r>
              <a:rPr sz="2400" b="1" dirty="0">
                <a:solidFill>
                  <a:srgbClr val="471730"/>
                </a:solidFill>
                <a:latin typeface="Times New Roman" panose="02020603050405020304"/>
                <a:cs typeface="Times New Roman" panose="02020603050405020304"/>
              </a:rPr>
              <a:t>the</a:t>
            </a:r>
            <a:r>
              <a:rPr sz="2400" b="1" spc="-15" dirty="0">
                <a:solidFill>
                  <a:srgbClr val="471730"/>
                </a:solidFill>
                <a:latin typeface="Times New Roman" panose="02020603050405020304"/>
                <a:cs typeface="Times New Roman" panose="02020603050405020304"/>
              </a:rPr>
              <a:t> </a:t>
            </a:r>
            <a:r>
              <a:rPr sz="2400" b="1" spc="-5" dirty="0">
                <a:solidFill>
                  <a:srgbClr val="471730"/>
                </a:solidFill>
                <a:highlight>
                  <a:srgbClr val="FFFF00"/>
                </a:highlight>
                <a:latin typeface="Times New Roman" panose="02020603050405020304"/>
                <a:cs typeface="Times New Roman" panose="02020603050405020304"/>
              </a:rPr>
              <a:t>stenosis</a:t>
            </a:r>
            <a:r>
              <a:rPr sz="2400" b="1" spc="5" dirty="0">
                <a:solidFill>
                  <a:srgbClr val="471730"/>
                </a:solidFill>
                <a:latin typeface="Times New Roman" panose="02020603050405020304"/>
                <a:cs typeface="Times New Roman" panose="02020603050405020304"/>
              </a:rPr>
              <a:t> </a:t>
            </a:r>
            <a:r>
              <a:rPr sz="2400" b="1" spc="-5" dirty="0">
                <a:solidFill>
                  <a:srgbClr val="471730"/>
                </a:solidFill>
                <a:latin typeface="Times New Roman" panose="02020603050405020304"/>
                <a:cs typeface="Times New Roman" panose="02020603050405020304"/>
              </a:rPr>
              <a:t>is</a:t>
            </a:r>
            <a:r>
              <a:rPr sz="2400" b="1" spc="-20"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found</a:t>
            </a:r>
            <a:r>
              <a:rPr sz="2400" b="1" spc="20"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in</a:t>
            </a:r>
            <a:r>
              <a:rPr sz="2400" b="1" spc="-20"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the</a:t>
            </a:r>
            <a:r>
              <a:rPr sz="2400" b="1" spc="-10" dirty="0">
                <a:solidFill>
                  <a:srgbClr val="471730"/>
                </a:solidFill>
                <a:latin typeface="Times New Roman" panose="02020603050405020304"/>
                <a:cs typeface="Times New Roman" panose="02020603050405020304"/>
              </a:rPr>
              <a:t> </a:t>
            </a:r>
            <a:r>
              <a:rPr sz="2400" b="1" spc="-5" dirty="0">
                <a:solidFill>
                  <a:srgbClr val="471730"/>
                </a:solidFill>
                <a:highlight>
                  <a:srgbClr val="FFFF00"/>
                </a:highlight>
                <a:latin typeface="Times New Roman" panose="02020603050405020304"/>
                <a:cs typeface="Times New Roman" panose="02020603050405020304"/>
              </a:rPr>
              <a:t>first</a:t>
            </a:r>
            <a:r>
              <a:rPr sz="2400" b="1" spc="5" dirty="0">
                <a:solidFill>
                  <a:srgbClr val="471730"/>
                </a:solidFill>
                <a:highlight>
                  <a:srgbClr val="FFFF00"/>
                </a:highlight>
                <a:latin typeface="Times New Roman" panose="02020603050405020304"/>
                <a:cs typeface="Times New Roman" panose="02020603050405020304"/>
              </a:rPr>
              <a:t> </a:t>
            </a:r>
            <a:r>
              <a:rPr sz="2400" b="1" spc="-5" dirty="0">
                <a:solidFill>
                  <a:srgbClr val="471730"/>
                </a:solidFill>
                <a:highlight>
                  <a:srgbClr val="FFFF00"/>
                </a:highlight>
                <a:latin typeface="Times New Roman" panose="02020603050405020304"/>
                <a:cs typeface="Times New Roman" panose="02020603050405020304"/>
              </a:rPr>
              <a:t>part</a:t>
            </a:r>
            <a:r>
              <a:rPr sz="2400" b="1" dirty="0">
                <a:solidFill>
                  <a:srgbClr val="471730"/>
                </a:solidFill>
                <a:highlight>
                  <a:srgbClr val="FFFF00"/>
                </a:highlight>
                <a:latin typeface="Times New Roman" panose="02020603050405020304"/>
                <a:cs typeface="Times New Roman" panose="02020603050405020304"/>
              </a:rPr>
              <a:t> of</a:t>
            </a:r>
            <a:r>
              <a:rPr sz="2400" b="1" spc="20" dirty="0">
                <a:solidFill>
                  <a:srgbClr val="471730"/>
                </a:solidFill>
                <a:highlight>
                  <a:srgbClr val="FFFF00"/>
                </a:highlight>
                <a:latin typeface="Times New Roman" panose="02020603050405020304"/>
                <a:cs typeface="Times New Roman" panose="02020603050405020304"/>
              </a:rPr>
              <a:t> </a:t>
            </a:r>
            <a:r>
              <a:rPr sz="2400" b="1" dirty="0">
                <a:solidFill>
                  <a:srgbClr val="471730"/>
                </a:solidFill>
                <a:highlight>
                  <a:srgbClr val="FFFF00"/>
                </a:highlight>
                <a:latin typeface="Times New Roman" panose="02020603050405020304"/>
                <a:cs typeface="Times New Roman" panose="02020603050405020304"/>
              </a:rPr>
              <a:t>the</a:t>
            </a:r>
            <a:r>
              <a:rPr sz="2400" b="1" spc="-35" dirty="0">
                <a:solidFill>
                  <a:srgbClr val="471730"/>
                </a:solidFill>
                <a:highlight>
                  <a:srgbClr val="FFFF00"/>
                </a:highlight>
                <a:latin typeface="Times New Roman" panose="02020603050405020304"/>
                <a:cs typeface="Times New Roman" panose="02020603050405020304"/>
              </a:rPr>
              <a:t> </a:t>
            </a:r>
            <a:r>
              <a:rPr sz="2400" b="1" dirty="0">
                <a:solidFill>
                  <a:srgbClr val="471730"/>
                </a:solidFill>
                <a:highlight>
                  <a:srgbClr val="FFFF00"/>
                </a:highlight>
                <a:latin typeface="Times New Roman" panose="02020603050405020304"/>
                <a:cs typeface="Times New Roman" panose="02020603050405020304"/>
              </a:rPr>
              <a:t>duodenum</a:t>
            </a:r>
            <a:r>
              <a:rPr sz="2400" b="1" dirty="0">
                <a:solidFill>
                  <a:srgbClr val="471730"/>
                </a:solidFill>
                <a:latin typeface="Times New Roman" panose="02020603050405020304"/>
                <a:cs typeface="Times New Roman" panose="02020603050405020304"/>
              </a:rPr>
              <a:t>, </a:t>
            </a:r>
            <a:r>
              <a:rPr sz="2400" b="1" u="sng" dirty="0">
                <a:solidFill>
                  <a:srgbClr val="471730"/>
                </a:solidFill>
                <a:latin typeface="Times New Roman" panose="02020603050405020304"/>
                <a:cs typeface="Times New Roman" panose="02020603050405020304"/>
              </a:rPr>
              <a:t>the most</a:t>
            </a:r>
            <a:r>
              <a:rPr sz="2400" b="1" u="sng" spc="-20" dirty="0">
                <a:solidFill>
                  <a:srgbClr val="471730"/>
                </a:solidFill>
                <a:latin typeface="Times New Roman" panose="02020603050405020304"/>
                <a:cs typeface="Times New Roman" panose="02020603050405020304"/>
              </a:rPr>
              <a:t> </a:t>
            </a:r>
            <a:r>
              <a:rPr sz="2400" b="1" u="sng" dirty="0">
                <a:solidFill>
                  <a:srgbClr val="471730"/>
                </a:solidFill>
                <a:latin typeface="Times New Roman" panose="02020603050405020304"/>
                <a:cs typeface="Times New Roman" panose="02020603050405020304"/>
              </a:rPr>
              <a:t>common site</a:t>
            </a:r>
            <a:r>
              <a:rPr sz="2400" b="1" u="sng" spc="-35" dirty="0">
                <a:solidFill>
                  <a:srgbClr val="471730"/>
                </a:solidFill>
                <a:latin typeface="Times New Roman" panose="02020603050405020304"/>
                <a:cs typeface="Times New Roman" panose="02020603050405020304"/>
              </a:rPr>
              <a:t> </a:t>
            </a:r>
            <a:r>
              <a:rPr sz="2400" b="1" u="sng" dirty="0">
                <a:solidFill>
                  <a:srgbClr val="471730"/>
                </a:solidFill>
                <a:latin typeface="Times New Roman" panose="02020603050405020304"/>
                <a:cs typeface="Times New Roman" panose="02020603050405020304"/>
              </a:rPr>
              <a:t>for</a:t>
            </a:r>
            <a:r>
              <a:rPr sz="2400" b="1" u="sng" spc="5" dirty="0">
                <a:solidFill>
                  <a:srgbClr val="471730"/>
                </a:solidFill>
                <a:latin typeface="Times New Roman" panose="02020603050405020304"/>
                <a:cs typeface="Times New Roman" panose="02020603050405020304"/>
              </a:rPr>
              <a:t> </a:t>
            </a:r>
            <a:r>
              <a:rPr sz="2400" b="1" u="sng" dirty="0">
                <a:solidFill>
                  <a:srgbClr val="471730"/>
                </a:solidFill>
                <a:latin typeface="Times New Roman" panose="02020603050405020304"/>
                <a:cs typeface="Times New Roman" panose="02020603050405020304"/>
              </a:rPr>
              <a:t>a</a:t>
            </a:r>
            <a:r>
              <a:rPr sz="2400" b="1" u="sng" spc="-10" dirty="0">
                <a:solidFill>
                  <a:srgbClr val="471730"/>
                </a:solidFill>
                <a:latin typeface="Times New Roman" panose="02020603050405020304"/>
                <a:cs typeface="Times New Roman" panose="02020603050405020304"/>
              </a:rPr>
              <a:t> </a:t>
            </a:r>
            <a:r>
              <a:rPr sz="2400" b="1" u="sng" dirty="0">
                <a:solidFill>
                  <a:srgbClr val="471730"/>
                </a:solidFill>
                <a:latin typeface="Times New Roman" panose="02020603050405020304"/>
                <a:cs typeface="Times New Roman" panose="02020603050405020304"/>
              </a:rPr>
              <a:t>peptic </a:t>
            </a:r>
            <a:r>
              <a:rPr sz="2400" b="1" u="sng" spc="-585" dirty="0">
                <a:solidFill>
                  <a:srgbClr val="471730"/>
                </a:solidFill>
                <a:latin typeface="Times New Roman" panose="02020603050405020304"/>
                <a:cs typeface="Times New Roman" panose="02020603050405020304"/>
              </a:rPr>
              <a:t> </a:t>
            </a:r>
            <a:r>
              <a:rPr sz="2400" b="1" u="sng" spc="-5" dirty="0">
                <a:solidFill>
                  <a:srgbClr val="471730"/>
                </a:solidFill>
                <a:latin typeface="Times New Roman" panose="02020603050405020304"/>
                <a:cs typeface="Times New Roman" panose="02020603050405020304"/>
              </a:rPr>
              <a:t>ulcer</a:t>
            </a:r>
            <a:endParaRPr sz="2400" b="1" u="sng" dirty="0">
              <a:latin typeface="Times New Roman" panose="02020603050405020304"/>
              <a:cs typeface="Times New Roman" panose="02020603050405020304"/>
            </a:endParaRPr>
          </a:p>
          <a:p>
            <a:pPr marL="12700">
              <a:lnSpc>
                <a:spcPct val="100000"/>
              </a:lnSpc>
              <a:spcBef>
                <a:spcPts val="1175"/>
              </a:spcBef>
            </a:pPr>
            <a:endParaRPr lang="en-US" sz="2400" b="1" spc="-20" dirty="0">
              <a:solidFill>
                <a:srgbClr val="471730"/>
              </a:solidFill>
              <a:latin typeface="Times New Roman" panose="02020603050405020304"/>
              <a:cs typeface="Times New Roman" panose="02020603050405020304"/>
            </a:endParaRPr>
          </a:p>
          <a:p>
            <a:pPr marL="12700">
              <a:lnSpc>
                <a:spcPct val="100000"/>
              </a:lnSpc>
              <a:spcBef>
                <a:spcPts val="1175"/>
              </a:spcBef>
            </a:pPr>
            <a:r>
              <a:rPr sz="2400" b="1" spc="-20" dirty="0">
                <a:solidFill>
                  <a:srgbClr val="471730"/>
                </a:solidFill>
                <a:latin typeface="Times New Roman" panose="02020603050405020304"/>
                <a:cs typeface="Times New Roman" panose="02020603050405020304"/>
              </a:rPr>
              <a:t>However,</a:t>
            </a:r>
            <a:r>
              <a:rPr sz="2400" b="1" spc="40"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in</a:t>
            </a:r>
            <a:r>
              <a:rPr sz="2400" b="1" spc="-15" dirty="0">
                <a:solidFill>
                  <a:srgbClr val="471730"/>
                </a:solidFill>
                <a:latin typeface="Times New Roman" panose="02020603050405020304"/>
                <a:cs typeface="Times New Roman" panose="02020603050405020304"/>
              </a:rPr>
              <a:t> </a:t>
            </a:r>
            <a:r>
              <a:rPr sz="2400" b="1" spc="-10" dirty="0">
                <a:solidFill>
                  <a:srgbClr val="471730"/>
                </a:solidFill>
                <a:latin typeface="Times New Roman" panose="02020603050405020304"/>
                <a:cs typeface="Times New Roman" panose="02020603050405020304"/>
              </a:rPr>
              <a:t>recent</a:t>
            </a:r>
            <a:r>
              <a:rPr sz="2400" b="1" spc="30" dirty="0">
                <a:solidFill>
                  <a:srgbClr val="471730"/>
                </a:solidFill>
                <a:latin typeface="Times New Roman" panose="02020603050405020304"/>
                <a:cs typeface="Times New Roman" panose="02020603050405020304"/>
              </a:rPr>
              <a:t> </a:t>
            </a:r>
            <a:r>
              <a:rPr sz="2400" b="1" spc="-20" dirty="0">
                <a:solidFill>
                  <a:srgbClr val="471730"/>
                </a:solidFill>
                <a:latin typeface="Times New Roman" panose="02020603050405020304"/>
                <a:cs typeface="Times New Roman" panose="02020603050405020304"/>
              </a:rPr>
              <a:t>years,</a:t>
            </a:r>
            <a:r>
              <a:rPr sz="2400" b="1" spc="100"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the</a:t>
            </a:r>
            <a:r>
              <a:rPr sz="2400" b="1" spc="5" dirty="0">
                <a:solidFill>
                  <a:srgbClr val="471730"/>
                </a:solidFill>
                <a:latin typeface="Times New Roman" panose="02020603050405020304"/>
                <a:cs typeface="Times New Roman" panose="02020603050405020304"/>
              </a:rPr>
              <a:t> </a:t>
            </a:r>
            <a:r>
              <a:rPr sz="2400" b="1" u="sng" dirty="0">
                <a:solidFill>
                  <a:srgbClr val="471730"/>
                </a:solidFill>
                <a:latin typeface="Times New Roman" panose="02020603050405020304"/>
                <a:cs typeface="Times New Roman" panose="02020603050405020304"/>
              </a:rPr>
              <a:t>most</a:t>
            </a:r>
            <a:r>
              <a:rPr sz="2400" b="1" u="sng" spc="-10" dirty="0">
                <a:solidFill>
                  <a:srgbClr val="471730"/>
                </a:solidFill>
                <a:latin typeface="Times New Roman" panose="02020603050405020304"/>
                <a:cs typeface="Times New Roman" panose="02020603050405020304"/>
              </a:rPr>
              <a:t> </a:t>
            </a:r>
            <a:r>
              <a:rPr sz="2400" b="1" u="sng" dirty="0">
                <a:solidFill>
                  <a:srgbClr val="471730"/>
                </a:solidFill>
                <a:latin typeface="Times New Roman" panose="02020603050405020304"/>
                <a:cs typeface="Times New Roman" panose="02020603050405020304"/>
              </a:rPr>
              <a:t>common</a:t>
            </a:r>
            <a:r>
              <a:rPr sz="2400" b="1" u="sng" spc="5" dirty="0">
                <a:solidFill>
                  <a:srgbClr val="471730"/>
                </a:solidFill>
                <a:latin typeface="Times New Roman" panose="02020603050405020304"/>
                <a:cs typeface="Times New Roman" panose="02020603050405020304"/>
              </a:rPr>
              <a:t> </a:t>
            </a:r>
            <a:r>
              <a:rPr sz="2400" b="1" u="sng" spc="-5" dirty="0">
                <a:solidFill>
                  <a:srgbClr val="471730"/>
                </a:solidFill>
                <a:latin typeface="Times New Roman" panose="02020603050405020304"/>
                <a:cs typeface="Times New Roman" panose="02020603050405020304"/>
              </a:rPr>
              <a:t>cause</a:t>
            </a:r>
            <a:r>
              <a:rPr sz="2400" b="1" u="sng" spc="5" dirty="0">
                <a:solidFill>
                  <a:srgbClr val="471730"/>
                </a:solidFill>
                <a:latin typeface="Times New Roman" panose="02020603050405020304"/>
                <a:cs typeface="Times New Roman" panose="02020603050405020304"/>
              </a:rPr>
              <a:t> </a:t>
            </a:r>
            <a:r>
              <a:rPr sz="2400" b="1" u="sng" dirty="0">
                <a:solidFill>
                  <a:srgbClr val="471730"/>
                </a:solidFill>
                <a:latin typeface="Times New Roman" panose="02020603050405020304"/>
                <a:cs typeface="Times New Roman" panose="02020603050405020304"/>
              </a:rPr>
              <a:t>of</a:t>
            </a:r>
            <a:r>
              <a:rPr sz="2400" b="1" u="sng" spc="15" dirty="0">
                <a:solidFill>
                  <a:srgbClr val="471730"/>
                </a:solidFill>
                <a:latin typeface="Times New Roman" panose="02020603050405020304"/>
                <a:cs typeface="Times New Roman" panose="02020603050405020304"/>
              </a:rPr>
              <a:t> </a:t>
            </a:r>
            <a:r>
              <a:rPr sz="2400" b="1" u="sng" spc="-10" dirty="0">
                <a:solidFill>
                  <a:srgbClr val="471730"/>
                </a:solidFill>
                <a:latin typeface="Times New Roman" panose="02020603050405020304"/>
                <a:cs typeface="Times New Roman" panose="02020603050405020304"/>
              </a:rPr>
              <a:t>gastric</a:t>
            </a:r>
            <a:r>
              <a:rPr sz="2400" b="1" u="sng" spc="15" dirty="0">
                <a:solidFill>
                  <a:srgbClr val="471730"/>
                </a:solidFill>
                <a:latin typeface="Times New Roman" panose="02020603050405020304"/>
                <a:cs typeface="Times New Roman" panose="02020603050405020304"/>
              </a:rPr>
              <a:t> </a:t>
            </a:r>
            <a:r>
              <a:rPr sz="2400" b="1" u="sng" dirty="0">
                <a:solidFill>
                  <a:srgbClr val="471730"/>
                </a:solidFill>
                <a:latin typeface="Times New Roman" panose="02020603050405020304"/>
                <a:cs typeface="Times New Roman" panose="02020603050405020304"/>
              </a:rPr>
              <a:t>outlet</a:t>
            </a:r>
            <a:r>
              <a:rPr sz="2400" b="1" u="sng" spc="-20" dirty="0">
                <a:solidFill>
                  <a:srgbClr val="471730"/>
                </a:solidFill>
                <a:latin typeface="Times New Roman" panose="02020603050405020304"/>
                <a:cs typeface="Times New Roman" panose="02020603050405020304"/>
              </a:rPr>
              <a:t> </a:t>
            </a:r>
            <a:r>
              <a:rPr sz="2400" b="1" u="sng" dirty="0">
                <a:solidFill>
                  <a:srgbClr val="471730"/>
                </a:solidFill>
                <a:latin typeface="Times New Roman" panose="02020603050405020304"/>
                <a:cs typeface="Times New Roman" panose="02020603050405020304"/>
              </a:rPr>
              <a:t>obstruction</a:t>
            </a:r>
            <a:r>
              <a:rPr sz="2400" b="1" u="sng" spc="5"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has</a:t>
            </a:r>
            <a:r>
              <a:rPr sz="2400" b="1" spc="5" dirty="0">
                <a:solidFill>
                  <a:srgbClr val="471730"/>
                </a:solidFill>
                <a:latin typeface="Times New Roman" panose="02020603050405020304"/>
                <a:cs typeface="Times New Roman" panose="02020603050405020304"/>
              </a:rPr>
              <a:t> </a:t>
            </a:r>
            <a:r>
              <a:rPr sz="2400" b="1" spc="-5" dirty="0">
                <a:solidFill>
                  <a:srgbClr val="471730"/>
                </a:solidFill>
                <a:latin typeface="Times New Roman" panose="02020603050405020304"/>
                <a:cs typeface="Times New Roman" panose="02020603050405020304"/>
              </a:rPr>
              <a:t>been</a:t>
            </a:r>
            <a:r>
              <a:rPr lang="en-US" sz="2400" b="1" dirty="0">
                <a:latin typeface="Times New Roman" panose="02020603050405020304"/>
                <a:cs typeface="Times New Roman" panose="02020603050405020304"/>
              </a:rPr>
              <a:t> </a:t>
            </a:r>
            <a:r>
              <a:rPr sz="2400" b="1" spc="-5" dirty="0">
                <a:solidFill>
                  <a:srgbClr val="FF0000"/>
                </a:solidFill>
                <a:highlight>
                  <a:srgbClr val="FFFF00"/>
                </a:highlight>
                <a:latin typeface="Times New Roman" panose="02020603050405020304"/>
                <a:cs typeface="Times New Roman" panose="02020603050405020304"/>
              </a:rPr>
              <a:t>gastric</a:t>
            </a:r>
            <a:r>
              <a:rPr sz="2400" b="1" spc="-25" dirty="0">
                <a:solidFill>
                  <a:srgbClr val="FF0000"/>
                </a:solidFill>
                <a:highlight>
                  <a:srgbClr val="FFFF00"/>
                </a:highlight>
                <a:latin typeface="Times New Roman" panose="02020603050405020304"/>
                <a:cs typeface="Times New Roman" panose="02020603050405020304"/>
              </a:rPr>
              <a:t> </a:t>
            </a:r>
            <a:r>
              <a:rPr sz="2400" b="1" spc="-30" dirty="0">
                <a:solidFill>
                  <a:srgbClr val="FF0000"/>
                </a:solidFill>
                <a:highlight>
                  <a:srgbClr val="FFFF00"/>
                </a:highlight>
                <a:latin typeface="Times New Roman" panose="02020603050405020304"/>
                <a:cs typeface="Times New Roman" panose="02020603050405020304"/>
              </a:rPr>
              <a:t>cancer.</a:t>
            </a:r>
            <a:endParaRPr sz="2400" b="1" dirty="0">
              <a:solidFill>
                <a:srgbClr val="FF0000"/>
              </a:solidFill>
              <a:highlight>
                <a:srgbClr val="FFFF00"/>
              </a:highlight>
              <a:latin typeface="Times New Roman" panose="02020603050405020304"/>
              <a:cs typeface="Times New Roman" panose="02020603050405020304"/>
            </a:endParaRPr>
          </a:p>
          <a:p>
            <a:pPr marL="12700">
              <a:lnSpc>
                <a:spcPct val="100000"/>
              </a:lnSpc>
              <a:spcBef>
                <a:spcPts val="1180"/>
              </a:spcBef>
            </a:pPr>
            <a:endParaRPr lang="en-US" sz="2400" b="1" dirty="0">
              <a:solidFill>
                <a:srgbClr val="471730"/>
              </a:solidFill>
              <a:latin typeface="Times New Roman" panose="02020603050405020304"/>
              <a:cs typeface="Times New Roman" panose="02020603050405020304"/>
            </a:endParaRPr>
          </a:p>
          <a:p>
            <a:pPr marL="12700">
              <a:lnSpc>
                <a:spcPct val="100000"/>
              </a:lnSpc>
              <a:spcBef>
                <a:spcPts val="1180"/>
              </a:spcBef>
            </a:pPr>
            <a:r>
              <a:rPr sz="2400" b="1" dirty="0">
                <a:solidFill>
                  <a:srgbClr val="471730"/>
                </a:solidFill>
                <a:latin typeface="Times New Roman" panose="02020603050405020304"/>
                <a:cs typeface="Times New Roman" panose="02020603050405020304"/>
              </a:rPr>
              <a:t>So </a:t>
            </a:r>
            <a:r>
              <a:rPr sz="2400" b="1" dirty="0">
                <a:solidFill>
                  <a:srgbClr val="471730"/>
                </a:solidFill>
                <a:highlight>
                  <a:srgbClr val="FFFF00"/>
                </a:highlight>
                <a:latin typeface="Times New Roman" panose="02020603050405020304"/>
                <a:cs typeface="Times New Roman" panose="02020603050405020304"/>
              </a:rPr>
              <a:t>endoscopic</a:t>
            </a:r>
            <a:r>
              <a:rPr sz="2400" b="1" spc="-10" dirty="0">
                <a:solidFill>
                  <a:srgbClr val="471730"/>
                </a:solidFill>
                <a:highlight>
                  <a:srgbClr val="FFFF00"/>
                </a:highlight>
                <a:latin typeface="Times New Roman" panose="02020603050405020304"/>
                <a:cs typeface="Times New Roman" panose="02020603050405020304"/>
              </a:rPr>
              <a:t> </a:t>
            </a:r>
            <a:r>
              <a:rPr sz="2400" b="1" dirty="0">
                <a:solidFill>
                  <a:srgbClr val="471730"/>
                </a:solidFill>
                <a:highlight>
                  <a:srgbClr val="FFFF00"/>
                </a:highlight>
                <a:latin typeface="Times New Roman" panose="02020603050405020304"/>
                <a:cs typeface="Times New Roman" panose="02020603050405020304"/>
              </a:rPr>
              <a:t>biopsy </a:t>
            </a:r>
            <a:r>
              <a:rPr sz="2400" b="1" u="sng" spc="-5" dirty="0">
                <a:solidFill>
                  <a:srgbClr val="471730"/>
                </a:solidFill>
                <a:latin typeface="Times New Roman" panose="02020603050405020304"/>
                <a:cs typeface="Times New Roman" panose="02020603050405020304"/>
              </a:rPr>
              <a:t>is</a:t>
            </a:r>
            <a:r>
              <a:rPr sz="2400" b="1" u="sng" spc="5" dirty="0">
                <a:solidFill>
                  <a:srgbClr val="471730"/>
                </a:solidFill>
                <a:latin typeface="Times New Roman" panose="02020603050405020304"/>
                <a:cs typeface="Times New Roman" panose="02020603050405020304"/>
              </a:rPr>
              <a:t> </a:t>
            </a:r>
            <a:r>
              <a:rPr sz="2400" b="1" u="sng" spc="-5" dirty="0">
                <a:solidFill>
                  <a:srgbClr val="471730"/>
                </a:solidFill>
                <a:latin typeface="Times New Roman" panose="02020603050405020304"/>
                <a:cs typeface="Times New Roman" panose="02020603050405020304"/>
              </a:rPr>
              <a:t>needed</a:t>
            </a:r>
            <a:r>
              <a:rPr sz="2400" b="1" u="sng" dirty="0">
                <a:solidFill>
                  <a:srgbClr val="471730"/>
                </a:solidFill>
                <a:latin typeface="Times New Roman" panose="02020603050405020304"/>
                <a:cs typeface="Times New Roman" panose="02020603050405020304"/>
              </a:rPr>
              <a:t> </a:t>
            </a:r>
            <a:r>
              <a:rPr sz="2400" b="1" dirty="0">
                <a:solidFill>
                  <a:srgbClr val="471730"/>
                </a:solidFill>
                <a:latin typeface="Times New Roman" panose="02020603050405020304"/>
                <a:cs typeface="Times New Roman" panose="02020603050405020304"/>
              </a:rPr>
              <a:t>to </a:t>
            </a:r>
            <a:r>
              <a:rPr sz="2400" b="1" spc="-5" dirty="0">
                <a:solidFill>
                  <a:srgbClr val="471730"/>
                </a:solidFill>
                <a:latin typeface="Times New Roman" panose="02020603050405020304"/>
                <a:cs typeface="Times New Roman" panose="02020603050405020304"/>
              </a:rPr>
              <a:t>determine</a:t>
            </a:r>
            <a:r>
              <a:rPr sz="2400" b="1" dirty="0">
                <a:solidFill>
                  <a:srgbClr val="471730"/>
                </a:solidFill>
                <a:latin typeface="Times New Roman" panose="02020603050405020304"/>
                <a:cs typeface="Times New Roman" panose="02020603050405020304"/>
              </a:rPr>
              <a:t> the </a:t>
            </a:r>
            <a:r>
              <a:rPr sz="2400" b="1" spc="-10" dirty="0">
                <a:solidFill>
                  <a:srgbClr val="471730"/>
                </a:solidFill>
                <a:latin typeface="Times New Roman" panose="02020603050405020304"/>
                <a:cs typeface="Times New Roman" panose="02020603050405020304"/>
              </a:rPr>
              <a:t>cause</a:t>
            </a:r>
            <a:endParaRPr sz="2400" b="1" dirty="0">
              <a:latin typeface="Times New Roman" panose="02020603050405020304"/>
              <a:cs typeface="Times New Roman" panose="020206030504050203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8"/>
            </a:xfrm>
            <a:prstGeom prst="rect">
              <a:avLst/>
            </a:prstGeom>
          </p:spPr>
        </p:pic>
        <p:pic>
          <p:nvPicPr>
            <p:cNvPr id="4" name="object 4"/>
            <p:cNvPicPr/>
            <p:nvPr/>
          </p:nvPicPr>
          <p:blipFill>
            <a:blip r:embed="rId3" cstate="print"/>
            <a:stretch>
              <a:fillRect/>
            </a:stretch>
          </p:blipFill>
          <p:spPr>
            <a:xfrm>
              <a:off x="1807464" y="579069"/>
              <a:ext cx="4198366" cy="1122984"/>
            </a:xfrm>
            <a:prstGeom prst="rect">
              <a:avLst/>
            </a:prstGeom>
          </p:spPr>
        </p:pic>
      </p:grpSp>
      <p:sp>
        <p:nvSpPr>
          <p:cNvPr id="5" name="object 5"/>
          <p:cNvSpPr txBox="1">
            <a:spLocks noGrp="1"/>
          </p:cNvSpPr>
          <p:nvPr>
            <p:ph type="title"/>
          </p:nvPr>
        </p:nvSpPr>
        <p:spPr>
          <a:xfrm>
            <a:off x="2112645" y="712419"/>
            <a:ext cx="3559810" cy="636905"/>
          </a:xfrm>
          <a:prstGeom prst="rect">
            <a:avLst/>
          </a:prstGeom>
        </p:spPr>
        <p:txBody>
          <a:bodyPr vert="horz" wrap="square" lIns="0" tIns="13970" rIns="0" bIns="0" rtlCol="0">
            <a:spAutoFit/>
          </a:bodyPr>
          <a:lstStyle/>
          <a:p>
            <a:pPr marL="12700">
              <a:lnSpc>
                <a:spcPct val="100000"/>
              </a:lnSpc>
              <a:spcBef>
                <a:spcPts val="110"/>
              </a:spcBef>
            </a:pPr>
            <a:r>
              <a:rPr sz="4000" b="1" spc="25" dirty="0">
                <a:solidFill>
                  <a:srgbClr val="C00000"/>
                </a:solidFill>
                <a:latin typeface="Trebuchet MS" panose="020B0603020202020204"/>
                <a:cs typeface="Trebuchet MS" panose="020B0603020202020204"/>
              </a:rPr>
              <a:t>Introduction</a:t>
            </a:r>
            <a:r>
              <a:rPr sz="4000" b="1" spc="-195" dirty="0">
                <a:solidFill>
                  <a:srgbClr val="C00000"/>
                </a:solidFill>
                <a:latin typeface="Trebuchet MS" panose="020B0603020202020204"/>
                <a:cs typeface="Trebuchet MS" panose="020B0603020202020204"/>
              </a:rPr>
              <a:t> </a:t>
            </a:r>
            <a:r>
              <a:rPr sz="4000" b="1" spc="-390" dirty="0">
                <a:solidFill>
                  <a:srgbClr val="C00000"/>
                </a:solidFill>
                <a:latin typeface="Trebuchet MS" panose="020B0603020202020204"/>
                <a:cs typeface="Trebuchet MS" panose="020B0603020202020204"/>
              </a:rPr>
              <a:t>...</a:t>
            </a:r>
            <a:endParaRPr sz="4000">
              <a:latin typeface="Trebuchet MS" panose="020B0603020202020204"/>
              <a:cs typeface="Trebuchet MS" panose="020B0603020202020204"/>
            </a:endParaRPr>
          </a:p>
        </p:txBody>
      </p:sp>
      <p:grpSp>
        <p:nvGrpSpPr>
          <p:cNvPr id="6" name="object 6"/>
          <p:cNvGrpSpPr/>
          <p:nvPr/>
        </p:nvGrpSpPr>
        <p:grpSpPr>
          <a:xfrm>
            <a:off x="6669023" y="1389888"/>
            <a:ext cx="5334000" cy="5099685"/>
            <a:chOff x="6669023" y="1389888"/>
            <a:chExt cx="5334000" cy="5099685"/>
          </a:xfrm>
        </p:grpSpPr>
        <p:pic>
          <p:nvPicPr>
            <p:cNvPr id="7" name="object 7"/>
            <p:cNvPicPr/>
            <p:nvPr/>
          </p:nvPicPr>
          <p:blipFill>
            <a:blip r:embed="rId4" cstate="print"/>
            <a:stretch>
              <a:fillRect/>
            </a:stretch>
          </p:blipFill>
          <p:spPr>
            <a:xfrm>
              <a:off x="6669023" y="1389888"/>
              <a:ext cx="5334000" cy="5099304"/>
            </a:xfrm>
            <a:prstGeom prst="rect">
              <a:avLst/>
            </a:prstGeom>
          </p:spPr>
        </p:pic>
        <p:sp>
          <p:nvSpPr>
            <p:cNvPr id="8" name="object 8"/>
            <p:cNvSpPr/>
            <p:nvPr/>
          </p:nvSpPr>
          <p:spPr>
            <a:xfrm>
              <a:off x="6679691" y="2534412"/>
              <a:ext cx="4556760" cy="1369060"/>
            </a:xfrm>
            <a:custGeom>
              <a:avLst/>
              <a:gdLst/>
              <a:ahLst/>
              <a:cxnLst/>
              <a:rect l="l" t="t" r="r" b="b"/>
              <a:pathLst>
                <a:path w="4556759" h="1369060">
                  <a:moveTo>
                    <a:pt x="0" y="228091"/>
                  </a:moveTo>
                  <a:lnTo>
                    <a:pt x="4633" y="182119"/>
                  </a:lnTo>
                  <a:lnTo>
                    <a:pt x="17922" y="139303"/>
                  </a:lnTo>
                  <a:lnTo>
                    <a:pt x="38951" y="100558"/>
                  </a:lnTo>
                  <a:lnTo>
                    <a:pt x="66801" y="66801"/>
                  </a:lnTo>
                  <a:lnTo>
                    <a:pt x="100558" y="38951"/>
                  </a:lnTo>
                  <a:lnTo>
                    <a:pt x="139303" y="17922"/>
                  </a:lnTo>
                  <a:lnTo>
                    <a:pt x="182119" y="4633"/>
                  </a:lnTo>
                  <a:lnTo>
                    <a:pt x="228091" y="0"/>
                  </a:lnTo>
                  <a:lnTo>
                    <a:pt x="4328667" y="0"/>
                  </a:lnTo>
                  <a:lnTo>
                    <a:pt x="4374640" y="4633"/>
                  </a:lnTo>
                  <a:lnTo>
                    <a:pt x="4417456" y="17922"/>
                  </a:lnTo>
                  <a:lnTo>
                    <a:pt x="4456201" y="38951"/>
                  </a:lnTo>
                  <a:lnTo>
                    <a:pt x="4489958" y="66801"/>
                  </a:lnTo>
                  <a:lnTo>
                    <a:pt x="4517808" y="100558"/>
                  </a:lnTo>
                  <a:lnTo>
                    <a:pt x="4538837" y="139303"/>
                  </a:lnTo>
                  <a:lnTo>
                    <a:pt x="4552126" y="182119"/>
                  </a:lnTo>
                  <a:lnTo>
                    <a:pt x="4556759" y="228091"/>
                  </a:lnTo>
                  <a:lnTo>
                    <a:pt x="4556759" y="1140460"/>
                  </a:lnTo>
                  <a:lnTo>
                    <a:pt x="4552126" y="1186432"/>
                  </a:lnTo>
                  <a:lnTo>
                    <a:pt x="4538837" y="1229248"/>
                  </a:lnTo>
                  <a:lnTo>
                    <a:pt x="4517808" y="1267993"/>
                  </a:lnTo>
                  <a:lnTo>
                    <a:pt x="4489958" y="1301750"/>
                  </a:lnTo>
                  <a:lnTo>
                    <a:pt x="4456201" y="1329600"/>
                  </a:lnTo>
                  <a:lnTo>
                    <a:pt x="4417456" y="1350629"/>
                  </a:lnTo>
                  <a:lnTo>
                    <a:pt x="4374640" y="1363918"/>
                  </a:lnTo>
                  <a:lnTo>
                    <a:pt x="4328667" y="1368552"/>
                  </a:lnTo>
                  <a:lnTo>
                    <a:pt x="228091" y="1368552"/>
                  </a:lnTo>
                  <a:lnTo>
                    <a:pt x="182119" y="1363918"/>
                  </a:lnTo>
                  <a:lnTo>
                    <a:pt x="139303" y="1350629"/>
                  </a:lnTo>
                  <a:lnTo>
                    <a:pt x="100558" y="1329600"/>
                  </a:lnTo>
                  <a:lnTo>
                    <a:pt x="66801" y="1301750"/>
                  </a:lnTo>
                  <a:lnTo>
                    <a:pt x="38951" y="1267993"/>
                  </a:lnTo>
                  <a:lnTo>
                    <a:pt x="17922" y="1229248"/>
                  </a:lnTo>
                  <a:lnTo>
                    <a:pt x="4633" y="1186432"/>
                  </a:lnTo>
                  <a:lnTo>
                    <a:pt x="0" y="1140460"/>
                  </a:lnTo>
                  <a:lnTo>
                    <a:pt x="0" y="228091"/>
                  </a:lnTo>
                  <a:close/>
                </a:path>
              </a:pathLst>
            </a:custGeom>
            <a:ln w="21336">
              <a:solidFill>
                <a:srgbClr val="25091A"/>
              </a:solidFill>
            </a:ln>
          </p:spPr>
          <p:txBody>
            <a:bodyPr wrap="square" lIns="0" tIns="0" rIns="0" bIns="0" rtlCol="0"/>
            <a:lstStyle/>
            <a:p>
              <a:endParaRPr/>
            </a:p>
          </p:txBody>
        </p:sp>
      </p:grpSp>
      <p:sp>
        <p:nvSpPr>
          <p:cNvPr id="9" name="object 9"/>
          <p:cNvSpPr txBox="1"/>
          <p:nvPr/>
        </p:nvSpPr>
        <p:spPr>
          <a:xfrm>
            <a:off x="995578" y="1823974"/>
            <a:ext cx="5201285" cy="1060450"/>
          </a:xfrm>
          <a:prstGeom prst="rect">
            <a:avLst/>
          </a:prstGeom>
        </p:spPr>
        <p:txBody>
          <a:bodyPr vert="horz" wrap="square" lIns="0" tIns="11430" rIns="0" bIns="0" rtlCol="0">
            <a:spAutoFit/>
          </a:bodyPr>
          <a:lstStyle/>
          <a:p>
            <a:pPr marL="12700" marR="5080">
              <a:lnSpc>
                <a:spcPct val="100000"/>
              </a:lnSpc>
              <a:spcBef>
                <a:spcPts val="90"/>
              </a:spcBef>
            </a:pPr>
            <a:r>
              <a:rPr sz="2000" spc="-5" dirty="0">
                <a:solidFill>
                  <a:srgbClr val="415564"/>
                </a:solidFill>
                <a:latin typeface="Arial MT"/>
                <a:cs typeface="Arial MT"/>
              </a:rPr>
              <a:t>- </a:t>
            </a:r>
            <a:r>
              <a:rPr sz="1600" spc="105" dirty="0">
                <a:solidFill>
                  <a:srgbClr val="415564"/>
                </a:solidFill>
                <a:latin typeface="Arial MT"/>
                <a:cs typeface="Arial MT"/>
              </a:rPr>
              <a:t>Upper </a:t>
            </a:r>
            <a:r>
              <a:rPr sz="1600" spc="40" dirty="0">
                <a:solidFill>
                  <a:srgbClr val="415564"/>
                </a:solidFill>
                <a:latin typeface="Arial MT"/>
                <a:cs typeface="Arial MT"/>
              </a:rPr>
              <a:t>GI </a:t>
            </a:r>
            <a:r>
              <a:rPr sz="1600" spc="80" dirty="0">
                <a:solidFill>
                  <a:srgbClr val="415564"/>
                </a:solidFill>
                <a:latin typeface="Arial MT"/>
                <a:cs typeface="Arial MT"/>
              </a:rPr>
              <a:t>hemorrhage </a:t>
            </a:r>
            <a:r>
              <a:rPr sz="1600" spc="75" dirty="0">
                <a:solidFill>
                  <a:srgbClr val="415564"/>
                </a:solidFill>
                <a:latin typeface="Arial MT"/>
                <a:cs typeface="Arial MT"/>
              </a:rPr>
              <a:t>remains </a:t>
            </a:r>
            <a:r>
              <a:rPr sz="1600" spc="65" dirty="0">
                <a:solidFill>
                  <a:srgbClr val="415564"/>
                </a:solidFill>
                <a:latin typeface="Arial MT"/>
                <a:cs typeface="Arial MT"/>
              </a:rPr>
              <a:t>a </a:t>
            </a:r>
            <a:r>
              <a:rPr sz="1600" spc="90" dirty="0">
                <a:solidFill>
                  <a:srgbClr val="415564"/>
                </a:solidFill>
                <a:latin typeface="Arial MT"/>
                <a:cs typeface="Arial MT"/>
              </a:rPr>
              <a:t>major medical </a:t>
            </a:r>
            <a:r>
              <a:rPr sz="1600" spc="95" dirty="0">
                <a:solidFill>
                  <a:srgbClr val="415564"/>
                </a:solidFill>
                <a:latin typeface="Arial MT"/>
                <a:cs typeface="Arial MT"/>
              </a:rPr>
              <a:t> </a:t>
            </a:r>
            <a:r>
              <a:rPr sz="1600" spc="175" dirty="0">
                <a:solidFill>
                  <a:srgbClr val="415564"/>
                </a:solidFill>
                <a:latin typeface="Arial MT"/>
                <a:cs typeface="Arial MT"/>
              </a:rPr>
              <a:t>p</a:t>
            </a:r>
            <a:r>
              <a:rPr sz="1600" spc="25" dirty="0">
                <a:solidFill>
                  <a:srgbClr val="415564"/>
                </a:solidFill>
                <a:latin typeface="Arial MT"/>
                <a:cs typeface="Arial MT"/>
              </a:rPr>
              <a:t>r</a:t>
            </a:r>
            <a:r>
              <a:rPr sz="1600" spc="65" dirty="0">
                <a:solidFill>
                  <a:srgbClr val="415564"/>
                </a:solidFill>
                <a:latin typeface="Arial MT"/>
                <a:cs typeface="Arial MT"/>
              </a:rPr>
              <a:t>o</a:t>
            </a:r>
            <a:r>
              <a:rPr sz="1600" spc="90" dirty="0">
                <a:solidFill>
                  <a:srgbClr val="415564"/>
                </a:solidFill>
                <a:latin typeface="Arial MT"/>
                <a:cs typeface="Arial MT"/>
              </a:rPr>
              <a:t>b</a:t>
            </a:r>
            <a:r>
              <a:rPr sz="1600" spc="75" dirty="0">
                <a:solidFill>
                  <a:srgbClr val="415564"/>
                </a:solidFill>
                <a:latin typeface="Arial MT"/>
                <a:cs typeface="Arial MT"/>
              </a:rPr>
              <a:t>lem</a:t>
            </a:r>
            <a:r>
              <a:rPr sz="1600" spc="-45" dirty="0">
                <a:solidFill>
                  <a:srgbClr val="415564"/>
                </a:solidFill>
                <a:latin typeface="Arial MT"/>
                <a:cs typeface="Arial MT"/>
              </a:rPr>
              <a:t> </a:t>
            </a:r>
            <a:r>
              <a:rPr sz="1600" spc="135" dirty="0">
                <a:solidFill>
                  <a:srgbClr val="415564"/>
                </a:solidFill>
                <a:latin typeface="Arial MT"/>
                <a:cs typeface="Arial MT"/>
              </a:rPr>
              <a:t>w</a:t>
            </a:r>
            <a:r>
              <a:rPr sz="1600" spc="95" dirty="0">
                <a:solidFill>
                  <a:srgbClr val="415564"/>
                </a:solidFill>
                <a:latin typeface="Arial MT"/>
                <a:cs typeface="Arial MT"/>
              </a:rPr>
              <a:t>ith</a:t>
            </a:r>
            <a:r>
              <a:rPr sz="1600" spc="-70" dirty="0">
                <a:solidFill>
                  <a:srgbClr val="415564"/>
                </a:solidFill>
                <a:latin typeface="Arial MT"/>
                <a:cs typeface="Arial MT"/>
              </a:rPr>
              <a:t> </a:t>
            </a:r>
            <a:r>
              <a:rPr sz="1600" spc="65" dirty="0">
                <a:solidFill>
                  <a:srgbClr val="415564"/>
                </a:solidFill>
                <a:latin typeface="Arial MT"/>
                <a:cs typeface="Arial MT"/>
              </a:rPr>
              <a:t>a</a:t>
            </a:r>
            <a:r>
              <a:rPr sz="1600" spc="80" dirty="0">
                <a:solidFill>
                  <a:srgbClr val="415564"/>
                </a:solidFill>
                <a:latin typeface="Arial MT"/>
                <a:cs typeface="Arial MT"/>
              </a:rPr>
              <a:t>n</a:t>
            </a:r>
            <a:r>
              <a:rPr sz="1600" spc="-75" dirty="0">
                <a:solidFill>
                  <a:srgbClr val="415564"/>
                </a:solidFill>
                <a:latin typeface="Arial MT"/>
                <a:cs typeface="Arial MT"/>
              </a:rPr>
              <a:t> </a:t>
            </a:r>
            <a:r>
              <a:rPr sz="1600" spc="45" dirty="0">
                <a:solidFill>
                  <a:srgbClr val="415564"/>
                </a:solidFill>
                <a:latin typeface="Arial MT"/>
                <a:cs typeface="Arial MT"/>
              </a:rPr>
              <a:t>i</a:t>
            </a:r>
            <a:r>
              <a:rPr sz="1600" spc="100" dirty="0">
                <a:solidFill>
                  <a:srgbClr val="415564"/>
                </a:solidFill>
                <a:latin typeface="Arial MT"/>
                <a:cs typeface="Arial MT"/>
              </a:rPr>
              <a:t>n</a:t>
            </a:r>
            <a:r>
              <a:rPr sz="1600" spc="155" dirty="0">
                <a:solidFill>
                  <a:srgbClr val="415564"/>
                </a:solidFill>
                <a:latin typeface="Arial MT"/>
                <a:cs typeface="Arial MT"/>
              </a:rPr>
              <a:t>c</a:t>
            </a:r>
            <a:r>
              <a:rPr sz="1600" spc="80" dirty="0">
                <a:solidFill>
                  <a:srgbClr val="415564"/>
                </a:solidFill>
                <a:latin typeface="Arial MT"/>
                <a:cs typeface="Arial MT"/>
              </a:rPr>
              <a:t>ide</a:t>
            </a:r>
            <a:r>
              <a:rPr sz="1600" spc="90" dirty="0">
                <a:solidFill>
                  <a:srgbClr val="415564"/>
                </a:solidFill>
                <a:latin typeface="Arial MT"/>
                <a:cs typeface="Arial MT"/>
              </a:rPr>
              <a:t>n</a:t>
            </a:r>
            <a:r>
              <a:rPr sz="1600" spc="155" dirty="0">
                <a:solidFill>
                  <a:srgbClr val="415564"/>
                </a:solidFill>
                <a:latin typeface="Arial MT"/>
                <a:cs typeface="Arial MT"/>
              </a:rPr>
              <a:t>c</a:t>
            </a:r>
            <a:r>
              <a:rPr sz="1600" spc="65" dirty="0">
                <a:solidFill>
                  <a:srgbClr val="415564"/>
                </a:solidFill>
                <a:latin typeface="Arial MT"/>
                <a:cs typeface="Arial MT"/>
              </a:rPr>
              <a:t>e</a:t>
            </a:r>
            <a:r>
              <a:rPr sz="1600" spc="-60" dirty="0">
                <a:solidFill>
                  <a:srgbClr val="415564"/>
                </a:solidFill>
                <a:latin typeface="Arial MT"/>
                <a:cs typeface="Arial MT"/>
              </a:rPr>
              <a:t> </a:t>
            </a:r>
            <a:r>
              <a:rPr sz="1600" spc="65" dirty="0">
                <a:solidFill>
                  <a:srgbClr val="415564"/>
                </a:solidFill>
                <a:latin typeface="Arial MT"/>
                <a:cs typeface="Arial MT"/>
              </a:rPr>
              <a:t>o</a:t>
            </a:r>
            <a:r>
              <a:rPr sz="1600" spc="90" dirty="0">
                <a:solidFill>
                  <a:srgbClr val="415564"/>
                </a:solidFill>
                <a:latin typeface="Arial MT"/>
                <a:cs typeface="Arial MT"/>
              </a:rPr>
              <a:t>f</a:t>
            </a:r>
            <a:r>
              <a:rPr sz="1600" spc="120" dirty="0">
                <a:solidFill>
                  <a:srgbClr val="415564"/>
                </a:solidFill>
                <a:latin typeface="Arial MT"/>
                <a:cs typeface="Arial MT"/>
              </a:rPr>
              <a:t> </a:t>
            </a:r>
            <a:r>
              <a:rPr sz="1600" spc="40" dirty="0">
                <a:solidFill>
                  <a:srgbClr val="415564"/>
                </a:solidFill>
                <a:latin typeface="Arial MT"/>
                <a:cs typeface="Arial MT"/>
              </a:rPr>
              <a:t>o</a:t>
            </a:r>
            <a:r>
              <a:rPr sz="1600" spc="35" dirty="0">
                <a:solidFill>
                  <a:srgbClr val="415564"/>
                </a:solidFill>
                <a:latin typeface="Arial MT"/>
                <a:cs typeface="Arial MT"/>
              </a:rPr>
              <a:t>v</a:t>
            </a:r>
            <a:r>
              <a:rPr sz="1600" spc="65" dirty="0">
                <a:solidFill>
                  <a:srgbClr val="415564"/>
                </a:solidFill>
                <a:latin typeface="Arial MT"/>
                <a:cs typeface="Arial MT"/>
              </a:rPr>
              <a:t>e</a:t>
            </a:r>
            <a:r>
              <a:rPr sz="1600" spc="170" dirty="0">
                <a:solidFill>
                  <a:srgbClr val="415564"/>
                </a:solidFill>
                <a:latin typeface="Arial MT"/>
                <a:cs typeface="Arial MT"/>
              </a:rPr>
              <a:t>r</a:t>
            </a:r>
            <a:r>
              <a:rPr sz="1600" spc="-30" dirty="0">
                <a:solidFill>
                  <a:srgbClr val="415564"/>
                </a:solidFill>
                <a:latin typeface="Arial MT"/>
                <a:cs typeface="Arial MT"/>
              </a:rPr>
              <a:t> </a:t>
            </a:r>
            <a:r>
              <a:rPr sz="1600" spc="65" dirty="0">
                <a:solidFill>
                  <a:srgbClr val="415564"/>
                </a:solidFill>
                <a:latin typeface="Arial MT"/>
                <a:cs typeface="Arial MT"/>
              </a:rPr>
              <a:t>100</a:t>
            </a:r>
            <a:r>
              <a:rPr sz="1600" spc="5" dirty="0">
                <a:solidFill>
                  <a:srgbClr val="415564"/>
                </a:solidFill>
                <a:latin typeface="Arial MT"/>
                <a:cs typeface="Arial MT"/>
              </a:rPr>
              <a:t>/</a:t>
            </a:r>
            <a:r>
              <a:rPr sz="1600" spc="65" dirty="0">
                <a:solidFill>
                  <a:srgbClr val="415564"/>
                </a:solidFill>
                <a:latin typeface="Arial MT"/>
                <a:cs typeface="Arial MT"/>
              </a:rPr>
              <a:t>100</a:t>
            </a:r>
            <a:r>
              <a:rPr sz="1600" spc="-110" dirty="0">
                <a:solidFill>
                  <a:srgbClr val="415564"/>
                </a:solidFill>
                <a:latin typeface="Arial MT"/>
                <a:cs typeface="Arial MT"/>
              </a:rPr>
              <a:t> </a:t>
            </a:r>
            <a:r>
              <a:rPr sz="1600" spc="65" dirty="0">
                <a:solidFill>
                  <a:srgbClr val="415564"/>
                </a:solidFill>
                <a:latin typeface="Arial MT"/>
                <a:cs typeface="Arial MT"/>
              </a:rPr>
              <a:t>000</a:t>
            </a:r>
            <a:r>
              <a:rPr sz="1600" spc="-70" dirty="0">
                <a:solidFill>
                  <a:srgbClr val="415564"/>
                </a:solidFill>
                <a:latin typeface="Arial MT"/>
                <a:cs typeface="Arial MT"/>
              </a:rPr>
              <a:t> </a:t>
            </a:r>
            <a:r>
              <a:rPr sz="1600" spc="65" dirty="0">
                <a:solidFill>
                  <a:srgbClr val="415564"/>
                </a:solidFill>
                <a:latin typeface="Arial MT"/>
                <a:cs typeface="Arial MT"/>
              </a:rPr>
              <a:t>in  </a:t>
            </a:r>
            <a:r>
              <a:rPr sz="1600" spc="95" dirty="0">
                <a:solidFill>
                  <a:srgbClr val="415564"/>
                </a:solidFill>
                <a:latin typeface="Arial MT"/>
                <a:cs typeface="Arial MT"/>
              </a:rPr>
              <a:t>western</a:t>
            </a:r>
            <a:r>
              <a:rPr sz="1600" spc="-80" dirty="0">
                <a:solidFill>
                  <a:srgbClr val="415564"/>
                </a:solidFill>
                <a:latin typeface="Arial MT"/>
                <a:cs typeface="Arial MT"/>
              </a:rPr>
              <a:t> </a:t>
            </a:r>
            <a:r>
              <a:rPr sz="1600" spc="105" dirty="0">
                <a:solidFill>
                  <a:srgbClr val="415564"/>
                </a:solidFill>
                <a:latin typeface="Arial MT"/>
                <a:cs typeface="Arial MT"/>
              </a:rPr>
              <a:t>practice</a:t>
            </a:r>
            <a:r>
              <a:rPr sz="1600" spc="-85" dirty="0">
                <a:solidFill>
                  <a:srgbClr val="415564"/>
                </a:solidFill>
                <a:latin typeface="Arial MT"/>
                <a:cs typeface="Arial MT"/>
              </a:rPr>
              <a:t> </a:t>
            </a:r>
            <a:r>
              <a:rPr sz="1600" spc="105" dirty="0">
                <a:solidFill>
                  <a:srgbClr val="415564"/>
                </a:solidFill>
                <a:latin typeface="Arial MT"/>
                <a:cs typeface="Arial MT"/>
              </a:rPr>
              <a:t>with</a:t>
            </a:r>
            <a:r>
              <a:rPr sz="1600" spc="-75" dirty="0">
                <a:solidFill>
                  <a:srgbClr val="415564"/>
                </a:solidFill>
                <a:latin typeface="Arial MT"/>
                <a:cs typeface="Arial MT"/>
              </a:rPr>
              <a:t> </a:t>
            </a:r>
            <a:r>
              <a:rPr sz="1600" spc="85" dirty="0">
                <a:solidFill>
                  <a:srgbClr val="415564"/>
                </a:solidFill>
                <a:latin typeface="Arial MT"/>
                <a:cs typeface="Arial MT"/>
              </a:rPr>
              <a:t>increasing</a:t>
            </a:r>
            <a:r>
              <a:rPr sz="1600" spc="-65" dirty="0">
                <a:solidFill>
                  <a:srgbClr val="415564"/>
                </a:solidFill>
                <a:latin typeface="Arial MT"/>
                <a:cs typeface="Arial MT"/>
              </a:rPr>
              <a:t> </a:t>
            </a:r>
            <a:r>
              <a:rPr sz="1600" spc="80" dirty="0">
                <a:solidFill>
                  <a:srgbClr val="415564"/>
                </a:solidFill>
                <a:latin typeface="Arial MT"/>
                <a:cs typeface="Arial MT"/>
              </a:rPr>
              <a:t>in</a:t>
            </a:r>
            <a:r>
              <a:rPr sz="1600" spc="-60" dirty="0">
                <a:solidFill>
                  <a:srgbClr val="415564"/>
                </a:solidFill>
                <a:latin typeface="Arial MT"/>
                <a:cs typeface="Arial MT"/>
              </a:rPr>
              <a:t> </a:t>
            </a:r>
            <a:r>
              <a:rPr sz="1600" spc="60" dirty="0">
                <a:solidFill>
                  <a:srgbClr val="415564"/>
                </a:solidFill>
                <a:latin typeface="Arial MT"/>
                <a:cs typeface="Arial MT"/>
              </a:rPr>
              <a:t>age</a:t>
            </a:r>
            <a:r>
              <a:rPr sz="1600" spc="-60" dirty="0">
                <a:solidFill>
                  <a:srgbClr val="415564"/>
                </a:solidFill>
                <a:latin typeface="Arial MT"/>
                <a:cs typeface="Arial MT"/>
              </a:rPr>
              <a:t> </a:t>
            </a:r>
            <a:r>
              <a:rPr sz="1600" spc="80" dirty="0">
                <a:solidFill>
                  <a:srgbClr val="415564"/>
                </a:solidFill>
                <a:latin typeface="Arial MT"/>
                <a:cs typeface="Arial MT"/>
              </a:rPr>
              <a:t>,hemorrhage </a:t>
            </a:r>
            <a:r>
              <a:rPr sz="1600" spc="-430" dirty="0">
                <a:solidFill>
                  <a:srgbClr val="415564"/>
                </a:solidFill>
                <a:latin typeface="Arial MT"/>
                <a:cs typeface="Arial MT"/>
              </a:rPr>
              <a:t> </a:t>
            </a:r>
            <a:r>
              <a:rPr sz="1600" spc="75" dirty="0">
                <a:solidFill>
                  <a:srgbClr val="415564"/>
                </a:solidFill>
                <a:latin typeface="Arial MT"/>
                <a:cs typeface="Arial MT"/>
              </a:rPr>
              <a:t>is</a:t>
            </a:r>
            <a:r>
              <a:rPr sz="1600" spc="-55" dirty="0">
                <a:solidFill>
                  <a:srgbClr val="415564"/>
                </a:solidFill>
                <a:latin typeface="Arial MT"/>
                <a:cs typeface="Arial MT"/>
              </a:rPr>
              <a:t> </a:t>
            </a:r>
            <a:r>
              <a:rPr sz="1600" spc="80" dirty="0">
                <a:solidFill>
                  <a:srgbClr val="415564"/>
                </a:solidFill>
                <a:latin typeface="Arial MT"/>
                <a:cs typeface="Arial MT"/>
              </a:rPr>
              <a:t>strongly</a:t>
            </a:r>
            <a:r>
              <a:rPr sz="1600" spc="-50" dirty="0">
                <a:solidFill>
                  <a:srgbClr val="415564"/>
                </a:solidFill>
                <a:latin typeface="Arial MT"/>
                <a:cs typeface="Arial MT"/>
              </a:rPr>
              <a:t> </a:t>
            </a:r>
            <a:r>
              <a:rPr sz="1600" spc="80" dirty="0">
                <a:solidFill>
                  <a:srgbClr val="415564"/>
                </a:solidFill>
                <a:latin typeface="Arial MT"/>
                <a:cs typeface="Arial MT"/>
              </a:rPr>
              <a:t>associated</a:t>
            </a:r>
            <a:r>
              <a:rPr sz="1600" spc="-110" dirty="0">
                <a:solidFill>
                  <a:srgbClr val="415564"/>
                </a:solidFill>
                <a:latin typeface="Arial MT"/>
                <a:cs typeface="Arial MT"/>
              </a:rPr>
              <a:t> </a:t>
            </a:r>
            <a:r>
              <a:rPr sz="1600" spc="105" dirty="0">
                <a:solidFill>
                  <a:srgbClr val="415564"/>
                </a:solidFill>
                <a:latin typeface="Arial MT"/>
                <a:cs typeface="Arial MT"/>
              </a:rPr>
              <a:t>with</a:t>
            </a:r>
            <a:r>
              <a:rPr sz="1600" spc="-50" dirty="0">
                <a:solidFill>
                  <a:srgbClr val="415564"/>
                </a:solidFill>
                <a:latin typeface="Arial MT"/>
                <a:cs typeface="Arial MT"/>
              </a:rPr>
              <a:t> </a:t>
            </a:r>
            <a:r>
              <a:rPr sz="1600" spc="45" dirty="0">
                <a:solidFill>
                  <a:srgbClr val="415564"/>
                </a:solidFill>
                <a:latin typeface="Arial MT"/>
                <a:cs typeface="Arial MT"/>
              </a:rPr>
              <a:t>NSAID</a:t>
            </a:r>
            <a:r>
              <a:rPr sz="1600" spc="-85" dirty="0">
                <a:solidFill>
                  <a:srgbClr val="415564"/>
                </a:solidFill>
                <a:latin typeface="Arial MT"/>
                <a:cs typeface="Arial MT"/>
              </a:rPr>
              <a:t> </a:t>
            </a:r>
            <a:r>
              <a:rPr sz="1600" spc="60" dirty="0">
                <a:solidFill>
                  <a:srgbClr val="415564"/>
                </a:solidFill>
                <a:latin typeface="Arial MT"/>
                <a:cs typeface="Arial MT"/>
              </a:rPr>
              <a:t>use</a:t>
            </a:r>
            <a:endParaRPr sz="1600">
              <a:latin typeface="Arial MT"/>
              <a:cs typeface="Arial MT"/>
            </a:endParaRPr>
          </a:p>
        </p:txBody>
      </p:sp>
      <p:sp>
        <p:nvSpPr>
          <p:cNvPr id="10" name="object 10"/>
          <p:cNvSpPr txBox="1"/>
          <p:nvPr/>
        </p:nvSpPr>
        <p:spPr>
          <a:xfrm>
            <a:off x="5635878" y="3101720"/>
            <a:ext cx="658495" cy="270510"/>
          </a:xfrm>
          <a:prstGeom prst="rect">
            <a:avLst/>
          </a:prstGeom>
        </p:spPr>
        <p:txBody>
          <a:bodyPr vert="horz" wrap="square" lIns="0" tIns="13335" rIns="0" bIns="0" rtlCol="0">
            <a:spAutoFit/>
          </a:bodyPr>
          <a:lstStyle/>
          <a:p>
            <a:pPr marL="12700">
              <a:lnSpc>
                <a:spcPct val="100000"/>
              </a:lnSpc>
              <a:spcBef>
                <a:spcPts val="105"/>
              </a:spcBef>
            </a:pPr>
            <a:r>
              <a:rPr sz="1600" spc="-5" dirty="0">
                <a:solidFill>
                  <a:srgbClr val="415564"/>
                </a:solidFill>
                <a:latin typeface="Microsoft Sans Serif" panose="020B0604020202020204"/>
                <a:cs typeface="Microsoft Sans Serif" panose="020B0604020202020204"/>
              </a:rPr>
              <a:t>60%</a:t>
            </a:r>
            <a:r>
              <a:rPr sz="1600" spc="-55"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of</a:t>
            </a:r>
            <a:endParaRPr sz="1600">
              <a:latin typeface="Microsoft Sans Serif" panose="020B0604020202020204"/>
              <a:cs typeface="Microsoft Sans Serif" panose="020B0604020202020204"/>
            </a:endParaRPr>
          </a:p>
        </p:txBody>
      </p:sp>
      <p:sp>
        <p:nvSpPr>
          <p:cNvPr id="11" name="object 11"/>
          <p:cNvSpPr txBox="1"/>
          <p:nvPr/>
        </p:nvSpPr>
        <p:spPr>
          <a:xfrm>
            <a:off x="995578" y="3101720"/>
            <a:ext cx="4858385" cy="1167130"/>
          </a:xfrm>
          <a:prstGeom prst="rect">
            <a:avLst/>
          </a:prstGeom>
        </p:spPr>
        <p:txBody>
          <a:bodyPr vert="horz" wrap="square" lIns="0" tIns="13335" rIns="0" bIns="0" rtlCol="0">
            <a:spAutoFit/>
          </a:bodyPr>
          <a:lstStyle/>
          <a:p>
            <a:pPr marL="12700" marR="368300">
              <a:lnSpc>
                <a:spcPct val="100000"/>
              </a:lnSpc>
              <a:spcBef>
                <a:spcPts val="105"/>
              </a:spcBef>
            </a:pPr>
            <a:r>
              <a:rPr sz="1600" spc="-5" dirty="0">
                <a:solidFill>
                  <a:srgbClr val="415564"/>
                </a:solidFill>
                <a:latin typeface="Arial MT"/>
                <a:cs typeface="Arial MT"/>
              </a:rPr>
              <a:t>-</a:t>
            </a:r>
            <a:r>
              <a:rPr sz="1600" spc="-5" dirty="0">
                <a:solidFill>
                  <a:srgbClr val="415564"/>
                </a:solidFill>
                <a:latin typeface="Microsoft Sans Serif" panose="020B0604020202020204"/>
                <a:cs typeface="Microsoft Sans Serif" panose="020B0604020202020204"/>
              </a:rPr>
              <a:t>its</a:t>
            </a:r>
            <a:r>
              <a:rPr sz="1600" spc="15" dirty="0">
                <a:solidFill>
                  <a:srgbClr val="415564"/>
                </a:solidFill>
                <a:latin typeface="Microsoft Sans Serif" panose="020B0604020202020204"/>
                <a:cs typeface="Microsoft Sans Serif" panose="020B0604020202020204"/>
              </a:rPr>
              <a:t> </a:t>
            </a:r>
            <a:r>
              <a:rPr sz="1600" dirty="0">
                <a:solidFill>
                  <a:srgbClr val="415564"/>
                </a:solidFill>
                <a:latin typeface="Microsoft Sans Serif" panose="020B0604020202020204"/>
                <a:cs typeface="Microsoft Sans Serif" panose="020B0604020202020204"/>
              </a:rPr>
              <a:t>the </a:t>
            </a:r>
            <a:r>
              <a:rPr sz="1600" spc="5" dirty="0">
                <a:solidFill>
                  <a:srgbClr val="415564"/>
                </a:solidFill>
                <a:latin typeface="Microsoft Sans Serif" panose="020B0604020202020204"/>
                <a:cs typeface="Microsoft Sans Serif" panose="020B0604020202020204"/>
              </a:rPr>
              <a:t>most</a:t>
            </a:r>
            <a:r>
              <a:rPr sz="1600" spc="-10"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frequent</a:t>
            </a:r>
            <a:r>
              <a:rPr sz="1600" spc="15" dirty="0">
                <a:solidFill>
                  <a:srgbClr val="415564"/>
                </a:solidFill>
                <a:latin typeface="Microsoft Sans Serif" panose="020B0604020202020204"/>
                <a:cs typeface="Microsoft Sans Serif" panose="020B0604020202020204"/>
              </a:rPr>
              <a:t> </a:t>
            </a:r>
            <a:r>
              <a:rPr sz="1600" dirty="0">
                <a:solidFill>
                  <a:srgbClr val="415564"/>
                </a:solidFill>
                <a:latin typeface="Microsoft Sans Serif" panose="020B0604020202020204"/>
                <a:cs typeface="Microsoft Sans Serif" panose="020B0604020202020204"/>
              </a:rPr>
              <a:t>cause</a:t>
            </a:r>
            <a:r>
              <a:rPr sz="1600" spc="35"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of</a:t>
            </a:r>
            <a:r>
              <a:rPr sz="1600" spc="15"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upper</a:t>
            </a:r>
            <a:r>
              <a:rPr sz="1600" spc="20" dirty="0">
                <a:solidFill>
                  <a:srgbClr val="415564"/>
                </a:solidFill>
                <a:latin typeface="Microsoft Sans Serif" panose="020B0604020202020204"/>
                <a:cs typeface="Microsoft Sans Serif" panose="020B0604020202020204"/>
              </a:rPr>
              <a:t> </a:t>
            </a:r>
            <a:r>
              <a:rPr sz="1600" dirty="0">
                <a:solidFill>
                  <a:srgbClr val="415564"/>
                </a:solidFill>
                <a:latin typeface="Microsoft Sans Serif" panose="020B0604020202020204"/>
                <a:cs typeface="Microsoft Sans Serif" panose="020B0604020202020204"/>
              </a:rPr>
              <a:t>GI</a:t>
            </a:r>
            <a:r>
              <a:rPr sz="1600" spc="30"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bleeding </a:t>
            </a:r>
            <a:r>
              <a:rPr sz="1600" spc="-409" dirty="0">
                <a:solidFill>
                  <a:srgbClr val="415564"/>
                </a:solidFill>
                <a:latin typeface="Microsoft Sans Serif" panose="020B0604020202020204"/>
                <a:cs typeface="Microsoft Sans Serif" panose="020B0604020202020204"/>
              </a:rPr>
              <a:t> </a:t>
            </a:r>
            <a:r>
              <a:rPr sz="1600" spc="-10" dirty="0">
                <a:solidFill>
                  <a:srgbClr val="415564"/>
                </a:solidFill>
                <a:latin typeface="Microsoft Sans Serif" panose="020B0604020202020204"/>
                <a:cs typeface="Microsoft Sans Serif" panose="020B0604020202020204"/>
              </a:rPr>
              <a:t>all</a:t>
            </a:r>
            <a:r>
              <a:rPr sz="1600" spc="5" dirty="0">
                <a:solidFill>
                  <a:srgbClr val="415564"/>
                </a:solidFill>
                <a:latin typeface="Microsoft Sans Serif" panose="020B0604020202020204"/>
                <a:cs typeface="Microsoft Sans Serif" panose="020B0604020202020204"/>
              </a:rPr>
              <a:t> </a:t>
            </a:r>
            <a:r>
              <a:rPr sz="1600" dirty="0">
                <a:solidFill>
                  <a:srgbClr val="415564"/>
                </a:solidFill>
                <a:latin typeface="Microsoft Sans Serif" panose="020B0604020202020204"/>
                <a:cs typeface="Microsoft Sans Serif" panose="020B0604020202020204"/>
              </a:rPr>
              <a:t>case</a:t>
            </a:r>
            <a:r>
              <a:rPr sz="1600" spc="-25"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a:t>
            </a:r>
            <a:endParaRPr sz="1600">
              <a:latin typeface="Microsoft Sans Serif" panose="020B0604020202020204"/>
              <a:cs typeface="Microsoft Sans Serif" panose="020B0604020202020204"/>
            </a:endParaRPr>
          </a:p>
          <a:p>
            <a:pPr marL="12700" marR="5080">
              <a:lnSpc>
                <a:spcPct val="100000"/>
              </a:lnSpc>
              <a:spcBef>
                <a:spcPts val="1300"/>
              </a:spcBef>
            </a:pPr>
            <a:r>
              <a:rPr sz="1600" spc="-5" dirty="0">
                <a:solidFill>
                  <a:srgbClr val="415564"/>
                </a:solidFill>
                <a:latin typeface="Microsoft Sans Serif" panose="020B0604020202020204"/>
                <a:cs typeface="Microsoft Sans Serif" panose="020B0604020202020204"/>
              </a:rPr>
              <a:t>10-15%</a:t>
            </a:r>
            <a:r>
              <a:rPr sz="1600" spc="15"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of</a:t>
            </a:r>
            <a:r>
              <a:rPr sz="1600" spc="35"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peptic</a:t>
            </a:r>
            <a:r>
              <a:rPr sz="1600"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ulcer patient</a:t>
            </a:r>
            <a:r>
              <a:rPr sz="1600" spc="15"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develop</a:t>
            </a:r>
            <a:r>
              <a:rPr sz="1600" spc="25"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bleeding</a:t>
            </a:r>
            <a:r>
              <a:rPr sz="1600" spc="-30"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in</a:t>
            </a:r>
            <a:r>
              <a:rPr sz="1600" spc="25" dirty="0">
                <a:solidFill>
                  <a:srgbClr val="415564"/>
                </a:solidFill>
                <a:latin typeface="Microsoft Sans Serif" panose="020B0604020202020204"/>
                <a:cs typeface="Microsoft Sans Serif" panose="020B0604020202020204"/>
              </a:rPr>
              <a:t> </a:t>
            </a:r>
            <a:r>
              <a:rPr sz="1600" dirty="0">
                <a:solidFill>
                  <a:srgbClr val="415564"/>
                </a:solidFill>
                <a:latin typeface="Microsoft Sans Serif" panose="020B0604020202020204"/>
                <a:cs typeface="Microsoft Sans Serif" panose="020B0604020202020204"/>
              </a:rPr>
              <a:t>the </a:t>
            </a:r>
            <a:r>
              <a:rPr sz="1600" spc="-409" dirty="0">
                <a:solidFill>
                  <a:srgbClr val="415564"/>
                </a:solidFill>
                <a:latin typeface="Microsoft Sans Serif" panose="020B0604020202020204"/>
                <a:cs typeface="Microsoft Sans Serif" panose="020B0604020202020204"/>
              </a:rPr>
              <a:t> </a:t>
            </a:r>
            <a:r>
              <a:rPr sz="1600" dirty="0">
                <a:solidFill>
                  <a:srgbClr val="415564"/>
                </a:solidFill>
                <a:latin typeface="Microsoft Sans Serif" panose="020B0604020202020204"/>
                <a:cs typeface="Microsoft Sans Serif" panose="020B0604020202020204"/>
              </a:rPr>
              <a:t>course</a:t>
            </a:r>
            <a:r>
              <a:rPr sz="1600" spc="-5" dirty="0">
                <a:solidFill>
                  <a:srgbClr val="415564"/>
                </a:solidFill>
                <a:latin typeface="Microsoft Sans Serif" panose="020B0604020202020204"/>
                <a:cs typeface="Microsoft Sans Serif" panose="020B0604020202020204"/>
              </a:rPr>
              <a:t> of</a:t>
            </a:r>
            <a:r>
              <a:rPr sz="1600" spc="15" dirty="0">
                <a:solidFill>
                  <a:srgbClr val="415564"/>
                </a:solidFill>
                <a:latin typeface="Microsoft Sans Serif" panose="020B0604020202020204"/>
                <a:cs typeface="Microsoft Sans Serif" panose="020B0604020202020204"/>
              </a:rPr>
              <a:t> </a:t>
            </a:r>
            <a:r>
              <a:rPr sz="1600" spc="-5" dirty="0">
                <a:solidFill>
                  <a:srgbClr val="415564"/>
                </a:solidFill>
                <a:latin typeface="Microsoft Sans Serif" panose="020B0604020202020204"/>
                <a:cs typeface="Microsoft Sans Serif" panose="020B0604020202020204"/>
              </a:rPr>
              <a:t>their</a:t>
            </a:r>
            <a:r>
              <a:rPr sz="1600" spc="20" dirty="0">
                <a:solidFill>
                  <a:srgbClr val="415564"/>
                </a:solidFill>
                <a:latin typeface="Microsoft Sans Serif" panose="020B0604020202020204"/>
                <a:cs typeface="Microsoft Sans Serif" panose="020B0604020202020204"/>
              </a:rPr>
              <a:t> </a:t>
            </a:r>
            <a:r>
              <a:rPr sz="1600" dirty="0">
                <a:solidFill>
                  <a:srgbClr val="415564"/>
                </a:solidFill>
                <a:latin typeface="Microsoft Sans Serif" panose="020B0604020202020204"/>
                <a:cs typeface="Microsoft Sans Serif" panose="020B0604020202020204"/>
              </a:rPr>
              <a:t>disease</a:t>
            </a:r>
            <a:endParaRPr sz="1600">
              <a:latin typeface="Microsoft Sans Serif" panose="020B0604020202020204"/>
              <a:cs typeface="Microsoft Sans Serif" panose="020B0604020202020204"/>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990600"/>
            <a:ext cx="8903335" cy="5291833"/>
          </a:xfrm>
          <a:prstGeom prst="rect">
            <a:avLst/>
          </a:prstGeom>
        </p:spPr>
        <p:txBody>
          <a:bodyPr vert="horz" wrap="square" lIns="0" tIns="13335" rIns="0" bIns="0" rtlCol="0">
            <a:spAutoFit/>
          </a:bodyPr>
          <a:lstStyle/>
          <a:p>
            <a:pPr marL="12700">
              <a:lnSpc>
                <a:spcPct val="100000"/>
              </a:lnSpc>
              <a:spcBef>
                <a:spcPts val="105"/>
              </a:spcBef>
            </a:pPr>
            <a:r>
              <a:rPr sz="3200" spc="130" dirty="0">
                <a:solidFill>
                  <a:srgbClr val="FF0000"/>
                </a:solidFill>
                <a:latin typeface="Trebuchet MS" panose="020B0603020202020204"/>
                <a:cs typeface="Trebuchet MS" panose="020B0603020202020204"/>
              </a:rPr>
              <a:t>CLINICAL</a:t>
            </a:r>
            <a:r>
              <a:rPr sz="3200" spc="-100" dirty="0">
                <a:solidFill>
                  <a:srgbClr val="FF0000"/>
                </a:solidFill>
                <a:latin typeface="Trebuchet MS" panose="020B0603020202020204"/>
                <a:cs typeface="Trebuchet MS" panose="020B0603020202020204"/>
              </a:rPr>
              <a:t> </a:t>
            </a:r>
            <a:r>
              <a:rPr sz="3200" spc="45" dirty="0">
                <a:solidFill>
                  <a:srgbClr val="FF0000"/>
                </a:solidFill>
                <a:latin typeface="Trebuchet MS" panose="020B0603020202020204"/>
                <a:cs typeface="Trebuchet MS" panose="020B0603020202020204"/>
              </a:rPr>
              <a:t>PICTURE</a:t>
            </a:r>
            <a:endParaRPr sz="3200" dirty="0">
              <a:latin typeface="Trebuchet MS" panose="020B0603020202020204"/>
              <a:cs typeface="Trebuchet MS" panose="020B0603020202020204"/>
            </a:endParaRPr>
          </a:p>
          <a:p>
            <a:pPr marL="2040890" indent="-229235">
              <a:lnSpc>
                <a:spcPct val="100000"/>
              </a:lnSpc>
              <a:spcBef>
                <a:spcPts val="120"/>
              </a:spcBef>
              <a:buChar char="*"/>
              <a:tabLst>
                <a:tab pos="2041525" algn="l"/>
              </a:tabLst>
            </a:pPr>
            <a:r>
              <a:rPr sz="3200" b="1" spc="40" dirty="0">
                <a:solidFill>
                  <a:srgbClr val="471730"/>
                </a:solidFill>
                <a:latin typeface="Trebuchet MS" panose="020B0603020202020204"/>
                <a:cs typeface="Trebuchet MS" panose="020B0603020202020204"/>
              </a:rPr>
              <a:t>Anorexia</a:t>
            </a:r>
            <a:endParaRPr sz="3200" dirty="0">
              <a:latin typeface="Trebuchet MS" panose="020B0603020202020204"/>
              <a:cs typeface="Trebuchet MS" panose="020B0603020202020204"/>
            </a:endParaRPr>
          </a:p>
          <a:p>
            <a:pPr marL="2077720" indent="-266065">
              <a:lnSpc>
                <a:spcPct val="100000"/>
              </a:lnSpc>
              <a:spcBef>
                <a:spcPts val="1275"/>
              </a:spcBef>
              <a:buChar char="*"/>
              <a:tabLst>
                <a:tab pos="2078355" algn="l"/>
              </a:tabLst>
            </a:pPr>
            <a:r>
              <a:rPr sz="3200" b="1" spc="65" dirty="0">
                <a:solidFill>
                  <a:srgbClr val="471730"/>
                </a:solidFill>
                <a:latin typeface="Trebuchet MS" panose="020B0603020202020204"/>
                <a:cs typeface="Trebuchet MS" panose="020B0603020202020204"/>
              </a:rPr>
              <a:t>Nausea</a:t>
            </a:r>
            <a:endParaRPr sz="3200" dirty="0">
              <a:latin typeface="Trebuchet MS" panose="020B0603020202020204"/>
              <a:cs typeface="Trebuchet MS" panose="020B0603020202020204"/>
            </a:endParaRPr>
          </a:p>
          <a:p>
            <a:pPr marL="1812290" marR="5080">
              <a:lnSpc>
                <a:spcPct val="100000"/>
              </a:lnSpc>
              <a:spcBef>
                <a:spcPts val="1275"/>
              </a:spcBef>
              <a:buChar char="*"/>
              <a:tabLst>
                <a:tab pos="2026285" algn="l"/>
              </a:tabLst>
            </a:pPr>
            <a:r>
              <a:rPr sz="3200" b="1" spc="-20" dirty="0">
                <a:solidFill>
                  <a:srgbClr val="471730"/>
                </a:solidFill>
                <a:highlight>
                  <a:srgbClr val="FFFF00"/>
                </a:highlight>
                <a:latin typeface="Trebuchet MS" panose="020B0603020202020204"/>
                <a:cs typeface="Trebuchet MS" panose="020B0603020202020204"/>
              </a:rPr>
              <a:t>V</a:t>
            </a:r>
            <a:r>
              <a:rPr sz="3200" b="1" spc="85" dirty="0">
                <a:solidFill>
                  <a:srgbClr val="471730"/>
                </a:solidFill>
                <a:highlight>
                  <a:srgbClr val="FFFF00"/>
                </a:highlight>
                <a:latin typeface="Trebuchet MS" panose="020B0603020202020204"/>
                <a:cs typeface="Trebuchet MS" panose="020B0603020202020204"/>
              </a:rPr>
              <a:t>o</a:t>
            </a:r>
            <a:r>
              <a:rPr sz="3200" b="1" spc="40" dirty="0">
                <a:solidFill>
                  <a:srgbClr val="471730"/>
                </a:solidFill>
                <a:highlight>
                  <a:srgbClr val="FFFF00"/>
                </a:highlight>
                <a:latin typeface="Trebuchet MS" panose="020B0603020202020204"/>
                <a:cs typeface="Trebuchet MS" panose="020B0603020202020204"/>
              </a:rPr>
              <a:t>miting</a:t>
            </a:r>
            <a:r>
              <a:rPr sz="3200" b="1" spc="-114" dirty="0">
                <a:solidFill>
                  <a:srgbClr val="471730"/>
                </a:solidFill>
                <a:latin typeface="Trebuchet MS" panose="020B0603020202020204"/>
                <a:cs typeface="Trebuchet MS" panose="020B0603020202020204"/>
              </a:rPr>
              <a:t> </a:t>
            </a:r>
            <a:r>
              <a:rPr sz="3200" b="1" spc="40" dirty="0">
                <a:solidFill>
                  <a:srgbClr val="471730"/>
                </a:solidFill>
                <a:latin typeface="Trebuchet MS" panose="020B0603020202020204"/>
                <a:cs typeface="Trebuchet MS" panose="020B0603020202020204"/>
              </a:rPr>
              <a:t>(p</a:t>
            </a:r>
            <a:r>
              <a:rPr sz="3200" b="1" spc="-55" dirty="0">
                <a:solidFill>
                  <a:srgbClr val="471730"/>
                </a:solidFill>
                <a:latin typeface="Trebuchet MS" panose="020B0603020202020204"/>
                <a:cs typeface="Trebuchet MS" panose="020B0603020202020204"/>
              </a:rPr>
              <a:t>r</a:t>
            </a:r>
            <a:r>
              <a:rPr sz="3200" b="1" spc="85" dirty="0">
                <a:solidFill>
                  <a:srgbClr val="471730"/>
                </a:solidFill>
                <a:latin typeface="Trebuchet MS" panose="020B0603020202020204"/>
                <a:cs typeface="Trebuchet MS" panose="020B0603020202020204"/>
              </a:rPr>
              <a:t>o</a:t>
            </a:r>
            <a:r>
              <a:rPr sz="3200" b="1" spc="-130" dirty="0">
                <a:solidFill>
                  <a:srgbClr val="471730"/>
                </a:solidFill>
                <a:latin typeface="Trebuchet MS" panose="020B0603020202020204"/>
                <a:cs typeface="Trebuchet MS" panose="020B0603020202020204"/>
              </a:rPr>
              <a:t>j</a:t>
            </a:r>
            <a:r>
              <a:rPr sz="3200" b="1" spc="-190" dirty="0">
                <a:solidFill>
                  <a:srgbClr val="471730"/>
                </a:solidFill>
                <a:latin typeface="Trebuchet MS" panose="020B0603020202020204"/>
                <a:cs typeface="Trebuchet MS" panose="020B0603020202020204"/>
              </a:rPr>
              <a:t>e</a:t>
            </a:r>
            <a:r>
              <a:rPr sz="3200" b="1" spc="-25" dirty="0">
                <a:solidFill>
                  <a:srgbClr val="471730"/>
                </a:solidFill>
                <a:latin typeface="Trebuchet MS" panose="020B0603020202020204"/>
                <a:cs typeface="Trebuchet MS" panose="020B0603020202020204"/>
              </a:rPr>
              <a:t>c</a:t>
            </a:r>
            <a:r>
              <a:rPr sz="3200" b="1" spc="10" dirty="0">
                <a:solidFill>
                  <a:srgbClr val="471730"/>
                </a:solidFill>
                <a:latin typeface="Trebuchet MS" panose="020B0603020202020204"/>
                <a:cs typeface="Trebuchet MS" panose="020B0603020202020204"/>
              </a:rPr>
              <a:t>t</a:t>
            </a:r>
            <a:r>
              <a:rPr sz="3200" b="1" spc="-70" dirty="0">
                <a:solidFill>
                  <a:srgbClr val="471730"/>
                </a:solidFill>
                <a:latin typeface="Trebuchet MS" panose="020B0603020202020204"/>
                <a:cs typeface="Trebuchet MS" panose="020B0603020202020204"/>
              </a:rPr>
              <a:t>i</a:t>
            </a:r>
            <a:r>
              <a:rPr sz="3200" b="1" spc="-60" dirty="0">
                <a:solidFill>
                  <a:srgbClr val="471730"/>
                </a:solidFill>
                <a:latin typeface="Trebuchet MS" panose="020B0603020202020204"/>
                <a:cs typeface="Trebuchet MS" panose="020B0603020202020204"/>
              </a:rPr>
              <a:t>le</a:t>
            </a:r>
            <a:r>
              <a:rPr sz="3200" b="1" spc="-120" dirty="0">
                <a:solidFill>
                  <a:srgbClr val="471730"/>
                </a:solidFill>
                <a:latin typeface="Trebuchet MS" panose="020B0603020202020204"/>
                <a:cs typeface="Trebuchet MS" panose="020B0603020202020204"/>
              </a:rPr>
              <a:t> </a:t>
            </a:r>
            <a:r>
              <a:rPr sz="3200" b="1" spc="-270" dirty="0">
                <a:solidFill>
                  <a:srgbClr val="471730"/>
                </a:solidFill>
                <a:latin typeface="Trebuchet MS" panose="020B0603020202020204"/>
                <a:cs typeface="Trebuchet MS" panose="020B0603020202020204"/>
              </a:rPr>
              <a:t>,</a:t>
            </a:r>
            <a:r>
              <a:rPr sz="3200" b="1" spc="-340" dirty="0">
                <a:solidFill>
                  <a:srgbClr val="471730"/>
                </a:solidFill>
                <a:latin typeface="Trebuchet MS" panose="020B0603020202020204"/>
                <a:cs typeface="Trebuchet MS" panose="020B0603020202020204"/>
              </a:rPr>
              <a:t> </a:t>
            </a:r>
            <a:r>
              <a:rPr sz="3200" b="1" spc="-25" dirty="0">
                <a:solidFill>
                  <a:srgbClr val="471730"/>
                </a:solidFill>
                <a:latin typeface="Trebuchet MS" panose="020B0603020202020204"/>
                <a:cs typeface="Trebuchet MS" panose="020B0603020202020204"/>
              </a:rPr>
              <a:t>c</a:t>
            </a:r>
            <a:r>
              <a:rPr sz="3200" b="1" spc="85" dirty="0">
                <a:solidFill>
                  <a:srgbClr val="471730"/>
                </a:solidFill>
                <a:latin typeface="Trebuchet MS" panose="020B0603020202020204"/>
                <a:cs typeface="Trebuchet MS" panose="020B0603020202020204"/>
              </a:rPr>
              <a:t>o</a:t>
            </a:r>
            <a:r>
              <a:rPr sz="3200" b="1" spc="5" dirty="0">
                <a:solidFill>
                  <a:srgbClr val="471730"/>
                </a:solidFill>
                <a:latin typeface="Trebuchet MS" panose="020B0603020202020204"/>
                <a:cs typeface="Trebuchet MS" panose="020B0603020202020204"/>
              </a:rPr>
              <a:t>n</a:t>
            </a:r>
            <a:r>
              <a:rPr sz="3200" b="1" spc="-15" dirty="0">
                <a:solidFill>
                  <a:srgbClr val="471730"/>
                </a:solidFill>
                <a:latin typeface="Trebuchet MS" panose="020B0603020202020204"/>
                <a:cs typeface="Trebuchet MS" panose="020B0603020202020204"/>
              </a:rPr>
              <a:t>t</a:t>
            </a:r>
            <a:r>
              <a:rPr sz="3200" b="1" spc="-25" dirty="0">
                <a:solidFill>
                  <a:srgbClr val="471730"/>
                </a:solidFill>
                <a:latin typeface="Trebuchet MS" panose="020B0603020202020204"/>
                <a:cs typeface="Trebuchet MS" panose="020B0603020202020204"/>
              </a:rPr>
              <a:t>ains</a:t>
            </a:r>
            <a:r>
              <a:rPr sz="3200" b="1" spc="-100" dirty="0">
                <a:solidFill>
                  <a:srgbClr val="471730"/>
                </a:solidFill>
                <a:latin typeface="Trebuchet MS" panose="020B0603020202020204"/>
                <a:cs typeface="Trebuchet MS" panose="020B0603020202020204"/>
              </a:rPr>
              <a:t> </a:t>
            </a:r>
            <a:r>
              <a:rPr sz="3200" b="1" spc="-20" dirty="0">
                <a:solidFill>
                  <a:srgbClr val="471730"/>
                </a:solidFill>
                <a:latin typeface="Trebuchet MS" panose="020B0603020202020204"/>
                <a:cs typeface="Trebuchet MS" panose="020B0603020202020204"/>
              </a:rPr>
              <a:t>u</a:t>
            </a:r>
            <a:r>
              <a:rPr sz="3200" b="1" spc="-35" dirty="0">
                <a:solidFill>
                  <a:srgbClr val="471730"/>
                </a:solidFill>
                <a:latin typeface="Trebuchet MS" panose="020B0603020202020204"/>
                <a:cs typeface="Trebuchet MS" panose="020B0603020202020204"/>
              </a:rPr>
              <a:t>n</a:t>
            </a:r>
            <a:r>
              <a:rPr sz="3200" b="1" spc="15" dirty="0">
                <a:solidFill>
                  <a:srgbClr val="471730"/>
                </a:solidFill>
                <a:latin typeface="Trebuchet MS" panose="020B0603020202020204"/>
                <a:cs typeface="Trebuchet MS" panose="020B0603020202020204"/>
              </a:rPr>
              <a:t>di</a:t>
            </a:r>
            <a:r>
              <a:rPr sz="3200" b="1" spc="-45" dirty="0">
                <a:solidFill>
                  <a:srgbClr val="471730"/>
                </a:solidFill>
                <a:latin typeface="Trebuchet MS" panose="020B0603020202020204"/>
                <a:cs typeface="Trebuchet MS" panose="020B0603020202020204"/>
              </a:rPr>
              <a:t>g</a:t>
            </a:r>
            <a:r>
              <a:rPr sz="3200" b="1" spc="-55" dirty="0">
                <a:solidFill>
                  <a:srgbClr val="471730"/>
                </a:solidFill>
                <a:latin typeface="Trebuchet MS" panose="020B0603020202020204"/>
                <a:cs typeface="Trebuchet MS" panose="020B0603020202020204"/>
              </a:rPr>
              <a:t>e</a:t>
            </a:r>
            <a:r>
              <a:rPr sz="3200" b="1" spc="10" dirty="0">
                <a:solidFill>
                  <a:srgbClr val="471730"/>
                </a:solidFill>
                <a:latin typeface="Trebuchet MS" panose="020B0603020202020204"/>
                <a:cs typeface="Trebuchet MS" panose="020B0603020202020204"/>
              </a:rPr>
              <a:t>s</a:t>
            </a:r>
            <a:r>
              <a:rPr sz="3200" b="1" spc="-5" dirty="0">
                <a:solidFill>
                  <a:srgbClr val="471730"/>
                </a:solidFill>
                <a:latin typeface="Trebuchet MS" panose="020B0603020202020204"/>
                <a:cs typeface="Trebuchet MS" panose="020B0603020202020204"/>
              </a:rPr>
              <a:t>t</a:t>
            </a:r>
            <a:r>
              <a:rPr sz="3200" b="1" spc="-55" dirty="0">
                <a:solidFill>
                  <a:srgbClr val="471730"/>
                </a:solidFill>
                <a:latin typeface="Trebuchet MS" panose="020B0603020202020204"/>
                <a:cs typeface="Trebuchet MS" panose="020B0603020202020204"/>
              </a:rPr>
              <a:t>e</a:t>
            </a:r>
            <a:r>
              <a:rPr sz="3200" b="1" spc="5" dirty="0">
                <a:solidFill>
                  <a:srgbClr val="471730"/>
                </a:solidFill>
                <a:latin typeface="Trebuchet MS" panose="020B0603020202020204"/>
                <a:cs typeface="Trebuchet MS" panose="020B0603020202020204"/>
              </a:rPr>
              <a:t>d  </a:t>
            </a:r>
            <a:r>
              <a:rPr sz="3200" b="1" spc="-225" dirty="0">
                <a:solidFill>
                  <a:srgbClr val="471730"/>
                </a:solidFill>
                <a:latin typeface="Trebuchet MS" panose="020B0603020202020204"/>
                <a:cs typeface="Trebuchet MS" panose="020B0603020202020204"/>
              </a:rPr>
              <a:t>f</a:t>
            </a:r>
            <a:r>
              <a:rPr sz="3200" b="1" spc="90" dirty="0">
                <a:solidFill>
                  <a:srgbClr val="471730"/>
                </a:solidFill>
                <a:latin typeface="Trebuchet MS" panose="020B0603020202020204"/>
                <a:cs typeface="Trebuchet MS" panose="020B0603020202020204"/>
              </a:rPr>
              <a:t>oo</a:t>
            </a:r>
            <a:r>
              <a:rPr sz="3200" b="1" spc="10" dirty="0">
                <a:solidFill>
                  <a:srgbClr val="471730"/>
                </a:solidFill>
                <a:latin typeface="Trebuchet MS" panose="020B0603020202020204"/>
                <a:cs typeface="Trebuchet MS" panose="020B0603020202020204"/>
              </a:rPr>
              <a:t>d</a:t>
            </a:r>
            <a:r>
              <a:rPr sz="3200" b="1" spc="-110" dirty="0">
                <a:solidFill>
                  <a:srgbClr val="471730"/>
                </a:solidFill>
                <a:latin typeface="Trebuchet MS" panose="020B0603020202020204"/>
                <a:cs typeface="Trebuchet MS" panose="020B0603020202020204"/>
              </a:rPr>
              <a:t> </a:t>
            </a:r>
            <a:r>
              <a:rPr sz="3200" b="1" spc="-270" dirty="0">
                <a:solidFill>
                  <a:srgbClr val="471730"/>
                </a:solidFill>
                <a:latin typeface="Trebuchet MS" panose="020B0603020202020204"/>
                <a:cs typeface="Trebuchet MS" panose="020B0603020202020204"/>
              </a:rPr>
              <a:t>,</a:t>
            </a:r>
            <a:r>
              <a:rPr sz="3200" b="1" spc="-335" dirty="0">
                <a:solidFill>
                  <a:srgbClr val="471730"/>
                </a:solidFill>
                <a:latin typeface="Trebuchet MS" panose="020B0603020202020204"/>
                <a:cs typeface="Trebuchet MS" panose="020B0603020202020204"/>
              </a:rPr>
              <a:t> </a:t>
            </a:r>
            <a:r>
              <a:rPr sz="3200" b="1" spc="-25" dirty="0">
                <a:solidFill>
                  <a:srgbClr val="471730"/>
                </a:solidFill>
                <a:latin typeface="Trebuchet MS" panose="020B0603020202020204"/>
                <a:cs typeface="Trebuchet MS" panose="020B0603020202020204"/>
              </a:rPr>
              <a:t>d</a:t>
            </a:r>
            <a:r>
              <a:rPr sz="3200" b="1" spc="-100" dirty="0">
                <a:solidFill>
                  <a:srgbClr val="471730"/>
                </a:solidFill>
                <a:latin typeface="Trebuchet MS" panose="020B0603020202020204"/>
                <a:cs typeface="Trebuchet MS" panose="020B0603020202020204"/>
              </a:rPr>
              <a:t>e</a:t>
            </a:r>
            <a:r>
              <a:rPr sz="3200" b="1" spc="-90" dirty="0">
                <a:solidFill>
                  <a:srgbClr val="471730"/>
                </a:solidFill>
                <a:latin typeface="Trebuchet MS" panose="020B0603020202020204"/>
                <a:cs typeface="Trebuchet MS" panose="020B0603020202020204"/>
              </a:rPr>
              <a:t>v</a:t>
            </a:r>
            <a:r>
              <a:rPr sz="3200" b="1" spc="90" dirty="0">
                <a:solidFill>
                  <a:srgbClr val="471730"/>
                </a:solidFill>
                <a:latin typeface="Trebuchet MS" panose="020B0603020202020204"/>
                <a:cs typeface="Trebuchet MS" panose="020B0603020202020204"/>
              </a:rPr>
              <a:t>o</a:t>
            </a:r>
            <a:r>
              <a:rPr sz="3200" b="1" spc="-35" dirty="0">
                <a:solidFill>
                  <a:srgbClr val="471730"/>
                </a:solidFill>
                <a:latin typeface="Trebuchet MS" panose="020B0603020202020204"/>
                <a:cs typeface="Trebuchet MS" panose="020B0603020202020204"/>
              </a:rPr>
              <a:t>id</a:t>
            </a:r>
            <a:r>
              <a:rPr sz="3200" b="1" spc="-125" dirty="0">
                <a:solidFill>
                  <a:srgbClr val="471730"/>
                </a:solidFill>
                <a:latin typeface="Trebuchet MS" panose="020B0603020202020204"/>
                <a:cs typeface="Trebuchet MS" panose="020B0603020202020204"/>
              </a:rPr>
              <a:t> </a:t>
            </a:r>
            <a:r>
              <a:rPr sz="3200" b="1" spc="90" dirty="0">
                <a:solidFill>
                  <a:srgbClr val="471730"/>
                </a:solidFill>
                <a:latin typeface="Trebuchet MS" panose="020B0603020202020204"/>
                <a:cs typeface="Trebuchet MS" panose="020B0603020202020204"/>
              </a:rPr>
              <a:t>o</a:t>
            </a:r>
            <a:r>
              <a:rPr sz="3200" b="1" spc="-190" dirty="0">
                <a:solidFill>
                  <a:srgbClr val="471730"/>
                </a:solidFill>
                <a:latin typeface="Trebuchet MS" panose="020B0603020202020204"/>
                <a:cs typeface="Trebuchet MS" panose="020B0603020202020204"/>
              </a:rPr>
              <a:t>f</a:t>
            </a:r>
            <a:r>
              <a:rPr sz="3200" b="1" spc="-85" dirty="0">
                <a:solidFill>
                  <a:srgbClr val="471730"/>
                </a:solidFill>
                <a:latin typeface="Trebuchet MS" panose="020B0603020202020204"/>
                <a:cs typeface="Trebuchet MS" panose="020B0603020202020204"/>
              </a:rPr>
              <a:t> </a:t>
            </a:r>
            <a:r>
              <a:rPr sz="3200" b="1" spc="-10" dirty="0">
                <a:solidFill>
                  <a:srgbClr val="471730"/>
                </a:solidFill>
                <a:latin typeface="Trebuchet MS" panose="020B0603020202020204"/>
                <a:cs typeface="Trebuchet MS" panose="020B0603020202020204"/>
              </a:rPr>
              <a:t>a</a:t>
            </a:r>
            <a:r>
              <a:rPr sz="3200" b="1" spc="-70" dirty="0">
                <a:solidFill>
                  <a:srgbClr val="471730"/>
                </a:solidFill>
                <a:latin typeface="Trebuchet MS" panose="020B0603020202020204"/>
                <a:cs typeface="Trebuchet MS" panose="020B0603020202020204"/>
              </a:rPr>
              <a:t>n</a:t>
            </a:r>
            <a:r>
              <a:rPr sz="3200" b="1" spc="-65" dirty="0">
                <a:solidFill>
                  <a:srgbClr val="471730"/>
                </a:solidFill>
                <a:latin typeface="Trebuchet MS" panose="020B0603020202020204"/>
                <a:cs typeface="Trebuchet MS" panose="020B0603020202020204"/>
              </a:rPr>
              <a:t>y</a:t>
            </a:r>
            <a:r>
              <a:rPr sz="3200" b="1" spc="-95" dirty="0">
                <a:solidFill>
                  <a:srgbClr val="471730"/>
                </a:solidFill>
                <a:latin typeface="Trebuchet MS" panose="020B0603020202020204"/>
                <a:cs typeface="Trebuchet MS" panose="020B0603020202020204"/>
              </a:rPr>
              <a:t> </a:t>
            </a:r>
            <a:r>
              <a:rPr sz="3200" b="1" spc="-50" dirty="0">
                <a:solidFill>
                  <a:srgbClr val="471730"/>
                </a:solidFill>
                <a:latin typeface="Trebuchet MS" panose="020B0603020202020204"/>
                <a:cs typeface="Trebuchet MS" panose="020B0603020202020204"/>
              </a:rPr>
              <a:t>bile</a:t>
            </a:r>
            <a:r>
              <a:rPr sz="3200" b="1" spc="-70" dirty="0">
                <a:solidFill>
                  <a:srgbClr val="471730"/>
                </a:solidFill>
                <a:latin typeface="Trebuchet MS" panose="020B0603020202020204"/>
                <a:cs typeface="Trebuchet MS" panose="020B0603020202020204"/>
              </a:rPr>
              <a:t> </a:t>
            </a:r>
            <a:r>
              <a:rPr sz="3200" b="1" spc="50" dirty="0">
                <a:solidFill>
                  <a:srgbClr val="471730"/>
                </a:solidFill>
                <a:latin typeface="Trebuchet MS" panose="020B0603020202020204"/>
                <a:cs typeface="Trebuchet MS" panose="020B0603020202020204"/>
              </a:rPr>
              <a:t>)</a:t>
            </a:r>
            <a:endParaRPr sz="3200" dirty="0">
              <a:latin typeface="Trebuchet MS" panose="020B0603020202020204"/>
              <a:cs typeface="Trebuchet MS" panose="020B0603020202020204"/>
            </a:endParaRPr>
          </a:p>
          <a:p>
            <a:pPr marL="2077085" indent="-265430">
              <a:lnSpc>
                <a:spcPct val="100000"/>
              </a:lnSpc>
              <a:spcBef>
                <a:spcPts val="1275"/>
              </a:spcBef>
              <a:buChar char="*"/>
              <a:tabLst>
                <a:tab pos="2077720" algn="l"/>
              </a:tabLst>
            </a:pPr>
            <a:r>
              <a:rPr sz="3200" b="1" spc="15" dirty="0">
                <a:solidFill>
                  <a:srgbClr val="471730"/>
                </a:solidFill>
                <a:latin typeface="Trebuchet MS" panose="020B0603020202020204"/>
                <a:cs typeface="Trebuchet MS" panose="020B0603020202020204"/>
              </a:rPr>
              <a:t>Epigastric</a:t>
            </a:r>
            <a:r>
              <a:rPr sz="3200" b="1" spc="-65" dirty="0">
                <a:solidFill>
                  <a:srgbClr val="471730"/>
                </a:solidFill>
                <a:latin typeface="Trebuchet MS" panose="020B0603020202020204"/>
                <a:cs typeface="Trebuchet MS" panose="020B0603020202020204"/>
              </a:rPr>
              <a:t> </a:t>
            </a:r>
            <a:r>
              <a:rPr sz="3200" b="1" spc="-25" dirty="0">
                <a:solidFill>
                  <a:srgbClr val="471730"/>
                </a:solidFill>
                <a:latin typeface="Trebuchet MS" panose="020B0603020202020204"/>
                <a:cs typeface="Trebuchet MS" panose="020B0603020202020204"/>
              </a:rPr>
              <a:t>pain</a:t>
            </a:r>
            <a:r>
              <a:rPr sz="3200" b="1" spc="-75" dirty="0">
                <a:solidFill>
                  <a:srgbClr val="471730"/>
                </a:solidFill>
                <a:latin typeface="Trebuchet MS" panose="020B0603020202020204"/>
                <a:cs typeface="Trebuchet MS" panose="020B0603020202020204"/>
              </a:rPr>
              <a:t> </a:t>
            </a:r>
            <a:r>
              <a:rPr sz="3200" b="1" spc="-10" dirty="0">
                <a:solidFill>
                  <a:srgbClr val="471730"/>
                </a:solidFill>
                <a:latin typeface="Trebuchet MS" panose="020B0603020202020204"/>
                <a:cs typeface="Trebuchet MS" panose="020B0603020202020204"/>
              </a:rPr>
              <a:t>and</a:t>
            </a:r>
            <a:r>
              <a:rPr sz="3200" b="1" spc="-65" dirty="0">
                <a:solidFill>
                  <a:srgbClr val="471730"/>
                </a:solidFill>
                <a:latin typeface="Trebuchet MS" panose="020B0603020202020204"/>
                <a:cs typeface="Trebuchet MS" panose="020B0603020202020204"/>
              </a:rPr>
              <a:t> </a:t>
            </a:r>
            <a:r>
              <a:rPr lang="en-US" sz="3200" b="1" spc="20" dirty="0">
                <a:solidFill>
                  <a:srgbClr val="471730"/>
                </a:solidFill>
                <a:latin typeface="Trebuchet MS" panose="020B0603020202020204"/>
                <a:cs typeface="Trebuchet MS" panose="020B0603020202020204"/>
              </a:rPr>
              <a:t>Distended abdomen</a:t>
            </a:r>
            <a:endParaRPr sz="3200" dirty="0">
              <a:latin typeface="Trebuchet MS" panose="020B0603020202020204"/>
              <a:cs typeface="Trebuchet MS" panose="020B0603020202020204"/>
            </a:endParaRPr>
          </a:p>
          <a:p>
            <a:pPr marL="2031365" indent="-219710">
              <a:lnSpc>
                <a:spcPct val="100000"/>
              </a:lnSpc>
              <a:spcBef>
                <a:spcPts val="1275"/>
              </a:spcBef>
              <a:buChar char="*"/>
              <a:tabLst>
                <a:tab pos="2032000" algn="l"/>
              </a:tabLst>
            </a:pPr>
            <a:r>
              <a:rPr sz="3200" b="1" spc="90" dirty="0">
                <a:solidFill>
                  <a:srgbClr val="471730"/>
                </a:solidFill>
                <a:latin typeface="Trebuchet MS" panose="020B0603020202020204"/>
                <a:cs typeface="Trebuchet MS" panose="020B0603020202020204"/>
              </a:rPr>
              <a:t>Weight</a:t>
            </a:r>
            <a:r>
              <a:rPr sz="3200" b="1" spc="-125" dirty="0">
                <a:solidFill>
                  <a:srgbClr val="471730"/>
                </a:solidFill>
                <a:latin typeface="Trebuchet MS" panose="020B0603020202020204"/>
                <a:cs typeface="Trebuchet MS" panose="020B0603020202020204"/>
              </a:rPr>
              <a:t> </a:t>
            </a:r>
            <a:r>
              <a:rPr sz="3200" b="1" dirty="0">
                <a:solidFill>
                  <a:srgbClr val="471730"/>
                </a:solidFill>
                <a:latin typeface="Trebuchet MS" panose="020B0603020202020204"/>
                <a:cs typeface="Trebuchet MS" panose="020B0603020202020204"/>
              </a:rPr>
              <a:t>loss</a:t>
            </a:r>
            <a:r>
              <a:rPr sz="3200" b="1" spc="-110" dirty="0">
                <a:solidFill>
                  <a:srgbClr val="471730"/>
                </a:solidFill>
                <a:latin typeface="Trebuchet MS" panose="020B0603020202020204"/>
                <a:cs typeface="Trebuchet MS" panose="020B0603020202020204"/>
              </a:rPr>
              <a:t> </a:t>
            </a:r>
            <a:r>
              <a:rPr sz="3200" b="1" spc="-10" dirty="0">
                <a:solidFill>
                  <a:srgbClr val="471730"/>
                </a:solidFill>
                <a:latin typeface="Trebuchet MS" panose="020B0603020202020204"/>
                <a:cs typeface="Trebuchet MS" panose="020B0603020202020204"/>
              </a:rPr>
              <a:t>and</a:t>
            </a:r>
            <a:r>
              <a:rPr sz="3200" b="1" spc="-75" dirty="0">
                <a:solidFill>
                  <a:srgbClr val="471730"/>
                </a:solidFill>
                <a:latin typeface="Trebuchet MS" panose="020B0603020202020204"/>
                <a:cs typeface="Trebuchet MS" panose="020B0603020202020204"/>
              </a:rPr>
              <a:t> </a:t>
            </a:r>
            <a:r>
              <a:rPr sz="3200" b="1" spc="-15" dirty="0">
                <a:solidFill>
                  <a:srgbClr val="471730"/>
                </a:solidFill>
                <a:latin typeface="Trebuchet MS" panose="020B0603020202020204"/>
                <a:cs typeface="Trebuchet MS" panose="020B0603020202020204"/>
              </a:rPr>
              <a:t>dehydration</a:t>
            </a:r>
            <a:endParaRPr sz="3200" dirty="0">
              <a:latin typeface="Trebuchet MS" panose="020B0603020202020204"/>
              <a:cs typeface="Trebuchet MS" panose="020B0603020202020204"/>
            </a:endParaRPr>
          </a:p>
          <a:p>
            <a:pPr marL="2077085" indent="-265430">
              <a:lnSpc>
                <a:spcPct val="100000"/>
              </a:lnSpc>
              <a:spcBef>
                <a:spcPts val="1275"/>
              </a:spcBef>
              <a:buChar char="*"/>
              <a:tabLst>
                <a:tab pos="2077720" algn="l"/>
              </a:tabLst>
            </a:pPr>
            <a:r>
              <a:rPr sz="3200" b="1" spc="-5" dirty="0">
                <a:solidFill>
                  <a:srgbClr val="471730"/>
                </a:solidFill>
                <a:latin typeface="Trebuchet MS" panose="020B0603020202020204"/>
                <a:cs typeface="Trebuchet MS" panose="020B0603020202020204"/>
              </a:rPr>
              <a:t>Electrolyte</a:t>
            </a:r>
            <a:r>
              <a:rPr sz="3200" b="1" spc="-140" dirty="0">
                <a:solidFill>
                  <a:srgbClr val="471730"/>
                </a:solidFill>
                <a:latin typeface="Trebuchet MS" panose="020B0603020202020204"/>
                <a:cs typeface="Trebuchet MS" panose="020B0603020202020204"/>
              </a:rPr>
              <a:t> </a:t>
            </a:r>
            <a:r>
              <a:rPr sz="3200" b="1" spc="-15" dirty="0">
                <a:solidFill>
                  <a:srgbClr val="471730"/>
                </a:solidFill>
                <a:latin typeface="Trebuchet MS" panose="020B0603020202020204"/>
                <a:cs typeface="Trebuchet MS" panose="020B0603020202020204"/>
              </a:rPr>
              <a:t>disturbances</a:t>
            </a:r>
            <a:endParaRPr sz="3200" dirty="0">
              <a:latin typeface="Trebuchet MS" panose="020B0603020202020204"/>
              <a:cs typeface="Trebuchet MS" panose="020B0603020202020204"/>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131" y="609600"/>
            <a:ext cx="2418080" cy="382797"/>
          </a:xfrm>
          <a:prstGeom prst="rect">
            <a:avLst/>
          </a:prstGeom>
        </p:spPr>
        <p:txBody>
          <a:bodyPr vert="horz" wrap="square" lIns="0" tIns="13335" rIns="0" bIns="0" rtlCol="0">
            <a:spAutoFit/>
          </a:bodyPr>
          <a:lstStyle/>
          <a:p>
            <a:pPr marL="12700">
              <a:lnSpc>
                <a:spcPct val="100000"/>
              </a:lnSpc>
              <a:spcBef>
                <a:spcPts val="105"/>
              </a:spcBef>
            </a:pPr>
            <a:r>
              <a:rPr sz="2400" spc="-90" dirty="0"/>
              <a:t>E</a:t>
            </a:r>
            <a:r>
              <a:rPr sz="2400" spc="225" dirty="0"/>
              <a:t>XAMI</a:t>
            </a:r>
            <a:r>
              <a:rPr sz="2400" spc="254" dirty="0"/>
              <a:t>N</a:t>
            </a:r>
            <a:r>
              <a:rPr sz="2400" spc="-70" dirty="0"/>
              <a:t>A</a:t>
            </a:r>
            <a:r>
              <a:rPr sz="2400" spc="75" dirty="0"/>
              <a:t>T</a:t>
            </a:r>
            <a:r>
              <a:rPr sz="2400" spc="100" dirty="0"/>
              <a:t>I</a:t>
            </a:r>
            <a:r>
              <a:rPr sz="2400" spc="229" dirty="0"/>
              <a:t>O</a:t>
            </a:r>
            <a:r>
              <a:rPr sz="2400" spc="405" dirty="0"/>
              <a:t>N</a:t>
            </a:r>
          </a:p>
        </p:txBody>
      </p:sp>
      <p:sp>
        <p:nvSpPr>
          <p:cNvPr id="3" name="object 3"/>
          <p:cNvSpPr txBox="1"/>
          <p:nvPr/>
        </p:nvSpPr>
        <p:spPr>
          <a:xfrm>
            <a:off x="685131" y="1033917"/>
            <a:ext cx="4105655" cy="5413405"/>
          </a:xfrm>
          <a:prstGeom prst="rect">
            <a:avLst/>
          </a:prstGeom>
        </p:spPr>
        <p:txBody>
          <a:bodyPr vert="horz" wrap="square" lIns="0" tIns="13335" rIns="0" bIns="0" rtlCol="0">
            <a:spAutoFit/>
          </a:bodyPr>
          <a:lstStyle/>
          <a:p>
            <a:pPr marL="12700">
              <a:lnSpc>
                <a:spcPct val="100000"/>
              </a:lnSpc>
              <a:spcBef>
                <a:spcPts val="105"/>
              </a:spcBef>
            </a:pPr>
            <a:r>
              <a:rPr sz="2000" spc="-125" dirty="0">
                <a:solidFill>
                  <a:srgbClr val="3C3C3C"/>
                </a:solidFill>
                <a:highlight>
                  <a:srgbClr val="FFFF00"/>
                </a:highlight>
                <a:latin typeface="Trebuchet MS" panose="020B0603020202020204"/>
                <a:cs typeface="Trebuchet MS" panose="020B0603020202020204"/>
              </a:rPr>
              <a:t>Epi</a:t>
            </a:r>
            <a:r>
              <a:rPr sz="2000" spc="-150" dirty="0">
                <a:solidFill>
                  <a:srgbClr val="3C3C3C"/>
                </a:solidFill>
                <a:highlight>
                  <a:srgbClr val="FFFF00"/>
                </a:highlight>
                <a:latin typeface="Trebuchet MS" panose="020B0603020202020204"/>
                <a:cs typeface="Trebuchet MS" panose="020B0603020202020204"/>
              </a:rPr>
              <a:t>g</a:t>
            </a:r>
            <a:r>
              <a:rPr sz="2000" spc="-225" dirty="0">
                <a:solidFill>
                  <a:srgbClr val="3C3C3C"/>
                </a:solidFill>
                <a:highlight>
                  <a:srgbClr val="FFFF00"/>
                </a:highlight>
                <a:latin typeface="Trebuchet MS" panose="020B0603020202020204"/>
                <a:cs typeface="Trebuchet MS" panose="020B0603020202020204"/>
              </a:rPr>
              <a:t>a</a:t>
            </a:r>
            <a:r>
              <a:rPr sz="2000" spc="-60" dirty="0">
                <a:solidFill>
                  <a:srgbClr val="3C3C3C"/>
                </a:solidFill>
                <a:highlight>
                  <a:srgbClr val="FFFF00"/>
                </a:highlight>
                <a:latin typeface="Trebuchet MS" panose="020B0603020202020204"/>
                <a:cs typeface="Trebuchet MS" panose="020B0603020202020204"/>
              </a:rPr>
              <a:t>s</a:t>
            </a:r>
            <a:r>
              <a:rPr sz="2000" spc="-135" dirty="0">
                <a:solidFill>
                  <a:srgbClr val="3C3C3C"/>
                </a:solidFill>
                <a:highlight>
                  <a:srgbClr val="FFFF00"/>
                </a:highlight>
                <a:latin typeface="Trebuchet MS" panose="020B0603020202020204"/>
                <a:cs typeface="Trebuchet MS" panose="020B0603020202020204"/>
              </a:rPr>
              <a:t>t</a:t>
            </a:r>
            <a:r>
              <a:rPr sz="2000" dirty="0">
                <a:solidFill>
                  <a:srgbClr val="3C3C3C"/>
                </a:solidFill>
                <a:highlight>
                  <a:srgbClr val="FFFF00"/>
                </a:highlight>
                <a:latin typeface="Trebuchet MS" panose="020B0603020202020204"/>
                <a:cs typeface="Trebuchet MS" panose="020B0603020202020204"/>
              </a:rPr>
              <a:t>r</a:t>
            </a:r>
            <a:r>
              <a:rPr sz="2000" spc="-105" dirty="0">
                <a:solidFill>
                  <a:srgbClr val="3C3C3C"/>
                </a:solidFill>
                <a:highlight>
                  <a:srgbClr val="FFFF00"/>
                </a:highlight>
                <a:latin typeface="Trebuchet MS" panose="020B0603020202020204"/>
                <a:cs typeface="Trebuchet MS" panose="020B0603020202020204"/>
              </a:rPr>
              <a:t>i</a:t>
            </a:r>
            <a:r>
              <a:rPr sz="2000" spc="-170" dirty="0">
                <a:solidFill>
                  <a:srgbClr val="3C3C3C"/>
                </a:solidFill>
                <a:highlight>
                  <a:srgbClr val="FFFF00"/>
                </a:highlight>
                <a:latin typeface="Trebuchet MS" panose="020B0603020202020204"/>
                <a:cs typeface="Trebuchet MS" panose="020B0603020202020204"/>
              </a:rPr>
              <a:t>c</a:t>
            </a:r>
            <a:r>
              <a:rPr sz="2000" spc="-30" dirty="0">
                <a:solidFill>
                  <a:srgbClr val="3C3C3C"/>
                </a:solidFill>
                <a:highlight>
                  <a:srgbClr val="FFFF00"/>
                </a:highlight>
                <a:latin typeface="Trebuchet MS" panose="020B0603020202020204"/>
                <a:cs typeface="Trebuchet MS" panose="020B0603020202020204"/>
              </a:rPr>
              <a:t> </a:t>
            </a:r>
            <a:r>
              <a:rPr sz="2000" spc="-185" dirty="0">
                <a:solidFill>
                  <a:srgbClr val="3C3C3C"/>
                </a:solidFill>
                <a:highlight>
                  <a:srgbClr val="FFFF00"/>
                </a:highlight>
                <a:latin typeface="Trebuchet MS" panose="020B0603020202020204"/>
                <a:cs typeface="Trebuchet MS" panose="020B0603020202020204"/>
              </a:rPr>
              <a:t>ful</a:t>
            </a:r>
            <a:r>
              <a:rPr sz="2000" spc="-145" dirty="0">
                <a:solidFill>
                  <a:srgbClr val="3C3C3C"/>
                </a:solidFill>
                <a:highlight>
                  <a:srgbClr val="FFFF00"/>
                </a:highlight>
                <a:latin typeface="Trebuchet MS" panose="020B0603020202020204"/>
                <a:cs typeface="Trebuchet MS" panose="020B0603020202020204"/>
              </a:rPr>
              <a:t>l</a:t>
            </a:r>
            <a:r>
              <a:rPr sz="2000" spc="-105" dirty="0">
                <a:solidFill>
                  <a:srgbClr val="3C3C3C"/>
                </a:solidFill>
                <a:highlight>
                  <a:srgbClr val="FFFF00"/>
                </a:highlight>
                <a:latin typeface="Trebuchet MS" panose="020B0603020202020204"/>
                <a:cs typeface="Trebuchet MS" panose="020B0603020202020204"/>
              </a:rPr>
              <a:t>ne</a:t>
            </a:r>
            <a:r>
              <a:rPr sz="2000" spc="-95" dirty="0">
                <a:solidFill>
                  <a:srgbClr val="3C3C3C"/>
                </a:solidFill>
                <a:highlight>
                  <a:srgbClr val="FFFF00"/>
                </a:highlight>
                <a:latin typeface="Trebuchet MS" panose="020B0603020202020204"/>
                <a:cs typeface="Trebuchet MS" panose="020B0603020202020204"/>
              </a:rPr>
              <a:t>s</a:t>
            </a:r>
            <a:r>
              <a:rPr sz="2000" spc="-45" dirty="0">
                <a:solidFill>
                  <a:srgbClr val="3C3C3C"/>
                </a:solidFill>
                <a:highlight>
                  <a:srgbClr val="FFFF00"/>
                </a:highlight>
                <a:latin typeface="Trebuchet MS" panose="020B0603020202020204"/>
                <a:cs typeface="Trebuchet MS" panose="020B0603020202020204"/>
              </a:rPr>
              <a:t>s</a:t>
            </a:r>
            <a:endParaRPr sz="2000" dirty="0">
              <a:highlight>
                <a:srgbClr val="FFFF00"/>
              </a:highlight>
              <a:latin typeface="Trebuchet MS" panose="020B0603020202020204"/>
              <a:cs typeface="Trebuchet MS" panose="020B0603020202020204"/>
            </a:endParaRPr>
          </a:p>
          <a:p>
            <a:pPr>
              <a:lnSpc>
                <a:spcPct val="100000"/>
              </a:lnSpc>
              <a:spcBef>
                <a:spcPts val="10"/>
              </a:spcBef>
            </a:pPr>
            <a:endParaRPr sz="3200" dirty="0">
              <a:latin typeface="Trebuchet MS" panose="020B0603020202020204"/>
              <a:cs typeface="Trebuchet MS" panose="020B0603020202020204"/>
            </a:endParaRPr>
          </a:p>
          <a:p>
            <a:pPr marL="12700">
              <a:lnSpc>
                <a:spcPts val="2375"/>
              </a:lnSpc>
              <a:spcBef>
                <a:spcPts val="5"/>
              </a:spcBef>
            </a:pPr>
            <a:r>
              <a:rPr sz="2000" spc="45" dirty="0">
                <a:solidFill>
                  <a:srgbClr val="3C3C3C"/>
                </a:solidFill>
                <a:highlight>
                  <a:srgbClr val="FFFF00"/>
                </a:highlight>
                <a:latin typeface="Trebuchet MS" panose="020B0603020202020204"/>
                <a:cs typeface="Trebuchet MS" panose="020B0603020202020204"/>
              </a:rPr>
              <a:t>V</a:t>
            </a:r>
            <a:r>
              <a:rPr sz="2000" spc="-85" dirty="0">
                <a:solidFill>
                  <a:srgbClr val="3C3C3C"/>
                </a:solidFill>
                <a:highlight>
                  <a:srgbClr val="FFFF00"/>
                </a:highlight>
                <a:latin typeface="Trebuchet MS" panose="020B0603020202020204"/>
                <a:cs typeface="Trebuchet MS" panose="020B0603020202020204"/>
              </a:rPr>
              <a:t>i</a:t>
            </a:r>
            <a:r>
              <a:rPr sz="2000" spc="-125" dirty="0">
                <a:solidFill>
                  <a:srgbClr val="3C3C3C"/>
                </a:solidFill>
                <a:highlight>
                  <a:srgbClr val="FFFF00"/>
                </a:highlight>
                <a:latin typeface="Trebuchet MS" panose="020B0603020202020204"/>
                <a:cs typeface="Trebuchet MS" panose="020B0603020202020204"/>
              </a:rPr>
              <a:t>s</a:t>
            </a:r>
            <a:r>
              <a:rPr sz="2000" spc="-165" dirty="0">
                <a:solidFill>
                  <a:srgbClr val="3C3C3C"/>
                </a:solidFill>
                <a:highlight>
                  <a:srgbClr val="FFFF00"/>
                </a:highlight>
                <a:latin typeface="Trebuchet MS" panose="020B0603020202020204"/>
                <a:cs typeface="Trebuchet MS" panose="020B0603020202020204"/>
              </a:rPr>
              <a:t>ib</a:t>
            </a:r>
            <a:r>
              <a:rPr sz="2000" spc="-125" dirty="0">
                <a:solidFill>
                  <a:srgbClr val="3C3C3C"/>
                </a:solidFill>
                <a:highlight>
                  <a:srgbClr val="FFFF00"/>
                </a:highlight>
                <a:latin typeface="Trebuchet MS" panose="020B0603020202020204"/>
                <a:cs typeface="Trebuchet MS" panose="020B0603020202020204"/>
              </a:rPr>
              <a:t>l</a:t>
            </a:r>
            <a:r>
              <a:rPr sz="2000" spc="-145" dirty="0">
                <a:solidFill>
                  <a:srgbClr val="3C3C3C"/>
                </a:solidFill>
                <a:highlight>
                  <a:srgbClr val="FFFF00"/>
                </a:highlight>
                <a:latin typeface="Trebuchet MS" panose="020B0603020202020204"/>
                <a:cs typeface="Trebuchet MS" panose="020B0603020202020204"/>
              </a:rPr>
              <a:t>e</a:t>
            </a:r>
            <a:r>
              <a:rPr sz="2000" spc="-45" dirty="0">
                <a:solidFill>
                  <a:srgbClr val="3C3C3C"/>
                </a:solidFill>
                <a:highlight>
                  <a:srgbClr val="FFFF00"/>
                </a:highlight>
                <a:latin typeface="Trebuchet MS" panose="020B0603020202020204"/>
                <a:cs typeface="Trebuchet MS" panose="020B0603020202020204"/>
              </a:rPr>
              <a:t> </a:t>
            </a:r>
            <a:r>
              <a:rPr sz="2000" spc="-95" dirty="0">
                <a:solidFill>
                  <a:srgbClr val="3C3C3C"/>
                </a:solidFill>
                <a:highlight>
                  <a:srgbClr val="FFFF00"/>
                </a:highlight>
                <a:latin typeface="Trebuchet MS" panose="020B0603020202020204"/>
                <a:cs typeface="Trebuchet MS" panose="020B0603020202020204"/>
              </a:rPr>
              <a:t>pe</a:t>
            </a:r>
            <a:r>
              <a:rPr sz="2000" spc="-80" dirty="0">
                <a:solidFill>
                  <a:srgbClr val="3C3C3C"/>
                </a:solidFill>
                <a:highlight>
                  <a:srgbClr val="FFFF00"/>
                </a:highlight>
                <a:latin typeface="Trebuchet MS" panose="020B0603020202020204"/>
                <a:cs typeface="Trebuchet MS" panose="020B0603020202020204"/>
              </a:rPr>
              <a:t>r</a:t>
            </a:r>
            <a:r>
              <a:rPr sz="2000" spc="-85" dirty="0">
                <a:solidFill>
                  <a:srgbClr val="3C3C3C"/>
                </a:solidFill>
                <a:highlight>
                  <a:srgbClr val="FFFF00"/>
                </a:highlight>
                <a:latin typeface="Trebuchet MS" panose="020B0603020202020204"/>
                <a:cs typeface="Trebuchet MS" panose="020B0603020202020204"/>
              </a:rPr>
              <a:t>i</a:t>
            </a:r>
            <a:r>
              <a:rPr sz="2000" spc="-125" dirty="0">
                <a:solidFill>
                  <a:srgbClr val="3C3C3C"/>
                </a:solidFill>
                <a:highlight>
                  <a:srgbClr val="FFFF00"/>
                </a:highlight>
                <a:latin typeface="Trebuchet MS" panose="020B0603020202020204"/>
                <a:cs typeface="Trebuchet MS" panose="020B0603020202020204"/>
              </a:rPr>
              <a:t>s</a:t>
            </a:r>
            <a:r>
              <a:rPr sz="2000" spc="-135" dirty="0">
                <a:solidFill>
                  <a:srgbClr val="3C3C3C"/>
                </a:solidFill>
                <a:highlight>
                  <a:srgbClr val="FFFF00"/>
                </a:highlight>
                <a:latin typeface="Trebuchet MS" panose="020B0603020202020204"/>
                <a:cs typeface="Trebuchet MS" panose="020B0603020202020204"/>
              </a:rPr>
              <a:t>t</a:t>
            </a:r>
            <a:r>
              <a:rPr sz="2000" spc="-225" dirty="0">
                <a:solidFill>
                  <a:srgbClr val="3C3C3C"/>
                </a:solidFill>
                <a:highlight>
                  <a:srgbClr val="FFFF00"/>
                </a:highlight>
                <a:latin typeface="Trebuchet MS" panose="020B0603020202020204"/>
                <a:cs typeface="Trebuchet MS" panose="020B0603020202020204"/>
              </a:rPr>
              <a:t>a</a:t>
            </a:r>
            <a:r>
              <a:rPr sz="2000" spc="-95" dirty="0">
                <a:solidFill>
                  <a:srgbClr val="3C3C3C"/>
                </a:solidFill>
                <a:highlight>
                  <a:srgbClr val="FFFF00"/>
                </a:highlight>
                <a:latin typeface="Trebuchet MS" panose="020B0603020202020204"/>
                <a:cs typeface="Trebuchet MS" panose="020B0603020202020204"/>
              </a:rPr>
              <a:t>l</a:t>
            </a:r>
            <a:r>
              <a:rPr sz="2000" spc="-135" dirty="0">
                <a:solidFill>
                  <a:srgbClr val="3C3C3C"/>
                </a:solidFill>
                <a:highlight>
                  <a:srgbClr val="FFFF00"/>
                </a:highlight>
                <a:latin typeface="Trebuchet MS" panose="020B0603020202020204"/>
                <a:cs typeface="Trebuchet MS" panose="020B0603020202020204"/>
              </a:rPr>
              <a:t>s</a:t>
            </a:r>
            <a:r>
              <a:rPr sz="2000" spc="-85" dirty="0">
                <a:solidFill>
                  <a:srgbClr val="3C3C3C"/>
                </a:solidFill>
                <a:highlight>
                  <a:srgbClr val="FFFF00"/>
                </a:highlight>
                <a:latin typeface="Trebuchet MS" panose="020B0603020202020204"/>
                <a:cs typeface="Trebuchet MS" panose="020B0603020202020204"/>
              </a:rPr>
              <a:t>i</a:t>
            </a:r>
            <a:r>
              <a:rPr sz="2000" spc="-110" dirty="0">
                <a:solidFill>
                  <a:srgbClr val="3C3C3C"/>
                </a:solidFill>
                <a:highlight>
                  <a:srgbClr val="FFFF00"/>
                </a:highlight>
                <a:latin typeface="Trebuchet MS" panose="020B0603020202020204"/>
                <a:cs typeface="Trebuchet MS" panose="020B0603020202020204"/>
              </a:rPr>
              <a:t>s</a:t>
            </a:r>
            <a:r>
              <a:rPr sz="2000" spc="-35" dirty="0">
                <a:solidFill>
                  <a:srgbClr val="3C3C3C"/>
                </a:solidFill>
                <a:highlight>
                  <a:srgbClr val="FFFF00"/>
                </a:highlight>
                <a:latin typeface="Trebuchet MS" panose="020B0603020202020204"/>
                <a:cs typeface="Trebuchet MS" panose="020B0603020202020204"/>
              </a:rPr>
              <a:t> </a:t>
            </a:r>
            <a:r>
              <a:rPr sz="2000" spc="-120" dirty="0">
                <a:solidFill>
                  <a:srgbClr val="3C3C3C"/>
                </a:solidFill>
                <a:latin typeface="Trebuchet MS" panose="020B0603020202020204"/>
                <a:cs typeface="Trebuchet MS" panose="020B0603020202020204"/>
              </a:rPr>
              <a:t>f</a:t>
            </a:r>
            <a:r>
              <a:rPr sz="2000" spc="-185" dirty="0">
                <a:solidFill>
                  <a:srgbClr val="3C3C3C"/>
                </a:solidFill>
                <a:latin typeface="Trebuchet MS" panose="020B0603020202020204"/>
                <a:cs typeface="Trebuchet MS" panose="020B0603020202020204"/>
              </a:rPr>
              <a:t>r</a:t>
            </a:r>
            <a:r>
              <a:rPr sz="2000" spc="-45" dirty="0">
                <a:solidFill>
                  <a:srgbClr val="3C3C3C"/>
                </a:solidFill>
                <a:latin typeface="Trebuchet MS" panose="020B0603020202020204"/>
                <a:cs typeface="Trebuchet MS" panose="020B0603020202020204"/>
              </a:rPr>
              <a:t>om</a:t>
            </a:r>
            <a:r>
              <a:rPr sz="2000" spc="-60" dirty="0">
                <a:solidFill>
                  <a:srgbClr val="3C3C3C"/>
                </a:solidFill>
                <a:latin typeface="Trebuchet MS" panose="020B0603020202020204"/>
                <a:cs typeface="Trebuchet MS" panose="020B0603020202020204"/>
              </a:rPr>
              <a:t> </a:t>
            </a:r>
            <a:r>
              <a:rPr sz="2000" spc="-185" dirty="0">
                <a:solidFill>
                  <a:srgbClr val="3C3C3C"/>
                </a:solidFill>
                <a:highlight>
                  <a:srgbClr val="FFFF00"/>
                </a:highlight>
                <a:latin typeface="Trebuchet MS" panose="020B0603020202020204"/>
                <a:cs typeface="Trebuchet MS" panose="020B0603020202020204"/>
              </a:rPr>
              <a:t>lef</a:t>
            </a:r>
            <a:r>
              <a:rPr sz="2000" spc="-175" dirty="0">
                <a:solidFill>
                  <a:srgbClr val="3C3C3C"/>
                </a:solidFill>
                <a:highlight>
                  <a:srgbClr val="FFFF00"/>
                </a:highlight>
                <a:latin typeface="Trebuchet MS" panose="020B0603020202020204"/>
                <a:cs typeface="Trebuchet MS" panose="020B0603020202020204"/>
              </a:rPr>
              <a:t>t</a:t>
            </a:r>
            <a:r>
              <a:rPr sz="2000" spc="-65" dirty="0">
                <a:solidFill>
                  <a:srgbClr val="3C3C3C"/>
                </a:solidFill>
                <a:highlight>
                  <a:srgbClr val="FFFF00"/>
                </a:highlight>
                <a:latin typeface="Trebuchet MS" panose="020B0603020202020204"/>
                <a:cs typeface="Trebuchet MS" panose="020B0603020202020204"/>
              </a:rPr>
              <a:t> </a:t>
            </a:r>
            <a:r>
              <a:rPr sz="2000" spc="-135" dirty="0">
                <a:solidFill>
                  <a:srgbClr val="3C3C3C"/>
                </a:solidFill>
                <a:highlight>
                  <a:srgbClr val="FFFF00"/>
                </a:highlight>
                <a:latin typeface="Trebuchet MS" panose="020B0603020202020204"/>
                <a:cs typeface="Trebuchet MS" panose="020B0603020202020204"/>
              </a:rPr>
              <a:t>t</a:t>
            </a:r>
            <a:r>
              <a:rPr sz="2000" spc="35" dirty="0">
                <a:solidFill>
                  <a:srgbClr val="3C3C3C"/>
                </a:solidFill>
                <a:highlight>
                  <a:srgbClr val="FFFF00"/>
                </a:highlight>
                <a:latin typeface="Trebuchet MS" panose="020B0603020202020204"/>
                <a:cs typeface="Trebuchet MS" panose="020B0603020202020204"/>
              </a:rPr>
              <a:t>o</a:t>
            </a:r>
            <a:endParaRPr sz="2000" dirty="0">
              <a:highlight>
                <a:srgbClr val="FFFF00"/>
              </a:highlight>
              <a:latin typeface="Trebuchet MS" panose="020B0603020202020204"/>
              <a:cs typeface="Trebuchet MS" panose="020B0603020202020204"/>
            </a:endParaRPr>
          </a:p>
          <a:p>
            <a:pPr marL="12700">
              <a:lnSpc>
                <a:spcPts val="2375"/>
              </a:lnSpc>
            </a:pPr>
            <a:r>
              <a:rPr sz="2000" spc="-114" dirty="0">
                <a:solidFill>
                  <a:srgbClr val="3C3C3C"/>
                </a:solidFill>
                <a:highlight>
                  <a:srgbClr val="FFFF00"/>
                </a:highlight>
                <a:latin typeface="Trebuchet MS" panose="020B0603020202020204"/>
                <a:cs typeface="Trebuchet MS" panose="020B0603020202020204"/>
              </a:rPr>
              <a:t>right</a:t>
            </a:r>
            <a:endParaRPr sz="2000" dirty="0">
              <a:highlight>
                <a:srgbClr val="FFFF00"/>
              </a:highlight>
              <a:latin typeface="Trebuchet MS" panose="020B0603020202020204"/>
              <a:cs typeface="Trebuchet MS" panose="020B0603020202020204"/>
            </a:endParaRPr>
          </a:p>
          <a:p>
            <a:pPr marL="12700" marR="1331595">
              <a:lnSpc>
                <a:spcPct val="246000"/>
              </a:lnSpc>
            </a:pPr>
            <a:r>
              <a:rPr sz="2000" spc="-55" dirty="0">
                <a:solidFill>
                  <a:srgbClr val="3C3C3C"/>
                </a:solidFill>
                <a:highlight>
                  <a:srgbClr val="FFFF00"/>
                </a:highlight>
                <a:latin typeface="Trebuchet MS" panose="020B0603020202020204"/>
                <a:cs typeface="Trebuchet MS" panose="020B0603020202020204"/>
              </a:rPr>
              <a:t>Borborygmi </a:t>
            </a:r>
            <a:endParaRPr lang="ar-JO" sz="2000" spc="-55" dirty="0">
              <a:solidFill>
                <a:srgbClr val="3C3C3C"/>
              </a:solidFill>
              <a:highlight>
                <a:srgbClr val="FFFF00"/>
              </a:highlight>
              <a:latin typeface="Trebuchet MS" panose="020B0603020202020204"/>
              <a:cs typeface="Trebuchet MS" panose="020B0603020202020204"/>
            </a:endParaRPr>
          </a:p>
          <a:p>
            <a:pPr marL="12700" marR="1331595">
              <a:lnSpc>
                <a:spcPct val="246000"/>
              </a:lnSpc>
            </a:pPr>
            <a:r>
              <a:rPr sz="2000" spc="-75" dirty="0">
                <a:solidFill>
                  <a:srgbClr val="3C3C3C"/>
                </a:solidFill>
                <a:highlight>
                  <a:srgbClr val="FFFF00"/>
                </a:highlight>
                <a:latin typeface="Trebuchet MS" panose="020B0603020202020204"/>
                <a:cs typeface="Trebuchet MS" panose="020B0603020202020204"/>
              </a:rPr>
              <a:t>Dehydration </a:t>
            </a:r>
            <a:r>
              <a:rPr sz="2000" spc="-70" dirty="0">
                <a:solidFill>
                  <a:srgbClr val="3C3C3C"/>
                </a:solidFill>
                <a:highlight>
                  <a:srgbClr val="FFFF00"/>
                </a:highlight>
                <a:latin typeface="Trebuchet MS" panose="020B0603020202020204"/>
                <a:cs typeface="Trebuchet MS" panose="020B0603020202020204"/>
              </a:rPr>
              <a:t> </a:t>
            </a:r>
            <a:endParaRPr lang="ar-JO" sz="2000" spc="-70" dirty="0">
              <a:solidFill>
                <a:srgbClr val="3C3C3C"/>
              </a:solidFill>
              <a:highlight>
                <a:srgbClr val="FFFF00"/>
              </a:highlight>
              <a:latin typeface="Trebuchet MS" panose="020B0603020202020204"/>
              <a:cs typeface="Trebuchet MS" panose="020B0603020202020204"/>
            </a:endParaRPr>
          </a:p>
          <a:p>
            <a:pPr marL="12700" marR="1331595">
              <a:lnSpc>
                <a:spcPct val="246000"/>
              </a:lnSpc>
            </a:pPr>
            <a:r>
              <a:rPr sz="2000" spc="-90" dirty="0">
                <a:solidFill>
                  <a:srgbClr val="3C3C3C"/>
                </a:solidFill>
                <a:highlight>
                  <a:srgbClr val="FFFF00"/>
                </a:highlight>
                <a:latin typeface="Trebuchet MS" panose="020B0603020202020204"/>
                <a:cs typeface="Trebuchet MS" panose="020B0603020202020204"/>
              </a:rPr>
              <a:t>Su</a:t>
            </a:r>
            <a:r>
              <a:rPr sz="2000" spc="-105" dirty="0">
                <a:solidFill>
                  <a:srgbClr val="3C3C3C"/>
                </a:solidFill>
                <a:highlight>
                  <a:srgbClr val="FFFF00"/>
                </a:highlight>
                <a:latin typeface="Trebuchet MS" panose="020B0603020202020204"/>
                <a:cs typeface="Trebuchet MS" panose="020B0603020202020204"/>
              </a:rPr>
              <a:t>c</a:t>
            </a:r>
            <a:r>
              <a:rPr sz="2000" spc="-135" dirty="0">
                <a:solidFill>
                  <a:srgbClr val="3C3C3C"/>
                </a:solidFill>
                <a:highlight>
                  <a:srgbClr val="FFFF00"/>
                </a:highlight>
                <a:latin typeface="Trebuchet MS" panose="020B0603020202020204"/>
                <a:cs typeface="Trebuchet MS" panose="020B0603020202020204"/>
              </a:rPr>
              <a:t>c</a:t>
            </a:r>
            <a:r>
              <a:rPr sz="2000" spc="-80" dirty="0">
                <a:solidFill>
                  <a:srgbClr val="3C3C3C"/>
                </a:solidFill>
                <a:highlight>
                  <a:srgbClr val="FFFF00"/>
                </a:highlight>
                <a:latin typeface="Trebuchet MS" panose="020B0603020202020204"/>
                <a:cs typeface="Trebuchet MS" panose="020B0603020202020204"/>
              </a:rPr>
              <a:t>u</a:t>
            </a:r>
            <a:r>
              <a:rPr sz="2000" spc="-75" dirty="0">
                <a:solidFill>
                  <a:srgbClr val="3C3C3C"/>
                </a:solidFill>
                <a:highlight>
                  <a:srgbClr val="FFFF00"/>
                </a:highlight>
                <a:latin typeface="Trebuchet MS" panose="020B0603020202020204"/>
                <a:cs typeface="Trebuchet MS" panose="020B0603020202020204"/>
              </a:rPr>
              <a:t>s</a:t>
            </a:r>
            <a:r>
              <a:rPr sz="2000" spc="-55" dirty="0">
                <a:solidFill>
                  <a:srgbClr val="3C3C3C"/>
                </a:solidFill>
                <a:highlight>
                  <a:srgbClr val="FFFF00"/>
                </a:highlight>
                <a:latin typeface="Trebuchet MS" panose="020B0603020202020204"/>
                <a:cs typeface="Trebuchet MS" panose="020B0603020202020204"/>
              </a:rPr>
              <a:t>s</a:t>
            </a:r>
            <a:r>
              <a:rPr sz="2000" spc="-70" dirty="0">
                <a:solidFill>
                  <a:srgbClr val="3C3C3C"/>
                </a:solidFill>
                <a:highlight>
                  <a:srgbClr val="FFFF00"/>
                </a:highlight>
                <a:latin typeface="Trebuchet MS" panose="020B0603020202020204"/>
                <a:cs typeface="Trebuchet MS" panose="020B0603020202020204"/>
              </a:rPr>
              <a:t>io</a:t>
            </a:r>
            <a:r>
              <a:rPr sz="2000" spc="-85" dirty="0">
                <a:solidFill>
                  <a:srgbClr val="3C3C3C"/>
                </a:solidFill>
                <a:highlight>
                  <a:srgbClr val="FFFF00"/>
                </a:highlight>
                <a:latin typeface="Trebuchet MS" panose="020B0603020202020204"/>
                <a:cs typeface="Trebuchet MS" panose="020B0603020202020204"/>
              </a:rPr>
              <a:t>n</a:t>
            </a:r>
            <a:r>
              <a:rPr lang="en-US" sz="2000" spc="-45" dirty="0">
                <a:solidFill>
                  <a:srgbClr val="3C3C3C"/>
                </a:solidFill>
                <a:highlight>
                  <a:srgbClr val="FFFF00"/>
                </a:highlight>
                <a:latin typeface="Trebuchet MS" panose="020B0603020202020204"/>
                <a:cs typeface="Trebuchet MS" panose="020B0603020202020204"/>
              </a:rPr>
              <a:t> </a:t>
            </a:r>
            <a:r>
              <a:rPr sz="2000" spc="-55" dirty="0">
                <a:solidFill>
                  <a:srgbClr val="3C3C3C"/>
                </a:solidFill>
                <a:highlight>
                  <a:srgbClr val="FFFF00"/>
                </a:highlight>
                <a:latin typeface="Trebuchet MS" panose="020B0603020202020204"/>
                <a:cs typeface="Trebuchet MS" panose="020B0603020202020204"/>
              </a:rPr>
              <a:t>s</a:t>
            </a:r>
            <a:r>
              <a:rPr sz="2000" spc="-155" dirty="0">
                <a:solidFill>
                  <a:srgbClr val="3C3C3C"/>
                </a:solidFill>
                <a:highlight>
                  <a:srgbClr val="FFFF00"/>
                </a:highlight>
                <a:latin typeface="Trebuchet MS" panose="020B0603020202020204"/>
                <a:cs typeface="Trebuchet MS" panose="020B0603020202020204"/>
              </a:rPr>
              <a:t>pl</a:t>
            </a:r>
            <a:r>
              <a:rPr sz="2000" spc="-204" dirty="0">
                <a:solidFill>
                  <a:srgbClr val="3C3C3C"/>
                </a:solidFill>
                <a:highlight>
                  <a:srgbClr val="FFFF00"/>
                </a:highlight>
                <a:latin typeface="Trebuchet MS" panose="020B0603020202020204"/>
                <a:cs typeface="Trebuchet MS" panose="020B0603020202020204"/>
              </a:rPr>
              <a:t>a</a:t>
            </a:r>
            <a:r>
              <a:rPr sz="2000" spc="-55" dirty="0">
                <a:solidFill>
                  <a:srgbClr val="3C3C3C"/>
                </a:solidFill>
                <a:highlight>
                  <a:srgbClr val="FFFF00"/>
                </a:highlight>
                <a:latin typeface="Trebuchet MS" panose="020B0603020202020204"/>
                <a:cs typeface="Trebuchet MS" panose="020B0603020202020204"/>
              </a:rPr>
              <a:t>s</a:t>
            </a:r>
            <a:r>
              <a:rPr sz="2000" spc="-100" dirty="0">
                <a:solidFill>
                  <a:srgbClr val="3C3C3C"/>
                </a:solidFill>
                <a:highlight>
                  <a:srgbClr val="FFFF00"/>
                </a:highlight>
                <a:latin typeface="Trebuchet MS" panose="020B0603020202020204"/>
                <a:cs typeface="Trebuchet MS" panose="020B0603020202020204"/>
              </a:rPr>
              <a:t>h</a:t>
            </a:r>
            <a:r>
              <a:rPr lang="ar-JO" sz="2000" spc="-100" dirty="0">
                <a:solidFill>
                  <a:srgbClr val="3C3C3C"/>
                </a:solidFill>
                <a:highlight>
                  <a:srgbClr val="FFFF00"/>
                </a:highlight>
                <a:latin typeface="Trebuchet MS" panose="020B0603020202020204"/>
                <a:cs typeface="Trebuchet MS" panose="020B0603020202020204"/>
              </a:rPr>
              <a:t> :</a:t>
            </a:r>
            <a:r>
              <a:rPr lang="en-US" sz="1600" spc="-100" dirty="0">
                <a:solidFill>
                  <a:srgbClr val="3C3C3C"/>
                </a:solidFill>
                <a:latin typeface="Trebuchet MS" panose="020B0603020202020204"/>
                <a:cs typeface="Trebuchet MS" panose="020B0603020202020204"/>
              </a:rPr>
              <a:t>when </a:t>
            </a:r>
            <a:r>
              <a:rPr lang="en-US" sz="1600" spc="-100" dirty="0" err="1">
                <a:solidFill>
                  <a:srgbClr val="3C3C3C"/>
                </a:solidFill>
                <a:latin typeface="Trebuchet MS" panose="020B0603020202020204"/>
                <a:cs typeface="Trebuchet MS" panose="020B0603020202020204"/>
              </a:rPr>
              <a:t>shakking</a:t>
            </a:r>
            <a:r>
              <a:rPr lang="en-US" sz="1600" spc="-100" dirty="0">
                <a:solidFill>
                  <a:srgbClr val="3C3C3C"/>
                </a:solidFill>
                <a:latin typeface="Trebuchet MS" panose="020B0603020202020204"/>
                <a:cs typeface="Trebuchet MS" panose="020B0603020202020204"/>
              </a:rPr>
              <a:t> the patient’s abdomen (the stomach : full with water &amp; solid). </a:t>
            </a:r>
            <a:endParaRPr sz="2000" dirty="0">
              <a:latin typeface="Trebuchet MS" panose="020B0603020202020204"/>
              <a:cs typeface="Trebuchet MS" panose="020B0603020202020204"/>
            </a:endParaRPr>
          </a:p>
        </p:txBody>
      </p:sp>
      <p:pic>
        <p:nvPicPr>
          <p:cNvPr id="4" name="object 4"/>
          <p:cNvPicPr/>
          <p:nvPr/>
        </p:nvPicPr>
        <p:blipFill>
          <a:blip r:embed="rId2" cstate="print"/>
          <a:stretch>
            <a:fillRect/>
          </a:stretch>
        </p:blipFill>
        <p:spPr>
          <a:xfrm>
            <a:off x="6022847" y="1557527"/>
            <a:ext cx="4105655" cy="374294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7480" rIns="0" bIns="0" rtlCol="0">
            <a:spAutoFit/>
          </a:bodyPr>
          <a:lstStyle/>
          <a:p>
            <a:pPr marL="12700">
              <a:lnSpc>
                <a:spcPct val="100000"/>
              </a:lnSpc>
              <a:spcBef>
                <a:spcPts val="1240"/>
              </a:spcBef>
            </a:pPr>
            <a:r>
              <a:rPr spc="15" dirty="0"/>
              <a:t>ELECTROLYTE</a:t>
            </a:r>
            <a:r>
              <a:rPr spc="-165" dirty="0"/>
              <a:t> </a:t>
            </a:r>
            <a:r>
              <a:rPr spc="114" dirty="0"/>
              <a:t>DISTURBANCES</a:t>
            </a:r>
            <a:endParaRPr lang="en-US" spc="114" dirty="0"/>
          </a:p>
          <a:p>
            <a:pPr marL="1247140" marR="5080">
              <a:lnSpc>
                <a:spcPct val="126000"/>
              </a:lnSpc>
              <a:spcBef>
                <a:spcPts val="270"/>
              </a:spcBef>
            </a:pPr>
            <a:r>
              <a:rPr lang="en-US" sz="3100" spc="-200" dirty="0"/>
              <a:t>el</a:t>
            </a:r>
            <a:r>
              <a:rPr lang="en-US" sz="3100" spc="-254" dirty="0"/>
              <a:t>e</a:t>
            </a:r>
            <a:r>
              <a:rPr lang="en-US" sz="3100" spc="-170" dirty="0"/>
              <a:t>c</a:t>
            </a:r>
            <a:r>
              <a:rPr lang="en-US" sz="3100" spc="-90" dirty="0"/>
              <a:t>t</a:t>
            </a:r>
            <a:r>
              <a:rPr lang="en-US" sz="3100" spc="-160" dirty="0"/>
              <a:t>r</a:t>
            </a:r>
            <a:r>
              <a:rPr lang="en-US" sz="3100" spc="-125" dirty="0"/>
              <a:t>o</a:t>
            </a:r>
            <a:r>
              <a:rPr lang="en-US" sz="3100" spc="-105" dirty="0"/>
              <a:t>l</a:t>
            </a:r>
            <a:r>
              <a:rPr lang="en-US" sz="3100" spc="-165" dirty="0"/>
              <a:t>y</a:t>
            </a:r>
            <a:r>
              <a:rPr lang="en-US" sz="3100" spc="-204" dirty="0"/>
              <a:t>te</a:t>
            </a:r>
            <a:r>
              <a:rPr lang="en-US" sz="3100" spc="-65" dirty="0"/>
              <a:t> </a:t>
            </a:r>
            <a:r>
              <a:rPr lang="en-US" sz="3100" spc="-240" dirty="0"/>
              <a:t>ab</a:t>
            </a:r>
            <a:r>
              <a:rPr lang="en-US" sz="3100" spc="-140" dirty="0"/>
              <a:t>n</a:t>
            </a:r>
            <a:r>
              <a:rPr lang="en-US" sz="3100" spc="-35" dirty="0"/>
              <a:t>or</a:t>
            </a:r>
            <a:r>
              <a:rPr lang="en-US" sz="3100" spc="-70" dirty="0"/>
              <a:t>m</a:t>
            </a:r>
            <a:r>
              <a:rPr lang="en-US" sz="3100" spc="-204" dirty="0"/>
              <a:t>alities</a:t>
            </a:r>
            <a:r>
              <a:rPr lang="en-US" sz="3100" spc="-40" dirty="0"/>
              <a:t> </a:t>
            </a:r>
            <a:r>
              <a:rPr lang="en-US" sz="3100" spc="-165" dirty="0"/>
              <a:t>a</a:t>
            </a:r>
            <a:r>
              <a:rPr lang="en-US" sz="3100" spc="-200" dirty="0"/>
              <a:t>r</a:t>
            </a:r>
            <a:r>
              <a:rPr lang="en-US" sz="3100" spc="-210" dirty="0"/>
              <a:t>e</a:t>
            </a:r>
            <a:r>
              <a:rPr lang="en-US" sz="3100" spc="-65" dirty="0"/>
              <a:t> </a:t>
            </a:r>
            <a:r>
              <a:rPr lang="en-US" sz="3100" spc="-405" dirty="0"/>
              <a:t>:  </a:t>
            </a:r>
            <a:r>
              <a:rPr lang="en-US" sz="3100" spc="-120" dirty="0">
                <a:solidFill>
                  <a:srgbClr val="669900"/>
                </a:solidFill>
              </a:rPr>
              <a:t>Hypochloremia </a:t>
            </a:r>
            <a:r>
              <a:rPr lang="en-US" sz="3100" spc="-114" dirty="0">
                <a:solidFill>
                  <a:srgbClr val="669900"/>
                </a:solidFill>
              </a:rPr>
              <a:t> </a:t>
            </a:r>
            <a:r>
              <a:rPr lang="en-US" sz="3100" spc="-140" dirty="0">
                <a:solidFill>
                  <a:srgbClr val="669900"/>
                </a:solidFill>
              </a:rPr>
              <a:t>Hyponatremia</a:t>
            </a:r>
            <a:endParaRPr lang="en-US" sz="3100" dirty="0"/>
          </a:p>
        </p:txBody>
      </p:sp>
      <p:sp>
        <p:nvSpPr>
          <p:cNvPr id="3" name="object 3"/>
          <p:cNvSpPr txBox="1">
            <a:spLocks noGrp="1"/>
          </p:cNvSpPr>
          <p:nvPr>
            <p:ph type="body" idx="1"/>
          </p:nvPr>
        </p:nvSpPr>
        <p:spPr>
          <a:prstGeom prst="rect">
            <a:avLst/>
          </a:prstGeom>
        </p:spPr>
        <p:txBody>
          <a:bodyPr vert="horz" wrap="square" lIns="0" tIns="137795" rIns="0" bIns="0" rtlCol="0">
            <a:spAutoFit/>
          </a:bodyPr>
          <a:lstStyle/>
          <a:p>
            <a:pPr marL="12700">
              <a:lnSpc>
                <a:spcPct val="100000"/>
              </a:lnSpc>
              <a:spcBef>
                <a:spcPts val="1085"/>
              </a:spcBef>
            </a:pPr>
            <a:r>
              <a:rPr spc="-150" dirty="0"/>
              <a:t>Hypokalemia</a:t>
            </a:r>
          </a:p>
          <a:p>
            <a:pPr marL="12700" marR="5080">
              <a:lnSpc>
                <a:spcPct val="126000"/>
              </a:lnSpc>
              <a:spcBef>
                <a:spcPts val="20"/>
              </a:spcBef>
            </a:pPr>
            <a:r>
              <a:rPr spc="-105" dirty="0"/>
              <a:t>low</a:t>
            </a:r>
            <a:r>
              <a:rPr spc="-65" dirty="0"/>
              <a:t> </a:t>
            </a:r>
            <a:r>
              <a:rPr spc="-195" dirty="0"/>
              <a:t>circulating</a:t>
            </a:r>
            <a:r>
              <a:rPr spc="-90" dirty="0"/>
              <a:t> </a:t>
            </a:r>
            <a:r>
              <a:rPr spc="-155" dirty="0"/>
              <a:t>ionized</a:t>
            </a:r>
            <a:r>
              <a:rPr spc="-65" dirty="0"/>
              <a:t> </a:t>
            </a:r>
            <a:r>
              <a:rPr spc="-204" dirty="0"/>
              <a:t>calcium </a:t>
            </a:r>
            <a:r>
              <a:rPr spc="-919" dirty="0"/>
              <a:t> </a:t>
            </a:r>
            <a:r>
              <a:rPr spc="-150" dirty="0"/>
              <a:t>Hypomagnesemia</a:t>
            </a:r>
          </a:p>
          <a:p>
            <a:pPr marL="12700" marR="1698625">
              <a:lnSpc>
                <a:spcPct val="126000"/>
              </a:lnSpc>
              <a:spcBef>
                <a:spcPts val="25"/>
              </a:spcBef>
            </a:pPr>
            <a:r>
              <a:rPr spc="-195" dirty="0">
                <a:highlight>
                  <a:srgbClr val="FFFF00"/>
                </a:highlight>
              </a:rPr>
              <a:t>m</a:t>
            </a:r>
            <a:r>
              <a:rPr spc="-215" dirty="0">
                <a:highlight>
                  <a:srgbClr val="FFFF00"/>
                </a:highlight>
              </a:rPr>
              <a:t>eta</a:t>
            </a:r>
            <a:r>
              <a:rPr spc="-229" dirty="0">
                <a:highlight>
                  <a:srgbClr val="FFFF00"/>
                </a:highlight>
              </a:rPr>
              <a:t>b</a:t>
            </a:r>
            <a:r>
              <a:rPr spc="-150" dirty="0">
                <a:highlight>
                  <a:srgbClr val="FFFF00"/>
                </a:highlight>
              </a:rPr>
              <a:t>ol</a:t>
            </a:r>
            <a:r>
              <a:rPr spc="-120" dirty="0">
                <a:highlight>
                  <a:srgbClr val="FFFF00"/>
                </a:highlight>
              </a:rPr>
              <a:t>i</a:t>
            </a:r>
            <a:r>
              <a:rPr spc="-180" dirty="0">
                <a:highlight>
                  <a:srgbClr val="FFFF00"/>
                </a:highlight>
              </a:rPr>
              <a:t>c</a:t>
            </a:r>
            <a:r>
              <a:rPr spc="-40" dirty="0">
                <a:highlight>
                  <a:srgbClr val="FFFF00"/>
                </a:highlight>
              </a:rPr>
              <a:t> </a:t>
            </a:r>
            <a:r>
              <a:rPr spc="-155" dirty="0">
                <a:highlight>
                  <a:srgbClr val="FFFF00"/>
                </a:highlight>
              </a:rPr>
              <a:t>alkalosis  </a:t>
            </a:r>
            <a:r>
              <a:rPr spc="-175" dirty="0">
                <a:solidFill>
                  <a:srgbClr val="CC0099"/>
                </a:solidFill>
                <a:highlight>
                  <a:srgbClr val="FFFF00"/>
                </a:highlight>
              </a:rPr>
              <a:t>p</a:t>
            </a:r>
            <a:r>
              <a:rPr spc="-140" dirty="0">
                <a:solidFill>
                  <a:srgbClr val="CC0099"/>
                </a:solidFill>
                <a:highlight>
                  <a:srgbClr val="FFFF00"/>
                </a:highlight>
              </a:rPr>
              <a:t>arad</a:t>
            </a:r>
            <a:r>
              <a:rPr spc="-200" dirty="0">
                <a:solidFill>
                  <a:srgbClr val="CC0099"/>
                </a:solidFill>
                <a:highlight>
                  <a:srgbClr val="FFFF00"/>
                </a:highlight>
              </a:rPr>
              <a:t>o</a:t>
            </a:r>
            <a:r>
              <a:rPr dirty="0">
                <a:solidFill>
                  <a:srgbClr val="CC0099"/>
                </a:solidFill>
                <a:highlight>
                  <a:srgbClr val="FFFF00"/>
                </a:highlight>
              </a:rPr>
              <a:t>x</a:t>
            </a:r>
            <a:r>
              <a:rPr spc="-260" dirty="0">
                <a:solidFill>
                  <a:srgbClr val="CC0099"/>
                </a:solidFill>
                <a:highlight>
                  <a:srgbClr val="FFFF00"/>
                </a:highlight>
              </a:rPr>
              <a:t>ica</a:t>
            </a:r>
            <a:r>
              <a:rPr spc="-175" dirty="0">
                <a:solidFill>
                  <a:srgbClr val="CC0099"/>
                </a:solidFill>
                <a:highlight>
                  <a:srgbClr val="FFFF00"/>
                </a:highlight>
              </a:rPr>
              <a:t>l</a:t>
            </a:r>
            <a:r>
              <a:rPr spc="-70" dirty="0">
                <a:solidFill>
                  <a:srgbClr val="CC0099"/>
                </a:solidFill>
                <a:highlight>
                  <a:srgbClr val="FFFF00"/>
                </a:highlight>
              </a:rPr>
              <a:t> </a:t>
            </a:r>
            <a:r>
              <a:rPr spc="-250" dirty="0">
                <a:solidFill>
                  <a:srgbClr val="CC0099"/>
                </a:solidFill>
                <a:highlight>
                  <a:srgbClr val="FFFF00"/>
                </a:highlight>
              </a:rPr>
              <a:t>a</a:t>
            </a:r>
            <a:r>
              <a:rPr spc="-225" dirty="0">
                <a:solidFill>
                  <a:srgbClr val="CC0099"/>
                </a:solidFill>
                <a:highlight>
                  <a:srgbClr val="FFFF00"/>
                </a:highlight>
              </a:rPr>
              <a:t>c</a:t>
            </a:r>
            <a:r>
              <a:rPr spc="-160" dirty="0">
                <a:solidFill>
                  <a:srgbClr val="CC0099"/>
                </a:solidFill>
                <a:highlight>
                  <a:srgbClr val="FFFF00"/>
                </a:highlight>
              </a:rPr>
              <a:t>id</a:t>
            </a:r>
            <a:r>
              <a:rPr spc="-190" dirty="0">
                <a:solidFill>
                  <a:srgbClr val="CC0099"/>
                </a:solidFill>
                <a:highlight>
                  <a:srgbClr val="FFFF00"/>
                </a:highlight>
              </a:rPr>
              <a:t>u</a:t>
            </a:r>
            <a:r>
              <a:rPr spc="-165" dirty="0">
                <a:solidFill>
                  <a:srgbClr val="CC0099"/>
                </a:solidFill>
                <a:highlight>
                  <a:srgbClr val="FFFF00"/>
                </a:highlight>
              </a:rPr>
              <a:t>ria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990600"/>
            <a:ext cx="4103370" cy="453390"/>
          </a:xfrm>
          <a:prstGeom prst="rect">
            <a:avLst/>
          </a:prstGeom>
        </p:spPr>
        <p:txBody>
          <a:bodyPr vert="horz" wrap="square" lIns="0" tIns="13335" rIns="0" bIns="0" rtlCol="0">
            <a:spAutoFit/>
          </a:bodyPr>
          <a:lstStyle/>
          <a:p>
            <a:pPr marL="12700">
              <a:lnSpc>
                <a:spcPct val="100000"/>
              </a:lnSpc>
              <a:spcBef>
                <a:spcPts val="105"/>
              </a:spcBef>
            </a:pPr>
            <a:r>
              <a:rPr spc="-335" dirty="0"/>
              <a:t>P</a:t>
            </a:r>
            <a:r>
              <a:rPr spc="140" dirty="0"/>
              <a:t>A</a:t>
            </a:r>
            <a:r>
              <a:rPr spc="145" dirty="0"/>
              <a:t>R</a:t>
            </a:r>
            <a:r>
              <a:rPr spc="295" dirty="0"/>
              <a:t>A</a:t>
            </a:r>
            <a:r>
              <a:rPr spc="315" dirty="0"/>
              <a:t>D</a:t>
            </a:r>
            <a:r>
              <a:rPr spc="195" dirty="0"/>
              <a:t>O</a:t>
            </a:r>
            <a:r>
              <a:rPr spc="405" dirty="0"/>
              <a:t>X</a:t>
            </a:r>
            <a:r>
              <a:rPr spc="70" dirty="0"/>
              <a:t>I</a:t>
            </a:r>
            <a:r>
              <a:rPr spc="229" dirty="0"/>
              <a:t>C</a:t>
            </a:r>
            <a:r>
              <a:rPr spc="90" dirty="0"/>
              <a:t>AL</a:t>
            </a:r>
            <a:r>
              <a:rPr spc="-430" dirty="0"/>
              <a:t> </a:t>
            </a:r>
            <a:r>
              <a:rPr spc="100" dirty="0"/>
              <a:t>A</a:t>
            </a:r>
            <a:r>
              <a:rPr spc="180" dirty="0"/>
              <a:t>CI</a:t>
            </a:r>
            <a:r>
              <a:rPr spc="260" dirty="0"/>
              <a:t>D</a:t>
            </a:r>
            <a:r>
              <a:rPr spc="125" dirty="0"/>
              <a:t>U</a:t>
            </a:r>
            <a:r>
              <a:rPr spc="120" dirty="0"/>
              <a:t>R</a:t>
            </a:r>
            <a:r>
              <a:rPr spc="70" dirty="0"/>
              <a:t>IA</a:t>
            </a:r>
          </a:p>
        </p:txBody>
      </p:sp>
      <p:sp>
        <p:nvSpPr>
          <p:cNvPr id="3" name="object 3"/>
          <p:cNvSpPr txBox="1"/>
          <p:nvPr/>
        </p:nvSpPr>
        <p:spPr>
          <a:xfrm>
            <a:off x="685800" y="1828800"/>
            <a:ext cx="10728325" cy="3364865"/>
          </a:xfrm>
          <a:prstGeom prst="rect">
            <a:avLst/>
          </a:prstGeom>
        </p:spPr>
        <p:txBody>
          <a:bodyPr vert="horz" wrap="square" lIns="0" tIns="58419" rIns="0" bIns="0" rtlCol="0">
            <a:spAutoFit/>
          </a:bodyPr>
          <a:lstStyle/>
          <a:p>
            <a:pPr marL="12700" marR="5080">
              <a:lnSpc>
                <a:spcPct val="90000"/>
              </a:lnSpc>
              <a:spcBef>
                <a:spcPts val="460"/>
              </a:spcBef>
              <a:tabLst>
                <a:tab pos="1231900" algn="l"/>
              </a:tabLst>
            </a:pPr>
            <a:r>
              <a:rPr sz="3000" spc="195" dirty="0">
                <a:solidFill>
                  <a:srgbClr val="3C3C3C"/>
                </a:solidFill>
                <a:latin typeface="Trebuchet MS" panose="020B0603020202020204"/>
                <a:cs typeface="Trebuchet MS" panose="020B0603020202020204"/>
              </a:rPr>
              <a:t>G</a:t>
            </a:r>
            <a:r>
              <a:rPr sz="3000" spc="-200" dirty="0">
                <a:solidFill>
                  <a:srgbClr val="3C3C3C"/>
                </a:solidFill>
                <a:latin typeface="Trebuchet MS" panose="020B0603020202020204"/>
                <a:cs typeface="Trebuchet MS" panose="020B0603020202020204"/>
              </a:rPr>
              <a:t>a</a:t>
            </a:r>
            <a:r>
              <a:rPr sz="3000" spc="-165" dirty="0">
                <a:solidFill>
                  <a:srgbClr val="3C3C3C"/>
                </a:solidFill>
                <a:latin typeface="Trebuchet MS" panose="020B0603020202020204"/>
                <a:cs typeface="Trebuchet MS" panose="020B0603020202020204"/>
              </a:rPr>
              <a:t>s</a:t>
            </a:r>
            <a:r>
              <a:rPr sz="3000" spc="-185" dirty="0">
                <a:solidFill>
                  <a:srgbClr val="3C3C3C"/>
                </a:solidFill>
                <a:latin typeface="Trebuchet MS" panose="020B0603020202020204"/>
                <a:cs typeface="Trebuchet MS" panose="020B0603020202020204"/>
              </a:rPr>
              <a:t>t</a:t>
            </a:r>
            <a:r>
              <a:rPr sz="3000" spc="5" dirty="0">
                <a:solidFill>
                  <a:srgbClr val="3C3C3C"/>
                </a:solidFill>
                <a:latin typeface="Trebuchet MS" panose="020B0603020202020204"/>
                <a:cs typeface="Trebuchet MS" panose="020B0603020202020204"/>
              </a:rPr>
              <a:t>r</a:t>
            </a:r>
            <a:r>
              <a:rPr sz="3000" spc="-210" dirty="0">
                <a:solidFill>
                  <a:srgbClr val="3C3C3C"/>
                </a:solidFill>
                <a:latin typeface="Trebuchet MS" panose="020B0603020202020204"/>
                <a:cs typeface="Trebuchet MS" panose="020B0603020202020204"/>
              </a:rPr>
              <a:t>i</a:t>
            </a:r>
            <a:r>
              <a:rPr sz="3000" spc="-175" dirty="0">
                <a:solidFill>
                  <a:srgbClr val="3C3C3C"/>
                </a:solidFill>
                <a:latin typeface="Trebuchet MS" panose="020B0603020202020204"/>
                <a:cs typeface="Trebuchet MS" panose="020B0603020202020204"/>
              </a:rPr>
              <a:t>c</a:t>
            </a:r>
            <a:r>
              <a:rPr sz="3000" spc="-65" dirty="0">
                <a:solidFill>
                  <a:srgbClr val="3C3C3C"/>
                </a:solidFill>
                <a:latin typeface="Trebuchet MS" panose="020B0603020202020204"/>
                <a:cs typeface="Trebuchet MS" panose="020B0603020202020204"/>
              </a:rPr>
              <a:t> </a:t>
            </a:r>
            <a:r>
              <a:rPr sz="3000" spc="-50" dirty="0">
                <a:solidFill>
                  <a:srgbClr val="3C3C3C"/>
                </a:solidFill>
                <a:latin typeface="Trebuchet MS" panose="020B0603020202020204"/>
                <a:cs typeface="Trebuchet MS" panose="020B0603020202020204"/>
              </a:rPr>
              <a:t>o</a:t>
            </a:r>
            <a:r>
              <a:rPr sz="3000" spc="-40" dirty="0">
                <a:solidFill>
                  <a:srgbClr val="3C3C3C"/>
                </a:solidFill>
                <a:latin typeface="Trebuchet MS" panose="020B0603020202020204"/>
                <a:cs typeface="Trebuchet MS" panose="020B0603020202020204"/>
              </a:rPr>
              <a:t>u</a:t>
            </a:r>
            <a:r>
              <a:rPr sz="3000" spc="-185" dirty="0">
                <a:solidFill>
                  <a:srgbClr val="3C3C3C"/>
                </a:solidFill>
                <a:latin typeface="Trebuchet MS" panose="020B0603020202020204"/>
                <a:cs typeface="Trebuchet MS" panose="020B0603020202020204"/>
              </a:rPr>
              <a:t>t</a:t>
            </a:r>
            <a:r>
              <a:rPr sz="3000" spc="-240" dirty="0">
                <a:solidFill>
                  <a:srgbClr val="3C3C3C"/>
                </a:solidFill>
                <a:latin typeface="Trebuchet MS" panose="020B0603020202020204"/>
                <a:cs typeface="Trebuchet MS" panose="020B0603020202020204"/>
              </a:rPr>
              <a:t>l</a:t>
            </a:r>
            <a:r>
              <a:rPr sz="3000" spc="-195" dirty="0">
                <a:solidFill>
                  <a:srgbClr val="3C3C3C"/>
                </a:solidFill>
                <a:latin typeface="Trebuchet MS" panose="020B0603020202020204"/>
                <a:cs typeface="Trebuchet MS" panose="020B0603020202020204"/>
              </a:rPr>
              <a:t>et</a:t>
            </a:r>
            <a:r>
              <a:rPr sz="3000" spc="-80" dirty="0">
                <a:solidFill>
                  <a:srgbClr val="3C3C3C"/>
                </a:solidFill>
                <a:latin typeface="Trebuchet MS" panose="020B0603020202020204"/>
                <a:cs typeface="Trebuchet MS" panose="020B0603020202020204"/>
              </a:rPr>
              <a:t> </a:t>
            </a:r>
            <a:r>
              <a:rPr sz="3000" spc="-65" dirty="0">
                <a:solidFill>
                  <a:srgbClr val="3C3C3C"/>
                </a:solidFill>
                <a:latin typeface="Trebuchet MS" panose="020B0603020202020204"/>
                <a:cs typeface="Trebuchet MS" panose="020B0603020202020204"/>
              </a:rPr>
              <a:t>o</a:t>
            </a:r>
            <a:r>
              <a:rPr sz="3000" spc="-55" dirty="0">
                <a:solidFill>
                  <a:srgbClr val="3C3C3C"/>
                </a:solidFill>
                <a:latin typeface="Trebuchet MS" panose="020B0603020202020204"/>
                <a:cs typeface="Trebuchet MS" panose="020B0603020202020204"/>
              </a:rPr>
              <a:t>b</a:t>
            </a:r>
            <a:r>
              <a:rPr sz="3000" spc="-130" dirty="0">
                <a:solidFill>
                  <a:srgbClr val="3C3C3C"/>
                </a:solidFill>
                <a:latin typeface="Trebuchet MS" panose="020B0603020202020204"/>
                <a:cs typeface="Trebuchet MS" panose="020B0603020202020204"/>
              </a:rPr>
              <a:t>s</a:t>
            </a:r>
            <a:r>
              <a:rPr sz="3000" spc="-120" dirty="0">
                <a:solidFill>
                  <a:srgbClr val="3C3C3C"/>
                </a:solidFill>
                <a:latin typeface="Trebuchet MS" panose="020B0603020202020204"/>
                <a:cs typeface="Trebuchet MS" panose="020B0603020202020204"/>
              </a:rPr>
              <a:t>t</a:t>
            </a:r>
            <a:r>
              <a:rPr sz="3000" spc="5" dirty="0">
                <a:solidFill>
                  <a:srgbClr val="3C3C3C"/>
                </a:solidFill>
                <a:latin typeface="Trebuchet MS" panose="020B0603020202020204"/>
                <a:cs typeface="Trebuchet MS" panose="020B0603020202020204"/>
              </a:rPr>
              <a:t>r</a:t>
            </a:r>
            <a:r>
              <a:rPr sz="3000" spc="-135" dirty="0">
                <a:solidFill>
                  <a:srgbClr val="3C3C3C"/>
                </a:solidFill>
                <a:latin typeface="Trebuchet MS" panose="020B0603020202020204"/>
                <a:cs typeface="Trebuchet MS" panose="020B0603020202020204"/>
              </a:rPr>
              <a:t>u</a:t>
            </a:r>
            <a:r>
              <a:rPr sz="3000" spc="-200" dirty="0">
                <a:solidFill>
                  <a:srgbClr val="3C3C3C"/>
                </a:solidFill>
                <a:latin typeface="Trebuchet MS" panose="020B0603020202020204"/>
                <a:cs typeface="Trebuchet MS" panose="020B0603020202020204"/>
              </a:rPr>
              <a:t>c</a:t>
            </a:r>
            <a:r>
              <a:rPr sz="3000" spc="-150" dirty="0">
                <a:solidFill>
                  <a:srgbClr val="3C3C3C"/>
                </a:solidFill>
                <a:latin typeface="Trebuchet MS" panose="020B0603020202020204"/>
                <a:cs typeface="Trebuchet MS" panose="020B0603020202020204"/>
              </a:rPr>
              <a:t>t</a:t>
            </a:r>
            <a:r>
              <a:rPr sz="3000" spc="-210" dirty="0">
                <a:solidFill>
                  <a:srgbClr val="3C3C3C"/>
                </a:solidFill>
                <a:latin typeface="Trebuchet MS" panose="020B0603020202020204"/>
                <a:cs typeface="Trebuchet MS" panose="020B0603020202020204"/>
              </a:rPr>
              <a:t>i</a:t>
            </a:r>
            <a:r>
              <a:rPr sz="3000" spc="-50" dirty="0">
                <a:solidFill>
                  <a:srgbClr val="3C3C3C"/>
                </a:solidFill>
                <a:latin typeface="Trebuchet MS" panose="020B0603020202020204"/>
                <a:cs typeface="Trebuchet MS" panose="020B0603020202020204"/>
              </a:rPr>
              <a:t>on</a:t>
            </a:r>
            <a:r>
              <a:rPr sz="3000" spc="-100" dirty="0">
                <a:solidFill>
                  <a:srgbClr val="3C3C3C"/>
                </a:solidFill>
                <a:latin typeface="Trebuchet MS" panose="020B0603020202020204"/>
                <a:cs typeface="Trebuchet MS" panose="020B0603020202020204"/>
              </a:rPr>
              <a:t> </a:t>
            </a:r>
            <a:r>
              <a:rPr sz="3000" spc="-150" dirty="0">
                <a:solidFill>
                  <a:srgbClr val="3C3C3C"/>
                </a:solidFill>
                <a:latin typeface="Trebuchet MS" panose="020B0603020202020204"/>
                <a:cs typeface="Trebuchet MS" panose="020B0603020202020204"/>
              </a:rPr>
              <a:t>ch</a:t>
            </a:r>
            <a:r>
              <a:rPr sz="3000" spc="-160" dirty="0">
                <a:solidFill>
                  <a:srgbClr val="3C3C3C"/>
                </a:solidFill>
                <a:latin typeface="Trebuchet MS" panose="020B0603020202020204"/>
                <a:cs typeface="Trebuchet MS" panose="020B0603020202020204"/>
              </a:rPr>
              <a:t>a</a:t>
            </a:r>
            <a:r>
              <a:rPr sz="3000" spc="-140" dirty="0">
                <a:solidFill>
                  <a:srgbClr val="3C3C3C"/>
                </a:solidFill>
                <a:latin typeface="Trebuchet MS" panose="020B0603020202020204"/>
                <a:cs typeface="Trebuchet MS" panose="020B0603020202020204"/>
              </a:rPr>
              <a:t>r</a:t>
            </a:r>
            <a:r>
              <a:rPr sz="3000" spc="-240" dirty="0">
                <a:solidFill>
                  <a:srgbClr val="3C3C3C"/>
                </a:solidFill>
                <a:latin typeface="Trebuchet MS" panose="020B0603020202020204"/>
                <a:cs typeface="Trebuchet MS" panose="020B0603020202020204"/>
              </a:rPr>
              <a:t>ac</a:t>
            </a:r>
            <a:r>
              <a:rPr sz="3000" spc="-180" dirty="0">
                <a:solidFill>
                  <a:srgbClr val="3C3C3C"/>
                </a:solidFill>
                <a:latin typeface="Trebuchet MS" panose="020B0603020202020204"/>
                <a:cs typeface="Trebuchet MS" panose="020B0603020202020204"/>
              </a:rPr>
              <a:t>t</a:t>
            </a:r>
            <a:r>
              <a:rPr sz="3000" spc="-145" dirty="0">
                <a:solidFill>
                  <a:srgbClr val="3C3C3C"/>
                </a:solidFill>
                <a:latin typeface="Trebuchet MS" panose="020B0603020202020204"/>
                <a:cs typeface="Trebuchet MS" panose="020B0603020202020204"/>
              </a:rPr>
              <a:t>er</a:t>
            </a:r>
            <a:r>
              <a:rPr sz="3000" spc="-105" dirty="0">
                <a:solidFill>
                  <a:srgbClr val="3C3C3C"/>
                </a:solidFill>
                <a:latin typeface="Trebuchet MS" panose="020B0603020202020204"/>
                <a:cs typeface="Trebuchet MS" panose="020B0603020202020204"/>
              </a:rPr>
              <a:t>i</a:t>
            </a:r>
            <a:r>
              <a:rPr sz="3000" spc="-175" dirty="0">
                <a:solidFill>
                  <a:srgbClr val="3C3C3C"/>
                </a:solidFill>
                <a:latin typeface="Trebuchet MS" panose="020B0603020202020204"/>
                <a:cs typeface="Trebuchet MS" panose="020B0603020202020204"/>
              </a:rPr>
              <a:t>zed</a:t>
            </a:r>
            <a:r>
              <a:rPr sz="3000" spc="-65" dirty="0">
                <a:solidFill>
                  <a:srgbClr val="3C3C3C"/>
                </a:solidFill>
                <a:latin typeface="Trebuchet MS" panose="020B0603020202020204"/>
                <a:cs typeface="Trebuchet MS" panose="020B0603020202020204"/>
              </a:rPr>
              <a:t> </a:t>
            </a:r>
            <a:r>
              <a:rPr sz="3000" spc="-290" dirty="0">
                <a:solidFill>
                  <a:srgbClr val="3C3C3C"/>
                </a:solidFill>
                <a:latin typeface="Trebuchet MS" panose="020B0603020202020204"/>
                <a:cs typeface="Trebuchet MS" panose="020B0603020202020204"/>
              </a:rPr>
              <a:t>m</a:t>
            </a:r>
            <a:r>
              <a:rPr sz="3000" spc="-200" dirty="0">
                <a:solidFill>
                  <a:srgbClr val="3C3C3C"/>
                </a:solidFill>
                <a:latin typeface="Trebuchet MS" panose="020B0603020202020204"/>
                <a:cs typeface="Trebuchet MS" panose="020B0603020202020204"/>
              </a:rPr>
              <a:t>a</a:t>
            </a:r>
            <a:r>
              <a:rPr sz="3000" spc="-210" dirty="0">
                <a:solidFill>
                  <a:srgbClr val="3C3C3C"/>
                </a:solidFill>
                <a:latin typeface="Trebuchet MS" panose="020B0603020202020204"/>
                <a:cs typeface="Trebuchet MS" panose="020B0603020202020204"/>
              </a:rPr>
              <a:t>i</a:t>
            </a:r>
            <a:r>
              <a:rPr sz="3000" spc="-135" dirty="0">
                <a:solidFill>
                  <a:srgbClr val="3C3C3C"/>
                </a:solidFill>
                <a:latin typeface="Trebuchet MS" panose="020B0603020202020204"/>
                <a:cs typeface="Trebuchet MS" panose="020B0603020202020204"/>
              </a:rPr>
              <a:t>n</a:t>
            </a:r>
            <a:r>
              <a:rPr sz="3000" spc="-265" dirty="0">
                <a:solidFill>
                  <a:srgbClr val="3C3C3C"/>
                </a:solidFill>
                <a:latin typeface="Trebuchet MS" panose="020B0603020202020204"/>
                <a:cs typeface="Trebuchet MS" panose="020B0603020202020204"/>
              </a:rPr>
              <a:t>l</a:t>
            </a:r>
            <a:r>
              <a:rPr sz="3000" spc="-165" dirty="0">
                <a:solidFill>
                  <a:srgbClr val="3C3C3C"/>
                </a:solidFill>
                <a:latin typeface="Trebuchet MS" panose="020B0603020202020204"/>
                <a:cs typeface="Trebuchet MS" panose="020B0603020202020204"/>
              </a:rPr>
              <a:t>y</a:t>
            </a:r>
            <a:r>
              <a:rPr sz="3000" spc="-65" dirty="0">
                <a:solidFill>
                  <a:srgbClr val="3C3C3C"/>
                </a:solidFill>
                <a:latin typeface="Trebuchet MS" panose="020B0603020202020204"/>
                <a:cs typeface="Trebuchet MS" panose="020B0603020202020204"/>
              </a:rPr>
              <a:t> </a:t>
            </a:r>
            <a:r>
              <a:rPr sz="3000" spc="-190" dirty="0">
                <a:solidFill>
                  <a:srgbClr val="3C3C3C"/>
                </a:solidFill>
                <a:highlight>
                  <a:srgbClr val="FFFF00"/>
                </a:highlight>
                <a:latin typeface="Trebuchet MS" panose="020B0603020202020204"/>
                <a:cs typeface="Trebuchet MS" panose="020B0603020202020204"/>
              </a:rPr>
              <a:t>b</a:t>
            </a:r>
            <a:r>
              <a:rPr sz="3000" spc="-165" dirty="0">
                <a:solidFill>
                  <a:srgbClr val="3C3C3C"/>
                </a:solidFill>
                <a:highlight>
                  <a:srgbClr val="FFFF00"/>
                </a:highlight>
                <a:latin typeface="Trebuchet MS" panose="020B0603020202020204"/>
                <a:cs typeface="Trebuchet MS" panose="020B0603020202020204"/>
              </a:rPr>
              <a:t>y</a:t>
            </a:r>
            <a:r>
              <a:rPr sz="3000" spc="-85" dirty="0">
                <a:solidFill>
                  <a:srgbClr val="3C3C3C"/>
                </a:solidFill>
                <a:highlight>
                  <a:srgbClr val="FFFF00"/>
                </a:highlight>
                <a:latin typeface="Trebuchet MS" panose="020B0603020202020204"/>
                <a:cs typeface="Trebuchet MS" panose="020B0603020202020204"/>
              </a:rPr>
              <a:t> </a:t>
            </a:r>
            <a:r>
              <a:rPr sz="3000" spc="-225" dirty="0">
                <a:solidFill>
                  <a:srgbClr val="3C3C3C"/>
                </a:solidFill>
                <a:highlight>
                  <a:srgbClr val="FFFF00"/>
                </a:highlight>
                <a:latin typeface="Trebuchet MS" panose="020B0603020202020204"/>
                <a:cs typeface="Trebuchet MS" panose="020B0603020202020204"/>
              </a:rPr>
              <a:t>v</a:t>
            </a:r>
            <a:r>
              <a:rPr sz="3000" spc="-135" dirty="0">
                <a:solidFill>
                  <a:srgbClr val="3C3C3C"/>
                </a:solidFill>
                <a:highlight>
                  <a:srgbClr val="FFFF00"/>
                </a:highlight>
                <a:latin typeface="Trebuchet MS" panose="020B0603020202020204"/>
                <a:cs typeface="Trebuchet MS" panose="020B0603020202020204"/>
              </a:rPr>
              <a:t>om</a:t>
            </a:r>
            <a:r>
              <a:rPr sz="3000" spc="-80" dirty="0">
                <a:solidFill>
                  <a:srgbClr val="3C3C3C"/>
                </a:solidFill>
                <a:highlight>
                  <a:srgbClr val="FFFF00"/>
                </a:highlight>
                <a:latin typeface="Trebuchet MS" panose="020B0603020202020204"/>
                <a:cs typeface="Trebuchet MS" panose="020B0603020202020204"/>
              </a:rPr>
              <a:t>i</a:t>
            </a:r>
            <a:r>
              <a:rPr sz="3000" spc="-185" dirty="0">
                <a:solidFill>
                  <a:srgbClr val="3C3C3C"/>
                </a:solidFill>
                <a:highlight>
                  <a:srgbClr val="FFFF00"/>
                </a:highlight>
                <a:latin typeface="Trebuchet MS" panose="020B0603020202020204"/>
                <a:cs typeface="Trebuchet MS" panose="020B0603020202020204"/>
              </a:rPr>
              <a:t>t</a:t>
            </a:r>
            <a:r>
              <a:rPr sz="3000" spc="-210" dirty="0">
                <a:solidFill>
                  <a:srgbClr val="3C3C3C"/>
                </a:solidFill>
                <a:highlight>
                  <a:srgbClr val="FFFF00"/>
                </a:highlight>
                <a:latin typeface="Trebuchet MS" panose="020B0603020202020204"/>
                <a:cs typeface="Trebuchet MS" panose="020B0603020202020204"/>
              </a:rPr>
              <a:t>i</a:t>
            </a:r>
            <a:r>
              <a:rPr sz="3000" spc="-135" dirty="0">
                <a:solidFill>
                  <a:srgbClr val="3C3C3C"/>
                </a:solidFill>
                <a:highlight>
                  <a:srgbClr val="FFFF00"/>
                </a:highlight>
                <a:latin typeface="Trebuchet MS" panose="020B0603020202020204"/>
                <a:cs typeface="Trebuchet MS" panose="020B0603020202020204"/>
              </a:rPr>
              <a:t>n</a:t>
            </a:r>
            <a:r>
              <a:rPr sz="3000" spc="-225" dirty="0">
                <a:solidFill>
                  <a:srgbClr val="3C3C3C"/>
                </a:solidFill>
                <a:highlight>
                  <a:srgbClr val="FFFF00"/>
                </a:highlight>
                <a:latin typeface="Trebuchet MS" panose="020B0603020202020204"/>
                <a:cs typeface="Trebuchet MS" panose="020B0603020202020204"/>
              </a:rPr>
              <a:t>g</a:t>
            </a:r>
            <a:r>
              <a:rPr sz="3000" spc="-50" dirty="0">
                <a:solidFill>
                  <a:srgbClr val="3C3C3C"/>
                </a:solidFill>
                <a:highlight>
                  <a:srgbClr val="FFFF00"/>
                </a:highlight>
                <a:latin typeface="Trebuchet MS" panose="020B0603020202020204"/>
                <a:cs typeface="Trebuchet MS" panose="020B0603020202020204"/>
              </a:rPr>
              <a:t> </a:t>
            </a:r>
            <a:r>
              <a:rPr sz="3000" spc="-10" dirty="0">
                <a:solidFill>
                  <a:srgbClr val="3C3C3C"/>
                </a:solidFill>
                <a:latin typeface="Trebuchet MS" panose="020B0603020202020204"/>
                <a:cs typeface="Trebuchet MS" panose="020B0603020202020204"/>
              </a:rPr>
              <a:t>so</a:t>
            </a:r>
            <a:r>
              <a:rPr sz="3000" spc="-90" dirty="0">
                <a:solidFill>
                  <a:srgbClr val="3C3C3C"/>
                </a:solidFill>
                <a:latin typeface="Trebuchet MS" panose="020B0603020202020204"/>
                <a:cs typeface="Trebuchet MS" panose="020B0603020202020204"/>
              </a:rPr>
              <a:t> </a:t>
            </a:r>
            <a:r>
              <a:rPr sz="3000" spc="-185" dirty="0">
                <a:solidFill>
                  <a:srgbClr val="3C3C3C"/>
                </a:solidFill>
                <a:latin typeface="Trebuchet MS" panose="020B0603020202020204"/>
                <a:cs typeface="Trebuchet MS" panose="020B0603020202020204"/>
              </a:rPr>
              <a:t>t</a:t>
            </a:r>
            <a:r>
              <a:rPr sz="3000" spc="-135" dirty="0">
                <a:solidFill>
                  <a:srgbClr val="3C3C3C"/>
                </a:solidFill>
                <a:latin typeface="Trebuchet MS" panose="020B0603020202020204"/>
                <a:cs typeface="Trebuchet MS" panose="020B0603020202020204"/>
              </a:rPr>
              <a:t>h</a:t>
            </a:r>
            <a:r>
              <a:rPr sz="3000" spc="-105" dirty="0">
                <a:solidFill>
                  <a:srgbClr val="3C3C3C"/>
                </a:solidFill>
                <a:latin typeface="Trebuchet MS" panose="020B0603020202020204"/>
                <a:cs typeface="Trebuchet MS" panose="020B0603020202020204"/>
              </a:rPr>
              <a:t>e</a:t>
            </a:r>
            <a:r>
              <a:rPr sz="3000" spc="-155" dirty="0">
                <a:solidFill>
                  <a:srgbClr val="3C3C3C"/>
                </a:solidFill>
                <a:latin typeface="Trebuchet MS" panose="020B0603020202020204"/>
                <a:cs typeface="Trebuchet MS" panose="020B0603020202020204"/>
              </a:rPr>
              <a:t>r</a:t>
            </a:r>
            <a:r>
              <a:rPr sz="3000" spc="-140" dirty="0">
                <a:solidFill>
                  <a:srgbClr val="3C3C3C"/>
                </a:solidFill>
                <a:latin typeface="Trebuchet MS" panose="020B0603020202020204"/>
                <a:cs typeface="Trebuchet MS" panose="020B0603020202020204"/>
              </a:rPr>
              <a:t>e  </a:t>
            </a:r>
            <a:r>
              <a:rPr sz="3000" spc="-190" dirty="0">
                <a:solidFill>
                  <a:srgbClr val="3C3C3C"/>
                </a:solidFill>
                <a:latin typeface="Trebuchet MS" panose="020B0603020202020204"/>
                <a:cs typeface="Trebuchet MS" panose="020B0603020202020204"/>
              </a:rPr>
              <a:t>will</a:t>
            </a:r>
            <a:r>
              <a:rPr sz="3000" spc="-25" dirty="0">
                <a:solidFill>
                  <a:srgbClr val="3C3C3C"/>
                </a:solidFill>
                <a:latin typeface="Trebuchet MS" panose="020B0603020202020204"/>
                <a:cs typeface="Trebuchet MS" panose="020B0603020202020204"/>
              </a:rPr>
              <a:t> </a:t>
            </a:r>
            <a:r>
              <a:rPr sz="3000" spc="-185" dirty="0">
                <a:solidFill>
                  <a:srgbClr val="3C3C3C"/>
                </a:solidFill>
                <a:latin typeface="Trebuchet MS" panose="020B0603020202020204"/>
                <a:cs typeface="Trebuchet MS" panose="020B0603020202020204"/>
              </a:rPr>
              <a:t>be	</a:t>
            </a:r>
            <a:r>
              <a:rPr sz="3000" spc="-145" dirty="0" err="1">
                <a:solidFill>
                  <a:srgbClr val="3C3C3C"/>
                </a:solidFill>
                <a:highlight>
                  <a:srgbClr val="FFFF00"/>
                </a:highlight>
                <a:latin typeface="Trebuchet MS" panose="020B0603020202020204"/>
                <a:cs typeface="Trebuchet MS" panose="020B0603020202020204"/>
              </a:rPr>
              <a:t>hypochloremic</a:t>
            </a:r>
            <a:r>
              <a:rPr sz="3000" spc="-75" dirty="0">
                <a:solidFill>
                  <a:srgbClr val="3C3C3C"/>
                </a:solidFill>
                <a:highlight>
                  <a:srgbClr val="FFFF00"/>
                </a:highlight>
                <a:latin typeface="Trebuchet MS" panose="020B0603020202020204"/>
                <a:cs typeface="Trebuchet MS" panose="020B0603020202020204"/>
              </a:rPr>
              <a:t> </a:t>
            </a:r>
            <a:r>
              <a:rPr sz="3000" spc="-175" dirty="0">
                <a:solidFill>
                  <a:srgbClr val="3C3C3C"/>
                </a:solidFill>
                <a:highlight>
                  <a:srgbClr val="FFFF00"/>
                </a:highlight>
                <a:latin typeface="Trebuchet MS" panose="020B0603020202020204"/>
                <a:cs typeface="Trebuchet MS" panose="020B0603020202020204"/>
              </a:rPr>
              <a:t>hypokalemic</a:t>
            </a:r>
            <a:r>
              <a:rPr sz="3000" spc="-80" dirty="0">
                <a:solidFill>
                  <a:srgbClr val="3C3C3C"/>
                </a:solidFill>
                <a:highlight>
                  <a:srgbClr val="FFFF00"/>
                </a:highlight>
                <a:latin typeface="Trebuchet MS" panose="020B0603020202020204"/>
                <a:cs typeface="Trebuchet MS" panose="020B0603020202020204"/>
              </a:rPr>
              <a:t> </a:t>
            </a:r>
            <a:r>
              <a:rPr sz="3000" spc="-180" dirty="0">
                <a:solidFill>
                  <a:srgbClr val="3C3C3C"/>
                </a:solidFill>
                <a:highlight>
                  <a:srgbClr val="FFFF00"/>
                </a:highlight>
                <a:latin typeface="Trebuchet MS" panose="020B0603020202020204"/>
                <a:cs typeface="Trebuchet MS" panose="020B0603020202020204"/>
              </a:rPr>
              <a:t>metabolic</a:t>
            </a:r>
            <a:r>
              <a:rPr sz="3000" spc="-55" dirty="0">
                <a:solidFill>
                  <a:srgbClr val="3C3C3C"/>
                </a:solidFill>
                <a:highlight>
                  <a:srgbClr val="FFFF00"/>
                </a:highlight>
                <a:latin typeface="Trebuchet MS" panose="020B0603020202020204"/>
                <a:cs typeface="Trebuchet MS" panose="020B0603020202020204"/>
              </a:rPr>
              <a:t> </a:t>
            </a:r>
            <a:r>
              <a:rPr sz="3000" spc="-165" dirty="0">
                <a:solidFill>
                  <a:srgbClr val="3C3C3C"/>
                </a:solidFill>
                <a:highlight>
                  <a:srgbClr val="FFFF00"/>
                </a:highlight>
                <a:latin typeface="Trebuchet MS" panose="020B0603020202020204"/>
                <a:cs typeface="Trebuchet MS" panose="020B0603020202020204"/>
              </a:rPr>
              <a:t>alkalosis</a:t>
            </a:r>
            <a:r>
              <a:rPr sz="3000" spc="-30" dirty="0">
                <a:solidFill>
                  <a:srgbClr val="3C3C3C"/>
                </a:solidFill>
                <a:highlight>
                  <a:srgbClr val="FFFF00"/>
                </a:highlight>
                <a:latin typeface="Trebuchet MS" panose="020B0603020202020204"/>
                <a:cs typeface="Trebuchet MS" panose="020B0603020202020204"/>
              </a:rPr>
              <a:t> </a:t>
            </a:r>
            <a:r>
              <a:rPr sz="3000" spc="-195" dirty="0">
                <a:solidFill>
                  <a:srgbClr val="3C3C3C"/>
                </a:solidFill>
                <a:latin typeface="Trebuchet MS" panose="020B0603020202020204"/>
                <a:cs typeface="Trebuchet MS" panose="020B0603020202020204"/>
              </a:rPr>
              <a:t>and</a:t>
            </a:r>
            <a:r>
              <a:rPr sz="3000" spc="-80" dirty="0">
                <a:solidFill>
                  <a:srgbClr val="3C3C3C"/>
                </a:solidFill>
                <a:latin typeface="Trebuchet MS" panose="020B0603020202020204"/>
                <a:cs typeface="Trebuchet MS" panose="020B0603020202020204"/>
              </a:rPr>
              <a:t> </a:t>
            </a:r>
            <a:r>
              <a:rPr sz="3000" u="sng" spc="-160" dirty="0">
                <a:solidFill>
                  <a:srgbClr val="3C3C3C"/>
                </a:solidFill>
                <a:latin typeface="Trebuchet MS" panose="020B0603020202020204"/>
                <a:cs typeface="Trebuchet MS" panose="020B0603020202020204"/>
              </a:rPr>
              <a:t>kidney </a:t>
            </a:r>
            <a:r>
              <a:rPr sz="3000" u="sng" spc="-155" dirty="0">
                <a:solidFill>
                  <a:srgbClr val="3C3C3C"/>
                </a:solidFill>
                <a:latin typeface="Trebuchet MS" panose="020B0603020202020204"/>
                <a:cs typeface="Trebuchet MS" panose="020B0603020202020204"/>
              </a:rPr>
              <a:t> </a:t>
            </a:r>
            <a:r>
              <a:rPr sz="3000" u="sng" spc="-130" dirty="0">
                <a:solidFill>
                  <a:srgbClr val="3C3C3C"/>
                </a:solidFill>
                <a:latin typeface="Trebuchet MS" panose="020B0603020202020204"/>
                <a:cs typeface="Trebuchet MS" panose="020B0603020202020204"/>
              </a:rPr>
              <a:t>tries</a:t>
            </a:r>
            <a:r>
              <a:rPr sz="3000" u="sng" spc="-70" dirty="0">
                <a:solidFill>
                  <a:srgbClr val="3C3C3C"/>
                </a:solidFill>
                <a:latin typeface="Trebuchet MS" panose="020B0603020202020204"/>
                <a:cs typeface="Trebuchet MS" panose="020B0603020202020204"/>
              </a:rPr>
              <a:t> </a:t>
            </a:r>
            <a:r>
              <a:rPr sz="3000" u="sng" spc="-65" dirty="0">
                <a:solidFill>
                  <a:srgbClr val="3C3C3C"/>
                </a:solidFill>
                <a:latin typeface="Trebuchet MS" panose="020B0603020202020204"/>
                <a:cs typeface="Trebuchet MS" panose="020B0603020202020204"/>
              </a:rPr>
              <a:t>to</a:t>
            </a:r>
            <a:r>
              <a:rPr sz="3000" u="sng" spc="-70" dirty="0">
                <a:solidFill>
                  <a:srgbClr val="3C3C3C"/>
                </a:solidFill>
                <a:latin typeface="Trebuchet MS" panose="020B0603020202020204"/>
                <a:cs typeface="Trebuchet MS" panose="020B0603020202020204"/>
              </a:rPr>
              <a:t> </a:t>
            </a:r>
            <a:r>
              <a:rPr sz="3000" u="sng" spc="-155" dirty="0">
                <a:solidFill>
                  <a:srgbClr val="3C3C3C"/>
                </a:solidFill>
                <a:latin typeface="Trebuchet MS" panose="020B0603020202020204"/>
                <a:cs typeface="Trebuchet MS" panose="020B0603020202020204"/>
              </a:rPr>
              <a:t>compensate</a:t>
            </a:r>
            <a:r>
              <a:rPr sz="3000" u="sng" spc="-110" dirty="0">
                <a:solidFill>
                  <a:srgbClr val="3C3C3C"/>
                </a:solidFill>
                <a:latin typeface="Trebuchet MS" panose="020B0603020202020204"/>
                <a:cs typeface="Trebuchet MS" panose="020B0603020202020204"/>
              </a:rPr>
              <a:t> </a:t>
            </a:r>
            <a:r>
              <a:rPr sz="3000" spc="-110" dirty="0">
                <a:solidFill>
                  <a:srgbClr val="3C3C3C"/>
                </a:solidFill>
                <a:latin typeface="Trebuchet MS" panose="020B0603020202020204"/>
                <a:cs typeface="Trebuchet MS" panose="020B0603020202020204"/>
              </a:rPr>
              <a:t>for</a:t>
            </a:r>
            <a:r>
              <a:rPr sz="3000" spc="-80" dirty="0">
                <a:solidFill>
                  <a:srgbClr val="3C3C3C"/>
                </a:solidFill>
                <a:latin typeface="Trebuchet MS" panose="020B0603020202020204"/>
                <a:cs typeface="Trebuchet MS" panose="020B0603020202020204"/>
              </a:rPr>
              <a:t> </a:t>
            </a:r>
            <a:r>
              <a:rPr sz="3000" spc="-145" dirty="0">
                <a:solidFill>
                  <a:srgbClr val="3C3C3C"/>
                </a:solidFill>
                <a:latin typeface="Trebuchet MS" panose="020B0603020202020204"/>
                <a:cs typeface="Trebuchet MS" panose="020B0603020202020204"/>
              </a:rPr>
              <a:t>this</a:t>
            </a:r>
            <a:r>
              <a:rPr sz="3000" spc="-70" dirty="0">
                <a:solidFill>
                  <a:srgbClr val="3C3C3C"/>
                </a:solidFill>
                <a:latin typeface="Trebuchet MS" panose="020B0603020202020204"/>
                <a:cs typeface="Trebuchet MS" panose="020B0603020202020204"/>
              </a:rPr>
              <a:t> </a:t>
            </a:r>
            <a:r>
              <a:rPr sz="3000" spc="-170" dirty="0">
                <a:solidFill>
                  <a:srgbClr val="3C3C3C"/>
                </a:solidFill>
                <a:highlight>
                  <a:srgbClr val="FFFF00"/>
                </a:highlight>
                <a:latin typeface="Trebuchet MS" panose="020B0603020202020204"/>
                <a:cs typeface="Trebuchet MS" panose="020B0603020202020204"/>
              </a:rPr>
              <a:t>by</a:t>
            </a:r>
            <a:r>
              <a:rPr sz="3000" spc="-85" dirty="0">
                <a:solidFill>
                  <a:srgbClr val="3C3C3C"/>
                </a:solidFill>
                <a:highlight>
                  <a:srgbClr val="FFFF00"/>
                </a:highlight>
                <a:latin typeface="Trebuchet MS" panose="020B0603020202020204"/>
                <a:cs typeface="Trebuchet MS" panose="020B0603020202020204"/>
              </a:rPr>
              <a:t> </a:t>
            </a:r>
            <a:r>
              <a:rPr sz="3000" spc="-150" dirty="0">
                <a:solidFill>
                  <a:srgbClr val="3C3C3C"/>
                </a:solidFill>
                <a:highlight>
                  <a:srgbClr val="FFFF00"/>
                </a:highlight>
                <a:latin typeface="Trebuchet MS" panose="020B0603020202020204"/>
                <a:cs typeface="Trebuchet MS" panose="020B0603020202020204"/>
              </a:rPr>
              <a:t>excreting</a:t>
            </a:r>
            <a:r>
              <a:rPr sz="3000" spc="-95" dirty="0">
                <a:solidFill>
                  <a:srgbClr val="3C3C3C"/>
                </a:solidFill>
                <a:highlight>
                  <a:srgbClr val="FFFF00"/>
                </a:highlight>
                <a:latin typeface="Trebuchet MS" panose="020B0603020202020204"/>
                <a:cs typeface="Trebuchet MS" panose="020B0603020202020204"/>
              </a:rPr>
              <a:t> </a:t>
            </a:r>
            <a:r>
              <a:rPr sz="3000" spc="-170" dirty="0">
                <a:solidFill>
                  <a:srgbClr val="3C3C3C"/>
                </a:solidFill>
                <a:highlight>
                  <a:srgbClr val="FFFF00"/>
                </a:highlight>
                <a:latin typeface="Trebuchet MS" panose="020B0603020202020204"/>
                <a:cs typeface="Trebuchet MS" panose="020B0603020202020204"/>
              </a:rPr>
              <a:t>bicarb</a:t>
            </a:r>
            <a:r>
              <a:rPr sz="3000" spc="-65" dirty="0">
                <a:solidFill>
                  <a:srgbClr val="3C3C3C"/>
                </a:solidFill>
                <a:highlight>
                  <a:srgbClr val="FFFF00"/>
                </a:highlight>
                <a:latin typeface="Trebuchet MS" panose="020B0603020202020204"/>
                <a:cs typeface="Trebuchet MS" panose="020B0603020202020204"/>
              </a:rPr>
              <a:t> </a:t>
            </a:r>
            <a:r>
              <a:rPr sz="3000" spc="-175" dirty="0">
                <a:solidFill>
                  <a:srgbClr val="3C3C3C"/>
                </a:solidFill>
                <a:latin typeface="Trebuchet MS" panose="020B0603020202020204"/>
                <a:cs typeface="Trebuchet MS" panose="020B0603020202020204"/>
              </a:rPr>
              <a:t>in</a:t>
            </a:r>
            <a:r>
              <a:rPr sz="3000" spc="-65" dirty="0">
                <a:solidFill>
                  <a:srgbClr val="3C3C3C"/>
                </a:solidFill>
                <a:latin typeface="Trebuchet MS" panose="020B0603020202020204"/>
                <a:cs typeface="Trebuchet MS" panose="020B0603020202020204"/>
              </a:rPr>
              <a:t> </a:t>
            </a:r>
            <a:r>
              <a:rPr sz="3000" u="sng" spc="-175" dirty="0">
                <a:solidFill>
                  <a:srgbClr val="3C3C3C"/>
                </a:solidFill>
                <a:latin typeface="Trebuchet MS" panose="020B0603020202020204"/>
                <a:cs typeface="Trebuchet MS" panose="020B0603020202020204"/>
              </a:rPr>
              <a:t>the</a:t>
            </a:r>
            <a:r>
              <a:rPr sz="3000" u="sng" spc="-85" dirty="0">
                <a:solidFill>
                  <a:srgbClr val="3C3C3C"/>
                </a:solidFill>
                <a:latin typeface="Trebuchet MS" panose="020B0603020202020204"/>
                <a:cs typeface="Trebuchet MS" panose="020B0603020202020204"/>
              </a:rPr>
              <a:t> </a:t>
            </a:r>
            <a:r>
              <a:rPr sz="3000" u="sng" spc="-135" dirty="0">
                <a:solidFill>
                  <a:srgbClr val="3C3C3C"/>
                </a:solidFill>
                <a:latin typeface="Trebuchet MS" panose="020B0603020202020204"/>
                <a:cs typeface="Trebuchet MS" panose="020B0603020202020204"/>
              </a:rPr>
              <a:t>urine</a:t>
            </a:r>
            <a:r>
              <a:rPr sz="3000" u="sng" spc="-60" dirty="0">
                <a:solidFill>
                  <a:srgbClr val="3C3C3C"/>
                </a:solidFill>
                <a:latin typeface="Trebuchet MS" panose="020B0603020202020204"/>
                <a:cs typeface="Trebuchet MS" panose="020B0603020202020204"/>
              </a:rPr>
              <a:t> </a:t>
            </a:r>
            <a:r>
              <a:rPr sz="3000" spc="-450" dirty="0">
                <a:solidFill>
                  <a:srgbClr val="3C3C3C"/>
                </a:solidFill>
                <a:latin typeface="Trebuchet MS" panose="020B0603020202020204"/>
                <a:cs typeface="Trebuchet MS" panose="020B0603020202020204"/>
              </a:rPr>
              <a:t>..</a:t>
            </a:r>
            <a:r>
              <a:rPr sz="3000" spc="-345" dirty="0">
                <a:solidFill>
                  <a:srgbClr val="3C3C3C"/>
                </a:solidFill>
                <a:latin typeface="Trebuchet MS" panose="020B0603020202020204"/>
                <a:cs typeface="Trebuchet MS" panose="020B0603020202020204"/>
              </a:rPr>
              <a:t> </a:t>
            </a:r>
            <a:r>
              <a:rPr sz="3000" spc="-114" dirty="0">
                <a:solidFill>
                  <a:srgbClr val="3C3C3C"/>
                </a:solidFill>
                <a:latin typeface="Trebuchet MS" panose="020B0603020202020204"/>
                <a:cs typeface="Trebuchet MS" panose="020B0603020202020204"/>
              </a:rPr>
              <a:t>But </a:t>
            </a:r>
            <a:r>
              <a:rPr sz="3000" spc="-110" dirty="0">
                <a:solidFill>
                  <a:srgbClr val="3C3C3C"/>
                </a:solidFill>
                <a:latin typeface="Trebuchet MS" panose="020B0603020202020204"/>
                <a:cs typeface="Trebuchet MS" panose="020B0603020202020204"/>
              </a:rPr>
              <a:t> </a:t>
            </a:r>
            <a:r>
              <a:rPr sz="3000" spc="-155" dirty="0">
                <a:solidFill>
                  <a:srgbClr val="3C3C3C"/>
                </a:solidFill>
                <a:latin typeface="Trebuchet MS" panose="020B0603020202020204"/>
                <a:cs typeface="Trebuchet MS" panose="020B0603020202020204"/>
              </a:rPr>
              <a:t>with</a:t>
            </a:r>
            <a:r>
              <a:rPr sz="3000" spc="-55" dirty="0">
                <a:solidFill>
                  <a:srgbClr val="3C3C3C"/>
                </a:solidFill>
                <a:latin typeface="Trebuchet MS" panose="020B0603020202020204"/>
                <a:cs typeface="Trebuchet MS" panose="020B0603020202020204"/>
              </a:rPr>
              <a:t> </a:t>
            </a:r>
            <a:r>
              <a:rPr sz="3000" spc="-100" dirty="0">
                <a:solidFill>
                  <a:srgbClr val="3C3C3C"/>
                </a:solidFill>
                <a:highlight>
                  <a:srgbClr val="FFFF00"/>
                </a:highlight>
                <a:latin typeface="Trebuchet MS" panose="020B0603020202020204"/>
                <a:cs typeface="Trebuchet MS" panose="020B0603020202020204"/>
              </a:rPr>
              <a:t>more</a:t>
            </a:r>
            <a:r>
              <a:rPr sz="3000" spc="-40" dirty="0">
                <a:solidFill>
                  <a:srgbClr val="3C3C3C"/>
                </a:solidFill>
                <a:highlight>
                  <a:srgbClr val="FFFF00"/>
                </a:highlight>
                <a:latin typeface="Trebuchet MS" panose="020B0603020202020204"/>
                <a:cs typeface="Trebuchet MS" panose="020B0603020202020204"/>
              </a:rPr>
              <a:t> </a:t>
            </a:r>
            <a:r>
              <a:rPr sz="3000" spc="-155" dirty="0">
                <a:solidFill>
                  <a:srgbClr val="3C3C3C"/>
                </a:solidFill>
                <a:highlight>
                  <a:srgbClr val="FFFF00"/>
                </a:highlight>
                <a:latin typeface="Trebuchet MS" panose="020B0603020202020204"/>
                <a:cs typeface="Trebuchet MS" panose="020B0603020202020204"/>
              </a:rPr>
              <a:t>volume</a:t>
            </a:r>
            <a:r>
              <a:rPr sz="3000" spc="-70" dirty="0">
                <a:solidFill>
                  <a:srgbClr val="3C3C3C"/>
                </a:solidFill>
                <a:highlight>
                  <a:srgbClr val="FFFF00"/>
                </a:highlight>
                <a:latin typeface="Trebuchet MS" panose="020B0603020202020204"/>
                <a:cs typeface="Trebuchet MS" panose="020B0603020202020204"/>
              </a:rPr>
              <a:t> </a:t>
            </a:r>
            <a:r>
              <a:rPr sz="3000" spc="-160" dirty="0">
                <a:solidFill>
                  <a:srgbClr val="3C3C3C"/>
                </a:solidFill>
                <a:highlight>
                  <a:srgbClr val="FFFF00"/>
                </a:highlight>
                <a:latin typeface="Trebuchet MS" panose="020B0603020202020204"/>
                <a:cs typeface="Trebuchet MS" panose="020B0603020202020204"/>
              </a:rPr>
              <a:t>depletion</a:t>
            </a:r>
            <a:r>
              <a:rPr sz="3000" spc="-75" dirty="0">
                <a:solidFill>
                  <a:srgbClr val="3C3C3C"/>
                </a:solidFill>
                <a:highlight>
                  <a:srgbClr val="FFFF00"/>
                </a:highlight>
                <a:latin typeface="Trebuchet MS" panose="020B0603020202020204"/>
                <a:cs typeface="Trebuchet MS" panose="020B0603020202020204"/>
              </a:rPr>
              <a:t> </a:t>
            </a:r>
            <a:r>
              <a:rPr sz="3000" spc="-195" dirty="0">
                <a:solidFill>
                  <a:srgbClr val="3C3C3C"/>
                </a:solidFill>
                <a:latin typeface="Trebuchet MS" panose="020B0603020202020204"/>
                <a:cs typeface="Trebuchet MS" panose="020B0603020202020204"/>
              </a:rPr>
              <a:t>and</a:t>
            </a:r>
            <a:r>
              <a:rPr sz="3000" spc="-80" dirty="0">
                <a:solidFill>
                  <a:srgbClr val="3C3C3C"/>
                </a:solidFill>
                <a:latin typeface="Trebuchet MS" panose="020B0603020202020204"/>
                <a:cs typeface="Trebuchet MS" panose="020B0603020202020204"/>
              </a:rPr>
              <a:t> </a:t>
            </a:r>
            <a:r>
              <a:rPr sz="3000" spc="-110" dirty="0">
                <a:solidFill>
                  <a:srgbClr val="FF0000"/>
                </a:solidFill>
                <a:latin typeface="Trebuchet MS" panose="020B0603020202020204"/>
                <a:cs typeface="Trebuchet MS" panose="020B0603020202020204"/>
              </a:rPr>
              <a:t>sodium</a:t>
            </a:r>
            <a:r>
              <a:rPr sz="3000" spc="-100" dirty="0">
                <a:solidFill>
                  <a:srgbClr val="FF0000"/>
                </a:solidFill>
                <a:latin typeface="Trebuchet MS" panose="020B0603020202020204"/>
                <a:cs typeface="Trebuchet MS" panose="020B0603020202020204"/>
              </a:rPr>
              <a:t> </a:t>
            </a:r>
            <a:r>
              <a:rPr sz="3000" spc="-80" dirty="0">
                <a:solidFill>
                  <a:srgbClr val="FF0000"/>
                </a:solidFill>
                <a:latin typeface="Trebuchet MS" panose="020B0603020202020204"/>
                <a:cs typeface="Trebuchet MS" panose="020B0603020202020204"/>
              </a:rPr>
              <a:t>loss</a:t>
            </a:r>
            <a:r>
              <a:rPr sz="3000" spc="-65" dirty="0">
                <a:solidFill>
                  <a:srgbClr val="FF0000"/>
                </a:solidFill>
                <a:latin typeface="Trebuchet MS" panose="020B0603020202020204"/>
                <a:cs typeface="Trebuchet MS" panose="020B0603020202020204"/>
              </a:rPr>
              <a:t> </a:t>
            </a:r>
            <a:r>
              <a:rPr sz="3000" spc="-155" dirty="0">
                <a:solidFill>
                  <a:srgbClr val="3C3C3C"/>
                </a:solidFill>
                <a:latin typeface="Trebuchet MS" panose="020B0603020202020204"/>
                <a:cs typeface="Trebuchet MS" panose="020B0603020202020204"/>
              </a:rPr>
              <a:t>there</a:t>
            </a:r>
            <a:r>
              <a:rPr sz="3000" spc="-65" dirty="0">
                <a:solidFill>
                  <a:srgbClr val="3C3C3C"/>
                </a:solidFill>
                <a:latin typeface="Trebuchet MS" panose="020B0603020202020204"/>
                <a:cs typeface="Trebuchet MS" panose="020B0603020202020204"/>
              </a:rPr>
              <a:t> </a:t>
            </a:r>
            <a:r>
              <a:rPr sz="3000" spc="-190" dirty="0">
                <a:solidFill>
                  <a:srgbClr val="3C3C3C"/>
                </a:solidFill>
                <a:latin typeface="Trebuchet MS" panose="020B0603020202020204"/>
                <a:cs typeface="Trebuchet MS" panose="020B0603020202020204"/>
              </a:rPr>
              <a:t>will</a:t>
            </a:r>
            <a:r>
              <a:rPr sz="3000" spc="-30" dirty="0">
                <a:solidFill>
                  <a:srgbClr val="3C3C3C"/>
                </a:solidFill>
                <a:latin typeface="Trebuchet MS" panose="020B0603020202020204"/>
                <a:cs typeface="Trebuchet MS" panose="020B0603020202020204"/>
              </a:rPr>
              <a:t> </a:t>
            </a:r>
            <a:r>
              <a:rPr sz="3000" spc="-185" dirty="0">
                <a:solidFill>
                  <a:srgbClr val="3C3C3C"/>
                </a:solidFill>
                <a:latin typeface="Trebuchet MS" panose="020B0603020202020204"/>
                <a:cs typeface="Trebuchet MS" panose="020B0603020202020204"/>
              </a:rPr>
              <a:t>be </a:t>
            </a:r>
            <a:r>
              <a:rPr sz="3000" spc="-180" dirty="0">
                <a:solidFill>
                  <a:srgbClr val="3C3C3C"/>
                </a:solidFill>
                <a:latin typeface="Trebuchet MS" panose="020B0603020202020204"/>
                <a:cs typeface="Trebuchet MS" panose="020B0603020202020204"/>
              </a:rPr>
              <a:t> </a:t>
            </a:r>
            <a:r>
              <a:rPr sz="3000" spc="-335" dirty="0">
                <a:solidFill>
                  <a:srgbClr val="3C3C3C"/>
                </a:solidFill>
                <a:highlight>
                  <a:srgbClr val="FFFF00"/>
                </a:highlight>
                <a:latin typeface="Trebuchet MS" panose="020B0603020202020204"/>
                <a:cs typeface="Trebuchet MS" panose="020B0603020202020204"/>
              </a:rPr>
              <a:t>a</a:t>
            </a:r>
            <a:r>
              <a:rPr sz="3000" spc="-204" dirty="0">
                <a:solidFill>
                  <a:srgbClr val="3C3C3C"/>
                </a:solidFill>
                <a:highlight>
                  <a:srgbClr val="FFFF00"/>
                </a:highlight>
                <a:latin typeface="Trebuchet MS" panose="020B0603020202020204"/>
                <a:cs typeface="Trebuchet MS" panose="020B0603020202020204"/>
              </a:rPr>
              <a:t>l</a:t>
            </a:r>
            <a:r>
              <a:rPr sz="3000" spc="-50" dirty="0">
                <a:solidFill>
                  <a:srgbClr val="3C3C3C"/>
                </a:solidFill>
                <a:highlight>
                  <a:srgbClr val="FFFF00"/>
                </a:highlight>
                <a:latin typeface="Trebuchet MS" panose="020B0603020202020204"/>
                <a:cs typeface="Trebuchet MS" panose="020B0603020202020204"/>
              </a:rPr>
              <a:t>d</a:t>
            </a:r>
            <a:r>
              <a:rPr sz="3000" spc="-45" dirty="0">
                <a:solidFill>
                  <a:srgbClr val="3C3C3C"/>
                </a:solidFill>
                <a:highlight>
                  <a:srgbClr val="FFFF00"/>
                </a:highlight>
                <a:latin typeface="Trebuchet MS" panose="020B0603020202020204"/>
                <a:cs typeface="Trebuchet MS" panose="020B0603020202020204"/>
              </a:rPr>
              <a:t>o</a:t>
            </a:r>
            <a:r>
              <a:rPr sz="3000" spc="-130" dirty="0">
                <a:solidFill>
                  <a:srgbClr val="3C3C3C"/>
                </a:solidFill>
                <a:highlight>
                  <a:srgbClr val="FFFF00"/>
                </a:highlight>
                <a:latin typeface="Trebuchet MS" panose="020B0603020202020204"/>
                <a:cs typeface="Trebuchet MS" panose="020B0603020202020204"/>
              </a:rPr>
              <a:t>s</a:t>
            </a:r>
            <a:r>
              <a:rPr sz="3000" spc="-120" dirty="0">
                <a:solidFill>
                  <a:srgbClr val="3C3C3C"/>
                </a:solidFill>
                <a:highlight>
                  <a:srgbClr val="FFFF00"/>
                </a:highlight>
                <a:latin typeface="Trebuchet MS" panose="020B0603020202020204"/>
                <a:cs typeface="Trebuchet MS" panose="020B0603020202020204"/>
              </a:rPr>
              <a:t>t</a:t>
            </a:r>
            <a:r>
              <a:rPr sz="3000" spc="-105" dirty="0">
                <a:solidFill>
                  <a:srgbClr val="3C3C3C"/>
                </a:solidFill>
                <a:highlight>
                  <a:srgbClr val="FFFF00"/>
                </a:highlight>
                <a:latin typeface="Trebuchet MS" panose="020B0603020202020204"/>
                <a:cs typeface="Trebuchet MS" panose="020B0603020202020204"/>
              </a:rPr>
              <a:t>e</a:t>
            </a:r>
            <a:r>
              <a:rPr sz="3000" spc="-150" dirty="0">
                <a:solidFill>
                  <a:srgbClr val="3C3C3C"/>
                </a:solidFill>
                <a:highlight>
                  <a:srgbClr val="FFFF00"/>
                </a:highlight>
                <a:latin typeface="Trebuchet MS" panose="020B0603020202020204"/>
                <a:cs typeface="Trebuchet MS" panose="020B0603020202020204"/>
              </a:rPr>
              <a:t>r</a:t>
            </a:r>
            <a:r>
              <a:rPr sz="3000" spc="-50" dirty="0">
                <a:solidFill>
                  <a:srgbClr val="3C3C3C"/>
                </a:solidFill>
                <a:highlight>
                  <a:srgbClr val="FFFF00"/>
                </a:highlight>
                <a:latin typeface="Trebuchet MS" panose="020B0603020202020204"/>
                <a:cs typeface="Trebuchet MS" panose="020B0603020202020204"/>
              </a:rPr>
              <a:t>o</a:t>
            </a:r>
            <a:r>
              <a:rPr sz="3000" spc="-35" dirty="0">
                <a:solidFill>
                  <a:srgbClr val="3C3C3C"/>
                </a:solidFill>
                <a:highlight>
                  <a:srgbClr val="FFFF00"/>
                </a:highlight>
                <a:latin typeface="Trebuchet MS" panose="020B0603020202020204"/>
                <a:cs typeface="Trebuchet MS" panose="020B0603020202020204"/>
              </a:rPr>
              <a:t>n</a:t>
            </a:r>
            <a:r>
              <a:rPr sz="3000" spc="-200" dirty="0">
                <a:solidFill>
                  <a:srgbClr val="3C3C3C"/>
                </a:solidFill>
                <a:highlight>
                  <a:srgbClr val="FFFF00"/>
                </a:highlight>
                <a:latin typeface="Trebuchet MS" panose="020B0603020202020204"/>
                <a:cs typeface="Trebuchet MS" panose="020B0603020202020204"/>
              </a:rPr>
              <a:t>e</a:t>
            </a:r>
            <a:r>
              <a:rPr sz="3000" spc="-85" dirty="0">
                <a:solidFill>
                  <a:srgbClr val="3C3C3C"/>
                </a:solidFill>
                <a:highlight>
                  <a:srgbClr val="FFFF00"/>
                </a:highlight>
                <a:latin typeface="Trebuchet MS" panose="020B0603020202020204"/>
                <a:cs typeface="Trebuchet MS" panose="020B0603020202020204"/>
              </a:rPr>
              <a:t> </a:t>
            </a:r>
            <a:r>
              <a:rPr sz="3000" spc="-195" dirty="0">
                <a:solidFill>
                  <a:srgbClr val="3C3C3C"/>
                </a:solidFill>
                <a:highlight>
                  <a:srgbClr val="FFFF00"/>
                </a:highlight>
                <a:latin typeface="Trebuchet MS" panose="020B0603020202020204"/>
                <a:cs typeface="Trebuchet MS" panose="020B0603020202020204"/>
              </a:rPr>
              <a:t>mediated</a:t>
            </a:r>
            <a:r>
              <a:rPr sz="3000" spc="-75" dirty="0">
                <a:solidFill>
                  <a:srgbClr val="3C3C3C"/>
                </a:solidFill>
                <a:highlight>
                  <a:srgbClr val="FFFF00"/>
                </a:highlight>
                <a:latin typeface="Trebuchet MS" panose="020B0603020202020204"/>
                <a:cs typeface="Trebuchet MS" panose="020B0603020202020204"/>
              </a:rPr>
              <a:t> </a:t>
            </a:r>
            <a:r>
              <a:rPr sz="3000" spc="-50" dirty="0">
                <a:solidFill>
                  <a:srgbClr val="3C3C3C"/>
                </a:solidFill>
                <a:highlight>
                  <a:srgbClr val="FFFF00"/>
                </a:highlight>
                <a:latin typeface="Trebuchet MS" panose="020B0603020202020204"/>
                <a:cs typeface="Trebuchet MS" panose="020B0603020202020204"/>
              </a:rPr>
              <a:t>so</a:t>
            </a:r>
            <a:r>
              <a:rPr sz="3000" spc="-55" dirty="0">
                <a:solidFill>
                  <a:srgbClr val="3C3C3C"/>
                </a:solidFill>
                <a:highlight>
                  <a:srgbClr val="FFFF00"/>
                </a:highlight>
                <a:latin typeface="Trebuchet MS" panose="020B0603020202020204"/>
                <a:cs typeface="Trebuchet MS" panose="020B0603020202020204"/>
              </a:rPr>
              <a:t>d</a:t>
            </a:r>
            <a:r>
              <a:rPr sz="3000" spc="-135" dirty="0">
                <a:solidFill>
                  <a:srgbClr val="3C3C3C"/>
                </a:solidFill>
                <a:highlight>
                  <a:srgbClr val="FFFF00"/>
                </a:highlight>
                <a:latin typeface="Trebuchet MS" panose="020B0603020202020204"/>
                <a:cs typeface="Trebuchet MS" panose="020B0603020202020204"/>
              </a:rPr>
              <a:t>iu</a:t>
            </a:r>
            <a:r>
              <a:rPr sz="3000" spc="-260" dirty="0">
                <a:solidFill>
                  <a:srgbClr val="3C3C3C"/>
                </a:solidFill>
                <a:highlight>
                  <a:srgbClr val="FFFF00"/>
                </a:highlight>
                <a:latin typeface="Trebuchet MS" panose="020B0603020202020204"/>
                <a:cs typeface="Trebuchet MS" panose="020B0603020202020204"/>
              </a:rPr>
              <a:t>m</a:t>
            </a:r>
            <a:r>
              <a:rPr sz="3000" spc="-75" dirty="0">
                <a:solidFill>
                  <a:srgbClr val="3C3C3C"/>
                </a:solidFill>
                <a:highlight>
                  <a:srgbClr val="FFFF00"/>
                </a:highlight>
                <a:latin typeface="Trebuchet MS" panose="020B0603020202020204"/>
                <a:cs typeface="Trebuchet MS" panose="020B0603020202020204"/>
              </a:rPr>
              <a:t> </a:t>
            </a:r>
            <a:r>
              <a:rPr sz="3000" spc="-60" dirty="0">
                <a:solidFill>
                  <a:srgbClr val="3C3C3C"/>
                </a:solidFill>
                <a:highlight>
                  <a:srgbClr val="FFFF00"/>
                </a:highlight>
                <a:latin typeface="Trebuchet MS" panose="020B0603020202020204"/>
                <a:cs typeface="Trebuchet MS" panose="020B0603020202020204"/>
              </a:rPr>
              <a:t>r</a:t>
            </a:r>
            <a:r>
              <a:rPr sz="3000" spc="-229" dirty="0">
                <a:solidFill>
                  <a:srgbClr val="3C3C3C"/>
                </a:solidFill>
                <a:highlight>
                  <a:srgbClr val="FFFF00"/>
                </a:highlight>
                <a:latin typeface="Trebuchet MS" panose="020B0603020202020204"/>
                <a:cs typeface="Trebuchet MS" panose="020B0603020202020204"/>
              </a:rPr>
              <a:t>e</a:t>
            </a:r>
            <a:r>
              <a:rPr sz="3000" spc="-150" dirty="0">
                <a:solidFill>
                  <a:srgbClr val="3C3C3C"/>
                </a:solidFill>
                <a:highlight>
                  <a:srgbClr val="FFFF00"/>
                </a:highlight>
                <a:latin typeface="Trebuchet MS" panose="020B0603020202020204"/>
                <a:cs typeface="Trebuchet MS" panose="020B0603020202020204"/>
              </a:rPr>
              <a:t>t</a:t>
            </a:r>
            <a:r>
              <a:rPr sz="3000" spc="-170" dirty="0">
                <a:solidFill>
                  <a:srgbClr val="3C3C3C"/>
                </a:solidFill>
                <a:highlight>
                  <a:srgbClr val="FFFF00"/>
                </a:highlight>
                <a:latin typeface="Trebuchet MS" panose="020B0603020202020204"/>
                <a:cs typeface="Trebuchet MS" panose="020B0603020202020204"/>
              </a:rPr>
              <a:t>e</a:t>
            </a:r>
            <a:r>
              <a:rPr sz="3000" spc="-155" dirty="0">
                <a:solidFill>
                  <a:srgbClr val="3C3C3C"/>
                </a:solidFill>
                <a:highlight>
                  <a:srgbClr val="FFFF00"/>
                </a:highlight>
                <a:latin typeface="Trebuchet MS" panose="020B0603020202020204"/>
                <a:cs typeface="Trebuchet MS" panose="020B0603020202020204"/>
              </a:rPr>
              <a:t>n</a:t>
            </a:r>
            <a:r>
              <a:rPr sz="3000" spc="-190" dirty="0">
                <a:solidFill>
                  <a:srgbClr val="3C3C3C"/>
                </a:solidFill>
                <a:highlight>
                  <a:srgbClr val="FFFF00"/>
                </a:highlight>
                <a:latin typeface="Trebuchet MS" panose="020B0603020202020204"/>
                <a:cs typeface="Trebuchet MS" panose="020B0603020202020204"/>
              </a:rPr>
              <a:t>t</a:t>
            </a:r>
            <a:r>
              <a:rPr sz="3000" spc="-95" dirty="0">
                <a:solidFill>
                  <a:srgbClr val="3C3C3C"/>
                </a:solidFill>
                <a:highlight>
                  <a:srgbClr val="FFFF00"/>
                </a:highlight>
                <a:latin typeface="Trebuchet MS" panose="020B0603020202020204"/>
                <a:cs typeface="Trebuchet MS" panose="020B0603020202020204"/>
              </a:rPr>
              <a:t>io</a:t>
            </a:r>
            <a:r>
              <a:rPr sz="3000" spc="-120" dirty="0">
                <a:solidFill>
                  <a:srgbClr val="3C3C3C"/>
                </a:solidFill>
                <a:highlight>
                  <a:srgbClr val="FFFF00"/>
                </a:highlight>
                <a:latin typeface="Trebuchet MS" panose="020B0603020202020204"/>
                <a:cs typeface="Trebuchet MS" panose="020B0603020202020204"/>
              </a:rPr>
              <a:t>n</a:t>
            </a:r>
            <a:r>
              <a:rPr sz="3000" spc="-120" dirty="0">
                <a:solidFill>
                  <a:srgbClr val="3C3C3C"/>
                </a:solidFill>
                <a:latin typeface="Trebuchet MS" panose="020B0603020202020204"/>
                <a:cs typeface="Trebuchet MS" panose="020B0603020202020204"/>
              </a:rPr>
              <a:t> </a:t>
            </a:r>
            <a:r>
              <a:rPr sz="3000" spc="-215" dirty="0">
                <a:solidFill>
                  <a:srgbClr val="3C3C3C"/>
                </a:solidFill>
                <a:latin typeface="Trebuchet MS" panose="020B0603020202020204"/>
                <a:cs typeface="Trebuchet MS" panose="020B0603020202020204"/>
              </a:rPr>
              <a:t>ac</a:t>
            </a:r>
            <a:r>
              <a:rPr sz="3000" spc="-204" dirty="0">
                <a:solidFill>
                  <a:srgbClr val="3C3C3C"/>
                </a:solidFill>
                <a:latin typeface="Trebuchet MS" panose="020B0603020202020204"/>
                <a:cs typeface="Trebuchet MS" panose="020B0603020202020204"/>
              </a:rPr>
              <a:t>c</a:t>
            </a:r>
            <a:r>
              <a:rPr sz="3000" spc="-110" dirty="0">
                <a:solidFill>
                  <a:srgbClr val="3C3C3C"/>
                </a:solidFill>
                <a:latin typeface="Trebuchet MS" panose="020B0603020202020204"/>
                <a:cs typeface="Trebuchet MS" panose="020B0603020202020204"/>
              </a:rPr>
              <a:t>om</a:t>
            </a:r>
            <a:r>
              <a:rPr sz="3000" spc="-85" dirty="0">
                <a:solidFill>
                  <a:srgbClr val="3C3C3C"/>
                </a:solidFill>
                <a:latin typeface="Trebuchet MS" panose="020B0603020202020204"/>
                <a:cs typeface="Trebuchet MS" panose="020B0603020202020204"/>
              </a:rPr>
              <a:t>p</a:t>
            </a:r>
            <a:r>
              <a:rPr sz="3000" spc="-320" dirty="0">
                <a:solidFill>
                  <a:srgbClr val="3C3C3C"/>
                </a:solidFill>
                <a:latin typeface="Trebuchet MS" panose="020B0603020202020204"/>
                <a:cs typeface="Trebuchet MS" panose="020B0603020202020204"/>
              </a:rPr>
              <a:t>a</a:t>
            </a:r>
            <a:r>
              <a:rPr sz="3000" spc="-190" dirty="0">
                <a:solidFill>
                  <a:srgbClr val="3C3C3C"/>
                </a:solidFill>
                <a:latin typeface="Trebuchet MS" panose="020B0603020202020204"/>
                <a:cs typeface="Trebuchet MS" panose="020B0603020202020204"/>
              </a:rPr>
              <a:t>i</a:t>
            </a:r>
            <a:r>
              <a:rPr sz="3000" spc="-130" dirty="0">
                <a:solidFill>
                  <a:srgbClr val="3C3C3C"/>
                </a:solidFill>
                <a:latin typeface="Trebuchet MS" panose="020B0603020202020204"/>
                <a:cs typeface="Trebuchet MS" panose="020B0603020202020204"/>
              </a:rPr>
              <a:t>n</a:t>
            </a:r>
            <a:r>
              <a:rPr sz="3000" spc="-175" dirty="0">
                <a:solidFill>
                  <a:srgbClr val="3C3C3C"/>
                </a:solidFill>
                <a:latin typeface="Trebuchet MS" panose="020B0603020202020204"/>
                <a:cs typeface="Trebuchet MS" panose="020B0603020202020204"/>
              </a:rPr>
              <a:t>ed</a:t>
            </a:r>
            <a:r>
              <a:rPr sz="3000" spc="-90" dirty="0">
                <a:solidFill>
                  <a:srgbClr val="3C3C3C"/>
                </a:solidFill>
                <a:latin typeface="Trebuchet MS" panose="020B0603020202020204"/>
                <a:cs typeface="Trebuchet MS" panose="020B0603020202020204"/>
              </a:rPr>
              <a:t> </a:t>
            </a:r>
            <a:r>
              <a:rPr sz="3000" spc="-190" dirty="0">
                <a:solidFill>
                  <a:srgbClr val="3C3C3C"/>
                </a:solidFill>
                <a:highlight>
                  <a:srgbClr val="FFFF00"/>
                </a:highlight>
                <a:latin typeface="Trebuchet MS" panose="020B0603020202020204"/>
                <a:cs typeface="Trebuchet MS" panose="020B0603020202020204"/>
              </a:rPr>
              <a:t>b</a:t>
            </a:r>
            <a:r>
              <a:rPr sz="3000" spc="-170" dirty="0">
                <a:solidFill>
                  <a:srgbClr val="3C3C3C"/>
                </a:solidFill>
                <a:highlight>
                  <a:srgbClr val="FFFF00"/>
                </a:highlight>
                <a:latin typeface="Trebuchet MS" panose="020B0603020202020204"/>
                <a:cs typeface="Trebuchet MS" panose="020B0603020202020204"/>
              </a:rPr>
              <a:t>y</a:t>
            </a:r>
            <a:r>
              <a:rPr sz="3000" spc="-85" dirty="0">
                <a:solidFill>
                  <a:srgbClr val="3C3C3C"/>
                </a:solidFill>
                <a:highlight>
                  <a:srgbClr val="FFFF00"/>
                </a:highlight>
                <a:latin typeface="Trebuchet MS" panose="020B0603020202020204"/>
                <a:cs typeface="Trebuchet MS" panose="020B0603020202020204"/>
              </a:rPr>
              <a:t> </a:t>
            </a:r>
            <a:r>
              <a:rPr sz="3000" spc="-170" dirty="0">
                <a:solidFill>
                  <a:srgbClr val="3C3C3C"/>
                </a:solidFill>
                <a:highlight>
                  <a:srgbClr val="FFFF00"/>
                </a:highlight>
                <a:latin typeface="Trebuchet MS" panose="020B0603020202020204"/>
                <a:cs typeface="Trebuchet MS" panose="020B0603020202020204"/>
              </a:rPr>
              <a:t>p</a:t>
            </a:r>
            <a:r>
              <a:rPr sz="3000" spc="-85" dirty="0">
                <a:solidFill>
                  <a:srgbClr val="3C3C3C"/>
                </a:solidFill>
                <a:highlight>
                  <a:srgbClr val="FFFF00"/>
                </a:highlight>
                <a:latin typeface="Trebuchet MS" panose="020B0603020202020204"/>
                <a:cs typeface="Trebuchet MS" panose="020B0603020202020204"/>
              </a:rPr>
              <a:t>o</a:t>
            </a:r>
            <a:r>
              <a:rPr sz="3000" spc="-60" dirty="0">
                <a:solidFill>
                  <a:srgbClr val="3C3C3C"/>
                </a:solidFill>
                <a:highlight>
                  <a:srgbClr val="FFFF00"/>
                </a:highlight>
                <a:latin typeface="Trebuchet MS" panose="020B0603020202020204"/>
                <a:cs typeface="Trebuchet MS" panose="020B0603020202020204"/>
              </a:rPr>
              <a:t>t</a:t>
            </a:r>
            <a:r>
              <a:rPr sz="3000" spc="-310" dirty="0">
                <a:solidFill>
                  <a:srgbClr val="3C3C3C"/>
                </a:solidFill>
                <a:highlight>
                  <a:srgbClr val="FFFF00"/>
                </a:highlight>
                <a:latin typeface="Trebuchet MS" panose="020B0603020202020204"/>
                <a:cs typeface="Trebuchet MS" panose="020B0603020202020204"/>
              </a:rPr>
              <a:t>a</a:t>
            </a:r>
            <a:r>
              <a:rPr sz="3000" spc="-120" dirty="0">
                <a:solidFill>
                  <a:srgbClr val="3C3C3C"/>
                </a:solidFill>
                <a:highlight>
                  <a:srgbClr val="FFFF00"/>
                </a:highlight>
                <a:latin typeface="Trebuchet MS" panose="020B0603020202020204"/>
                <a:cs typeface="Trebuchet MS" panose="020B0603020202020204"/>
              </a:rPr>
              <a:t>ss</a:t>
            </a:r>
            <a:r>
              <a:rPr sz="3000" spc="-100" dirty="0">
                <a:solidFill>
                  <a:srgbClr val="3C3C3C"/>
                </a:solidFill>
                <a:highlight>
                  <a:srgbClr val="FFFF00"/>
                </a:highlight>
                <a:latin typeface="Trebuchet MS" panose="020B0603020202020204"/>
                <a:cs typeface="Trebuchet MS" panose="020B0603020202020204"/>
              </a:rPr>
              <a:t>i</a:t>
            </a:r>
            <a:r>
              <a:rPr sz="3000" spc="-135" dirty="0">
                <a:solidFill>
                  <a:srgbClr val="3C3C3C"/>
                </a:solidFill>
                <a:highlight>
                  <a:srgbClr val="FFFF00"/>
                </a:highlight>
                <a:latin typeface="Trebuchet MS" panose="020B0603020202020204"/>
                <a:cs typeface="Trebuchet MS" panose="020B0603020202020204"/>
              </a:rPr>
              <a:t>u</a:t>
            </a:r>
            <a:r>
              <a:rPr sz="3000" spc="-105" dirty="0">
                <a:solidFill>
                  <a:srgbClr val="3C3C3C"/>
                </a:solidFill>
                <a:highlight>
                  <a:srgbClr val="FFFF00"/>
                </a:highlight>
                <a:latin typeface="Trebuchet MS" panose="020B0603020202020204"/>
                <a:cs typeface="Trebuchet MS" panose="020B0603020202020204"/>
              </a:rPr>
              <a:t>m  </a:t>
            </a:r>
            <a:r>
              <a:rPr sz="3000" spc="-125" dirty="0">
                <a:solidFill>
                  <a:srgbClr val="3C3C3C"/>
                </a:solidFill>
                <a:latin typeface="Trebuchet MS" panose="020B0603020202020204"/>
                <a:cs typeface="Trebuchet MS" panose="020B0603020202020204"/>
              </a:rPr>
              <a:t>excretion</a:t>
            </a:r>
            <a:r>
              <a:rPr sz="3000" spc="-75" dirty="0">
                <a:solidFill>
                  <a:srgbClr val="3C3C3C"/>
                </a:solidFill>
                <a:latin typeface="Trebuchet MS" panose="020B0603020202020204"/>
                <a:cs typeface="Trebuchet MS" panose="020B0603020202020204"/>
              </a:rPr>
              <a:t> </a:t>
            </a:r>
            <a:r>
              <a:rPr sz="3000" spc="-70" dirty="0">
                <a:solidFill>
                  <a:srgbClr val="3C3C3C"/>
                </a:solidFill>
                <a:latin typeface="Trebuchet MS" panose="020B0603020202020204"/>
                <a:cs typeface="Trebuchet MS" panose="020B0603020202020204"/>
              </a:rPr>
              <a:t>to </a:t>
            </a:r>
            <a:r>
              <a:rPr sz="3000" spc="-210" dirty="0">
                <a:solidFill>
                  <a:srgbClr val="3C3C3C"/>
                </a:solidFill>
                <a:latin typeface="Trebuchet MS" panose="020B0603020202020204"/>
                <a:cs typeface="Trebuchet MS" panose="020B0603020202020204"/>
              </a:rPr>
              <a:t>maintain</a:t>
            </a:r>
            <a:r>
              <a:rPr sz="3000" spc="-65" dirty="0">
                <a:solidFill>
                  <a:srgbClr val="3C3C3C"/>
                </a:solidFill>
                <a:latin typeface="Trebuchet MS" panose="020B0603020202020204"/>
                <a:cs typeface="Trebuchet MS" panose="020B0603020202020204"/>
              </a:rPr>
              <a:t> </a:t>
            </a:r>
            <a:r>
              <a:rPr sz="3000" spc="-160" dirty="0">
                <a:solidFill>
                  <a:srgbClr val="3C3C3C"/>
                </a:solidFill>
                <a:latin typeface="Trebuchet MS" panose="020B0603020202020204"/>
                <a:cs typeface="Trebuchet MS" panose="020B0603020202020204"/>
              </a:rPr>
              <a:t>electroneutrality</a:t>
            </a:r>
            <a:r>
              <a:rPr sz="3000" spc="-65" dirty="0">
                <a:solidFill>
                  <a:srgbClr val="3C3C3C"/>
                </a:solidFill>
                <a:latin typeface="Trebuchet MS" panose="020B0603020202020204"/>
                <a:cs typeface="Trebuchet MS" panose="020B0603020202020204"/>
              </a:rPr>
              <a:t> </a:t>
            </a:r>
            <a:r>
              <a:rPr sz="3000" spc="-160" dirty="0">
                <a:solidFill>
                  <a:srgbClr val="3C3C3C"/>
                </a:solidFill>
                <a:latin typeface="Trebuchet MS" panose="020B0603020202020204"/>
                <a:cs typeface="Trebuchet MS" panose="020B0603020202020204"/>
              </a:rPr>
              <a:t>of</a:t>
            </a:r>
            <a:r>
              <a:rPr sz="3000" spc="-95" dirty="0">
                <a:solidFill>
                  <a:srgbClr val="3C3C3C"/>
                </a:solidFill>
                <a:latin typeface="Trebuchet MS" panose="020B0603020202020204"/>
                <a:cs typeface="Trebuchet MS" panose="020B0603020202020204"/>
              </a:rPr>
              <a:t> </a:t>
            </a:r>
            <a:r>
              <a:rPr sz="3000" spc="-175" dirty="0">
                <a:solidFill>
                  <a:srgbClr val="3C3C3C"/>
                </a:solidFill>
                <a:latin typeface="Trebuchet MS" panose="020B0603020202020204"/>
                <a:cs typeface="Trebuchet MS" panose="020B0603020202020204"/>
              </a:rPr>
              <a:t>the</a:t>
            </a:r>
            <a:r>
              <a:rPr sz="3000" spc="-85" dirty="0">
                <a:solidFill>
                  <a:srgbClr val="3C3C3C"/>
                </a:solidFill>
                <a:latin typeface="Trebuchet MS" panose="020B0603020202020204"/>
                <a:cs typeface="Trebuchet MS" panose="020B0603020202020204"/>
              </a:rPr>
              <a:t> </a:t>
            </a:r>
            <a:r>
              <a:rPr sz="3000" spc="-135" dirty="0">
                <a:solidFill>
                  <a:srgbClr val="3C3C3C"/>
                </a:solidFill>
                <a:latin typeface="Trebuchet MS" panose="020B0603020202020204"/>
                <a:cs typeface="Trebuchet MS" panose="020B0603020202020204"/>
              </a:rPr>
              <a:t>urine</a:t>
            </a:r>
            <a:r>
              <a:rPr sz="3000" spc="-65" dirty="0">
                <a:solidFill>
                  <a:srgbClr val="3C3C3C"/>
                </a:solidFill>
                <a:latin typeface="Trebuchet MS" panose="020B0603020202020204"/>
                <a:cs typeface="Trebuchet MS" panose="020B0603020202020204"/>
              </a:rPr>
              <a:t> </a:t>
            </a:r>
            <a:r>
              <a:rPr sz="3000" spc="-165" dirty="0">
                <a:solidFill>
                  <a:srgbClr val="3C3C3C"/>
                </a:solidFill>
                <a:latin typeface="Trebuchet MS" panose="020B0603020202020204"/>
                <a:cs typeface="Trebuchet MS" panose="020B0603020202020204"/>
              </a:rPr>
              <a:t>but</a:t>
            </a:r>
            <a:r>
              <a:rPr sz="3000" spc="-80" dirty="0">
                <a:solidFill>
                  <a:srgbClr val="3C3C3C"/>
                </a:solidFill>
                <a:latin typeface="Trebuchet MS" panose="020B0603020202020204"/>
                <a:cs typeface="Trebuchet MS" panose="020B0603020202020204"/>
              </a:rPr>
              <a:t> </a:t>
            </a:r>
            <a:r>
              <a:rPr sz="3000" spc="-155" dirty="0">
                <a:solidFill>
                  <a:srgbClr val="3C3C3C"/>
                </a:solidFill>
                <a:latin typeface="Trebuchet MS" panose="020B0603020202020204"/>
                <a:cs typeface="Trebuchet MS" panose="020B0603020202020204"/>
              </a:rPr>
              <a:t>with </a:t>
            </a:r>
            <a:r>
              <a:rPr sz="3000" spc="-150" dirty="0">
                <a:solidFill>
                  <a:srgbClr val="3C3C3C"/>
                </a:solidFill>
                <a:latin typeface="Trebuchet MS" panose="020B0603020202020204"/>
                <a:cs typeface="Trebuchet MS" panose="020B0603020202020204"/>
              </a:rPr>
              <a:t> </a:t>
            </a:r>
            <a:r>
              <a:rPr sz="3000" spc="-110" dirty="0">
                <a:solidFill>
                  <a:srgbClr val="3C3C3C"/>
                </a:solidFill>
                <a:latin typeface="Trebuchet MS" panose="020B0603020202020204"/>
                <a:cs typeface="Trebuchet MS" panose="020B0603020202020204"/>
              </a:rPr>
              <a:t>e</a:t>
            </a:r>
            <a:r>
              <a:rPr sz="3000" spc="-85" dirty="0">
                <a:solidFill>
                  <a:srgbClr val="3C3C3C"/>
                </a:solidFill>
                <a:latin typeface="Trebuchet MS" panose="020B0603020202020204"/>
                <a:cs typeface="Trebuchet MS" panose="020B0603020202020204"/>
              </a:rPr>
              <a:t>x</a:t>
            </a:r>
            <a:r>
              <a:rPr sz="3000" spc="-180" dirty="0">
                <a:solidFill>
                  <a:srgbClr val="3C3C3C"/>
                </a:solidFill>
                <a:latin typeface="Trebuchet MS" panose="020B0603020202020204"/>
                <a:cs typeface="Trebuchet MS" panose="020B0603020202020204"/>
              </a:rPr>
              <a:t>c</a:t>
            </a:r>
            <a:r>
              <a:rPr sz="3000" spc="-185" dirty="0">
                <a:solidFill>
                  <a:srgbClr val="3C3C3C"/>
                </a:solidFill>
                <a:latin typeface="Trebuchet MS" panose="020B0603020202020204"/>
                <a:cs typeface="Trebuchet MS" panose="020B0603020202020204"/>
              </a:rPr>
              <a:t>e</a:t>
            </a:r>
            <a:r>
              <a:rPr sz="3000" spc="-120" dirty="0">
                <a:solidFill>
                  <a:srgbClr val="3C3C3C"/>
                </a:solidFill>
                <a:latin typeface="Trebuchet MS" panose="020B0603020202020204"/>
                <a:cs typeface="Trebuchet MS" panose="020B0603020202020204"/>
              </a:rPr>
              <a:t>ss</a:t>
            </a:r>
            <a:r>
              <a:rPr sz="3000" spc="-95" dirty="0">
                <a:solidFill>
                  <a:srgbClr val="3C3C3C"/>
                </a:solidFill>
                <a:latin typeface="Trebuchet MS" panose="020B0603020202020204"/>
                <a:cs typeface="Trebuchet MS" panose="020B0603020202020204"/>
              </a:rPr>
              <a:t>i</a:t>
            </a:r>
            <a:r>
              <a:rPr sz="3000" spc="-225" dirty="0">
                <a:solidFill>
                  <a:srgbClr val="3C3C3C"/>
                </a:solidFill>
                <a:latin typeface="Trebuchet MS" panose="020B0603020202020204"/>
                <a:cs typeface="Trebuchet MS" panose="020B0603020202020204"/>
              </a:rPr>
              <a:t>v</a:t>
            </a:r>
            <a:r>
              <a:rPr sz="3000" spc="-200" dirty="0">
                <a:solidFill>
                  <a:srgbClr val="3C3C3C"/>
                </a:solidFill>
                <a:latin typeface="Trebuchet MS" panose="020B0603020202020204"/>
                <a:cs typeface="Trebuchet MS" panose="020B0603020202020204"/>
              </a:rPr>
              <a:t>e</a:t>
            </a:r>
            <a:r>
              <a:rPr sz="3000" spc="-85" dirty="0">
                <a:solidFill>
                  <a:srgbClr val="3C3C3C"/>
                </a:solidFill>
                <a:latin typeface="Trebuchet MS" panose="020B0603020202020204"/>
                <a:cs typeface="Trebuchet MS" panose="020B0603020202020204"/>
              </a:rPr>
              <a:t> </a:t>
            </a:r>
            <a:r>
              <a:rPr sz="3000" spc="-225" dirty="0">
                <a:solidFill>
                  <a:srgbClr val="3C3C3C"/>
                </a:solidFill>
                <a:highlight>
                  <a:srgbClr val="FFFF00"/>
                </a:highlight>
                <a:latin typeface="Trebuchet MS" panose="020B0603020202020204"/>
                <a:cs typeface="Trebuchet MS" panose="020B0603020202020204"/>
              </a:rPr>
              <a:t>h</a:t>
            </a:r>
            <a:r>
              <a:rPr sz="3000" spc="-160" dirty="0">
                <a:solidFill>
                  <a:srgbClr val="3C3C3C"/>
                </a:solidFill>
                <a:highlight>
                  <a:srgbClr val="FFFF00"/>
                </a:highlight>
                <a:latin typeface="Trebuchet MS" panose="020B0603020202020204"/>
                <a:cs typeface="Trebuchet MS" panose="020B0603020202020204"/>
              </a:rPr>
              <a:t>yp</a:t>
            </a:r>
            <a:r>
              <a:rPr sz="3000" spc="-140" dirty="0">
                <a:solidFill>
                  <a:srgbClr val="3C3C3C"/>
                </a:solidFill>
                <a:highlight>
                  <a:srgbClr val="FFFF00"/>
                </a:highlight>
                <a:latin typeface="Trebuchet MS" panose="020B0603020202020204"/>
                <a:cs typeface="Trebuchet MS" panose="020B0603020202020204"/>
              </a:rPr>
              <a:t>okale</a:t>
            </a:r>
            <a:r>
              <a:rPr sz="3000" spc="-250" dirty="0">
                <a:solidFill>
                  <a:srgbClr val="3C3C3C"/>
                </a:solidFill>
                <a:highlight>
                  <a:srgbClr val="FFFF00"/>
                </a:highlight>
                <a:latin typeface="Trebuchet MS" panose="020B0603020202020204"/>
                <a:cs typeface="Trebuchet MS" panose="020B0603020202020204"/>
              </a:rPr>
              <a:t>m</a:t>
            </a:r>
            <a:r>
              <a:rPr sz="3000" spc="-180" dirty="0">
                <a:solidFill>
                  <a:srgbClr val="3C3C3C"/>
                </a:solidFill>
                <a:highlight>
                  <a:srgbClr val="FFFF00"/>
                </a:highlight>
                <a:latin typeface="Trebuchet MS" panose="020B0603020202020204"/>
                <a:cs typeface="Trebuchet MS" panose="020B0603020202020204"/>
              </a:rPr>
              <a:t>i</a:t>
            </a:r>
            <a:r>
              <a:rPr sz="3000" spc="-320" dirty="0">
                <a:solidFill>
                  <a:srgbClr val="3C3C3C"/>
                </a:solidFill>
                <a:highlight>
                  <a:srgbClr val="FFFF00"/>
                </a:highlight>
                <a:latin typeface="Trebuchet MS" panose="020B0603020202020204"/>
                <a:cs typeface="Trebuchet MS" panose="020B0603020202020204"/>
              </a:rPr>
              <a:t>a</a:t>
            </a:r>
            <a:r>
              <a:rPr sz="3000" spc="-90" dirty="0">
                <a:solidFill>
                  <a:srgbClr val="3C3C3C"/>
                </a:solidFill>
                <a:highlight>
                  <a:srgbClr val="FFFF00"/>
                </a:highlight>
                <a:latin typeface="Trebuchet MS" panose="020B0603020202020204"/>
                <a:cs typeface="Trebuchet MS" panose="020B0603020202020204"/>
              </a:rPr>
              <a:t> </a:t>
            </a:r>
            <a:r>
              <a:rPr sz="3000" spc="-75" dirty="0">
                <a:solidFill>
                  <a:srgbClr val="3C3C3C"/>
                </a:solidFill>
                <a:highlight>
                  <a:srgbClr val="FFFF00"/>
                </a:highlight>
                <a:latin typeface="Trebuchet MS" panose="020B0603020202020204"/>
                <a:cs typeface="Trebuchet MS" panose="020B0603020202020204"/>
              </a:rPr>
              <a:t>k</a:t>
            </a:r>
            <a:r>
              <a:rPr sz="3000" spc="-155" dirty="0">
                <a:solidFill>
                  <a:srgbClr val="3C3C3C"/>
                </a:solidFill>
                <a:highlight>
                  <a:srgbClr val="FFFF00"/>
                </a:highlight>
                <a:latin typeface="Trebuchet MS" panose="020B0603020202020204"/>
                <a:cs typeface="Trebuchet MS" panose="020B0603020202020204"/>
              </a:rPr>
              <a:t>id</a:t>
            </a:r>
            <a:r>
              <a:rPr sz="3000" spc="-180" dirty="0">
                <a:solidFill>
                  <a:srgbClr val="3C3C3C"/>
                </a:solidFill>
                <a:highlight>
                  <a:srgbClr val="FFFF00"/>
                </a:highlight>
                <a:latin typeface="Trebuchet MS" panose="020B0603020202020204"/>
                <a:cs typeface="Trebuchet MS" panose="020B0603020202020204"/>
              </a:rPr>
              <a:t>n</a:t>
            </a:r>
            <a:r>
              <a:rPr sz="3000" spc="-245" dirty="0">
                <a:solidFill>
                  <a:srgbClr val="3C3C3C"/>
                </a:solidFill>
                <a:highlight>
                  <a:srgbClr val="FFFF00"/>
                </a:highlight>
                <a:latin typeface="Trebuchet MS" panose="020B0603020202020204"/>
                <a:cs typeface="Trebuchet MS" panose="020B0603020202020204"/>
              </a:rPr>
              <a:t>e</a:t>
            </a:r>
            <a:r>
              <a:rPr sz="3000" spc="-170" dirty="0">
                <a:solidFill>
                  <a:srgbClr val="3C3C3C"/>
                </a:solidFill>
                <a:highlight>
                  <a:srgbClr val="FFFF00"/>
                </a:highlight>
                <a:latin typeface="Trebuchet MS" panose="020B0603020202020204"/>
                <a:cs typeface="Trebuchet MS" panose="020B0603020202020204"/>
              </a:rPr>
              <a:t>y</a:t>
            </a:r>
            <a:r>
              <a:rPr sz="3000" spc="-80" dirty="0">
                <a:solidFill>
                  <a:srgbClr val="3C3C3C"/>
                </a:solidFill>
                <a:highlight>
                  <a:srgbClr val="FFFF00"/>
                </a:highlight>
                <a:latin typeface="Trebuchet MS" panose="020B0603020202020204"/>
                <a:cs typeface="Trebuchet MS" panose="020B0603020202020204"/>
              </a:rPr>
              <a:t> </a:t>
            </a:r>
            <a:r>
              <a:rPr sz="3000" spc="-130" dirty="0">
                <a:solidFill>
                  <a:srgbClr val="3C3C3C"/>
                </a:solidFill>
                <a:latin typeface="Trebuchet MS" panose="020B0603020202020204"/>
                <a:cs typeface="Trebuchet MS" panose="020B0603020202020204"/>
              </a:rPr>
              <a:t>s</a:t>
            </a:r>
            <a:r>
              <a:rPr sz="3000" spc="-120" dirty="0">
                <a:solidFill>
                  <a:srgbClr val="3C3C3C"/>
                </a:solidFill>
                <a:latin typeface="Trebuchet MS" panose="020B0603020202020204"/>
                <a:cs typeface="Trebuchet MS" panose="020B0603020202020204"/>
              </a:rPr>
              <a:t>t</a:t>
            </a:r>
            <a:r>
              <a:rPr sz="3000" spc="-160" dirty="0">
                <a:solidFill>
                  <a:srgbClr val="3C3C3C"/>
                </a:solidFill>
                <a:latin typeface="Trebuchet MS" panose="020B0603020202020204"/>
                <a:cs typeface="Trebuchet MS" panose="020B0603020202020204"/>
              </a:rPr>
              <a:t>a</a:t>
            </a:r>
            <a:r>
              <a:rPr sz="3000" spc="-70" dirty="0">
                <a:solidFill>
                  <a:srgbClr val="3C3C3C"/>
                </a:solidFill>
                <a:latin typeface="Trebuchet MS" panose="020B0603020202020204"/>
                <a:cs typeface="Trebuchet MS" panose="020B0603020202020204"/>
              </a:rPr>
              <a:t>r</a:t>
            </a:r>
            <a:r>
              <a:rPr sz="3000" spc="-190" dirty="0">
                <a:solidFill>
                  <a:srgbClr val="3C3C3C"/>
                </a:solidFill>
                <a:latin typeface="Trebuchet MS" panose="020B0603020202020204"/>
                <a:cs typeface="Trebuchet MS" panose="020B0603020202020204"/>
              </a:rPr>
              <a:t>t</a:t>
            </a:r>
            <a:r>
              <a:rPr sz="3000" spc="-65" dirty="0">
                <a:solidFill>
                  <a:srgbClr val="3C3C3C"/>
                </a:solidFill>
                <a:latin typeface="Trebuchet MS" panose="020B0603020202020204"/>
                <a:cs typeface="Trebuchet MS" panose="020B0603020202020204"/>
              </a:rPr>
              <a:t>s</a:t>
            </a:r>
            <a:r>
              <a:rPr sz="3000" spc="-90" dirty="0">
                <a:solidFill>
                  <a:srgbClr val="3C3C3C"/>
                </a:solidFill>
                <a:latin typeface="Trebuchet MS" panose="020B0603020202020204"/>
                <a:cs typeface="Trebuchet MS" panose="020B0603020202020204"/>
              </a:rPr>
              <a:t> </a:t>
            </a:r>
            <a:r>
              <a:rPr sz="3000" spc="-190" dirty="0">
                <a:solidFill>
                  <a:srgbClr val="3C3C3C"/>
                </a:solidFill>
                <a:latin typeface="Trebuchet MS" panose="020B0603020202020204"/>
                <a:cs typeface="Trebuchet MS" panose="020B0603020202020204"/>
              </a:rPr>
              <a:t>t</a:t>
            </a:r>
            <a:r>
              <a:rPr sz="3000" spc="45" dirty="0">
                <a:solidFill>
                  <a:srgbClr val="3C3C3C"/>
                </a:solidFill>
                <a:latin typeface="Trebuchet MS" panose="020B0603020202020204"/>
                <a:cs typeface="Trebuchet MS" panose="020B0603020202020204"/>
              </a:rPr>
              <a:t>o</a:t>
            </a:r>
            <a:r>
              <a:rPr sz="3000" spc="-114" dirty="0">
                <a:solidFill>
                  <a:srgbClr val="3C3C3C"/>
                </a:solidFill>
                <a:latin typeface="Trebuchet MS" panose="020B0603020202020204"/>
                <a:cs typeface="Trebuchet MS" panose="020B0603020202020204"/>
              </a:rPr>
              <a:t> </a:t>
            </a:r>
            <a:r>
              <a:rPr sz="3000" spc="-110" dirty="0">
                <a:solidFill>
                  <a:srgbClr val="3C3C3C"/>
                </a:solidFill>
                <a:highlight>
                  <a:srgbClr val="FFFF00"/>
                </a:highlight>
                <a:latin typeface="Trebuchet MS" panose="020B0603020202020204"/>
                <a:cs typeface="Trebuchet MS" panose="020B0603020202020204"/>
              </a:rPr>
              <a:t>e</a:t>
            </a:r>
            <a:r>
              <a:rPr sz="3000" spc="-90" dirty="0">
                <a:solidFill>
                  <a:srgbClr val="3C3C3C"/>
                </a:solidFill>
                <a:highlight>
                  <a:srgbClr val="FFFF00"/>
                </a:highlight>
                <a:latin typeface="Trebuchet MS" panose="020B0603020202020204"/>
                <a:cs typeface="Trebuchet MS" panose="020B0603020202020204"/>
              </a:rPr>
              <a:t>x</a:t>
            </a:r>
            <a:r>
              <a:rPr sz="3000" spc="-180" dirty="0">
                <a:solidFill>
                  <a:srgbClr val="3C3C3C"/>
                </a:solidFill>
                <a:highlight>
                  <a:srgbClr val="FFFF00"/>
                </a:highlight>
                <a:latin typeface="Trebuchet MS" panose="020B0603020202020204"/>
                <a:cs typeface="Trebuchet MS" panose="020B0603020202020204"/>
              </a:rPr>
              <a:t>c</a:t>
            </a:r>
            <a:r>
              <a:rPr sz="3000" spc="-190" dirty="0">
                <a:solidFill>
                  <a:srgbClr val="3C3C3C"/>
                </a:solidFill>
                <a:highlight>
                  <a:srgbClr val="FFFF00"/>
                </a:highlight>
                <a:latin typeface="Trebuchet MS" panose="020B0603020202020204"/>
                <a:cs typeface="Trebuchet MS" panose="020B0603020202020204"/>
              </a:rPr>
              <a:t>e</a:t>
            </a:r>
            <a:r>
              <a:rPr sz="3000" spc="75" dirty="0">
                <a:solidFill>
                  <a:srgbClr val="3C3C3C"/>
                </a:solidFill>
                <a:highlight>
                  <a:srgbClr val="FFFF00"/>
                </a:highlight>
                <a:latin typeface="Trebuchet MS" panose="020B0603020202020204"/>
                <a:cs typeface="Trebuchet MS" panose="020B0603020202020204"/>
              </a:rPr>
              <a:t>r</a:t>
            </a:r>
            <a:r>
              <a:rPr sz="3000" spc="-195" dirty="0">
                <a:solidFill>
                  <a:srgbClr val="3C3C3C"/>
                </a:solidFill>
                <a:highlight>
                  <a:srgbClr val="FFFF00"/>
                </a:highlight>
                <a:latin typeface="Trebuchet MS" panose="020B0603020202020204"/>
                <a:cs typeface="Trebuchet MS" panose="020B0603020202020204"/>
              </a:rPr>
              <a:t>te</a:t>
            </a:r>
            <a:r>
              <a:rPr sz="3000" spc="-90" dirty="0">
                <a:solidFill>
                  <a:srgbClr val="3C3C3C"/>
                </a:solidFill>
                <a:highlight>
                  <a:srgbClr val="FFFF00"/>
                </a:highlight>
                <a:latin typeface="Trebuchet MS" panose="020B0603020202020204"/>
                <a:cs typeface="Trebuchet MS" panose="020B0603020202020204"/>
              </a:rPr>
              <a:t> </a:t>
            </a:r>
            <a:r>
              <a:rPr sz="3000" spc="-225" dirty="0">
                <a:solidFill>
                  <a:srgbClr val="3C3C3C"/>
                </a:solidFill>
                <a:highlight>
                  <a:srgbClr val="FFFF00"/>
                </a:highlight>
                <a:latin typeface="Trebuchet MS" panose="020B0603020202020204"/>
                <a:cs typeface="Trebuchet MS" panose="020B0603020202020204"/>
              </a:rPr>
              <a:t>h</a:t>
            </a:r>
            <a:r>
              <a:rPr sz="3000" spc="-145" dirty="0">
                <a:solidFill>
                  <a:srgbClr val="3C3C3C"/>
                </a:solidFill>
                <a:highlight>
                  <a:srgbClr val="FFFF00"/>
                </a:highlight>
                <a:latin typeface="Trebuchet MS" panose="020B0603020202020204"/>
                <a:cs typeface="Trebuchet MS" panose="020B0603020202020204"/>
              </a:rPr>
              <a:t>y</a:t>
            </a:r>
            <a:r>
              <a:rPr sz="3000" spc="-155" dirty="0">
                <a:solidFill>
                  <a:srgbClr val="3C3C3C"/>
                </a:solidFill>
                <a:highlight>
                  <a:srgbClr val="FFFF00"/>
                </a:highlight>
                <a:latin typeface="Trebuchet MS" panose="020B0603020202020204"/>
                <a:cs typeface="Trebuchet MS" panose="020B0603020202020204"/>
              </a:rPr>
              <a:t>d</a:t>
            </a:r>
            <a:r>
              <a:rPr sz="3000" spc="-65" dirty="0">
                <a:solidFill>
                  <a:srgbClr val="3C3C3C"/>
                </a:solidFill>
                <a:highlight>
                  <a:srgbClr val="FFFF00"/>
                </a:highlight>
                <a:latin typeface="Trebuchet MS" panose="020B0603020202020204"/>
                <a:cs typeface="Trebuchet MS" panose="020B0603020202020204"/>
              </a:rPr>
              <a:t>r</a:t>
            </a:r>
            <a:r>
              <a:rPr sz="3000" spc="-130" dirty="0">
                <a:solidFill>
                  <a:srgbClr val="3C3C3C"/>
                </a:solidFill>
                <a:highlight>
                  <a:srgbClr val="FFFF00"/>
                </a:highlight>
                <a:latin typeface="Trebuchet MS" panose="020B0603020202020204"/>
                <a:cs typeface="Trebuchet MS" panose="020B0603020202020204"/>
              </a:rPr>
              <a:t>ogen</a:t>
            </a:r>
            <a:r>
              <a:rPr sz="3000" spc="-105" dirty="0">
                <a:solidFill>
                  <a:srgbClr val="3C3C3C"/>
                </a:solidFill>
                <a:highlight>
                  <a:srgbClr val="FFFF00"/>
                </a:highlight>
                <a:latin typeface="Trebuchet MS" panose="020B0603020202020204"/>
                <a:cs typeface="Trebuchet MS" panose="020B0603020202020204"/>
              </a:rPr>
              <a:t> </a:t>
            </a:r>
            <a:r>
              <a:rPr sz="3000" spc="-100" dirty="0">
                <a:solidFill>
                  <a:srgbClr val="3C3C3C"/>
                </a:solidFill>
                <a:highlight>
                  <a:srgbClr val="FFFF00"/>
                </a:highlight>
                <a:latin typeface="Trebuchet MS" panose="020B0603020202020204"/>
                <a:cs typeface="Trebuchet MS" panose="020B0603020202020204"/>
              </a:rPr>
              <a:t>ion</a:t>
            </a:r>
            <a:r>
              <a:rPr sz="3000" spc="-85" dirty="0">
                <a:solidFill>
                  <a:srgbClr val="3C3C3C"/>
                </a:solidFill>
                <a:highlight>
                  <a:srgbClr val="FFFF00"/>
                </a:highlight>
                <a:latin typeface="Trebuchet MS" panose="020B0603020202020204"/>
                <a:cs typeface="Trebuchet MS" panose="020B0603020202020204"/>
              </a:rPr>
              <a:t>s</a:t>
            </a:r>
            <a:r>
              <a:rPr sz="3000" spc="-65" dirty="0">
                <a:solidFill>
                  <a:srgbClr val="3C3C3C"/>
                </a:solidFill>
                <a:latin typeface="Trebuchet MS" panose="020B0603020202020204"/>
                <a:cs typeface="Trebuchet MS" panose="020B0603020202020204"/>
              </a:rPr>
              <a:t> </a:t>
            </a:r>
            <a:r>
              <a:rPr sz="3000" spc="-155" dirty="0">
                <a:solidFill>
                  <a:srgbClr val="3C3C3C"/>
                </a:solidFill>
                <a:latin typeface="Trebuchet MS" panose="020B0603020202020204"/>
                <a:cs typeface="Trebuchet MS" panose="020B0603020202020204"/>
              </a:rPr>
              <a:t>inst</a:t>
            </a:r>
            <a:r>
              <a:rPr sz="3000" spc="-195" dirty="0">
                <a:solidFill>
                  <a:srgbClr val="3C3C3C"/>
                </a:solidFill>
                <a:latin typeface="Trebuchet MS" panose="020B0603020202020204"/>
                <a:cs typeface="Trebuchet MS" panose="020B0603020202020204"/>
              </a:rPr>
              <a:t>e</a:t>
            </a:r>
            <a:r>
              <a:rPr sz="3000" spc="-85" dirty="0">
                <a:solidFill>
                  <a:srgbClr val="3C3C3C"/>
                </a:solidFill>
                <a:latin typeface="Trebuchet MS" panose="020B0603020202020204"/>
                <a:cs typeface="Trebuchet MS" panose="020B0603020202020204"/>
              </a:rPr>
              <a:t>sd  </a:t>
            </a:r>
            <a:r>
              <a:rPr sz="3000" spc="-160" dirty="0">
                <a:solidFill>
                  <a:srgbClr val="3C3C3C"/>
                </a:solidFill>
                <a:latin typeface="Trebuchet MS" panose="020B0603020202020204"/>
                <a:cs typeface="Trebuchet MS" panose="020B0603020202020204"/>
              </a:rPr>
              <a:t>of</a:t>
            </a:r>
            <a:r>
              <a:rPr sz="3000" spc="-70" dirty="0">
                <a:solidFill>
                  <a:srgbClr val="3C3C3C"/>
                </a:solidFill>
                <a:latin typeface="Trebuchet MS" panose="020B0603020202020204"/>
                <a:cs typeface="Trebuchet MS" panose="020B0603020202020204"/>
              </a:rPr>
              <a:t> </a:t>
            </a:r>
            <a:r>
              <a:rPr sz="3000" u="sng" spc="-140" dirty="0">
                <a:solidFill>
                  <a:srgbClr val="3C3C3C"/>
                </a:solidFill>
                <a:latin typeface="Trebuchet MS" panose="020B0603020202020204"/>
                <a:cs typeface="Trebuchet MS" panose="020B0603020202020204"/>
              </a:rPr>
              <a:t>potassium</a:t>
            </a:r>
            <a:r>
              <a:rPr sz="3000" spc="-100" dirty="0">
                <a:solidFill>
                  <a:srgbClr val="3C3C3C"/>
                </a:solidFill>
                <a:latin typeface="Trebuchet MS" panose="020B0603020202020204"/>
                <a:cs typeface="Trebuchet MS" panose="020B0603020202020204"/>
              </a:rPr>
              <a:t> </a:t>
            </a:r>
            <a:r>
              <a:rPr sz="3000" spc="-10" dirty="0">
                <a:solidFill>
                  <a:srgbClr val="3C3C3C"/>
                </a:solidFill>
                <a:latin typeface="Trebuchet MS" panose="020B0603020202020204"/>
                <a:cs typeface="Trebuchet MS" panose="020B0603020202020204"/>
              </a:rPr>
              <a:t>so</a:t>
            </a:r>
            <a:r>
              <a:rPr sz="3000" spc="-70" dirty="0">
                <a:solidFill>
                  <a:srgbClr val="3C3C3C"/>
                </a:solidFill>
                <a:latin typeface="Trebuchet MS" panose="020B0603020202020204"/>
                <a:cs typeface="Trebuchet MS" panose="020B0603020202020204"/>
              </a:rPr>
              <a:t> </a:t>
            </a:r>
            <a:r>
              <a:rPr sz="3000" spc="-175" dirty="0">
                <a:solidFill>
                  <a:srgbClr val="3C3C3C"/>
                </a:solidFill>
                <a:latin typeface="Trebuchet MS" panose="020B0603020202020204"/>
                <a:cs typeface="Trebuchet MS" panose="020B0603020202020204"/>
              </a:rPr>
              <a:t>paradoxically</a:t>
            </a:r>
            <a:r>
              <a:rPr sz="3000" spc="-65" dirty="0">
                <a:solidFill>
                  <a:srgbClr val="3C3C3C"/>
                </a:solidFill>
                <a:latin typeface="Trebuchet MS" panose="020B0603020202020204"/>
                <a:cs typeface="Trebuchet MS" panose="020B0603020202020204"/>
              </a:rPr>
              <a:t> </a:t>
            </a:r>
            <a:r>
              <a:rPr sz="3000" spc="-175" dirty="0">
                <a:solidFill>
                  <a:srgbClr val="3C3C3C"/>
                </a:solidFill>
                <a:latin typeface="Trebuchet MS" panose="020B0603020202020204"/>
                <a:cs typeface="Trebuchet MS" panose="020B0603020202020204"/>
              </a:rPr>
              <a:t>the</a:t>
            </a:r>
            <a:r>
              <a:rPr sz="3000" spc="-80" dirty="0">
                <a:solidFill>
                  <a:srgbClr val="3C3C3C"/>
                </a:solidFill>
                <a:latin typeface="Trebuchet MS" panose="020B0603020202020204"/>
                <a:cs typeface="Trebuchet MS" panose="020B0603020202020204"/>
              </a:rPr>
              <a:t> </a:t>
            </a:r>
            <a:r>
              <a:rPr sz="3000" spc="-135" dirty="0">
                <a:solidFill>
                  <a:srgbClr val="FF0000"/>
                </a:solidFill>
                <a:latin typeface="Trebuchet MS" panose="020B0603020202020204"/>
                <a:cs typeface="Trebuchet MS" panose="020B0603020202020204"/>
              </a:rPr>
              <a:t>urine</a:t>
            </a:r>
            <a:r>
              <a:rPr sz="3000" spc="-65" dirty="0">
                <a:solidFill>
                  <a:srgbClr val="FF0000"/>
                </a:solidFill>
                <a:latin typeface="Trebuchet MS" panose="020B0603020202020204"/>
                <a:cs typeface="Trebuchet MS" panose="020B0603020202020204"/>
              </a:rPr>
              <a:t> </a:t>
            </a:r>
            <a:r>
              <a:rPr sz="3000" spc="-190" dirty="0">
                <a:solidFill>
                  <a:srgbClr val="FF0000"/>
                </a:solidFill>
                <a:latin typeface="Trebuchet MS" panose="020B0603020202020204"/>
                <a:cs typeface="Trebuchet MS" panose="020B0603020202020204"/>
              </a:rPr>
              <a:t>will</a:t>
            </a:r>
            <a:r>
              <a:rPr sz="3000" spc="-55" dirty="0">
                <a:solidFill>
                  <a:srgbClr val="FF0000"/>
                </a:solidFill>
                <a:latin typeface="Trebuchet MS" panose="020B0603020202020204"/>
                <a:cs typeface="Trebuchet MS" panose="020B0603020202020204"/>
              </a:rPr>
              <a:t> </a:t>
            </a:r>
            <a:r>
              <a:rPr sz="3000" spc="-185" dirty="0">
                <a:solidFill>
                  <a:srgbClr val="FF0000"/>
                </a:solidFill>
                <a:latin typeface="Trebuchet MS" panose="020B0603020202020204"/>
                <a:cs typeface="Trebuchet MS" panose="020B0603020202020204"/>
              </a:rPr>
              <a:t>be</a:t>
            </a:r>
            <a:r>
              <a:rPr sz="3000" spc="-65" dirty="0">
                <a:solidFill>
                  <a:srgbClr val="FF0000"/>
                </a:solidFill>
                <a:latin typeface="Trebuchet MS" panose="020B0603020202020204"/>
                <a:cs typeface="Trebuchet MS" panose="020B0603020202020204"/>
              </a:rPr>
              <a:t> </a:t>
            </a:r>
            <a:r>
              <a:rPr sz="3000" spc="-200" dirty="0">
                <a:solidFill>
                  <a:srgbClr val="FF0000"/>
                </a:solidFill>
                <a:latin typeface="Trebuchet MS" panose="020B0603020202020204"/>
                <a:cs typeface="Trebuchet MS" panose="020B0603020202020204"/>
              </a:rPr>
              <a:t>acidic</a:t>
            </a:r>
            <a:endParaRPr sz="3000" dirty="0">
              <a:solidFill>
                <a:srgbClr val="FF0000"/>
              </a:solidFill>
              <a:latin typeface="Trebuchet MS" panose="020B0603020202020204"/>
              <a:cs typeface="Trebuchet MS" panose="020B0603020202020204"/>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685800"/>
            <a:ext cx="10556875" cy="6910225"/>
          </a:xfrm>
          <a:prstGeom prst="rect">
            <a:avLst/>
          </a:prstGeom>
        </p:spPr>
        <p:txBody>
          <a:bodyPr vert="horz" wrap="square" lIns="0" tIns="13335" rIns="0" bIns="0" rtlCol="0">
            <a:spAutoFit/>
          </a:bodyPr>
          <a:lstStyle/>
          <a:p>
            <a:pPr marL="12700">
              <a:lnSpc>
                <a:spcPct val="100000"/>
              </a:lnSpc>
              <a:spcBef>
                <a:spcPts val="105"/>
              </a:spcBef>
            </a:pPr>
            <a:r>
              <a:rPr sz="2800" spc="75" dirty="0">
                <a:solidFill>
                  <a:srgbClr val="FF0000"/>
                </a:solidFill>
                <a:latin typeface="Trebuchet MS" panose="020B0603020202020204"/>
                <a:cs typeface="Trebuchet MS" panose="020B0603020202020204"/>
              </a:rPr>
              <a:t>INVESTIGATIONS</a:t>
            </a:r>
            <a:endParaRPr lang="en-US" sz="2800" dirty="0">
              <a:latin typeface="Trebuchet MS" panose="020B0603020202020204"/>
              <a:cs typeface="Trebuchet MS" panose="020B0603020202020204"/>
            </a:endParaRPr>
          </a:p>
          <a:p>
            <a:pPr marL="12700">
              <a:lnSpc>
                <a:spcPct val="100000"/>
              </a:lnSpc>
              <a:spcBef>
                <a:spcPts val="105"/>
              </a:spcBef>
            </a:pPr>
            <a:endParaRPr lang="en-US" sz="2400" b="1" u="sng" spc="-90" dirty="0">
              <a:solidFill>
                <a:srgbClr val="3C3C3C"/>
              </a:solidFill>
              <a:latin typeface="Trebuchet MS" panose="020B0603020202020204"/>
              <a:cs typeface="Trebuchet MS" panose="020B0603020202020204"/>
            </a:endParaRPr>
          </a:p>
          <a:p>
            <a:pPr marL="12700">
              <a:lnSpc>
                <a:spcPct val="100000"/>
              </a:lnSpc>
              <a:spcBef>
                <a:spcPts val="105"/>
              </a:spcBef>
            </a:pPr>
            <a:r>
              <a:rPr sz="2400" b="1" u="sng" spc="-90" dirty="0">
                <a:solidFill>
                  <a:srgbClr val="3C3C3C"/>
                </a:solidFill>
                <a:latin typeface="Trebuchet MS" panose="020B0603020202020204"/>
                <a:cs typeface="Trebuchet MS" panose="020B0603020202020204"/>
              </a:rPr>
              <a:t>1-</a:t>
            </a:r>
            <a:r>
              <a:rPr sz="2400" b="1" spc="-114" dirty="0">
                <a:solidFill>
                  <a:srgbClr val="3C3C3C"/>
                </a:solidFill>
                <a:latin typeface="Trebuchet MS" panose="020B0603020202020204"/>
                <a:cs typeface="Trebuchet MS" panose="020B0603020202020204"/>
              </a:rPr>
              <a:t> </a:t>
            </a:r>
            <a:r>
              <a:rPr lang="en-US" sz="2400" b="1" spc="-114" dirty="0">
                <a:solidFill>
                  <a:srgbClr val="3C3C3C"/>
                </a:solidFill>
                <a:latin typeface="Trebuchet MS" panose="020B0603020202020204"/>
                <a:cs typeface="Trebuchet MS" panose="020B0603020202020204"/>
              </a:rPr>
              <a:t>Barium meal study </a:t>
            </a:r>
          </a:p>
          <a:p>
            <a:pPr marL="12700" marR="0" lvl="0" indent="0" algn="l" defTabSz="914400" rtl="0" eaLnBrk="1" fontAlgn="auto" latinLnBrk="0" hangingPunct="1">
              <a:lnSpc>
                <a:spcPct val="100000"/>
              </a:lnSpc>
              <a:spcBef>
                <a:spcPts val="2810"/>
              </a:spcBef>
              <a:spcAft>
                <a:spcPts val="0"/>
              </a:spcAft>
              <a:buClrTx/>
              <a:buSzTx/>
              <a:buFontTx/>
              <a:buNone/>
              <a:tabLst/>
              <a:defRPr/>
            </a:pPr>
            <a:r>
              <a:rPr lang="ar-JO" sz="2400" b="1" u="sng" spc="10" dirty="0">
                <a:solidFill>
                  <a:srgbClr val="3C3C3C"/>
                </a:solidFill>
                <a:latin typeface="Trebuchet MS" panose="020B0603020202020204"/>
                <a:cs typeface="Trebuchet MS" panose="020B0603020202020204"/>
              </a:rPr>
              <a:t>2</a:t>
            </a:r>
            <a:r>
              <a:rPr lang="en-US" sz="2400" b="1" u="sng" spc="10" dirty="0">
                <a:solidFill>
                  <a:srgbClr val="3C3C3C"/>
                </a:solidFill>
                <a:latin typeface="Trebuchet MS" panose="020B0603020202020204"/>
                <a:cs typeface="Trebuchet MS" panose="020B0603020202020204"/>
              </a:rPr>
              <a:t>- </a:t>
            </a:r>
            <a:r>
              <a:rPr kumimoji="0" lang="en-US" sz="2400" b="1" i="0" u="none" strike="noStrike" kern="1200" cap="none" spc="-5" normalizeH="0" baseline="0" noProof="0" dirty="0">
                <a:ln>
                  <a:noFill/>
                </a:ln>
                <a:solidFill>
                  <a:srgbClr val="3C3C3C"/>
                </a:solidFill>
                <a:effectLst/>
                <a:uLnTx/>
                <a:uFillTx/>
                <a:latin typeface="Trebuchet MS" panose="020B0603020202020204"/>
                <a:ea typeface="+mn-ea"/>
                <a:cs typeface="Trebuchet MS" panose="020B0603020202020204"/>
              </a:rPr>
              <a:t>upper</a:t>
            </a:r>
            <a:r>
              <a:rPr kumimoji="0" lang="en-US" sz="2400" b="1" i="0" u="none" strike="noStrike" kern="1200" cap="none" spc="-85"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none" strike="noStrike" kern="1200" cap="none" spc="280" normalizeH="0" baseline="0" noProof="0" dirty="0">
                <a:ln>
                  <a:noFill/>
                </a:ln>
                <a:solidFill>
                  <a:srgbClr val="3C3C3C"/>
                </a:solidFill>
                <a:effectLst/>
                <a:uLnTx/>
                <a:uFillTx/>
                <a:latin typeface="Trebuchet MS" panose="020B0603020202020204"/>
                <a:ea typeface="+mn-ea"/>
                <a:cs typeface="Trebuchet MS" panose="020B0603020202020204"/>
              </a:rPr>
              <a:t>GI</a:t>
            </a:r>
            <a:r>
              <a:rPr kumimoji="0" lang="en-US" sz="2400" b="1" i="0" u="none" strike="noStrike" kern="1200" cap="none" spc="-95"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none" strike="noStrike" kern="1200" cap="none" spc="-10" normalizeH="0" baseline="0" noProof="0" dirty="0">
                <a:ln>
                  <a:noFill/>
                </a:ln>
                <a:solidFill>
                  <a:srgbClr val="3C3C3C"/>
                </a:solidFill>
                <a:effectLst/>
                <a:uLnTx/>
                <a:uFillTx/>
                <a:latin typeface="Trebuchet MS" panose="020B0603020202020204"/>
                <a:ea typeface="+mn-ea"/>
                <a:cs typeface="Trebuchet MS" panose="020B0603020202020204"/>
              </a:rPr>
              <a:t>endoscopy</a:t>
            </a: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Trebuchet MS" panose="020B0603020202020204"/>
            </a:endParaRPr>
          </a:p>
          <a:p>
            <a:pPr marL="12700" marR="0" lvl="0" indent="0" algn="l" defTabSz="914400" rtl="0" eaLnBrk="1" fontAlgn="auto" latinLnBrk="0" hangingPunct="1">
              <a:lnSpc>
                <a:spcPct val="100000"/>
              </a:lnSpc>
              <a:spcBef>
                <a:spcPts val="1275"/>
              </a:spcBef>
              <a:spcAft>
                <a:spcPts val="0"/>
              </a:spcAft>
              <a:buClrTx/>
              <a:buSzTx/>
              <a:buFontTx/>
              <a:buNone/>
              <a:tabLst/>
              <a:defRPr/>
            </a:pPr>
            <a:r>
              <a:rPr kumimoji="0" lang="en-US" sz="2400" b="1" i="0" u="none" strike="noStrike" kern="1200" cap="none" spc="114"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Done</a:t>
            </a:r>
            <a:r>
              <a:rPr kumimoji="0" lang="en-US" sz="2400" b="1" i="0" u="none" strike="noStrike" kern="1200" cap="none" spc="-100"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 </a:t>
            </a:r>
            <a:r>
              <a:rPr kumimoji="0" lang="en-US" sz="2400" b="1" i="0" u="none" strike="noStrike" kern="1200" cap="none" spc="-40"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after</a:t>
            </a:r>
            <a:r>
              <a:rPr kumimoji="0" lang="en-US" sz="2400" b="1" i="0" u="none" strike="noStrike" kern="1200" cap="none" spc="-65"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 </a:t>
            </a:r>
            <a:r>
              <a:rPr kumimoji="0" lang="en-US" sz="2400" b="1" i="0" u="none" strike="noStrike" kern="1200" cap="none" spc="50"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stomach</a:t>
            </a:r>
            <a:r>
              <a:rPr kumimoji="0" lang="en-US" sz="2400" b="1" i="0" u="none" strike="noStrike" kern="1200" cap="none" spc="-110"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 </a:t>
            </a:r>
            <a:r>
              <a:rPr kumimoji="0" lang="en-US" sz="2400" b="1" i="0" u="none" strike="noStrike" kern="1200" cap="none" spc="20"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decompression</a:t>
            </a:r>
            <a:r>
              <a:rPr kumimoji="0" lang="en-US" sz="2400" b="1" i="0" u="none" strike="noStrike" kern="1200" cap="none" spc="-130"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 </a:t>
            </a:r>
            <a:r>
              <a:rPr kumimoji="0" lang="en-US" sz="2400" b="1" i="0" u="none" strike="noStrike" kern="1200" cap="none" spc="-70"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by</a:t>
            </a:r>
            <a:r>
              <a:rPr kumimoji="0" lang="en-US" sz="2400" b="1" i="0" u="none" strike="noStrike" kern="1200" cap="none" spc="-75"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 </a:t>
            </a:r>
            <a:r>
              <a:rPr kumimoji="0" lang="en-US" sz="2400" b="1" i="0" u="none" strike="noStrike" kern="1200" cap="none" spc="450" normalizeH="0" baseline="0" noProof="0" dirty="0">
                <a:ln>
                  <a:noFill/>
                </a:ln>
                <a:solidFill>
                  <a:srgbClr val="FF0000"/>
                </a:solidFill>
                <a:effectLst/>
                <a:highlight>
                  <a:srgbClr val="FFFF00"/>
                </a:highlight>
                <a:uLnTx/>
                <a:uFillTx/>
                <a:latin typeface="Trebuchet MS" panose="020B0603020202020204"/>
                <a:ea typeface="+mn-ea"/>
                <a:cs typeface="Trebuchet MS" panose="020B0603020202020204"/>
              </a:rPr>
              <a:t>NG</a:t>
            </a:r>
            <a:r>
              <a:rPr kumimoji="0" lang="en-US" sz="2400" b="1" i="0" u="none" strike="noStrike" kern="1200" cap="none" spc="-100" normalizeH="0" baseline="0" noProof="0" dirty="0">
                <a:ln>
                  <a:noFill/>
                </a:ln>
                <a:solidFill>
                  <a:srgbClr val="FF0000"/>
                </a:solidFill>
                <a:effectLst/>
                <a:highlight>
                  <a:srgbClr val="FFFF00"/>
                </a:highlight>
                <a:uLnTx/>
                <a:uFillTx/>
                <a:latin typeface="Trebuchet MS" panose="020B0603020202020204"/>
                <a:ea typeface="+mn-ea"/>
                <a:cs typeface="Trebuchet MS" panose="020B0603020202020204"/>
              </a:rPr>
              <a:t> </a:t>
            </a:r>
            <a:r>
              <a:rPr kumimoji="0" lang="en-US" sz="2400" b="1" i="0" u="none" strike="noStrike" kern="1200" cap="none" spc="-15" normalizeH="0" baseline="0" noProof="0" dirty="0">
                <a:ln>
                  <a:noFill/>
                </a:ln>
                <a:solidFill>
                  <a:srgbClr val="FF0000"/>
                </a:solidFill>
                <a:effectLst/>
                <a:highlight>
                  <a:srgbClr val="FFFF00"/>
                </a:highlight>
                <a:uLnTx/>
                <a:uFillTx/>
                <a:latin typeface="Trebuchet MS" panose="020B0603020202020204"/>
                <a:ea typeface="+mn-ea"/>
                <a:cs typeface="Trebuchet MS" panose="020B0603020202020204"/>
              </a:rPr>
              <a:t>tube</a:t>
            </a:r>
            <a:endParaRPr kumimoji="0" lang="en-US" sz="2400" b="0" i="0" u="none" strike="noStrike" kern="1200" cap="none" spc="0" normalizeH="0" baseline="0" noProof="0" dirty="0">
              <a:ln>
                <a:noFill/>
              </a:ln>
              <a:solidFill>
                <a:srgbClr val="FF0000"/>
              </a:solidFill>
              <a:effectLst/>
              <a:highlight>
                <a:srgbClr val="FFFF00"/>
              </a:highlight>
              <a:uLnTx/>
              <a:uFillTx/>
              <a:latin typeface="Trebuchet MS" panose="020B0603020202020204"/>
              <a:ea typeface="+mn-ea"/>
              <a:cs typeface="Trebuchet MS" panose="020B0603020202020204"/>
            </a:endParaRPr>
          </a:p>
          <a:p>
            <a:pPr marL="12700" marR="5080" lvl="0" indent="0" algn="l" defTabSz="914400" rtl="0" eaLnBrk="1" fontAlgn="auto" latinLnBrk="0" hangingPunct="1">
              <a:lnSpc>
                <a:spcPct val="100000"/>
              </a:lnSpc>
              <a:spcBef>
                <a:spcPts val="1275"/>
              </a:spcBef>
              <a:spcAft>
                <a:spcPts val="0"/>
              </a:spcAft>
              <a:buClrTx/>
              <a:buSzTx/>
              <a:buFontTx/>
              <a:buNone/>
              <a:tabLst/>
              <a:defRPr/>
            </a:pPr>
            <a:r>
              <a:rPr kumimoji="0" lang="en-US" sz="2400" b="1" i="0" u="sng" strike="noStrike" kern="1200" cap="none" spc="-30" normalizeH="0" baseline="0" noProof="0" dirty="0">
                <a:ln>
                  <a:noFill/>
                </a:ln>
                <a:solidFill>
                  <a:srgbClr val="3C3C3C"/>
                </a:solidFill>
                <a:effectLst/>
                <a:uLnTx/>
                <a:uFillTx/>
                <a:latin typeface="Trebuchet MS" panose="020B0603020202020204"/>
                <a:ea typeface="+mn-ea"/>
                <a:cs typeface="Trebuchet MS" panose="020B0603020202020204"/>
              </a:rPr>
              <a:t>Identifies</a:t>
            </a:r>
            <a:r>
              <a:rPr kumimoji="0" lang="en-US" sz="2400" b="1" i="0" u="sng" strike="noStrike" kern="1200" cap="none" spc="-70"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sng" strike="noStrike" kern="1200" cap="none" spc="-25" normalizeH="0" baseline="0" noProof="0" dirty="0">
                <a:ln>
                  <a:noFill/>
                </a:ln>
                <a:solidFill>
                  <a:srgbClr val="3C3C3C"/>
                </a:solidFill>
                <a:effectLst/>
                <a:uLnTx/>
                <a:uFillTx/>
                <a:latin typeface="Trebuchet MS" panose="020B0603020202020204"/>
                <a:ea typeface="+mn-ea"/>
                <a:cs typeface="Trebuchet MS" panose="020B0603020202020204"/>
              </a:rPr>
              <a:t>the</a:t>
            </a:r>
            <a:r>
              <a:rPr kumimoji="0" lang="en-US" sz="2400" b="1" i="0" u="sng" strike="noStrike" kern="1200" cap="none" spc="-45"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sng" strike="noStrike" kern="1200" cap="none" spc="-80" normalizeH="0" baseline="0" noProof="0" dirty="0">
                <a:ln>
                  <a:noFill/>
                </a:ln>
                <a:solidFill>
                  <a:srgbClr val="3C3C3C"/>
                </a:solidFill>
                <a:effectLst/>
                <a:uLnTx/>
                <a:uFillTx/>
                <a:latin typeface="Trebuchet MS" panose="020B0603020202020204"/>
                <a:ea typeface="+mn-ea"/>
                <a:cs typeface="Trebuchet MS" panose="020B0603020202020204"/>
              </a:rPr>
              <a:t>level</a:t>
            </a:r>
            <a:r>
              <a:rPr kumimoji="0" lang="en-US" sz="2400" b="1" i="0" u="sng" strike="noStrike" kern="1200" cap="none" spc="-140"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sng" strike="noStrike" kern="1200" cap="none" spc="-50" normalizeH="0" baseline="0" noProof="0" dirty="0">
                <a:ln>
                  <a:noFill/>
                </a:ln>
                <a:solidFill>
                  <a:srgbClr val="3C3C3C"/>
                </a:solidFill>
                <a:effectLst/>
                <a:uLnTx/>
                <a:uFillTx/>
                <a:latin typeface="Trebuchet MS" panose="020B0603020202020204"/>
                <a:ea typeface="+mn-ea"/>
                <a:cs typeface="Trebuchet MS" panose="020B0603020202020204"/>
              </a:rPr>
              <a:t>of</a:t>
            </a:r>
            <a:r>
              <a:rPr kumimoji="0" lang="en-US" sz="2400" b="1" i="0" u="sng" strike="noStrike" kern="1200" cap="none" spc="-75"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sng" strike="noStrike" kern="1200" cap="none" spc="10" normalizeH="0" baseline="0" noProof="0" dirty="0">
                <a:ln>
                  <a:noFill/>
                </a:ln>
                <a:solidFill>
                  <a:srgbClr val="3C3C3C"/>
                </a:solidFill>
                <a:effectLst/>
                <a:uLnTx/>
                <a:uFillTx/>
                <a:latin typeface="Trebuchet MS" panose="020B0603020202020204"/>
                <a:ea typeface="+mn-ea"/>
                <a:cs typeface="Trebuchet MS" panose="020B0603020202020204"/>
              </a:rPr>
              <a:t>obstruction</a:t>
            </a:r>
            <a:r>
              <a:rPr kumimoji="0" lang="en-US" sz="2400" b="1" i="0" u="sng" strike="noStrike" kern="1200" cap="none" spc="-75"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none" strike="noStrike" kern="1200" cap="none" spc="-5" normalizeH="0" baseline="0" noProof="0" dirty="0">
                <a:ln>
                  <a:noFill/>
                </a:ln>
                <a:solidFill>
                  <a:srgbClr val="3C3C3C"/>
                </a:solidFill>
                <a:effectLst/>
                <a:uLnTx/>
                <a:uFillTx/>
                <a:latin typeface="Trebuchet MS" panose="020B0603020202020204"/>
                <a:ea typeface="+mn-ea"/>
                <a:cs typeface="Trebuchet MS" panose="020B0603020202020204"/>
              </a:rPr>
              <a:t>and</a:t>
            </a:r>
            <a:r>
              <a:rPr kumimoji="0" lang="en-US" sz="2400" b="1" i="0" u="none" strike="noStrike" kern="1200" cap="none" spc="-60"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sng" strike="noStrike" kern="1200" cap="none" spc="-5" normalizeH="0" baseline="0" noProof="0" dirty="0">
                <a:ln>
                  <a:noFill/>
                </a:ln>
                <a:solidFill>
                  <a:srgbClr val="3C3C3C"/>
                </a:solidFill>
                <a:effectLst/>
                <a:uLnTx/>
                <a:uFillTx/>
                <a:latin typeface="Trebuchet MS" panose="020B0603020202020204"/>
                <a:ea typeface="+mn-ea"/>
                <a:cs typeface="Trebuchet MS" panose="020B0603020202020204"/>
              </a:rPr>
              <a:t>biopsy</a:t>
            </a:r>
            <a:r>
              <a:rPr kumimoji="0" lang="en-US" sz="2400" b="1" i="0" u="sng" strike="noStrike" kern="1200" cap="none" spc="-85"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none" strike="noStrike" kern="1200" cap="none" spc="-45" normalizeH="0" baseline="0" noProof="0" dirty="0">
                <a:ln>
                  <a:noFill/>
                </a:ln>
                <a:solidFill>
                  <a:srgbClr val="3C3C3C"/>
                </a:solidFill>
                <a:effectLst/>
                <a:uLnTx/>
                <a:uFillTx/>
                <a:latin typeface="Trebuchet MS" panose="020B0603020202020204"/>
                <a:ea typeface="+mn-ea"/>
                <a:cs typeface="Trebuchet MS" panose="020B0603020202020204"/>
              </a:rPr>
              <a:t>is</a:t>
            </a:r>
            <a:r>
              <a:rPr kumimoji="0" lang="en-US" sz="2400" b="1" i="0" u="none" strike="noStrike" kern="1200" cap="none" spc="-70"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none" strike="noStrike" kern="1200" cap="none" spc="-25" normalizeH="0" baseline="0" noProof="0" dirty="0">
                <a:ln>
                  <a:noFill/>
                </a:ln>
                <a:solidFill>
                  <a:srgbClr val="3C3C3C"/>
                </a:solidFill>
                <a:effectLst/>
                <a:uLnTx/>
                <a:uFillTx/>
                <a:latin typeface="Trebuchet MS" panose="020B0603020202020204"/>
                <a:ea typeface="+mn-ea"/>
                <a:cs typeface="Trebuchet MS" panose="020B0603020202020204"/>
              </a:rPr>
              <a:t>taken</a:t>
            </a:r>
            <a:r>
              <a:rPr kumimoji="0" lang="en-US" sz="2400" b="1" i="0" u="none" strike="noStrike" kern="1200" cap="none" spc="-100"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sng" strike="noStrike" kern="1200" cap="none" spc="50" normalizeH="0" baseline="0" noProof="0" dirty="0">
                <a:ln>
                  <a:noFill/>
                </a:ln>
                <a:solidFill>
                  <a:srgbClr val="3C3C3C"/>
                </a:solidFill>
                <a:effectLst/>
                <a:uLnTx/>
                <a:uFillTx/>
                <a:latin typeface="Trebuchet MS" panose="020B0603020202020204"/>
                <a:ea typeface="+mn-ea"/>
                <a:cs typeface="Trebuchet MS" panose="020B0603020202020204"/>
              </a:rPr>
              <a:t>to</a:t>
            </a:r>
            <a:r>
              <a:rPr kumimoji="0" lang="en-US" sz="2400" b="1" i="0" u="sng" strike="noStrike" kern="1200" cap="none" spc="-65"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sng" strike="noStrike" kern="1200" cap="none" spc="-30" normalizeH="0" baseline="0" noProof="0" dirty="0">
                <a:ln>
                  <a:noFill/>
                </a:ln>
                <a:solidFill>
                  <a:srgbClr val="3C3C3C"/>
                </a:solidFill>
                <a:effectLst/>
                <a:uLnTx/>
                <a:uFillTx/>
                <a:latin typeface="Trebuchet MS" panose="020B0603020202020204"/>
                <a:ea typeface="+mn-ea"/>
                <a:cs typeface="Trebuchet MS" panose="020B0603020202020204"/>
              </a:rPr>
              <a:t>exclude </a:t>
            </a:r>
            <a:r>
              <a:rPr kumimoji="0" lang="en-US" sz="2400" b="1" i="0" u="sng" strike="noStrike" kern="1200" cap="none" spc="-825" normalizeH="0" baseline="0" noProof="0" dirty="0">
                <a:ln>
                  <a:noFill/>
                </a:ln>
                <a:solidFill>
                  <a:srgbClr val="3C3C3C"/>
                </a:solidFill>
                <a:effectLst/>
                <a:uLnTx/>
                <a:uFillTx/>
                <a:latin typeface="Trebuchet MS" panose="020B0603020202020204"/>
                <a:ea typeface="+mn-ea"/>
                <a:cs typeface="Trebuchet MS" panose="020B0603020202020204"/>
              </a:rPr>
              <a:t> </a:t>
            </a:r>
            <a:r>
              <a:rPr kumimoji="0" lang="en-US" sz="2400" b="1" i="0" u="sng" strike="noStrike" kern="1200" cap="none" spc="10" normalizeH="0" baseline="0" noProof="0" dirty="0">
                <a:ln>
                  <a:noFill/>
                </a:ln>
                <a:solidFill>
                  <a:srgbClr val="3C3C3C"/>
                </a:solidFill>
                <a:effectLst/>
                <a:uLnTx/>
                <a:uFillTx/>
                <a:latin typeface="Trebuchet MS" panose="020B0603020202020204"/>
                <a:ea typeface="+mn-ea"/>
                <a:cs typeface="Trebuchet MS" panose="020B0603020202020204"/>
              </a:rPr>
              <a:t>malignancy</a:t>
            </a:r>
          </a:p>
          <a:p>
            <a:pPr marL="12700" marR="5080" lvl="0" indent="0" algn="l" defTabSz="914400" rtl="0" eaLnBrk="1" fontAlgn="auto" latinLnBrk="0" hangingPunct="1">
              <a:lnSpc>
                <a:spcPct val="100000"/>
              </a:lnSpc>
              <a:spcBef>
                <a:spcPts val="1275"/>
              </a:spcBef>
              <a:spcAft>
                <a:spcPts val="0"/>
              </a:spcAft>
              <a:buClrTx/>
              <a:buSzTx/>
              <a:buFontTx/>
              <a:buNone/>
              <a:tabLst/>
              <a:defRPr/>
            </a:pPr>
            <a:endParaRPr kumimoji="0" lang="en-US" sz="2400" b="1" i="0" u="sng" strike="noStrike" kern="1200" cap="none" spc="10" normalizeH="0" baseline="0" noProof="0" dirty="0">
              <a:ln>
                <a:noFill/>
              </a:ln>
              <a:solidFill>
                <a:srgbClr val="3C3C3C"/>
              </a:solidFill>
              <a:effectLst/>
              <a:uLnTx/>
              <a:uFillTx/>
              <a:latin typeface="Trebuchet MS" panose="020B0603020202020204"/>
              <a:ea typeface="+mn-ea"/>
              <a:cs typeface="Trebuchet MS" panose="020B0603020202020204"/>
            </a:endParaRPr>
          </a:p>
          <a:p>
            <a:pPr marL="12700" marR="5080" lvl="0" indent="0" algn="l" defTabSz="914400" rtl="0" eaLnBrk="1" fontAlgn="auto" latinLnBrk="0" hangingPunct="1">
              <a:lnSpc>
                <a:spcPct val="100000"/>
              </a:lnSpc>
              <a:spcBef>
                <a:spcPts val="1275"/>
              </a:spcBef>
              <a:spcAft>
                <a:spcPts val="0"/>
              </a:spcAft>
              <a:buClrTx/>
              <a:buSzTx/>
              <a:buFontTx/>
              <a:buNone/>
              <a:tabLst/>
              <a:defRPr/>
            </a:pPr>
            <a:r>
              <a:rPr kumimoji="0" lang="en-US" sz="2400" b="1" i="0" u="sng" strike="noStrike" kern="1200" cap="none" spc="10"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3 - Plain radiograph of the abdomen</a:t>
            </a:r>
          </a:p>
          <a:p>
            <a:pPr marL="12700" marR="5080" lvl="0" indent="0" algn="l" defTabSz="914400" rtl="0" eaLnBrk="1" fontAlgn="auto" latinLnBrk="0" hangingPunct="1">
              <a:lnSpc>
                <a:spcPct val="100000"/>
              </a:lnSpc>
              <a:spcBef>
                <a:spcPts val="1275"/>
              </a:spcBef>
              <a:spcAft>
                <a:spcPts val="0"/>
              </a:spcAft>
              <a:buClrTx/>
              <a:buSzTx/>
              <a:buFontTx/>
              <a:buNone/>
              <a:tabLst/>
              <a:defRPr/>
            </a:pPr>
            <a:endParaRPr kumimoji="0" lang="en-US" sz="2400" b="1" i="0" u="sng" strike="noStrike" kern="1200" cap="none" spc="10" normalizeH="0" baseline="0" noProof="0" dirty="0">
              <a:ln>
                <a:noFill/>
              </a:ln>
              <a:solidFill>
                <a:srgbClr val="3C3C3C"/>
              </a:solidFill>
              <a:effectLst/>
              <a:uLnTx/>
              <a:uFillTx/>
              <a:latin typeface="Trebuchet MS" panose="020B0603020202020204"/>
              <a:ea typeface="+mn-ea"/>
              <a:cs typeface="Trebuchet MS" panose="020B0603020202020204"/>
            </a:endParaRPr>
          </a:p>
          <a:p>
            <a:pPr marL="12700" marR="5080" lvl="0" indent="0" algn="l" defTabSz="914400" rtl="0" eaLnBrk="1" fontAlgn="auto" latinLnBrk="0" hangingPunct="1">
              <a:lnSpc>
                <a:spcPct val="100000"/>
              </a:lnSpc>
              <a:spcBef>
                <a:spcPts val="1275"/>
              </a:spcBef>
              <a:spcAft>
                <a:spcPts val="0"/>
              </a:spcAft>
              <a:buClrTx/>
              <a:buSzTx/>
              <a:buFontTx/>
              <a:buNone/>
              <a:tabLst/>
              <a:defRPr/>
            </a:pPr>
            <a:r>
              <a:rPr kumimoji="0" lang="en-US" sz="2400" b="1" i="0" u="sng" strike="noStrike" kern="1200" cap="none" spc="10" normalizeH="0" baseline="0" noProof="0" dirty="0">
                <a:ln>
                  <a:noFill/>
                </a:ln>
                <a:solidFill>
                  <a:srgbClr val="3C3C3C"/>
                </a:solidFill>
                <a:effectLst/>
                <a:highlight>
                  <a:srgbClr val="FFFF00"/>
                </a:highlight>
                <a:uLnTx/>
                <a:uFillTx/>
                <a:latin typeface="Trebuchet MS" panose="020B0603020202020204"/>
                <a:ea typeface="+mn-ea"/>
                <a:cs typeface="Trebuchet MS" panose="020B0603020202020204"/>
              </a:rPr>
              <a:t>4 - CT  </a:t>
            </a:r>
          </a:p>
          <a:p>
            <a:pPr marL="12700" marR="5080" lvl="0" indent="0" algn="l" defTabSz="914400" rtl="0" eaLnBrk="1" fontAlgn="auto" latinLnBrk="0" hangingPunct="1">
              <a:lnSpc>
                <a:spcPct val="100000"/>
              </a:lnSpc>
              <a:spcBef>
                <a:spcPts val="1275"/>
              </a:spcBef>
              <a:spcAft>
                <a:spcPts val="0"/>
              </a:spcAft>
              <a:buClrTx/>
              <a:buSzTx/>
              <a:buFontTx/>
              <a:buNone/>
              <a:tabLst/>
              <a:defRPr/>
            </a:pPr>
            <a:endParaRPr kumimoji="0" lang="en-US" sz="2800" b="1" i="0" u="sng" strike="noStrike" kern="1200" cap="none" spc="10" normalizeH="0" baseline="0" noProof="0" dirty="0">
              <a:ln>
                <a:noFill/>
              </a:ln>
              <a:solidFill>
                <a:srgbClr val="3C3C3C"/>
              </a:solidFill>
              <a:effectLst/>
              <a:uLnTx/>
              <a:uFillTx/>
              <a:latin typeface="Trebuchet MS" panose="020B0603020202020204"/>
              <a:ea typeface="+mn-ea"/>
              <a:cs typeface="Trebuchet MS" panose="020B0603020202020204"/>
            </a:endParaRPr>
          </a:p>
          <a:p>
            <a:pPr marL="12700">
              <a:lnSpc>
                <a:spcPct val="100000"/>
              </a:lnSpc>
              <a:spcBef>
                <a:spcPts val="2810"/>
              </a:spcBef>
            </a:pPr>
            <a:endParaRPr sz="2800" u="sng" dirty="0">
              <a:latin typeface="Trebuchet MS" panose="020B0603020202020204"/>
              <a:cs typeface="Trebuchet MS" panose="020B0603020202020204"/>
            </a:endParaRPr>
          </a:p>
        </p:txBody>
      </p:sp>
      <p:pic>
        <p:nvPicPr>
          <p:cNvPr id="1026" name="Picture 2" descr="صورة 2">
            <a:extLst>
              <a:ext uri="{FF2B5EF4-FFF2-40B4-BE49-F238E27FC236}">
                <a16:creationId xmlns:a16="http://schemas.microsoft.com/office/drawing/2014/main" id="{41DCFA5F-DC3B-57AB-D170-8975AEFFB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66800"/>
            <a:ext cx="3581400" cy="200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00" y="914400"/>
            <a:ext cx="4105656" cy="4678680"/>
          </a:xfrm>
          <a:prstGeom prst="rect">
            <a:avLst/>
          </a:prstGeom>
        </p:spPr>
      </p:pic>
      <p:sp>
        <p:nvSpPr>
          <p:cNvPr id="3" name="object 3"/>
          <p:cNvSpPr txBox="1"/>
          <p:nvPr/>
        </p:nvSpPr>
        <p:spPr>
          <a:xfrm>
            <a:off x="457200" y="1447800"/>
            <a:ext cx="5638800" cy="4150879"/>
          </a:xfrm>
          <a:prstGeom prst="rect">
            <a:avLst/>
          </a:prstGeom>
        </p:spPr>
        <p:txBody>
          <a:bodyPr vert="horz" wrap="square" lIns="0" tIns="104139" rIns="0" bIns="0" rtlCol="0">
            <a:spAutoFit/>
          </a:bodyPr>
          <a:lstStyle/>
          <a:p>
            <a:pPr marL="12700" marR="5080">
              <a:lnSpc>
                <a:spcPct val="80000"/>
              </a:lnSpc>
              <a:spcBef>
                <a:spcPts val="820"/>
              </a:spcBef>
            </a:pPr>
            <a:r>
              <a:rPr sz="3200" spc="-100" dirty="0">
                <a:solidFill>
                  <a:srgbClr val="3C3C3C"/>
                </a:solidFill>
                <a:latin typeface="Trebuchet MS" panose="020B0603020202020204"/>
                <a:cs typeface="Trebuchet MS" panose="020B0603020202020204"/>
              </a:rPr>
              <a:t>After </a:t>
            </a:r>
            <a:r>
              <a:rPr sz="3200" spc="-75" dirty="0">
                <a:solidFill>
                  <a:srgbClr val="3C3C3C"/>
                </a:solidFill>
                <a:highlight>
                  <a:srgbClr val="FFFF00"/>
                </a:highlight>
                <a:latin typeface="Trebuchet MS" panose="020B0603020202020204"/>
                <a:cs typeface="Trebuchet MS" panose="020B0603020202020204"/>
              </a:rPr>
              <a:t>6 </a:t>
            </a:r>
            <a:r>
              <a:rPr sz="3200" spc="-55" dirty="0">
                <a:solidFill>
                  <a:srgbClr val="3C3C3C"/>
                </a:solidFill>
                <a:highlight>
                  <a:srgbClr val="FFFF00"/>
                </a:highlight>
                <a:latin typeface="Trebuchet MS" panose="020B0603020202020204"/>
                <a:cs typeface="Trebuchet MS" panose="020B0603020202020204"/>
              </a:rPr>
              <a:t>hours </a:t>
            </a:r>
            <a:r>
              <a:rPr sz="3200" spc="-160" dirty="0">
                <a:solidFill>
                  <a:srgbClr val="3C3C3C"/>
                </a:solidFill>
                <a:highlight>
                  <a:srgbClr val="FFFF00"/>
                </a:highlight>
                <a:latin typeface="Trebuchet MS" panose="020B0603020202020204"/>
                <a:cs typeface="Trebuchet MS" panose="020B0603020202020204"/>
              </a:rPr>
              <a:t>of </a:t>
            </a:r>
            <a:r>
              <a:rPr sz="3200" spc="-155" dirty="0">
                <a:solidFill>
                  <a:srgbClr val="3C3C3C"/>
                </a:solidFill>
                <a:highlight>
                  <a:srgbClr val="FFFF00"/>
                </a:highlight>
                <a:latin typeface="Trebuchet MS" panose="020B0603020202020204"/>
                <a:cs typeface="Trebuchet MS" panose="020B0603020202020204"/>
              </a:rPr>
              <a:t> </a:t>
            </a:r>
            <a:r>
              <a:rPr sz="3200" spc="-275" dirty="0">
                <a:solidFill>
                  <a:srgbClr val="3C3C3C"/>
                </a:solidFill>
                <a:highlight>
                  <a:srgbClr val="FFFF00"/>
                </a:highlight>
                <a:latin typeface="Trebuchet MS" panose="020B0603020202020204"/>
                <a:cs typeface="Trebuchet MS" panose="020B0603020202020204"/>
              </a:rPr>
              <a:t>f</a:t>
            </a:r>
            <a:r>
              <a:rPr sz="3200" spc="-395" dirty="0">
                <a:solidFill>
                  <a:srgbClr val="3C3C3C"/>
                </a:solidFill>
                <a:highlight>
                  <a:srgbClr val="FFFF00"/>
                </a:highlight>
                <a:latin typeface="Trebuchet MS" panose="020B0603020202020204"/>
                <a:cs typeface="Trebuchet MS" panose="020B0603020202020204"/>
              </a:rPr>
              <a:t>a</a:t>
            </a:r>
            <a:r>
              <a:rPr sz="3200" spc="-130" dirty="0">
                <a:solidFill>
                  <a:srgbClr val="3C3C3C"/>
                </a:solidFill>
                <a:highlight>
                  <a:srgbClr val="FFFF00"/>
                </a:highlight>
                <a:latin typeface="Trebuchet MS" panose="020B0603020202020204"/>
                <a:cs typeface="Trebuchet MS" panose="020B0603020202020204"/>
              </a:rPr>
              <a:t>s</a:t>
            </a:r>
            <a:r>
              <a:rPr sz="3200" spc="-120" dirty="0">
                <a:solidFill>
                  <a:srgbClr val="3C3C3C"/>
                </a:solidFill>
                <a:highlight>
                  <a:srgbClr val="FFFF00"/>
                </a:highlight>
                <a:latin typeface="Trebuchet MS" panose="020B0603020202020204"/>
                <a:cs typeface="Trebuchet MS" panose="020B0603020202020204"/>
              </a:rPr>
              <a:t>t</a:t>
            </a:r>
            <a:r>
              <a:rPr sz="3200" spc="-185" dirty="0">
                <a:solidFill>
                  <a:srgbClr val="3C3C3C"/>
                </a:solidFill>
                <a:highlight>
                  <a:srgbClr val="FFFF00"/>
                </a:highlight>
                <a:latin typeface="Trebuchet MS" panose="020B0603020202020204"/>
                <a:cs typeface="Trebuchet MS" panose="020B0603020202020204"/>
              </a:rPr>
              <a:t>in</a:t>
            </a:r>
            <a:r>
              <a:rPr sz="3200" spc="-215" dirty="0">
                <a:solidFill>
                  <a:srgbClr val="3C3C3C"/>
                </a:solidFill>
                <a:highlight>
                  <a:srgbClr val="FFFF00"/>
                </a:highlight>
                <a:latin typeface="Trebuchet MS" panose="020B0603020202020204"/>
                <a:cs typeface="Trebuchet MS" panose="020B0603020202020204"/>
              </a:rPr>
              <a:t>g</a:t>
            </a:r>
            <a:r>
              <a:rPr sz="3200" spc="-70" dirty="0">
                <a:solidFill>
                  <a:srgbClr val="3C3C3C"/>
                </a:solidFill>
                <a:highlight>
                  <a:srgbClr val="FFFF00"/>
                </a:highlight>
                <a:latin typeface="Trebuchet MS" panose="020B0603020202020204"/>
                <a:cs typeface="Trebuchet MS" panose="020B0603020202020204"/>
              </a:rPr>
              <a:t> </a:t>
            </a:r>
            <a:r>
              <a:rPr sz="3200" spc="-165" dirty="0">
                <a:solidFill>
                  <a:srgbClr val="3C3C3C"/>
                </a:solidFill>
                <a:highlight>
                  <a:srgbClr val="FFFF00"/>
                </a:highlight>
                <a:latin typeface="Trebuchet MS" panose="020B0603020202020204"/>
                <a:cs typeface="Trebuchet MS" panose="020B0603020202020204"/>
              </a:rPr>
              <a:t>b</a:t>
            </a:r>
            <a:r>
              <a:rPr sz="3200" spc="-160" dirty="0">
                <a:solidFill>
                  <a:srgbClr val="3C3C3C"/>
                </a:solidFill>
                <a:highlight>
                  <a:srgbClr val="FFFF00"/>
                </a:highlight>
                <a:latin typeface="Trebuchet MS" panose="020B0603020202020204"/>
                <a:cs typeface="Trebuchet MS" panose="020B0603020202020204"/>
              </a:rPr>
              <a:t>a</a:t>
            </a:r>
            <a:r>
              <a:rPr sz="3200" spc="-135" dirty="0">
                <a:solidFill>
                  <a:srgbClr val="3C3C3C"/>
                </a:solidFill>
                <a:highlight>
                  <a:srgbClr val="FFFF00"/>
                </a:highlight>
                <a:latin typeface="Trebuchet MS" panose="020B0603020202020204"/>
                <a:cs typeface="Trebuchet MS" panose="020B0603020202020204"/>
              </a:rPr>
              <a:t>riu</a:t>
            </a:r>
            <a:r>
              <a:rPr sz="3200" spc="-260" dirty="0">
                <a:solidFill>
                  <a:srgbClr val="3C3C3C"/>
                </a:solidFill>
                <a:highlight>
                  <a:srgbClr val="FFFF00"/>
                </a:highlight>
                <a:latin typeface="Trebuchet MS" panose="020B0603020202020204"/>
                <a:cs typeface="Trebuchet MS" panose="020B0603020202020204"/>
              </a:rPr>
              <a:t>m</a:t>
            </a:r>
            <a:r>
              <a:rPr sz="3200" spc="-45" dirty="0">
                <a:solidFill>
                  <a:srgbClr val="3C3C3C"/>
                </a:solidFill>
                <a:highlight>
                  <a:srgbClr val="FFFF00"/>
                </a:highlight>
                <a:latin typeface="Trebuchet MS" panose="020B0603020202020204"/>
                <a:cs typeface="Trebuchet MS" panose="020B0603020202020204"/>
              </a:rPr>
              <a:t> </a:t>
            </a:r>
            <a:r>
              <a:rPr sz="3200" spc="-130" dirty="0">
                <a:solidFill>
                  <a:srgbClr val="3C3C3C"/>
                </a:solidFill>
                <a:latin typeface="Trebuchet MS" panose="020B0603020202020204"/>
                <a:cs typeface="Trebuchet MS" panose="020B0603020202020204"/>
              </a:rPr>
              <a:t>is  </a:t>
            </a:r>
            <a:r>
              <a:rPr sz="3200" spc="-170" dirty="0">
                <a:solidFill>
                  <a:srgbClr val="3C3C3C"/>
                </a:solidFill>
                <a:latin typeface="Trebuchet MS" panose="020B0603020202020204"/>
                <a:cs typeface="Trebuchet MS" panose="020B0603020202020204"/>
              </a:rPr>
              <a:t>administered </a:t>
            </a:r>
            <a:r>
              <a:rPr sz="3200" spc="-165" dirty="0">
                <a:solidFill>
                  <a:srgbClr val="3C3C3C"/>
                </a:solidFill>
                <a:latin typeface="Trebuchet MS" panose="020B0603020202020204"/>
                <a:cs typeface="Trebuchet MS" panose="020B0603020202020204"/>
              </a:rPr>
              <a:t> </a:t>
            </a:r>
            <a:r>
              <a:rPr sz="3200" spc="40" dirty="0">
                <a:solidFill>
                  <a:srgbClr val="3C3C3C"/>
                </a:solidFill>
                <a:highlight>
                  <a:srgbClr val="FFFF00"/>
                </a:highlight>
                <a:latin typeface="Trebuchet MS" panose="020B0603020202020204"/>
                <a:cs typeface="Trebuchet MS" panose="020B0603020202020204"/>
              </a:rPr>
              <a:t>o</a:t>
            </a:r>
            <a:r>
              <a:rPr sz="3200" spc="15" dirty="0">
                <a:solidFill>
                  <a:srgbClr val="3C3C3C"/>
                </a:solidFill>
                <a:highlight>
                  <a:srgbClr val="FFFF00"/>
                </a:highlight>
                <a:latin typeface="Trebuchet MS" panose="020B0603020202020204"/>
                <a:cs typeface="Trebuchet MS" panose="020B0603020202020204"/>
              </a:rPr>
              <a:t>r</a:t>
            </a:r>
            <a:r>
              <a:rPr sz="3200" spc="-335" dirty="0">
                <a:solidFill>
                  <a:srgbClr val="3C3C3C"/>
                </a:solidFill>
                <a:highlight>
                  <a:srgbClr val="FFFF00"/>
                </a:highlight>
                <a:latin typeface="Trebuchet MS" panose="020B0603020202020204"/>
                <a:cs typeface="Trebuchet MS" panose="020B0603020202020204"/>
              </a:rPr>
              <a:t>a</a:t>
            </a:r>
            <a:r>
              <a:rPr sz="3200" spc="-204" dirty="0">
                <a:solidFill>
                  <a:srgbClr val="3C3C3C"/>
                </a:solidFill>
                <a:highlight>
                  <a:srgbClr val="FFFF00"/>
                </a:highlight>
                <a:latin typeface="Trebuchet MS" panose="020B0603020202020204"/>
                <a:cs typeface="Trebuchet MS" panose="020B0603020202020204"/>
              </a:rPr>
              <a:t>l</a:t>
            </a:r>
            <a:r>
              <a:rPr sz="3200" spc="-265" dirty="0">
                <a:solidFill>
                  <a:srgbClr val="3C3C3C"/>
                </a:solidFill>
                <a:highlight>
                  <a:srgbClr val="FFFF00"/>
                </a:highlight>
                <a:latin typeface="Trebuchet MS" panose="020B0603020202020204"/>
                <a:cs typeface="Trebuchet MS" panose="020B0603020202020204"/>
              </a:rPr>
              <a:t>l</a:t>
            </a:r>
            <a:r>
              <a:rPr sz="3200" spc="-165" dirty="0">
                <a:solidFill>
                  <a:srgbClr val="3C3C3C"/>
                </a:solidFill>
                <a:highlight>
                  <a:srgbClr val="FFFF00"/>
                </a:highlight>
                <a:latin typeface="Trebuchet MS" panose="020B0603020202020204"/>
                <a:cs typeface="Trebuchet MS" panose="020B0603020202020204"/>
              </a:rPr>
              <a:t>y</a:t>
            </a:r>
            <a:r>
              <a:rPr sz="3200" spc="-35" dirty="0">
                <a:solidFill>
                  <a:srgbClr val="3C3C3C"/>
                </a:solidFill>
                <a:latin typeface="Trebuchet MS" panose="020B0603020202020204"/>
                <a:cs typeface="Trebuchet MS" panose="020B0603020202020204"/>
              </a:rPr>
              <a:t> </a:t>
            </a:r>
            <a:r>
              <a:rPr sz="3200" spc="-185" dirty="0">
                <a:solidFill>
                  <a:srgbClr val="3C3C3C"/>
                </a:solidFill>
                <a:latin typeface="Trebuchet MS" panose="020B0603020202020204"/>
                <a:cs typeface="Trebuchet MS" panose="020B0603020202020204"/>
              </a:rPr>
              <a:t>t</a:t>
            </a:r>
            <a:r>
              <a:rPr sz="3200" spc="-135" dirty="0">
                <a:solidFill>
                  <a:srgbClr val="3C3C3C"/>
                </a:solidFill>
                <a:latin typeface="Trebuchet MS" panose="020B0603020202020204"/>
                <a:cs typeface="Trebuchet MS" panose="020B0603020202020204"/>
              </a:rPr>
              <a:t>h</a:t>
            </a:r>
            <a:r>
              <a:rPr sz="3200" spc="-170" dirty="0">
                <a:solidFill>
                  <a:srgbClr val="3C3C3C"/>
                </a:solidFill>
                <a:latin typeface="Trebuchet MS" panose="020B0603020202020204"/>
                <a:cs typeface="Trebuchet MS" panose="020B0603020202020204"/>
              </a:rPr>
              <a:t>en</a:t>
            </a:r>
            <a:r>
              <a:rPr sz="3200" spc="-95" dirty="0">
                <a:solidFill>
                  <a:srgbClr val="3C3C3C"/>
                </a:solidFill>
                <a:latin typeface="Trebuchet MS" panose="020B0603020202020204"/>
                <a:cs typeface="Trebuchet MS" panose="020B0603020202020204"/>
              </a:rPr>
              <a:t> </a:t>
            </a:r>
            <a:r>
              <a:rPr sz="3200" spc="-5" dirty="0">
                <a:solidFill>
                  <a:srgbClr val="3C3C3C"/>
                </a:solidFill>
                <a:highlight>
                  <a:srgbClr val="FFFF00"/>
                </a:highlight>
                <a:latin typeface="Trebuchet MS" panose="020B0603020202020204"/>
                <a:cs typeface="Trebuchet MS" panose="020B0603020202020204"/>
              </a:rPr>
              <a:t>x</a:t>
            </a:r>
            <a:r>
              <a:rPr sz="3200" spc="-65" dirty="0">
                <a:solidFill>
                  <a:srgbClr val="3C3C3C"/>
                </a:solidFill>
                <a:highlight>
                  <a:srgbClr val="FFFF00"/>
                </a:highlight>
                <a:latin typeface="Trebuchet MS" panose="020B0603020202020204"/>
                <a:cs typeface="Trebuchet MS" panose="020B0603020202020204"/>
              </a:rPr>
              <a:t> </a:t>
            </a:r>
            <a:r>
              <a:rPr sz="3200" spc="20" dirty="0">
                <a:solidFill>
                  <a:srgbClr val="3C3C3C"/>
                </a:solidFill>
                <a:highlight>
                  <a:srgbClr val="FFFF00"/>
                </a:highlight>
                <a:latin typeface="Trebuchet MS" panose="020B0603020202020204"/>
                <a:cs typeface="Trebuchet MS" panose="020B0603020202020204"/>
              </a:rPr>
              <a:t>r</a:t>
            </a:r>
            <a:r>
              <a:rPr sz="3200" spc="-425" dirty="0">
                <a:solidFill>
                  <a:srgbClr val="3C3C3C"/>
                </a:solidFill>
                <a:highlight>
                  <a:srgbClr val="FFFF00"/>
                </a:highlight>
                <a:latin typeface="Trebuchet MS" panose="020B0603020202020204"/>
                <a:cs typeface="Trebuchet MS" panose="020B0603020202020204"/>
              </a:rPr>
              <a:t>a</a:t>
            </a:r>
            <a:r>
              <a:rPr sz="3200" spc="-125" dirty="0">
                <a:solidFill>
                  <a:srgbClr val="3C3C3C"/>
                </a:solidFill>
                <a:highlight>
                  <a:srgbClr val="FFFF00"/>
                </a:highlight>
                <a:latin typeface="Trebuchet MS" panose="020B0603020202020204"/>
                <a:cs typeface="Trebuchet MS" panose="020B0603020202020204"/>
              </a:rPr>
              <a:t>y  </a:t>
            </a:r>
            <a:r>
              <a:rPr sz="3200" spc="-114" dirty="0">
                <a:solidFill>
                  <a:srgbClr val="3C3C3C"/>
                </a:solidFill>
                <a:latin typeface="Trebuchet MS" panose="020B0603020202020204"/>
                <a:cs typeface="Trebuchet MS" panose="020B0603020202020204"/>
              </a:rPr>
              <a:t>i</a:t>
            </a:r>
            <a:r>
              <a:rPr sz="3200" spc="-155" dirty="0">
                <a:solidFill>
                  <a:srgbClr val="3C3C3C"/>
                </a:solidFill>
                <a:latin typeface="Trebuchet MS" panose="020B0603020202020204"/>
                <a:cs typeface="Trebuchet MS" panose="020B0603020202020204"/>
              </a:rPr>
              <a:t>s</a:t>
            </a:r>
            <a:r>
              <a:rPr sz="3200" spc="-75" dirty="0">
                <a:solidFill>
                  <a:srgbClr val="3C3C3C"/>
                </a:solidFill>
                <a:latin typeface="Trebuchet MS" panose="020B0603020202020204"/>
                <a:cs typeface="Trebuchet MS" panose="020B0603020202020204"/>
              </a:rPr>
              <a:t> </a:t>
            </a:r>
            <a:r>
              <a:rPr sz="3200" spc="-190" dirty="0">
                <a:solidFill>
                  <a:srgbClr val="3C3C3C"/>
                </a:solidFill>
                <a:latin typeface="Trebuchet MS" panose="020B0603020202020204"/>
                <a:cs typeface="Trebuchet MS" panose="020B0603020202020204"/>
              </a:rPr>
              <a:t>ta</a:t>
            </a:r>
            <a:r>
              <a:rPr sz="3200" spc="-285" dirty="0">
                <a:solidFill>
                  <a:srgbClr val="3C3C3C"/>
                </a:solidFill>
                <a:latin typeface="Trebuchet MS" panose="020B0603020202020204"/>
                <a:cs typeface="Trebuchet MS" panose="020B0603020202020204"/>
              </a:rPr>
              <a:t>k</a:t>
            </a:r>
            <a:r>
              <a:rPr sz="3200" spc="-170" dirty="0">
                <a:solidFill>
                  <a:srgbClr val="3C3C3C"/>
                </a:solidFill>
                <a:latin typeface="Trebuchet MS" panose="020B0603020202020204"/>
                <a:cs typeface="Trebuchet MS" panose="020B0603020202020204"/>
              </a:rPr>
              <a:t>en</a:t>
            </a:r>
            <a:r>
              <a:rPr sz="3200" spc="-55" dirty="0">
                <a:solidFill>
                  <a:srgbClr val="3C3C3C"/>
                </a:solidFill>
                <a:latin typeface="Trebuchet MS" panose="020B0603020202020204"/>
                <a:cs typeface="Trebuchet MS" panose="020B0603020202020204"/>
              </a:rPr>
              <a:t> </a:t>
            </a:r>
            <a:r>
              <a:rPr sz="3200" spc="-125" dirty="0">
                <a:solidFill>
                  <a:srgbClr val="3C3C3C"/>
                </a:solidFill>
                <a:latin typeface="Trebuchet MS" panose="020B0603020202020204"/>
                <a:cs typeface="Trebuchet MS" panose="020B0603020202020204"/>
              </a:rPr>
              <a:t>i</a:t>
            </a:r>
            <a:r>
              <a:rPr sz="3200" spc="-225" dirty="0">
                <a:solidFill>
                  <a:srgbClr val="3C3C3C"/>
                </a:solidFill>
                <a:latin typeface="Trebuchet MS" panose="020B0603020202020204"/>
                <a:cs typeface="Trebuchet MS" panose="020B0603020202020204"/>
              </a:rPr>
              <a:t>n</a:t>
            </a:r>
            <a:r>
              <a:rPr sz="3200" spc="-60" dirty="0">
                <a:solidFill>
                  <a:srgbClr val="3C3C3C"/>
                </a:solidFill>
                <a:latin typeface="Trebuchet MS" panose="020B0603020202020204"/>
                <a:cs typeface="Trebuchet MS" panose="020B0603020202020204"/>
              </a:rPr>
              <a:t> </a:t>
            </a:r>
            <a:r>
              <a:rPr sz="3200" spc="-85" dirty="0">
                <a:solidFill>
                  <a:srgbClr val="3C3C3C"/>
                </a:solidFill>
                <a:latin typeface="Trebuchet MS" panose="020B0603020202020204"/>
                <a:cs typeface="Trebuchet MS" panose="020B0603020202020204"/>
              </a:rPr>
              <a:t>s</a:t>
            </a:r>
            <a:r>
              <a:rPr sz="3200" spc="-100" dirty="0">
                <a:solidFill>
                  <a:srgbClr val="3C3C3C"/>
                </a:solidFill>
                <a:latin typeface="Trebuchet MS" panose="020B0603020202020204"/>
                <a:cs typeface="Trebuchet MS" panose="020B0603020202020204"/>
              </a:rPr>
              <a:t>u</a:t>
            </a:r>
            <a:r>
              <a:rPr sz="3200" spc="-165" dirty="0">
                <a:solidFill>
                  <a:srgbClr val="3C3C3C"/>
                </a:solidFill>
                <a:latin typeface="Trebuchet MS" panose="020B0603020202020204"/>
                <a:cs typeface="Trebuchet MS" panose="020B0603020202020204"/>
              </a:rPr>
              <a:t>p</a:t>
            </a:r>
            <a:r>
              <a:rPr sz="3200" spc="-160" dirty="0">
                <a:solidFill>
                  <a:srgbClr val="3C3C3C"/>
                </a:solidFill>
                <a:latin typeface="Trebuchet MS" panose="020B0603020202020204"/>
                <a:cs typeface="Trebuchet MS" panose="020B0603020202020204"/>
              </a:rPr>
              <a:t>ine  </a:t>
            </a:r>
            <a:r>
              <a:rPr sz="3200" spc="-110" dirty="0">
                <a:solidFill>
                  <a:srgbClr val="3C3C3C"/>
                </a:solidFill>
                <a:latin typeface="Trebuchet MS" panose="020B0603020202020204"/>
                <a:cs typeface="Trebuchet MS" panose="020B0603020202020204"/>
              </a:rPr>
              <a:t>position</a:t>
            </a:r>
            <a:r>
              <a:rPr sz="3200" spc="-90" dirty="0">
                <a:solidFill>
                  <a:srgbClr val="3C3C3C"/>
                </a:solidFill>
                <a:latin typeface="Trebuchet MS" panose="020B0603020202020204"/>
                <a:cs typeface="Trebuchet MS" panose="020B0603020202020204"/>
              </a:rPr>
              <a:t> </a:t>
            </a:r>
            <a:r>
              <a:rPr sz="3200" spc="-245" dirty="0">
                <a:solidFill>
                  <a:srgbClr val="3C3C3C"/>
                </a:solidFill>
                <a:latin typeface="Trebuchet MS" panose="020B0603020202020204"/>
                <a:cs typeface="Trebuchet MS" panose="020B0603020202020204"/>
              </a:rPr>
              <a:t>at </a:t>
            </a:r>
            <a:r>
              <a:rPr sz="3200" spc="-240" dirty="0">
                <a:solidFill>
                  <a:srgbClr val="3C3C3C"/>
                </a:solidFill>
                <a:latin typeface="Trebuchet MS" panose="020B0603020202020204"/>
                <a:cs typeface="Trebuchet MS" panose="020B0603020202020204"/>
              </a:rPr>
              <a:t> </a:t>
            </a:r>
            <a:r>
              <a:rPr sz="3200" spc="-185" dirty="0">
                <a:solidFill>
                  <a:srgbClr val="3C3C3C"/>
                </a:solidFill>
                <a:latin typeface="Trebuchet MS" panose="020B0603020202020204"/>
                <a:cs typeface="Trebuchet MS" panose="020B0603020202020204"/>
              </a:rPr>
              <a:t>in</a:t>
            </a:r>
            <a:r>
              <a:rPr sz="3200" spc="-165" dirty="0">
                <a:solidFill>
                  <a:srgbClr val="3C3C3C"/>
                </a:solidFill>
                <a:latin typeface="Trebuchet MS" panose="020B0603020202020204"/>
                <a:cs typeface="Trebuchet MS" panose="020B0603020202020204"/>
              </a:rPr>
              <a:t>t</a:t>
            </a:r>
            <a:r>
              <a:rPr sz="3200" spc="-105" dirty="0">
                <a:solidFill>
                  <a:srgbClr val="3C3C3C"/>
                </a:solidFill>
                <a:latin typeface="Trebuchet MS" panose="020B0603020202020204"/>
                <a:cs typeface="Trebuchet MS" panose="020B0603020202020204"/>
              </a:rPr>
              <a:t>e</a:t>
            </a:r>
            <a:r>
              <a:rPr sz="3200" spc="15" dirty="0">
                <a:solidFill>
                  <a:srgbClr val="3C3C3C"/>
                </a:solidFill>
                <a:latin typeface="Trebuchet MS" panose="020B0603020202020204"/>
                <a:cs typeface="Trebuchet MS" panose="020B0603020202020204"/>
              </a:rPr>
              <a:t>r</a:t>
            </a:r>
            <a:r>
              <a:rPr sz="3200" spc="-185" dirty="0">
                <a:solidFill>
                  <a:srgbClr val="3C3C3C"/>
                </a:solidFill>
                <a:latin typeface="Trebuchet MS" panose="020B0603020202020204"/>
                <a:cs typeface="Trebuchet MS" panose="020B0603020202020204"/>
              </a:rPr>
              <a:t>vals</a:t>
            </a:r>
            <a:r>
              <a:rPr sz="3200" spc="-70" dirty="0">
                <a:solidFill>
                  <a:srgbClr val="3C3C3C"/>
                </a:solidFill>
                <a:latin typeface="Trebuchet MS" panose="020B0603020202020204"/>
                <a:cs typeface="Trebuchet MS" panose="020B0603020202020204"/>
              </a:rPr>
              <a:t> </a:t>
            </a:r>
            <a:r>
              <a:rPr sz="3200" spc="-160" dirty="0">
                <a:solidFill>
                  <a:srgbClr val="3C3C3C"/>
                </a:solidFill>
                <a:latin typeface="Trebuchet MS" panose="020B0603020202020204"/>
                <a:cs typeface="Trebuchet MS" panose="020B0603020202020204"/>
              </a:rPr>
              <a:t>of</a:t>
            </a:r>
            <a:r>
              <a:rPr sz="3200" spc="-80" dirty="0">
                <a:solidFill>
                  <a:srgbClr val="3C3C3C"/>
                </a:solidFill>
                <a:latin typeface="Trebuchet MS" panose="020B0603020202020204"/>
                <a:cs typeface="Trebuchet MS" panose="020B0603020202020204"/>
              </a:rPr>
              <a:t> </a:t>
            </a:r>
            <a:r>
              <a:rPr sz="3200" spc="-65" dirty="0">
                <a:solidFill>
                  <a:srgbClr val="3C3C3C"/>
                </a:solidFill>
                <a:highlight>
                  <a:srgbClr val="FFFF00"/>
                </a:highlight>
                <a:latin typeface="Trebuchet MS" panose="020B0603020202020204"/>
                <a:cs typeface="Trebuchet MS" panose="020B0603020202020204"/>
              </a:rPr>
              <a:t>20</a:t>
            </a:r>
            <a:r>
              <a:rPr sz="3200" spc="-145" dirty="0">
                <a:solidFill>
                  <a:srgbClr val="3C3C3C"/>
                </a:solidFill>
                <a:highlight>
                  <a:srgbClr val="FFFF00"/>
                </a:highlight>
                <a:latin typeface="Trebuchet MS" panose="020B0603020202020204"/>
                <a:cs typeface="Trebuchet MS" panose="020B0603020202020204"/>
              </a:rPr>
              <a:t>-</a:t>
            </a:r>
            <a:r>
              <a:rPr sz="3200" spc="-50" dirty="0">
                <a:solidFill>
                  <a:srgbClr val="3C3C3C"/>
                </a:solidFill>
                <a:highlight>
                  <a:srgbClr val="FFFF00"/>
                </a:highlight>
                <a:latin typeface="Trebuchet MS" panose="020B0603020202020204"/>
                <a:cs typeface="Trebuchet MS" panose="020B0603020202020204"/>
              </a:rPr>
              <a:t>30</a:t>
            </a:r>
            <a:r>
              <a:rPr sz="3200" spc="-50" dirty="0">
                <a:solidFill>
                  <a:srgbClr val="3C3C3C"/>
                </a:solidFill>
                <a:latin typeface="Trebuchet MS" panose="020B0603020202020204"/>
                <a:cs typeface="Trebuchet MS" panose="020B0603020202020204"/>
              </a:rPr>
              <a:t>  </a:t>
            </a:r>
            <a:r>
              <a:rPr sz="3200" spc="-180" dirty="0">
                <a:solidFill>
                  <a:srgbClr val="3C3C3C"/>
                </a:solidFill>
                <a:latin typeface="Trebuchet MS" panose="020B0603020202020204"/>
                <a:cs typeface="Trebuchet MS" panose="020B0603020202020204"/>
              </a:rPr>
              <a:t>min</a:t>
            </a:r>
            <a:endParaRPr sz="3200" dirty="0">
              <a:latin typeface="Trebuchet MS" panose="020B0603020202020204"/>
              <a:cs typeface="Trebuchet MS" panose="020B0603020202020204"/>
            </a:endParaRPr>
          </a:p>
          <a:p>
            <a:pPr marL="12700" marR="19685">
              <a:lnSpc>
                <a:spcPct val="80000"/>
              </a:lnSpc>
              <a:spcBef>
                <a:spcPts val="1325"/>
              </a:spcBef>
            </a:pPr>
            <a:r>
              <a:rPr lang="en-US" sz="3200" spc="-145" dirty="0">
                <a:solidFill>
                  <a:srgbClr val="FF0000"/>
                </a:solidFill>
                <a:latin typeface="Trebuchet MS" panose="020B0603020202020204"/>
                <a:cs typeface="Trebuchet MS" panose="020B0603020202020204"/>
              </a:rPr>
              <a:t>-</a:t>
            </a:r>
            <a:r>
              <a:rPr sz="3200" spc="-145" dirty="0">
                <a:solidFill>
                  <a:srgbClr val="FF0000"/>
                </a:solidFill>
                <a:latin typeface="Trebuchet MS" panose="020B0603020202020204"/>
                <a:cs typeface="Trebuchet MS" panose="020B0603020202020204"/>
              </a:rPr>
              <a:t>Stomach</a:t>
            </a:r>
            <a:r>
              <a:rPr sz="3200" spc="-80" dirty="0">
                <a:solidFill>
                  <a:srgbClr val="FF0000"/>
                </a:solidFill>
                <a:latin typeface="Trebuchet MS" panose="020B0603020202020204"/>
                <a:cs typeface="Trebuchet MS" panose="020B0603020202020204"/>
              </a:rPr>
              <a:t> </a:t>
            </a:r>
            <a:r>
              <a:rPr sz="3200" spc="-135" dirty="0">
                <a:solidFill>
                  <a:srgbClr val="FF0000"/>
                </a:solidFill>
                <a:latin typeface="Trebuchet MS" panose="020B0603020202020204"/>
                <a:cs typeface="Trebuchet MS" panose="020B0603020202020204"/>
              </a:rPr>
              <a:t>is </a:t>
            </a:r>
            <a:r>
              <a:rPr sz="3200" spc="-130" dirty="0">
                <a:solidFill>
                  <a:srgbClr val="FF0000"/>
                </a:solidFill>
                <a:latin typeface="Trebuchet MS" panose="020B0603020202020204"/>
                <a:cs typeface="Trebuchet MS" panose="020B0603020202020204"/>
              </a:rPr>
              <a:t> </a:t>
            </a:r>
            <a:r>
              <a:rPr sz="3200" spc="-170" dirty="0">
                <a:solidFill>
                  <a:srgbClr val="FF0000"/>
                </a:solidFill>
                <a:latin typeface="Trebuchet MS" panose="020B0603020202020204"/>
                <a:cs typeface="Trebuchet MS" panose="020B0603020202020204"/>
              </a:rPr>
              <a:t>e</a:t>
            </a:r>
            <a:r>
              <a:rPr sz="3200" spc="-155" dirty="0">
                <a:solidFill>
                  <a:srgbClr val="FF0000"/>
                </a:solidFill>
                <a:latin typeface="Trebuchet MS" panose="020B0603020202020204"/>
                <a:cs typeface="Trebuchet MS" panose="020B0603020202020204"/>
              </a:rPr>
              <a:t>n</a:t>
            </a:r>
            <a:r>
              <a:rPr sz="3200" spc="-195" dirty="0">
                <a:solidFill>
                  <a:srgbClr val="FF0000"/>
                </a:solidFill>
                <a:latin typeface="Trebuchet MS" panose="020B0603020202020204"/>
                <a:cs typeface="Trebuchet MS" panose="020B0603020202020204"/>
              </a:rPr>
              <a:t>l</a:t>
            </a:r>
            <a:r>
              <a:rPr sz="3200" spc="-350" dirty="0">
                <a:solidFill>
                  <a:srgbClr val="FF0000"/>
                </a:solidFill>
                <a:latin typeface="Trebuchet MS" panose="020B0603020202020204"/>
                <a:cs typeface="Trebuchet MS" panose="020B0603020202020204"/>
              </a:rPr>
              <a:t>a</a:t>
            </a:r>
            <a:r>
              <a:rPr sz="3200" spc="10" dirty="0">
                <a:solidFill>
                  <a:srgbClr val="FF0000"/>
                </a:solidFill>
                <a:latin typeface="Trebuchet MS" panose="020B0603020202020204"/>
                <a:cs typeface="Trebuchet MS" panose="020B0603020202020204"/>
              </a:rPr>
              <a:t>r</a:t>
            </a:r>
            <a:r>
              <a:rPr sz="3200" spc="-190" dirty="0">
                <a:solidFill>
                  <a:srgbClr val="FF0000"/>
                </a:solidFill>
                <a:latin typeface="Trebuchet MS" panose="020B0603020202020204"/>
                <a:cs typeface="Trebuchet MS" panose="020B0603020202020204"/>
              </a:rPr>
              <a:t>ged</a:t>
            </a:r>
            <a:r>
              <a:rPr sz="3200" spc="-60" dirty="0">
                <a:solidFill>
                  <a:srgbClr val="FF0000"/>
                </a:solidFill>
                <a:latin typeface="Trebuchet MS" panose="020B0603020202020204"/>
                <a:cs typeface="Trebuchet MS" panose="020B0603020202020204"/>
              </a:rPr>
              <a:t> </a:t>
            </a:r>
            <a:r>
              <a:rPr sz="3200" spc="-65" dirty="0">
                <a:solidFill>
                  <a:srgbClr val="3C3C3C"/>
                </a:solidFill>
                <a:latin typeface="Trebuchet MS" panose="020B0603020202020204"/>
                <a:cs typeface="Trebuchet MS" panose="020B0603020202020204"/>
              </a:rPr>
              <a:t>r</a:t>
            </a:r>
            <a:r>
              <a:rPr sz="3200" spc="-200" dirty="0">
                <a:solidFill>
                  <a:srgbClr val="3C3C3C"/>
                </a:solidFill>
                <a:latin typeface="Trebuchet MS" panose="020B0603020202020204"/>
                <a:cs typeface="Trebuchet MS" panose="020B0603020202020204"/>
              </a:rPr>
              <a:t>eac</a:t>
            </a:r>
            <a:r>
              <a:rPr sz="3200" spc="-195" dirty="0">
                <a:solidFill>
                  <a:srgbClr val="3C3C3C"/>
                </a:solidFill>
                <a:latin typeface="Trebuchet MS" panose="020B0603020202020204"/>
                <a:cs typeface="Trebuchet MS" panose="020B0603020202020204"/>
              </a:rPr>
              <a:t>h</a:t>
            </a:r>
            <a:r>
              <a:rPr sz="3200" spc="-170" dirty="0">
                <a:solidFill>
                  <a:srgbClr val="3C3C3C"/>
                </a:solidFill>
                <a:latin typeface="Trebuchet MS" panose="020B0603020202020204"/>
                <a:cs typeface="Trebuchet MS" panose="020B0603020202020204"/>
              </a:rPr>
              <a:t>ing  </a:t>
            </a:r>
            <a:r>
              <a:rPr sz="3200" spc="-185" dirty="0">
                <a:solidFill>
                  <a:srgbClr val="3C3C3C"/>
                </a:solidFill>
                <a:latin typeface="Trebuchet MS" panose="020B0603020202020204"/>
                <a:cs typeface="Trebuchet MS" panose="020B0603020202020204"/>
              </a:rPr>
              <a:t>t</a:t>
            </a:r>
            <a:r>
              <a:rPr sz="3200" spc="-135" dirty="0">
                <a:solidFill>
                  <a:srgbClr val="3C3C3C"/>
                </a:solidFill>
                <a:latin typeface="Trebuchet MS" panose="020B0603020202020204"/>
                <a:cs typeface="Trebuchet MS" panose="020B0603020202020204"/>
              </a:rPr>
              <a:t>h</a:t>
            </a:r>
            <a:r>
              <a:rPr sz="3200" spc="-200" dirty="0">
                <a:solidFill>
                  <a:srgbClr val="3C3C3C"/>
                </a:solidFill>
                <a:latin typeface="Trebuchet MS" panose="020B0603020202020204"/>
                <a:cs typeface="Trebuchet MS" panose="020B0603020202020204"/>
              </a:rPr>
              <a:t>e</a:t>
            </a:r>
            <a:r>
              <a:rPr sz="3200" spc="-85" dirty="0">
                <a:solidFill>
                  <a:srgbClr val="3C3C3C"/>
                </a:solidFill>
                <a:latin typeface="Trebuchet MS" panose="020B0603020202020204"/>
                <a:cs typeface="Trebuchet MS" panose="020B0603020202020204"/>
              </a:rPr>
              <a:t> </a:t>
            </a:r>
            <a:r>
              <a:rPr sz="3200" spc="-170" dirty="0">
                <a:solidFill>
                  <a:srgbClr val="3C3C3C"/>
                </a:solidFill>
                <a:latin typeface="Trebuchet MS" panose="020B0603020202020204"/>
                <a:cs typeface="Trebuchet MS" panose="020B0603020202020204"/>
              </a:rPr>
              <a:t>pelvis</a:t>
            </a:r>
            <a:r>
              <a:rPr lang="en-US" sz="3200" spc="-170" dirty="0">
                <a:solidFill>
                  <a:srgbClr val="3C3C3C"/>
                </a:solidFill>
                <a:latin typeface="Trebuchet MS" panose="020B0603020202020204"/>
                <a:cs typeface="Trebuchet MS" panose="020B0603020202020204"/>
              </a:rPr>
              <a:t>.</a:t>
            </a:r>
          </a:p>
          <a:p>
            <a:pPr marL="12700" marR="19685">
              <a:lnSpc>
                <a:spcPct val="80000"/>
              </a:lnSpc>
              <a:spcBef>
                <a:spcPts val="1325"/>
              </a:spcBef>
            </a:pPr>
            <a:r>
              <a:rPr lang="en-US" sz="3200" spc="-170" dirty="0">
                <a:solidFill>
                  <a:srgbClr val="3C3C3C"/>
                </a:solidFill>
                <a:latin typeface="Trebuchet MS" panose="020B0603020202020204"/>
                <a:cs typeface="Trebuchet MS" panose="020B0603020202020204"/>
              </a:rPr>
              <a:t>-Barium </a:t>
            </a:r>
            <a:r>
              <a:rPr lang="en-US" sz="3200" spc="-170" dirty="0">
                <a:solidFill>
                  <a:srgbClr val="FF0000"/>
                </a:solidFill>
                <a:latin typeface="Trebuchet MS" panose="020B0603020202020204"/>
                <a:cs typeface="Trebuchet MS" panose="020B0603020202020204"/>
              </a:rPr>
              <a:t>does not </a:t>
            </a:r>
            <a:r>
              <a:rPr lang="en-US" sz="3200" spc="-170" dirty="0">
                <a:solidFill>
                  <a:srgbClr val="3C3C3C"/>
                </a:solidFill>
                <a:latin typeface="Trebuchet MS" panose="020B0603020202020204"/>
                <a:cs typeface="Trebuchet MS" panose="020B0603020202020204"/>
              </a:rPr>
              <a:t>pass into duodenum.</a:t>
            </a:r>
          </a:p>
          <a:p>
            <a:pPr marL="12700" marR="19685">
              <a:lnSpc>
                <a:spcPct val="80000"/>
              </a:lnSpc>
              <a:spcBef>
                <a:spcPts val="1325"/>
              </a:spcBef>
            </a:pPr>
            <a:endParaRPr sz="3200" dirty="0">
              <a:latin typeface="Trebuchet MS" panose="020B0603020202020204"/>
              <a:cs typeface="Trebuchet MS" panose="020B060302020202020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1112520"/>
            <a:ext cx="3736848" cy="4526280"/>
          </a:xfrm>
          <a:prstGeom prst="rect">
            <a:avLst/>
          </a:prstGeom>
        </p:spPr>
      </p:pic>
      <p:pic>
        <p:nvPicPr>
          <p:cNvPr id="3" name="object 3"/>
          <p:cNvPicPr/>
          <p:nvPr/>
        </p:nvPicPr>
        <p:blipFill>
          <a:blip r:embed="rId3" cstate="print"/>
          <a:stretch>
            <a:fillRect/>
          </a:stretch>
        </p:blipFill>
        <p:spPr>
          <a:xfrm>
            <a:off x="6096000" y="1143000"/>
            <a:ext cx="3959352" cy="446532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03832" y="457199"/>
            <a:ext cx="8354568" cy="6138671"/>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838200"/>
            <a:ext cx="3995420" cy="453390"/>
          </a:xfrm>
          <a:prstGeom prst="rect">
            <a:avLst/>
          </a:prstGeom>
        </p:spPr>
        <p:txBody>
          <a:bodyPr vert="horz" wrap="square" lIns="0" tIns="13335" rIns="0" bIns="0" rtlCol="0">
            <a:spAutoFit/>
          </a:bodyPr>
          <a:lstStyle/>
          <a:p>
            <a:pPr marL="12700">
              <a:lnSpc>
                <a:spcPct val="100000"/>
              </a:lnSpc>
              <a:spcBef>
                <a:spcPts val="105"/>
              </a:spcBef>
            </a:pPr>
            <a:r>
              <a:rPr spc="95" dirty="0"/>
              <a:t>OTHER</a:t>
            </a:r>
            <a:r>
              <a:rPr spc="-150" dirty="0"/>
              <a:t> </a:t>
            </a:r>
            <a:r>
              <a:rPr spc="75" dirty="0"/>
              <a:t>INVESTIGATIONS</a:t>
            </a:r>
          </a:p>
        </p:txBody>
      </p:sp>
      <p:sp>
        <p:nvSpPr>
          <p:cNvPr id="3" name="object 3"/>
          <p:cNvSpPr txBox="1"/>
          <p:nvPr/>
        </p:nvSpPr>
        <p:spPr>
          <a:xfrm>
            <a:off x="990600" y="1371600"/>
            <a:ext cx="2763520" cy="4380686"/>
          </a:xfrm>
          <a:prstGeom prst="rect">
            <a:avLst/>
          </a:prstGeom>
        </p:spPr>
        <p:txBody>
          <a:bodyPr vert="horz" wrap="square" lIns="0" tIns="162560" rIns="0" bIns="0" rtlCol="0">
            <a:spAutoFit/>
          </a:bodyPr>
          <a:lstStyle/>
          <a:p>
            <a:pPr marL="365760" indent="-353695">
              <a:lnSpc>
                <a:spcPct val="100000"/>
              </a:lnSpc>
              <a:spcBef>
                <a:spcPts val="1280"/>
              </a:spcBef>
              <a:buAutoNum type="arabicPlain" startAt="5"/>
              <a:tabLst>
                <a:tab pos="366395" algn="l"/>
              </a:tabLst>
            </a:pPr>
            <a:r>
              <a:rPr lang="en-US" sz="2800" b="1" spc="335" dirty="0">
                <a:solidFill>
                  <a:srgbClr val="3C3C3C"/>
                </a:solidFill>
                <a:latin typeface="Trebuchet MS" panose="020B0603020202020204"/>
                <a:cs typeface="Trebuchet MS" panose="020B0603020202020204"/>
              </a:rPr>
              <a:t>- </a:t>
            </a:r>
            <a:r>
              <a:rPr sz="2800" b="1" spc="335" dirty="0">
                <a:solidFill>
                  <a:srgbClr val="3C3C3C"/>
                </a:solidFill>
                <a:latin typeface="Trebuchet MS" panose="020B0603020202020204"/>
                <a:cs typeface="Trebuchet MS" panose="020B0603020202020204"/>
              </a:rPr>
              <a:t>CBC</a:t>
            </a:r>
            <a:endParaRPr sz="2800" dirty="0">
              <a:latin typeface="Trebuchet MS" panose="020B0603020202020204"/>
              <a:cs typeface="Trebuchet MS" panose="020B0603020202020204"/>
            </a:endParaRPr>
          </a:p>
          <a:p>
            <a:pPr marL="365760" indent="-353695">
              <a:lnSpc>
                <a:spcPct val="100000"/>
              </a:lnSpc>
              <a:spcBef>
                <a:spcPts val="1180"/>
              </a:spcBef>
              <a:buAutoNum type="arabicPlain" startAt="5"/>
              <a:tabLst>
                <a:tab pos="366395" algn="l"/>
              </a:tabLst>
            </a:pPr>
            <a:r>
              <a:rPr lang="en-US" sz="2800" b="1" spc="150" dirty="0">
                <a:solidFill>
                  <a:srgbClr val="3C3C3C"/>
                </a:solidFill>
                <a:latin typeface="Trebuchet MS" panose="020B0603020202020204"/>
                <a:cs typeface="Trebuchet MS" panose="020B0603020202020204"/>
              </a:rPr>
              <a:t>- </a:t>
            </a:r>
            <a:r>
              <a:rPr sz="2800" b="1" spc="150" dirty="0">
                <a:solidFill>
                  <a:srgbClr val="3C3C3C"/>
                </a:solidFill>
                <a:latin typeface="Trebuchet MS" panose="020B0603020202020204"/>
                <a:cs typeface="Trebuchet MS" panose="020B0603020202020204"/>
              </a:rPr>
              <a:t>LFT</a:t>
            </a:r>
            <a:endParaRPr sz="2800" dirty="0">
              <a:latin typeface="Trebuchet MS" panose="020B0603020202020204"/>
              <a:cs typeface="Trebuchet MS" panose="020B0603020202020204"/>
            </a:endParaRPr>
          </a:p>
          <a:p>
            <a:pPr marL="365760" indent="-353695">
              <a:lnSpc>
                <a:spcPct val="100000"/>
              </a:lnSpc>
              <a:spcBef>
                <a:spcPts val="1175"/>
              </a:spcBef>
              <a:buAutoNum type="arabicPlain" startAt="5"/>
              <a:tabLst>
                <a:tab pos="366395" algn="l"/>
              </a:tabLst>
            </a:pPr>
            <a:r>
              <a:rPr lang="en-US" sz="2800" b="1" spc="175" dirty="0">
                <a:solidFill>
                  <a:srgbClr val="3C3C3C"/>
                </a:solidFill>
                <a:latin typeface="Trebuchet MS" panose="020B0603020202020204"/>
                <a:cs typeface="Trebuchet MS" panose="020B0603020202020204"/>
              </a:rPr>
              <a:t>-</a:t>
            </a:r>
            <a:r>
              <a:rPr sz="2800" b="1" spc="175" dirty="0">
                <a:solidFill>
                  <a:srgbClr val="3C3C3C"/>
                </a:solidFill>
                <a:latin typeface="Trebuchet MS" panose="020B0603020202020204"/>
                <a:cs typeface="Trebuchet MS" panose="020B0603020202020204"/>
              </a:rPr>
              <a:t>KFT</a:t>
            </a:r>
            <a:endParaRPr sz="2800" dirty="0">
              <a:latin typeface="Trebuchet MS" panose="020B0603020202020204"/>
              <a:cs typeface="Trebuchet MS" panose="020B0603020202020204"/>
            </a:endParaRPr>
          </a:p>
          <a:p>
            <a:pPr marL="363220" indent="-350520">
              <a:lnSpc>
                <a:spcPct val="100000"/>
              </a:lnSpc>
              <a:spcBef>
                <a:spcPts val="1180"/>
              </a:spcBef>
              <a:buAutoNum type="arabicPlain" startAt="5"/>
              <a:tabLst>
                <a:tab pos="363220" algn="l"/>
              </a:tabLst>
            </a:pPr>
            <a:r>
              <a:rPr lang="en-US" sz="2800" b="1" i="1" spc="-170" dirty="0">
                <a:solidFill>
                  <a:srgbClr val="3C3C3C"/>
                </a:solidFill>
                <a:latin typeface="Trebuchet MS" panose="020B0603020202020204"/>
                <a:cs typeface="Trebuchet MS" panose="020B0603020202020204"/>
              </a:rPr>
              <a:t>- </a:t>
            </a:r>
            <a:r>
              <a:rPr sz="2800" b="1" i="1" spc="-170" dirty="0">
                <a:solidFill>
                  <a:srgbClr val="3C3C3C"/>
                </a:solidFill>
                <a:latin typeface="Trebuchet MS" panose="020B0603020202020204"/>
                <a:cs typeface="Trebuchet MS" panose="020B0603020202020204"/>
              </a:rPr>
              <a:t>te</a:t>
            </a:r>
            <a:r>
              <a:rPr sz="2800" b="1" i="1" spc="-130" dirty="0">
                <a:solidFill>
                  <a:srgbClr val="3C3C3C"/>
                </a:solidFill>
                <a:latin typeface="Trebuchet MS" panose="020B0603020202020204"/>
                <a:cs typeface="Trebuchet MS" panose="020B0603020202020204"/>
              </a:rPr>
              <a:t>s</a:t>
            </a:r>
            <a:r>
              <a:rPr sz="2800" b="1" i="1" spc="-170" dirty="0">
                <a:solidFill>
                  <a:srgbClr val="3C3C3C"/>
                </a:solidFill>
                <a:latin typeface="Trebuchet MS" panose="020B0603020202020204"/>
                <a:cs typeface="Trebuchet MS" panose="020B0603020202020204"/>
              </a:rPr>
              <a:t>t</a:t>
            </a:r>
            <a:r>
              <a:rPr sz="2800" b="1" i="1" spc="-204" dirty="0">
                <a:solidFill>
                  <a:srgbClr val="3C3C3C"/>
                </a:solidFill>
                <a:latin typeface="Trebuchet MS" panose="020B0603020202020204"/>
                <a:cs typeface="Trebuchet MS" panose="020B0603020202020204"/>
              </a:rPr>
              <a:t>s</a:t>
            </a:r>
            <a:r>
              <a:rPr sz="2800" b="1" i="1" spc="-90" dirty="0">
                <a:solidFill>
                  <a:srgbClr val="3C3C3C"/>
                </a:solidFill>
                <a:latin typeface="Trebuchet MS" panose="020B0603020202020204"/>
                <a:cs typeface="Trebuchet MS" panose="020B0603020202020204"/>
              </a:rPr>
              <a:t> </a:t>
            </a:r>
            <a:r>
              <a:rPr sz="2800" b="1" i="1" spc="-85" dirty="0">
                <a:solidFill>
                  <a:srgbClr val="3C3C3C"/>
                </a:solidFill>
                <a:latin typeface="Trebuchet MS" panose="020B0603020202020204"/>
                <a:cs typeface="Trebuchet MS" panose="020B0603020202020204"/>
              </a:rPr>
              <a:t>f</a:t>
            </a:r>
            <a:r>
              <a:rPr sz="2800" b="1" i="1" spc="-135" dirty="0">
                <a:solidFill>
                  <a:srgbClr val="3C3C3C"/>
                </a:solidFill>
                <a:latin typeface="Trebuchet MS" panose="020B0603020202020204"/>
                <a:cs typeface="Trebuchet MS" panose="020B0603020202020204"/>
              </a:rPr>
              <a:t>o</a:t>
            </a:r>
            <a:r>
              <a:rPr sz="2800" b="1" i="1" spc="-200" dirty="0">
                <a:solidFill>
                  <a:srgbClr val="3C3C3C"/>
                </a:solidFill>
                <a:latin typeface="Trebuchet MS" panose="020B0603020202020204"/>
                <a:cs typeface="Trebuchet MS" panose="020B0603020202020204"/>
              </a:rPr>
              <a:t>r</a:t>
            </a:r>
            <a:r>
              <a:rPr sz="2800" b="1" i="1" spc="-70" dirty="0">
                <a:solidFill>
                  <a:srgbClr val="3C3C3C"/>
                </a:solidFill>
                <a:latin typeface="Trebuchet MS" panose="020B0603020202020204"/>
                <a:cs typeface="Trebuchet MS" panose="020B0603020202020204"/>
              </a:rPr>
              <a:t> </a:t>
            </a:r>
            <a:r>
              <a:rPr sz="2800" b="1" i="1" spc="270" dirty="0">
                <a:solidFill>
                  <a:srgbClr val="3C3C3C"/>
                </a:solidFill>
                <a:latin typeface="Trebuchet MS" panose="020B0603020202020204"/>
                <a:cs typeface="Trebuchet MS" panose="020B0603020202020204"/>
              </a:rPr>
              <a:t>H</a:t>
            </a:r>
            <a:r>
              <a:rPr sz="2800" b="1" i="1" spc="-60" dirty="0">
                <a:solidFill>
                  <a:srgbClr val="3C3C3C"/>
                </a:solidFill>
                <a:latin typeface="Trebuchet MS" panose="020B0603020202020204"/>
                <a:cs typeface="Trebuchet MS" panose="020B0603020202020204"/>
              </a:rPr>
              <a:t> </a:t>
            </a:r>
            <a:r>
              <a:rPr sz="2800" b="1" i="1" spc="-120" dirty="0">
                <a:solidFill>
                  <a:srgbClr val="3C3C3C"/>
                </a:solidFill>
                <a:latin typeface="Trebuchet MS" panose="020B0603020202020204"/>
                <a:cs typeface="Trebuchet MS" panose="020B0603020202020204"/>
              </a:rPr>
              <a:t>p</a:t>
            </a:r>
            <a:r>
              <a:rPr sz="2800" b="1" i="1" spc="-110" dirty="0">
                <a:solidFill>
                  <a:srgbClr val="3C3C3C"/>
                </a:solidFill>
                <a:latin typeface="Trebuchet MS" panose="020B0603020202020204"/>
                <a:cs typeface="Trebuchet MS" panose="020B0603020202020204"/>
              </a:rPr>
              <a:t>yl</a:t>
            </a:r>
            <a:r>
              <a:rPr sz="2800" b="1" i="1" spc="-145" dirty="0">
                <a:solidFill>
                  <a:srgbClr val="3C3C3C"/>
                </a:solidFill>
                <a:latin typeface="Trebuchet MS" panose="020B0603020202020204"/>
                <a:cs typeface="Trebuchet MS" panose="020B0603020202020204"/>
              </a:rPr>
              <a:t>o</a:t>
            </a:r>
            <a:r>
              <a:rPr sz="2800" b="1" i="1" spc="-195" dirty="0">
                <a:solidFill>
                  <a:srgbClr val="3C3C3C"/>
                </a:solidFill>
                <a:latin typeface="Trebuchet MS" panose="020B0603020202020204"/>
                <a:cs typeface="Trebuchet MS" panose="020B0603020202020204"/>
              </a:rPr>
              <a:t>r</a:t>
            </a:r>
            <a:r>
              <a:rPr sz="2800" b="1" i="1" spc="-165" dirty="0">
                <a:solidFill>
                  <a:srgbClr val="3C3C3C"/>
                </a:solidFill>
                <a:latin typeface="Trebuchet MS" panose="020B0603020202020204"/>
                <a:cs typeface="Trebuchet MS" panose="020B0603020202020204"/>
              </a:rPr>
              <a:t>i</a:t>
            </a:r>
            <a:endParaRPr sz="2800" dirty="0">
              <a:latin typeface="Trebuchet MS" panose="020B0603020202020204"/>
              <a:cs typeface="Trebuchet MS" panose="020B0603020202020204"/>
            </a:endParaRPr>
          </a:p>
          <a:p>
            <a:pPr marL="365760" indent="-353695">
              <a:lnSpc>
                <a:spcPct val="100000"/>
              </a:lnSpc>
              <a:spcBef>
                <a:spcPts val="1175"/>
              </a:spcBef>
              <a:buAutoNum type="arabicPlain" startAt="5"/>
              <a:tabLst>
                <a:tab pos="366395" algn="l"/>
              </a:tabLst>
            </a:pPr>
            <a:r>
              <a:rPr lang="en-US" sz="2800" b="1" spc="-30" dirty="0">
                <a:solidFill>
                  <a:srgbClr val="3C3C3C"/>
                </a:solidFill>
                <a:latin typeface="Trebuchet MS" panose="020B0603020202020204"/>
                <a:cs typeface="Trebuchet MS" panose="020B0603020202020204"/>
              </a:rPr>
              <a:t>- </a:t>
            </a:r>
            <a:r>
              <a:rPr sz="2800" b="1" spc="-30" dirty="0">
                <a:solidFill>
                  <a:srgbClr val="3C3C3C"/>
                </a:solidFill>
                <a:latin typeface="Trebuchet MS" panose="020B0603020202020204"/>
                <a:cs typeface="Trebuchet MS" panose="020B0603020202020204"/>
              </a:rPr>
              <a:t>electrolyte</a:t>
            </a:r>
            <a:r>
              <a:rPr sz="2800" b="1" spc="-100" dirty="0">
                <a:solidFill>
                  <a:srgbClr val="3C3C3C"/>
                </a:solidFill>
                <a:latin typeface="Trebuchet MS" panose="020B0603020202020204"/>
                <a:cs typeface="Trebuchet MS" panose="020B0603020202020204"/>
              </a:rPr>
              <a:t> </a:t>
            </a:r>
            <a:r>
              <a:rPr sz="2800" b="1" spc="-35" dirty="0">
                <a:solidFill>
                  <a:srgbClr val="3C3C3C"/>
                </a:solidFill>
                <a:latin typeface="Trebuchet MS" panose="020B0603020202020204"/>
                <a:cs typeface="Trebuchet MS" panose="020B0603020202020204"/>
              </a:rPr>
              <a:t>panel</a:t>
            </a:r>
            <a:endParaRPr sz="2800" dirty="0">
              <a:latin typeface="Trebuchet MS" panose="020B0603020202020204"/>
              <a:cs typeface="Trebuchet MS" panose="020B0603020202020204"/>
            </a:endParaRPr>
          </a:p>
          <a:p>
            <a:pPr marL="12700">
              <a:lnSpc>
                <a:spcPct val="100000"/>
              </a:lnSpc>
              <a:spcBef>
                <a:spcPts val="1180"/>
              </a:spcBef>
            </a:pPr>
            <a:r>
              <a:rPr sz="2800" b="1" spc="-90" dirty="0">
                <a:solidFill>
                  <a:srgbClr val="3C3C3C"/>
                </a:solidFill>
                <a:latin typeface="Trebuchet MS" panose="020B0603020202020204"/>
                <a:cs typeface="Trebuchet MS" panose="020B0603020202020204"/>
              </a:rPr>
              <a:t>1</a:t>
            </a:r>
            <a:r>
              <a:rPr sz="2800" b="1" spc="-85" dirty="0">
                <a:solidFill>
                  <a:srgbClr val="3C3C3C"/>
                </a:solidFill>
                <a:latin typeface="Trebuchet MS" panose="020B0603020202020204"/>
                <a:cs typeface="Trebuchet MS" panose="020B0603020202020204"/>
              </a:rPr>
              <a:t>0</a:t>
            </a:r>
            <a:r>
              <a:rPr sz="2800" b="1" spc="-60" dirty="0">
                <a:solidFill>
                  <a:srgbClr val="3C3C3C"/>
                </a:solidFill>
                <a:latin typeface="Trebuchet MS" panose="020B0603020202020204"/>
                <a:cs typeface="Trebuchet MS" panose="020B0603020202020204"/>
              </a:rPr>
              <a:t> </a:t>
            </a:r>
            <a:r>
              <a:rPr sz="2800" b="1" spc="-85" dirty="0">
                <a:solidFill>
                  <a:srgbClr val="3C3C3C"/>
                </a:solidFill>
                <a:latin typeface="Trebuchet MS" panose="020B0603020202020204"/>
                <a:cs typeface="Trebuchet MS" panose="020B0603020202020204"/>
              </a:rPr>
              <a:t>-</a:t>
            </a:r>
            <a:r>
              <a:rPr sz="2800" b="1" spc="-300" dirty="0">
                <a:solidFill>
                  <a:srgbClr val="3C3C3C"/>
                </a:solidFill>
                <a:latin typeface="Trebuchet MS" panose="020B0603020202020204"/>
                <a:cs typeface="Trebuchet MS" panose="020B0603020202020204"/>
              </a:rPr>
              <a:t> </a:t>
            </a:r>
            <a:r>
              <a:rPr sz="2800" b="1" spc="305" dirty="0">
                <a:solidFill>
                  <a:srgbClr val="3C3C3C"/>
                </a:solidFill>
                <a:latin typeface="Trebuchet MS" panose="020B0603020202020204"/>
                <a:cs typeface="Trebuchet MS" panose="020B0603020202020204"/>
              </a:rPr>
              <a:t>AB</a:t>
            </a:r>
            <a:r>
              <a:rPr sz="2800" b="1" spc="320" dirty="0">
                <a:solidFill>
                  <a:srgbClr val="3C3C3C"/>
                </a:solidFill>
                <a:latin typeface="Trebuchet MS" panose="020B0603020202020204"/>
                <a:cs typeface="Trebuchet MS" panose="020B0603020202020204"/>
              </a:rPr>
              <a:t>G</a:t>
            </a:r>
            <a:r>
              <a:rPr sz="2800" b="1" spc="-10" dirty="0">
                <a:solidFill>
                  <a:srgbClr val="3C3C3C"/>
                </a:solidFill>
                <a:latin typeface="Trebuchet MS" panose="020B0603020202020204"/>
                <a:cs typeface="Trebuchet MS" panose="020B0603020202020204"/>
              </a:rPr>
              <a:t>s</a:t>
            </a:r>
            <a:endParaRPr sz="2800" dirty="0">
              <a:latin typeface="Trebuchet MS" panose="020B0603020202020204"/>
              <a:cs typeface="Trebuchet MS" panose="020B060302020202020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143000"/>
            <a:ext cx="2437765" cy="453390"/>
          </a:xfrm>
          <a:prstGeom prst="rect">
            <a:avLst/>
          </a:prstGeom>
        </p:spPr>
        <p:txBody>
          <a:bodyPr vert="horz" wrap="square" lIns="0" tIns="13335" rIns="0" bIns="0" rtlCol="0">
            <a:spAutoFit/>
          </a:bodyPr>
          <a:lstStyle/>
          <a:p>
            <a:pPr marL="12700">
              <a:lnSpc>
                <a:spcPct val="100000"/>
              </a:lnSpc>
              <a:spcBef>
                <a:spcPts val="105"/>
              </a:spcBef>
            </a:pPr>
            <a:r>
              <a:rPr spc="275" dirty="0"/>
              <a:t>MA</a:t>
            </a:r>
            <a:r>
              <a:rPr spc="254" dirty="0"/>
              <a:t>N</a:t>
            </a:r>
            <a:r>
              <a:rPr spc="100" dirty="0"/>
              <a:t>A</a:t>
            </a:r>
            <a:r>
              <a:rPr spc="190" dirty="0"/>
              <a:t>G</a:t>
            </a:r>
            <a:r>
              <a:rPr spc="-90" dirty="0"/>
              <a:t>E</a:t>
            </a:r>
            <a:r>
              <a:rPr spc="145" dirty="0"/>
              <a:t>MENT</a:t>
            </a:r>
          </a:p>
        </p:txBody>
      </p:sp>
      <p:sp>
        <p:nvSpPr>
          <p:cNvPr id="3" name="object 3"/>
          <p:cNvSpPr txBox="1"/>
          <p:nvPr/>
        </p:nvSpPr>
        <p:spPr>
          <a:xfrm>
            <a:off x="533400" y="1981200"/>
            <a:ext cx="10423525" cy="3459280"/>
          </a:xfrm>
          <a:prstGeom prst="rect">
            <a:avLst/>
          </a:prstGeom>
        </p:spPr>
        <p:txBody>
          <a:bodyPr vert="horz" wrap="square" lIns="0" tIns="12065" rIns="0" bIns="0" rtlCol="0">
            <a:spAutoFit/>
          </a:bodyPr>
          <a:lstStyle/>
          <a:p>
            <a:pPr marL="12700" marR="5080">
              <a:lnSpc>
                <a:spcPct val="100000"/>
              </a:lnSpc>
              <a:spcBef>
                <a:spcPts val="95"/>
              </a:spcBef>
            </a:pPr>
            <a:r>
              <a:rPr sz="2600" spc="-155" dirty="0">
                <a:solidFill>
                  <a:srgbClr val="3C3C3C"/>
                </a:solidFill>
                <a:latin typeface="Trebuchet MS" panose="020B0603020202020204"/>
                <a:cs typeface="Trebuchet MS" panose="020B0603020202020204"/>
              </a:rPr>
              <a:t>Managememt</a:t>
            </a:r>
            <a:r>
              <a:rPr sz="2600" spc="-10" dirty="0">
                <a:solidFill>
                  <a:srgbClr val="3C3C3C"/>
                </a:solidFill>
                <a:latin typeface="Trebuchet MS" panose="020B0603020202020204"/>
                <a:cs typeface="Trebuchet MS" panose="020B0603020202020204"/>
              </a:rPr>
              <a:t> </a:t>
            </a:r>
            <a:r>
              <a:rPr sz="2600" spc="-100" dirty="0">
                <a:solidFill>
                  <a:srgbClr val="3C3C3C"/>
                </a:solidFill>
                <a:latin typeface="Trebuchet MS" panose="020B0603020202020204"/>
                <a:cs typeface="Trebuchet MS" panose="020B0603020202020204"/>
              </a:rPr>
              <a:t>should</a:t>
            </a:r>
            <a:r>
              <a:rPr sz="2600" spc="-60" dirty="0">
                <a:solidFill>
                  <a:srgbClr val="3C3C3C"/>
                </a:solidFill>
                <a:latin typeface="Trebuchet MS" panose="020B0603020202020204"/>
                <a:cs typeface="Trebuchet MS" panose="020B0603020202020204"/>
              </a:rPr>
              <a:t> </a:t>
            </a:r>
            <a:r>
              <a:rPr sz="2600" spc="-155" dirty="0">
                <a:solidFill>
                  <a:srgbClr val="3C3C3C"/>
                </a:solidFill>
                <a:latin typeface="Trebuchet MS" panose="020B0603020202020204"/>
                <a:cs typeface="Trebuchet MS" panose="020B0603020202020204"/>
              </a:rPr>
              <a:t>involve</a:t>
            </a:r>
            <a:r>
              <a:rPr sz="2600" spc="-35" dirty="0">
                <a:solidFill>
                  <a:srgbClr val="3C3C3C"/>
                </a:solidFill>
                <a:latin typeface="Trebuchet MS" panose="020B0603020202020204"/>
                <a:cs typeface="Trebuchet MS" panose="020B0603020202020204"/>
              </a:rPr>
              <a:t> </a:t>
            </a:r>
            <a:r>
              <a:rPr sz="2600" u="sng" spc="-114" dirty="0">
                <a:solidFill>
                  <a:srgbClr val="3C3C3C"/>
                </a:solidFill>
                <a:latin typeface="Trebuchet MS" panose="020B0603020202020204"/>
                <a:cs typeface="Trebuchet MS" panose="020B0603020202020204"/>
              </a:rPr>
              <a:t>correcting</a:t>
            </a:r>
            <a:r>
              <a:rPr sz="2600" u="sng" spc="-35" dirty="0">
                <a:solidFill>
                  <a:srgbClr val="3C3C3C"/>
                </a:solidFill>
                <a:latin typeface="Trebuchet MS" panose="020B0603020202020204"/>
                <a:cs typeface="Trebuchet MS" panose="020B0603020202020204"/>
              </a:rPr>
              <a:t> </a:t>
            </a:r>
            <a:r>
              <a:rPr sz="2600" u="sng" spc="-160" dirty="0">
                <a:solidFill>
                  <a:srgbClr val="3C3C3C"/>
                </a:solidFill>
                <a:latin typeface="Trebuchet MS" panose="020B0603020202020204"/>
                <a:cs typeface="Trebuchet MS" panose="020B0603020202020204"/>
              </a:rPr>
              <a:t>the</a:t>
            </a:r>
            <a:r>
              <a:rPr sz="2600" u="sng" spc="-60" dirty="0">
                <a:solidFill>
                  <a:srgbClr val="3C3C3C"/>
                </a:solidFill>
                <a:latin typeface="Trebuchet MS" panose="020B0603020202020204"/>
                <a:cs typeface="Trebuchet MS" panose="020B0603020202020204"/>
              </a:rPr>
              <a:t> </a:t>
            </a:r>
            <a:r>
              <a:rPr sz="2600" u="sng" spc="-155" dirty="0">
                <a:solidFill>
                  <a:srgbClr val="3C3C3C"/>
                </a:solidFill>
                <a:latin typeface="Trebuchet MS" panose="020B0603020202020204"/>
                <a:cs typeface="Trebuchet MS" panose="020B0603020202020204"/>
              </a:rPr>
              <a:t>metabolic</a:t>
            </a:r>
            <a:r>
              <a:rPr sz="2600" u="sng" spc="-45" dirty="0">
                <a:solidFill>
                  <a:srgbClr val="3C3C3C"/>
                </a:solidFill>
                <a:latin typeface="Trebuchet MS" panose="020B0603020202020204"/>
                <a:cs typeface="Trebuchet MS" panose="020B0603020202020204"/>
              </a:rPr>
              <a:t> </a:t>
            </a:r>
            <a:r>
              <a:rPr sz="2600" u="sng" spc="-145" dirty="0">
                <a:solidFill>
                  <a:srgbClr val="3C3C3C"/>
                </a:solidFill>
                <a:latin typeface="Trebuchet MS" panose="020B0603020202020204"/>
                <a:cs typeface="Trebuchet MS" panose="020B0603020202020204"/>
              </a:rPr>
              <a:t>abnormality</a:t>
            </a:r>
            <a:r>
              <a:rPr sz="2600" u="sng" spc="-25" dirty="0">
                <a:solidFill>
                  <a:srgbClr val="3C3C3C"/>
                </a:solidFill>
                <a:latin typeface="Trebuchet MS" panose="020B0603020202020204"/>
                <a:cs typeface="Trebuchet MS" panose="020B0603020202020204"/>
              </a:rPr>
              <a:t> </a:t>
            </a:r>
            <a:r>
              <a:rPr sz="2600" u="sng" spc="-170" dirty="0">
                <a:solidFill>
                  <a:srgbClr val="3C3C3C"/>
                </a:solidFill>
                <a:latin typeface="Trebuchet MS" panose="020B0603020202020204"/>
                <a:cs typeface="Trebuchet MS" panose="020B0603020202020204"/>
              </a:rPr>
              <a:t>and</a:t>
            </a:r>
            <a:r>
              <a:rPr sz="2600" u="sng" spc="-40" dirty="0">
                <a:solidFill>
                  <a:srgbClr val="3C3C3C"/>
                </a:solidFill>
                <a:latin typeface="Trebuchet MS" panose="020B0603020202020204"/>
                <a:cs typeface="Trebuchet MS" panose="020B0603020202020204"/>
              </a:rPr>
              <a:t> </a:t>
            </a:r>
            <a:r>
              <a:rPr sz="2600" u="sng" spc="-180" dirty="0">
                <a:solidFill>
                  <a:srgbClr val="3C3C3C"/>
                </a:solidFill>
                <a:latin typeface="Trebuchet MS" panose="020B0603020202020204"/>
                <a:cs typeface="Trebuchet MS" panose="020B0603020202020204"/>
              </a:rPr>
              <a:t>dealing </a:t>
            </a:r>
            <a:r>
              <a:rPr sz="2600" u="sng" spc="-770" dirty="0">
                <a:solidFill>
                  <a:srgbClr val="3C3C3C"/>
                </a:solidFill>
                <a:latin typeface="Trebuchet MS" panose="020B0603020202020204"/>
                <a:cs typeface="Trebuchet MS" panose="020B0603020202020204"/>
              </a:rPr>
              <a:t> </a:t>
            </a:r>
            <a:r>
              <a:rPr sz="2600" u="sng" spc="-70" dirty="0">
                <a:solidFill>
                  <a:srgbClr val="3C3C3C"/>
                </a:solidFill>
                <a:latin typeface="Trebuchet MS" panose="020B0603020202020204"/>
                <a:cs typeface="Trebuchet MS" panose="020B0603020202020204"/>
              </a:rPr>
              <a:t>w</a:t>
            </a:r>
            <a:r>
              <a:rPr sz="2600" u="sng" spc="-175" dirty="0">
                <a:solidFill>
                  <a:srgbClr val="3C3C3C"/>
                </a:solidFill>
                <a:latin typeface="Trebuchet MS" panose="020B0603020202020204"/>
                <a:cs typeface="Trebuchet MS" panose="020B0603020202020204"/>
              </a:rPr>
              <a:t>i</a:t>
            </a:r>
            <a:r>
              <a:rPr sz="2600" u="sng" spc="-150" dirty="0">
                <a:solidFill>
                  <a:srgbClr val="3C3C3C"/>
                </a:solidFill>
                <a:latin typeface="Trebuchet MS" panose="020B0603020202020204"/>
                <a:cs typeface="Trebuchet MS" panose="020B0603020202020204"/>
              </a:rPr>
              <a:t>th</a:t>
            </a:r>
            <a:r>
              <a:rPr sz="2600" u="sng" spc="-65" dirty="0">
                <a:solidFill>
                  <a:srgbClr val="3C3C3C"/>
                </a:solidFill>
                <a:latin typeface="Trebuchet MS" panose="020B0603020202020204"/>
                <a:cs typeface="Trebuchet MS" panose="020B0603020202020204"/>
              </a:rPr>
              <a:t> </a:t>
            </a:r>
            <a:r>
              <a:rPr sz="2600" u="sng" spc="-160" dirty="0">
                <a:solidFill>
                  <a:srgbClr val="3C3C3C"/>
                </a:solidFill>
                <a:latin typeface="Trebuchet MS" panose="020B0603020202020204"/>
                <a:cs typeface="Trebuchet MS" panose="020B0603020202020204"/>
              </a:rPr>
              <a:t>the</a:t>
            </a:r>
            <a:r>
              <a:rPr sz="2600" u="sng" spc="-30" dirty="0">
                <a:solidFill>
                  <a:srgbClr val="3C3C3C"/>
                </a:solidFill>
                <a:latin typeface="Trebuchet MS" panose="020B0603020202020204"/>
                <a:cs typeface="Trebuchet MS" panose="020B0603020202020204"/>
              </a:rPr>
              <a:t> </a:t>
            </a:r>
            <a:r>
              <a:rPr sz="2600" u="sng" spc="-185" dirty="0">
                <a:solidFill>
                  <a:srgbClr val="3C3C3C"/>
                </a:solidFill>
                <a:latin typeface="Trebuchet MS" panose="020B0603020202020204"/>
                <a:cs typeface="Trebuchet MS" panose="020B0603020202020204"/>
              </a:rPr>
              <a:t>mechan</a:t>
            </a:r>
            <a:r>
              <a:rPr sz="2600" u="sng" spc="-80" dirty="0">
                <a:solidFill>
                  <a:srgbClr val="3C3C3C"/>
                </a:solidFill>
                <a:latin typeface="Trebuchet MS" panose="020B0603020202020204"/>
                <a:cs typeface="Trebuchet MS" panose="020B0603020202020204"/>
              </a:rPr>
              <a:t>i</a:t>
            </a:r>
            <a:r>
              <a:rPr sz="2600" u="sng" spc="-204" dirty="0">
                <a:solidFill>
                  <a:srgbClr val="3C3C3C"/>
                </a:solidFill>
                <a:latin typeface="Trebuchet MS" panose="020B0603020202020204"/>
                <a:cs typeface="Trebuchet MS" panose="020B0603020202020204"/>
              </a:rPr>
              <a:t>cal</a:t>
            </a:r>
            <a:r>
              <a:rPr sz="2600" u="sng" spc="-20" dirty="0">
                <a:solidFill>
                  <a:srgbClr val="3C3C3C"/>
                </a:solidFill>
                <a:latin typeface="Trebuchet MS" panose="020B0603020202020204"/>
                <a:cs typeface="Trebuchet MS" panose="020B0603020202020204"/>
              </a:rPr>
              <a:t> </a:t>
            </a:r>
            <a:r>
              <a:rPr sz="2600" u="sng" spc="-85" dirty="0">
                <a:solidFill>
                  <a:srgbClr val="3C3C3C"/>
                </a:solidFill>
                <a:latin typeface="Trebuchet MS" panose="020B0603020202020204"/>
                <a:cs typeface="Trebuchet MS" panose="020B0603020202020204"/>
              </a:rPr>
              <a:t>p</a:t>
            </a:r>
            <a:r>
              <a:rPr sz="2600" u="sng" spc="-125" dirty="0">
                <a:solidFill>
                  <a:srgbClr val="3C3C3C"/>
                </a:solidFill>
                <a:latin typeface="Trebuchet MS" panose="020B0603020202020204"/>
                <a:cs typeface="Trebuchet MS" panose="020B0603020202020204"/>
              </a:rPr>
              <a:t>r</a:t>
            </a:r>
            <a:r>
              <a:rPr sz="2600" u="sng" spc="35" dirty="0">
                <a:solidFill>
                  <a:srgbClr val="3C3C3C"/>
                </a:solidFill>
                <a:latin typeface="Trebuchet MS" panose="020B0603020202020204"/>
                <a:cs typeface="Trebuchet MS" panose="020B0603020202020204"/>
              </a:rPr>
              <a:t>o</a:t>
            </a:r>
            <a:r>
              <a:rPr sz="2600" u="sng" spc="-229" dirty="0">
                <a:solidFill>
                  <a:srgbClr val="3C3C3C"/>
                </a:solidFill>
                <a:latin typeface="Trebuchet MS" panose="020B0603020202020204"/>
                <a:cs typeface="Trebuchet MS" panose="020B0603020202020204"/>
              </a:rPr>
              <a:t>b</a:t>
            </a:r>
            <a:r>
              <a:rPr sz="2600" u="sng" spc="-120" dirty="0">
                <a:solidFill>
                  <a:srgbClr val="3C3C3C"/>
                </a:solidFill>
                <a:latin typeface="Trebuchet MS" panose="020B0603020202020204"/>
                <a:cs typeface="Trebuchet MS" panose="020B0603020202020204"/>
              </a:rPr>
              <a:t>l</a:t>
            </a:r>
            <a:r>
              <a:rPr sz="2600" u="sng" spc="-175" dirty="0">
                <a:solidFill>
                  <a:srgbClr val="3C3C3C"/>
                </a:solidFill>
                <a:latin typeface="Trebuchet MS" panose="020B0603020202020204"/>
                <a:cs typeface="Trebuchet MS" panose="020B0603020202020204"/>
              </a:rPr>
              <a:t>e</a:t>
            </a:r>
            <a:r>
              <a:rPr sz="2600" u="sng" spc="-160" dirty="0">
                <a:solidFill>
                  <a:srgbClr val="3C3C3C"/>
                </a:solidFill>
                <a:latin typeface="Trebuchet MS" panose="020B0603020202020204"/>
                <a:cs typeface="Trebuchet MS" panose="020B0603020202020204"/>
              </a:rPr>
              <a:t>m</a:t>
            </a:r>
            <a:r>
              <a:rPr sz="2600" spc="-50" dirty="0">
                <a:solidFill>
                  <a:srgbClr val="3C3C3C"/>
                </a:solidFill>
                <a:latin typeface="Trebuchet MS" panose="020B0603020202020204"/>
                <a:cs typeface="Trebuchet MS" panose="020B0603020202020204"/>
              </a:rPr>
              <a:t> </a:t>
            </a:r>
            <a:r>
              <a:rPr sz="2600" spc="-390" dirty="0">
                <a:solidFill>
                  <a:srgbClr val="3C3C3C"/>
                </a:solidFill>
                <a:latin typeface="Trebuchet MS" panose="020B0603020202020204"/>
                <a:cs typeface="Trebuchet MS" panose="020B0603020202020204"/>
              </a:rPr>
              <a:t>:</a:t>
            </a:r>
            <a:endParaRPr sz="2600" dirty="0">
              <a:latin typeface="Trebuchet MS" panose="020B0603020202020204"/>
              <a:cs typeface="Trebuchet MS" panose="020B0603020202020204"/>
            </a:endParaRPr>
          </a:p>
          <a:p>
            <a:pPr marL="12700">
              <a:lnSpc>
                <a:spcPct val="100000"/>
              </a:lnSpc>
              <a:spcBef>
                <a:spcPts val="1225"/>
              </a:spcBef>
            </a:pPr>
            <a:r>
              <a:rPr sz="2800" spc="-90" dirty="0">
                <a:solidFill>
                  <a:srgbClr val="FF0000"/>
                </a:solidFill>
                <a:latin typeface="Trebuchet MS" panose="020B0603020202020204"/>
                <a:cs typeface="Trebuchet MS" panose="020B0603020202020204"/>
              </a:rPr>
              <a:t>Conservative</a:t>
            </a:r>
            <a:r>
              <a:rPr sz="2800" spc="-45" dirty="0">
                <a:solidFill>
                  <a:srgbClr val="FF0000"/>
                </a:solidFill>
                <a:latin typeface="Trebuchet MS" panose="020B0603020202020204"/>
                <a:cs typeface="Trebuchet MS" panose="020B0603020202020204"/>
              </a:rPr>
              <a:t> </a:t>
            </a:r>
            <a:r>
              <a:rPr sz="2800" spc="-185" dirty="0">
                <a:solidFill>
                  <a:srgbClr val="FF0000"/>
                </a:solidFill>
                <a:latin typeface="Trebuchet MS" panose="020B0603020202020204"/>
                <a:cs typeface="Trebuchet MS" panose="020B0603020202020204"/>
              </a:rPr>
              <a:t>management</a:t>
            </a:r>
            <a:endParaRPr sz="2800" dirty="0">
              <a:latin typeface="Trebuchet MS" panose="020B0603020202020204"/>
              <a:cs typeface="Trebuchet MS" panose="020B0603020202020204"/>
            </a:endParaRPr>
          </a:p>
          <a:p>
            <a:pPr marL="12700">
              <a:lnSpc>
                <a:spcPct val="100000"/>
              </a:lnSpc>
              <a:spcBef>
                <a:spcPts val="1225"/>
              </a:spcBef>
            </a:pPr>
            <a:r>
              <a:rPr sz="2600" b="1" i="1" spc="195" dirty="0">
                <a:solidFill>
                  <a:srgbClr val="3C3C3C"/>
                </a:solidFill>
                <a:latin typeface="Trebuchet MS" panose="020B0603020202020204"/>
                <a:cs typeface="Trebuchet MS" panose="020B0603020202020204"/>
              </a:rPr>
              <a:t>*</a:t>
            </a:r>
            <a:r>
              <a:rPr sz="2600" b="1" i="1" spc="195" dirty="0">
                <a:solidFill>
                  <a:srgbClr val="3C3C3C"/>
                </a:solidFill>
                <a:highlight>
                  <a:srgbClr val="FFFF00"/>
                </a:highlight>
                <a:latin typeface="Trebuchet MS" panose="020B0603020202020204"/>
                <a:cs typeface="Trebuchet MS" panose="020B0603020202020204"/>
              </a:rPr>
              <a:t>NG</a:t>
            </a:r>
            <a:r>
              <a:rPr sz="2600" b="1" i="1" spc="-80" dirty="0">
                <a:solidFill>
                  <a:srgbClr val="3C3C3C"/>
                </a:solidFill>
                <a:highlight>
                  <a:srgbClr val="FFFF00"/>
                </a:highlight>
                <a:latin typeface="Trebuchet MS" panose="020B0603020202020204"/>
                <a:cs typeface="Trebuchet MS" panose="020B0603020202020204"/>
              </a:rPr>
              <a:t> </a:t>
            </a:r>
            <a:r>
              <a:rPr sz="2600" b="1" i="1" spc="-114" dirty="0">
                <a:solidFill>
                  <a:srgbClr val="3C3C3C"/>
                </a:solidFill>
                <a:highlight>
                  <a:srgbClr val="FFFF00"/>
                </a:highlight>
                <a:latin typeface="Trebuchet MS" panose="020B0603020202020204"/>
                <a:cs typeface="Trebuchet MS" panose="020B0603020202020204"/>
              </a:rPr>
              <a:t>tube</a:t>
            </a:r>
            <a:endParaRPr sz="2600" dirty="0">
              <a:highlight>
                <a:srgbClr val="FFFF00"/>
              </a:highlight>
              <a:latin typeface="Trebuchet MS" panose="020B0603020202020204"/>
              <a:cs typeface="Trebuchet MS" panose="020B0603020202020204"/>
            </a:endParaRPr>
          </a:p>
          <a:p>
            <a:pPr marL="12700">
              <a:lnSpc>
                <a:spcPct val="100000"/>
              </a:lnSpc>
              <a:spcBef>
                <a:spcPts val="1225"/>
              </a:spcBef>
            </a:pPr>
            <a:r>
              <a:rPr sz="2600" b="1" i="1" spc="45" dirty="0">
                <a:solidFill>
                  <a:srgbClr val="3C3C3C"/>
                </a:solidFill>
                <a:highlight>
                  <a:srgbClr val="FFFF00"/>
                </a:highlight>
                <a:latin typeface="Trebuchet MS" panose="020B0603020202020204"/>
                <a:cs typeface="Trebuchet MS" panose="020B0603020202020204"/>
              </a:rPr>
              <a:t>*PP</a:t>
            </a:r>
            <a:r>
              <a:rPr lang="en-US" sz="2600" b="1" i="1" spc="45" dirty="0">
                <a:solidFill>
                  <a:srgbClr val="3C3C3C"/>
                </a:solidFill>
                <a:highlight>
                  <a:srgbClr val="FFFF00"/>
                </a:highlight>
                <a:latin typeface="Trebuchet MS" panose="020B0603020202020204"/>
                <a:cs typeface="Trebuchet MS" panose="020B0603020202020204"/>
              </a:rPr>
              <a:t>Is</a:t>
            </a:r>
            <a:endParaRPr sz="2600" dirty="0">
              <a:highlight>
                <a:srgbClr val="FFFF00"/>
              </a:highlight>
              <a:latin typeface="Trebuchet MS" panose="020B0603020202020204"/>
              <a:cs typeface="Trebuchet MS" panose="020B0603020202020204"/>
            </a:endParaRPr>
          </a:p>
          <a:p>
            <a:pPr marL="12700" marR="300990">
              <a:lnSpc>
                <a:spcPct val="100000"/>
              </a:lnSpc>
              <a:spcBef>
                <a:spcPts val="1230"/>
              </a:spcBef>
            </a:pPr>
            <a:r>
              <a:rPr sz="2600" b="1" i="1" spc="-55" dirty="0">
                <a:solidFill>
                  <a:srgbClr val="3C3C3C"/>
                </a:solidFill>
                <a:latin typeface="Trebuchet MS" panose="020B0603020202020204"/>
                <a:cs typeface="Trebuchet MS" panose="020B0603020202020204"/>
              </a:rPr>
              <a:t>*</a:t>
            </a:r>
            <a:r>
              <a:rPr sz="2600" b="1" i="1" spc="-55" dirty="0">
                <a:solidFill>
                  <a:srgbClr val="3C3C3C"/>
                </a:solidFill>
                <a:highlight>
                  <a:srgbClr val="FFFF00"/>
                </a:highlight>
                <a:latin typeface="Trebuchet MS" panose="020B0603020202020204"/>
                <a:cs typeface="Trebuchet MS" panose="020B0603020202020204"/>
              </a:rPr>
              <a:t>IV</a:t>
            </a:r>
            <a:r>
              <a:rPr sz="2600" b="1" i="1" spc="-50" dirty="0">
                <a:solidFill>
                  <a:srgbClr val="3C3C3C"/>
                </a:solidFill>
                <a:highlight>
                  <a:srgbClr val="FFFF00"/>
                </a:highlight>
                <a:latin typeface="Trebuchet MS" panose="020B0603020202020204"/>
                <a:cs typeface="Trebuchet MS" panose="020B0603020202020204"/>
              </a:rPr>
              <a:t> </a:t>
            </a:r>
            <a:r>
              <a:rPr sz="2600" b="1" i="1" spc="-114" dirty="0">
                <a:solidFill>
                  <a:srgbClr val="3C3C3C"/>
                </a:solidFill>
                <a:highlight>
                  <a:srgbClr val="FFFF00"/>
                </a:highlight>
                <a:latin typeface="Trebuchet MS" panose="020B0603020202020204"/>
                <a:cs typeface="Trebuchet MS" panose="020B0603020202020204"/>
              </a:rPr>
              <a:t>isotonic</a:t>
            </a:r>
            <a:r>
              <a:rPr sz="2600" b="1" i="1" spc="-55" dirty="0">
                <a:solidFill>
                  <a:srgbClr val="3C3C3C"/>
                </a:solidFill>
                <a:highlight>
                  <a:srgbClr val="FFFF00"/>
                </a:highlight>
                <a:latin typeface="Trebuchet MS" panose="020B0603020202020204"/>
                <a:cs typeface="Trebuchet MS" panose="020B0603020202020204"/>
              </a:rPr>
              <a:t> </a:t>
            </a:r>
            <a:r>
              <a:rPr sz="2600" b="1" i="1" spc="-135" dirty="0">
                <a:solidFill>
                  <a:srgbClr val="3C3C3C"/>
                </a:solidFill>
                <a:highlight>
                  <a:srgbClr val="FFFF00"/>
                </a:highlight>
                <a:latin typeface="Trebuchet MS" panose="020B0603020202020204"/>
                <a:cs typeface="Trebuchet MS" panose="020B0603020202020204"/>
              </a:rPr>
              <a:t>saline</a:t>
            </a:r>
            <a:r>
              <a:rPr sz="2600" b="1" i="1" spc="-35" dirty="0">
                <a:solidFill>
                  <a:srgbClr val="3C3C3C"/>
                </a:solidFill>
                <a:highlight>
                  <a:srgbClr val="FFFF00"/>
                </a:highlight>
                <a:latin typeface="Trebuchet MS" panose="020B0603020202020204"/>
                <a:cs typeface="Trebuchet MS" panose="020B0603020202020204"/>
              </a:rPr>
              <a:t> </a:t>
            </a:r>
            <a:r>
              <a:rPr sz="2600" b="1" i="1" spc="-135" dirty="0">
                <a:solidFill>
                  <a:srgbClr val="3C3C3C"/>
                </a:solidFill>
                <a:highlight>
                  <a:srgbClr val="FFFF00"/>
                </a:highlight>
                <a:latin typeface="Trebuchet MS" panose="020B0603020202020204"/>
                <a:cs typeface="Trebuchet MS" panose="020B0603020202020204"/>
              </a:rPr>
              <a:t>with</a:t>
            </a:r>
            <a:r>
              <a:rPr sz="2600" b="1" i="1" spc="-30" dirty="0">
                <a:solidFill>
                  <a:srgbClr val="3C3C3C"/>
                </a:solidFill>
                <a:highlight>
                  <a:srgbClr val="FFFF00"/>
                </a:highlight>
                <a:latin typeface="Trebuchet MS" panose="020B0603020202020204"/>
                <a:cs typeface="Trebuchet MS" panose="020B0603020202020204"/>
              </a:rPr>
              <a:t> </a:t>
            </a:r>
            <a:r>
              <a:rPr sz="2600" b="1" i="1" spc="-114" dirty="0">
                <a:solidFill>
                  <a:srgbClr val="3C3C3C"/>
                </a:solidFill>
                <a:highlight>
                  <a:srgbClr val="FFFF00"/>
                </a:highlight>
                <a:latin typeface="Trebuchet MS" panose="020B0603020202020204"/>
                <a:cs typeface="Trebuchet MS" panose="020B0603020202020204"/>
              </a:rPr>
              <a:t>potassium</a:t>
            </a:r>
            <a:r>
              <a:rPr sz="2600" b="1" i="1" spc="-60" dirty="0">
                <a:solidFill>
                  <a:srgbClr val="3C3C3C"/>
                </a:solidFill>
                <a:highlight>
                  <a:srgbClr val="FFFF00"/>
                </a:highlight>
                <a:latin typeface="Trebuchet MS" panose="020B0603020202020204"/>
                <a:cs typeface="Trebuchet MS" panose="020B0603020202020204"/>
              </a:rPr>
              <a:t> </a:t>
            </a:r>
            <a:r>
              <a:rPr sz="2600" b="1" i="1" spc="-100" dirty="0">
                <a:solidFill>
                  <a:srgbClr val="3C3C3C"/>
                </a:solidFill>
                <a:highlight>
                  <a:srgbClr val="FFFF00"/>
                </a:highlight>
                <a:latin typeface="Trebuchet MS" panose="020B0603020202020204"/>
                <a:cs typeface="Trebuchet MS" panose="020B0603020202020204"/>
              </a:rPr>
              <a:t>supplementation</a:t>
            </a:r>
            <a:r>
              <a:rPr sz="2600" b="1" i="1" spc="-30" dirty="0">
                <a:solidFill>
                  <a:srgbClr val="3C3C3C"/>
                </a:solidFill>
                <a:highlight>
                  <a:srgbClr val="FFFF00"/>
                </a:highlight>
                <a:latin typeface="Trebuchet MS" panose="020B0603020202020204"/>
                <a:cs typeface="Trebuchet MS" panose="020B0603020202020204"/>
              </a:rPr>
              <a:t> </a:t>
            </a:r>
            <a:r>
              <a:rPr sz="2600" b="1" i="1" spc="-285" dirty="0">
                <a:solidFill>
                  <a:srgbClr val="3C3C3C"/>
                </a:solidFill>
                <a:latin typeface="Trebuchet MS" panose="020B0603020202020204"/>
                <a:cs typeface="Trebuchet MS" panose="020B0603020202020204"/>
              </a:rPr>
              <a:t>,</a:t>
            </a:r>
            <a:r>
              <a:rPr sz="2600" b="1" i="1" spc="-325" dirty="0">
                <a:solidFill>
                  <a:srgbClr val="3C3C3C"/>
                </a:solidFill>
                <a:latin typeface="Trebuchet MS" panose="020B0603020202020204"/>
                <a:cs typeface="Trebuchet MS" panose="020B0603020202020204"/>
              </a:rPr>
              <a:t> </a:t>
            </a:r>
            <a:r>
              <a:rPr sz="2600" b="1" i="1" spc="-120" dirty="0">
                <a:solidFill>
                  <a:srgbClr val="3C3C3C"/>
                </a:solidFill>
                <a:latin typeface="Trebuchet MS" panose="020B0603020202020204"/>
                <a:cs typeface="Trebuchet MS" panose="020B0603020202020204"/>
              </a:rPr>
              <a:t>replacing</a:t>
            </a:r>
            <a:r>
              <a:rPr sz="2600" b="1" i="1" spc="-35" dirty="0">
                <a:solidFill>
                  <a:srgbClr val="3C3C3C"/>
                </a:solidFill>
                <a:latin typeface="Trebuchet MS" panose="020B0603020202020204"/>
                <a:cs typeface="Trebuchet MS" panose="020B0603020202020204"/>
              </a:rPr>
              <a:t> </a:t>
            </a:r>
            <a:r>
              <a:rPr sz="2600" b="1" i="1" spc="-95" dirty="0">
                <a:solidFill>
                  <a:srgbClr val="3C3C3C"/>
                </a:solidFill>
                <a:latin typeface="Trebuchet MS" panose="020B0603020202020204"/>
                <a:cs typeface="Trebuchet MS" panose="020B0603020202020204"/>
              </a:rPr>
              <a:t>sodium </a:t>
            </a:r>
            <a:r>
              <a:rPr sz="2600" b="1" i="1" spc="-770" dirty="0">
                <a:solidFill>
                  <a:srgbClr val="3C3C3C"/>
                </a:solidFill>
                <a:latin typeface="Trebuchet MS" panose="020B0603020202020204"/>
                <a:cs typeface="Trebuchet MS" panose="020B0603020202020204"/>
              </a:rPr>
              <a:t> </a:t>
            </a:r>
            <a:r>
              <a:rPr sz="2600" b="1" i="1" spc="-114" dirty="0">
                <a:solidFill>
                  <a:srgbClr val="3C3C3C"/>
                </a:solidFill>
                <a:latin typeface="Trebuchet MS" panose="020B0603020202020204"/>
                <a:cs typeface="Trebuchet MS" panose="020B0603020202020204"/>
              </a:rPr>
              <a:t>chloride</a:t>
            </a:r>
            <a:r>
              <a:rPr sz="2600" b="1" i="1" spc="-45" dirty="0">
                <a:solidFill>
                  <a:srgbClr val="3C3C3C"/>
                </a:solidFill>
                <a:latin typeface="Trebuchet MS" panose="020B0603020202020204"/>
                <a:cs typeface="Trebuchet MS" panose="020B0603020202020204"/>
              </a:rPr>
              <a:t> </a:t>
            </a:r>
            <a:r>
              <a:rPr sz="2600" b="1" i="1" spc="-90" dirty="0">
                <a:solidFill>
                  <a:srgbClr val="3C3C3C"/>
                </a:solidFill>
                <a:latin typeface="Trebuchet MS" panose="020B0603020202020204"/>
                <a:cs typeface="Trebuchet MS" panose="020B0603020202020204"/>
              </a:rPr>
              <a:t>and</a:t>
            </a:r>
            <a:r>
              <a:rPr sz="2600" b="1" i="1" spc="-55" dirty="0">
                <a:solidFill>
                  <a:srgbClr val="3C3C3C"/>
                </a:solidFill>
                <a:latin typeface="Trebuchet MS" panose="020B0603020202020204"/>
                <a:cs typeface="Trebuchet MS" panose="020B0603020202020204"/>
              </a:rPr>
              <a:t> </a:t>
            </a:r>
            <a:r>
              <a:rPr sz="2600" b="1" i="1" spc="-170" dirty="0">
                <a:solidFill>
                  <a:srgbClr val="3C3C3C"/>
                </a:solidFill>
                <a:latin typeface="Trebuchet MS" panose="020B0603020202020204"/>
                <a:cs typeface="Trebuchet MS" panose="020B0603020202020204"/>
              </a:rPr>
              <a:t>water</a:t>
            </a:r>
            <a:r>
              <a:rPr sz="2600" b="1" i="1" spc="-35" dirty="0">
                <a:solidFill>
                  <a:srgbClr val="3C3C3C"/>
                </a:solidFill>
                <a:latin typeface="Trebuchet MS" panose="020B0603020202020204"/>
                <a:cs typeface="Trebuchet MS" panose="020B0603020202020204"/>
              </a:rPr>
              <a:t> </a:t>
            </a:r>
            <a:r>
              <a:rPr sz="2600" b="1" i="1" spc="-145" dirty="0">
                <a:solidFill>
                  <a:srgbClr val="3C3C3C"/>
                </a:solidFill>
                <a:latin typeface="Trebuchet MS" panose="020B0603020202020204"/>
                <a:cs typeface="Trebuchet MS" panose="020B0603020202020204"/>
              </a:rPr>
              <a:t>allows</a:t>
            </a:r>
            <a:r>
              <a:rPr sz="2600" b="1" i="1" spc="-50" dirty="0">
                <a:solidFill>
                  <a:srgbClr val="3C3C3C"/>
                </a:solidFill>
                <a:latin typeface="Trebuchet MS" panose="020B0603020202020204"/>
                <a:cs typeface="Trebuchet MS" panose="020B0603020202020204"/>
              </a:rPr>
              <a:t> </a:t>
            </a:r>
            <a:r>
              <a:rPr sz="2600" b="1" i="1" spc="-114" dirty="0">
                <a:solidFill>
                  <a:srgbClr val="3C3C3C"/>
                </a:solidFill>
                <a:latin typeface="Trebuchet MS" panose="020B0603020202020204"/>
                <a:cs typeface="Trebuchet MS" panose="020B0603020202020204"/>
              </a:rPr>
              <a:t>the</a:t>
            </a:r>
            <a:r>
              <a:rPr sz="2600" b="1" i="1" spc="-65" dirty="0">
                <a:solidFill>
                  <a:srgbClr val="3C3C3C"/>
                </a:solidFill>
                <a:latin typeface="Trebuchet MS" panose="020B0603020202020204"/>
                <a:cs typeface="Trebuchet MS" panose="020B0603020202020204"/>
              </a:rPr>
              <a:t> </a:t>
            </a:r>
            <a:r>
              <a:rPr sz="2600" b="1" i="1" spc="-135" dirty="0">
                <a:solidFill>
                  <a:srgbClr val="3C3C3C"/>
                </a:solidFill>
                <a:latin typeface="Trebuchet MS" panose="020B0603020202020204"/>
                <a:cs typeface="Trebuchet MS" panose="020B0603020202020204"/>
              </a:rPr>
              <a:t>kidney</a:t>
            </a:r>
            <a:r>
              <a:rPr sz="2600" b="1" i="1" spc="-35" dirty="0">
                <a:solidFill>
                  <a:srgbClr val="3C3C3C"/>
                </a:solidFill>
                <a:latin typeface="Trebuchet MS" panose="020B0603020202020204"/>
                <a:cs typeface="Trebuchet MS" panose="020B0603020202020204"/>
              </a:rPr>
              <a:t> </a:t>
            </a:r>
            <a:r>
              <a:rPr sz="2600" b="1" i="1" spc="-110" dirty="0">
                <a:solidFill>
                  <a:srgbClr val="3C3C3C"/>
                </a:solidFill>
                <a:latin typeface="Trebuchet MS" panose="020B0603020202020204"/>
                <a:cs typeface="Trebuchet MS" panose="020B0603020202020204"/>
              </a:rPr>
              <a:t>to</a:t>
            </a:r>
            <a:r>
              <a:rPr sz="2600" b="1" i="1" spc="-45" dirty="0">
                <a:solidFill>
                  <a:srgbClr val="3C3C3C"/>
                </a:solidFill>
                <a:latin typeface="Trebuchet MS" panose="020B0603020202020204"/>
                <a:cs typeface="Trebuchet MS" panose="020B0603020202020204"/>
              </a:rPr>
              <a:t> </a:t>
            </a:r>
            <a:r>
              <a:rPr sz="2600" b="1" i="1" spc="-135" dirty="0">
                <a:solidFill>
                  <a:srgbClr val="3C3C3C"/>
                </a:solidFill>
                <a:latin typeface="Trebuchet MS" panose="020B0603020202020204"/>
                <a:cs typeface="Trebuchet MS" panose="020B0603020202020204"/>
              </a:rPr>
              <a:t>correct</a:t>
            </a:r>
            <a:r>
              <a:rPr sz="2600" b="1" i="1" spc="-30" dirty="0">
                <a:solidFill>
                  <a:srgbClr val="3C3C3C"/>
                </a:solidFill>
                <a:latin typeface="Trebuchet MS" panose="020B0603020202020204"/>
                <a:cs typeface="Trebuchet MS" panose="020B0603020202020204"/>
              </a:rPr>
              <a:t> </a:t>
            </a:r>
            <a:r>
              <a:rPr sz="2600" b="1" i="1" spc="-120" dirty="0">
                <a:solidFill>
                  <a:srgbClr val="3C3C3C"/>
                </a:solidFill>
                <a:latin typeface="Trebuchet MS" panose="020B0603020202020204"/>
                <a:cs typeface="Trebuchet MS" panose="020B0603020202020204"/>
              </a:rPr>
              <a:t>acid</a:t>
            </a:r>
            <a:r>
              <a:rPr sz="2600" b="1" i="1" spc="-55" dirty="0">
                <a:solidFill>
                  <a:srgbClr val="3C3C3C"/>
                </a:solidFill>
                <a:latin typeface="Trebuchet MS" panose="020B0603020202020204"/>
                <a:cs typeface="Trebuchet MS" panose="020B0603020202020204"/>
              </a:rPr>
              <a:t> </a:t>
            </a:r>
            <a:r>
              <a:rPr sz="2600" b="1" i="1" spc="-140" dirty="0">
                <a:solidFill>
                  <a:srgbClr val="3C3C3C"/>
                </a:solidFill>
                <a:latin typeface="Trebuchet MS" panose="020B0603020202020204"/>
                <a:cs typeface="Trebuchet MS" panose="020B0603020202020204"/>
              </a:rPr>
              <a:t>base</a:t>
            </a:r>
            <a:r>
              <a:rPr sz="2600" b="1" i="1" spc="-65" dirty="0">
                <a:solidFill>
                  <a:srgbClr val="3C3C3C"/>
                </a:solidFill>
                <a:latin typeface="Trebuchet MS" panose="020B0603020202020204"/>
                <a:cs typeface="Trebuchet MS" panose="020B0603020202020204"/>
              </a:rPr>
              <a:t> </a:t>
            </a:r>
            <a:r>
              <a:rPr sz="2600" b="1" i="1" spc="-125" dirty="0">
                <a:solidFill>
                  <a:srgbClr val="3C3C3C"/>
                </a:solidFill>
                <a:latin typeface="Trebuchet MS" panose="020B0603020202020204"/>
                <a:cs typeface="Trebuchet MS" panose="020B0603020202020204"/>
              </a:rPr>
              <a:t>abnormality</a:t>
            </a:r>
            <a:endParaRPr sz="2600" dirty="0">
              <a:latin typeface="Trebuchet MS" panose="020B0603020202020204"/>
              <a:cs typeface="Trebuchet MS" panose="020B0603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8"/>
          </a:xfrm>
          <a:prstGeom prst="rect">
            <a:avLst/>
          </a:prstGeom>
        </p:spPr>
      </p:pic>
      <p:sp>
        <p:nvSpPr>
          <p:cNvPr id="3" name="object 3"/>
          <p:cNvSpPr txBox="1"/>
          <p:nvPr/>
        </p:nvSpPr>
        <p:spPr>
          <a:xfrm>
            <a:off x="560019" y="382981"/>
            <a:ext cx="3353435" cy="512445"/>
          </a:xfrm>
          <a:prstGeom prst="rect">
            <a:avLst/>
          </a:prstGeom>
        </p:spPr>
        <p:txBody>
          <a:bodyPr vert="horz" wrap="square" lIns="0" tIns="12065" rIns="0" bIns="0" rtlCol="0">
            <a:spAutoFit/>
          </a:bodyPr>
          <a:lstStyle/>
          <a:p>
            <a:pPr marL="12700">
              <a:lnSpc>
                <a:spcPct val="100000"/>
              </a:lnSpc>
              <a:spcBef>
                <a:spcPts val="95"/>
              </a:spcBef>
            </a:pPr>
            <a:r>
              <a:rPr sz="3200" b="1" spc="140" dirty="0">
                <a:solidFill>
                  <a:srgbClr val="C00000"/>
                </a:solidFill>
                <a:latin typeface="Trebuchet MS" panose="020B0603020202020204"/>
                <a:cs typeface="Trebuchet MS" panose="020B0603020202020204"/>
              </a:rPr>
              <a:t>How</a:t>
            </a:r>
            <a:r>
              <a:rPr sz="3200" b="1" spc="-90" dirty="0">
                <a:solidFill>
                  <a:srgbClr val="C00000"/>
                </a:solidFill>
                <a:latin typeface="Trebuchet MS" panose="020B0603020202020204"/>
                <a:cs typeface="Trebuchet MS" panose="020B0603020202020204"/>
              </a:rPr>
              <a:t> </a:t>
            </a:r>
            <a:r>
              <a:rPr sz="3200" b="1" spc="-30" dirty="0">
                <a:solidFill>
                  <a:srgbClr val="C00000"/>
                </a:solidFill>
                <a:latin typeface="Trebuchet MS" panose="020B0603020202020204"/>
                <a:cs typeface="Trebuchet MS" panose="020B0603020202020204"/>
              </a:rPr>
              <a:t>the</a:t>
            </a:r>
            <a:r>
              <a:rPr sz="3200" b="1" spc="-105" dirty="0">
                <a:solidFill>
                  <a:srgbClr val="C00000"/>
                </a:solidFill>
                <a:latin typeface="Trebuchet MS" panose="020B0603020202020204"/>
                <a:cs typeface="Trebuchet MS" panose="020B0603020202020204"/>
              </a:rPr>
              <a:t> </a:t>
            </a:r>
            <a:r>
              <a:rPr sz="3200" b="1" spc="-35" dirty="0">
                <a:solidFill>
                  <a:srgbClr val="C00000"/>
                </a:solidFill>
                <a:latin typeface="Trebuchet MS" panose="020B0603020202020204"/>
                <a:cs typeface="Trebuchet MS" panose="020B0603020202020204"/>
              </a:rPr>
              <a:t>bleeding</a:t>
            </a:r>
            <a:endParaRPr sz="3200">
              <a:latin typeface="Trebuchet MS" panose="020B0603020202020204"/>
              <a:cs typeface="Trebuchet MS" panose="020B0603020202020204"/>
            </a:endParaRPr>
          </a:p>
        </p:txBody>
      </p:sp>
      <p:sp>
        <p:nvSpPr>
          <p:cNvPr id="4" name="object 4"/>
          <p:cNvSpPr txBox="1"/>
          <p:nvPr/>
        </p:nvSpPr>
        <p:spPr>
          <a:xfrm>
            <a:off x="560019" y="870915"/>
            <a:ext cx="1356360" cy="512445"/>
          </a:xfrm>
          <a:prstGeom prst="rect">
            <a:avLst/>
          </a:prstGeom>
        </p:spPr>
        <p:txBody>
          <a:bodyPr vert="horz" wrap="square" lIns="0" tIns="12065" rIns="0" bIns="0" rtlCol="0">
            <a:spAutoFit/>
          </a:bodyPr>
          <a:lstStyle/>
          <a:p>
            <a:pPr marL="12700">
              <a:lnSpc>
                <a:spcPct val="100000"/>
              </a:lnSpc>
              <a:spcBef>
                <a:spcPts val="95"/>
              </a:spcBef>
            </a:pPr>
            <a:r>
              <a:rPr sz="3200" b="1" spc="10" dirty="0">
                <a:solidFill>
                  <a:srgbClr val="C00000"/>
                </a:solidFill>
                <a:latin typeface="Trebuchet MS" panose="020B0603020202020204"/>
                <a:cs typeface="Trebuchet MS" panose="020B0603020202020204"/>
              </a:rPr>
              <a:t>occur</a:t>
            </a:r>
            <a:r>
              <a:rPr sz="3200" b="1" spc="-180" dirty="0">
                <a:solidFill>
                  <a:srgbClr val="C00000"/>
                </a:solidFill>
                <a:latin typeface="Trebuchet MS" panose="020B0603020202020204"/>
                <a:cs typeface="Trebuchet MS" panose="020B0603020202020204"/>
              </a:rPr>
              <a:t> </a:t>
            </a:r>
            <a:r>
              <a:rPr sz="3200" b="1" spc="-204" dirty="0">
                <a:solidFill>
                  <a:srgbClr val="C00000"/>
                </a:solidFill>
                <a:latin typeface="Trebuchet MS" panose="020B0603020202020204"/>
                <a:cs typeface="Trebuchet MS" panose="020B0603020202020204"/>
              </a:rPr>
              <a:t>?</a:t>
            </a:r>
            <a:endParaRPr sz="3200">
              <a:latin typeface="Trebuchet MS" panose="020B0603020202020204"/>
              <a:cs typeface="Trebuchet MS" panose="020B0603020202020204"/>
            </a:endParaRPr>
          </a:p>
        </p:txBody>
      </p:sp>
      <p:pic>
        <p:nvPicPr>
          <p:cNvPr id="5" name="object 5"/>
          <p:cNvPicPr/>
          <p:nvPr/>
        </p:nvPicPr>
        <p:blipFill>
          <a:blip r:embed="rId3" cstate="print"/>
          <a:stretch>
            <a:fillRect/>
          </a:stretch>
        </p:blipFill>
        <p:spPr>
          <a:xfrm>
            <a:off x="481583" y="1441703"/>
            <a:ext cx="3264408" cy="3066288"/>
          </a:xfrm>
          <a:prstGeom prst="rect">
            <a:avLst/>
          </a:prstGeom>
        </p:spPr>
      </p:pic>
      <p:sp>
        <p:nvSpPr>
          <p:cNvPr id="6" name="object 6"/>
          <p:cNvSpPr txBox="1"/>
          <p:nvPr/>
        </p:nvSpPr>
        <p:spPr>
          <a:xfrm>
            <a:off x="459740" y="4388561"/>
            <a:ext cx="3125470" cy="2133600"/>
          </a:xfrm>
          <a:prstGeom prst="rect">
            <a:avLst/>
          </a:prstGeom>
        </p:spPr>
        <p:txBody>
          <a:bodyPr vert="horz" wrap="square" lIns="0" tIns="12700" rIns="0" bIns="0" rtlCol="0">
            <a:spAutoFit/>
          </a:bodyPr>
          <a:lstStyle/>
          <a:p>
            <a:pPr marL="12700">
              <a:lnSpc>
                <a:spcPct val="100000"/>
              </a:lnSpc>
              <a:spcBef>
                <a:spcPts val="100"/>
              </a:spcBef>
            </a:pPr>
            <a:r>
              <a:rPr sz="1800" spc="-100" dirty="0">
                <a:solidFill>
                  <a:srgbClr val="415564"/>
                </a:solidFill>
                <a:latin typeface="Trebuchet MS" panose="020B0603020202020204"/>
                <a:cs typeface="Trebuchet MS" panose="020B0603020202020204"/>
              </a:rPr>
              <a:t>b</a:t>
            </a:r>
            <a:r>
              <a:rPr sz="1800" spc="-155" dirty="0">
                <a:solidFill>
                  <a:srgbClr val="415564"/>
                </a:solidFill>
                <a:latin typeface="Trebuchet MS" panose="020B0603020202020204"/>
                <a:cs typeface="Trebuchet MS" panose="020B0603020202020204"/>
              </a:rPr>
              <a:t>l</a:t>
            </a:r>
            <a:r>
              <a:rPr sz="1800" spc="-110" dirty="0">
                <a:solidFill>
                  <a:srgbClr val="415564"/>
                </a:solidFill>
                <a:latin typeface="Trebuchet MS" panose="020B0603020202020204"/>
                <a:cs typeface="Trebuchet MS" panose="020B0603020202020204"/>
              </a:rPr>
              <a:t>ee</a:t>
            </a:r>
            <a:r>
              <a:rPr sz="1800" spc="-120" dirty="0">
                <a:solidFill>
                  <a:srgbClr val="415564"/>
                </a:solidFill>
                <a:latin typeface="Trebuchet MS" panose="020B0603020202020204"/>
                <a:cs typeface="Trebuchet MS" panose="020B0603020202020204"/>
              </a:rPr>
              <a:t>d</a:t>
            </a:r>
            <a:r>
              <a:rPr sz="1800" spc="-135" dirty="0">
                <a:solidFill>
                  <a:srgbClr val="415564"/>
                </a:solidFill>
                <a:latin typeface="Trebuchet MS" panose="020B0603020202020204"/>
                <a:cs typeface="Trebuchet MS" panose="020B0603020202020204"/>
              </a:rPr>
              <a:t>i</a:t>
            </a:r>
            <a:r>
              <a:rPr sz="1800" spc="-80" dirty="0">
                <a:solidFill>
                  <a:srgbClr val="415564"/>
                </a:solidFill>
                <a:latin typeface="Trebuchet MS" panose="020B0603020202020204"/>
                <a:cs typeface="Trebuchet MS" panose="020B0603020202020204"/>
              </a:rPr>
              <a:t>n</a:t>
            </a:r>
            <a:r>
              <a:rPr sz="1800" spc="-135" dirty="0">
                <a:solidFill>
                  <a:srgbClr val="415564"/>
                </a:solidFill>
                <a:latin typeface="Trebuchet MS" panose="020B0603020202020204"/>
                <a:cs typeface="Trebuchet MS" panose="020B0603020202020204"/>
              </a:rPr>
              <a:t>g</a:t>
            </a:r>
            <a:r>
              <a:rPr sz="1800" spc="-45" dirty="0">
                <a:solidFill>
                  <a:srgbClr val="415564"/>
                </a:solidFill>
                <a:latin typeface="Trebuchet MS" panose="020B0603020202020204"/>
                <a:cs typeface="Trebuchet MS" panose="020B0603020202020204"/>
              </a:rPr>
              <a:t> </a:t>
            </a:r>
            <a:r>
              <a:rPr sz="1800" spc="-125" dirty="0">
                <a:solidFill>
                  <a:srgbClr val="415564"/>
                </a:solidFill>
                <a:latin typeface="Trebuchet MS" panose="020B0603020202020204"/>
                <a:cs typeface="Trebuchet MS" panose="020B0603020202020204"/>
              </a:rPr>
              <a:t>can</a:t>
            </a:r>
            <a:r>
              <a:rPr sz="1800" spc="-55" dirty="0">
                <a:solidFill>
                  <a:srgbClr val="415564"/>
                </a:solidFill>
                <a:latin typeface="Trebuchet MS" panose="020B0603020202020204"/>
                <a:cs typeface="Trebuchet MS" panose="020B0603020202020204"/>
              </a:rPr>
              <a:t> </a:t>
            </a:r>
            <a:r>
              <a:rPr sz="1800" spc="15" dirty="0">
                <a:solidFill>
                  <a:srgbClr val="415564"/>
                </a:solidFill>
                <a:latin typeface="Trebuchet MS" panose="020B0603020202020204"/>
                <a:cs typeface="Trebuchet MS" panose="020B0603020202020204"/>
              </a:rPr>
              <a:t>o</a:t>
            </a:r>
            <a:r>
              <a:rPr sz="1800" spc="-95" dirty="0">
                <a:solidFill>
                  <a:srgbClr val="415564"/>
                </a:solidFill>
                <a:latin typeface="Trebuchet MS" panose="020B0603020202020204"/>
                <a:cs typeface="Trebuchet MS" panose="020B0603020202020204"/>
              </a:rPr>
              <a:t>ccu</a:t>
            </a:r>
            <a:r>
              <a:rPr sz="1800" spc="10" dirty="0">
                <a:solidFill>
                  <a:srgbClr val="415564"/>
                </a:solidFill>
                <a:latin typeface="Trebuchet MS" panose="020B0603020202020204"/>
                <a:cs typeface="Trebuchet MS" panose="020B0603020202020204"/>
              </a:rPr>
              <a:t>r</a:t>
            </a:r>
            <a:r>
              <a:rPr sz="1800" spc="-60" dirty="0">
                <a:solidFill>
                  <a:srgbClr val="415564"/>
                </a:solidFill>
                <a:latin typeface="Trebuchet MS" panose="020B0603020202020204"/>
                <a:cs typeface="Trebuchet MS" panose="020B0603020202020204"/>
              </a:rPr>
              <a:t> </a:t>
            </a:r>
            <a:r>
              <a:rPr sz="1800" spc="-80" dirty="0">
                <a:solidFill>
                  <a:srgbClr val="415564"/>
                </a:solidFill>
                <a:latin typeface="Trebuchet MS" panose="020B0603020202020204"/>
                <a:cs typeface="Trebuchet MS" panose="020B0603020202020204"/>
              </a:rPr>
              <a:t>w</a:t>
            </a:r>
            <a:r>
              <a:rPr sz="1800" spc="-45" dirty="0">
                <a:solidFill>
                  <a:srgbClr val="415564"/>
                </a:solidFill>
                <a:latin typeface="Trebuchet MS" panose="020B0603020202020204"/>
                <a:cs typeface="Trebuchet MS" panose="020B0603020202020204"/>
              </a:rPr>
              <a:t>h</a:t>
            </a:r>
            <a:r>
              <a:rPr sz="1800" spc="-105" dirty="0">
                <a:solidFill>
                  <a:srgbClr val="415564"/>
                </a:solidFill>
                <a:latin typeface="Trebuchet MS" panose="020B0603020202020204"/>
                <a:cs typeface="Trebuchet MS" panose="020B0603020202020204"/>
              </a:rPr>
              <a:t>en</a:t>
            </a:r>
            <a:r>
              <a:rPr sz="1800" spc="-80" dirty="0">
                <a:solidFill>
                  <a:srgbClr val="415564"/>
                </a:solidFill>
                <a:latin typeface="Trebuchet MS" panose="020B0603020202020204"/>
                <a:cs typeface="Trebuchet MS" panose="020B0603020202020204"/>
              </a:rPr>
              <a:t> </a:t>
            </a:r>
            <a:r>
              <a:rPr sz="1800" spc="-130" dirty="0">
                <a:solidFill>
                  <a:srgbClr val="415564"/>
                </a:solidFill>
                <a:latin typeface="Trebuchet MS" panose="020B0603020202020204"/>
                <a:cs typeface="Trebuchet MS" panose="020B0603020202020204"/>
              </a:rPr>
              <a:t>an</a:t>
            </a:r>
            <a:r>
              <a:rPr sz="1800" spc="-35" dirty="0">
                <a:solidFill>
                  <a:srgbClr val="415564"/>
                </a:solidFill>
                <a:latin typeface="Trebuchet MS" panose="020B0603020202020204"/>
                <a:cs typeface="Trebuchet MS" panose="020B0603020202020204"/>
              </a:rPr>
              <a:t> </a:t>
            </a:r>
            <a:r>
              <a:rPr sz="1800" spc="-75" dirty="0">
                <a:solidFill>
                  <a:srgbClr val="415564"/>
                </a:solidFill>
                <a:latin typeface="Trebuchet MS" panose="020B0603020202020204"/>
                <a:cs typeface="Trebuchet MS" panose="020B0603020202020204"/>
              </a:rPr>
              <a:t>u</a:t>
            </a:r>
            <a:r>
              <a:rPr sz="1800" spc="-155" dirty="0">
                <a:solidFill>
                  <a:srgbClr val="415564"/>
                </a:solidFill>
                <a:latin typeface="Trebuchet MS" panose="020B0603020202020204"/>
                <a:cs typeface="Trebuchet MS" panose="020B0603020202020204"/>
              </a:rPr>
              <a:t>l</a:t>
            </a:r>
            <a:r>
              <a:rPr sz="1800" spc="-70" dirty="0">
                <a:solidFill>
                  <a:srgbClr val="415564"/>
                </a:solidFill>
                <a:latin typeface="Trebuchet MS" panose="020B0603020202020204"/>
                <a:cs typeface="Trebuchet MS" panose="020B0603020202020204"/>
              </a:rPr>
              <a:t>cer</a:t>
            </a:r>
            <a:endParaRPr sz="1800">
              <a:latin typeface="Trebuchet MS" panose="020B0603020202020204"/>
              <a:cs typeface="Trebuchet MS" panose="020B0603020202020204"/>
            </a:endParaRPr>
          </a:p>
          <a:p>
            <a:pPr marL="12700">
              <a:lnSpc>
                <a:spcPct val="100000"/>
              </a:lnSpc>
              <a:spcBef>
                <a:spcPts val="5"/>
              </a:spcBef>
            </a:pPr>
            <a:r>
              <a:rPr sz="1800" spc="-95" dirty="0">
                <a:solidFill>
                  <a:srgbClr val="415564"/>
                </a:solidFill>
                <a:latin typeface="Trebuchet MS" panose="020B0603020202020204"/>
                <a:cs typeface="Trebuchet MS" panose="020B0603020202020204"/>
              </a:rPr>
              <a:t>d</a:t>
            </a:r>
            <a:r>
              <a:rPr sz="1800" spc="-145" dirty="0">
                <a:solidFill>
                  <a:srgbClr val="415564"/>
                </a:solidFill>
                <a:latin typeface="Trebuchet MS" panose="020B0603020202020204"/>
                <a:cs typeface="Trebuchet MS" panose="020B0603020202020204"/>
              </a:rPr>
              <a:t>e</a:t>
            </a:r>
            <a:r>
              <a:rPr sz="1800" spc="-140" dirty="0">
                <a:solidFill>
                  <a:srgbClr val="415564"/>
                </a:solidFill>
                <a:latin typeface="Trebuchet MS" panose="020B0603020202020204"/>
                <a:cs typeface="Trebuchet MS" panose="020B0603020202020204"/>
              </a:rPr>
              <a:t>v</a:t>
            </a:r>
            <a:r>
              <a:rPr sz="1800" spc="-170" dirty="0">
                <a:solidFill>
                  <a:srgbClr val="415564"/>
                </a:solidFill>
                <a:latin typeface="Trebuchet MS" panose="020B0603020202020204"/>
                <a:cs typeface="Trebuchet MS" panose="020B0603020202020204"/>
              </a:rPr>
              <a:t>e</a:t>
            </a:r>
            <a:r>
              <a:rPr sz="1800" spc="-100" dirty="0">
                <a:solidFill>
                  <a:srgbClr val="415564"/>
                </a:solidFill>
                <a:latin typeface="Trebuchet MS" panose="020B0603020202020204"/>
                <a:cs typeface="Trebuchet MS" panose="020B0603020202020204"/>
              </a:rPr>
              <a:t>l</a:t>
            </a:r>
            <a:r>
              <a:rPr sz="1800" spc="15" dirty="0">
                <a:solidFill>
                  <a:srgbClr val="415564"/>
                </a:solidFill>
                <a:latin typeface="Trebuchet MS" panose="020B0603020202020204"/>
                <a:cs typeface="Trebuchet MS" panose="020B0603020202020204"/>
              </a:rPr>
              <a:t>o</a:t>
            </a:r>
            <a:r>
              <a:rPr sz="1800" spc="-95" dirty="0">
                <a:solidFill>
                  <a:srgbClr val="415564"/>
                </a:solidFill>
                <a:latin typeface="Trebuchet MS" panose="020B0603020202020204"/>
                <a:cs typeface="Trebuchet MS" panose="020B0603020202020204"/>
              </a:rPr>
              <a:t>p</a:t>
            </a:r>
            <a:r>
              <a:rPr sz="1800" spc="-40" dirty="0">
                <a:solidFill>
                  <a:srgbClr val="415564"/>
                </a:solidFill>
                <a:latin typeface="Trebuchet MS" panose="020B0603020202020204"/>
                <a:cs typeface="Trebuchet MS" panose="020B0603020202020204"/>
              </a:rPr>
              <a:t>s </a:t>
            </a:r>
            <a:r>
              <a:rPr sz="1800" spc="-150" dirty="0">
                <a:solidFill>
                  <a:srgbClr val="415564"/>
                </a:solidFill>
                <a:latin typeface="Trebuchet MS" panose="020B0603020202020204"/>
                <a:cs typeface="Trebuchet MS" panose="020B0603020202020204"/>
              </a:rPr>
              <a:t>at</a:t>
            </a:r>
            <a:r>
              <a:rPr sz="1800" spc="-65" dirty="0">
                <a:solidFill>
                  <a:srgbClr val="415564"/>
                </a:solidFill>
                <a:latin typeface="Trebuchet MS" panose="020B0603020202020204"/>
                <a:cs typeface="Trebuchet MS" panose="020B0603020202020204"/>
              </a:rPr>
              <a:t> </a:t>
            </a:r>
            <a:r>
              <a:rPr sz="1800" spc="-180" dirty="0">
                <a:solidFill>
                  <a:srgbClr val="415564"/>
                </a:solidFill>
                <a:latin typeface="Trebuchet MS" panose="020B0603020202020204"/>
                <a:cs typeface="Trebuchet MS" panose="020B0603020202020204"/>
              </a:rPr>
              <a:t>a</a:t>
            </a:r>
            <a:r>
              <a:rPr sz="1800" spc="-45" dirty="0">
                <a:solidFill>
                  <a:srgbClr val="415564"/>
                </a:solidFill>
                <a:latin typeface="Trebuchet MS" panose="020B0603020202020204"/>
                <a:cs typeface="Trebuchet MS" panose="020B0603020202020204"/>
              </a:rPr>
              <a:t> </a:t>
            </a:r>
            <a:r>
              <a:rPr sz="1800" spc="-40" dirty="0">
                <a:solidFill>
                  <a:srgbClr val="415564"/>
                </a:solidFill>
                <a:latin typeface="Trebuchet MS" panose="020B0603020202020204"/>
                <a:cs typeface="Trebuchet MS" panose="020B0603020202020204"/>
              </a:rPr>
              <a:t>s</a:t>
            </a:r>
            <a:r>
              <a:rPr sz="1800" spc="-135" dirty="0">
                <a:solidFill>
                  <a:srgbClr val="415564"/>
                </a:solidFill>
                <a:latin typeface="Trebuchet MS" panose="020B0603020202020204"/>
                <a:cs typeface="Trebuchet MS" panose="020B0603020202020204"/>
              </a:rPr>
              <a:t>i</a:t>
            </a:r>
            <a:r>
              <a:rPr sz="1800" spc="-120" dirty="0">
                <a:solidFill>
                  <a:srgbClr val="415564"/>
                </a:solidFill>
                <a:latin typeface="Trebuchet MS" panose="020B0603020202020204"/>
                <a:cs typeface="Trebuchet MS" panose="020B0603020202020204"/>
              </a:rPr>
              <a:t>te</a:t>
            </a:r>
            <a:r>
              <a:rPr sz="1800" spc="-40" dirty="0">
                <a:solidFill>
                  <a:srgbClr val="415564"/>
                </a:solidFill>
                <a:latin typeface="Trebuchet MS" panose="020B0603020202020204"/>
                <a:cs typeface="Trebuchet MS" panose="020B0603020202020204"/>
              </a:rPr>
              <a:t> </a:t>
            </a:r>
            <a:r>
              <a:rPr sz="1800" spc="15" dirty="0">
                <a:solidFill>
                  <a:srgbClr val="415564"/>
                </a:solidFill>
                <a:latin typeface="Trebuchet MS" panose="020B0603020202020204"/>
                <a:cs typeface="Trebuchet MS" panose="020B0603020202020204"/>
              </a:rPr>
              <a:t>o</a:t>
            </a:r>
            <a:r>
              <a:rPr sz="1800" spc="-220" dirty="0">
                <a:solidFill>
                  <a:srgbClr val="415564"/>
                </a:solidFill>
                <a:latin typeface="Trebuchet MS" panose="020B0603020202020204"/>
                <a:cs typeface="Trebuchet MS" panose="020B0603020202020204"/>
              </a:rPr>
              <a:t>f</a:t>
            </a:r>
            <a:r>
              <a:rPr sz="1800" spc="-40" dirty="0">
                <a:solidFill>
                  <a:srgbClr val="415564"/>
                </a:solidFill>
                <a:latin typeface="Trebuchet MS" panose="020B0603020202020204"/>
                <a:cs typeface="Trebuchet MS" panose="020B0603020202020204"/>
              </a:rPr>
              <a:t> </a:t>
            </a:r>
            <a:r>
              <a:rPr sz="1800" spc="-95" dirty="0">
                <a:solidFill>
                  <a:srgbClr val="415564"/>
                </a:solidFill>
                <a:latin typeface="Trebuchet MS" panose="020B0603020202020204"/>
                <a:cs typeface="Trebuchet MS" panose="020B0603020202020204"/>
              </a:rPr>
              <a:t>b</a:t>
            </a:r>
            <a:r>
              <a:rPr sz="1800" spc="-155" dirty="0">
                <a:solidFill>
                  <a:srgbClr val="415564"/>
                </a:solidFill>
                <a:latin typeface="Trebuchet MS" panose="020B0603020202020204"/>
                <a:cs typeface="Trebuchet MS" panose="020B0603020202020204"/>
              </a:rPr>
              <a:t>l</a:t>
            </a:r>
            <a:r>
              <a:rPr sz="1800" spc="15" dirty="0">
                <a:solidFill>
                  <a:srgbClr val="415564"/>
                </a:solidFill>
                <a:latin typeface="Trebuchet MS" panose="020B0603020202020204"/>
                <a:cs typeface="Trebuchet MS" panose="020B0603020202020204"/>
              </a:rPr>
              <a:t>oo</a:t>
            </a:r>
            <a:r>
              <a:rPr sz="1800" spc="-90" dirty="0">
                <a:solidFill>
                  <a:srgbClr val="415564"/>
                </a:solidFill>
                <a:latin typeface="Trebuchet MS" panose="020B0603020202020204"/>
                <a:cs typeface="Trebuchet MS" panose="020B0603020202020204"/>
              </a:rPr>
              <a:t>d</a:t>
            </a:r>
            <a:r>
              <a:rPr sz="1800" spc="-50" dirty="0">
                <a:solidFill>
                  <a:srgbClr val="415564"/>
                </a:solidFill>
                <a:latin typeface="Trebuchet MS" panose="020B0603020202020204"/>
                <a:cs typeface="Trebuchet MS" panose="020B0603020202020204"/>
              </a:rPr>
              <a:t> </a:t>
            </a:r>
            <a:r>
              <a:rPr sz="1800" spc="-140" dirty="0">
                <a:solidFill>
                  <a:srgbClr val="415564"/>
                </a:solidFill>
                <a:latin typeface="Trebuchet MS" panose="020B0603020202020204"/>
                <a:cs typeface="Trebuchet MS" panose="020B0603020202020204"/>
              </a:rPr>
              <a:t>v</a:t>
            </a:r>
            <a:r>
              <a:rPr sz="1800" spc="-70" dirty="0">
                <a:solidFill>
                  <a:srgbClr val="415564"/>
                </a:solidFill>
                <a:latin typeface="Trebuchet MS" panose="020B0603020202020204"/>
                <a:cs typeface="Trebuchet MS" panose="020B0603020202020204"/>
              </a:rPr>
              <a:t>es</a:t>
            </a:r>
            <a:r>
              <a:rPr sz="1800" spc="-55" dirty="0">
                <a:solidFill>
                  <a:srgbClr val="415564"/>
                </a:solidFill>
                <a:latin typeface="Trebuchet MS" panose="020B0603020202020204"/>
                <a:cs typeface="Trebuchet MS" panose="020B0603020202020204"/>
              </a:rPr>
              <a:t>s</a:t>
            </a:r>
            <a:r>
              <a:rPr sz="1800" spc="-130" dirty="0">
                <a:solidFill>
                  <a:srgbClr val="415564"/>
                </a:solidFill>
                <a:latin typeface="Trebuchet MS" panose="020B0603020202020204"/>
                <a:cs typeface="Trebuchet MS" panose="020B0603020202020204"/>
              </a:rPr>
              <a:t>el</a:t>
            </a:r>
            <a:endParaRPr sz="1800">
              <a:latin typeface="Trebuchet MS" panose="020B0603020202020204"/>
              <a:cs typeface="Trebuchet MS" panose="020B0603020202020204"/>
            </a:endParaRPr>
          </a:p>
          <a:p>
            <a:pPr marL="12700">
              <a:lnSpc>
                <a:spcPct val="100000"/>
              </a:lnSpc>
              <a:spcBef>
                <a:spcPts val="745"/>
              </a:spcBef>
            </a:pPr>
            <a:r>
              <a:rPr sz="1600" spc="-5" dirty="0">
                <a:solidFill>
                  <a:srgbClr val="415564"/>
                </a:solidFill>
                <a:latin typeface="Calibri" panose="020F0502020204030204"/>
                <a:cs typeface="Calibri" panose="020F0502020204030204"/>
              </a:rPr>
              <a:t>Ulcer</a:t>
            </a:r>
            <a:endParaRPr sz="1600">
              <a:latin typeface="Calibri" panose="020F0502020204030204"/>
              <a:cs typeface="Calibri" panose="020F0502020204030204"/>
            </a:endParaRPr>
          </a:p>
          <a:p>
            <a:pPr marL="12700">
              <a:lnSpc>
                <a:spcPts val="1910"/>
              </a:lnSpc>
              <a:spcBef>
                <a:spcPts val="25"/>
              </a:spcBef>
            </a:pPr>
            <a:r>
              <a:rPr sz="1600" dirty="0">
                <a:solidFill>
                  <a:srgbClr val="415564"/>
                </a:solidFill>
                <a:latin typeface="Microsoft Sans Serif" panose="020B0604020202020204"/>
                <a:cs typeface="Microsoft Sans Serif" panose="020B0604020202020204"/>
              </a:rPr>
              <a:t>↓</a:t>
            </a:r>
            <a:endParaRPr sz="1600">
              <a:latin typeface="Microsoft Sans Serif" panose="020B0604020202020204"/>
              <a:cs typeface="Microsoft Sans Serif" panose="020B0604020202020204"/>
            </a:endParaRPr>
          </a:p>
          <a:p>
            <a:pPr marL="12700">
              <a:lnSpc>
                <a:spcPts val="1910"/>
              </a:lnSpc>
            </a:pPr>
            <a:r>
              <a:rPr sz="1600" spc="-10" dirty="0">
                <a:solidFill>
                  <a:srgbClr val="415564"/>
                </a:solidFill>
                <a:latin typeface="Calibri" panose="020F0502020204030204"/>
                <a:cs typeface="Calibri" panose="020F0502020204030204"/>
              </a:rPr>
              <a:t>Erosion </a:t>
            </a:r>
            <a:r>
              <a:rPr sz="1600" spc="-5" dirty="0">
                <a:solidFill>
                  <a:srgbClr val="415564"/>
                </a:solidFill>
                <a:latin typeface="Calibri" panose="020F0502020204030204"/>
                <a:cs typeface="Calibri" panose="020F0502020204030204"/>
              </a:rPr>
              <a:t>more mucosa</a:t>
            </a:r>
            <a:r>
              <a:rPr sz="1600" spc="-15" dirty="0">
                <a:solidFill>
                  <a:srgbClr val="415564"/>
                </a:solidFill>
                <a:latin typeface="Calibri" panose="020F0502020204030204"/>
                <a:cs typeface="Calibri" panose="020F0502020204030204"/>
              </a:rPr>
              <a:t> </a:t>
            </a:r>
            <a:r>
              <a:rPr sz="1600" dirty="0">
                <a:solidFill>
                  <a:srgbClr val="415564"/>
                </a:solidFill>
                <a:latin typeface="Calibri" panose="020F0502020204030204"/>
                <a:cs typeface="Calibri" panose="020F0502020204030204"/>
              </a:rPr>
              <a:t>,</a:t>
            </a:r>
            <a:endParaRPr sz="1600">
              <a:latin typeface="Calibri" panose="020F0502020204030204"/>
              <a:cs typeface="Calibri" panose="020F0502020204030204"/>
            </a:endParaRPr>
          </a:p>
          <a:p>
            <a:pPr marL="12700">
              <a:lnSpc>
                <a:spcPct val="100000"/>
              </a:lnSpc>
            </a:pPr>
            <a:r>
              <a:rPr sz="1600" spc="-5" dirty="0">
                <a:solidFill>
                  <a:srgbClr val="415564"/>
                </a:solidFill>
                <a:latin typeface="Calibri" panose="020F0502020204030204"/>
                <a:cs typeface="Calibri" panose="020F0502020204030204"/>
              </a:rPr>
              <a:t>sub</a:t>
            </a:r>
            <a:r>
              <a:rPr sz="1600" spc="-40" dirty="0">
                <a:solidFill>
                  <a:srgbClr val="415564"/>
                </a:solidFill>
                <a:latin typeface="Calibri" panose="020F0502020204030204"/>
                <a:cs typeface="Calibri" panose="020F0502020204030204"/>
              </a:rPr>
              <a:t> </a:t>
            </a:r>
            <a:r>
              <a:rPr sz="1600" spc="-5" dirty="0">
                <a:solidFill>
                  <a:srgbClr val="415564"/>
                </a:solidFill>
                <a:latin typeface="Calibri" panose="020F0502020204030204"/>
                <a:cs typeface="Calibri" panose="020F0502020204030204"/>
              </a:rPr>
              <a:t>mucosa</a:t>
            </a:r>
            <a:endParaRPr sz="1600">
              <a:latin typeface="Calibri" panose="020F0502020204030204"/>
              <a:cs typeface="Calibri" panose="020F0502020204030204"/>
            </a:endParaRPr>
          </a:p>
          <a:p>
            <a:pPr marL="427355">
              <a:lnSpc>
                <a:spcPts val="1910"/>
              </a:lnSpc>
              <a:spcBef>
                <a:spcPts val="25"/>
              </a:spcBef>
            </a:pPr>
            <a:r>
              <a:rPr sz="1600" dirty="0">
                <a:solidFill>
                  <a:srgbClr val="415564"/>
                </a:solidFill>
                <a:latin typeface="Microsoft Sans Serif" panose="020B0604020202020204"/>
                <a:cs typeface="Microsoft Sans Serif" panose="020B0604020202020204"/>
              </a:rPr>
              <a:t>↓</a:t>
            </a:r>
            <a:endParaRPr sz="1600">
              <a:latin typeface="Microsoft Sans Serif" panose="020B0604020202020204"/>
              <a:cs typeface="Microsoft Sans Serif" panose="020B0604020202020204"/>
            </a:endParaRPr>
          </a:p>
          <a:p>
            <a:pPr marL="12700">
              <a:lnSpc>
                <a:spcPts val="1910"/>
              </a:lnSpc>
            </a:pPr>
            <a:r>
              <a:rPr sz="1600" spc="-10" dirty="0">
                <a:solidFill>
                  <a:srgbClr val="415564"/>
                </a:solidFill>
                <a:latin typeface="Calibri" panose="020F0502020204030204"/>
                <a:cs typeface="Calibri" panose="020F0502020204030204"/>
              </a:rPr>
              <a:t>bleeding</a:t>
            </a:r>
            <a:endParaRPr sz="1600">
              <a:latin typeface="Calibri" panose="020F0502020204030204"/>
              <a:cs typeface="Calibri" panose="020F0502020204030204"/>
            </a:endParaRPr>
          </a:p>
        </p:txBody>
      </p:sp>
      <p:sp>
        <p:nvSpPr>
          <p:cNvPr id="7" name="object 7"/>
          <p:cNvSpPr txBox="1">
            <a:spLocks noGrp="1"/>
          </p:cNvSpPr>
          <p:nvPr>
            <p:ph type="title"/>
          </p:nvPr>
        </p:nvSpPr>
        <p:spPr>
          <a:xfrm>
            <a:off x="5009134" y="1321384"/>
            <a:ext cx="5698490" cy="574675"/>
          </a:xfrm>
          <a:prstGeom prst="rect">
            <a:avLst/>
          </a:prstGeom>
        </p:spPr>
        <p:txBody>
          <a:bodyPr vert="horz" wrap="square" lIns="0" tIns="12700" rIns="0" bIns="0" rtlCol="0">
            <a:spAutoFit/>
          </a:bodyPr>
          <a:lstStyle/>
          <a:p>
            <a:pPr marL="12700">
              <a:lnSpc>
                <a:spcPct val="100000"/>
              </a:lnSpc>
              <a:spcBef>
                <a:spcPts val="100"/>
              </a:spcBef>
            </a:pPr>
            <a:r>
              <a:rPr sz="3600" b="1" spc="250" dirty="0">
                <a:solidFill>
                  <a:srgbClr val="C00000"/>
                </a:solidFill>
                <a:latin typeface="Trebuchet MS" panose="020B0603020202020204"/>
                <a:cs typeface="Trebuchet MS" panose="020B0603020202020204"/>
              </a:rPr>
              <a:t>What</a:t>
            </a:r>
            <a:r>
              <a:rPr sz="3600" b="1" spc="-90" dirty="0">
                <a:solidFill>
                  <a:srgbClr val="C00000"/>
                </a:solidFill>
                <a:latin typeface="Trebuchet MS" panose="020B0603020202020204"/>
                <a:cs typeface="Trebuchet MS" panose="020B0603020202020204"/>
              </a:rPr>
              <a:t> </a:t>
            </a:r>
            <a:r>
              <a:rPr sz="3600" b="1" spc="-30" dirty="0">
                <a:solidFill>
                  <a:srgbClr val="C00000"/>
                </a:solidFill>
                <a:latin typeface="Trebuchet MS" panose="020B0603020202020204"/>
                <a:cs typeface="Trebuchet MS" panose="020B0603020202020204"/>
              </a:rPr>
              <a:t>are</a:t>
            </a:r>
            <a:r>
              <a:rPr sz="3600" b="1" spc="-110" dirty="0">
                <a:solidFill>
                  <a:srgbClr val="C00000"/>
                </a:solidFill>
                <a:latin typeface="Trebuchet MS" panose="020B0603020202020204"/>
                <a:cs typeface="Trebuchet MS" panose="020B0603020202020204"/>
              </a:rPr>
              <a:t> </a:t>
            </a:r>
            <a:r>
              <a:rPr sz="3600" b="1" spc="-30" dirty="0">
                <a:solidFill>
                  <a:srgbClr val="C00000"/>
                </a:solidFill>
                <a:latin typeface="Trebuchet MS" panose="020B0603020202020204"/>
                <a:cs typeface="Trebuchet MS" panose="020B0603020202020204"/>
              </a:rPr>
              <a:t>the</a:t>
            </a:r>
            <a:r>
              <a:rPr sz="3600" b="1" spc="-95" dirty="0">
                <a:solidFill>
                  <a:srgbClr val="C00000"/>
                </a:solidFill>
                <a:latin typeface="Trebuchet MS" panose="020B0603020202020204"/>
                <a:cs typeface="Trebuchet MS" panose="020B0603020202020204"/>
              </a:rPr>
              <a:t> </a:t>
            </a:r>
            <a:r>
              <a:rPr sz="3600" b="1" spc="-10" dirty="0">
                <a:solidFill>
                  <a:srgbClr val="C00000"/>
                </a:solidFill>
                <a:latin typeface="Trebuchet MS" panose="020B0603020202020204"/>
                <a:cs typeface="Trebuchet MS" panose="020B0603020202020204"/>
              </a:rPr>
              <a:t>risk</a:t>
            </a:r>
            <a:r>
              <a:rPr sz="3600" b="1" spc="-110" dirty="0">
                <a:solidFill>
                  <a:srgbClr val="C00000"/>
                </a:solidFill>
                <a:latin typeface="Trebuchet MS" panose="020B0603020202020204"/>
                <a:cs typeface="Trebuchet MS" panose="020B0603020202020204"/>
              </a:rPr>
              <a:t> </a:t>
            </a:r>
            <a:r>
              <a:rPr sz="3600" b="1" spc="-15" dirty="0">
                <a:solidFill>
                  <a:srgbClr val="C00000"/>
                </a:solidFill>
                <a:latin typeface="Trebuchet MS" panose="020B0603020202020204"/>
                <a:cs typeface="Trebuchet MS" panose="020B0603020202020204"/>
              </a:rPr>
              <a:t>factors</a:t>
            </a:r>
            <a:r>
              <a:rPr sz="3600" b="1" spc="-110" dirty="0">
                <a:solidFill>
                  <a:srgbClr val="C00000"/>
                </a:solidFill>
                <a:latin typeface="Trebuchet MS" panose="020B0603020202020204"/>
                <a:cs typeface="Trebuchet MS" panose="020B0603020202020204"/>
              </a:rPr>
              <a:t> </a:t>
            </a:r>
            <a:r>
              <a:rPr sz="3600" b="1" spc="-229" dirty="0">
                <a:solidFill>
                  <a:srgbClr val="C00000"/>
                </a:solidFill>
                <a:latin typeface="Trebuchet MS" panose="020B0603020202020204"/>
                <a:cs typeface="Trebuchet MS" panose="020B0603020202020204"/>
              </a:rPr>
              <a:t>?</a:t>
            </a:r>
            <a:endParaRPr sz="3600">
              <a:latin typeface="Trebuchet MS" panose="020B0603020202020204"/>
              <a:cs typeface="Trebuchet MS" panose="020B0603020202020204"/>
            </a:endParaRPr>
          </a:p>
        </p:txBody>
      </p:sp>
      <p:sp>
        <p:nvSpPr>
          <p:cNvPr id="8" name="object 8"/>
          <p:cNvSpPr txBox="1"/>
          <p:nvPr/>
        </p:nvSpPr>
        <p:spPr>
          <a:xfrm>
            <a:off x="5181091" y="2477211"/>
            <a:ext cx="3501390" cy="1425575"/>
          </a:xfrm>
          <a:prstGeom prst="rect">
            <a:avLst/>
          </a:prstGeom>
        </p:spPr>
        <p:txBody>
          <a:bodyPr vert="horz" wrap="square" lIns="0" tIns="13970" rIns="0" bIns="0" rtlCol="0">
            <a:spAutoFit/>
          </a:bodyPr>
          <a:lstStyle/>
          <a:p>
            <a:pPr marL="307975" indent="-295910">
              <a:lnSpc>
                <a:spcPct val="100000"/>
              </a:lnSpc>
              <a:spcBef>
                <a:spcPts val="110"/>
              </a:spcBef>
              <a:buClr>
                <a:srgbClr val="C00000"/>
              </a:buClr>
              <a:buSzPct val="96000"/>
              <a:buAutoNum type="arabicPlain"/>
              <a:tabLst>
                <a:tab pos="308610" algn="l"/>
              </a:tabLst>
            </a:pPr>
            <a:r>
              <a:rPr sz="2800" spc="-130" dirty="0">
                <a:latin typeface="Trebuchet MS" panose="020B0603020202020204"/>
                <a:cs typeface="Trebuchet MS" panose="020B0603020202020204"/>
              </a:rPr>
              <a:t>t</a:t>
            </a:r>
            <a:r>
              <a:rPr sz="2800" spc="-170" dirty="0">
                <a:latin typeface="Trebuchet MS" panose="020B0603020202020204"/>
                <a:cs typeface="Trebuchet MS" panose="020B0603020202020204"/>
              </a:rPr>
              <a:t>h</a:t>
            </a:r>
            <a:r>
              <a:rPr sz="2800" spc="-185" dirty="0">
                <a:latin typeface="Trebuchet MS" panose="020B0603020202020204"/>
                <a:cs typeface="Trebuchet MS" panose="020B0603020202020204"/>
              </a:rPr>
              <a:t>e</a:t>
            </a:r>
            <a:r>
              <a:rPr sz="2800" spc="-130" dirty="0">
                <a:latin typeface="Trebuchet MS" panose="020B0603020202020204"/>
                <a:cs typeface="Trebuchet MS" panose="020B0603020202020204"/>
              </a:rPr>
              <a:t> </a:t>
            </a:r>
            <a:r>
              <a:rPr sz="2800" spc="-220" dirty="0">
                <a:latin typeface="Trebuchet MS" panose="020B0603020202020204"/>
                <a:cs typeface="Trebuchet MS" panose="020B0603020202020204"/>
              </a:rPr>
              <a:t>age</a:t>
            </a:r>
            <a:r>
              <a:rPr sz="2800" spc="-80" dirty="0">
                <a:latin typeface="Trebuchet MS" panose="020B0603020202020204"/>
                <a:cs typeface="Trebuchet MS" panose="020B0603020202020204"/>
              </a:rPr>
              <a:t> </a:t>
            </a:r>
            <a:r>
              <a:rPr sz="2800" spc="50" dirty="0">
                <a:latin typeface="Trebuchet MS" panose="020B0603020202020204"/>
                <a:cs typeface="Trebuchet MS" panose="020B0603020202020204"/>
              </a:rPr>
              <a:t>o</a:t>
            </a:r>
            <a:r>
              <a:rPr sz="2800" spc="-335" dirty="0">
                <a:latin typeface="Trebuchet MS" panose="020B0603020202020204"/>
                <a:cs typeface="Trebuchet MS" panose="020B0603020202020204"/>
              </a:rPr>
              <a:t>f</a:t>
            </a:r>
            <a:r>
              <a:rPr sz="2800" spc="-85" dirty="0">
                <a:latin typeface="Trebuchet MS" panose="020B0603020202020204"/>
                <a:cs typeface="Trebuchet MS" panose="020B0603020202020204"/>
              </a:rPr>
              <a:t> </a:t>
            </a:r>
            <a:r>
              <a:rPr sz="2800" spc="-150" dirty="0">
                <a:latin typeface="Trebuchet MS" panose="020B0603020202020204"/>
                <a:cs typeface="Trebuchet MS" panose="020B0603020202020204"/>
              </a:rPr>
              <a:t>p</a:t>
            </a:r>
            <a:r>
              <a:rPr sz="2800" spc="-240" dirty="0">
                <a:latin typeface="Trebuchet MS" panose="020B0603020202020204"/>
                <a:cs typeface="Trebuchet MS" panose="020B0603020202020204"/>
              </a:rPr>
              <a:t>at</a:t>
            </a:r>
            <a:r>
              <a:rPr sz="2800" spc="-145" dirty="0">
                <a:latin typeface="Trebuchet MS" panose="020B0603020202020204"/>
                <a:cs typeface="Trebuchet MS" panose="020B0603020202020204"/>
              </a:rPr>
              <a:t>i</a:t>
            </a:r>
            <a:r>
              <a:rPr sz="2800" spc="-155" dirty="0">
                <a:latin typeface="Trebuchet MS" panose="020B0603020202020204"/>
                <a:cs typeface="Trebuchet MS" panose="020B0603020202020204"/>
              </a:rPr>
              <a:t>e</a:t>
            </a:r>
            <a:r>
              <a:rPr sz="2800" spc="-150" dirty="0">
                <a:latin typeface="Trebuchet MS" panose="020B0603020202020204"/>
                <a:cs typeface="Trebuchet MS" panose="020B0603020202020204"/>
              </a:rPr>
              <a:t>n</a:t>
            </a:r>
            <a:r>
              <a:rPr sz="2800" spc="-175" dirty="0">
                <a:latin typeface="Trebuchet MS" panose="020B0603020202020204"/>
                <a:cs typeface="Trebuchet MS" panose="020B0603020202020204"/>
              </a:rPr>
              <a:t>t</a:t>
            </a:r>
            <a:r>
              <a:rPr sz="2800" spc="-100" dirty="0">
                <a:latin typeface="Trebuchet MS" panose="020B0603020202020204"/>
                <a:cs typeface="Trebuchet MS" panose="020B0603020202020204"/>
              </a:rPr>
              <a:t> </a:t>
            </a:r>
            <a:r>
              <a:rPr sz="2800" spc="175" dirty="0">
                <a:latin typeface="Trebuchet MS" panose="020B0603020202020204"/>
                <a:cs typeface="Trebuchet MS" panose="020B0603020202020204"/>
              </a:rPr>
              <a:t>&gt;</a:t>
            </a:r>
            <a:r>
              <a:rPr sz="2800" spc="-55" dirty="0">
                <a:latin typeface="Trebuchet MS" panose="020B0603020202020204"/>
                <a:cs typeface="Trebuchet MS" panose="020B0603020202020204"/>
              </a:rPr>
              <a:t>60</a:t>
            </a:r>
            <a:endParaRPr sz="2800">
              <a:latin typeface="Trebuchet MS" panose="020B0603020202020204"/>
              <a:cs typeface="Trebuchet MS" panose="020B0603020202020204"/>
            </a:endParaRPr>
          </a:p>
          <a:p>
            <a:pPr>
              <a:lnSpc>
                <a:spcPct val="100000"/>
              </a:lnSpc>
              <a:spcBef>
                <a:spcPts val="20"/>
              </a:spcBef>
              <a:buAutoNum type="arabicPlain"/>
            </a:pPr>
            <a:endParaRPr sz="2850">
              <a:latin typeface="Trebuchet MS" panose="020B0603020202020204"/>
              <a:cs typeface="Trebuchet MS" panose="020B0603020202020204"/>
            </a:endParaRPr>
          </a:p>
          <a:p>
            <a:pPr marL="389255" indent="-377190">
              <a:lnSpc>
                <a:spcPct val="100000"/>
              </a:lnSpc>
              <a:spcBef>
                <a:spcPts val="5"/>
              </a:spcBef>
              <a:buClr>
                <a:srgbClr val="C00000"/>
              </a:buClr>
              <a:buSzPct val="97000"/>
              <a:buAutoNum type="arabicPlain"/>
              <a:tabLst>
                <a:tab pos="389890" algn="l"/>
              </a:tabLst>
            </a:pPr>
            <a:r>
              <a:rPr sz="3600" spc="220" dirty="0">
                <a:latin typeface="Trebuchet MS" panose="020B0603020202020204"/>
                <a:cs typeface="Trebuchet MS" panose="020B0603020202020204"/>
              </a:rPr>
              <a:t>NSAID</a:t>
            </a:r>
            <a:endParaRPr sz="3600">
              <a:latin typeface="Trebuchet MS" panose="020B0603020202020204"/>
              <a:cs typeface="Trebuchet MS" panose="020B0603020202020204"/>
            </a:endParaRPr>
          </a:p>
        </p:txBody>
      </p:sp>
      <p:sp>
        <p:nvSpPr>
          <p:cNvPr id="9" name="object 9"/>
          <p:cNvSpPr txBox="1"/>
          <p:nvPr/>
        </p:nvSpPr>
        <p:spPr>
          <a:xfrm>
            <a:off x="5181091" y="4303852"/>
            <a:ext cx="5678170" cy="574675"/>
          </a:xfrm>
          <a:prstGeom prst="rect">
            <a:avLst/>
          </a:prstGeom>
        </p:spPr>
        <p:txBody>
          <a:bodyPr vert="horz" wrap="square" lIns="0" tIns="12700" rIns="0" bIns="0" rtlCol="0">
            <a:spAutoFit/>
          </a:bodyPr>
          <a:lstStyle/>
          <a:p>
            <a:pPr marL="12700">
              <a:lnSpc>
                <a:spcPct val="100000"/>
              </a:lnSpc>
              <a:spcBef>
                <a:spcPts val="100"/>
              </a:spcBef>
            </a:pPr>
            <a:r>
              <a:rPr sz="3600" spc="-95" dirty="0">
                <a:solidFill>
                  <a:srgbClr val="C00000"/>
                </a:solidFill>
                <a:latin typeface="Trebuchet MS" panose="020B0603020202020204"/>
                <a:cs typeface="Trebuchet MS" panose="020B0603020202020204"/>
              </a:rPr>
              <a:t>3</a:t>
            </a:r>
            <a:r>
              <a:rPr sz="3600" spc="-175" dirty="0">
                <a:solidFill>
                  <a:srgbClr val="C00000"/>
                </a:solidFill>
                <a:latin typeface="Trebuchet MS" panose="020B0603020202020204"/>
                <a:cs typeface="Trebuchet MS" panose="020B0603020202020204"/>
              </a:rPr>
              <a:t>-</a:t>
            </a:r>
            <a:r>
              <a:rPr sz="3600" spc="-155" dirty="0">
                <a:latin typeface="Trebuchet MS" panose="020B0603020202020204"/>
                <a:cs typeface="Trebuchet MS" panose="020B0603020202020204"/>
              </a:rPr>
              <a:t>Helicoba</a:t>
            </a:r>
            <a:r>
              <a:rPr sz="3600" spc="-150" dirty="0">
                <a:latin typeface="Trebuchet MS" panose="020B0603020202020204"/>
                <a:cs typeface="Trebuchet MS" panose="020B0603020202020204"/>
              </a:rPr>
              <a:t>c</a:t>
            </a:r>
            <a:r>
              <a:rPr sz="3600" spc="-165" dirty="0">
                <a:latin typeface="Trebuchet MS" panose="020B0603020202020204"/>
                <a:cs typeface="Trebuchet MS" panose="020B0603020202020204"/>
              </a:rPr>
              <a:t>te</a:t>
            </a:r>
            <a:r>
              <a:rPr sz="3600" spc="-130" dirty="0">
                <a:latin typeface="Trebuchet MS" panose="020B0603020202020204"/>
                <a:cs typeface="Trebuchet MS" panose="020B0603020202020204"/>
              </a:rPr>
              <a:t>r</a:t>
            </a:r>
            <a:r>
              <a:rPr sz="3600" spc="-110" dirty="0">
                <a:latin typeface="Trebuchet MS" panose="020B0603020202020204"/>
                <a:cs typeface="Trebuchet MS" panose="020B0603020202020204"/>
              </a:rPr>
              <a:t> </a:t>
            </a:r>
            <a:r>
              <a:rPr sz="3600" spc="-330" dirty="0">
                <a:latin typeface="Trebuchet MS" panose="020B0603020202020204"/>
                <a:cs typeface="Trebuchet MS" panose="020B0603020202020204"/>
              </a:rPr>
              <a:t>p</a:t>
            </a:r>
            <a:r>
              <a:rPr sz="3600" spc="-125" dirty="0">
                <a:latin typeface="Trebuchet MS" panose="020B0603020202020204"/>
                <a:cs typeface="Trebuchet MS" panose="020B0603020202020204"/>
              </a:rPr>
              <a:t>yl</a:t>
            </a:r>
            <a:r>
              <a:rPr sz="3600" spc="-160" dirty="0">
                <a:latin typeface="Trebuchet MS" panose="020B0603020202020204"/>
                <a:cs typeface="Trebuchet MS" panose="020B0603020202020204"/>
              </a:rPr>
              <a:t>o</a:t>
            </a:r>
            <a:r>
              <a:rPr sz="3600" spc="-105" dirty="0">
                <a:latin typeface="Trebuchet MS" panose="020B0603020202020204"/>
                <a:cs typeface="Trebuchet MS" panose="020B0603020202020204"/>
              </a:rPr>
              <a:t>ri</a:t>
            </a:r>
            <a:r>
              <a:rPr sz="3600" spc="-110" dirty="0">
                <a:latin typeface="Trebuchet MS" panose="020B0603020202020204"/>
                <a:cs typeface="Trebuchet MS" panose="020B0603020202020204"/>
              </a:rPr>
              <a:t> </a:t>
            </a:r>
            <a:r>
              <a:rPr sz="3600" spc="-215" dirty="0">
                <a:latin typeface="Trebuchet MS" panose="020B0603020202020204"/>
                <a:cs typeface="Trebuchet MS" panose="020B0603020202020204"/>
              </a:rPr>
              <a:t>infection</a:t>
            </a:r>
            <a:endParaRPr sz="3600">
              <a:latin typeface="Trebuchet MS" panose="020B0603020202020204"/>
              <a:cs typeface="Trebuchet MS" panose="020B0603020202020204"/>
            </a:endParaRPr>
          </a:p>
        </p:txBody>
      </p:sp>
      <p:sp>
        <p:nvSpPr>
          <p:cNvPr id="10" name="object 10"/>
          <p:cNvSpPr txBox="1"/>
          <p:nvPr/>
        </p:nvSpPr>
        <p:spPr>
          <a:xfrm>
            <a:off x="5181091" y="5282590"/>
            <a:ext cx="1539875" cy="454025"/>
          </a:xfrm>
          <a:prstGeom prst="rect">
            <a:avLst/>
          </a:prstGeom>
        </p:spPr>
        <p:txBody>
          <a:bodyPr vert="horz" wrap="square" lIns="0" tIns="13970" rIns="0" bIns="0" rtlCol="0">
            <a:spAutoFit/>
          </a:bodyPr>
          <a:lstStyle/>
          <a:p>
            <a:pPr marL="12700">
              <a:lnSpc>
                <a:spcPct val="100000"/>
              </a:lnSpc>
              <a:spcBef>
                <a:spcPts val="110"/>
              </a:spcBef>
            </a:pPr>
            <a:r>
              <a:rPr sz="2800" spc="-105" dirty="0">
                <a:solidFill>
                  <a:srgbClr val="C00000"/>
                </a:solidFill>
                <a:latin typeface="Trebuchet MS" panose="020B0603020202020204"/>
                <a:cs typeface="Trebuchet MS" panose="020B0603020202020204"/>
              </a:rPr>
              <a:t>4-</a:t>
            </a:r>
            <a:r>
              <a:rPr sz="2800" spc="-105" dirty="0">
                <a:latin typeface="Trebuchet MS" panose="020B0603020202020204"/>
                <a:cs typeface="Trebuchet MS" panose="020B0603020202020204"/>
              </a:rPr>
              <a:t>Smoking</a:t>
            </a:r>
            <a:endParaRPr sz="2800">
              <a:latin typeface="Trebuchet MS" panose="020B0603020202020204"/>
              <a:cs typeface="Trebuchet MS" panose="020B0603020202020204"/>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869261"/>
            <a:ext cx="4899025" cy="5119478"/>
          </a:xfrm>
          <a:prstGeom prst="rect">
            <a:avLst/>
          </a:prstGeom>
        </p:spPr>
        <p:txBody>
          <a:bodyPr vert="horz" wrap="square" lIns="0" tIns="209550" rIns="0" bIns="0" rtlCol="0">
            <a:spAutoFit/>
          </a:bodyPr>
          <a:lstStyle/>
          <a:p>
            <a:pPr marL="12700">
              <a:lnSpc>
                <a:spcPct val="100000"/>
              </a:lnSpc>
              <a:spcBef>
                <a:spcPts val="1650"/>
              </a:spcBef>
            </a:pPr>
            <a:r>
              <a:rPr sz="2800" spc="95" dirty="0">
                <a:solidFill>
                  <a:srgbClr val="FF0000"/>
                </a:solidFill>
                <a:latin typeface="Trebuchet MS" panose="020B0603020202020204"/>
                <a:cs typeface="Trebuchet MS" panose="020B0603020202020204"/>
              </a:rPr>
              <a:t>I</a:t>
            </a:r>
            <a:r>
              <a:rPr sz="2800" spc="210" dirty="0">
                <a:solidFill>
                  <a:srgbClr val="FF0000"/>
                </a:solidFill>
                <a:latin typeface="Trebuchet MS" panose="020B0603020202020204"/>
                <a:cs typeface="Trebuchet MS" panose="020B0603020202020204"/>
              </a:rPr>
              <a:t>N</a:t>
            </a:r>
            <a:r>
              <a:rPr sz="2800" spc="75" dirty="0">
                <a:solidFill>
                  <a:srgbClr val="FF0000"/>
                </a:solidFill>
                <a:latin typeface="Trebuchet MS" panose="020B0603020202020204"/>
                <a:cs typeface="Trebuchet MS" panose="020B0603020202020204"/>
              </a:rPr>
              <a:t>T</a:t>
            </a:r>
            <a:r>
              <a:rPr sz="2800" spc="-90" dirty="0">
                <a:solidFill>
                  <a:srgbClr val="FF0000"/>
                </a:solidFill>
                <a:latin typeface="Trebuchet MS" panose="020B0603020202020204"/>
                <a:cs typeface="Trebuchet MS" panose="020B0603020202020204"/>
              </a:rPr>
              <a:t>E</a:t>
            </a:r>
            <a:r>
              <a:rPr lang="en-US" sz="2800" spc="-90" dirty="0">
                <a:solidFill>
                  <a:srgbClr val="FF0000"/>
                </a:solidFill>
                <a:latin typeface="Trebuchet MS" panose="020B0603020202020204"/>
                <a:cs typeface="Trebuchet MS" panose="020B0603020202020204"/>
              </a:rPr>
              <a:t>R</a:t>
            </a:r>
            <a:r>
              <a:rPr sz="2800" spc="55" dirty="0">
                <a:solidFill>
                  <a:srgbClr val="FF0000"/>
                </a:solidFill>
                <a:latin typeface="Trebuchet MS" panose="020B0603020202020204"/>
                <a:cs typeface="Trebuchet MS" panose="020B0603020202020204"/>
              </a:rPr>
              <a:t>V</a:t>
            </a:r>
            <a:r>
              <a:rPr sz="2800" spc="-90" dirty="0">
                <a:solidFill>
                  <a:srgbClr val="FF0000"/>
                </a:solidFill>
                <a:latin typeface="Trebuchet MS" panose="020B0603020202020204"/>
                <a:cs typeface="Trebuchet MS" panose="020B0603020202020204"/>
              </a:rPr>
              <a:t>E</a:t>
            </a:r>
            <a:r>
              <a:rPr sz="2800" spc="235" dirty="0">
                <a:solidFill>
                  <a:srgbClr val="FF0000"/>
                </a:solidFill>
                <a:latin typeface="Trebuchet MS" panose="020B0603020202020204"/>
                <a:cs typeface="Trebuchet MS" panose="020B0603020202020204"/>
              </a:rPr>
              <a:t>NTIO</a:t>
            </a:r>
            <a:r>
              <a:rPr sz="2800" spc="260" dirty="0">
                <a:solidFill>
                  <a:srgbClr val="FF0000"/>
                </a:solidFill>
                <a:latin typeface="Trebuchet MS" panose="020B0603020202020204"/>
                <a:cs typeface="Trebuchet MS" panose="020B0603020202020204"/>
              </a:rPr>
              <a:t>N</a:t>
            </a:r>
            <a:r>
              <a:rPr sz="2800" spc="90" dirty="0">
                <a:solidFill>
                  <a:srgbClr val="FF0000"/>
                </a:solidFill>
                <a:latin typeface="Trebuchet MS" panose="020B0603020202020204"/>
                <a:cs typeface="Trebuchet MS" panose="020B0603020202020204"/>
              </a:rPr>
              <a:t>AL</a:t>
            </a:r>
            <a:r>
              <a:rPr sz="2800" spc="-500" dirty="0">
                <a:solidFill>
                  <a:srgbClr val="FF0000"/>
                </a:solidFill>
                <a:latin typeface="Trebuchet MS" panose="020B0603020202020204"/>
                <a:cs typeface="Trebuchet MS" panose="020B0603020202020204"/>
              </a:rPr>
              <a:t> </a:t>
            </a:r>
            <a:r>
              <a:rPr sz="2800" spc="65" dirty="0">
                <a:solidFill>
                  <a:srgbClr val="FF0000"/>
                </a:solidFill>
                <a:latin typeface="Trebuchet MS" panose="020B0603020202020204"/>
                <a:cs typeface="Trebuchet MS" panose="020B0603020202020204"/>
              </a:rPr>
              <a:t>T</a:t>
            </a:r>
            <a:r>
              <a:rPr sz="2800" spc="75" dirty="0">
                <a:solidFill>
                  <a:srgbClr val="FF0000"/>
                </a:solidFill>
                <a:latin typeface="Trebuchet MS" panose="020B0603020202020204"/>
                <a:cs typeface="Trebuchet MS" panose="020B0603020202020204"/>
              </a:rPr>
              <a:t>R</a:t>
            </a:r>
            <a:r>
              <a:rPr sz="2800" spc="-95" dirty="0">
                <a:solidFill>
                  <a:srgbClr val="FF0000"/>
                </a:solidFill>
                <a:latin typeface="Trebuchet MS" panose="020B0603020202020204"/>
                <a:cs typeface="Trebuchet MS" panose="020B0603020202020204"/>
              </a:rPr>
              <a:t>E</a:t>
            </a:r>
            <a:r>
              <a:rPr sz="2800" spc="-70" dirty="0">
                <a:solidFill>
                  <a:srgbClr val="FF0000"/>
                </a:solidFill>
                <a:latin typeface="Trebuchet MS" panose="020B0603020202020204"/>
                <a:cs typeface="Trebuchet MS" panose="020B0603020202020204"/>
              </a:rPr>
              <a:t>A</a:t>
            </a:r>
            <a:r>
              <a:rPr sz="2800" spc="60" dirty="0">
                <a:solidFill>
                  <a:srgbClr val="FF0000"/>
                </a:solidFill>
                <a:latin typeface="Trebuchet MS" panose="020B0603020202020204"/>
                <a:cs typeface="Trebuchet MS" panose="020B0603020202020204"/>
              </a:rPr>
              <a:t>TM</a:t>
            </a:r>
            <a:r>
              <a:rPr sz="2800" spc="35" dirty="0">
                <a:solidFill>
                  <a:srgbClr val="FF0000"/>
                </a:solidFill>
                <a:latin typeface="Trebuchet MS" panose="020B0603020202020204"/>
                <a:cs typeface="Trebuchet MS" panose="020B0603020202020204"/>
              </a:rPr>
              <a:t>E</a:t>
            </a:r>
            <a:r>
              <a:rPr sz="2800" spc="395" dirty="0">
                <a:solidFill>
                  <a:srgbClr val="FF0000"/>
                </a:solidFill>
                <a:latin typeface="Trebuchet MS" panose="020B0603020202020204"/>
                <a:cs typeface="Trebuchet MS" panose="020B0603020202020204"/>
              </a:rPr>
              <a:t>N</a:t>
            </a:r>
            <a:r>
              <a:rPr sz="2800" spc="70" dirty="0">
                <a:solidFill>
                  <a:srgbClr val="FF0000"/>
                </a:solidFill>
                <a:latin typeface="Trebuchet MS" panose="020B0603020202020204"/>
                <a:cs typeface="Trebuchet MS" panose="020B0603020202020204"/>
              </a:rPr>
              <a:t>T</a:t>
            </a:r>
            <a:endParaRPr sz="2800" dirty="0">
              <a:latin typeface="Trebuchet MS" panose="020B0603020202020204"/>
              <a:cs typeface="Trebuchet MS" panose="020B0603020202020204"/>
            </a:endParaRPr>
          </a:p>
          <a:p>
            <a:pPr marL="41275" marR="5080">
              <a:lnSpc>
                <a:spcPct val="138000"/>
              </a:lnSpc>
              <a:spcBef>
                <a:spcPts val="285"/>
              </a:spcBef>
            </a:pPr>
            <a:r>
              <a:rPr sz="2800" spc="-90" dirty="0">
                <a:solidFill>
                  <a:srgbClr val="3C3C3C"/>
                </a:solidFill>
                <a:highlight>
                  <a:srgbClr val="FFFF00"/>
                </a:highlight>
                <a:latin typeface="Trebuchet MS" panose="020B0603020202020204"/>
                <a:cs typeface="Trebuchet MS" panose="020B0603020202020204"/>
              </a:rPr>
              <a:t>E</a:t>
            </a:r>
            <a:r>
              <a:rPr sz="2800" spc="-120" dirty="0">
                <a:solidFill>
                  <a:srgbClr val="3C3C3C"/>
                </a:solidFill>
                <a:highlight>
                  <a:srgbClr val="FFFF00"/>
                </a:highlight>
                <a:latin typeface="Trebuchet MS" panose="020B0603020202020204"/>
                <a:cs typeface="Trebuchet MS" panose="020B0603020202020204"/>
              </a:rPr>
              <a:t>n</a:t>
            </a:r>
            <a:r>
              <a:rPr sz="2800" spc="-45" dirty="0">
                <a:solidFill>
                  <a:srgbClr val="3C3C3C"/>
                </a:solidFill>
                <a:highlight>
                  <a:srgbClr val="FFFF00"/>
                </a:highlight>
                <a:latin typeface="Trebuchet MS" panose="020B0603020202020204"/>
                <a:cs typeface="Trebuchet MS" panose="020B0603020202020204"/>
              </a:rPr>
              <a:t>d</a:t>
            </a:r>
            <a:r>
              <a:rPr sz="2800" spc="-30" dirty="0">
                <a:solidFill>
                  <a:srgbClr val="3C3C3C"/>
                </a:solidFill>
                <a:highlight>
                  <a:srgbClr val="FFFF00"/>
                </a:highlight>
                <a:latin typeface="Trebuchet MS" panose="020B0603020202020204"/>
                <a:cs typeface="Trebuchet MS" panose="020B0603020202020204"/>
              </a:rPr>
              <a:t>o</a:t>
            </a:r>
            <a:r>
              <a:rPr sz="2800" spc="-95" dirty="0">
                <a:solidFill>
                  <a:srgbClr val="3C3C3C"/>
                </a:solidFill>
                <a:highlight>
                  <a:srgbClr val="FFFF00"/>
                </a:highlight>
                <a:latin typeface="Trebuchet MS" panose="020B0603020202020204"/>
                <a:cs typeface="Trebuchet MS" panose="020B0603020202020204"/>
              </a:rPr>
              <a:t>s</a:t>
            </a:r>
            <a:r>
              <a:rPr sz="2800" spc="-125" dirty="0">
                <a:solidFill>
                  <a:srgbClr val="3C3C3C"/>
                </a:solidFill>
                <a:highlight>
                  <a:srgbClr val="FFFF00"/>
                </a:highlight>
                <a:latin typeface="Trebuchet MS" panose="020B0603020202020204"/>
                <a:cs typeface="Trebuchet MS" panose="020B0603020202020204"/>
              </a:rPr>
              <a:t>c</a:t>
            </a:r>
            <a:r>
              <a:rPr sz="2800" spc="50" dirty="0">
                <a:solidFill>
                  <a:srgbClr val="3C3C3C"/>
                </a:solidFill>
                <a:highlight>
                  <a:srgbClr val="FFFF00"/>
                </a:highlight>
                <a:latin typeface="Trebuchet MS" panose="020B0603020202020204"/>
                <a:cs typeface="Trebuchet MS" panose="020B0603020202020204"/>
              </a:rPr>
              <a:t>o</a:t>
            </a:r>
            <a:r>
              <a:rPr sz="2800" spc="-170" dirty="0">
                <a:solidFill>
                  <a:srgbClr val="3C3C3C"/>
                </a:solidFill>
                <a:highlight>
                  <a:srgbClr val="FFFF00"/>
                </a:highlight>
                <a:latin typeface="Trebuchet MS" panose="020B0603020202020204"/>
                <a:cs typeface="Trebuchet MS" panose="020B0603020202020204"/>
              </a:rPr>
              <a:t>p</a:t>
            </a:r>
            <a:r>
              <a:rPr sz="2800" spc="-180" dirty="0">
                <a:solidFill>
                  <a:srgbClr val="3C3C3C"/>
                </a:solidFill>
                <a:highlight>
                  <a:srgbClr val="FFFF00"/>
                </a:highlight>
                <a:latin typeface="Trebuchet MS" panose="020B0603020202020204"/>
                <a:cs typeface="Trebuchet MS" panose="020B0603020202020204"/>
              </a:rPr>
              <a:t>i</a:t>
            </a:r>
            <a:r>
              <a:rPr sz="2800" spc="-160" dirty="0">
                <a:solidFill>
                  <a:srgbClr val="3C3C3C"/>
                </a:solidFill>
                <a:highlight>
                  <a:srgbClr val="FFFF00"/>
                </a:highlight>
                <a:latin typeface="Trebuchet MS" panose="020B0603020202020204"/>
                <a:cs typeface="Trebuchet MS" panose="020B0603020202020204"/>
              </a:rPr>
              <a:t>c</a:t>
            </a:r>
            <a:r>
              <a:rPr sz="2800" spc="-155" dirty="0">
                <a:solidFill>
                  <a:srgbClr val="3C3C3C"/>
                </a:solidFill>
                <a:highlight>
                  <a:srgbClr val="FFFF00"/>
                </a:highlight>
                <a:latin typeface="Trebuchet MS" panose="020B0603020202020204"/>
                <a:cs typeface="Trebuchet MS" panose="020B0603020202020204"/>
              </a:rPr>
              <a:t> </a:t>
            </a:r>
            <a:r>
              <a:rPr sz="2800" spc="-150" dirty="0">
                <a:solidFill>
                  <a:srgbClr val="3C3C3C"/>
                </a:solidFill>
                <a:highlight>
                  <a:srgbClr val="FFFF00"/>
                </a:highlight>
                <a:latin typeface="Trebuchet MS" panose="020B0603020202020204"/>
                <a:cs typeface="Trebuchet MS" panose="020B0603020202020204"/>
              </a:rPr>
              <a:t>b</a:t>
            </a:r>
            <a:r>
              <a:rPr sz="2800" spc="-310" dirty="0">
                <a:solidFill>
                  <a:srgbClr val="3C3C3C"/>
                </a:solidFill>
                <a:highlight>
                  <a:srgbClr val="FFFF00"/>
                </a:highlight>
                <a:latin typeface="Trebuchet MS" panose="020B0603020202020204"/>
                <a:cs typeface="Trebuchet MS" panose="020B0603020202020204"/>
              </a:rPr>
              <a:t>a</a:t>
            </a:r>
            <a:r>
              <a:rPr sz="2800" spc="-170" dirty="0">
                <a:solidFill>
                  <a:srgbClr val="3C3C3C"/>
                </a:solidFill>
                <a:highlight>
                  <a:srgbClr val="FFFF00"/>
                </a:highlight>
                <a:latin typeface="Trebuchet MS" panose="020B0603020202020204"/>
                <a:cs typeface="Trebuchet MS" panose="020B0603020202020204"/>
              </a:rPr>
              <a:t>l</a:t>
            </a:r>
            <a:r>
              <a:rPr sz="2800" spc="-204" dirty="0">
                <a:solidFill>
                  <a:srgbClr val="3C3C3C"/>
                </a:solidFill>
                <a:highlight>
                  <a:srgbClr val="FFFF00"/>
                </a:highlight>
                <a:latin typeface="Trebuchet MS" panose="020B0603020202020204"/>
                <a:cs typeface="Trebuchet MS" panose="020B0603020202020204"/>
              </a:rPr>
              <a:t>l</a:t>
            </a:r>
            <a:r>
              <a:rPr sz="2800" spc="50" dirty="0">
                <a:solidFill>
                  <a:srgbClr val="3C3C3C"/>
                </a:solidFill>
                <a:highlight>
                  <a:srgbClr val="FFFF00"/>
                </a:highlight>
                <a:latin typeface="Trebuchet MS" panose="020B0603020202020204"/>
                <a:cs typeface="Trebuchet MS" panose="020B0603020202020204"/>
              </a:rPr>
              <a:t>oo</a:t>
            </a:r>
            <a:r>
              <a:rPr sz="2800" spc="-125" dirty="0">
                <a:solidFill>
                  <a:srgbClr val="3C3C3C"/>
                </a:solidFill>
                <a:highlight>
                  <a:srgbClr val="FFFF00"/>
                </a:highlight>
                <a:latin typeface="Trebuchet MS" panose="020B0603020202020204"/>
                <a:cs typeface="Trebuchet MS" panose="020B0603020202020204"/>
              </a:rPr>
              <a:t>n</a:t>
            </a:r>
            <a:r>
              <a:rPr sz="2800" spc="-140" dirty="0">
                <a:solidFill>
                  <a:srgbClr val="3C3C3C"/>
                </a:solidFill>
                <a:highlight>
                  <a:srgbClr val="FFFF00"/>
                </a:highlight>
                <a:latin typeface="Trebuchet MS" panose="020B0603020202020204"/>
                <a:cs typeface="Trebuchet MS" panose="020B0603020202020204"/>
              </a:rPr>
              <a:t> </a:t>
            </a:r>
            <a:r>
              <a:rPr sz="2800" spc="-204" dirty="0">
                <a:solidFill>
                  <a:srgbClr val="3C3C3C"/>
                </a:solidFill>
                <a:highlight>
                  <a:srgbClr val="FFFF00"/>
                </a:highlight>
                <a:latin typeface="Trebuchet MS" panose="020B0603020202020204"/>
                <a:cs typeface="Trebuchet MS" panose="020B0603020202020204"/>
              </a:rPr>
              <a:t>d</a:t>
            </a:r>
            <a:r>
              <a:rPr sz="2800" spc="-95" dirty="0">
                <a:solidFill>
                  <a:srgbClr val="3C3C3C"/>
                </a:solidFill>
                <a:highlight>
                  <a:srgbClr val="FFFF00"/>
                </a:highlight>
                <a:latin typeface="Trebuchet MS" panose="020B0603020202020204"/>
                <a:cs typeface="Trebuchet MS" panose="020B0603020202020204"/>
              </a:rPr>
              <a:t>i</a:t>
            </a:r>
            <a:r>
              <a:rPr sz="2800" spc="-204" dirty="0">
                <a:solidFill>
                  <a:srgbClr val="3C3C3C"/>
                </a:solidFill>
                <a:highlight>
                  <a:srgbClr val="FFFF00"/>
                </a:highlight>
                <a:latin typeface="Trebuchet MS" panose="020B0603020202020204"/>
                <a:cs typeface="Trebuchet MS" panose="020B0603020202020204"/>
              </a:rPr>
              <a:t>l</a:t>
            </a:r>
            <a:r>
              <a:rPr sz="2800" spc="-235" dirty="0">
                <a:solidFill>
                  <a:srgbClr val="3C3C3C"/>
                </a:solidFill>
                <a:highlight>
                  <a:srgbClr val="FFFF00"/>
                </a:highlight>
                <a:latin typeface="Trebuchet MS" panose="020B0603020202020204"/>
                <a:cs typeface="Trebuchet MS" panose="020B0603020202020204"/>
              </a:rPr>
              <a:t>atat</a:t>
            </a:r>
            <a:r>
              <a:rPr sz="2800" spc="-140" dirty="0">
                <a:solidFill>
                  <a:srgbClr val="3C3C3C"/>
                </a:solidFill>
                <a:highlight>
                  <a:srgbClr val="FFFF00"/>
                </a:highlight>
                <a:latin typeface="Trebuchet MS" panose="020B0603020202020204"/>
                <a:cs typeface="Trebuchet MS" panose="020B0603020202020204"/>
              </a:rPr>
              <a:t>i</a:t>
            </a:r>
            <a:r>
              <a:rPr sz="2800" spc="50" dirty="0">
                <a:solidFill>
                  <a:srgbClr val="3C3C3C"/>
                </a:solidFill>
                <a:highlight>
                  <a:srgbClr val="FFFF00"/>
                </a:highlight>
                <a:latin typeface="Trebuchet MS" panose="020B0603020202020204"/>
                <a:cs typeface="Trebuchet MS" panose="020B0603020202020204"/>
              </a:rPr>
              <a:t>o</a:t>
            </a:r>
            <a:r>
              <a:rPr sz="2800" spc="-90" dirty="0">
                <a:solidFill>
                  <a:srgbClr val="3C3C3C"/>
                </a:solidFill>
                <a:highlight>
                  <a:srgbClr val="FFFF00"/>
                </a:highlight>
                <a:latin typeface="Trebuchet MS" panose="020B0603020202020204"/>
                <a:cs typeface="Trebuchet MS" panose="020B0603020202020204"/>
              </a:rPr>
              <a:t>n  </a:t>
            </a:r>
            <a:r>
              <a:rPr sz="2800" spc="190" dirty="0">
                <a:solidFill>
                  <a:srgbClr val="3C3C3C"/>
                </a:solidFill>
                <a:latin typeface="Trebuchet MS" panose="020B0603020202020204"/>
                <a:cs typeface="Trebuchet MS" panose="020B0603020202020204"/>
              </a:rPr>
              <a:t>M</a:t>
            </a:r>
            <a:r>
              <a:rPr sz="2800" spc="-120" dirty="0">
                <a:solidFill>
                  <a:srgbClr val="3C3C3C"/>
                </a:solidFill>
                <a:latin typeface="Trebuchet MS" panose="020B0603020202020204"/>
                <a:cs typeface="Trebuchet MS" panose="020B0603020202020204"/>
              </a:rPr>
              <a:t>u</a:t>
            </a:r>
            <a:r>
              <a:rPr sz="2800" spc="-204" dirty="0">
                <a:solidFill>
                  <a:srgbClr val="3C3C3C"/>
                </a:solidFill>
                <a:latin typeface="Trebuchet MS" panose="020B0603020202020204"/>
                <a:cs typeface="Trebuchet MS" panose="020B0603020202020204"/>
              </a:rPr>
              <a:t>l</a:t>
            </a:r>
            <a:r>
              <a:rPr sz="2800" spc="-210" dirty="0">
                <a:solidFill>
                  <a:srgbClr val="3C3C3C"/>
                </a:solidFill>
                <a:latin typeface="Trebuchet MS" panose="020B0603020202020204"/>
                <a:cs typeface="Trebuchet MS" panose="020B0603020202020204"/>
              </a:rPr>
              <a:t>t</a:t>
            </a:r>
            <a:r>
              <a:rPr sz="2800" spc="-145" dirty="0">
                <a:solidFill>
                  <a:srgbClr val="3C3C3C"/>
                </a:solidFill>
                <a:latin typeface="Trebuchet MS" panose="020B0603020202020204"/>
                <a:cs typeface="Trebuchet MS" panose="020B0603020202020204"/>
              </a:rPr>
              <a:t>i</a:t>
            </a:r>
            <a:r>
              <a:rPr sz="2800" spc="-150" dirty="0">
                <a:solidFill>
                  <a:srgbClr val="3C3C3C"/>
                </a:solidFill>
                <a:latin typeface="Trebuchet MS" panose="020B0603020202020204"/>
                <a:cs typeface="Trebuchet MS" panose="020B0603020202020204"/>
              </a:rPr>
              <a:t>p</a:t>
            </a:r>
            <a:r>
              <a:rPr sz="2800" spc="-204" dirty="0">
                <a:solidFill>
                  <a:srgbClr val="3C3C3C"/>
                </a:solidFill>
                <a:latin typeface="Trebuchet MS" panose="020B0603020202020204"/>
                <a:cs typeface="Trebuchet MS" panose="020B0603020202020204"/>
              </a:rPr>
              <a:t>l</a:t>
            </a:r>
            <a:r>
              <a:rPr sz="2800" spc="-185" dirty="0">
                <a:solidFill>
                  <a:srgbClr val="3C3C3C"/>
                </a:solidFill>
                <a:latin typeface="Trebuchet MS" panose="020B0603020202020204"/>
                <a:cs typeface="Trebuchet MS" panose="020B0603020202020204"/>
              </a:rPr>
              <a:t>e</a:t>
            </a:r>
            <a:r>
              <a:rPr sz="2800" spc="-150" dirty="0">
                <a:solidFill>
                  <a:srgbClr val="3C3C3C"/>
                </a:solidFill>
                <a:latin typeface="Trebuchet MS" panose="020B0603020202020204"/>
                <a:cs typeface="Trebuchet MS" panose="020B0603020202020204"/>
              </a:rPr>
              <a:t> </a:t>
            </a:r>
            <a:r>
              <a:rPr sz="2800" spc="-204" dirty="0">
                <a:solidFill>
                  <a:srgbClr val="3C3C3C"/>
                </a:solidFill>
                <a:latin typeface="Trebuchet MS" panose="020B0603020202020204"/>
                <a:cs typeface="Trebuchet MS" panose="020B0603020202020204"/>
              </a:rPr>
              <a:t>d</a:t>
            </a:r>
            <a:r>
              <a:rPr sz="2800" spc="-95" dirty="0">
                <a:solidFill>
                  <a:srgbClr val="3C3C3C"/>
                </a:solidFill>
                <a:latin typeface="Trebuchet MS" panose="020B0603020202020204"/>
                <a:cs typeface="Trebuchet MS" panose="020B0603020202020204"/>
              </a:rPr>
              <a:t>i</a:t>
            </a:r>
            <a:r>
              <a:rPr sz="2800" spc="-204" dirty="0">
                <a:solidFill>
                  <a:srgbClr val="3C3C3C"/>
                </a:solidFill>
                <a:latin typeface="Trebuchet MS" panose="020B0603020202020204"/>
                <a:cs typeface="Trebuchet MS" panose="020B0603020202020204"/>
              </a:rPr>
              <a:t>l</a:t>
            </a:r>
            <a:r>
              <a:rPr sz="2800" spc="-235" dirty="0">
                <a:solidFill>
                  <a:srgbClr val="3C3C3C"/>
                </a:solidFill>
                <a:latin typeface="Trebuchet MS" panose="020B0603020202020204"/>
                <a:cs typeface="Trebuchet MS" panose="020B0603020202020204"/>
              </a:rPr>
              <a:t>atat</a:t>
            </a:r>
            <a:r>
              <a:rPr sz="2800" spc="-140" dirty="0">
                <a:solidFill>
                  <a:srgbClr val="3C3C3C"/>
                </a:solidFill>
                <a:latin typeface="Trebuchet MS" panose="020B0603020202020204"/>
                <a:cs typeface="Trebuchet MS" panose="020B0603020202020204"/>
              </a:rPr>
              <a:t>i</a:t>
            </a:r>
            <a:r>
              <a:rPr sz="2800" spc="50" dirty="0">
                <a:solidFill>
                  <a:srgbClr val="3C3C3C"/>
                </a:solidFill>
                <a:latin typeface="Trebuchet MS" panose="020B0603020202020204"/>
                <a:cs typeface="Trebuchet MS" panose="020B0603020202020204"/>
              </a:rPr>
              <a:t>o</a:t>
            </a:r>
            <a:r>
              <a:rPr sz="2800" spc="-120" dirty="0">
                <a:solidFill>
                  <a:srgbClr val="3C3C3C"/>
                </a:solidFill>
                <a:latin typeface="Trebuchet MS" panose="020B0603020202020204"/>
                <a:cs typeface="Trebuchet MS" panose="020B0603020202020204"/>
              </a:rPr>
              <a:t>n</a:t>
            </a:r>
            <a:r>
              <a:rPr sz="2800" spc="-55" dirty="0">
                <a:solidFill>
                  <a:srgbClr val="3C3C3C"/>
                </a:solidFill>
                <a:latin typeface="Trebuchet MS" panose="020B0603020202020204"/>
                <a:cs typeface="Trebuchet MS" panose="020B0603020202020204"/>
              </a:rPr>
              <a:t>s</a:t>
            </a:r>
            <a:r>
              <a:rPr lang="en-US" sz="2800" spc="-55" dirty="0">
                <a:solidFill>
                  <a:srgbClr val="3C3C3C"/>
                </a:solidFill>
                <a:latin typeface="Trebuchet MS" panose="020B0603020202020204"/>
                <a:cs typeface="Trebuchet MS" panose="020B0603020202020204"/>
              </a:rPr>
              <a:t> </a:t>
            </a:r>
            <a:r>
              <a:rPr sz="2800" spc="-145" dirty="0">
                <a:solidFill>
                  <a:srgbClr val="3C3C3C"/>
                </a:solidFill>
                <a:latin typeface="Trebuchet MS" panose="020B0603020202020204"/>
                <a:cs typeface="Trebuchet MS" panose="020B0603020202020204"/>
              </a:rPr>
              <a:t>a</a:t>
            </a:r>
            <a:r>
              <a:rPr sz="2800" spc="-170" dirty="0">
                <a:solidFill>
                  <a:srgbClr val="3C3C3C"/>
                </a:solidFill>
                <a:latin typeface="Trebuchet MS" panose="020B0603020202020204"/>
                <a:cs typeface="Trebuchet MS" panose="020B0603020202020204"/>
              </a:rPr>
              <a:t>r</a:t>
            </a:r>
            <a:r>
              <a:rPr sz="2800" spc="-185" dirty="0">
                <a:solidFill>
                  <a:srgbClr val="3C3C3C"/>
                </a:solidFill>
                <a:latin typeface="Trebuchet MS" panose="020B0603020202020204"/>
                <a:cs typeface="Trebuchet MS" panose="020B0603020202020204"/>
              </a:rPr>
              <a:t>e</a:t>
            </a:r>
            <a:r>
              <a:rPr lang="en-US" sz="2800" spc="-185" dirty="0">
                <a:solidFill>
                  <a:srgbClr val="3C3C3C"/>
                </a:solidFill>
                <a:latin typeface="Trebuchet MS" panose="020B0603020202020204"/>
                <a:cs typeface="Trebuchet MS" panose="020B0603020202020204"/>
              </a:rPr>
              <a:t> often </a:t>
            </a:r>
            <a:r>
              <a:rPr sz="2800" spc="-80" dirty="0">
                <a:solidFill>
                  <a:srgbClr val="3C3C3C"/>
                </a:solidFill>
                <a:latin typeface="Trebuchet MS" panose="020B0603020202020204"/>
                <a:cs typeface="Trebuchet MS" panose="020B0603020202020204"/>
              </a:rPr>
              <a:t> </a:t>
            </a:r>
            <a:r>
              <a:rPr sz="2800" spc="-40" dirty="0">
                <a:solidFill>
                  <a:srgbClr val="3C3C3C"/>
                </a:solidFill>
                <a:latin typeface="Trebuchet MS" panose="020B0603020202020204"/>
                <a:cs typeface="Trebuchet MS" panose="020B0603020202020204"/>
              </a:rPr>
              <a:t>r</a:t>
            </a:r>
            <a:r>
              <a:rPr sz="2800" spc="-170" dirty="0">
                <a:solidFill>
                  <a:srgbClr val="3C3C3C"/>
                </a:solidFill>
                <a:latin typeface="Trebuchet MS" panose="020B0603020202020204"/>
                <a:cs typeface="Trebuchet MS" panose="020B0603020202020204"/>
              </a:rPr>
              <a:t>e</a:t>
            </a:r>
            <a:r>
              <a:rPr sz="2800" spc="-165" dirty="0">
                <a:solidFill>
                  <a:srgbClr val="3C3C3C"/>
                </a:solidFill>
                <a:latin typeface="Trebuchet MS" panose="020B0603020202020204"/>
                <a:cs typeface="Trebuchet MS" panose="020B0603020202020204"/>
              </a:rPr>
              <a:t>q</a:t>
            </a:r>
            <a:r>
              <a:rPr sz="2800" spc="-120" dirty="0">
                <a:solidFill>
                  <a:srgbClr val="3C3C3C"/>
                </a:solidFill>
                <a:latin typeface="Trebuchet MS" panose="020B0603020202020204"/>
                <a:cs typeface="Trebuchet MS" panose="020B0603020202020204"/>
              </a:rPr>
              <a:t>u</a:t>
            </a:r>
            <a:r>
              <a:rPr sz="2800" spc="-180" dirty="0">
                <a:solidFill>
                  <a:srgbClr val="3C3C3C"/>
                </a:solidFill>
                <a:latin typeface="Trebuchet MS" panose="020B0603020202020204"/>
                <a:cs typeface="Trebuchet MS" panose="020B0603020202020204"/>
              </a:rPr>
              <a:t>i</a:t>
            </a:r>
            <a:r>
              <a:rPr sz="2800" spc="-40" dirty="0">
                <a:solidFill>
                  <a:srgbClr val="3C3C3C"/>
                </a:solidFill>
                <a:latin typeface="Trebuchet MS" panose="020B0603020202020204"/>
                <a:cs typeface="Trebuchet MS" panose="020B0603020202020204"/>
              </a:rPr>
              <a:t>r</a:t>
            </a:r>
            <a:r>
              <a:rPr sz="2800" spc="-155" dirty="0">
                <a:solidFill>
                  <a:srgbClr val="3C3C3C"/>
                </a:solidFill>
                <a:latin typeface="Trebuchet MS" panose="020B0603020202020204"/>
                <a:cs typeface="Trebuchet MS" panose="020B0603020202020204"/>
              </a:rPr>
              <a:t>ed</a:t>
            </a:r>
            <a:endParaRPr sz="2800" dirty="0">
              <a:latin typeface="Trebuchet MS" panose="020B0603020202020204"/>
              <a:cs typeface="Trebuchet MS" panose="020B0603020202020204"/>
            </a:endParaRPr>
          </a:p>
          <a:p>
            <a:pPr marL="41275" marR="5080">
              <a:lnSpc>
                <a:spcPct val="100000"/>
              </a:lnSpc>
              <a:spcBef>
                <a:spcPts val="1275"/>
              </a:spcBef>
            </a:pPr>
            <a:r>
              <a:rPr sz="2800" spc="135" dirty="0">
                <a:solidFill>
                  <a:srgbClr val="3C3C3C"/>
                </a:solidFill>
                <a:latin typeface="Trebuchet MS" panose="020B0603020202020204"/>
                <a:cs typeface="Trebuchet MS" panose="020B0603020202020204"/>
              </a:rPr>
              <a:t>D</a:t>
            </a:r>
            <a:r>
              <a:rPr sz="2800" spc="130" dirty="0">
                <a:solidFill>
                  <a:srgbClr val="3C3C3C"/>
                </a:solidFill>
                <a:latin typeface="Trebuchet MS" panose="020B0603020202020204"/>
                <a:cs typeface="Trebuchet MS" panose="020B0603020202020204"/>
              </a:rPr>
              <a:t>u</a:t>
            </a:r>
            <a:r>
              <a:rPr sz="2800" spc="-175" dirty="0">
                <a:solidFill>
                  <a:srgbClr val="3C3C3C"/>
                </a:solidFill>
                <a:latin typeface="Trebuchet MS" panose="020B0603020202020204"/>
                <a:cs typeface="Trebuchet MS" panose="020B0603020202020204"/>
              </a:rPr>
              <a:t>rab</a:t>
            </a:r>
            <a:r>
              <a:rPr sz="2800" spc="-95" dirty="0">
                <a:solidFill>
                  <a:srgbClr val="3C3C3C"/>
                </a:solidFill>
                <a:latin typeface="Trebuchet MS" panose="020B0603020202020204"/>
                <a:cs typeface="Trebuchet MS" panose="020B0603020202020204"/>
              </a:rPr>
              <a:t>l</a:t>
            </a:r>
            <a:r>
              <a:rPr sz="2800" spc="-185" dirty="0">
                <a:solidFill>
                  <a:srgbClr val="3C3C3C"/>
                </a:solidFill>
                <a:latin typeface="Trebuchet MS" panose="020B0603020202020204"/>
                <a:cs typeface="Trebuchet MS" panose="020B0603020202020204"/>
              </a:rPr>
              <a:t>e</a:t>
            </a:r>
            <a:r>
              <a:rPr sz="2800" spc="-125" dirty="0">
                <a:solidFill>
                  <a:srgbClr val="3C3C3C"/>
                </a:solidFill>
                <a:latin typeface="Trebuchet MS" panose="020B0603020202020204"/>
                <a:cs typeface="Trebuchet MS" panose="020B0603020202020204"/>
              </a:rPr>
              <a:t> </a:t>
            </a:r>
            <a:r>
              <a:rPr sz="2800" spc="-40" dirty="0">
                <a:solidFill>
                  <a:srgbClr val="3C3C3C"/>
                </a:solidFill>
                <a:latin typeface="Trebuchet MS" panose="020B0603020202020204"/>
                <a:cs typeface="Trebuchet MS" panose="020B0603020202020204"/>
              </a:rPr>
              <a:t>r</a:t>
            </a:r>
            <a:r>
              <a:rPr sz="2800" spc="-125" dirty="0">
                <a:solidFill>
                  <a:srgbClr val="3C3C3C"/>
                </a:solidFill>
                <a:latin typeface="Trebuchet MS" panose="020B0603020202020204"/>
                <a:cs typeface="Trebuchet MS" panose="020B0603020202020204"/>
              </a:rPr>
              <a:t>es</a:t>
            </a:r>
            <a:r>
              <a:rPr sz="2800" spc="-140" dirty="0">
                <a:solidFill>
                  <a:srgbClr val="3C3C3C"/>
                </a:solidFill>
                <a:latin typeface="Trebuchet MS" panose="020B0603020202020204"/>
                <a:cs typeface="Trebuchet MS" panose="020B0603020202020204"/>
              </a:rPr>
              <a:t>p</a:t>
            </a:r>
            <a:r>
              <a:rPr sz="2800" spc="50" dirty="0">
                <a:solidFill>
                  <a:srgbClr val="3C3C3C"/>
                </a:solidFill>
                <a:latin typeface="Trebuchet MS" panose="020B0603020202020204"/>
                <a:cs typeface="Trebuchet MS" panose="020B0603020202020204"/>
              </a:rPr>
              <a:t>o</a:t>
            </a:r>
            <a:r>
              <a:rPr sz="2800" spc="-125" dirty="0">
                <a:solidFill>
                  <a:srgbClr val="3C3C3C"/>
                </a:solidFill>
                <a:latin typeface="Trebuchet MS" panose="020B0603020202020204"/>
                <a:cs typeface="Trebuchet MS" panose="020B0603020202020204"/>
              </a:rPr>
              <a:t>n</a:t>
            </a:r>
            <a:r>
              <a:rPr sz="2800" spc="-120" dirty="0">
                <a:solidFill>
                  <a:srgbClr val="3C3C3C"/>
                </a:solidFill>
                <a:latin typeface="Trebuchet MS" panose="020B0603020202020204"/>
                <a:cs typeface="Trebuchet MS" panose="020B0603020202020204"/>
              </a:rPr>
              <a:t>se</a:t>
            </a:r>
            <a:r>
              <a:rPr sz="2800" spc="-125" dirty="0">
                <a:solidFill>
                  <a:srgbClr val="3C3C3C"/>
                </a:solidFill>
                <a:latin typeface="Trebuchet MS" panose="020B0603020202020204"/>
                <a:cs typeface="Trebuchet MS" panose="020B0603020202020204"/>
              </a:rPr>
              <a:t> </a:t>
            </a:r>
            <a:r>
              <a:rPr sz="2800" spc="-140" dirty="0">
                <a:solidFill>
                  <a:srgbClr val="3C3C3C"/>
                </a:solidFill>
                <a:latin typeface="Trebuchet MS" panose="020B0603020202020204"/>
                <a:cs typeface="Trebuchet MS" panose="020B0603020202020204"/>
              </a:rPr>
              <a:t>seen</a:t>
            </a:r>
            <a:r>
              <a:rPr sz="2800" spc="-95" dirty="0">
                <a:solidFill>
                  <a:srgbClr val="3C3C3C"/>
                </a:solidFill>
                <a:latin typeface="Trebuchet MS" panose="020B0603020202020204"/>
                <a:cs typeface="Trebuchet MS" panose="020B0603020202020204"/>
              </a:rPr>
              <a:t> </a:t>
            </a:r>
            <a:r>
              <a:rPr sz="2800" spc="-185" dirty="0">
                <a:solidFill>
                  <a:srgbClr val="3C3C3C"/>
                </a:solidFill>
                <a:highlight>
                  <a:srgbClr val="FFFF00"/>
                </a:highlight>
                <a:latin typeface="Trebuchet MS" panose="020B0603020202020204"/>
                <a:cs typeface="Trebuchet MS" panose="020B0603020202020204"/>
              </a:rPr>
              <a:t>i</a:t>
            </a:r>
            <a:r>
              <a:rPr sz="2800" spc="-130" dirty="0">
                <a:solidFill>
                  <a:srgbClr val="3C3C3C"/>
                </a:solidFill>
                <a:highlight>
                  <a:srgbClr val="FFFF00"/>
                </a:highlight>
                <a:latin typeface="Trebuchet MS" panose="020B0603020202020204"/>
                <a:cs typeface="Trebuchet MS" panose="020B0603020202020204"/>
              </a:rPr>
              <a:t>n</a:t>
            </a:r>
            <a:r>
              <a:rPr sz="2800" spc="-65" dirty="0">
                <a:solidFill>
                  <a:srgbClr val="3C3C3C"/>
                </a:solidFill>
                <a:highlight>
                  <a:srgbClr val="FFFF00"/>
                </a:highlight>
                <a:latin typeface="Trebuchet MS" panose="020B0603020202020204"/>
                <a:cs typeface="Trebuchet MS" panose="020B0603020202020204"/>
              </a:rPr>
              <a:t> </a:t>
            </a:r>
            <a:r>
              <a:rPr sz="2800" spc="-55" dirty="0">
                <a:solidFill>
                  <a:srgbClr val="3C3C3C"/>
                </a:solidFill>
                <a:highlight>
                  <a:srgbClr val="FFFF00"/>
                </a:highlight>
                <a:latin typeface="Trebuchet MS" panose="020B0603020202020204"/>
                <a:cs typeface="Trebuchet MS" panose="020B0603020202020204"/>
              </a:rPr>
              <a:t>70</a:t>
            </a:r>
            <a:r>
              <a:rPr sz="2800" spc="-125" dirty="0">
                <a:solidFill>
                  <a:srgbClr val="3C3C3C"/>
                </a:solidFill>
                <a:highlight>
                  <a:srgbClr val="FFFF00"/>
                </a:highlight>
                <a:latin typeface="Trebuchet MS" panose="020B0603020202020204"/>
                <a:cs typeface="Trebuchet MS" panose="020B0603020202020204"/>
              </a:rPr>
              <a:t>-</a:t>
            </a:r>
            <a:r>
              <a:rPr sz="2800" spc="-55" dirty="0">
                <a:solidFill>
                  <a:srgbClr val="3C3C3C"/>
                </a:solidFill>
                <a:highlight>
                  <a:srgbClr val="FFFF00"/>
                </a:highlight>
                <a:latin typeface="Trebuchet MS" panose="020B0603020202020204"/>
                <a:cs typeface="Trebuchet MS" panose="020B0603020202020204"/>
              </a:rPr>
              <a:t>80</a:t>
            </a:r>
            <a:r>
              <a:rPr sz="2800" spc="145" dirty="0">
                <a:solidFill>
                  <a:srgbClr val="3C3C3C"/>
                </a:solidFill>
                <a:highlight>
                  <a:srgbClr val="FFFF00"/>
                </a:highlight>
                <a:latin typeface="Trebuchet MS" panose="020B0603020202020204"/>
                <a:cs typeface="Trebuchet MS" panose="020B0603020202020204"/>
              </a:rPr>
              <a:t>%  </a:t>
            </a:r>
            <a:r>
              <a:rPr sz="2800" spc="50" dirty="0">
                <a:solidFill>
                  <a:srgbClr val="3C3C3C"/>
                </a:solidFill>
                <a:highlight>
                  <a:srgbClr val="FFFF00"/>
                </a:highlight>
                <a:latin typeface="Trebuchet MS" panose="020B0603020202020204"/>
                <a:cs typeface="Trebuchet MS" panose="020B0603020202020204"/>
              </a:rPr>
              <a:t>o</a:t>
            </a:r>
            <a:r>
              <a:rPr sz="2800" spc="-335" dirty="0">
                <a:solidFill>
                  <a:srgbClr val="3C3C3C"/>
                </a:solidFill>
                <a:highlight>
                  <a:srgbClr val="FFFF00"/>
                </a:highlight>
                <a:latin typeface="Trebuchet MS" panose="020B0603020202020204"/>
                <a:cs typeface="Trebuchet MS" panose="020B0603020202020204"/>
              </a:rPr>
              <a:t>f</a:t>
            </a:r>
            <a:r>
              <a:rPr sz="2800" spc="-85" dirty="0">
                <a:solidFill>
                  <a:srgbClr val="3C3C3C"/>
                </a:solidFill>
                <a:highlight>
                  <a:srgbClr val="FFFF00"/>
                </a:highlight>
                <a:latin typeface="Trebuchet MS" panose="020B0603020202020204"/>
                <a:cs typeface="Trebuchet MS" panose="020B0603020202020204"/>
              </a:rPr>
              <a:t> </a:t>
            </a:r>
            <a:r>
              <a:rPr sz="2800" spc="-145" dirty="0">
                <a:solidFill>
                  <a:srgbClr val="3C3C3C"/>
                </a:solidFill>
                <a:highlight>
                  <a:srgbClr val="FFFF00"/>
                </a:highlight>
                <a:latin typeface="Trebuchet MS" panose="020B0603020202020204"/>
                <a:cs typeface="Trebuchet MS" panose="020B0603020202020204"/>
              </a:rPr>
              <a:t>cases</a:t>
            </a:r>
            <a:endParaRPr sz="2800" dirty="0">
              <a:highlight>
                <a:srgbClr val="FFFF00"/>
              </a:highlight>
              <a:latin typeface="Trebuchet MS" panose="020B0603020202020204"/>
              <a:cs typeface="Trebuchet MS" panose="020B0603020202020204"/>
            </a:endParaRPr>
          </a:p>
          <a:p>
            <a:pPr marL="41275" marR="941705">
              <a:lnSpc>
                <a:spcPct val="100000"/>
              </a:lnSpc>
              <a:spcBef>
                <a:spcPts val="1270"/>
              </a:spcBef>
            </a:pPr>
            <a:r>
              <a:rPr sz="2800" spc="-60" dirty="0">
                <a:solidFill>
                  <a:srgbClr val="3C3C3C"/>
                </a:solidFill>
                <a:highlight>
                  <a:srgbClr val="FFFF00"/>
                </a:highlight>
                <a:latin typeface="Trebuchet MS" panose="020B0603020202020204"/>
                <a:cs typeface="Trebuchet MS" panose="020B0603020202020204"/>
              </a:rPr>
              <a:t>I</a:t>
            </a:r>
            <a:r>
              <a:rPr sz="2800" spc="-195" dirty="0">
                <a:solidFill>
                  <a:srgbClr val="3C3C3C"/>
                </a:solidFill>
                <a:highlight>
                  <a:srgbClr val="FFFF00"/>
                </a:highlight>
                <a:latin typeface="Trebuchet MS" panose="020B0603020202020204"/>
                <a:cs typeface="Trebuchet MS" panose="020B0603020202020204"/>
              </a:rPr>
              <a:t>m</a:t>
            </a:r>
            <a:r>
              <a:rPr sz="2800" spc="-204" dirty="0">
                <a:solidFill>
                  <a:srgbClr val="3C3C3C"/>
                </a:solidFill>
                <a:highlight>
                  <a:srgbClr val="FFFF00"/>
                </a:highlight>
                <a:latin typeface="Trebuchet MS" panose="020B0603020202020204"/>
                <a:cs typeface="Trebuchet MS" panose="020B0603020202020204"/>
              </a:rPr>
              <a:t>m</a:t>
            </a:r>
            <a:r>
              <a:rPr sz="2800" spc="-145" dirty="0">
                <a:solidFill>
                  <a:srgbClr val="3C3C3C"/>
                </a:solidFill>
                <a:highlight>
                  <a:srgbClr val="FFFF00"/>
                </a:highlight>
                <a:latin typeface="Trebuchet MS" panose="020B0603020202020204"/>
                <a:cs typeface="Trebuchet MS" panose="020B0603020202020204"/>
              </a:rPr>
              <a:t>e</a:t>
            </a:r>
            <a:r>
              <a:rPr sz="2800" spc="-204" dirty="0">
                <a:solidFill>
                  <a:srgbClr val="3C3C3C"/>
                </a:solidFill>
                <a:highlight>
                  <a:srgbClr val="FFFF00"/>
                </a:highlight>
                <a:latin typeface="Trebuchet MS" panose="020B0603020202020204"/>
                <a:cs typeface="Trebuchet MS" panose="020B0603020202020204"/>
              </a:rPr>
              <a:t>d</a:t>
            </a:r>
            <a:r>
              <a:rPr sz="2800" spc="-95" dirty="0">
                <a:solidFill>
                  <a:srgbClr val="3C3C3C"/>
                </a:solidFill>
                <a:highlight>
                  <a:srgbClr val="FFFF00"/>
                </a:highlight>
                <a:latin typeface="Trebuchet MS" panose="020B0603020202020204"/>
                <a:cs typeface="Trebuchet MS" panose="020B0603020202020204"/>
              </a:rPr>
              <a:t>i</a:t>
            </a:r>
            <a:r>
              <a:rPr sz="2800" spc="-210" dirty="0">
                <a:solidFill>
                  <a:srgbClr val="3C3C3C"/>
                </a:solidFill>
                <a:highlight>
                  <a:srgbClr val="FFFF00"/>
                </a:highlight>
                <a:latin typeface="Trebuchet MS" panose="020B0603020202020204"/>
                <a:cs typeface="Trebuchet MS" panose="020B0603020202020204"/>
              </a:rPr>
              <a:t>ate</a:t>
            </a:r>
            <a:r>
              <a:rPr sz="2800" spc="-105" dirty="0">
                <a:solidFill>
                  <a:srgbClr val="3C3C3C"/>
                </a:solidFill>
                <a:highlight>
                  <a:srgbClr val="FFFF00"/>
                </a:highlight>
                <a:latin typeface="Trebuchet MS" panose="020B0603020202020204"/>
                <a:cs typeface="Trebuchet MS" panose="020B0603020202020204"/>
              </a:rPr>
              <a:t> </a:t>
            </a:r>
            <a:r>
              <a:rPr sz="2800" spc="-180" dirty="0">
                <a:solidFill>
                  <a:srgbClr val="3C3C3C"/>
                </a:solidFill>
                <a:highlight>
                  <a:srgbClr val="FFFF00"/>
                </a:highlight>
                <a:latin typeface="Trebuchet MS" panose="020B0603020202020204"/>
                <a:cs typeface="Trebuchet MS" panose="020B0603020202020204"/>
              </a:rPr>
              <a:t>i</a:t>
            </a:r>
            <a:r>
              <a:rPr sz="2800" spc="-114" dirty="0">
                <a:solidFill>
                  <a:srgbClr val="3C3C3C"/>
                </a:solidFill>
                <a:highlight>
                  <a:srgbClr val="FFFF00"/>
                </a:highlight>
                <a:latin typeface="Trebuchet MS" panose="020B0603020202020204"/>
                <a:cs typeface="Trebuchet MS" panose="020B0603020202020204"/>
              </a:rPr>
              <a:t>mp</a:t>
            </a:r>
            <a:r>
              <a:rPr sz="2800" spc="-145" dirty="0">
                <a:solidFill>
                  <a:srgbClr val="3C3C3C"/>
                </a:solidFill>
                <a:highlight>
                  <a:srgbClr val="FFFF00"/>
                </a:highlight>
                <a:latin typeface="Trebuchet MS" panose="020B0603020202020204"/>
                <a:cs typeface="Trebuchet MS" panose="020B0603020202020204"/>
              </a:rPr>
              <a:t>r</a:t>
            </a:r>
            <a:r>
              <a:rPr sz="2800" spc="30" dirty="0">
                <a:solidFill>
                  <a:srgbClr val="3C3C3C"/>
                </a:solidFill>
                <a:highlight>
                  <a:srgbClr val="FFFF00"/>
                </a:highlight>
                <a:latin typeface="Trebuchet MS" panose="020B0603020202020204"/>
                <a:cs typeface="Trebuchet MS" panose="020B0603020202020204"/>
              </a:rPr>
              <a:t>o</a:t>
            </a:r>
            <a:r>
              <a:rPr sz="2800" spc="-204" dirty="0">
                <a:solidFill>
                  <a:srgbClr val="3C3C3C"/>
                </a:solidFill>
                <a:highlight>
                  <a:srgbClr val="FFFF00"/>
                </a:highlight>
                <a:latin typeface="Trebuchet MS" panose="020B0603020202020204"/>
                <a:cs typeface="Trebuchet MS" panose="020B0603020202020204"/>
              </a:rPr>
              <a:t>v</a:t>
            </a:r>
            <a:r>
              <a:rPr sz="2800" spc="-135" dirty="0">
                <a:solidFill>
                  <a:srgbClr val="3C3C3C"/>
                </a:solidFill>
                <a:highlight>
                  <a:srgbClr val="FFFF00"/>
                </a:highlight>
                <a:latin typeface="Trebuchet MS" panose="020B0603020202020204"/>
                <a:cs typeface="Trebuchet MS" panose="020B0603020202020204"/>
              </a:rPr>
              <a:t>e</a:t>
            </a:r>
            <a:r>
              <a:rPr sz="2800" spc="-215" dirty="0">
                <a:solidFill>
                  <a:srgbClr val="3C3C3C"/>
                </a:solidFill>
                <a:highlight>
                  <a:srgbClr val="FFFF00"/>
                </a:highlight>
                <a:latin typeface="Trebuchet MS" panose="020B0603020202020204"/>
                <a:cs typeface="Trebuchet MS" panose="020B0603020202020204"/>
              </a:rPr>
              <a:t>m</a:t>
            </a:r>
            <a:r>
              <a:rPr sz="2800" spc="-155" dirty="0">
                <a:solidFill>
                  <a:srgbClr val="3C3C3C"/>
                </a:solidFill>
                <a:highlight>
                  <a:srgbClr val="FFFF00"/>
                </a:highlight>
                <a:latin typeface="Trebuchet MS" panose="020B0603020202020204"/>
                <a:cs typeface="Trebuchet MS" panose="020B0603020202020204"/>
              </a:rPr>
              <a:t>e</a:t>
            </a:r>
            <a:r>
              <a:rPr sz="2800" spc="-150" dirty="0">
                <a:solidFill>
                  <a:srgbClr val="3C3C3C"/>
                </a:solidFill>
                <a:highlight>
                  <a:srgbClr val="FFFF00"/>
                </a:highlight>
                <a:latin typeface="Trebuchet MS" panose="020B0603020202020204"/>
                <a:cs typeface="Trebuchet MS" panose="020B0603020202020204"/>
              </a:rPr>
              <a:t>n</a:t>
            </a:r>
            <a:r>
              <a:rPr sz="2800" spc="-175" dirty="0">
                <a:solidFill>
                  <a:srgbClr val="3C3C3C"/>
                </a:solidFill>
                <a:highlight>
                  <a:srgbClr val="FFFF00"/>
                </a:highlight>
                <a:latin typeface="Trebuchet MS" panose="020B0603020202020204"/>
                <a:cs typeface="Trebuchet MS" panose="020B0603020202020204"/>
              </a:rPr>
              <a:t>t</a:t>
            </a:r>
            <a:r>
              <a:rPr sz="2800" spc="-125" dirty="0">
                <a:solidFill>
                  <a:srgbClr val="3C3C3C"/>
                </a:solidFill>
                <a:highlight>
                  <a:srgbClr val="FFFF00"/>
                </a:highlight>
                <a:latin typeface="Trebuchet MS" panose="020B0603020202020204"/>
                <a:cs typeface="Trebuchet MS" panose="020B0603020202020204"/>
              </a:rPr>
              <a:t> </a:t>
            </a:r>
            <a:r>
              <a:rPr sz="2800" spc="50" dirty="0">
                <a:solidFill>
                  <a:srgbClr val="3C3C3C"/>
                </a:solidFill>
                <a:highlight>
                  <a:srgbClr val="FFFF00"/>
                </a:highlight>
                <a:latin typeface="Trebuchet MS" panose="020B0603020202020204"/>
                <a:cs typeface="Trebuchet MS" panose="020B0603020202020204"/>
              </a:rPr>
              <a:t>o</a:t>
            </a:r>
            <a:r>
              <a:rPr sz="2800" spc="-295" dirty="0">
                <a:solidFill>
                  <a:srgbClr val="3C3C3C"/>
                </a:solidFill>
                <a:highlight>
                  <a:srgbClr val="FFFF00"/>
                </a:highlight>
                <a:latin typeface="Trebuchet MS" panose="020B0603020202020204"/>
                <a:cs typeface="Trebuchet MS" panose="020B0603020202020204"/>
              </a:rPr>
              <a:t>f  </a:t>
            </a:r>
            <a:r>
              <a:rPr sz="2800" spc="-110" dirty="0">
                <a:solidFill>
                  <a:srgbClr val="3C3C3C"/>
                </a:solidFill>
                <a:highlight>
                  <a:srgbClr val="FFFF00"/>
                </a:highlight>
                <a:latin typeface="Trebuchet MS" panose="020B0603020202020204"/>
                <a:cs typeface="Trebuchet MS" panose="020B0603020202020204"/>
              </a:rPr>
              <a:t>symptoms</a:t>
            </a:r>
            <a:endParaRPr sz="2800" dirty="0">
              <a:highlight>
                <a:srgbClr val="FFFF00"/>
              </a:highlight>
              <a:latin typeface="Trebuchet MS" panose="020B0603020202020204"/>
              <a:cs typeface="Trebuchet MS" panose="020B0603020202020204"/>
            </a:endParaRPr>
          </a:p>
          <a:p>
            <a:pPr marL="41275">
              <a:lnSpc>
                <a:spcPct val="100000"/>
              </a:lnSpc>
              <a:spcBef>
                <a:spcPts val="1280"/>
              </a:spcBef>
            </a:pPr>
            <a:r>
              <a:rPr sz="2800" spc="-195" dirty="0">
                <a:solidFill>
                  <a:srgbClr val="3C3C3C"/>
                </a:solidFill>
                <a:latin typeface="Trebuchet MS" panose="020B0603020202020204"/>
                <a:cs typeface="Trebuchet MS" panose="020B0603020202020204"/>
              </a:rPr>
              <a:t>P</a:t>
            </a:r>
            <a:r>
              <a:rPr sz="2800" spc="-95" dirty="0">
                <a:solidFill>
                  <a:srgbClr val="3C3C3C"/>
                </a:solidFill>
                <a:latin typeface="Trebuchet MS" panose="020B0603020202020204"/>
                <a:cs typeface="Trebuchet MS" panose="020B0603020202020204"/>
              </a:rPr>
              <a:t>e</a:t>
            </a:r>
            <a:r>
              <a:rPr sz="2800" spc="-80" dirty="0">
                <a:solidFill>
                  <a:srgbClr val="3C3C3C"/>
                </a:solidFill>
                <a:latin typeface="Trebuchet MS" panose="020B0603020202020204"/>
                <a:cs typeface="Trebuchet MS" panose="020B0603020202020204"/>
              </a:rPr>
              <a:t>r</a:t>
            </a:r>
            <a:r>
              <a:rPr sz="2800" spc="-370" dirty="0">
                <a:solidFill>
                  <a:srgbClr val="3C3C3C"/>
                </a:solidFill>
                <a:latin typeface="Trebuchet MS" panose="020B0603020202020204"/>
                <a:cs typeface="Trebuchet MS" panose="020B0603020202020204"/>
              </a:rPr>
              <a:t>f</a:t>
            </a:r>
            <a:r>
              <a:rPr sz="2800" spc="50" dirty="0">
                <a:solidFill>
                  <a:srgbClr val="3C3C3C"/>
                </a:solidFill>
                <a:latin typeface="Trebuchet MS" panose="020B0603020202020204"/>
                <a:cs typeface="Trebuchet MS" panose="020B0603020202020204"/>
              </a:rPr>
              <a:t>o</a:t>
            </a:r>
            <a:r>
              <a:rPr sz="2800" spc="10" dirty="0">
                <a:solidFill>
                  <a:srgbClr val="3C3C3C"/>
                </a:solidFill>
                <a:latin typeface="Trebuchet MS" panose="020B0603020202020204"/>
                <a:cs typeface="Trebuchet MS" panose="020B0603020202020204"/>
              </a:rPr>
              <a:t>r</a:t>
            </a:r>
            <a:r>
              <a:rPr sz="2800" spc="-240" dirty="0">
                <a:solidFill>
                  <a:srgbClr val="3C3C3C"/>
                </a:solidFill>
                <a:latin typeface="Trebuchet MS" panose="020B0603020202020204"/>
                <a:cs typeface="Trebuchet MS" panose="020B0603020202020204"/>
              </a:rPr>
              <a:t>at</a:t>
            </a:r>
            <a:r>
              <a:rPr sz="2800" spc="-145" dirty="0">
                <a:solidFill>
                  <a:srgbClr val="3C3C3C"/>
                </a:solidFill>
                <a:latin typeface="Trebuchet MS" panose="020B0603020202020204"/>
                <a:cs typeface="Trebuchet MS" panose="020B0603020202020204"/>
              </a:rPr>
              <a:t>i</a:t>
            </a:r>
            <a:r>
              <a:rPr sz="2800" spc="50" dirty="0">
                <a:solidFill>
                  <a:srgbClr val="3C3C3C"/>
                </a:solidFill>
                <a:latin typeface="Trebuchet MS" panose="020B0603020202020204"/>
                <a:cs typeface="Trebuchet MS" panose="020B0603020202020204"/>
              </a:rPr>
              <a:t>o</a:t>
            </a:r>
            <a:r>
              <a:rPr sz="2800" spc="-125" dirty="0">
                <a:solidFill>
                  <a:srgbClr val="3C3C3C"/>
                </a:solidFill>
                <a:latin typeface="Trebuchet MS" panose="020B0603020202020204"/>
                <a:cs typeface="Trebuchet MS" panose="020B0603020202020204"/>
              </a:rPr>
              <a:t>n</a:t>
            </a:r>
            <a:r>
              <a:rPr sz="2800" spc="-120" dirty="0">
                <a:solidFill>
                  <a:srgbClr val="3C3C3C"/>
                </a:solidFill>
                <a:latin typeface="Trebuchet MS" panose="020B0603020202020204"/>
                <a:cs typeface="Trebuchet MS" panose="020B0603020202020204"/>
              </a:rPr>
              <a:t> </a:t>
            </a:r>
            <a:r>
              <a:rPr sz="2800" spc="10" dirty="0">
                <a:solidFill>
                  <a:srgbClr val="3C3C3C"/>
                </a:solidFill>
                <a:latin typeface="Trebuchet MS" panose="020B0603020202020204"/>
                <a:cs typeface="Trebuchet MS" panose="020B0603020202020204"/>
              </a:rPr>
              <a:t>r</a:t>
            </a:r>
            <a:r>
              <a:rPr sz="2800" spc="-180" dirty="0">
                <a:solidFill>
                  <a:srgbClr val="3C3C3C"/>
                </a:solidFill>
                <a:latin typeface="Trebuchet MS" panose="020B0603020202020204"/>
                <a:cs typeface="Trebuchet MS" panose="020B0603020202020204"/>
              </a:rPr>
              <a:t>i</a:t>
            </a:r>
            <a:r>
              <a:rPr sz="2800" spc="-60" dirty="0">
                <a:solidFill>
                  <a:srgbClr val="3C3C3C"/>
                </a:solidFill>
                <a:latin typeface="Trebuchet MS" panose="020B0603020202020204"/>
                <a:cs typeface="Trebuchet MS" panose="020B0603020202020204"/>
              </a:rPr>
              <a:t>sk</a:t>
            </a:r>
            <a:r>
              <a:rPr sz="2800" spc="-65" dirty="0">
                <a:solidFill>
                  <a:srgbClr val="3C3C3C"/>
                </a:solidFill>
                <a:latin typeface="Trebuchet MS" panose="020B0603020202020204"/>
                <a:cs typeface="Trebuchet MS" panose="020B0603020202020204"/>
              </a:rPr>
              <a:t> </a:t>
            </a:r>
            <a:r>
              <a:rPr sz="2800" spc="-55" dirty="0">
                <a:solidFill>
                  <a:srgbClr val="3C3C3C"/>
                </a:solidFill>
                <a:highlight>
                  <a:srgbClr val="FFFF00"/>
                </a:highlight>
                <a:latin typeface="Trebuchet MS" panose="020B0603020202020204"/>
                <a:cs typeface="Trebuchet MS" panose="020B0603020202020204"/>
              </a:rPr>
              <a:t>3</a:t>
            </a:r>
            <a:r>
              <a:rPr sz="2800" spc="-120" dirty="0">
                <a:solidFill>
                  <a:srgbClr val="3C3C3C"/>
                </a:solidFill>
                <a:highlight>
                  <a:srgbClr val="FFFF00"/>
                </a:highlight>
                <a:latin typeface="Trebuchet MS" panose="020B0603020202020204"/>
                <a:cs typeface="Trebuchet MS" panose="020B0603020202020204"/>
              </a:rPr>
              <a:t>-</a:t>
            </a:r>
            <a:r>
              <a:rPr sz="2800" spc="-55" dirty="0">
                <a:solidFill>
                  <a:srgbClr val="3C3C3C"/>
                </a:solidFill>
                <a:highlight>
                  <a:srgbClr val="FFFF00"/>
                </a:highlight>
                <a:latin typeface="Trebuchet MS" panose="020B0603020202020204"/>
                <a:cs typeface="Trebuchet MS" panose="020B0603020202020204"/>
              </a:rPr>
              <a:t>7</a:t>
            </a:r>
            <a:r>
              <a:rPr sz="2800" spc="215" dirty="0">
                <a:solidFill>
                  <a:srgbClr val="3C3C3C"/>
                </a:solidFill>
                <a:highlight>
                  <a:srgbClr val="FFFF00"/>
                </a:highlight>
                <a:latin typeface="Trebuchet MS" panose="020B0603020202020204"/>
                <a:cs typeface="Trebuchet MS" panose="020B0603020202020204"/>
              </a:rPr>
              <a:t>%</a:t>
            </a:r>
            <a:endParaRPr sz="2800" dirty="0">
              <a:highlight>
                <a:srgbClr val="FFFF00"/>
              </a:highlight>
              <a:latin typeface="Trebuchet MS" panose="020B0603020202020204"/>
              <a:cs typeface="Trebuchet MS" panose="020B0603020202020204"/>
            </a:endParaRPr>
          </a:p>
        </p:txBody>
      </p:sp>
      <p:pic>
        <p:nvPicPr>
          <p:cNvPr id="3" name="object 3"/>
          <p:cNvPicPr/>
          <p:nvPr/>
        </p:nvPicPr>
        <p:blipFill>
          <a:blip r:embed="rId2" cstate="print"/>
          <a:stretch>
            <a:fillRect/>
          </a:stretch>
        </p:blipFill>
        <p:spPr>
          <a:xfrm>
            <a:off x="6096000" y="1484375"/>
            <a:ext cx="4319015" cy="439216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3E3E3"/>
          </a:solidFill>
        </p:spPr>
        <p:txBody>
          <a:bodyPr wrap="square" lIns="0" tIns="0" rIns="0" bIns="0" rtlCol="0"/>
          <a:lstStyle/>
          <a:p>
            <a:endParaRPr/>
          </a:p>
        </p:txBody>
      </p:sp>
      <p:sp>
        <p:nvSpPr>
          <p:cNvPr id="3" name="object 3"/>
          <p:cNvSpPr txBox="1">
            <a:spLocks noGrp="1"/>
          </p:cNvSpPr>
          <p:nvPr>
            <p:ph type="title"/>
          </p:nvPr>
        </p:nvSpPr>
        <p:spPr>
          <a:xfrm>
            <a:off x="659993" y="660018"/>
            <a:ext cx="3715385" cy="453390"/>
          </a:xfrm>
          <a:prstGeom prst="rect">
            <a:avLst/>
          </a:prstGeom>
        </p:spPr>
        <p:txBody>
          <a:bodyPr vert="horz" wrap="square" lIns="0" tIns="13335" rIns="0" bIns="0" rtlCol="0">
            <a:spAutoFit/>
          </a:bodyPr>
          <a:lstStyle/>
          <a:p>
            <a:pPr marL="12700">
              <a:lnSpc>
                <a:spcPct val="100000"/>
              </a:lnSpc>
              <a:spcBef>
                <a:spcPts val="105"/>
              </a:spcBef>
            </a:pPr>
            <a:r>
              <a:rPr spc="-60" dirty="0">
                <a:solidFill>
                  <a:srgbClr val="903062"/>
                </a:solidFill>
              </a:rPr>
              <a:t>S</a:t>
            </a:r>
            <a:r>
              <a:rPr spc="125" dirty="0">
                <a:solidFill>
                  <a:srgbClr val="903062"/>
                </a:solidFill>
              </a:rPr>
              <a:t>U</a:t>
            </a:r>
            <a:r>
              <a:rPr spc="120" dirty="0">
                <a:solidFill>
                  <a:srgbClr val="903062"/>
                </a:solidFill>
              </a:rPr>
              <a:t>R</a:t>
            </a:r>
            <a:r>
              <a:rPr spc="190" dirty="0">
                <a:solidFill>
                  <a:srgbClr val="903062"/>
                </a:solidFill>
              </a:rPr>
              <a:t>G</a:t>
            </a:r>
            <a:r>
              <a:rPr spc="70" dirty="0">
                <a:solidFill>
                  <a:srgbClr val="903062"/>
                </a:solidFill>
              </a:rPr>
              <a:t>I</a:t>
            </a:r>
            <a:r>
              <a:rPr spc="229" dirty="0">
                <a:solidFill>
                  <a:srgbClr val="903062"/>
                </a:solidFill>
              </a:rPr>
              <a:t>C</a:t>
            </a:r>
            <a:r>
              <a:rPr spc="90" dirty="0">
                <a:solidFill>
                  <a:srgbClr val="903062"/>
                </a:solidFill>
              </a:rPr>
              <a:t>AL</a:t>
            </a:r>
            <a:r>
              <a:rPr spc="-465" dirty="0">
                <a:solidFill>
                  <a:srgbClr val="903062"/>
                </a:solidFill>
              </a:rPr>
              <a:t> </a:t>
            </a:r>
            <a:r>
              <a:rPr spc="75" dirty="0">
                <a:solidFill>
                  <a:srgbClr val="903062"/>
                </a:solidFill>
              </a:rPr>
              <a:t>T</a:t>
            </a:r>
            <a:r>
              <a:rPr spc="70" dirty="0">
                <a:solidFill>
                  <a:srgbClr val="903062"/>
                </a:solidFill>
              </a:rPr>
              <a:t>R</a:t>
            </a:r>
            <a:r>
              <a:rPr spc="-90" dirty="0">
                <a:solidFill>
                  <a:srgbClr val="903062"/>
                </a:solidFill>
              </a:rPr>
              <a:t>E</a:t>
            </a:r>
            <a:r>
              <a:rPr spc="-70" dirty="0">
                <a:solidFill>
                  <a:srgbClr val="903062"/>
                </a:solidFill>
              </a:rPr>
              <a:t>A</a:t>
            </a:r>
            <a:r>
              <a:rPr spc="75" dirty="0">
                <a:solidFill>
                  <a:srgbClr val="903062"/>
                </a:solidFill>
              </a:rPr>
              <a:t>T</a:t>
            </a:r>
            <a:r>
              <a:rPr spc="60" dirty="0">
                <a:solidFill>
                  <a:srgbClr val="903062"/>
                </a:solidFill>
              </a:rPr>
              <a:t>M</a:t>
            </a:r>
            <a:r>
              <a:rPr spc="25" dirty="0">
                <a:solidFill>
                  <a:srgbClr val="903062"/>
                </a:solidFill>
              </a:rPr>
              <a:t>E</a:t>
            </a:r>
            <a:r>
              <a:rPr spc="235" dirty="0">
                <a:solidFill>
                  <a:srgbClr val="903062"/>
                </a:solidFill>
              </a:rPr>
              <a:t>NT</a:t>
            </a:r>
          </a:p>
        </p:txBody>
      </p:sp>
      <p:sp>
        <p:nvSpPr>
          <p:cNvPr id="4" name="object 4"/>
          <p:cNvSpPr/>
          <p:nvPr/>
        </p:nvSpPr>
        <p:spPr>
          <a:xfrm>
            <a:off x="448055" y="457200"/>
            <a:ext cx="11296015" cy="91440"/>
          </a:xfrm>
          <a:custGeom>
            <a:avLst/>
            <a:gdLst/>
            <a:ahLst/>
            <a:cxnLst/>
            <a:rect l="l" t="t" r="r" b="b"/>
            <a:pathLst>
              <a:path w="11296015" h="91440">
                <a:moveTo>
                  <a:pt x="11295888" y="0"/>
                </a:moveTo>
                <a:lnTo>
                  <a:pt x="0" y="0"/>
                </a:lnTo>
                <a:lnTo>
                  <a:pt x="0" y="91439"/>
                </a:lnTo>
                <a:lnTo>
                  <a:pt x="11295888" y="91439"/>
                </a:lnTo>
                <a:lnTo>
                  <a:pt x="11295888" y="0"/>
                </a:lnTo>
                <a:close/>
              </a:path>
            </a:pathLst>
          </a:custGeom>
          <a:solidFill>
            <a:srgbClr val="4D1334"/>
          </a:solidFill>
        </p:spPr>
        <p:txBody>
          <a:bodyPr wrap="square" lIns="0" tIns="0" rIns="0" bIns="0" rtlCol="0"/>
          <a:lstStyle/>
          <a:p>
            <a:endParaRPr/>
          </a:p>
        </p:txBody>
      </p:sp>
      <p:sp>
        <p:nvSpPr>
          <p:cNvPr id="5" name="object 5"/>
          <p:cNvSpPr txBox="1"/>
          <p:nvPr/>
        </p:nvSpPr>
        <p:spPr>
          <a:xfrm>
            <a:off x="653708" y="1600200"/>
            <a:ext cx="4054475" cy="3855085"/>
          </a:xfrm>
          <a:prstGeom prst="rect">
            <a:avLst/>
          </a:prstGeom>
        </p:spPr>
        <p:txBody>
          <a:bodyPr vert="horz" wrap="square" lIns="0" tIns="12065" rIns="0" bIns="0" rtlCol="0">
            <a:spAutoFit/>
          </a:bodyPr>
          <a:lstStyle/>
          <a:p>
            <a:pPr marL="12700" marR="5080">
              <a:lnSpc>
                <a:spcPct val="131000"/>
              </a:lnSpc>
              <a:spcBef>
                <a:spcPts val="95"/>
              </a:spcBef>
            </a:pPr>
            <a:r>
              <a:rPr sz="2400" spc="-114" dirty="0">
                <a:solidFill>
                  <a:srgbClr val="471730"/>
                </a:solidFill>
                <a:highlight>
                  <a:srgbClr val="FFFF00"/>
                </a:highlight>
                <a:latin typeface="Trebuchet MS" panose="020B0603020202020204"/>
                <a:cs typeface="Trebuchet MS" panose="020B0603020202020204"/>
              </a:rPr>
              <a:t>*Truncal</a:t>
            </a:r>
            <a:r>
              <a:rPr sz="2400" spc="-75" dirty="0">
                <a:solidFill>
                  <a:srgbClr val="471730"/>
                </a:solidFill>
                <a:highlight>
                  <a:srgbClr val="FFFF00"/>
                </a:highlight>
                <a:latin typeface="Trebuchet MS" panose="020B0603020202020204"/>
                <a:cs typeface="Trebuchet MS" panose="020B0603020202020204"/>
              </a:rPr>
              <a:t> </a:t>
            </a:r>
            <a:r>
              <a:rPr sz="2400" spc="-130" dirty="0">
                <a:solidFill>
                  <a:srgbClr val="471730"/>
                </a:solidFill>
                <a:highlight>
                  <a:srgbClr val="FFFF00"/>
                </a:highlight>
                <a:latin typeface="Trebuchet MS" panose="020B0603020202020204"/>
                <a:cs typeface="Trebuchet MS" panose="020B0603020202020204"/>
              </a:rPr>
              <a:t>vagotomy</a:t>
            </a:r>
            <a:r>
              <a:rPr sz="2400" spc="-60" dirty="0">
                <a:solidFill>
                  <a:srgbClr val="471730"/>
                </a:solidFill>
                <a:highlight>
                  <a:srgbClr val="FFFF00"/>
                </a:highlight>
                <a:latin typeface="Trebuchet MS" panose="020B0603020202020204"/>
                <a:cs typeface="Trebuchet MS" panose="020B0603020202020204"/>
              </a:rPr>
              <a:t> </a:t>
            </a:r>
            <a:r>
              <a:rPr sz="2400" spc="315" dirty="0">
                <a:solidFill>
                  <a:srgbClr val="471730"/>
                </a:solidFill>
                <a:highlight>
                  <a:srgbClr val="FFFF00"/>
                </a:highlight>
                <a:latin typeface="Trebuchet MS" panose="020B0603020202020204"/>
                <a:cs typeface="Trebuchet MS" panose="020B0603020202020204"/>
              </a:rPr>
              <a:t>–</a:t>
            </a:r>
            <a:r>
              <a:rPr sz="2400" spc="-55" dirty="0">
                <a:solidFill>
                  <a:srgbClr val="471730"/>
                </a:solidFill>
                <a:highlight>
                  <a:srgbClr val="FFFF00"/>
                </a:highlight>
                <a:latin typeface="Trebuchet MS" panose="020B0603020202020204"/>
                <a:cs typeface="Trebuchet MS" panose="020B0603020202020204"/>
              </a:rPr>
              <a:t> </a:t>
            </a:r>
            <a:r>
              <a:rPr sz="2400" spc="-135" dirty="0">
                <a:solidFill>
                  <a:srgbClr val="471730"/>
                </a:solidFill>
                <a:highlight>
                  <a:srgbClr val="FFFF00"/>
                </a:highlight>
                <a:latin typeface="Trebuchet MS" panose="020B0603020202020204"/>
                <a:cs typeface="Trebuchet MS" panose="020B0603020202020204"/>
              </a:rPr>
              <a:t>antrectomy </a:t>
            </a:r>
            <a:r>
              <a:rPr sz="2400" spc="-705" dirty="0">
                <a:solidFill>
                  <a:srgbClr val="471730"/>
                </a:solidFill>
                <a:highlight>
                  <a:srgbClr val="FFFF00"/>
                </a:highlight>
                <a:latin typeface="Trebuchet MS" panose="020B0603020202020204"/>
                <a:cs typeface="Trebuchet MS" panose="020B0603020202020204"/>
              </a:rPr>
              <a:t> </a:t>
            </a:r>
            <a:r>
              <a:rPr sz="2400" spc="-105" dirty="0">
                <a:solidFill>
                  <a:srgbClr val="471730"/>
                </a:solidFill>
                <a:highlight>
                  <a:srgbClr val="FFFF00"/>
                </a:highlight>
                <a:latin typeface="Trebuchet MS" panose="020B0603020202020204"/>
                <a:cs typeface="Trebuchet MS" panose="020B0603020202020204"/>
              </a:rPr>
              <a:t>Billroth</a:t>
            </a:r>
            <a:r>
              <a:rPr sz="2400" spc="-65" dirty="0">
                <a:solidFill>
                  <a:srgbClr val="471730"/>
                </a:solidFill>
                <a:highlight>
                  <a:srgbClr val="FFFF00"/>
                </a:highlight>
                <a:latin typeface="Trebuchet MS" panose="020B0603020202020204"/>
                <a:cs typeface="Trebuchet MS" panose="020B0603020202020204"/>
              </a:rPr>
              <a:t> </a:t>
            </a:r>
            <a:r>
              <a:rPr sz="2400" spc="-70" dirty="0">
                <a:solidFill>
                  <a:srgbClr val="471730"/>
                </a:solidFill>
                <a:highlight>
                  <a:srgbClr val="FFFF00"/>
                </a:highlight>
                <a:latin typeface="Trebuchet MS" panose="020B0603020202020204"/>
                <a:cs typeface="Trebuchet MS" panose="020B0603020202020204"/>
              </a:rPr>
              <a:t>I</a:t>
            </a:r>
            <a:r>
              <a:rPr sz="2400" spc="-55" dirty="0">
                <a:solidFill>
                  <a:srgbClr val="471730"/>
                </a:solidFill>
                <a:highlight>
                  <a:srgbClr val="FFFF00"/>
                </a:highlight>
                <a:latin typeface="Trebuchet MS" panose="020B0603020202020204"/>
                <a:cs typeface="Trebuchet MS" panose="020B0603020202020204"/>
              </a:rPr>
              <a:t> </a:t>
            </a:r>
            <a:r>
              <a:rPr sz="2400" spc="-105" dirty="0">
                <a:solidFill>
                  <a:srgbClr val="471730"/>
                </a:solidFill>
                <a:highlight>
                  <a:srgbClr val="FFFF00"/>
                </a:highlight>
                <a:latin typeface="Trebuchet MS" panose="020B0603020202020204"/>
                <a:cs typeface="Trebuchet MS" panose="020B0603020202020204"/>
              </a:rPr>
              <a:t>anastomosis</a:t>
            </a:r>
            <a:endParaRPr sz="2400" dirty="0">
              <a:highlight>
                <a:srgbClr val="FFFF00"/>
              </a:highlight>
              <a:latin typeface="Trebuchet MS" panose="020B0603020202020204"/>
              <a:cs typeface="Trebuchet MS" panose="020B0603020202020204"/>
            </a:endParaRPr>
          </a:p>
          <a:p>
            <a:pPr>
              <a:lnSpc>
                <a:spcPct val="100000"/>
              </a:lnSpc>
            </a:pPr>
            <a:endParaRPr sz="3250" dirty="0">
              <a:latin typeface="Trebuchet MS" panose="020B0603020202020204"/>
              <a:cs typeface="Trebuchet MS" panose="020B0603020202020204"/>
            </a:endParaRPr>
          </a:p>
          <a:p>
            <a:pPr marL="12700" marR="90805">
              <a:lnSpc>
                <a:spcPct val="131000"/>
              </a:lnSpc>
            </a:pPr>
            <a:r>
              <a:rPr sz="2400" spc="-114" dirty="0">
                <a:solidFill>
                  <a:srgbClr val="471730"/>
                </a:solidFill>
                <a:highlight>
                  <a:srgbClr val="FFFF00"/>
                </a:highlight>
                <a:latin typeface="Trebuchet MS" panose="020B0603020202020204"/>
                <a:cs typeface="Trebuchet MS" panose="020B0603020202020204"/>
              </a:rPr>
              <a:t>*Truncal</a:t>
            </a:r>
            <a:r>
              <a:rPr sz="2400" spc="-70" dirty="0">
                <a:solidFill>
                  <a:srgbClr val="471730"/>
                </a:solidFill>
                <a:highlight>
                  <a:srgbClr val="FFFF00"/>
                </a:highlight>
                <a:latin typeface="Trebuchet MS" panose="020B0603020202020204"/>
                <a:cs typeface="Trebuchet MS" panose="020B0603020202020204"/>
              </a:rPr>
              <a:t> </a:t>
            </a:r>
            <a:r>
              <a:rPr sz="2400" spc="-130" dirty="0">
                <a:solidFill>
                  <a:srgbClr val="471730"/>
                </a:solidFill>
                <a:highlight>
                  <a:srgbClr val="FFFF00"/>
                </a:highlight>
                <a:latin typeface="Trebuchet MS" panose="020B0603020202020204"/>
                <a:cs typeface="Trebuchet MS" panose="020B0603020202020204"/>
              </a:rPr>
              <a:t>vagotomy</a:t>
            </a:r>
            <a:r>
              <a:rPr sz="2400" spc="-60" dirty="0">
                <a:solidFill>
                  <a:srgbClr val="471730"/>
                </a:solidFill>
                <a:highlight>
                  <a:srgbClr val="FFFF00"/>
                </a:highlight>
                <a:latin typeface="Trebuchet MS" panose="020B0603020202020204"/>
                <a:cs typeface="Trebuchet MS" panose="020B0603020202020204"/>
              </a:rPr>
              <a:t> </a:t>
            </a:r>
            <a:r>
              <a:rPr sz="2400" spc="-95" dirty="0">
                <a:solidFill>
                  <a:srgbClr val="471730"/>
                </a:solidFill>
                <a:highlight>
                  <a:srgbClr val="FFFF00"/>
                </a:highlight>
                <a:latin typeface="Trebuchet MS" panose="020B0603020202020204"/>
                <a:cs typeface="Trebuchet MS" panose="020B0603020202020204"/>
              </a:rPr>
              <a:t>–antrectomy </a:t>
            </a:r>
            <a:r>
              <a:rPr sz="2400" spc="-705" dirty="0">
                <a:solidFill>
                  <a:srgbClr val="471730"/>
                </a:solidFill>
                <a:highlight>
                  <a:srgbClr val="FFFF00"/>
                </a:highlight>
                <a:latin typeface="Trebuchet MS" panose="020B0603020202020204"/>
                <a:cs typeface="Trebuchet MS" panose="020B0603020202020204"/>
              </a:rPr>
              <a:t> </a:t>
            </a:r>
            <a:r>
              <a:rPr sz="2400" spc="-105" dirty="0">
                <a:solidFill>
                  <a:srgbClr val="471730"/>
                </a:solidFill>
                <a:highlight>
                  <a:srgbClr val="FFFF00"/>
                </a:highlight>
                <a:latin typeface="Trebuchet MS" panose="020B0603020202020204"/>
                <a:cs typeface="Trebuchet MS" panose="020B0603020202020204"/>
              </a:rPr>
              <a:t>Billroth</a:t>
            </a:r>
            <a:r>
              <a:rPr sz="2400" spc="-60" dirty="0">
                <a:solidFill>
                  <a:srgbClr val="471730"/>
                </a:solidFill>
                <a:highlight>
                  <a:srgbClr val="FFFF00"/>
                </a:highlight>
                <a:latin typeface="Trebuchet MS" panose="020B0603020202020204"/>
                <a:cs typeface="Trebuchet MS" panose="020B0603020202020204"/>
              </a:rPr>
              <a:t> </a:t>
            </a:r>
            <a:r>
              <a:rPr sz="2400" spc="-70" dirty="0">
                <a:solidFill>
                  <a:srgbClr val="471730"/>
                </a:solidFill>
                <a:highlight>
                  <a:srgbClr val="FFFF00"/>
                </a:highlight>
                <a:latin typeface="Trebuchet MS" panose="020B0603020202020204"/>
                <a:cs typeface="Trebuchet MS" panose="020B0603020202020204"/>
              </a:rPr>
              <a:t>II</a:t>
            </a:r>
            <a:r>
              <a:rPr sz="2400" spc="-65" dirty="0">
                <a:solidFill>
                  <a:srgbClr val="471730"/>
                </a:solidFill>
                <a:highlight>
                  <a:srgbClr val="FFFF00"/>
                </a:highlight>
                <a:latin typeface="Trebuchet MS" panose="020B0603020202020204"/>
                <a:cs typeface="Trebuchet MS" panose="020B0603020202020204"/>
              </a:rPr>
              <a:t> </a:t>
            </a:r>
            <a:r>
              <a:rPr sz="2400" spc="-105" dirty="0">
                <a:solidFill>
                  <a:srgbClr val="471730"/>
                </a:solidFill>
                <a:highlight>
                  <a:srgbClr val="FFFF00"/>
                </a:highlight>
                <a:latin typeface="Trebuchet MS" panose="020B0603020202020204"/>
                <a:cs typeface="Trebuchet MS" panose="020B0603020202020204"/>
              </a:rPr>
              <a:t>anastomosis</a:t>
            </a:r>
            <a:endParaRPr sz="2400" dirty="0">
              <a:highlight>
                <a:srgbClr val="FFFF00"/>
              </a:highlight>
              <a:latin typeface="Trebuchet MS" panose="020B0603020202020204"/>
              <a:cs typeface="Trebuchet MS" panose="020B0603020202020204"/>
            </a:endParaRPr>
          </a:p>
          <a:p>
            <a:pPr>
              <a:lnSpc>
                <a:spcPct val="100000"/>
              </a:lnSpc>
              <a:spcBef>
                <a:spcPts val="50"/>
              </a:spcBef>
            </a:pPr>
            <a:endParaRPr sz="3200" dirty="0">
              <a:latin typeface="Trebuchet MS" panose="020B0603020202020204"/>
              <a:cs typeface="Trebuchet MS" panose="020B0603020202020204"/>
            </a:endParaRPr>
          </a:p>
          <a:p>
            <a:pPr marL="12700" marR="90805">
              <a:lnSpc>
                <a:spcPct val="131000"/>
              </a:lnSpc>
            </a:pPr>
            <a:r>
              <a:rPr sz="2400" spc="-114" dirty="0">
                <a:solidFill>
                  <a:srgbClr val="471730"/>
                </a:solidFill>
                <a:highlight>
                  <a:srgbClr val="FFFF00"/>
                </a:highlight>
                <a:latin typeface="Trebuchet MS" panose="020B0603020202020204"/>
                <a:cs typeface="Trebuchet MS" panose="020B0603020202020204"/>
              </a:rPr>
              <a:t>*Truncal</a:t>
            </a:r>
            <a:r>
              <a:rPr sz="2400" spc="-70" dirty="0">
                <a:solidFill>
                  <a:srgbClr val="471730"/>
                </a:solidFill>
                <a:highlight>
                  <a:srgbClr val="FFFF00"/>
                </a:highlight>
                <a:latin typeface="Trebuchet MS" panose="020B0603020202020204"/>
                <a:cs typeface="Trebuchet MS" panose="020B0603020202020204"/>
              </a:rPr>
              <a:t> </a:t>
            </a:r>
            <a:r>
              <a:rPr sz="2400" spc="-130" dirty="0">
                <a:solidFill>
                  <a:srgbClr val="471730"/>
                </a:solidFill>
                <a:highlight>
                  <a:srgbClr val="FFFF00"/>
                </a:highlight>
                <a:latin typeface="Trebuchet MS" panose="020B0603020202020204"/>
                <a:cs typeface="Trebuchet MS" panose="020B0603020202020204"/>
              </a:rPr>
              <a:t>vagotomy</a:t>
            </a:r>
            <a:r>
              <a:rPr sz="2400" spc="-60" dirty="0">
                <a:solidFill>
                  <a:srgbClr val="471730"/>
                </a:solidFill>
                <a:highlight>
                  <a:srgbClr val="FFFF00"/>
                </a:highlight>
                <a:latin typeface="Trebuchet MS" panose="020B0603020202020204"/>
                <a:cs typeface="Trebuchet MS" panose="020B0603020202020204"/>
              </a:rPr>
              <a:t> </a:t>
            </a:r>
            <a:r>
              <a:rPr sz="2400" spc="-95" dirty="0">
                <a:solidFill>
                  <a:srgbClr val="471730"/>
                </a:solidFill>
                <a:highlight>
                  <a:srgbClr val="FFFF00"/>
                </a:highlight>
                <a:latin typeface="Trebuchet MS" panose="020B0603020202020204"/>
                <a:cs typeface="Trebuchet MS" panose="020B0603020202020204"/>
              </a:rPr>
              <a:t>–antrectomy </a:t>
            </a:r>
            <a:r>
              <a:rPr sz="2400" spc="-705" dirty="0">
                <a:solidFill>
                  <a:srgbClr val="471730"/>
                </a:solidFill>
                <a:highlight>
                  <a:srgbClr val="FFFF00"/>
                </a:highlight>
                <a:latin typeface="Trebuchet MS" panose="020B0603020202020204"/>
                <a:cs typeface="Trebuchet MS" panose="020B0603020202020204"/>
              </a:rPr>
              <a:t> </a:t>
            </a:r>
            <a:r>
              <a:rPr sz="2400" spc="45" dirty="0">
                <a:solidFill>
                  <a:srgbClr val="471730"/>
                </a:solidFill>
                <a:highlight>
                  <a:srgbClr val="FFFF00"/>
                </a:highlight>
                <a:latin typeface="Trebuchet MS" panose="020B0603020202020204"/>
                <a:cs typeface="Trebuchet MS" panose="020B0603020202020204"/>
              </a:rPr>
              <a:t>R</a:t>
            </a:r>
            <a:r>
              <a:rPr sz="2400" spc="30" dirty="0">
                <a:solidFill>
                  <a:srgbClr val="471730"/>
                </a:solidFill>
                <a:highlight>
                  <a:srgbClr val="FFFF00"/>
                </a:highlight>
                <a:latin typeface="Trebuchet MS" panose="020B0603020202020204"/>
                <a:cs typeface="Trebuchet MS" panose="020B0603020202020204"/>
              </a:rPr>
              <a:t>o</a:t>
            </a:r>
            <a:r>
              <a:rPr sz="2400" spc="-60" dirty="0">
                <a:solidFill>
                  <a:srgbClr val="471730"/>
                </a:solidFill>
                <a:highlight>
                  <a:srgbClr val="FFFF00"/>
                </a:highlight>
                <a:latin typeface="Trebuchet MS" panose="020B0603020202020204"/>
                <a:cs typeface="Trebuchet MS" panose="020B0603020202020204"/>
              </a:rPr>
              <a:t>ux</a:t>
            </a:r>
            <a:r>
              <a:rPr sz="2400" spc="-50" dirty="0">
                <a:solidFill>
                  <a:srgbClr val="471730"/>
                </a:solidFill>
                <a:highlight>
                  <a:srgbClr val="FFFF00"/>
                </a:highlight>
                <a:latin typeface="Trebuchet MS" panose="020B0603020202020204"/>
                <a:cs typeface="Trebuchet MS" panose="020B0603020202020204"/>
              </a:rPr>
              <a:t> </a:t>
            </a:r>
            <a:r>
              <a:rPr sz="2400" spc="-140" dirty="0">
                <a:solidFill>
                  <a:srgbClr val="471730"/>
                </a:solidFill>
                <a:highlight>
                  <a:srgbClr val="FFFF00"/>
                </a:highlight>
                <a:latin typeface="Trebuchet MS" panose="020B0603020202020204"/>
                <a:cs typeface="Trebuchet MS" panose="020B0603020202020204"/>
              </a:rPr>
              <a:t>en</a:t>
            </a:r>
            <a:r>
              <a:rPr sz="2400" spc="-409" dirty="0">
                <a:solidFill>
                  <a:srgbClr val="471730"/>
                </a:solidFill>
                <a:highlight>
                  <a:srgbClr val="FFFF00"/>
                </a:highlight>
                <a:latin typeface="Trebuchet MS" panose="020B0603020202020204"/>
                <a:cs typeface="Trebuchet MS" panose="020B0603020202020204"/>
              </a:rPr>
              <a:t> </a:t>
            </a:r>
            <a:r>
              <a:rPr sz="2400" spc="80" dirty="0">
                <a:solidFill>
                  <a:srgbClr val="471730"/>
                </a:solidFill>
                <a:highlight>
                  <a:srgbClr val="FFFF00"/>
                </a:highlight>
                <a:latin typeface="Trebuchet MS" panose="020B0603020202020204"/>
                <a:cs typeface="Trebuchet MS" panose="020B0603020202020204"/>
              </a:rPr>
              <a:t>Y</a:t>
            </a:r>
            <a:r>
              <a:rPr sz="2400" spc="-60" dirty="0">
                <a:solidFill>
                  <a:srgbClr val="471730"/>
                </a:solidFill>
                <a:highlight>
                  <a:srgbClr val="FFFF00"/>
                </a:highlight>
                <a:latin typeface="Trebuchet MS" panose="020B0603020202020204"/>
                <a:cs typeface="Trebuchet MS" panose="020B0603020202020204"/>
              </a:rPr>
              <a:t> </a:t>
            </a:r>
            <a:r>
              <a:rPr sz="2400" spc="-235" dirty="0">
                <a:solidFill>
                  <a:srgbClr val="471730"/>
                </a:solidFill>
                <a:highlight>
                  <a:srgbClr val="FFFF00"/>
                </a:highlight>
                <a:latin typeface="Trebuchet MS" panose="020B0603020202020204"/>
                <a:cs typeface="Trebuchet MS" panose="020B0603020202020204"/>
              </a:rPr>
              <a:t>a</a:t>
            </a:r>
            <a:r>
              <a:rPr sz="2400" spc="-180" dirty="0">
                <a:solidFill>
                  <a:srgbClr val="471730"/>
                </a:solidFill>
                <a:highlight>
                  <a:srgbClr val="FFFF00"/>
                </a:highlight>
                <a:latin typeface="Trebuchet MS" panose="020B0603020202020204"/>
                <a:cs typeface="Trebuchet MS" panose="020B0603020202020204"/>
              </a:rPr>
              <a:t>n</a:t>
            </a:r>
            <a:r>
              <a:rPr sz="2400" spc="-170" dirty="0">
                <a:solidFill>
                  <a:srgbClr val="471730"/>
                </a:solidFill>
                <a:highlight>
                  <a:srgbClr val="FFFF00"/>
                </a:highlight>
                <a:latin typeface="Trebuchet MS" panose="020B0603020202020204"/>
                <a:cs typeface="Trebuchet MS" panose="020B0603020202020204"/>
              </a:rPr>
              <a:t>a</a:t>
            </a:r>
            <a:r>
              <a:rPr sz="2400" spc="-65" dirty="0">
                <a:solidFill>
                  <a:srgbClr val="471730"/>
                </a:solidFill>
                <a:highlight>
                  <a:srgbClr val="FFFF00"/>
                </a:highlight>
                <a:latin typeface="Trebuchet MS" panose="020B0603020202020204"/>
                <a:cs typeface="Trebuchet MS" panose="020B0603020202020204"/>
              </a:rPr>
              <a:t>s</a:t>
            </a:r>
            <a:r>
              <a:rPr sz="2400" spc="-50" dirty="0">
                <a:solidFill>
                  <a:srgbClr val="471730"/>
                </a:solidFill>
                <a:highlight>
                  <a:srgbClr val="FFFF00"/>
                </a:highlight>
                <a:latin typeface="Trebuchet MS" panose="020B0603020202020204"/>
                <a:cs typeface="Trebuchet MS" panose="020B0603020202020204"/>
              </a:rPr>
              <a:t>t</a:t>
            </a:r>
            <a:r>
              <a:rPr sz="2400" spc="-80" dirty="0">
                <a:solidFill>
                  <a:srgbClr val="471730"/>
                </a:solidFill>
                <a:highlight>
                  <a:srgbClr val="FFFF00"/>
                </a:highlight>
                <a:latin typeface="Trebuchet MS" panose="020B0603020202020204"/>
                <a:cs typeface="Trebuchet MS" panose="020B0603020202020204"/>
              </a:rPr>
              <a:t>o</a:t>
            </a:r>
            <a:r>
              <a:rPr sz="2400" spc="-60" dirty="0">
                <a:solidFill>
                  <a:srgbClr val="471730"/>
                </a:solidFill>
                <a:highlight>
                  <a:srgbClr val="FFFF00"/>
                </a:highlight>
                <a:latin typeface="Trebuchet MS" panose="020B0603020202020204"/>
                <a:cs typeface="Trebuchet MS" panose="020B0603020202020204"/>
              </a:rPr>
              <a:t>mo</a:t>
            </a:r>
            <a:r>
              <a:rPr sz="2400" spc="-55" dirty="0">
                <a:solidFill>
                  <a:srgbClr val="471730"/>
                </a:solidFill>
                <a:highlight>
                  <a:srgbClr val="FFFF00"/>
                </a:highlight>
                <a:latin typeface="Trebuchet MS" panose="020B0603020202020204"/>
                <a:cs typeface="Trebuchet MS" panose="020B0603020202020204"/>
              </a:rPr>
              <a:t>s</a:t>
            </a:r>
            <a:r>
              <a:rPr sz="2400" spc="-110" dirty="0">
                <a:solidFill>
                  <a:srgbClr val="471730"/>
                </a:solidFill>
                <a:highlight>
                  <a:srgbClr val="FFFF00"/>
                </a:highlight>
                <a:latin typeface="Trebuchet MS" panose="020B0603020202020204"/>
                <a:cs typeface="Trebuchet MS" panose="020B0603020202020204"/>
              </a:rPr>
              <a:t>is</a:t>
            </a:r>
            <a:endParaRPr sz="2400" dirty="0">
              <a:highlight>
                <a:srgbClr val="FFFF00"/>
              </a:highlight>
              <a:latin typeface="Trebuchet MS" panose="020B0603020202020204"/>
              <a:cs typeface="Trebuchet MS" panose="020B0603020202020204"/>
            </a:endParaRPr>
          </a:p>
        </p:txBody>
      </p:sp>
      <p:pic>
        <p:nvPicPr>
          <p:cNvPr id="7" name="Picture 6">
            <a:extLst>
              <a:ext uri="{FF2B5EF4-FFF2-40B4-BE49-F238E27FC236}">
                <a16:creationId xmlns:a16="http://schemas.microsoft.com/office/drawing/2014/main" id="{0CE91554-AAB3-5F82-FF70-DA133B53B0E5}"/>
              </a:ext>
            </a:extLst>
          </p:cNvPr>
          <p:cNvPicPr>
            <a:picLocks noChangeAspect="1"/>
          </p:cNvPicPr>
          <p:nvPr/>
        </p:nvPicPr>
        <p:blipFill>
          <a:blip r:embed="rId2"/>
          <a:stretch>
            <a:fillRect/>
          </a:stretch>
        </p:blipFill>
        <p:spPr>
          <a:xfrm>
            <a:off x="6248400" y="1309391"/>
            <a:ext cx="5401429" cy="4239217"/>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7">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anana next to a banana&#10;&#10;Description automatically generated with medium confidence">
            <a:extLst>
              <a:ext uri="{FF2B5EF4-FFF2-40B4-BE49-F238E27FC236}">
                <a16:creationId xmlns:a16="http://schemas.microsoft.com/office/drawing/2014/main" id="{D3D5BF87-77FC-9D0E-6C94-26C766E33D96}"/>
              </a:ext>
            </a:extLst>
          </p:cNvPr>
          <p:cNvPicPr>
            <a:picLocks noChangeAspect="1"/>
          </p:cNvPicPr>
          <p:nvPr/>
        </p:nvPicPr>
        <p:blipFill rotWithShape="1">
          <a:blip r:embed="rId2">
            <a:extLst>
              <a:ext uri="{28A0092B-C50C-407E-A947-70E740481C1C}">
                <a14:useLocalDpi xmlns:a14="http://schemas.microsoft.com/office/drawing/2010/main" val="0"/>
              </a:ext>
            </a:extLst>
          </a:blip>
          <a:srcRect r="-1" b="-1"/>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413349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8"/>
            </a:xfrm>
            <a:prstGeom prst="rect">
              <a:avLst/>
            </a:prstGeom>
          </p:spPr>
        </p:pic>
        <p:pic>
          <p:nvPicPr>
            <p:cNvPr id="4" name="object 4"/>
            <p:cNvPicPr/>
            <p:nvPr/>
          </p:nvPicPr>
          <p:blipFill>
            <a:blip r:embed="rId3" cstate="print"/>
            <a:stretch>
              <a:fillRect/>
            </a:stretch>
          </p:blipFill>
          <p:spPr>
            <a:xfrm>
              <a:off x="667512" y="335330"/>
              <a:ext cx="5213477" cy="1229690"/>
            </a:xfrm>
            <a:prstGeom prst="rect">
              <a:avLst/>
            </a:prstGeom>
          </p:spPr>
        </p:pic>
      </p:grpSp>
      <p:sp>
        <p:nvSpPr>
          <p:cNvPr id="5" name="object 5"/>
          <p:cNvSpPr txBox="1">
            <a:spLocks noGrp="1"/>
          </p:cNvSpPr>
          <p:nvPr>
            <p:ph type="title"/>
          </p:nvPr>
        </p:nvSpPr>
        <p:spPr>
          <a:xfrm>
            <a:off x="1001979" y="482041"/>
            <a:ext cx="4513580" cy="695325"/>
          </a:xfrm>
          <a:prstGeom prst="rect">
            <a:avLst/>
          </a:prstGeom>
        </p:spPr>
        <p:txBody>
          <a:bodyPr vert="horz" wrap="square" lIns="0" tIns="12065" rIns="0" bIns="0" rtlCol="0">
            <a:spAutoFit/>
          </a:bodyPr>
          <a:lstStyle/>
          <a:p>
            <a:pPr marL="12700">
              <a:lnSpc>
                <a:spcPct val="100000"/>
              </a:lnSpc>
              <a:spcBef>
                <a:spcPts val="95"/>
              </a:spcBef>
            </a:pPr>
            <a:r>
              <a:rPr sz="4400" b="1" spc="55" dirty="0">
                <a:solidFill>
                  <a:srgbClr val="C00000"/>
                </a:solidFill>
                <a:latin typeface="Trebuchet MS" panose="020B0603020202020204"/>
                <a:cs typeface="Trebuchet MS" panose="020B0603020202020204"/>
              </a:rPr>
              <a:t>Site</a:t>
            </a:r>
            <a:r>
              <a:rPr sz="4400" b="1" spc="-125" dirty="0">
                <a:solidFill>
                  <a:srgbClr val="C00000"/>
                </a:solidFill>
                <a:latin typeface="Trebuchet MS" panose="020B0603020202020204"/>
                <a:cs typeface="Trebuchet MS" panose="020B0603020202020204"/>
              </a:rPr>
              <a:t> </a:t>
            </a:r>
            <a:r>
              <a:rPr sz="4400" b="1" spc="-95" dirty="0">
                <a:solidFill>
                  <a:srgbClr val="C00000"/>
                </a:solidFill>
                <a:latin typeface="Trebuchet MS" panose="020B0603020202020204"/>
                <a:cs typeface="Trebuchet MS" panose="020B0603020202020204"/>
              </a:rPr>
              <a:t>of</a:t>
            </a:r>
            <a:r>
              <a:rPr sz="4400" b="1" spc="-130" dirty="0">
                <a:solidFill>
                  <a:srgbClr val="C00000"/>
                </a:solidFill>
                <a:latin typeface="Trebuchet MS" panose="020B0603020202020204"/>
                <a:cs typeface="Trebuchet MS" panose="020B0603020202020204"/>
              </a:rPr>
              <a:t> </a:t>
            </a:r>
            <a:r>
              <a:rPr sz="4400" b="1" spc="-40" dirty="0">
                <a:solidFill>
                  <a:srgbClr val="C00000"/>
                </a:solidFill>
                <a:latin typeface="Trebuchet MS" panose="020B0603020202020204"/>
                <a:cs typeface="Trebuchet MS" panose="020B0603020202020204"/>
              </a:rPr>
              <a:t>bleeding</a:t>
            </a:r>
            <a:r>
              <a:rPr sz="4400" b="1" spc="-145" dirty="0">
                <a:solidFill>
                  <a:srgbClr val="C00000"/>
                </a:solidFill>
                <a:latin typeface="Trebuchet MS" panose="020B0603020202020204"/>
                <a:cs typeface="Trebuchet MS" panose="020B0603020202020204"/>
              </a:rPr>
              <a:t> </a:t>
            </a:r>
            <a:r>
              <a:rPr sz="4400" b="1" spc="-425" dirty="0">
                <a:solidFill>
                  <a:srgbClr val="C00000"/>
                </a:solidFill>
                <a:latin typeface="Trebuchet MS" panose="020B0603020202020204"/>
                <a:cs typeface="Trebuchet MS" panose="020B0603020202020204"/>
              </a:rPr>
              <a:t>..</a:t>
            </a:r>
            <a:endParaRPr sz="4400">
              <a:latin typeface="Trebuchet MS" panose="020B0603020202020204"/>
              <a:cs typeface="Trebuchet MS" panose="020B0603020202020204"/>
            </a:endParaRPr>
          </a:p>
        </p:txBody>
      </p:sp>
      <p:pic>
        <p:nvPicPr>
          <p:cNvPr id="6" name="object 6"/>
          <p:cNvPicPr/>
          <p:nvPr/>
        </p:nvPicPr>
        <p:blipFill>
          <a:blip r:embed="rId4" cstate="print"/>
          <a:stretch>
            <a:fillRect/>
          </a:stretch>
        </p:blipFill>
        <p:spPr>
          <a:xfrm>
            <a:off x="4572000" y="1481327"/>
            <a:ext cx="7619999" cy="53766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8"/>
            </a:xfrm>
            <a:prstGeom prst="rect">
              <a:avLst/>
            </a:prstGeom>
          </p:spPr>
        </p:pic>
        <p:pic>
          <p:nvPicPr>
            <p:cNvPr id="4" name="object 4"/>
            <p:cNvPicPr/>
            <p:nvPr/>
          </p:nvPicPr>
          <p:blipFill>
            <a:blip r:embed="rId3" cstate="print"/>
            <a:stretch>
              <a:fillRect/>
            </a:stretch>
          </p:blipFill>
          <p:spPr>
            <a:xfrm>
              <a:off x="1347216" y="231698"/>
              <a:ext cx="3646678" cy="1229690"/>
            </a:xfrm>
            <a:prstGeom prst="rect">
              <a:avLst/>
            </a:prstGeom>
          </p:spPr>
        </p:pic>
      </p:grpSp>
      <p:sp>
        <p:nvSpPr>
          <p:cNvPr id="5" name="object 5"/>
          <p:cNvSpPr txBox="1">
            <a:spLocks noGrp="1"/>
          </p:cNvSpPr>
          <p:nvPr>
            <p:ph type="title"/>
          </p:nvPr>
        </p:nvSpPr>
        <p:spPr>
          <a:xfrm>
            <a:off x="1681733" y="376885"/>
            <a:ext cx="2945765" cy="695325"/>
          </a:xfrm>
          <a:prstGeom prst="rect">
            <a:avLst/>
          </a:prstGeom>
        </p:spPr>
        <p:txBody>
          <a:bodyPr vert="horz" wrap="square" lIns="0" tIns="12065" rIns="0" bIns="0" rtlCol="0">
            <a:spAutoFit/>
          </a:bodyPr>
          <a:lstStyle/>
          <a:p>
            <a:pPr marL="12700">
              <a:lnSpc>
                <a:spcPct val="100000"/>
              </a:lnSpc>
              <a:spcBef>
                <a:spcPts val="95"/>
              </a:spcBef>
            </a:pPr>
            <a:r>
              <a:rPr sz="4400" b="1" spc="265" dirty="0">
                <a:solidFill>
                  <a:srgbClr val="C00000"/>
                </a:solidFill>
                <a:latin typeface="Trebuchet MS" panose="020B0603020202020204"/>
                <a:cs typeface="Trebuchet MS" panose="020B0603020202020204"/>
              </a:rPr>
              <a:t>Du</a:t>
            </a:r>
            <a:r>
              <a:rPr sz="4400" b="1" spc="254" dirty="0">
                <a:solidFill>
                  <a:srgbClr val="C00000"/>
                </a:solidFill>
                <a:latin typeface="Trebuchet MS" panose="020B0603020202020204"/>
                <a:cs typeface="Trebuchet MS" panose="020B0603020202020204"/>
              </a:rPr>
              <a:t>o</a:t>
            </a:r>
            <a:r>
              <a:rPr sz="4400" b="1" spc="-45" dirty="0">
                <a:solidFill>
                  <a:srgbClr val="C00000"/>
                </a:solidFill>
                <a:latin typeface="Trebuchet MS" panose="020B0603020202020204"/>
                <a:cs typeface="Trebuchet MS" panose="020B0603020202020204"/>
              </a:rPr>
              <a:t>de</a:t>
            </a:r>
            <a:r>
              <a:rPr sz="4400" b="1" spc="-85" dirty="0">
                <a:solidFill>
                  <a:srgbClr val="C00000"/>
                </a:solidFill>
                <a:latin typeface="Trebuchet MS" panose="020B0603020202020204"/>
                <a:cs typeface="Trebuchet MS" panose="020B0603020202020204"/>
              </a:rPr>
              <a:t>n</a:t>
            </a:r>
            <a:r>
              <a:rPr sz="4400" b="1" spc="195" dirty="0">
                <a:solidFill>
                  <a:srgbClr val="C00000"/>
                </a:solidFill>
                <a:latin typeface="Trebuchet MS" panose="020B0603020202020204"/>
                <a:cs typeface="Trebuchet MS" panose="020B0603020202020204"/>
              </a:rPr>
              <a:t>um</a:t>
            </a:r>
            <a:endParaRPr sz="4400">
              <a:latin typeface="Trebuchet MS" panose="020B0603020202020204"/>
              <a:cs typeface="Trebuchet MS" panose="020B0603020202020204"/>
            </a:endParaRPr>
          </a:p>
        </p:txBody>
      </p:sp>
      <p:grpSp>
        <p:nvGrpSpPr>
          <p:cNvPr id="6" name="object 6"/>
          <p:cNvGrpSpPr/>
          <p:nvPr/>
        </p:nvGrpSpPr>
        <p:grpSpPr>
          <a:xfrm>
            <a:off x="1147787" y="402336"/>
            <a:ext cx="10878185" cy="6456045"/>
            <a:chOff x="1147787" y="402336"/>
            <a:chExt cx="10878185" cy="6456045"/>
          </a:xfrm>
        </p:grpSpPr>
        <p:pic>
          <p:nvPicPr>
            <p:cNvPr id="7" name="object 7"/>
            <p:cNvPicPr/>
            <p:nvPr/>
          </p:nvPicPr>
          <p:blipFill>
            <a:blip r:embed="rId4" cstate="print"/>
            <a:stretch>
              <a:fillRect/>
            </a:stretch>
          </p:blipFill>
          <p:spPr>
            <a:xfrm>
              <a:off x="5608319" y="3636202"/>
              <a:ext cx="6417310" cy="3221796"/>
            </a:xfrm>
            <a:prstGeom prst="rect">
              <a:avLst/>
            </a:prstGeom>
          </p:spPr>
        </p:pic>
        <p:pic>
          <p:nvPicPr>
            <p:cNvPr id="8" name="object 8"/>
            <p:cNvPicPr/>
            <p:nvPr/>
          </p:nvPicPr>
          <p:blipFill>
            <a:blip r:embed="rId5" cstate="print"/>
            <a:stretch>
              <a:fillRect/>
            </a:stretch>
          </p:blipFill>
          <p:spPr>
            <a:xfrm>
              <a:off x="5626607" y="402336"/>
              <a:ext cx="6385560" cy="3246120"/>
            </a:xfrm>
            <a:prstGeom prst="rect">
              <a:avLst/>
            </a:prstGeom>
          </p:spPr>
        </p:pic>
        <p:sp>
          <p:nvSpPr>
            <p:cNvPr id="9" name="object 9"/>
            <p:cNvSpPr/>
            <p:nvPr/>
          </p:nvSpPr>
          <p:spPr>
            <a:xfrm>
              <a:off x="1147787" y="4552188"/>
              <a:ext cx="1243965" cy="15240"/>
            </a:xfrm>
            <a:custGeom>
              <a:avLst/>
              <a:gdLst/>
              <a:ahLst/>
              <a:cxnLst/>
              <a:rect l="l" t="t" r="r" b="b"/>
              <a:pathLst>
                <a:path w="1243964" h="15239">
                  <a:moveTo>
                    <a:pt x="1243622" y="0"/>
                  </a:moveTo>
                  <a:lnTo>
                    <a:pt x="0" y="0"/>
                  </a:lnTo>
                  <a:lnTo>
                    <a:pt x="0" y="15239"/>
                  </a:lnTo>
                  <a:lnTo>
                    <a:pt x="1243622" y="15239"/>
                  </a:lnTo>
                  <a:lnTo>
                    <a:pt x="1243622" y="0"/>
                  </a:lnTo>
                  <a:close/>
                </a:path>
              </a:pathLst>
            </a:custGeom>
            <a:solidFill>
              <a:srgbClr val="29545D"/>
            </a:solidFill>
          </p:spPr>
          <p:txBody>
            <a:bodyPr wrap="square" lIns="0" tIns="0" rIns="0" bIns="0" rtlCol="0"/>
            <a:lstStyle/>
            <a:p>
              <a:endParaRPr/>
            </a:p>
          </p:txBody>
        </p:sp>
        <p:sp>
          <p:nvSpPr>
            <p:cNvPr id="10" name="object 10"/>
            <p:cNvSpPr/>
            <p:nvPr/>
          </p:nvSpPr>
          <p:spPr>
            <a:xfrm>
              <a:off x="2391409" y="4552188"/>
              <a:ext cx="890269" cy="15240"/>
            </a:xfrm>
            <a:custGeom>
              <a:avLst/>
              <a:gdLst/>
              <a:ahLst/>
              <a:cxnLst/>
              <a:rect l="l" t="t" r="r" b="b"/>
              <a:pathLst>
                <a:path w="890270" h="15239">
                  <a:moveTo>
                    <a:pt x="890015" y="0"/>
                  </a:moveTo>
                  <a:lnTo>
                    <a:pt x="0" y="0"/>
                  </a:lnTo>
                  <a:lnTo>
                    <a:pt x="0" y="15239"/>
                  </a:lnTo>
                  <a:lnTo>
                    <a:pt x="890015" y="15239"/>
                  </a:lnTo>
                  <a:lnTo>
                    <a:pt x="890015" y="0"/>
                  </a:lnTo>
                  <a:close/>
                </a:path>
              </a:pathLst>
            </a:custGeom>
            <a:solidFill>
              <a:srgbClr val="FF0000"/>
            </a:solidFill>
          </p:spPr>
          <p:txBody>
            <a:bodyPr wrap="square" lIns="0" tIns="0" rIns="0" bIns="0" rtlCol="0"/>
            <a:lstStyle/>
            <a:p>
              <a:endParaRPr/>
            </a:p>
          </p:txBody>
        </p:sp>
      </p:grpSp>
      <p:sp>
        <p:nvSpPr>
          <p:cNvPr id="11" name="object 11"/>
          <p:cNvSpPr txBox="1"/>
          <p:nvPr/>
        </p:nvSpPr>
        <p:spPr>
          <a:xfrm>
            <a:off x="470712" y="1153160"/>
            <a:ext cx="4856480" cy="4859655"/>
          </a:xfrm>
          <a:prstGeom prst="rect">
            <a:avLst/>
          </a:prstGeom>
        </p:spPr>
        <p:txBody>
          <a:bodyPr vert="horz" wrap="square" lIns="0" tIns="13970" rIns="0" bIns="0" rtlCol="0">
            <a:spAutoFit/>
          </a:bodyPr>
          <a:lstStyle/>
          <a:p>
            <a:pPr marL="12700" marR="255905">
              <a:lnSpc>
                <a:spcPct val="100000"/>
              </a:lnSpc>
              <a:spcBef>
                <a:spcPts val="110"/>
              </a:spcBef>
            </a:pPr>
            <a:r>
              <a:rPr sz="2800" spc="-155" dirty="0">
                <a:solidFill>
                  <a:srgbClr val="415564"/>
                </a:solidFill>
                <a:latin typeface="Trebuchet MS" panose="020B0603020202020204"/>
                <a:cs typeface="Trebuchet MS" panose="020B0603020202020204"/>
              </a:rPr>
              <a:t>b</a:t>
            </a:r>
            <a:r>
              <a:rPr sz="2800" spc="-215" dirty="0">
                <a:solidFill>
                  <a:srgbClr val="415564"/>
                </a:solidFill>
                <a:latin typeface="Trebuchet MS" panose="020B0603020202020204"/>
                <a:cs typeface="Trebuchet MS" panose="020B0603020202020204"/>
              </a:rPr>
              <a:t>l</a:t>
            </a:r>
            <a:r>
              <a:rPr sz="2800" spc="-195" dirty="0">
                <a:solidFill>
                  <a:srgbClr val="415564"/>
                </a:solidFill>
                <a:latin typeface="Trebuchet MS" panose="020B0603020202020204"/>
                <a:cs typeface="Trebuchet MS" panose="020B0603020202020204"/>
              </a:rPr>
              <a:t>eed</a:t>
            </a:r>
            <a:r>
              <a:rPr sz="2800" spc="-90" dirty="0">
                <a:solidFill>
                  <a:srgbClr val="415564"/>
                </a:solidFill>
                <a:latin typeface="Trebuchet MS" panose="020B0603020202020204"/>
                <a:cs typeface="Trebuchet MS" panose="020B0603020202020204"/>
              </a:rPr>
              <a:t>i</a:t>
            </a:r>
            <a:r>
              <a:rPr sz="2800" spc="-125" dirty="0">
                <a:solidFill>
                  <a:srgbClr val="415564"/>
                </a:solidFill>
                <a:latin typeface="Trebuchet MS" panose="020B0603020202020204"/>
                <a:cs typeface="Trebuchet MS" panose="020B0603020202020204"/>
              </a:rPr>
              <a:t>n</a:t>
            </a:r>
            <a:r>
              <a:rPr sz="2800" spc="-210" dirty="0">
                <a:solidFill>
                  <a:srgbClr val="415564"/>
                </a:solidFill>
                <a:latin typeface="Trebuchet MS" panose="020B0603020202020204"/>
                <a:cs typeface="Trebuchet MS" panose="020B0603020202020204"/>
              </a:rPr>
              <a:t>g</a:t>
            </a:r>
            <a:r>
              <a:rPr sz="2800" spc="-150" dirty="0">
                <a:solidFill>
                  <a:srgbClr val="415564"/>
                </a:solidFill>
                <a:latin typeface="Trebuchet MS" panose="020B0603020202020204"/>
                <a:cs typeface="Trebuchet MS" panose="020B0603020202020204"/>
              </a:rPr>
              <a:t> </a:t>
            </a:r>
            <a:r>
              <a:rPr sz="2800" spc="-155" dirty="0">
                <a:solidFill>
                  <a:srgbClr val="415564"/>
                </a:solidFill>
                <a:latin typeface="Trebuchet MS" panose="020B0603020202020204"/>
                <a:cs typeface="Trebuchet MS" panose="020B0603020202020204"/>
              </a:rPr>
              <a:t>f</a:t>
            </a:r>
            <a:r>
              <a:rPr sz="2800" spc="-250" dirty="0">
                <a:solidFill>
                  <a:srgbClr val="415564"/>
                </a:solidFill>
                <a:latin typeface="Trebuchet MS" panose="020B0603020202020204"/>
                <a:cs typeface="Trebuchet MS" panose="020B0603020202020204"/>
              </a:rPr>
              <a:t>r</a:t>
            </a:r>
            <a:r>
              <a:rPr sz="2800" spc="50" dirty="0">
                <a:solidFill>
                  <a:srgbClr val="415564"/>
                </a:solidFill>
                <a:latin typeface="Trebuchet MS" panose="020B0603020202020204"/>
                <a:cs typeface="Trebuchet MS" panose="020B0603020202020204"/>
              </a:rPr>
              <a:t>o</a:t>
            </a:r>
            <a:r>
              <a:rPr sz="2800" spc="-160" dirty="0">
                <a:solidFill>
                  <a:srgbClr val="415564"/>
                </a:solidFill>
                <a:latin typeface="Trebuchet MS" panose="020B0603020202020204"/>
                <a:cs typeface="Trebuchet MS" panose="020B0603020202020204"/>
              </a:rPr>
              <a:t>m</a:t>
            </a:r>
            <a:r>
              <a:rPr sz="2800" spc="-80" dirty="0">
                <a:solidFill>
                  <a:srgbClr val="415564"/>
                </a:solidFill>
                <a:latin typeface="Trebuchet MS" panose="020B0603020202020204"/>
                <a:cs typeface="Trebuchet MS" panose="020B0603020202020204"/>
              </a:rPr>
              <a:t> </a:t>
            </a:r>
            <a:r>
              <a:rPr sz="2800" spc="-130" dirty="0">
                <a:solidFill>
                  <a:srgbClr val="415564"/>
                </a:solidFill>
                <a:latin typeface="Trebuchet MS" panose="020B0603020202020204"/>
                <a:cs typeface="Trebuchet MS" panose="020B0603020202020204"/>
              </a:rPr>
              <a:t>d</a:t>
            </a:r>
            <a:r>
              <a:rPr sz="2800" spc="-114" dirty="0">
                <a:solidFill>
                  <a:srgbClr val="415564"/>
                </a:solidFill>
                <a:latin typeface="Trebuchet MS" panose="020B0603020202020204"/>
                <a:cs typeface="Trebuchet MS" panose="020B0603020202020204"/>
              </a:rPr>
              <a:t>u</a:t>
            </a:r>
            <a:r>
              <a:rPr sz="2800" spc="50" dirty="0">
                <a:solidFill>
                  <a:srgbClr val="415564"/>
                </a:solidFill>
                <a:latin typeface="Trebuchet MS" panose="020B0603020202020204"/>
                <a:cs typeface="Trebuchet MS" panose="020B0603020202020204"/>
              </a:rPr>
              <a:t>o</a:t>
            </a:r>
            <a:r>
              <a:rPr sz="2800" spc="-150" dirty="0">
                <a:solidFill>
                  <a:srgbClr val="415564"/>
                </a:solidFill>
                <a:latin typeface="Trebuchet MS" panose="020B0603020202020204"/>
                <a:cs typeface="Trebuchet MS" panose="020B0603020202020204"/>
              </a:rPr>
              <a:t>de</a:t>
            </a:r>
            <a:r>
              <a:rPr sz="2800" spc="-130" dirty="0">
                <a:solidFill>
                  <a:srgbClr val="415564"/>
                </a:solidFill>
                <a:latin typeface="Trebuchet MS" panose="020B0603020202020204"/>
                <a:cs typeface="Trebuchet MS" panose="020B0603020202020204"/>
              </a:rPr>
              <a:t>n</a:t>
            </a:r>
            <a:r>
              <a:rPr sz="2800" spc="-245" dirty="0">
                <a:solidFill>
                  <a:srgbClr val="415564"/>
                </a:solidFill>
                <a:latin typeface="Trebuchet MS" panose="020B0603020202020204"/>
                <a:cs typeface="Trebuchet MS" panose="020B0603020202020204"/>
              </a:rPr>
              <a:t>al</a:t>
            </a:r>
            <a:r>
              <a:rPr sz="2800" spc="-140" dirty="0">
                <a:solidFill>
                  <a:srgbClr val="415564"/>
                </a:solidFill>
                <a:latin typeface="Trebuchet MS" panose="020B0603020202020204"/>
                <a:cs typeface="Trebuchet MS" panose="020B0603020202020204"/>
              </a:rPr>
              <a:t> </a:t>
            </a:r>
            <a:r>
              <a:rPr sz="2800" spc="-125" dirty="0">
                <a:solidFill>
                  <a:srgbClr val="415564"/>
                </a:solidFill>
                <a:latin typeface="Trebuchet MS" panose="020B0603020202020204"/>
                <a:cs typeface="Trebuchet MS" panose="020B0603020202020204"/>
              </a:rPr>
              <a:t>u</a:t>
            </a:r>
            <a:r>
              <a:rPr sz="2800" spc="-215" dirty="0">
                <a:solidFill>
                  <a:srgbClr val="415564"/>
                </a:solidFill>
                <a:latin typeface="Trebuchet MS" panose="020B0603020202020204"/>
                <a:cs typeface="Trebuchet MS" panose="020B0603020202020204"/>
              </a:rPr>
              <a:t>l</a:t>
            </a:r>
            <a:r>
              <a:rPr sz="2800" spc="-105" dirty="0">
                <a:solidFill>
                  <a:srgbClr val="415564"/>
                </a:solidFill>
                <a:latin typeface="Trebuchet MS" panose="020B0603020202020204"/>
                <a:cs typeface="Trebuchet MS" panose="020B0603020202020204"/>
              </a:rPr>
              <a:t>cer</a:t>
            </a:r>
            <a:r>
              <a:rPr sz="2800" spc="-114" dirty="0">
                <a:solidFill>
                  <a:srgbClr val="415564"/>
                </a:solidFill>
                <a:latin typeface="Trebuchet MS" panose="020B0603020202020204"/>
                <a:cs typeface="Trebuchet MS" panose="020B0603020202020204"/>
              </a:rPr>
              <a:t> </a:t>
            </a:r>
            <a:r>
              <a:rPr sz="2800" spc="-185" dirty="0">
                <a:solidFill>
                  <a:srgbClr val="415564"/>
                </a:solidFill>
                <a:latin typeface="Trebuchet MS" panose="020B0603020202020204"/>
                <a:cs typeface="Trebuchet MS" panose="020B0603020202020204"/>
              </a:rPr>
              <a:t>i</a:t>
            </a:r>
            <a:r>
              <a:rPr sz="2800" spc="-45" dirty="0">
                <a:solidFill>
                  <a:srgbClr val="415564"/>
                </a:solidFill>
                <a:latin typeface="Trebuchet MS" panose="020B0603020202020204"/>
                <a:cs typeface="Trebuchet MS" panose="020B0603020202020204"/>
              </a:rPr>
              <a:t>s  </a:t>
            </a:r>
            <a:r>
              <a:rPr sz="4000" spc="-525" dirty="0">
                <a:solidFill>
                  <a:srgbClr val="415564"/>
                </a:solidFill>
                <a:latin typeface="Trebuchet MS" panose="020B0603020202020204"/>
                <a:cs typeface="Trebuchet MS" panose="020B0603020202020204"/>
              </a:rPr>
              <a:t>f</a:t>
            </a:r>
            <a:r>
              <a:rPr sz="4000" spc="-30" dirty="0">
                <a:solidFill>
                  <a:srgbClr val="415564"/>
                </a:solidFill>
                <a:latin typeface="Trebuchet MS" panose="020B0603020202020204"/>
                <a:cs typeface="Trebuchet MS" panose="020B0603020202020204"/>
              </a:rPr>
              <a:t>our</a:t>
            </a:r>
            <a:r>
              <a:rPr sz="4000" spc="-434" dirty="0">
                <a:solidFill>
                  <a:srgbClr val="415564"/>
                </a:solidFill>
                <a:latin typeface="Trebuchet MS" panose="020B0603020202020204"/>
                <a:cs typeface="Trebuchet MS" panose="020B0603020202020204"/>
              </a:rPr>
              <a:t> </a:t>
            </a:r>
            <a:r>
              <a:rPr sz="2800" spc="-210" dirty="0">
                <a:solidFill>
                  <a:srgbClr val="415564"/>
                </a:solidFill>
                <a:latin typeface="Trebuchet MS" panose="020B0603020202020204"/>
                <a:cs typeface="Trebuchet MS" panose="020B0603020202020204"/>
              </a:rPr>
              <a:t>t</a:t>
            </a:r>
            <a:r>
              <a:rPr sz="2800" spc="-145" dirty="0">
                <a:solidFill>
                  <a:srgbClr val="415564"/>
                </a:solidFill>
                <a:latin typeface="Trebuchet MS" panose="020B0603020202020204"/>
                <a:cs typeface="Trebuchet MS" panose="020B0603020202020204"/>
              </a:rPr>
              <a:t>i</a:t>
            </a:r>
            <a:r>
              <a:rPr sz="2800" spc="-135" dirty="0">
                <a:solidFill>
                  <a:srgbClr val="415564"/>
                </a:solidFill>
                <a:latin typeface="Trebuchet MS" panose="020B0603020202020204"/>
                <a:cs typeface="Trebuchet MS" panose="020B0603020202020204"/>
              </a:rPr>
              <a:t>mes</a:t>
            </a:r>
            <a:r>
              <a:rPr sz="2800" spc="-85" dirty="0">
                <a:solidFill>
                  <a:srgbClr val="415564"/>
                </a:solidFill>
                <a:latin typeface="Trebuchet MS" panose="020B0603020202020204"/>
                <a:cs typeface="Trebuchet MS" panose="020B0603020202020204"/>
              </a:rPr>
              <a:t> </a:t>
            </a:r>
            <a:r>
              <a:rPr sz="2800" spc="-35" dirty="0">
                <a:solidFill>
                  <a:srgbClr val="415564"/>
                </a:solidFill>
                <a:latin typeface="Trebuchet MS" panose="020B0603020202020204"/>
                <a:cs typeface="Trebuchet MS" panose="020B0603020202020204"/>
              </a:rPr>
              <a:t>mo</a:t>
            </a:r>
            <a:r>
              <a:rPr sz="2800" spc="-75" dirty="0">
                <a:solidFill>
                  <a:srgbClr val="415564"/>
                </a:solidFill>
                <a:latin typeface="Trebuchet MS" panose="020B0603020202020204"/>
                <a:cs typeface="Trebuchet MS" panose="020B0603020202020204"/>
              </a:rPr>
              <a:t>r</a:t>
            </a:r>
            <a:r>
              <a:rPr sz="2800" spc="-185" dirty="0">
                <a:solidFill>
                  <a:srgbClr val="415564"/>
                </a:solidFill>
                <a:latin typeface="Trebuchet MS" panose="020B0603020202020204"/>
                <a:cs typeface="Trebuchet MS" panose="020B0603020202020204"/>
              </a:rPr>
              <a:t>e</a:t>
            </a:r>
            <a:r>
              <a:rPr sz="2800" spc="-100" dirty="0">
                <a:solidFill>
                  <a:srgbClr val="415564"/>
                </a:solidFill>
                <a:latin typeface="Trebuchet MS" panose="020B0603020202020204"/>
                <a:cs typeface="Trebuchet MS" panose="020B0603020202020204"/>
              </a:rPr>
              <a:t> </a:t>
            </a:r>
            <a:r>
              <a:rPr sz="2800" spc="-75" dirty="0">
                <a:solidFill>
                  <a:srgbClr val="415564"/>
                </a:solidFill>
                <a:latin typeface="Trebuchet MS" panose="020B0603020202020204"/>
                <a:cs typeface="Trebuchet MS" panose="020B0603020202020204"/>
              </a:rPr>
              <a:t>common  </a:t>
            </a:r>
            <a:r>
              <a:rPr sz="2800" spc="-130" dirty="0">
                <a:solidFill>
                  <a:srgbClr val="415564"/>
                </a:solidFill>
                <a:latin typeface="Trebuchet MS" panose="020B0603020202020204"/>
                <a:cs typeface="Trebuchet MS" panose="020B0603020202020204"/>
              </a:rPr>
              <a:t>t</a:t>
            </a:r>
            <a:r>
              <a:rPr sz="2800" spc="-170" dirty="0">
                <a:solidFill>
                  <a:srgbClr val="415564"/>
                </a:solidFill>
                <a:latin typeface="Trebuchet MS" panose="020B0603020202020204"/>
                <a:cs typeface="Trebuchet MS" panose="020B0603020202020204"/>
              </a:rPr>
              <a:t>h</a:t>
            </a:r>
            <a:r>
              <a:rPr sz="2800" spc="-200" dirty="0">
                <a:solidFill>
                  <a:srgbClr val="415564"/>
                </a:solidFill>
                <a:latin typeface="Trebuchet MS" panose="020B0603020202020204"/>
                <a:cs typeface="Trebuchet MS" panose="020B0603020202020204"/>
              </a:rPr>
              <a:t>an</a:t>
            </a:r>
            <a:r>
              <a:rPr sz="2800" spc="-90" dirty="0">
                <a:solidFill>
                  <a:srgbClr val="415564"/>
                </a:solidFill>
                <a:latin typeface="Trebuchet MS" panose="020B0603020202020204"/>
                <a:cs typeface="Trebuchet MS" panose="020B0603020202020204"/>
              </a:rPr>
              <a:t> </a:t>
            </a:r>
            <a:r>
              <a:rPr sz="2800" spc="-145" dirty="0">
                <a:solidFill>
                  <a:srgbClr val="415564"/>
                </a:solidFill>
                <a:latin typeface="Trebuchet MS" panose="020B0603020202020204"/>
                <a:cs typeface="Trebuchet MS" panose="020B0603020202020204"/>
              </a:rPr>
              <a:t>gast</a:t>
            </a:r>
            <a:r>
              <a:rPr sz="2800" spc="-135" dirty="0">
                <a:solidFill>
                  <a:srgbClr val="415564"/>
                </a:solidFill>
                <a:latin typeface="Trebuchet MS" panose="020B0603020202020204"/>
                <a:cs typeface="Trebuchet MS" panose="020B0603020202020204"/>
              </a:rPr>
              <a:t>r</a:t>
            </a:r>
            <a:r>
              <a:rPr sz="2800" spc="-180" dirty="0">
                <a:solidFill>
                  <a:srgbClr val="415564"/>
                </a:solidFill>
                <a:latin typeface="Trebuchet MS" panose="020B0603020202020204"/>
                <a:cs typeface="Trebuchet MS" panose="020B0603020202020204"/>
              </a:rPr>
              <a:t>i</a:t>
            </a:r>
            <a:r>
              <a:rPr sz="2800" spc="-125" dirty="0">
                <a:solidFill>
                  <a:srgbClr val="415564"/>
                </a:solidFill>
                <a:latin typeface="Trebuchet MS" panose="020B0603020202020204"/>
                <a:cs typeface="Trebuchet MS" panose="020B0603020202020204"/>
              </a:rPr>
              <a:t>c</a:t>
            </a:r>
            <a:r>
              <a:rPr sz="2800" spc="-415" dirty="0">
                <a:solidFill>
                  <a:srgbClr val="415564"/>
                </a:solidFill>
                <a:latin typeface="Trebuchet MS" panose="020B0603020202020204"/>
                <a:cs typeface="Trebuchet MS" panose="020B0603020202020204"/>
              </a:rPr>
              <a:t>.</a:t>
            </a:r>
            <a:r>
              <a:rPr sz="2800" spc="-360" dirty="0">
                <a:solidFill>
                  <a:srgbClr val="415564"/>
                </a:solidFill>
                <a:latin typeface="Trebuchet MS" panose="020B0603020202020204"/>
                <a:cs typeface="Trebuchet MS" panose="020B0603020202020204"/>
              </a:rPr>
              <a:t> </a:t>
            </a:r>
            <a:r>
              <a:rPr sz="2800" spc="-370" dirty="0">
                <a:solidFill>
                  <a:srgbClr val="415564"/>
                </a:solidFill>
                <a:latin typeface="Trebuchet MS" panose="020B0603020202020204"/>
                <a:cs typeface="Trebuchet MS" panose="020B0603020202020204"/>
              </a:rPr>
              <a:t>f</a:t>
            </a:r>
            <a:r>
              <a:rPr sz="2800" spc="50" dirty="0">
                <a:solidFill>
                  <a:srgbClr val="415564"/>
                </a:solidFill>
                <a:latin typeface="Trebuchet MS" panose="020B0603020202020204"/>
                <a:cs typeface="Trebuchet MS" panose="020B0603020202020204"/>
              </a:rPr>
              <a:t>o</a:t>
            </a:r>
            <a:r>
              <a:rPr sz="2800" spc="-120" dirty="0">
                <a:solidFill>
                  <a:srgbClr val="415564"/>
                </a:solidFill>
                <a:latin typeface="Trebuchet MS" panose="020B0603020202020204"/>
                <a:cs typeface="Trebuchet MS" panose="020B0603020202020204"/>
              </a:rPr>
              <a:t>un</a:t>
            </a:r>
            <a:r>
              <a:rPr sz="2800" spc="-130" dirty="0">
                <a:solidFill>
                  <a:srgbClr val="415564"/>
                </a:solidFill>
                <a:latin typeface="Trebuchet MS" panose="020B0603020202020204"/>
                <a:cs typeface="Trebuchet MS" panose="020B0603020202020204"/>
              </a:rPr>
              <a:t>d</a:t>
            </a:r>
            <a:r>
              <a:rPr sz="2800" spc="-114" dirty="0">
                <a:solidFill>
                  <a:srgbClr val="415564"/>
                </a:solidFill>
                <a:latin typeface="Trebuchet MS" panose="020B0603020202020204"/>
                <a:cs typeface="Trebuchet MS" panose="020B0603020202020204"/>
              </a:rPr>
              <a:t> </a:t>
            </a:r>
            <a:r>
              <a:rPr sz="2800" spc="-180" dirty="0">
                <a:solidFill>
                  <a:srgbClr val="415564"/>
                </a:solidFill>
                <a:latin typeface="Trebuchet MS" panose="020B0603020202020204"/>
                <a:cs typeface="Trebuchet MS" panose="020B0603020202020204"/>
              </a:rPr>
              <a:t>i</a:t>
            </a:r>
            <a:r>
              <a:rPr sz="2800" spc="-125" dirty="0">
                <a:solidFill>
                  <a:srgbClr val="415564"/>
                </a:solidFill>
                <a:latin typeface="Trebuchet MS" panose="020B0603020202020204"/>
                <a:cs typeface="Trebuchet MS" panose="020B0603020202020204"/>
              </a:rPr>
              <a:t>n</a:t>
            </a:r>
            <a:r>
              <a:rPr sz="2800" spc="-95" dirty="0">
                <a:solidFill>
                  <a:srgbClr val="415564"/>
                </a:solidFill>
                <a:latin typeface="Trebuchet MS" panose="020B0603020202020204"/>
                <a:cs typeface="Trebuchet MS" panose="020B0603020202020204"/>
              </a:rPr>
              <a:t> </a:t>
            </a:r>
            <a:r>
              <a:rPr sz="2800" spc="-130" dirty="0">
                <a:solidFill>
                  <a:srgbClr val="415564"/>
                </a:solidFill>
                <a:latin typeface="Trebuchet MS" panose="020B0603020202020204"/>
                <a:cs typeface="Trebuchet MS" panose="020B0603020202020204"/>
              </a:rPr>
              <a:t>t</a:t>
            </a:r>
            <a:r>
              <a:rPr sz="2800" spc="-170" dirty="0">
                <a:solidFill>
                  <a:srgbClr val="415564"/>
                </a:solidFill>
                <a:latin typeface="Trebuchet MS" panose="020B0603020202020204"/>
                <a:cs typeface="Trebuchet MS" panose="020B0603020202020204"/>
              </a:rPr>
              <a:t>h</a:t>
            </a:r>
            <a:r>
              <a:rPr sz="2800" spc="-130" dirty="0">
                <a:solidFill>
                  <a:srgbClr val="415564"/>
                </a:solidFill>
                <a:latin typeface="Trebuchet MS" panose="020B0603020202020204"/>
                <a:cs typeface="Trebuchet MS" panose="020B0603020202020204"/>
              </a:rPr>
              <a:t>e  </a:t>
            </a:r>
            <a:r>
              <a:rPr sz="3200" u="heavy" spc="-90" dirty="0">
                <a:solidFill>
                  <a:srgbClr val="415564"/>
                </a:solidFill>
                <a:uFill>
                  <a:solidFill>
                    <a:srgbClr val="415564"/>
                  </a:solidFill>
                </a:uFill>
                <a:latin typeface="Trebuchet MS" panose="020B0603020202020204"/>
                <a:cs typeface="Trebuchet MS" panose="020B0603020202020204"/>
              </a:rPr>
              <a:t>posterior</a:t>
            </a:r>
            <a:r>
              <a:rPr sz="3200" u="heavy" spc="-65" dirty="0">
                <a:solidFill>
                  <a:srgbClr val="415564"/>
                </a:solidFill>
                <a:uFill>
                  <a:solidFill>
                    <a:srgbClr val="415564"/>
                  </a:solidFill>
                </a:uFill>
                <a:latin typeface="Trebuchet MS" panose="020B0603020202020204"/>
                <a:cs typeface="Trebuchet MS" panose="020B0603020202020204"/>
              </a:rPr>
              <a:t> </a:t>
            </a:r>
            <a:r>
              <a:rPr sz="3200" u="heavy" spc="25" dirty="0">
                <a:solidFill>
                  <a:srgbClr val="415564"/>
                </a:solidFill>
                <a:uFill>
                  <a:solidFill>
                    <a:srgbClr val="415564"/>
                  </a:solidFill>
                </a:uFill>
                <a:latin typeface="Trebuchet MS" panose="020B0603020202020204"/>
                <a:cs typeface="Trebuchet MS" panose="020B0603020202020204"/>
              </a:rPr>
              <a:t>or</a:t>
            </a:r>
            <a:r>
              <a:rPr sz="3200" u="heavy" spc="-95" dirty="0">
                <a:solidFill>
                  <a:srgbClr val="415564"/>
                </a:solidFill>
                <a:uFill>
                  <a:solidFill>
                    <a:srgbClr val="415564"/>
                  </a:solidFill>
                </a:uFill>
                <a:latin typeface="Trebuchet MS" panose="020B0603020202020204"/>
                <a:cs typeface="Trebuchet MS" panose="020B0603020202020204"/>
              </a:rPr>
              <a:t> superior</a:t>
            </a:r>
            <a:r>
              <a:rPr sz="3200" u="heavy" spc="-60" dirty="0">
                <a:solidFill>
                  <a:srgbClr val="415564"/>
                </a:solidFill>
                <a:uFill>
                  <a:solidFill>
                    <a:srgbClr val="415564"/>
                  </a:solidFill>
                </a:uFill>
                <a:latin typeface="Trebuchet MS" panose="020B0603020202020204"/>
                <a:cs typeface="Trebuchet MS" panose="020B0603020202020204"/>
              </a:rPr>
              <a:t> </a:t>
            </a:r>
            <a:r>
              <a:rPr sz="2800" spc="-170" dirty="0">
                <a:solidFill>
                  <a:srgbClr val="415564"/>
                </a:solidFill>
                <a:latin typeface="Trebuchet MS" panose="020B0603020202020204"/>
                <a:cs typeface="Trebuchet MS" panose="020B0603020202020204"/>
              </a:rPr>
              <a:t>aspect</a:t>
            </a:r>
            <a:endParaRPr sz="2800">
              <a:latin typeface="Trebuchet MS" panose="020B0603020202020204"/>
              <a:cs typeface="Trebuchet MS" panose="020B0603020202020204"/>
            </a:endParaRPr>
          </a:p>
          <a:p>
            <a:pPr marL="676910" marR="510540" indent="-664845">
              <a:lnSpc>
                <a:spcPct val="72000"/>
              </a:lnSpc>
              <a:spcBef>
                <a:spcPts val="2225"/>
              </a:spcBef>
            </a:pPr>
            <a:r>
              <a:rPr sz="2400" b="1" spc="20" dirty="0">
                <a:solidFill>
                  <a:srgbClr val="29545D"/>
                </a:solidFill>
                <a:latin typeface="Trebuchet MS" panose="020B0603020202020204"/>
                <a:cs typeface="Trebuchet MS" panose="020B0603020202020204"/>
              </a:rPr>
              <a:t>#Anteriorly</a:t>
            </a:r>
            <a:r>
              <a:rPr sz="2400" b="1" spc="-80" dirty="0">
                <a:solidFill>
                  <a:srgbClr val="29545D"/>
                </a:solidFill>
                <a:latin typeface="Trebuchet MS" panose="020B0603020202020204"/>
                <a:cs typeface="Trebuchet MS" panose="020B0603020202020204"/>
              </a:rPr>
              <a:t> </a:t>
            </a:r>
            <a:r>
              <a:rPr sz="2400" b="1" spc="-25" dirty="0">
                <a:solidFill>
                  <a:srgbClr val="29545D"/>
                </a:solidFill>
                <a:latin typeface="Trebuchet MS" panose="020B0603020202020204"/>
                <a:cs typeface="Trebuchet MS" panose="020B0603020202020204"/>
              </a:rPr>
              <a:t>placed</a:t>
            </a:r>
            <a:r>
              <a:rPr sz="2400" b="1" spc="-70" dirty="0">
                <a:solidFill>
                  <a:srgbClr val="29545D"/>
                </a:solidFill>
                <a:latin typeface="Trebuchet MS" panose="020B0603020202020204"/>
                <a:cs typeface="Trebuchet MS" panose="020B0603020202020204"/>
              </a:rPr>
              <a:t> </a:t>
            </a:r>
            <a:r>
              <a:rPr sz="2400" b="1" spc="-25" dirty="0">
                <a:solidFill>
                  <a:srgbClr val="29545D"/>
                </a:solidFill>
                <a:latin typeface="Trebuchet MS" panose="020B0603020202020204"/>
                <a:cs typeface="Trebuchet MS" panose="020B0603020202020204"/>
              </a:rPr>
              <a:t>ulcers</a:t>
            </a:r>
            <a:r>
              <a:rPr sz="2400" b="1" spc="-75" dirty="0">
                <a:solidFill>
                  <a:srgbClr val="29545D"/>
                </a:solidFill>
                <a:latin typeface="Trebuchet MS" panose="020B0603020202020204"/>
                <a:cs typeface="Trebuchet MS" panose="020B0603020202020204"/>
              </a:rPr>
              <a:t> </a:t>
            </a:r>
            <a:r>
              <a:rPr sz="2400" b="1" spc="-15" dirty="0">
                <a:solidFill>
                  <a:srgbClr val="29545D"/>
                </a:solidFill>
                <a:latin typeface="Trebuchet MS" panose="020B0603020202020204"/>
                <a:cs typeface="Trebuchet MS" panose="020B0603020202020204"/>
              </a:rPr>
              <a:t>tend </a:t>
            </a:r>
            <a:r>
              <a:rPr sz="2400" b="1" spc="-705" dirty="0">
                <a:solidFill>
                  <a:srgbClr val="29545D"/>
                </a:solidFill>
                <a:latin typeface="Trebuchet MS" panose="020B0603020202020204"/>
                <a:cs typeface="Trebuchet MS" panose="020B0603020202020204"/>
              </a:rPr>
              <a:t> </a:t>
            </a:r>
            <a:r>
              <a:rPr sz="2400" b="1" u="heavy" spc="45" dirty="0">
                <a:solidFill>
                  <a:srgbClr val="29545D"/>
                </a:solidFill>
                <a:uFill>
                  <a:solidFill>
                    <a:srgbClr val="29545D"/>
                  </a:solidFill>
                </a:uFill>
                <a:latin typeface="Trebuchet MS" panose="020B0603020202020204"/>
                <a:cs typeface="Trebuchet MS" panose="020B0603020202020204"/>
              </a:rPr>
              <a:t>to</a:t>
            </a:r>
            <a:r>
              <a:rPr sz="2400" b="1" u="heavy" spc="-75" dirty="0">
                <a:solidFill>
                  <a:srgbClr val="29545D"/>
                </a:solidFill>
                <a:uFill>
                  <a:solidFill>
                    <a:srgbClr val="29545D"/>
                  </a:solidFill>
                </a:uFill>
                <a:latin typeface="Trebuchet MS" panose="020B0603020202020204"/>
                <a:cs typeface="Trebuchet MS" panose="020B0603020202020204"/>
              </a:rPr>
              <a:t> </a:t>
            </a:r>
            <a:r>
              <a:rPr sz="2400" b="1" u="heavy" spc="-20" dirty="0">
                <a:solidFill>
                  <a:srgbClr val="29545D"/>
                </a:solidFill>
                <a:uFill>
                  <a:solidFill>
                    <a:srgbClr val="29545D"/>
                  </a:solidFill>
                </a:uFill>
                <a:latin typeface="Trebuchet MS" panose="020B0603020202020204"/>
                <a:cs typeface="Trebuchet MS" panose="020B0603020202020204"/>
              </a:rPr>
              <a:t>perforate</a:t>
            </a:r>
            <a:endParaRPr sz="2400">
              <a:latin typeface="Trebuchet MS" panose="020B0603020202020204"/>
              <a:cs typeface="Trebuchet MS" panose="020B0603020202020204"/>
            </a:endParaRPr>
          </a:p>
          <a:p>
            <a:pPr marL="12700">
              <a:lnSpc>
                <a:spcPts val="2485"/>
              </a:lnSpc>
              <a:spcBef>
                <a:spcPts val="290"/>
              </a:spcBef>
            </a:pPr>
            <a:r>
              <a:rPr sz="2400" b="1" spc="5" dirty="0">
                <a:solidFill>
                  <a:srgbClr val="29545D"/>
                </a:solidFill>
                <a:latin typeface="Trebuchet MS" panose="020B0603020202020204"/>
                <a:cs typeface="Trebuchet MS" panose="020B0603020202020204"/>
              </a:rPr>
              <a:t>#posterior</a:t>
            </a:r>
            <a:r>
              <a:rPr sz="2400" b="1" spc="-55" dirty="0">
                <a:solidFill>
                  <a:srgbClr val="29545D"/>
                </a:solidFill>
                <a:latin typeface="Trebuchet MS" panose="020B0603020202020204"/>
                <a:cs typeface="Trebuchet MS" panose="020B0603020202020204"/>
              </a:rPr>
              <a:t> </a:t>
            </a:r>
            <a:r>
              <a:rPr sz="2400" b="1" spc="-20" dirty="0">
                <a:solidFill>
                  <a:srgbClr val="29545D"/>
                </a:solidFill>
                <a:latin typeface="Trebuchet MS" panose="020B0603020202020204"/>
                <a:cs typeface="Trebuchet MS" panose="020B0603020202020204"/>
              </a:rPr>
              <a:t>duodenal</a:t>
            </a:r>
            <a:r>
              <a:rPr sz="2400" b="1" spc="-15" dirty="0">
                <a:solidFill>
                  <a:srgbClr val="29545D"/>
                </a:solidFill>
                <a:latin typeface="Trebuchet MS" panose="020B0603020202020204"/>
                <a:cs typeface="Trebuchet MS" panose="020B0603020202020204"/>
              </a:rPr>
              <a:t> </a:t>
            </a:r>
            <a:r>
              <a:rPr sz="2400" b="1" spc="-25" dirty="0">
                <a:solidFill>
                  <a:srgbClr val="29545D"/>
                </a:solidFill>
                <a:latin typeface="Trebuchet MS" panose="020B0603020202020204"/>
                <a:cs typeface="Trebuchet MS" panose="020B0603020202020204"/>
              </a:rPr>
              <a:t>ulcers</a:t>
            </a:r>
            <a:r>
              <a:rPr sz="2400" b="1" spc="-55" dirty="0">
                <a:solidFill>
                  <a:srgbClr val="29545D"/>
                </a:solidFill>
                <a:latin typeface="Trebuchet MS" panose="020B0603020202020204"/>
                <a:cs typeface="Trebuchet MS" panose="020B0603020202020204"/>
              </a:rPr>
              <a:t> </a:t>
            </a:r>
            <a:r>
              <a:rPr sz="2400" b="1" spc="-15" dirty="0">
                <a:solidFill>
                  <a:srgbClr val="29545D"/>
                </a:solidFill>
                <a:latin typeface="Trebuchet MS" panose="020B0603020202020204"/>
                <a:cs typeface="Trebuchet MS" panose="020B0603020202020204"/>
              </a:rPr>
              <a:t>tend</a:t>
            </a:r>
            <a:endParaRPr sz="2400">
              <a:latin typeface="Trebuchet MS" panose="020B0603020202020204"/>
              <a:cs typeface="Trebuchet MS" panose="020B0603020202020204"/>
            </a:endParaRPr>
          </a:p>
          <a:p>
            <a:pPr marL="676910" marR="993140">
              <a:lnSpc>
                <a:spcPct val="72000"/>
              </a:lnSpc>
              <a:spcBef>
                <a:spcPts val="420"/>
              </a:spcBef>
              <a:tabLst>
                <a:tab pos="2341880" algn="l"/>
              </a:tabLst>
            </a:pPr>
            <a:r>
              <a:rPr sz="2400" b="1" spc="45" dirty="0">
                <a:solidFill>
                  <a:srgbClr val="29545D"/>
                </a:solidFill>
                <a:latin typeface="Trebuchet MS" panose="020B0603020202020204"/>
                <a:cs typeface="Trebuchet MS" panose="020B0603020202020204"/>
              </a:rPr>
              <a:t>to</a:t>
            </a:r>
            <a:r>
              <a:rPr sz="2400" b="1" spc="-65" dirty="0">
                <a:solidFill>
                  <a:srgbClr val="29545D"/>
                </a:solidFill>
                <a:latin typeface="Trebuchet MS" panose="020B0603020202020204"/>
                <a:cs typeface="Trebuchet MS" panose="020B0603020202020204"/>
              </a:rPr>
              <a:t> </a:t>
            </a:r>
            <a:r>
              <a:rPr sz="2400" b="1" spc="-45" dirty="0">
                <a:solidFill>
                  <a:srgbClr val="29545D"/>
                </a:solidFill>
                <a:latin typeface="Trebuchet MS" panose="020B0603020202020204"/>
                <a:cs typeface="Trebuchet MS" panose="020B0603020202020204"/>
              </a:rPr>
              <a:t>bleed	</a:t>
            </a:r>
            <a:r>
              <a:rPr sz="2400" b="1" spc="-25" dirty="0">
                <a:solidFill>
                  <a:srgbClr val="FF0000"/>
                </a:solidFill>
                <a:latin typeface="Trebuchet MS" panose="020B0603020202020204"/>
                <a:cs typeface="Trebuchet MS" panose="020B0603020202020204"/>
              </a:rPr>
              <a:t>the </a:t>
            </a:r>
            <a:r>
              <a:rPr sz="2400" b="1" spc="-20" dirty="0">
                <a:solidFill>
                  <a:srgbClr val="FF0000"/>
                </a:solidFill>
                <a:latin typeface="Trebuchet MS" panose="020B0603020202020204"/>
                <a:cs typeface="Trebuchet MS" panose="020B0603020202020204"/>
              </a:rPr>
              <a:t> </a:t>
            </a:r>
            <a:r>
              <a:rPr sz="2400" b="1" u="heavy" dirty="0">
                <a:solidFill>
                  <a:srgbClr val="FF0000"/>
                </a:solidFill>
                <a:uFill>
                  <a:solidFill>
                    <a:srgbClr val="FF0000"/>
                  </a:solidFill>
                </a:uFill>
                <a:latin typeface="Trebuchet MS" panose="020B0603020202020204"/>
                <a:cs typeface="Trebuchet MS" panose="020B0603020202020204"/>
              </a:rPr>
              <a:t>gastroduodenal</a:t>
            </a:r>
            <a:r>
              <a:rPr sz="2400" b="1" u="heavy" spc="-85" dirty="0">
                <a:solidFill>
                  <a:srgbClr val="FF0000"/>
                </a:solidFill>
                <a:uFill>
                  <a:solidFill>
                    <a:srgbClr val="FF0000"/>
                  </a:solidFill>
                </a:uFill>
                <a:latin typeface="Trebuchet MS" panose="020B0603020202020204"/>
                <a:cs typeface="Trebuchet MS" panose="020B0603020202020204"/>
              </a:rPr>
              <a:t> </a:t>
            </a:r>
            <a:r>
              <a:rPr sz="2400" b="1" u="heavy" spc="20" dirty="0">
                <a:solidFill>
                  <a:srgbClr val="FF0000"/>
                </a:solidFill>
                <a:uFill>
                  <a:solidFill>
                    <a:srgbClr val="FF0000"/>
                  </a:solidFill>
                </a:uFill>
                <a:latin typeface="Trebuchet MS" panose="020B0603020202020204"/>
                <a:cs typeface="Trebuchet MS" panose="020B0603020202020204"/>
              </a:rPr>
              <a:t>artery</a:t>
            </a:r>
            <a:endParaRPr sz="2400">
              <a:latin typeface="Trebuchet MS" panose="020B0603020202020204"/>
              <a:cs typeface="Trebuchet MS" panose="020B0603020202020204"/>
            </a:endParaRPr>
          </a:p>
          <a:p>
            <a:pPr>
              <a:lnSpc>
                <a:spcPct val="100000"/>
              </a:lnSpc>
              <a:spcBef>
                <a:spcPts val="50"/>
              </a:spcBef>
            </a:pPr>
            <a:endParaRPr sz="3600">
              <a:latin typeface="Trebuchet MS" panose="020B0603020202020204"/>
              <a:cs typeface="Trebuchet MS" panose="020B0603020202020204"/>
            </a:endParaRPr>
          </a:p>
          <a:p>
            <a:pPr marL="12700" marR="5080">
              <a:lnSpc>
                <a:spcPct val="100000"/>
              </a:lnSpc>
            </a:pPr>
            <a:r>
              <a:rPr sz="2000" spc="-95" dirty="0">
                <a:solidFill>
                  <a:srgbClr val="0D1F30"/>
                </a:solidFill>
                <a:latin typeface="Trebuchet MS" panose="020B0603020202020204"/>
                <a:cs typeface="Trebuchet MS" panose="020B0603020202020204"/>
              </a:rPr>
              <a:t>kissing</a:t>
            </a:r>
            <a:r>
              <a:rPr sz="2000" spc="-40" dirty="0">
                <a:solidFill>
                  <a:srgbClr val="0D1F30"/>
                </a:solidFill>
                <a:latin typeface="Trebuchet MS" panose="020B0603020202020204"/>
                <a:cs typeface="Trebuchet MS" panose="020B0603020202020204"/>
              </a:rPr>
              <a:t> </a:t>
            </a:r>
            <a:r>
              <a:rPr sz="2000" spc="-105" dirty="0">
                <a:solidFill>
                  <a:srgbClr val="0D1F30"/>
                </a:solidFill>
                <a:latin typeface="Trebuchet MS" panose="020B0603020202020204"/>
                <a:cs typeface="Trebuchet MS" panose="020B0603020202020204"/>
              </a:rPr>
              <a:t>ulcer</a:t>
            </a:r>
            <a:r>
              <a:rPr sz="2000" spc="-40" dirty="0">
                <a:solidFill>
                  <a:srgbClr val="0D1F30"/>
                </a:solidFill>
                <a:latin typeface="Trebuchet MS" panose="020B0603020202020204"/>
                <a:cs typeface="Trebuchet MS" panose="020B0603020202020204"/>
              </a:rPr>
              <a:t> </a:t>
            </a:r>
            <a:r>
              <a:rPr sz="2000" spc="-80" dirty="0">
                <a:solidFill>
                  <a:srgbClr val="0D1F30"/>
                </a:solidFill>
                <a:latin typeface="Trebuchet MS" panose="020B0603020202020204"/>
                <a:cs typeface="Trebuchet MS" panose="020B0603020202020204"/>
              </a:rPr>
              <a:t>:A</a:t>
            </a:r>
            <a:r>
              <a:rPr sz="2000" spc="-35" dirty="0">
                <a:solidFill>
                  <a:srgbClr val="0D1F30"/>
                </a:solidFill>
                <a:latin typeface="Trebuchet MS" panose="020B0603020202020204"/>
                <a:cs typeface="Trebuchet MS" panose="020B0603020202020204"/>
              </a:rPr>
              <a:t> </a:t>
            </a:r>
            <a:r>
              <a:rPr sz="2000" spc="-114" dirty="0">
                <a:solidFill>
                  <a:srgbClr val="0D1F30"/>
                </a:solidFill>
                <a:latin typeface="Trebuchet MS" panose="020B0603020202020204"/>
                <a:cs typeface="Trebuchet MS" panose="020B0603020202020204"/>
              </a:rPr>
              <a:t>pair</a:t>
            </a:r>
            <a:r>
              <a:rPr sz="2000" spc="-45" dirty="0">
                <a:solidFill>
                  <a:srgbClr val="0D1F30"/>
                </a:solidFill>
                <a:latin typeface="Trebuchet MS" panose="020B0603020202020204"/>
                <a:cs typeface="Trebuchet MS" panose="020B0603020202020204"/>
              </a:rPr>
              <a:t> </a:t>
            </a:r>
            <a:r>
              <a:rPr sz="2000" spc="-110" dirty="0">
                <a:solidFill>
                  <a:srgbClr val="0D1F30"/>
                </a:solidFill>
                <a:latin typeface="Trebuchet MS" panose="020B0603020202020204"/>
                <a:cs typeface="Trebuchet MS" panose="020B0603020202020204"/>
              </a:rPr>
              <a:t>of</a:t>
            </a:r>
            <a:r>
              <a:rPr sz="2000" spc="-40" dirty="0">
                <a:solidFill>
                  <a:srgbClr val="0D1F30"/>
                </a:solidFill>
                <a:latin typeface="Trebuchet MS" panose="020B0603020202020204"/>
                <a:cs typeface="Trebuchet MS" panose="020B0603020202020204"/>
              </a:rPr>
              <a:t> </a:t>
            </a:r>
            <a:r>
              <a:rPr sz="2000" spc="-95" dirty="0">
                <a:solidFill>
                  <a:srgbClr val="0D1F30"/>
                </a:solidFill>
                <a:latin typeface="Trebuchet MS" panose="020B0603020202020204"/>
                <a:cs typeface="Trebuchet MS" panose="020B0603020202020204"/>
              </a:rPr>
              <a:t>ulcers</a:t>
            </a:r>
            <a:r>
              <a:rPr sz="2000" spc="-50" dirty="0">
                <a:solidFill>
                  <a:srgbClr val="0D1F30"/>
                </a:solidFill>
                <a:latin typeface="Trebuchet MS" panose="020B0603020202020204"/>
                <a:cs typeface="Trebuchet MS" panose="020B0603020202020204"/>
              </a:rPr>
              <a:t> </a:t>
            </a:r>
            <a:r>
              <a:rPr sz="2000" spc="-40" dirty="0">
                <a:solidFill>
                  <a:srgbClr val="0D1F30"/>
                </a:solidFill>
                <a:latin typeface="Trebuchet MS" panose="020B0603020202020204"/>
                <a:cs typeface="Trebuchet MS" panose="020B0603020202020204"/>
              </a:rPr>
              <a:t>on</a:t>
            </a:r>
            <a:r>
              <a:rPr sz="2000" spc="-30" dirty="0">
                <a:solidFill>
                  <a:srgbClr val="0D1F30"/>
                </a:solidFill>
                <a:latin typeface="Trebuchet MS" panose="020B0603020202020204"/>
                <a:cs typeface="Trebuchet MS" panose="020B0603020202020204"/>
              </a:rPr>
              <a:t> </a:t>
            </a:r>
            <a:r>
              <a:rPr sz="2000" spc="-80" dirty="0">
                <a:solidFill>
                  <a:srgbClr val="0D1F30"/>
                </a:solidFill>
                <a:latin typeface="Trebuchet MS" panose="020B0603020202020204"/>
                <a:cs typeface="Trebuchet MS" panose="020B0603020202020204"/>
              </a:rPr>
              <a:t>opposite</a:t>
            </a:r>
            <a:r>
              <a:rPr sz="2000" spc="-65" dirty="0">
                <a:solidFill>
                  <a:srgbClr val="0D1F30"/>
                </a:solidFill>
                <a:latin typeface="Trebuchet MS" panose="020B0603020202020204"/>
                <a:cs typeface="Trebuchet MS" panose="020B0603020202020204"/>
              </a:rPr>
              <a:t> </a:t>
            </a:r>
            <a:r>
              <a:rPr sz="2000" spc="-95" dirty="0">
                <a:solidFill>
                  <a:srgbClr val="0D1F30"/>
                </a:solidFill>
                <a:latin typeface="Trebuchet MS" panose="020B0603020202020204"/>
                <a:cs typeface="Trebuchet MS" panose="020B0603020202020204"/>
              </a:rPr>
              <a:t>sides </a:t>
            </a:r>
            <a:r>
              <a:rPr sz="2000" spc="-585" dirty="0">
                <a:solidFill>
                  <a:srgbClr val="0D1F30"/>
                </a:solidFill>
                <a:latin typeface="Trebuchet MS" panose="020B0603020202020204"/>
                <a:cs typeface="Trebuchet MS" panose="020B0603020202020204"/>
              </a:rPr>
              <a:t> </a:t>
            </a:r>
            <a:r>
              <a:rPr sz="2000" spc="-110" dirty="0">
                <a:solidFill>
                  <a:srgbClr val="0D1F30"/>
                </a:solidFill>
                <a:latin typeface="Trebuchet MS" panose="020B0603020202020204"/>
                <a:cs typeface="Trebuchet MS" panose="020B0603020202020204"/>
              </a:rPr>
              <a:t>of</a:t>
            </a:r>
            <a:r>
              <a:rPr sz="2000" spc="-45" dirty="0">
                <a:solidFill>
                  <a:srgbClr val="0D1F30"/>
                </a:solidFill>
                <a:latin typeface="Trebuchet MS" panose="020B0603020202020204"/>
                <a:cs typeface="Trebuchet MS" panose="020B0603020202020204"/>
              </a:rPr>
              <a:t> </a:t>
            </a:r>
            <a:r>
              <a:rPr sz="2000" spc="-204" dirty="0">
                <a:solidFill>
                  <a:srgbClr val="0D1F30"/>
                </a:solidFill>
                <a:latin typeface="Trebuchet MS" panose="020B0603020202020204"/>
                <a:cs typeface="Trebuchet MS" panose="020B0603020202020204"/>
              </a:rPr>
              <a:t>a</a:t>
            </a:r>
            <a:r>
              <a:rPr sz="2000" spc="-65" dirty="0">
                <a:solidFill>
                  <a:srgbClr val="0D1F30"/>
                </a:solidFill>
                <a:latin typeface="Trebuchet MS" panose="020B0603020202020204"/>
                <a:cs typeface="Trebuchet MS" panose="020B0603020202020204"/>
              </a:rPr>
              <a:t> </a:t>
            </a:r>
            <a:r>
              <a:rPr sz="2000" spc="-130" dirty="0">
                <a:solidFill>
                  <a:srgbClr val="0D1F30"/>
                </a:solidFill>
                <a:latin typeface="Trebuchet MS" panose="020B0603020202020204"/>
                <a:cs typeface="Trebuchet MS" panose="020B0603020202020204"/>
              </a:rPr>
              <a:t>t</a:t>
            </a:r>
            <a:r>
              <a:rPr sz="2000" spc="-90" dirty="0">
                <a:solidFill>
                  <a:srgbClr val="0D1F30"/>
                </a:solidFill>
                <a:latin typeface="Trebuchet MS" panose="020B0603020202020204"/>
                <a:cs typeface="Trebuchet MS" panose="020B0603020202020204"/>
              </a:rPr>
              <a:t>u</a:t>
            </a:r>
            <a:r>
              <a:rPr sz="2000" spc="-110" dirty="0">
                <a:solidFill>
                  <a:srgbClr val="0D1F30"/>
                </a:solidFill>
                <a:latin typeface="Trebuchet MS" panose="020B0603020202020204"/>
                <a:cs typeface="Trebuchet MS" panose="020B0603020202020204"/>
              </a:rPr>
              <a:t>b</a:t>
            </a:r>
            <a:r>
              <a:rPr sz="2000" spc="-90" dirty="0">
                <a:solidFill>
                  <a:srgbClr val="0D1F30"/>
                </a:solidFill>
                <a:latin typeface="Trebuchet MS" panose="020B0603020202020204"/>
                <a:cs typeface="Trebuchet MS" panose="020B0603020202020204"/>
              </a:rPr>
              <a:t>u</a:t>
            </a:r>
            <a:r>
              <a:rPr sz="2000" spc="-135" dirty="0">
                <a:solidFill>
                  <a:srgbClr val="0D1F30"/>
                </a:solidFill>
                <a:latin typeface="Trebuchet MS" panose="020B0603020202020204"/>
                <a:cs typeface="Trebuchet MS" panose="020B0603020202020204"/>
              </a:rPr>
              <a:t>l</a:t>
            </a:r>
            <a:r>
              <a:rPr sz="2000" spc="-245" dirty="0">
                <a:solidFill>
                  <a:srgbClr val="0D1F30"/>
                </a:solidFill>
                <a:latin typeface="Trebuchet MS" panose="020B0603020202020204"/>
                <a:cs typeface="Trebuchet MS" panose="020B0603020202020204"/>
              </a:rPr>
              <a:t>a</a:t>
            </a:r>
            <a:r>
              <a:rPr sz="2000" spc="10" dirty="0">
                <a:solidFill>
                  <a:srgbClr val="0D1F30"/>
                </a:solidFill>
                <a:latin typeface="Trebuchet MS" panose="020B0603020202020204"/>
                <a:cs typeface="Trebuchet MS" panose="020B0603020202020204"/>
              </a:rPr>
              <a:t>r</a:t>
            </a:r>
            <a:r>
              <a:rPr sz="2000" spc="-75" dirty="0">
                <a:solidFill>
                  <a:srgbClr val="0D1F30"/>
                </a:solidFill>
                <a:latin typeface="Trebuchet MS" panose="020B0603020202020204"/>
                <a:cs typeface="Trebuchet MS" panose="020B0603020202020204"/>
              </a:rPr>
              <a:t> </a:t>
            </a:r>
            <a:r>
              <a:rPr sz="2000" spc="-90" dirty="0">
                <a:solidFill>
                  <a:srgbClr val="0D1F30"/>
                </a:solidFill>
                <a:latin typeface="Trebuchet MS" panose="020B0603020202020204"/>
                <a:cs typeface="Trebuchet MS" panose="020B0603020202020204"/>
              </a:rPr>
              <a:t>s</a:t>
            </a:r>
            <a:r>
              <a:rPr sz="2000" spc="-85" dirty="0">
                <a:solidFill>
                  <a:srgbClr val="0D1F30"/>
                </a:solidFill>
                <a:latin typeface="Trebuchet MS" panose="020B0603020202020204"/>
                <a:cs typeface="Trebuchet MS" panose="020B0603020202020204"/>
              </a:rPr>
              <a:t>t</a:t>
            </a:r>
            <a:r>
              <a:rPr sz="2000" spc="-40" dirty="0">
                <a:solidFill>
                  <a:srgbClr val="0D1F30"/>
                </a:solidFill>
                <a:latin typeface="Trebuchet MS" panose="020B0603020202020204"/>
                <a:cs typeface="Trebuchet MS" panose="020B0603020202020204"/>
              </a:rPr>
              <a:t>ru</a:t>
            </a:r>
            <a:r>
              <a:rPr sz="2000" spc="-130" dirty="0">
                <a:solidFill>
                  <a:srgbClr val="0D1F30"/>
                </a:solidFill>
                <a:latin typeface="Trebuchet MS" panose="020B0603020202020204"/>
                <a:cs typeface="Trebuchet MS" panose="020B0603020202020204"/>
              </a:rPr>
              <a:t>c</a:t>
            </a:r>
            <a:r>
              <a:rPr sz="2000" spc="-125" dirty="0">
                <a:solidFill>
                  <a:srgbClr val="0D1F30"/>
                </a:solidFill>
                <a:latin typeface="Trebuchet MS" panose="020B0603020202020204"/>
                <a:cs typeface="Trebuchet MS" panose="020B0603020202020204"/>
              </a:rPr>
              <a:t>t</a:t>
            </a:r>
            <a:r>
              <a:rPr sz="2000" spc="-90" dirty="0">
                <a:solidFill>
                  <a:srgbClr val="0D1F30"/>
                </a:solidFill>
                <a:latin typeface="Trebuchet MS" panose="020B0603020202020204"/>
                <a:cs typeface="Trebuchet MS" panose="020B0603020202020204"/>
              </a:rPr>
              <a:t>u</a:t>
            </a:r>
            <a:r>
              <a:rPr sz="2000" spc="-40" dirty="0">
                <a:solidFill>
                  <a:srgbClr val="0D1F30"/>
                </a:solidFill>
                <a:latin typeface="Trebuchet MS" panose="020B0603020202020204"/>
                <a:cs typeface="Trebuchet MS" panose="020B0603020202020204"/>
              </a:rPr>
              <a:t>r</a:t>
            </a:r>
            <a:r>
              <a:rPr sz="2000" spc="-140" dirty="0">
                <a:solidFill>
                  <a:srgbClr val="0D1F30"/>
                </a:solidFill>
                <a:latin typeface="Trebuchet MS" panose="020B0603020202020204"/>
                <a:cs typeface="Trebuchet MS" panose="020B0603020202020204"/>
              </a:rPr>
              <a:t>e</a:t>
            </a:r>
            <a:r>
              <a:rPr sz="2000" spc="-70" dirty="0">
                <a:solidFill>
                  <a:srgbClr val="0D1F30"/>
                </a:solidFill>
                <a:latin typeface="Trebuchet MS" panose="020B0603020202020204"/>
                <a:cs typeface="Trebuchet MS" panose="020B0603020202020204"/>
              </a:rPr>
              <a:t> </a:t>
            </a:r>
            <a:r>
              <a:rPr sz="2000" spc="-125" dirty="0">
                <a:solidFill>
                  <a:srgbClr val="0D1F30"/>
                </a:solidFill>
                <a:latin typeface="Trebuchet MS" panose="020B0603020202020204"/>
                <a:cs typeface="Trebuchet MS" panose="020B0603020202020204"/>
              </a:rPr>
              <a:t>(</a:t>
            </a:r>
            <a:r>
              <a:rPr sz="2000" spc="-185" dirty="0">
                <a:solidFill>
                  <a:srgbClr val="0D1F30"/>
                </a:solidFill>
                <a:latin typeface="Trebuchet MS" panose="020B0603020202020204"/>
                <a:cs typeface="Trebuchet MS" panose="020B0603020202020204"/>
              </a:rPr>
              <a:t>a</a:t>
            </a:r>
            <a:r>
              <a:rPr sz="2000" spc="-90" dirty="0">
                <a:solidFill>
                  <a:srgbClr val="0D1F30"/>
                </a:solidFill>
                <a:latin typeface="Trebuchet MS" panose="020B0603020202020204"/>
                <a:cs typeface="Trebuchet MS" panose="020B0603020202020204"/>
              </a:rPr>
              <a:t>n</a:t>
            </a:r>
            <a:r>
              <a:rPr sz="2000" spc="-125" dirty="0">
                <a:solidFill>
                  <a:srgbClr val="0D1F30"/>
                </a:solidFill>
                <a:latin typeface="Trebuchet MS" panose="020B0603020202020204"/>
                <a:cs typeface="Trebuchet MS" panose="020B0603020202020204"/>
              </a:rPr>
              <a:t>t</a:t>
            </a:r>
            <a:r>
              <a:rPr sz="2000" spc="-75" dirty="0">
                <a:solidFill>
                  <a:srgbClr val="0D1F30"/>
                </a:solidFill>
                <a:latin typeface="Trebuchet MS" panose="020B0603020202020204"/>
                <a:cs typeface="Trebuchet MS" panose="020B0603020202020204"/>
              </a:rPr>
              <a:t>e</a:t>
            </a:r>
            <a:r>
              <a:rPr sz="2000" spc="-50" dirty="0">
                <a:solidFill>
                  <a:srgbClr val="0D1F30"/>
                </a:solidFill>
                <a:latin typeface="Trebuchet MS" panose="020B0603020202020204"/>
                <a:cs typeface="Trebuchet MS" panose="020B0603020202020204"/>
              </a:rPr>
              <a:t>r</a:t>
            </a:r>
            <a:r>
              <a:rPr sz="2000" spc="-60" dirty="0">
                <a:solidFill>
                  <a:srgbClr val="0D1F30"/>
                </a:solidFill>
                <a:latin typeface="Trebuchet MS" panose="020B0603020202020204"/>
                <a:cs typeface="Trebuchet MS" panose="020B0603020202020204"/>
              </a:rPr>
              <a:t>io</a:t>
            </a:r>
            <a:r>
              <a:rPr sz="2000" spc="-180" dirty="0">
                <a:solidFill>
                  <a:srgbClr val="0D1F30"/>
                </a:solidFill>
                <a:latin typeface="Trebuchet MS" panose="020B0603020202020204"/>
                <a:cs typeface="Trebuchet MS" panose="020B0603020202020204"/>
              </a:rPr>
              <a:t>r</a:t>
            </a:r>
            <a:r>
              <a:rPr sz="2000" spc="-300" dirty="0">
                <a:solidFill>
                  <a:srgbClr val="0D1F30"/>
                </a:solidFill>
                <a:latin typeface="Trebuchet MS" panose="020B0603020202020204"/>
                <a:cs typeface="Trebuchet MS" panose="020B0603020202020204"/>
              </a:rPr>
              <a:t>,</a:t>
            </a:r>
            <a:r>
              <a:rPr sz="2000" spc="-275" dirty="0">
                <a:solidFill>
                  <a:srgbClr val="0D1F30"/>
                </a:solidFill>
                <a:latin typeface="Trebuchet MS" panose="020B0603020202020204"/>
                <a:cs typeface="Trebuchet MS" panose="020B0603020202020204"/>
              </a:rPr>
              <a:t> </a:t>
            </a:r>
            <a:r>
              <a:rPr sz="2000" spc="-110" dirty="0">
                <a:solidFill>
                  <a:srgbClr val="0D1F30"/>
                </a:solidFill>
                <a:latin typeface="Trebuchet MS" panose="020B0603020202020204"/>
                <a:cs typeface="Trebuchet MS" panose="020B0603020202020204"/>
              </a:rPr>
              <a:t>p</a:t>
            </a:r>
            <a:r>
              <a:rPr sz="2000" spc="-55" dirty="0">
                <a:solidFill>
                  <a:srgbClr val="0D1F30"/>
                </a:solidFill>
                <a:latin typeface="Trebuchet MS" panose="020B0603020202020204"/>
                <a:cs typeface="Trebuchet MS" panose="020B0603020202020204"/>
              </a:rPr>
              <a:t>os</a:t>
            </a:r>
            <a:r>
              <a:rPr sz="2000" spc="-35" dirty="0">
                <a:solidFill>
                  <a:srgbClr val="0D1F30"/>
                </a:solidFill>
                <a:latin typeface="Trebuchet MS" panose="020B0603020202020204"/>
                <a:cs typeface="Trebuchet MS" panose="020B0603020202020204"/>
              </a:rPr>
              <a:t>t</a:t>
            </a:r>
            <a:r>
              <a:rPr sz="2000" spc="-75" dirty="0">
                <a:solidFill>
                  <a:srgbClr val="0D1F30"/>
                </a:solidFill>
                <a:latin typeface="Trebuchet MS" panose="020B0603020202020204"/>
                <a:cs typeface="Trebuchet MS" panose="020B0603020202020204"/>
              </a:rPr>
              <a:t>e</a:t>
            </a:r>
            <a:r>
              <a:rPr sz="2000" spc="-50" dirty="0">
                <a:solidFill>
                  <a:srgbClr val="0D1F30"/>
                </a:solidFill>
                <a:latin typeface="Trebuchet MS" panose="020B0603020202020204"/>
                <a:cs typeface="Trebuchet MS" panose="020B0603020202020204"/>
              </a:rPr>
              <a:t>r</a:t>
            </a:r>
            <a:r>
              <a:rPr sz="2000" spc="-40" dirty="0">
                <a:solidFill>
                  <a:srgbClr val="0D1F30"/>
                </a:solidFill>
                <a:latin typeface="Trebuchet MS" panose="020B0603020202020204"/>
                <a:cs typeface="Trebuchet MS" panose="020B0603020202020204"/>
              </a:rPr>
              <a:t>io</a:t>
            </a:r>
            <a:r>
              <a:rPr sz="2000" spc="-35" dirty="0">
                <a:solidFill>
                  <a:srgbClr val="0D1F30"/>
                </a:solidFill>
                <a:latin typeface="Trebuchet MS" panose="020B0603020202020204"/>
                <a:cs typeface="Trebuchet MS" panose="020B0603020202020204"/>
              </a:rPr>
              <a:t>r</a:t>
            </a:r>
            <a:r>
              <a:rPr sz="2000" spc="-75" dirty="0">
                <a:solidFill>
                  <a:srgbClr val="0D1F30"/>
                </a:solidFill>
                <a:latin typeface="Trebuchet MS" panose="020B0603020202020204"/>
                <a:cs typeface="Trebuchet MS" panose="020B0603020202020204"/>
              </a:rPr>
              <a:t> </a:t>
            </a:r>
            <a:r>
              <a:rPr sz="2000" spc="-95" dirty="0">
                <a:solidFill>
                  <a:srgbClr val="0D1F30"/>
                </a:solidFill>
                <a:latin typeface="Trebuchet MS" panose="020B0603020202020204"/>
                <a:cs typeface="Trebuchet MS" panose="020B0603020202020204"/>
              </a:rPr>
              <a:t>)</a:t>
            </a:r>
            <a:endParaRPr sz="2000">
              <a:latin typeface="Trebuchet MS" panose="020B0603020202020204"/>
              <a:cs typeface="Trebuchet MS" panose="020B0603020202020204"/>
            </a:endParaRPr>
          </a:p>
        </p:txBody>
      </p:sp>
      <p:sp>
        <p:nvSpPr>
          <p:cNvPr id="12" name="object 12"/>
          <p:cNvSpPr/>
          <p:nvPr/>
        </p:nvSpPr>
        <p:spPr>
          <a:xfrm>
            <a:off x="394715" y="5353811"/>
            <a:ext cx="4928870" cy="1005205"/>
          </a:xfrm>
          <a:custGeom>
            <a:avLst/>
            <a:gdLst/>
            <a:ahLst/>
            <a:cxnLst/>
            <a:rect l="l" t="t" r="r" b="b"/>
            <a:pathLst>
              <a:path w="4928870" h="1005204">
                <a:moveTo>
                  <a:pt x="0" y="0"/>
                </a:moveTo>
                <a:lnTo>
                  <a:pt x="821436" y="0"/>
                </a:lnTo>
                <a:lnTo>
                  <a:pt x="2053589" y="0"/>
                </a:lnTo>
                <a:lnTo>
                  <a:pt x="4928616" y="0"/>
                </a:lnTo>
                <a:lnTo>
                  <a:pt x="4928616" y="520953"/>
                </a:lnTo>
                <a:lnTo>
                  <a:pt x="4928616" y="744219"/>
                </a:lnTo>
                <a:lnTo>
                  <a:pt x="4928616" y="893063"/>
                </a:lnTo>
                <a:lnTo>
                  <a:pt x="2053589" y="893063"/>
                </a:lnTo>
                <a:lnTo>
                  <a:pt x="1437513" y="1004697"/>
                </a:lnTo>
                <a:lnTo>
                  <a:pt x="821436" y="893063"/>
                </a:lnTo>
                <a:lnTo>
                  <a:pt x="0" y="893063"/>
                </a:lnTo>
                <a:lnTo>
                  <a:pt x="0" y="744219"/>
                </a:lnTo>
                <a:lnTo>
                  <a:pt x="0" y="520953"/>
                </a:lnTo>
                <a:lnTo>
                  <a:pt x="0" y="0"/>
                </a:lnTo>
                <a:close/>
              </a:path>
            </a:pathLst>
          </a:custGeom>
          <a:ln w="21336">
            <a:solidFill>
              <a:srgbClr val="360A22"/>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8055"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4D1334"/>
          </a:solidFill>
        </p:spPr>
        <p:txBody>
          <a:bodyPr wrap="square" lIns="0" tIns="0" rIns="0" bIns="0" rtlCol="0"/>
          <a:lstStyle/>
          <a:p>
            <a:endParaRPr/>
          </a:p>
        </p:txBody>
      </p:sp>
      <p:sp>
        <p:nvSpPr>
          <p:cNvPr id="3" name="object 3"/>
          <p:cNvSpPr/>
          <p:nvPr/>
        </p:nvSpPr>
        <p:spPr>
          <a:xfrm>
            <a:off x="8040623"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a:p>
        </p:txBody>
      </p:sp>
      <p:grpSp>
        <p:nvGrpSpPr>
          <p:cNvPr id="4" name="object 4"/>
          <p:cNvGrpSpPr/>
          <p:nvPr/>
        </p:nvGrpSpPr>
        <p:grpSpPr>
          <a:xfrm>
            <a:off x="0" y="0"/>
            <a:ext cx="12192000" cy="6858000"/>
            <a:chOff x="0" y="0"/>
            <a:chExt cx="12192000" cy="6858000"/>
          </a:xfrm>
        </p:grpSpPr>
        <p:sp>
          <p:nvSpPr>
            <p:cNvPr id="5" name="object 5"/>
            <p:cNvSpPr/>
            <p:nvPr/>
          </p:nvSpPr>
          <p:spPr>
            <a:xfrm>
              <a:off x="4242815" y="457200"/>
              <a:ext cx="3703320" cy="91440"/>
            </a:xfrm>
            <a:custGeom>
              <a:avLst/>
              <a:gdLst/>
              <a:ahLst/>
              <a:cxnLst/>
              <a:rect l="l" t="t" r="r" b="b"/>
              <a:pathLst>
                <a:path w="3703320" h="91440">
                  <a:moveTo>
                    <a:pt x="3703320" y="0"/>
                  </a:moveTo>
                  <a:lnTo>
                    <a:pt x="0" y="0"/>
                  </a:lnTo>
                  <a:lnTo>
                    <a:pt x="0" y="91439"/>
                  </a:lnTo>
                  <a:lnTo>
                    <a:pt x="3703320" y="91439"/>
                  </a:lnTo>
                  <a:lnTo>
                    <a:pt x="3703320" y="0"/>
                  </a:lnTo>
                  <a:close/>
                </a:path>
              </a:pathLst>
            </a:custGeom>
            <a:solidFill>
              <a:srgbClr val="903062"/>
            </a:solidFill>
          </p:spPr>
          <p:txBody>
            <a:bodyPr wrap="square" lIns="0" tIns="0" rIns="0" bIns="0" rtlCol="0"/>
            <a:lstStyle/>
            <a:p>
              <a:endParaRPr/>
            </a:p>
          </p:txBody>
        </p:sp>
        <p:pic>
          <p:nvPicPr>
            <p:cNvPr id="6" name="object 6"/>
            <p:cNvPicPr/>
            <p:nvPr/>
          </p:nvPicPr>
          <p:blipFill>
            <a:blip r:embed="rId2" cstate="print"/>
            <a:stretch>
              <a:fillRect/>
            </a:stretch>
          </p:blipFill>
          <p:spPr>
            <a:xfrm>
              <a:off x="0" y="0"/>
              <a:ext cx="12192000" cy="6857998"/>
            </a:xfrm>
            <a:prstGeom prst="rect">
              <a:avLst/>
            </a:prstGeom>
          </p:spPr>
        </p:pic>
        <p:pic>
          <p:nvPicPr>
            <p:cNvPr id="7" name="object 7"/>
            <p:cNvPicPr/>
            <p:nvPr/>
          </p:nvPicPr>
          <p:blipFill>
            <a:blip r:embed="rId3" cstate="print"/>
            <a:stretch>
              <a:fillRect/>
            </a:stretch>
          </p:blipFill>
          <p:spPr>
            <a:xfrm>
              <a:off x="396240" y="231698"/>
              <a:ext cx="4250309" cy="1229690"/>
            </a:xfrm>
            <a:prstGeom prst="rect">
              <a:avLst/>
            </a:prstGeom>
          </p:spPr>
        </p:pic>
        <p:pic>
          <p:nvPicPr>
            <p:cNvPr id="8" name="object 8"/>
            <p:cNvPicPr/>
            <p:nvPr/>
          </p:nvPicPr>
          <p:blipFill>
            <a:blip r:embed="rId4" cstate="print"/>
            <a:stretch>
              <a:fillRect/>
            </a:stretch>
          </p:blipFill>
          <p:spPr>
            <a:xfrm>
              <a:off x="396240" y="902258"/>
              <a:ext cx="3229229" cy="1229690"/>
            </a:xfrm>
            <a:prstGeom prst="rect">
              <a:avLst/>
            </a:prstGeom>
          </p:spPr>
        </p:pic>
      </p:grpSp>
      <p:sp>
        <p:nvSpPr>
          <p:cNvPr id="9" name="object 9"/>
          <p:cNvSpPr txBox="1"/>
          <p:nvPr/>
        </p:nvSpPr>
        <p:spPr>
          <a:xfrm>
            <a:off x="731926" y="376885"/>
            <a:ext cx="3396615" cy="1366520"/>
          </a:xfrm>
          <a:prstGeom prst="rect">
            <a:avLst/>
          </a:prstGeom>
        </p:spPr>
        <p:txBody>
          <a:bodyPr vert="horz" wrap="square" lIns="0" tIns="12065" rIns="0" bIns="0" rtlCol="0">
            <a:spAutoFit/>
          </a:bodyPr>
          <a:lstStyle/>
          <a:p>
            <a:pPr marL="12700" marR="5080">
              <a:lnSpc>
                <a:spcPct val="100000"/>
              </a:lnSpc>
              <a:spcBef>
                <a:spcPts val="95"/>
              </a:spcBef>
            </a:pPr>
            <a:r>
              <a:rPr sz="4400" b="1" spc="75" dirty="0">
                <a:solidFill>
                  <a:srgbClr val="C00000"/>
                </a:solidFill>
                <a:latin typeface="Trebuchet MS" panose="020B0603020202020204"/>
                <a:cs typeface="Trebuchet MS" panose="020B0603020202020204"/>
              </a:rPr>
              <a:t>Gastric</a:t>
            </a:r>
            <a:r>
              <a:rPr sz="4400" b="1" spc="-165" dirty="0">
                <a:solidFill>
                  <a:srgbClr val="C00000"/>
                </a:solidFill>
                <a:latin typeface="Trebuchet MS" panose="020B0603020202020204"/>
                <a:cs typeface="Trebuchet MS" panose="020B0603020202020204"/>
              </a:rPr>
              <a:t> </a:t>
            </a:r>
            <a:r>
              <a:rPr sz="4400" b="1" spc="-40" dirty="0">
                <a:solidFill>
                  <a:srgbClr val="C00000"/>
                </a:solidFill>
                <a:latin typeface="Trebuchet MS" panose="020B0603020202020204"/>
                <a:cs typeface="Trebuchet MS" panose="020B0603020202020204"/>
              </a:rPr>
              <a:t>ulcer </a:t>
            </a:r>
            <a:r>
              <a:rPr sz="4400" b="1" spc="-1310" dirty="0">
                <a:solidFill>
                  <a:srgbClr val="C00000"/>
                </a:solidFill>
                <a:latin typeface="Trebuchet MS" panose="020B0603020202020204"/>
                <a:cs typeface="Trebuchet MS" panose="020B0603020202020204"/>
              </a:rPr>
              <a:t> </a:t>
            </a:r>
            <a:r>
              <a:rPr sz="4400" b="1" spc="-40" dirty="0">
                <a:solidFill>
                  <a:srgbClr val="C00000"/>
                </a:solidFill>
                <a:latin typeface="Trebuchet MS" panose="020B0603020202020204"/>
                <a:cs typeface="Trebuchet MS" panose="020B0603020202020204"/>
              </a:rPr>
              <a:t>bleeding</a:t>
            </a:r>
            <a:endParaRPr sz="4400">
              <a:latin typeface="Trebuchet MS" panose="020B0603020202020204"/>
              <a:cs typeface="Trebuchet MS" panose="020B0603020202020204"/>
            </a:endParaRPr>
          </a:p>
        </p:txBody>
      </p:sp>
      <p:grpSp>
        <p:nvGrpSpPr>
          <p:cNvPr id="10" name="object 10"/>
          <p:cNvGrpSpPr/>
          <p:nvPr/>
        </p:nvGrpSpPr>
        <p:grpSpPr>
          <a:xfrm>
            <a:off x="4803647" y="0"/>
            <a:ext cx="7383780" cy="6338570"/>
            <a:chOff x="4803647" y="0"/>
            <a:chExt cx="7383780" cy="6338570"/>
          </a:xfrm>
        </p:grpSpPr>
        <p:pic>
          <p:nvPicPr>
            <p:cNvPr id="11" name="object 11"/>
            <p:cNvPicPr/>
            <p:nvPr/>
          </p:nvPicPr>
          <p:blipFill>
            <a:blip r:embed="rId5" cstate="print"/>
            <a:stretch>
              <a:fillRect/>
            </a:stretch>
          </p:blipFill>
          <p:spPr>
            <a:xfrm>
              <a:off x="8010143" y="0"/>
              <a:ext cx="4177029" cy="3229229"/>
            </a:xfrm>
            <a:prstGeom prst="rect">
              <a:avLst/>
            </a:prstGeom>
          </p:spPr>
        </p:pic>
        <p:pic>
          <p:nvPicPr>
            <p:cNvPr id="12" name="object 12"/>
            <p:cNvPicPr/>
            <p:nvPr/>
          </p:nvPicPr>
          <p:blipFill>
            <a:blip r:embed="rId6" cstate="print"/>
            <a:stretch>
              <a:fillRect/>
            </a:stretch>
          </p:blipFill>
          <p:spPr>
            <a:xfrm>
              <a:off x="8065007" y="3026600"/>
              <a:ext cx="3982084" cy="3229229"/>
            </a:xfrm>
            <a:prstGeom prst="rect">
              <a:avLst/>
            </a:prstGeom>
          </p:spPr>
        </p:pic>
        <p:pic>
          <p:nvPicPr>
            <p:cNvPr id="13" name="object 13"/>
            <p:cNvPicPr/>
            <p:nvPr/>
          </p:nvPicPr>
          <p:blipFill>
            <a:blip r:embed="rId7" cstate="print"/>
            <a:stretch>
              <a:fillRect/>
            </a:stretch>
          </p:blipFill>
          <p:spPr>
            <a:xfrm>
              <a:off x="4803647" y="0"/>
              <a:ext cx="3442588" cy="3168141"/>
            </a:xfrm>
            <a:prstGeom prst="rect">
              <a:avLst/>
            </a:prstGeom>
          </p:spPr>
        </p:pic>
        <p:pic>
          <p:nvPicPr>
            <p:cNvPr id="14" name="object 14"/>
            <p:cNvPicPr/>
            <p:nvPr/>
          </p:nvPicPr>
          <p:blipFill>
            <a:blip r:embed="rId8" cstate="print"/>
            <a:stretch>
              <a:fillRect/>
            </a:stretch>
          </p:blipFill>
          <p:spPr>
            <a:xfrm>
              <a:off x="4846319" y="2944304"/>
              <a:ext cx="3442589" cy="3393821"/>
            </a:xfrm>
            <a:prstGeom prst="rect">
              <a:avLst/>
            </a:prstGeom>
          </p:spPr>
        </p:pic>
      </p:grpSp>
      <p:sp>
        <p:nvSpPr>
          <p:cNvPr id="15" name="object 15"/>
          <p:cNvSpPr txBox="1"/>
          <p:nvPr/>
        </p:nvSpPr>
        <p:spPr>
          <a:xfrm>
            <a:off x="270459" y="1946528"/>
            <a:ext cx="3597910" cy="757555"/>
          </a:xfrm>
          <a:prstGeom prst="rect">
            <a:avLst/>
          </a:prstGeom>
        </p:spPr>
        <p:txBody>
          <a:bodyPr vert="horz" wrap="square" lIns="0" tIns="12700" rIns="0" bIns="0" rtlCol="0">
            <a:spAutoFit/>
          </a:bodyPr>
          <a:lstStyle/>
          <a:p>
            <a:pPr marL="12700" marR="5080">
              <a:lnSpc>
                <a:spcPct val="100000"/>
              </a:lnSpc>
              <a:spcBef>
                <a:spcPts val="100"/>
              </a:spcBef>
            </a:pPr>
            <a:r>
              <a:rPr sz="2400" spc="130" dirty="0">
                <a:solidFill>
                  <a:srgbClr val="415564"/>
                </a:solidFill>
                <a:latin typeface="Trebuchet MS" panose="020B0603020202020204"/>
                <a:cs typeface="Trebuchet MS" panose="020B0603020202020204"/>
              </a:rPr>
              <a:t>#</a:t>
            </a:r>
            <a:r>
              <a:rPr sz="2400" spc="114" dirty="0">
                <a:solidFill>
                  <a:srgbClr val="415564"/>
                </a:solidFill>
                <a:latin typeface="Trebuchet MS" panose="020B0603020202020204"/>
                <a:cs typeface="Trebuchet MS" panose="020B0603020202020204"/>
              </a:rPr>
              <a:t>M</a:t>
            </a:r>
            <a:r>
              <a:rPr sz="2400" spc="75" dirty="0">
                <a:solidFill>
                  <a:srgbClr val="415564"/>
                </a:solidFill>
                <a:latin typeface="Trebuchet MS" panose="020B0603020202020204"/>
                <a:cs typeface="Trebuchet MS" panose="020B0603020202020204"/>
              </a:rPr>
              <a:t>o</a:t>
            </a:r>
            <a:r>
              <a:rPr sz="2400" spc="-65" dirty="0">
                <a:solidFill>
                  <a:srgbClr val="415564"/>
                </a:solidFill>
                <a:latin typeface="Trebuchet MS" panose="020B0603020202020204"/>
                <a:cs typeface="Trebuchet MS" panose="020B0603020202020204"/>
              </a:rPr>
              <a:t>s</a:t>
            </a:r>
            <a:r>
              <a:rPr sz="2400" spc="-155" dirty="0">
                <a:solidFill>
                  <a:srgbClr val="415564"/>
                </a:solidFill>
                <a:latin typeface="Trebuchet MS" panose="020B0603020202020204"/>
                <a:cs typeface="Trebuchet MS" panose="020B0603020202020204"/>
              </a:rPr>
              <a:t>t</a:t>
            </a:r>
            <a:r>
              <a:rPr sz="2400" spc="-40" dirty="0">
                <a:solidFill>
                  <a:srgbClr val="415564"/>
                </a:solidFill>
                <a:latin typeface="Trebuchet MS" panose="020B0603020202020204"/>
                <a:cs typeface="Trebuchet MS" panose="020B0603020202020204"/>
              </a:rPr>
              <a:t> </a:t>
            </a:r>
            <a:r>
              <a:rPr sz="2400" spc="-75" dirty="0">
                <a:solidFill>
                  <a:srgbClr val="415564"/>
                </a:solidFill>
                <a:latin typeface="Trebuchet MS" panose="020B0603020202020204"/>
                <a:cs typeface="Trebuchet MS" panose="020B0603020202020204"/>
              </a:rPr>
              <a:t>comm</a:t>
            </a:r>
            <a:r>
              <a:rPr sz="2400" spc="-70" dirty="0">
                <a:solidFill>
                  <a:srgbClr val="415564"/>
                </a:solidFill>
                <a:latin typeface="Trebuchet MS" panose="020B0603020202020204"/>
                <a:cs typeface="Trebuchet MS" panose="020B0603020202020204"/>
              </a:rPr>
              <a:t>o</a:t>
            </a:r>
            <a:r>
              <a:rPr sz="2400" spc="-114" dirty="0">
                <a:solidFill>
                  <a:srgbClr val="415564"/>
                </a:solidFill>
                <a:latin typeface="Trebuchet MS" panose="020B0603020202020204"/>
                <a:cs typeface="Trebuchet MS" panose="020B0603020202020204"/>
              </a:rPr>
              <a:t>n</a:t>
            </a:r>
            <a:r>
              <a:rPr sz="2400" spc="-60" dirty="0">
                <a:solidFill>
                  <a:srgbClr val="415564"/>
                </a:solidFill>
                <a:latin typeface="Trebuchet MS" panose="020B0603020202020204"/>
                <a:cs typeface="Trebuchet MS" panose="020B0603020202020204"/>
              </a:rPr>
              <a:t> s</a:t>
            </a:r>
            <a:r>
              <a:rPr sz="2400" spc="-135" dirty="0">
                <a:solidFill>
                  <a:srgbClr val="415564"/>
                </a:solidFill>
                <a:latin typeface="Trebuchet MS" panose="020B0603020202020204"/>
                <a:cs typeface="Trebuchet MS" panose="020B0603020202020204"/>
              </a:rPr>
              <a:t>ite</a:t>
            </a:r>
            <a:r>
              <a:rPr sz="2400" spc="-130" dirty="0">
                <a:solidFill>
                  <a:srgbClr val="415564"/>
                </a:solidFill>
                <a:latin typeface="Trebuchet MS" panose="020B0603020202020204"/>
                <a:cs typeface="Trebuchet MS" panose="020B0603020202020204"/>
              </a:rPr>
              <a:t>s</a:t>
            </a:r>
            <a:r>
              <a:rPr sz="2400" spc="-45" dirty="0">
                <a:solidFill>
                  <a:srgbClr val="415564"/>
                </a:solidFill>
                <a:latin typeface="Trebuchet MS" panose="020B0603020202020204"/>
                <a:cs typeface="Trebuchet MS" panose="020B0603020202020204"/>
              </a:rPr>
              <a:t> </a:t>
            </a:r>
            <a:r>
              <a:rPr sz="2400" spc="-130" dirty="0">
                <a:solidFill>
                  <a:srgbClr val="415564"/>
                </a:solidFill>
                <a:latin typeface="Trebuchet MS" panose="020B0603020202020204"/>
                <a:cs typeface="Trebuchet MS" panose="020B0603020202020204"/>
              </a:rPr>
              <a:t>ar</a:t>
            </a:r>
            <a:r>
              <a:rPr sz="2400" spc="-160" dirty="0">
                <a:solidFill>
                  <a:srgbClr val="415564"/>
                </a:solidFill>
                <a:latin typeface="Trebuchet MS" panose="020B0603020202020204"/>
                <a:cs typeface="Trebuchet MS" panose="020B0603020202020204"/>
              </a:rPr>
              <a:t>e</a:t>
            </a:r>
            <a:r>
              <a:rPr sz="2400" spc="-75" dirty="0">
                <a:solidFill>
                  <a:srgbClr val="415564"/>
                </a:solidFill>
                <a:latin typeface="Trebuchet MS" panose="020B0603020202020204"/>
                <a:cs typeface="Trebuchet MS" panose="020B0603020202020204"/>
              </a:rPr>
              <a:t> </a:t>
            </a:r>
            <a:r>
              <a:rPr sz="2400" spc="-120" dirty="0">
                <a:solidFill>
                  <a:srgbClr val="415564"/>
                </a:solidFill>
                <a:latin typeface="Trebuchet MS" panose="020B0603020202020204"/>
                <a:cs typeface="Trebuchet MS" panose="020B0603020202020204"/>
              </a:rPr>
              <a:t>the  </a:t>
            </a:r>
            <a:r>
              <a:rPr sz="2400" spc="-140" dirty="0">
                <a:solidFill>
                  <a:srgbClr val="415564"/>
                </a:solidFill>
                <a:latin typeface="Trebuchet MS" panose="020B0603020202020204"/>
                <a:cs typeface="Trebuchet MS" panose="020B0603020202020204"/>
              </a:rPr>
              <a:t>le</a:t>
            </a:r>
            <a:r>
              <a:rPr sz="2400" spc="-145" dirty="0">
                <a:solidFill>
                  <a:srgbClr val="415564"/>
                </a:solidFill>
                <a:latin typeface="Trebuchet MS" panose="020B0603020202020204"/>
                <a:cs typeface="Trebuchet MS" panose="020B0603020202020204"/>
              </a:rPr>
              <a:t>s</a:t>
            </a:r>
            <a:r>
              <a:rPr sz="2400" spc="-65" dirty="0">
                <a:solidFill>
                  <a:srgbClr val="415564"/>
                </a:solidFill>
                <a:latin typeface="Trebuchet MS" panose="020B0603020202020204"/>
                <a:cs typeface="Trebuchet MS" panose="020B0603020202020204"/>
              </a:rPr>
              <a:t>s</a:t>
            </a:r>
            <a:r>
              <a:rPr sz="2400" spc="-70" dirty="0">
                <a:solidFill>
                  <a:srgbClr val="415564"/>
                </a:solidFill>
                <a:latin typeface="Trebuchet MS" panose="020B0603020202020204"/>
                <a:cs typeface="Trebuchet MS" panose="020B0603020202020204"/>
              </a:rPr>
              <a:t>er</a:t>
            </a:r>
            <a:r>
              <a:rPr sz="2400" spc="-50" dirty="0">
                <a:solidFill>
                  <a:srgbClr val="415564"/>
                </a:solidFill>
                <a:latin typeface="Trebuchet MS" panose="020B0603020202020204"/>
                <a:cs typeface="Trebuchet MS" panose="020B0603020202020204"/>
              </a:rPr>
              <a:t> </a:t>
            </a:r>
            <a:r>
              <a:rPr sz="2400" spc="-140" dirty="0">
                <a:solidFill>
                  <a:srgbClr val="415564"/>
                </a:solidFill>
                <a:latin typeface="Trebuchet MS" panose="020B0603020202020204"/>
                <a:cs typeface="Trebuchet MS" panose="020B0603020202020204"/>
              </a:rPr>
              <a:t>c</a:t>
            </a:r>
            <a:r>
              <a:rPr sz="2400" spc="-55" dirty="0">
                <a:solidFill>
                  <a:srgbClr val="415564"/>
                </a:solidFill>
                <a:latin typeface="Trebuchet MS" panose="020B0603020202020204"/>
                <a:cs typeface="Trebuchet MS" panose="020B0603020202020204"/>
              </a:rPr>
              <a:t>u</a:t>
            </a:r>
            <a:r>
              <a:rPr sz="2400" spc="35" dirty="0">
                <a:solidFill>
                  <a:srgbClr val="415564"/>
                </a:solidFill>
                <a:latin typeface="Trebuchet MS" panose="020B0603020202020204"/>
                <a:cs typeface="Trebuchet MS" panose="020B0603020202020204"/>
              </a:rPr>
              <a:t>r</a:t>
            </a:r>
            <a:r>
              <a:rPr sz="2400" spc="-175" dirty="0">
                <a:solidFill>
                  <a:srgbClr val="415564"/>
                </a:solidFill>
                <a:latin typeface="Trebuchet MS" panose="020B0603020202020204"/>
                <a:cs typeface="Trebuchet MS" panose="020B0603020202020204"/>
              </a:rPr>
              <a:t>v</a:t>
            </a:r>
            <a:r>
              <a:rPr sz="2400" spc="-185" dirty="0">
                <a:solidFill>
                  <a:srgbClr val="415564"/>
                </a:solidFill>
                <a:latin typeface="Trebuchet MS" panose="020B0603020202020204"/>
                <a:cs typeface="Trebuchet MS" panose="020B0603020202020204"/>
              </a:rPr>
              <a:t>a</a:t>
            </a:r>
            <a:r>
              <a:rPr sz="2400" spc="-165" dirty="0">
                <a:solidFill>
                  <a:srgbClr val="415564"/>
                </a:solidFill>
                <a:latin typeface="Trebuchet MS" panose="020B0603020202020204"/>
                <a:cs typeface="Trebuchet MS" panose="020B0603020202020204"/>
              </a:rPr>
              <a:t>t</a:t>
            </a:r>
            <a:r>
              <a:rPr sz="2400" spc="-55" dirty="0">
                <a:solidFill>
                  <a:srgbClr val="415564"/>
                </a:solidFill>
                <a:latin typeface="Trebuchet MS" panose="020B0603020202020204"/>
                <a:cs typeface="Trebuchet MS" panose="020B0603020202020204"/>
              </a:rPr>
              <a:t>u</a:t>
            </a:r>
            <a:r>
              <a:rPr sz="2400" spc="-85" dirty="0">
                <a:solidFill>
                  <a:srgbClr val="415564"/>
                </a:solidFill>
                <a:latin typeface="Trebuchet MS" panose="020B0603020202020204"/>
                <a:cs typeface="Trebuchet MS" panose="020B0603020202020204"/>
              </a:rPr>
              <a:t>r</a:t>
            </a:r>
            <a:r>
              <a:rPr sz="2400" spc="-160" dirty="0">
                <a:solidFill>
                  <a:srgbClr val="415564"/>
                </a:solidFill>
                <a:latin typeface="Trebuchet MS" panose="020B0603020202020204"/>
                <a:cs typeface="Trebuchet MS" panose="020B0603020202020204"/>
              </a:rPr>
              <a:t>e</a:t>
            </a:r>
            <a:r>
              <a:rPr sz="2400" spc="-100" dirty="0">
                <a:solidFill>
                  <a:srgbClr val="415564"/>
                </a:solidFill>
                <a:latin typeface="Trebuchet MS" panose="020B0603020202020204"/>
                <a:cs typeface="Trebuchet MS" panose="020B0603020202020204"/>
              </a:rPr>
              <a:t> </a:t>
            </a:r>
            <a:r>
              <a:rPr sz="2400" spc="-125" dirty="0">
                <a:solidFill>
                  <a:srgbClr val="415564"/>
                </a:solidFill>
                <a:latin typeface="Trebuchet MS" panose="020B0603020202020204"/>
                <a:cs typeface="Trebuchet MS" panose="020B0603020202020204"/>
              </a:rPr>
              <a:t>of</a:t>
            </a:r>
            <a:r>
              <a:rPr sz="2400" spc="-55" dirty="0">
                <a:solidFill>
                  <a:srgbClr val="415564"/>
                </a:solidFill>
                <a:latin typeface="Trebuchet MS" panose="020B0603020202020204"/>
                <a:cs typeface="Trebuchet MS" panose="020B0603020202020204"/>
              </a:rPr>
              <a:t> </a:t>
            </a:r>
            <a:r>
              <a:rPr sz="2400" spc="-65" dirty="0">
                <a:solidFill>
                  <a:srgbClr val="415564"/>
                </a:solidFill>
                <a:latin typeface="Trebuchet MS" panose="020B0603020202020204"/>
                <a:cs typeface="Trebuchet MS" panose="020B0603020202020204"/>
              </a:rPr>
              <a:t>s</a:t>
            </a:r>
            <a:r>
              <a:rPr sz="2400" spc="-165" dirty="0">
                <a:solidFill>
                  <a:srgbClr val="415564"/>
                </a:solidFill>
                <a:latin typeface="Trebuchet MS" panose="020B0603020202020204"/>
                <a:cs typeface="Trebuchet MS" panose="020B0603020202020204"/>
              </a:rPr>
              <a:t>t</a:t>
            </a:r>
            <a:r>
              <a:rPr sz="2400" spc="-45" dirty="0">
                <a:solidFill>
                  <a:srgbClr val="415564"/>
                </a:solidFill>
                <a:latin typeface="Trebuchet MS" panose="020B0603020202020204"/>
                <a:cs typeface="Trebuchet MS" panose="020B0603020202020204"/>
              </a:rPr>
              <a:t>o</a:t>
            </a:r>
            <a:r>
              <a:rPr sz="2400" spc="-75" dirty="0">
                <a:solidFill>
                  <a:srgbClr val="415564"/>
                </a:solidFill>
                <a:latin typeface="Trebuchet MS" panose="020B0603020202020204"/>
                <a:cs typeface="Trebuchet MS" panose="020B0603020202020204"/>
              </a:rPr>
              <a:t>m</a:t>
            </a:r>
            <a:r>
              <a:rPr sz="2400" spc="-195" dirty="0">
                <a:solidFill>
                  <a:srgbClr val="415564"/>
                </a:solidFill>
                <a:latin typeface="Trebuchet MS" panose="020B0603020202020204"/>
                <a:cs typeface="Trebuchet MS" panose="020B0603020202020204"/>
              </a:rPr>
              <a:t>a</a:t>
            </a:r>
            <a:r>
              <a:rPr sz="2400" spc="-180" dirty="0">
                <a:solidFill>
                  <a:srgbClr val="415564"/>
                </a:solidFill>
                <a:latin typeface="Trebuchet MS" panose="020B0603020202020204"/>
                <a:cs typeface="Trebuchet MS" panose="020B0603020202020204"/>
              </a:rPr>
              <a:t>c</a:t>
            </a:r>
            <a:r>
              <a:rPr sz="2400" spc="-114" dirty="0">
                <a:solidFill>
                  <a:srgbClr val="415564"/>
                </a:solidFill>
                <a:latin typeface="Trebuchet MS" panose="020B0603020202020204"/>
                <a:cs typeface="Trebuchet MS" panose="020B0603020202020204"/>
              </a:rPr>
              <a:t>h</a:t>
            </a:r>
            <a:endParaRPr sz="2400">
              <a:latin typeface="Trebuchet MS" panose="020B0603020202020204"/>
              <a:cs typeface="Trebuchet MS" panose="020B060302020202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92FC767E030A0F4E997A16C5FCEB1318" ma:contentTypeVersion="6" ma:contentTypeDescription="إنشاء مستند جديد." ma:contentTypeScope="" ma:versionID="47d30e4b895b5adca09e4c5ce76b37b8">
  <xsd:schema xmlns:xsd="http://www.w3.org/2001/XMLSchema" xmlns:xs="http://www.w3.org/2001/XMLSchema" xmlns:p="http://schemas.microsoft.com/office/2006/metadata/properties" xmlns:ns3="a1a18701-a7da-4974-b987-f38adfd80839" xmlns:ns4="c9944ac0-e089-47bb-9235-b9ed5708b971" targetNamespace="http://schemas.microsoft.com/office/2006/metadata/properties" ma:root="true" ma:fieldsID="481aa689103c4fbb4762b743ed6402b0" ns3:_="" ns4:_="">
    <xsd:import namespace="a1a18701-a7da-4974-b987-f38adfd80839"/>
    <xsd:import namespace="c9944ac0-e089-47bb-9235-b9ed5708b97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18701-a7da-4974-b987-f38adfd80839" elementFormDefault="qualified">
    <xsd:import namespace="http://schemas.microsoft.com/office/2006/documentManagement/types"/>
    <xsd:import namespace="http://schemas.microsoft.com/office/infopath/2007/PartnerControls"/>
    <xsd:element name="SharedWithUsers" ma:index="8"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مشتركة مع تفاصيل" ma:internalName="SharedWithDetails" ma:readOnly="true">
      <xsd:simpleType>
        <xsd:restriction base="dms:Note">
          <xsd:maxLength value="255"/>
        </xsd:restriction>
      </xsd:simpleType>
    </xsd:element>
    <xsd:element name="SharingHintHash" ma:index="10" nillable="true" ma:displayName="تجزئة تلميح المشاركة"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944ac0-e089-47bb-9235-b9ed5708b97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2205AD-2D86-41FC-BBD7-31E4A592703D}">
  <ds:schemaRefs>
    <ds:schemaRef ds:uri="http://schemas.microsoft.com/sharepoint/v3/contenttype/forms"/>
  </ds:schemaRefs>
</ds:datastoreItem>
</file>

<file path=customXml/itemProps2.xml><?xml version="1.0" encoding="utf-8"?>
<ds:datastoreItem xmlns:ds="http://schemas.openxmlformats.org/officeDocument/2006/customXml" ds:itemID="{ACE8441B-4493-4206-BD72-18F8A66223BE}">
  <ds:schemaRefs>
    <ds:schemaRef ds:uri="http://schemas.microsoft.com/office/2006/metadata/contentType"/>
    <ds:schemaRef ds:uri="http://schemas.microsoft.com/office/2006/metadata/properties/metaAttributes"/>
    <ds:schemaRef ds:uri="http://www.w3.org/2000/xmlns/"/>
    <ds:schemaRef ds:uri="http://www.w3.org/2001/XMLSchema"/>
    <ds:schemaRef ds:uri="a1a18701-a7da-4974-b987-f38adfd80839"/>
    <ds:schemaRef ds:uri="c9944ac0-e089-47bb-9235-b9ed5708b971"/>
  </ds:schemaRefs>
</ds:datastoreItem>
</file>

<file path=customXml/itemProps3.xml><?xml version="1.0" encoding="utf-8"?>
<ds:datastoreItem xmlns:ds="http://schemas.openxmlformats.org/officeDocument/2006/customXml" ds:itemID="{6EAF51D6-2CB2-4F7C-A8E2-5BE5F72DCF87}">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65</TotalTime>
  <Words>2872</Words>
  <Application>Microsoft Office PowerPoint</Application>
  <PresentationFormat>Widescreen</PresentationFormat>
  <Paragraphs>347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COMPLICATIONS OF PUD:</vt:lpstr>
      <vt:lpstr>Peptic ulcer bleeding</vt:lpstr>
      <vt:lpstr>Introduction ...</vt:lpstr>
      <vt:lpstr>What are the risk factors ?</vt:lpstr>
      <vt:lpstr>Site of bleeding ..</vt:lpstr>
      <vt:lpstr>Duodenum</vt:lpstr>
      <vt:lpstr>PowerPoint Presentation</vt:lpstr>
      <vt:lpstr>Bleeding is dangerous when  there's an artery nearby</vt:lpstr>
      <vt:lpstr>First presentation</vt:lpstr>
      <vt:lpstr>Lab investigations</vt:lpstr>
      <vt:lpstr>Resuscitation ..</vt:lpstr>
      <vt:lpstr>Treatment</vt:lpstr>
      <vt:lpstr>Endocopically</vt:lpstr>
      <vt:lpstr>Surgically</vt:lpstr>
      <vt:lpstr>THEN oversewing of the bleeding</vt:lpstr>
      <vt:lpstr>Surgical treatment of bleeding gastric ulcer:</vt:lpstr>
      <vt:lpstr>PERFORATION</vt:lpstr>
      <vt:lpstr>PERFORATION</vt:lpstr>
      <vt:lpstr>EPIDEMIOLOGY &amp; RISK FACTORS</vt:lpstr>
      <vt:lpstr>aetiology</vt:lpstr>
      <vt:lpstr>PowerPoint Presentation</vt:lpstr>
      <vt:lpstr>PowerPoint Presentation</vt:lpstr>
      <vt:lpstr>ACUTE  PERFORATION</vt:lpstr>
      <vt:lpstr>PowerPoint Presentation</vt:lpstr>
      <vt:lpstr>STAGE 2 (STAGE OF NEUTRALIZATION  REACTION/ILLUSION/DILUTION)</vt:lpstr>
      <vt:lpstr>PowerPoint Presentation</vt:lpstr>
      <vt:lpstr> CLINICAL PRESENTATION (SYMPTOMS)</vt:lpstr>
      <vt:lpstr>CLINICAL PRESENTATION (SIGNS)</vt:lpstr>
      <vt:lpstr> CLINICAL PRESENTATION (SIGNS) CONTINUE..</vt:lpstr>
      <vt:lpstr> CLINICAL PRESENTATION</vt:lpstr>
      <vt:lpstr> VALENTINO'S SIGN</vt:lpstr>
      <vt:lpstr>PowerPoint Presentation</vt:lpstr>
      <vt:lpstr>PowerPoint Presentation</vt:lpstr>
      <vt:lpstr>PowerPoint Presentation</vt:lpstr>
      <vt:lpstr>PowerPoint Presentation</vt:lpstr>
      <vt:lpstr>PowerPoint Presentation</vt:lpstr>
      <vt:lpstr>PowerPoint Presentation</vt:lpstr>
      <vt:lpstr> OTHERS</vt:lpstr>
      <vt:lpstr>NOW WHAT?</vt:lpstr>
      <vt:lpstr>Once the diagnosis has been made, the patient is given analgesia and  IV antibiotics, resuscitated with isotonic fluid, and taken to the  operating room.</vt:lpstr>
      <vt:lpstr>DUODENAL ULCER:</vt:lpstr>
      <vt:lpstr>PowerPoint Presentation</vt:lpstr>
      <vt:lpstr>PowerPoint Presentation</vt:lpstr>
      <vt:lpstr>GASTRIC ULCER:</vt:lpstr>
      <vt:lpstr>PowerPoint Presentation</vt:lpstr>
      <vt:lpstr>OBSTRUCTION</vt:lpstr>
      <vt:lpstr>GASTRIC OUTLET OBSTRUCTION</vt:lpstr>
      <vt:lpstr>PowerPoint Presentation</vt:lpstr>
      <vt:lpstr>EXAMINATION</vt:lpstr>
      <vt:lpstr>ELECTROLYTE DISTURBANCES electrolyte abnormalities are :  Hypochloremia  Hyponatremia</vt:lpstr>
      <vt:lpstr>PARADOXICAL ACIDURIA</vt:lpstr>
      <vt:lpstr>PowerPoint Presentation</vt:lpstr>
      <vt:lpstr>PowerPoint Presentation</vt:lpstr>
      <vt:lpstr>PowerPoint Presentation</vt:lpstr>
      <vt:lpstr>PowerPoint Presentation</vt:lpstr>
      <vt:lpstr>OTHER INVESTIGATIONS</vt:lpstr>
      <vt:lpstr>MANAGEMENT</vt:lpstr>
      <vt:lpstr>PowerPoint Presentation</vt:lpstr>
      <vt:lpstr>SURGICAL TREATMENT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Sanabil Hassanat</cp:lastModifiedBy>
  <cp:revision>12</cp:revision>
  <dcterms:created xsi:type="dcterms:W3CDTF">2023-04-02T21:17:00Z</dcterms:created>
  <dcterms:modified xsi:type="dcterms:W3CDTF">2023-04-08T21:25:23Z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2022-10-06T09:00:00Z</vt:filetime>
  </property>
  <property fmtid="{D5CDD505-2E9C-101B-9397-08002B2CF9AE}" pid="3" name="Creator">
    <vt:lpwstr>Microsoft® PowerPoint® 2016</vt:lpwstr>
  </property>
  <property fmtid="{D5CDD505-2E9C-101B-9397-08002B2CF9AE}" pid="4" name="LastSaved">
    <vt:filetime>2023-04-02T09:00:00Z</vt:filetime>
  </property>
  <property fmtid="{D5CDD505-2E9C-101B-9397-08002B2CF9AE}" pid="5" name="ICV">
    <vt:lpwstr>E1E72BA5366B43F5A8389D0A1AAB9D93</vt:lpwstr>
  </property>
  <property fmtid="{D5CDD505-2E9C-101B-9397-08002B2CF9AE}" pid="6" name="KSOProductBuildVer">
    <vt:lpwstr>1033-11.2.0.11516</vt:lpwstr>
  </property>
  <property fmtid="{D5CDD505-2E9C-101B-9397-08002B2CF9AE}" pid="7" name="ContentTypeId">
    <vt:lpwstr>0x01010092FC767E030A0F4E997A16C5FCEB1318</vt:lpwstr>
  </property>
</Properties>
</file>