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84" r:id="rId2"/>
    <p:sldId id="260" r:id="rId3"/>
    <p:sldId id="258" r:id="rId4"/>
    <p:sldId id="264" r:id="rId5"/>
    <p:sldId id="262" r:id="rId6"/>
    <p:sldId id="266" r:id="rId7"/>
    <p:sldId id="270" r:id="rId8"/>
    <p:sldId id="276" r:id="rId9"/>
    <p:sldId id="274" r:id="rId10"/>
    <p:sldId id="280" r:id="rId11"/>
    <p:sldId id="284" r:id="rId12"/>
    <p:sldId id="282" r:id="rId13"/>
    <p:sldId id="287" r:id="rId14"/>
    <p:sldId id="291" r:id="rId15"/>
    <p:sldId id="294" r:id="rId16"/>
    <p:sldId id="299" r:id="rId17"/>
    <p:sldId id="301" r:id="rId18"/>
    <p:sldId id="303" r:id="rId19"/>
    <p:sldId id="305" r:id="rId20"/>
    <p:sldId id="309" r:id="rId21"/>
    <p:sldId id="311" r:id="rId22"/>
    <p:sldId id="313" r:id="rId23"/>
    <p:sldId id="315" r:id="rId24"/>
    <p:sldId id="317" r:id="rId25"/>
    <p:sldId id="319" r:id="rId26"/>
    <p:sldId id="321" r:id="rId27"/>
    <p:sldId id="326" r:id="rId28"/>
    <p:sldId id="325" r:id="rId29"/>
    <p:sldId id="329" r:id="rId30"/>
    <p:sldId id="331" r:id="rId31"/>
    <p:sldId id="333" r:id="rId32"/>
    <p:sldId id="335" r:id="rId33"/>
    <p:sldId id="337" r:id="rId34"/>
    <p:sldId id="339" r:id="rId35"/>
    <p:sldId id="341" r:id="rId36"/>
    <p:sldId id="343" r:id="rId37"/>
    <p:sldId id="345" r:id="rId38"/>
    <p:sldId id="347" r:id="rId39"/>
    <p:sldId id="351" r:id="rId40"/>
    <p:sldId id="359" r:id="rId41"/>
    <p:sldId id="361" r:id="rId42"/>
    <p:sldId id="363" r:id="rId43"/>
    <p:sldId id="373" r:id="rId44"/>
    <p:sldId id="379" r:id="rId45"/>
    <p:sldId id="381" r:id="rId46"/>
    <p:sldId id="38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555" y="4818139"/>
            <a:ext cx="10552090" cy="1655762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543" y="282387"/>
            <a:ext cx="9434532" cy="3460616"/>
          </a:xfrm>
        </p:spPr>
        <p:txBody>
          <a:bodyPr>
            <a:normAutofit/>
          </a:bodyPr>
          <a:lstStyle/>
          <a:p>
            <a:r>
              <a:rPr lang="en-US" sz="8000" b="1" dirty="0"/>
              <a:t>General Surgery </a:t>
            </a:r>
            <a:br>
              <a:rPr lang="en-US" sz="8000" b="1" dirty="0"/>
            </a:br>
            <a:r>
              <a:rPr lang="en-US" sz="8000" b="1" dirty="0"/>
              <a:t>review question</a:t>
            </a:r>
          </a:p>
        </p:txBody>
      </p:sp>
    </p:spTree>
    <p:extLst>
      <p:ext uri="{BB962C8B-B14F-4D97-AF65-F5344CB8AC3E}">
        <p14:creationId xmlns:p14="http://schemas.microsoft.com/office/powerpoint/2010/main" val="158304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62"/>
            <a:ext cx="12192000" cy="6651938"/>
          </a:xfrm>
        </p:spPr>
      </p:pic>
    </p:spTree>
    <p:extLst>
      <p:ext uri="{BB962C8B-B14F-4D97-AF65-F5344CB8AC3E}">
        <p14:creationId xmlns:p14="http://schemas.microsoft.com/office/powerpoint/2010/main" val="113787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8"/>
            <a:ext cx="12032910" cy="6747501"/>
          </a:xfrm>
        </p:spPr>
      </p:pic>
    </p:spTree>
    <p:extLst>
      <p:ext uri="{BB962C8B-B14F-4D97-AF65-F5344CB8AC3E}">
        <p14:creationId xmlns:p14="http://schemas.microsoft.com/office/powerpoint/2010/main" val="360689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516"/>
            <a:ext cx="12054625" cy="6658377"/>
          </a:xfrm>
        </p:spPr>
      </p:pic>
    </p:spTree>
    <p:extLst>
      <p:ext uri="{BB962C8B-B14F-4D97-AF65-F5344CB8AC3E}">
        <p14:creationId xmlns:p14="http://schemas.microsoft.com/office/powerpoint/2010/main" val="223467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" y="244699"/>
            <a:ext cx="11937616" cy="6613301"/>
          </a:xfrm>
        </p:spPr>
      </p:pic>
    </p:spTree>
    <p:extLst>
      <p:ext uri="{BB962C8B-B14F-4D97-AF65-F5344CB8AC3E}">
        <p14:creationId xmlns:p14="http://schemas.microsoft.com/office/powerpoint/2010/main" val="17179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1"/>
          <a:stretch/>
        </p:blipFill>
        <p:spPr>
          <a:xfrm>
            <a:off x="0" y="141668"/>
            <a:ext cx="12028868" cy="6716331"/>
          </a:xfrm>
        </p:spPr>
      </p:pic>
    </p:spTree>
    <p:extLst>
      <p:ext uri="{BB962C8B-B14F-4D97-AF65-F5344CB8AC3E}">
        <p14:creationId xmlns:p14="http://schemas.microsoft.com/office/powerpoint/2010/main" val="43212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7"/>
            <a:ext cx="12191999" cy="6600423"/>
          </a:xfrm>
        </p:spPr>
      </p:pic>
    </p:spTree>
    <p:extLst>
      <p:ext uri="{BB962C8B-B14F-4D97-AF65-F5344CB8AC3E}">
        <p14:creationId xmlns:p14="http://schemas.microsoft.com/office/powerpoint/2010/main" val="180267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7503" cy="6858000"/>
          </a:xfrm>
        </p:spPr>
      </p:pic>
    </p:spTree>
    <p:extLst>
      <p:ext uri="{BB962C8B-B14F-4D97-AF65-F5344CB8AC3E}">
        <p14:creationId xmlns:p14="http://schemas.microsoft.com/office/powerpoint/2010/main" val="270291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1999" cy="6767848"/>
          </a:xfrm>
        </p:spPr>
      </p:pic>
    </p:spTree>
    <p:extLst>
      <p:ext uri="{BB962C8B-B14F-4D97-AF65-F5344CB8AC3E}">
        <p14:creationId xmlns:p14="http://schemas.microsoft.com/office/powerpoint/2010/main" val="100806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28789"/>
            <a:ext cx="12063211" cy="6716332"/>
          </a:xfrm>
        </p:spPr>
      </p:pic>
    </p:spTree>
    <p:extLst>
      <p:ext uri="{BB962C8B-B14F-4D97-AF65-F5344CB8AC3E}">
        <p14:creationId xmlns:p14="http://schemas.microsoft.com/office/powerpoint/2010/main" val="30968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1999" cy="6767848"/>
          </a:xfrm>
        </p:spPr>
      </p:pic>
    </p:spTree>
    <p:extLst>
      <p:ext uri="{BB962C8B-B14F-4D97-AF65-F5344CB8AC3E}">
        <p14:creationId xmlns:p14="http://schemas.microsoft.com/office/powerpoint/2010/main" val="327830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218941"/>
            <a:ext cx="11822804" cy="6516710"/>
          </a:xfrm>
        </p:spPr>
      </p:pic>
    </p:spTree>
    <p:extLst>
      <p:ext uri="{BB962C8B-B14F-4D97-AF65-F5344CB8AC3E}">
        <p14:creationId xmlns:p14="http://schemas.microsoft.com/office/powerpoint/2010/main" val="194602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7"/>
          <a:stretch/>
        </p:blipFill>
        <p:spPr>
          <a:xfrm>
            <a:off x="-25757" y="28394"/>
            <a:ext cx="12054625" cy="6829606"/>
          </a:xfrm>
        </p:spPr>
      </p:pic>
    </p:spTree>
    <p:extLst>
      <p:ext uri="{BB962C8B-B14F-4D97-AF65-F5344CB8AC3E}">
        <p14:creationId xmlns:p14="http://schemas.microsoft.com/office/powerpoint/2010/main" val="3620734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28789"/>
            <a:ext cx="12101848" cy="6729211"/>
          </a:xfrm>
        </p:spPr>
      </p:pic>
    </p:spTree>
    <p:extLst>
      <p:ext uri="{BB962C8B-B14F-4D97-AF65-F5344CB8AC3E}">
        <p14:creationId xmlns:p14="http://schemas.microsoft.com/office/powerpoint/2010/main" val="76161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561" cy="6858000"/>
          </a:xfrm>
        </p:spPr>
      </p:pic>
    </p:spTree>
    <p:extLst>
      <p:ext uri="{BB962C8B-B14F-4D97-AF65-F5344CB8AC3E}">
        <p14:creationId xmlns:p14="http://schemas.microsoft.com/office/powerpoint/2010/main" val="61175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4257"/>
          <a:stretch/>
        </p:blipFill>
        <p:spPr>
          <a:xfrm>
            <a:off x="0" y="-1"/>
            <a:ext cx="12035117" cy="6858001"/>
          </a:xfrm>
        </p:spPr>
      </p:pic>
    </p:spTree>
    <p:extLst>
      <p:ext uri="{BB962C8B-B14F-4D97-AF65-F5344CB8AC3E}">
        <p14:creationId xmlns:p14="http://schemas.microsoft.com/office/powerpoint/2010/main" val="638060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382" cy="683224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52939-6133-20D8-A621-A9550E6ED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91" y="2700338"/>
            <a:ext cx="5935389" cy="37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"/>
          <a:stretch/>
        </p:blipFill>
        <p:spPr>
          <a:xfrm>
            <a:off x="0" y="167426"/>
            <a:ext cx="12192000" cy="6690574"/>
          </a:xfrm>
        </p:spPr>
      </p:pic>
    </p:spTree>
    <p:extLst>
      <p:ext uri="{BB962C8B-B14F-4D97-AF65-F5344CB8AC3E}">
        <p14:creationId xmlns:p14="http://schemas.microsoft.com/office/powerpoint/2010/main" val="150207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66" cy="6858000"/>
          </a:xfrm>
        </p:spPr>
      </p:pic>
    </p:spTree>
    <p:extLst>
      <p:ext uri="{BB962C8B-B14F-4D97-AF65-F5344CB8AC3E}">
        <p14:creationId xmlns:p14="http://schemas.microsoft.com/office/powerpoint/2010/main" val="321261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2076090" cy="6858000"/>
          </a:xfrm>
        </p:spPr>
      </p:pic>
    </p:spTree>
    <p:extLst>
      <p:ext uri="{BB962C8B-B14F-4D97-AF65-F5344CB8AC3E}">
        <p14:creationId xmlns:p14="http://schemas.microsoft.com/office/powerpoint/2010/main" val="205741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19644"/>
          <a:stretch/>
        </p:blipFill>
        <p:spPr>
          <a:xfrm>
            <a:off x="0" y="141668"/>
            <a:ext cx="12192000" cy="6690574"/>
          </a:xfrm>
        </p:spPr>
      </p:pic>
    </p:spTree>
    <p:extLst>
      <p:ext uri="{BB962C8B-B14F-4D97-AF65-F5344CB8AC3E}">
        <p14:creationId xmlns:p14="http://schemas.microsoft.com/office/powerpoint/2010/main" val="2692169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408"/>
          </a:xfrm>
        </p:spPr>
      </p:pic>
    </p:spTree>
    <p:extLst>
      <p:ext uri="{BB962C8B-B14F-4D97-AF65-F5344CB8AC3E}">
        <p14:creationId xmlns:p14="http://schemas.microsoft.com/office/powerpoint/2010/main" val="27202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93182"/>
            <a:ext cx="11912958" cy="6568225"/>
          </a:xfrm>
        </p:spPr>
      </p:pic>
    </p:spTree>
    <p:extLst>
      <p:ext uri="{BB962C8B-B14F-4D97-AF65-F5344CB8AC3E}">
        <p14:creationId xmlns:p14="http://schemas.microsoft.com/office/powerpoint/2010/main" val="3020738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8"/>
          <a:stretch/>
        </p:blipFill>
        <p:spPr>
          <a:xfrm>
            <a:off x="0" y="180304"/>
            <a:ext cx="12192000" cy="6677695"/>
          </a:xfrm>
        </p:spPr>
      </p:pic>
    </p:spTree>
    <p:extLst>
      <p:ext uri="{BB962C8B-B14F-4D97-AF65-F5344CB8AC3E}">
        <p14:creationId xmlns:p14="http://schemas.microsoft.com/office/powerpoint/2010/main" val="1037553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5"/>
            <a:ext cx="12192000" cy="6684135"/>
          </a:xfrm>
        </p:spPr>
      </p:pic>
    </p:spTree>
    <p:extLst>
      <p:ext uri="{BB962C8B-B14F-4D97-AF65-F5344CB8AC3E}">
        <p14:creationId xmlns:p14="http://schemas.microsoft.com/office/powerpoint/2010/main" val="9805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" y="0"/>
            <a:ext cx="12093313" cy="6858000"/>
          </a:xfrm>
        </p:spPr>
      </p:pic>
    </p:spTree>
    <p:extLst>
      <p:ext uri="{BB962C8B-B14F-4D97-AF65-F5344CB8AC3E}">
        <p14:creationId xmlns:p14="http://schemas.microsoft.com/office/powerpoint/2010/main" val="2362295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72438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1653" b="1795"/>
          <a:stretch/>
        </p:blipFill>
        <p:spPr>
          <a:xfrm>
            <a:off x="147918" y="0"/>
            <a:ext cx="11983029" cy="6858000"/>
          </a:xfrm>
        </p:spPr>
      </p:pic>
    </p:spTree>
    <p:extLst>
      <p:ext uri="{BB962C8B-B14F-4D97-AF65-F5344CB8AC3E}">
        <p14:creationId xmlns:p14="http://schemas.microsoft.com/office/powerpoint/2010/main" val="2143011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19908"/>
          <a:stretch/>
        </p:blipFill>
        <p:spPr>
          <a:xfrm>
            <a:off x="128789" y="440920"/>
            <a:ext cx="12063211" cy="6307610"/>
          </a:xfrm>
        </p:spPr>
      </p:pic>
    </p:spTree>
    <p:extLst>
      <p:ext uri="{BB962C8B-B14F-4D97-AF65-F5344CB8AC3E}">
        <p14:creationId xmlns:p14="http://schemas.microsoft.com/office/powerpoint/2010/main" val="3903342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0"/>
          <a:stretch/>
        </p:blipFill>
        <p:spPr>
          <a:xfrm>
            <a:off x="0" y="-2316"/>
            <a:ext cx="12093261" cy="6860316"/>
          </a:xfrm>
        </p:spPr>
      </p:pic>
    </p:spTree>
    <p:extLst>
      <p:ext uri="{BB962C8B-B14F-4D97-AF65-F5344CB8AC3E}">
        <p14:creationId xmlns:p14="http://schemas.microsoft.com/office/powerpoint/2010/main" val="1810861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25"/>
            <a:ext cx="12111428" cy="6658375"/>
          </a:xfrm>
        </p:spPr>
      </p:pic>
    </p:spTree>
    <p:extLst>
      <p:ext uri="{BB962C8B-B14F-4D97-AF65-F5344CB8AC3E}">
        <p14:creationId xmlns:p14="http://schemas.microsoft.com/office/powerpoint/2010/main" val="1865564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386366"/>
            <a:ext cx="12050331" cy="6471633"/>
          </a:xfrm>
        </p:spPr>
      </p:pic>
    </p:spTree>
    <p:extLst>
      <p:ext uri="{BB962C8B-B14F-4D97-AF65-F5344CB8AC3E}">
        <p14:creationId xmlns:p14="http://schemas.microsoft.com/office/powerpoint/2010/main" val="3467359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70457"/>
            <a:ext cx="12011696" cy="6587543"/>
          </a:xfrm>
        </p:spPr>
      </p:pic>
    </p:spTree>
    <p:extLst>
      <p:ext uri="{BB962C8B-B14F-4D97-AF65-F5344CB8AC3E}">
        <p14:creationId xmlns:p14="http://schemas.microsoft.com/office/powerpoint/2010/main" val="202893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360608"/>
            <a:ext cx="12050331" cy="6362163"/>
          </a:xfrm>
        </p:spPr>
      </p:pic>
    </p:spTree>
    <p:extLst>
      <p:ext uri="{BB962C8B-B14F-4D97-AF65-F5344CB8AC3E}">
        <p14:creationId xmlns:p14="http://schemas.microsoft.com/office/powerpoint/2010/main" val="3998202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4"/>
          <a:stretch/>
        </p:blipFill>
        <p:spPr>
          <a:xfrm>
            <a:off x="115910" y="0"/>
            <a:ext cx="11964473" cy="6735651"/>
          </a:xfrm>
        </p:spPr>
      </p:pic>
    </p:spTree>
    <p:extLst>
      <p:ext uri="{BB962C8B-B14F-4D97-AF65-F5344CB8AC3E}">
        <p14:creationId xmlns:p14="http://schemas.microsoft.com/office/powerpoint/2010/main" val="994488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735651"/>
          </a:xfrm>
        </p:spPr>
      </p:pic>
    </p:spTree>
    <p:extLst>
      <p:ext uri="{BB962C8B-B14F-4D97-AF65-F5344CB8AC3E}">
        <p14:creationId xmlns:p14="http://schemas.microsoft.com/office/powerpoint/2010/main" val="841616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2076089" cy="6858000"/>
          </a:xfrm>
        </p:spPr>
      </p:pic>
    </p:spTree>
    <p:extLst>
      <p:ext uri="{BB962C8B-B14F-4D97-AF65-F5344CB8AC3E}">
        <p14:creationId xmlns:p14="http://schemas.microsoft.com/office/powerpoint/2010/main" val="3963706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853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D245D-8998-3DEA-36AB-46122A1A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14" y="3114675"/>
            <a:ext cx="4511546" cy="34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34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1" y="90152"/>
            <a:ext cx="11938714" cy="6767848"/>
          </a:xfrm>
        </p:spPr>
      </p:pic>
    </p:spTree>
    <p:extLst>
      <p:ext uri="{BB962C8B-B14F-4D97-AF65-F5344CB8AC3E}">
        <p14:creationId xmlns:p14="http://schemas.microsoft.com/office/powerpoint/2010/main" val="931686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0"/>
          <a:stretch/>
        </p:blipFill>
        <p:spPr>
          <a:xfrm>
            <a:off x="128788" y="241798"/>
            <a:ext cx="11874321" cy="6616202"/>
          </a:xfrm>
        </p:spPr>
      </p:pic>
    </p:spTree>
    <p:extLst>
      <p:ext uri="{BB962C8B-B14F-4D97-AF65-F5344CB8AC3E}">
        <p14:creationId xmlns:p14="http://schemas.microsoft.com/office/powerpoint/2010/main" val="1926335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83334"/>
            <a:ext cx="11887200" cy="6574666"/>
          </a:xfrm>
        </p:spPr>
      </p:pic>
    </p:spTree>
    <p:extLst>
      <p:ext uri="{BB962C8B-B14F-4D97-AF65-F5344CB8AC3E}">
        <p14:creationId xmlns:p14="http://schemas.microsoft.com/office/powerpoint/2010/main" val="100252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31819"/>
            <a:ext cx="12101848" cy="6536028"/>
          </a:xfrm>
        </p:spPr>
      </p:pic>
    </p:spTree>
    <p:extLst>
      <p:ext uri="{BB962C8B-B14F-4D97-AF65-F5344CB8AC3E}">
        <p14:creationId xmlns:p14="http://schemas.microsoft.com/office/powerpoint/2010/main" val="50479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605306"/>
            <a:ext cx="11912957" cy="6091707"/>
          </a:xfrm>
        </p:spPr>
      </p:pic>
    </p:spTree>
    <p:extLst>
      <p:ext uri="{BB962C8B-B14F-4D97-AF65-F5344CB8AC3E}">
        <p14:creationId xmlns:p14="http://schemas.microsoft.com/office/powerpoint/2010/main" val="310266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" y="-1"/>
            <a:ext cx="12124509" cy="6748531"/>
          </a:xfrm>
        </p:spPr>
      </p:pic>
    </p:spTree>
    <p:extLst>
      <p:ext uri="{BB962C8B-B14F-4D97-AF65-F5344CB8AC3E}">
        <p14:creationId xmlns:p14="http://schemas.microsoft.com/office/powerpoint/2010/main" val="160897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" y="1955800"/>
            <a:ext cx="10715625" cy="3714750"/>
          </a:xfrm>
        </p:spPr>
      </p:pic>
    </p:spTree>
    <p:extLst>
      <p:ext uri="{BB962C8B-B14F-4D97-AF65-F5344CB8AC3E}">
        <p14:creationId xmlns:p14="http://schemas.microsoft.com/office/powerpoint/2010/main" val="207595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309092"/>
            <a:ext cx="11977352" cy="6452315"/>
          </a:xfrm>
        </p:spPr>
      </p:pic>
    </p:spTree>
    <p:extLst>
      <p:ext uri="{BB962C8B-B14F-4D97-AF65-F5344CB8AC3E}">
        <p14:creationId xmlns:p14="http://schemas.microsoft.com/office/powerpoint/2010/main" val="2155843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1730</TotalTime>
  <Words>5</Words>
  <Application>Microsoft Office PowerPoint</Application>
  <PresentationFormat>Widescreen</PresentationFormat>
  <Paragraphs>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Georgia</vt:lpstr>
      <vt:lpstr>Wingdings</vt:lpstr>
      <vt:lpstr>Wingdings 2</vt:lpstr>
      <vt:lpstr>Civic</vt:lpstr>
      <vt:lpstr>General Surgery  review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User</cp:lastModifiedBy>
  <cp:revision>29</cp:revision>
  <dcterms:created xsi:type="dcterms:W3CDTF">2020-11-20T18:08:12Z</dcterms:created>
  <dcterms:modified xsi:type="dcterms:W3CDTF">2023-11-23T05:26:58Z</dcterms:modified>
</cp:coreProperties>
</file>