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44"/>
  </p:notesMasterIdLst>
  <p:sldIdLst>
    <p:sldId id="381" r:id="rId2"/>
    <p:sldId id="265" r:id="rId3"/>
    <p:sldId id="310" r:id="rId4"/>
    <p:sldId id="309" r:id="rId5"/>
    <p:sldId id="260" r:id="rId6"/>
    <p:sldId id="311" r:id="rId7"/>
    <p:sldId id="315" r:id="rId8"/>
    <p:sldId id="259" r:id="rId9"/>
    <p:sldId id="354" r:id="rId10"/>
    <p:sldId id="356" r:id="rId11"/>
    <p:sldId id="321" r:id="rId12"/>
    <p:sldId id="357" r:id="rId13"/>
    <p:sldId id="360" r:id="rId14"/>
    <p:sldId id="323" r:id="rId15"/>
    <p:sldId id="358" r:id="rId16"/>
    <p:sldId id="380" r:id="rId17"/>
    <p:sldId id="329" r:id="rId18"/>
    <p:sldId id="359" r:id="rId19"/>
    <p:sldId id="331" r:id="rId20"/>
    <p:sldId id="334" r:id="rId21"/>
    <p:sldId id="361" r:id="rId22"/>
    <p:sldId id="362" r:id="rId23"/>
    <p:sldId id="363"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18" r:id="rId39"/>
    <p:sldId id="316" r:id="rId40"/>
    <p:sldId id="319" r:id="rId41"/>
    <p:sldId id="317" r:id="rId42"/>
    <p:sldId id="276" r:id="rId43"/>
  </p:sldIdLst>
  <p:sldSz cx="9144000" cy="5143500" type="screen16x9"/>
  <p:notesSz cx="6858000" cy="9144000"/>
  <p:embeddedFontLst>
    <p:embeddedFont>
      <p:font typeface="Abel" panose="020B0604020202020204" pitchFamily="2" charset="0"/>
      <p:regular r:id="rId45"/>
    </p:embeddedFont>
    <p:embeddedFont>
      <p:font typeface="Andalus" panose="02020603050405020304" pitchFamily="18" charset="-78"/>
      <p:regular r:id="rId46"/>
    </p:embeddedFont>
    <p:embeddedFont>
      <p:font typeface="Arial Narrow" panose="020B0606020202030204" pitchFamily="34" charset="0"/>
      <p:regular r:id="rId47"/>
      <p:bold r:id="rId48"/>
      <p:italic r:id="rId49"/>
      <p:boldItalic r:id="rId50"/>
    </p:embeddedFont>
    <p:embeddedFont>
      <p:font typeface="Calibri" panose="020F0502020204030204" pitchFamily="34" charset="0"/>
      <p:regular r:id="rId51"/>
      <p:bold r:id="rId52"/>
    </p:embeddedFont>
    <p:embeddedFont>
      <p:font typeface="Georgia" panose="02040502050405020303" pitchFamily="18" charset="0"/>
      <p:regular r:id="rId53"/>
      <p:bold r:id="rId54"/>
      <p:italic r:id="rId55"/>
      <p:boldItalic r:id="rId56"/>
    </p:embeddedFont>
    <p:embeddedFont>
      <p:font typeface="Helvetica" panose="020B0604020202020204" pitchFamily="34" charset="0"/>
      <p:regular r:id="rId57"/>
      <p:bold r:id="rId58"/>
    </p:embeddedFont>
    <p:embeddedFont>
      <p:font typeface="Modern No. 20" panose="02070704070505020303" pitchFamily="18" charset="0"/>
      <p:regular r:id="rId59"/>
    </p:embeddedFont>
    <p:embeddedFont>
      <p:font typeface="Rockwell" panose="02060603020205020403" pitchFamily="18" charset="0"/>
      <p:regular r:id="rId60"/>
      <p:bold r:id="rId61"/>
      <p:italic r:id="rId62"/>
      <p:boldItalic r:id="rId63"/>
    </p:embeddedFont>
    <p:embeddedFont>
      <p:font typeface="Rockwell Condensed" panose="02060603050405020104" pitchFamily="18" charset="0"/>
      <p:regular r:id="rId64"/>
      <p:bold r:id="rId65"/>
    </p:embeddedFont>
    <p:embeddedFont>
      <p:font typeface="Rockwell Extra Bold" panose="02060903040505020403" pitchFamily="18" charset="0"/>
      <p:bold r:id="rId66"/>
    </p:embeddedFont>
    <p:embeddedFont>
      <p:font typeface="Sansita" panose="020B0604020202020204" charset="0"/>
      <p:regular r:id="rId67"/>
    </p:embeddedFont>
    <p:embeddedFont>
      <p:font typeface="Sansita ExtraBold" panose="020B0604020202020204" charset="0"/>
      <p:bold r:id="rId68"/>
    </p:embeddedFont>
    <p:embeddedFont>
      <p:font typeface="Sitka Display" panose="02000505000000020004" pitchFamily="2" charset="0"/>
      <p:regular r:id="rId69"/>
      <p:bold r:id="rId70"/>
      <p:italic r:id="rId71"/>
      <p:boldItalic r:id="rId72"/>
    </p:embeddedFont>
    <p:embeddedFont>
      <p:font typeface="Tw Cen MT" panose="020B0602020104020603" pitchFamily="34" charset="0"/>
      <p:regular r:id="rId73"/>
      <p:bold r:id="rId74"/>
      <p:italic r:id="rId75"/>
      <p:boldItalic r:id="rId76"/>
    </p:embeddedFont>
    <p:embeddedFont>
      <p:font typeface="Tw Cen MT Condensed" panose="020B0606020104020203" pitchFamily="34" charset="0"/>
      <p:regular r:id="rId77"/>
      <p:bold r:id="rId7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81E4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D0902AE-DA69-455C-A103-9AED9B3CFF51}" styleName="Table_0">
    <a:wholeTbl>
      <a:tcTxStyle>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85381" autoAdjust="0"/>
  </p:normalViewPr>
  <p:slideViewPr>
    <p:cSldViewPr snapToGrid="0">
      <p:cViewPr varScale="1">
        <p:scale>
          <a:sx n="68" d="100"/>
          <a:sy n="68" d="100"/>
        </p:scale>
        <p:origin x="15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7.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 Target="slides/slide6.xml"/><Relationship Id="rId71"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font" Target="fonts/font1.fntdata"/><Relationship Id="rId66" Type="http://schemas.openxmlformats.org/officeDocument/2006/relationships/font" Target="fonts/font22.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265B25-8180-4BA8-9582-DC5FA128B3A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65B4C9E-2BAD-405F-8544-614F67BCCA75}">
      <dgm:prSet/>
      <dgm:spPr/>
      <dgm:t>
        <a:bodyPr/>
        <a:lstStyle/>
        <a:p>
          <a:r>
            <a:rPr lang="en-US"/>
            <a:t>immunization referred to the artificial induction of immunity, it can by: </a:t>
          </a:r>
        </a:p>
      </dgm:t>
    </dgm:pt>
    <dgm:pt modelId="{9863CFE9-F1CC-4D3D-89BF-76D7A0329F82}" type="parTrans" cxnId="{000D60A1-19CA-4B2A-829B-2A0272228B42}">
      <dgm:prSet/>
      <dgm:spPr/>
      <dgm:t>
        <a:bodyPr/>
        <a:lstStyle/>
        <a:p>
          <a:endParaRPr lang="en-US"/>
        </a:p>
      </dgm:t>
    </dgm:pt>
    <dgm:pt modelId="{A72D7CC7-ECE7-4740-A90A-C814DF24AB0F}" type="sibTrans" cxnId="{000D60A1-19CA-4B2A-829B-2A0272228B42}">
      <dgm:prSet/>
      <dgm:spPr/>
      <dgm:t>
        <a:bodyPr/>
        <a:lstStyle/>
        <a:p>
          <a:endParaRPr lang="en-US"/>
        </a:p>
      </dgm:t>
    </dgm:pt>
    <dgm:pt modelId="{519B4A49-042A-4FB5-81E4-671BA7DAC89F}">
      <dgm:prSet/>
      <dgm:spPr/>
      <dgm:t>
        <a:bodyPr/>
        <a:lstStyle/>
        <a:p>
          <a:r>
            <a:rPr lang="en-US" b="1"/>
            <a:t>Active immunization: </a:t>
          </a:r>
          <a:r>
            <a:rPr lang="en-US"/>
            <a:t>the use of live attenuated infectious agents or inactivated toxins or Antigens  obtained by genetic recombination .</a:t>
          </a:r>
        </a:p>
      </dgm:t>
    </dgm:pt>
    <dgm:pt modelId="{F22BE529-53CB-452A-84E5-0FC38E39703D}" type="parTrans" cxnId="{A46A9F28-9167-4667-84F5-DAD3B3860240}">
      <dgm:prSet/>
      <dgm:spPr/>
      <dgm:t>
        <a:bodyPr/>
        <a:lstStyle/>
        <a:p>
          <a:endParaRPr lang="en-US"/>
        </a:p>
      </dgm:t>
    </dgm:pt>
    <dgm:pt modelId="{5B575F8C-59FF-494B-A930-32D7FB998079}" type="sibTrans" cxnId="{A46A9F28-9167-4667-84F5-DAD3B3860240}">
      <dgm:prSet/>
      <dgm:spPr/>
      <dgm:t>
        <a:bodyPr/>
        <a:lstStyle/>
        <a:p>
          <a:endParaRPr lang="en-US"/>
        </a:p>
      </dgm:t>
    </dgm:pt>
    <dgm:pt modelId="{087163D1-8BE3-4EF3-A58A-F69203B73D8B}">
      <dgm:prSet/>
      <dgm:spPr/>
      <dgm:t>
        <a:bodyPr/>
        <a:lstStyle/>
        <a:p>
          <a:r>
            <a:rPr lang="en-US" b="1"/>
            <a:t>Passive immunization:  </a:t>
          </a:r>
          <a:r>
            <a:rPr lang="en-US"/>
            <a:t>temporary immunity obtained by the administration of immunoglobulin or antitoxins.</a:t>
          </a:r>
        </a:p>
      </dgm:t>
    </dgm:pt>
    <dgm:pt modelId="{97764ECA-9BE9-4C96-AE32-E139FA2AF3AD}" type="parTrans" cxnId="{7551F65B-0271-4FCB-AAA4-7932674A845F}">
      <dgm:prSet/>
      <dgm:spPr/>
      <dgm:t>
        <a:bodyPr/>
        <a:lstStyle/>
        <a:p>
          <a:endParaRPr lang="en-US"/>
        </a:p>
      </dgm:t>
    </dgm:pt>
    <dgm:pt modelId="{6A87211C-C422-43C4-A273-049801D69006}" type="sibTrans" cxnId="{7551F65B-0271-4FCB-AAA4-7932674A845F}">
      <dgm:prSet/>
      <dgm:spPr/>
      <dgm:t>
        <a:bodyPr/>
        <a:lstStyle/>
        <a:p>
          <a:endParaRPr lang="en-US"/>
        </a:p>
      </dgm:t>
    </dgm:pt>
    <dgm:pt modelId="{95D2FEB6-9856-4737-B8A4-9A80AB651D3F}" type="pres">
      <dgm:prSet presAssocID="{14265B25-8180-4BA8-9582-DC5FA128B3A4}" presName="linear" presStyleCnt="0">
        <dgm:presLayoutVars>
          <dgm:animLvl val="lvl"/>
          <dgm:resizeHandles val="exact"/>
        </dgm:presLayoutVars>
      </dgm:prSet>
      <dgm:spPr/>
    </dgm:pt>
    <dgm:pt modelId="{BA6141E1-990C-436C-BB3C-7D5C157A3EC5}" type="pres">
      <dgm:prSet presAssocID="{465B4C9E-2BAD-405F-8544-614F67BCCA75}" presName="parentText" presStyleLbl="node1" presStyleIdx="0" presStyleCnt="3">
        <dgm:presLayoutVars>
          <dgm:chMax val="0"/>
          <dgm:bulletEnabled val="1"/>
        </dgm:presLayoutVars>
      </dgm:prSet>
      <dgm:spPr/>
    </dgm:pt>
    <dgm:pt modelId="{9C4AD1AC-08BE-47FC-B6B5-F6F61980019D}" type="pres">
      <dgm:prSet presAssocID="{A72D7CC7-ECE7-4740-A90A-C814DF24AB0F}" presName="spacer" presStyleCnt="0"/>
      <dgm:spPr/>
    </dgm:pt>
    <dgm:pt modelId="{2C9172E3-3619-4021-A0DB-7F2CB89614F9}" type="pres">
      <dgm:prSet presAssocID="{519B4A49-042A-4FB5-81E4-671BA7DAC89F}" presName="parentText" presStyleLbl="node1" presStyleIdx="1" presStyleCnt="3">
        <dgm:presLayoutVars>
          <dgm:chMax val="0"/>
          <dgm:bulletEnabled val="1"/>
        </dgm:presLayoutVars>
      </dgm:prSet>
      <dgm:spPr/>
    </dgm:pt>
    <dgm:pt modelId="{AE504026-70F8-445B-B8D3-4519515AD091}" type="pres">
      <dgm:prSet presAssocID="{5B575F8C-59FF-494B-A930-32D7FB998079}" presName="spacer" presStyleCnt="0"/>
      <dgm:spPr/>
    </dgm:pt>
    <dgm:pt modelId="{B2568620-70AB-4432-BBBC-899E00B917C5}" type="pres">
      <dgm:prSet presAssocID="{087163D1-8BE3-4EF3-A58A-F69203B73D8B}" presName="parentText" presStyleLbl="node1" presStyleIdx="2" presStyleCnt="3">
        <dgm:presLayoutVars>
          <dgm:chMax val="0"/>
          <dgm:bulletEnabled val="1"/>
        </dgm:presLayoutVars>
      </dgm:prSet>
      <dgm:spPr/>
    </dgm:pt>
  </dgm:ptLst>
  <dgm:cxnLst>
    <dgm:cxn modelId="{FF53F118-F988-43CA-891F-C64198B132AC}" type="presOf" srcId="{519B4A49-042A-4FB5-81E4-671BA7DAC89F}" destId="{2C9172E3-3619-4021-A0DB-7F2CB89614F9}" srcOrd="0" destOrd="0" presId="urn:microsoft.com/office/officeart/2005/8/layout/vList2"/>
    <dgm:cxn modelId="{A46A9F28-9167-4667-84F5-DAD3B3860240}" srcId="{14265B25-8180-4BA8-9582-DC5FA128B3A4}" destId="{519B4A49-042A-4FB5-81E4-671BA7DAC89F}" srcOrd="1" destOrd="0" parTransId="{F22BE529-53CB-452A-84E5-0FC38E39703D}" sibTransId="{5B575F8C-59FF-494B-A930-32D7FB998079}"/>
    <dgm:cxn modelId="{7551F65B-0271-4FCB-AAA4-7932674A845F}" srcId="{14265B25-8180-4BA8-9582-DC5FA128B3A4}" destId="{087163D1-8BE3-4EF3-A58A-F69203B73D8B}" srcOrd="2" destOrd="0" parTransId="{97764ECA-9BE9-4C96-AE32-E139FA2AF3AD}" sibTransId="{6A87211C-C422-43C4-A273-049801D69006}"/>
    <dgm:cxn modelId="{3E238A9A-7089-4F44-AF7B-129F3565D7E4}" type="presOf" srcId="{465B4C9E-2BAD-405F-8544-614F67BCCA75}" destId="{BA6141E1-990C-436C-BB3C-7D5C157A3EC5}" srcOrd="0" destOrd="0" presId="urn:microsoft.com/office/officeart/2005/8/layout/vList2"/>
    <dgm:cxn modelId="{000D60A1-19CA-4B2A-829B-2A0272228B42}" srcId="{14265B25-8180-4BA8-9582-DC5FA128B3A4}" destId="{465B4C9E-2BAD-405F-8544-614F67BCCA75}" srcOrd="0" destOrd="0" parTransId="{9863CFE9-F1CC-4D3D-89BF-76D7A0329F82}" sibTransId="{A72D7CC7-ECE7-4740-A90A-C814DF24AB0F}"/>
    <dgm:cxn modelId="{0A7027A9-C3C6-424C-95B4-F83CB5AE1411}" type="presOf" srcId="{14265B25-8180-4BA8-9582-DC5FA128B3A4}" destId="{95D2FEB6-9856-4737-B8A4-9A80AB651D3F}" srcOrd="0" destOrd="0" presId="urn:microsoft.com/office/officeart/2005/8/layout/vList2"/>
    <dgm:cxn modelId="{9F61BEE1-A83B-4931-81D7-EE0FA655DD0B}" type="presOf" srcId="{087163D1-8BE3-4EF3-A58A-F69203B73D8B}" destId="{B2568620-70AB-4432-BBBC-899E00B917C5}" srcOrd="0" destOrd="0" presId="urn:microsoft.com/office/officeart/2005/8/layout/vList2"/>
    <dgm:cxn modelId="{B2D270FA-07CE-42A7-AE44-7DF164F13637}" type="presParOf" srcId="{95D2FEB6-9856-4737-B8A4-9A80AB651D3F}" destId="{BA6141E1-990C-436C-BB3C-7D5C157A3EC5}" srcOrd="0" destOrd="0" presId="urn:microsoft.com/office/officeart/2005/8/layout/vList2"/>
    <dgm:cxn modelId="{411F9B2D-8196-4552-8ECB-D0DB7D1728FF}" type="presParOf" srcId="{95D2FEB6-9856-4737-B8A4-9A80AB651D3F}" destId="{9C4AD1AC-08BE-47FC-B6B5-F6F61980019D}" srcOrd="1" destOrd="0" presId="urn:microsoft.com/office/officeart/2005/8/layout/vList2"/>
    <dgm:cxn modelId="{9A36B90C-AA8B-4AEE-9B5A-81D30B41956A}" type="presParOf" srcId="{95D2FEB6-9856-4737-B8A4-9A80AB651D3F}" destId="{2C9172E3-3619-4021-A0DB-7F2CB89614F9}" srcOrd="2" destOrd="0" presId="urn:microsoft.com/office/officeart/2005/8/layout/vList2"/>
    <dgm:cxn modelId="{2C9058A7-D01A-4B3A-8605-01769BD9AEE0}" type="presParOf" srcId="{95D2FEB6-9856-4737-B8A4-9A80AB651D3F}" destId="{AE504026-70F8-445B-B8D3-4519515AD091}" srcOrd="3" destOrd="0" presId="urn:microsoft.com/office/officeart/2005/8/layout/vList2"/>
    <dgm:cxn modelId="{DE64122E-69FA-4ECA-BE15-358750942511}" type="presParOf" srcId="{95D2FEB6-9856-4737-B8A4-9A80AB651D3F}" destId="{B2568620-70AB-4432-BBBC-899E00B917C5}"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E2727F-DCAB-4B4D-8D60-064FC43ABB1C}"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4587E7A-D1E0-45EF-897A-193E8169C251}">
      <dgm:prSet/>
      <dgm:spPr/>
      <dgm:t>
        <a:bodyPr/>
        <a:lstStyle/>
        <a:p>
          <a:r>
            <a:rPr lang="en-US" b="1" i="0"/>
            <a:t>References :</a:t>
          </a:r>
          <a:endParaRPr lang="en-US"/>
        </a:p>
      </dgm:t>
    </dgm:pt>
    <dgm:pt modelId="{CAF77281-019E-4E01-B47D-6D80D4116357}" type="parTrans" cxnId="{39D6CA9A-08DC-4355-9A75-7D45FF7BC07F}">
      <dgm:prSet/>
      <dgm:spPr/>
      <dgm:t>
        <a:bodyPr/>
        <a:lstStyle/>
        <a:p>
          <a:endParaRPr lang="en-US"/>
        </a:p>
      </dgm:t>
    </dgm:pt>
    <dgm:pt modelId="{B72CC8EB-A910-4FDF-BCEF-790D4F07DF51}" type="sibTrans" cxnId="{39D6CA9A-08DC-4355-9A75-7D45FF7BC07F}">
      <dgm:prSet/>
      <dgm:spPr/>
      <dgm:t>
        <a:bodyPr/>
        <a:lstStyle/>
        <a:p>
          <a:endParaRPr lang="en-US"/>
        </a:p>
      </dgm:t>
    </dgm:pt>
    <dgm:pt modelId="{9357A181-52B6-4994-82BE-FFFC32575417}">
      <dgm:prSet/>
      <dgm:spPr/>
      <dgm:t>
        <a:bodyPr/>
        <a:lstStyle/>
        <a:p>
          <a:r>
            <a:rPr lang="en-US" b="1" i="0"/>
            <a:t>CDC website </a:t>
          </a:r>
          <a:endParaRPr lang="en-US"/>
        </a:p>
      </dgm:t>
    </dgm:pt>
    <dgm:pt modelId="{9A0A389C-B22F-417B-95A6-3A0238E4BD43}" type="parTrans" cxnId="{0862C5F7-3422-4C47-9652-72A1DC1AD766}">
      <dgm:prSet/>
      <dgm:spPr/>
      <dgm:t>
        <a:bodyPr/>
        <a:lstStyle/>
        <a:p>
          <a:endParaRPr lang="en-US"/>
        </a:p>
      </dgm:t>
    </dgm:pt>
    <dgm:pt modelId="{0482240D-0F92-4514-9036-28254B8EB44B}" type="sibTrans" cxnId="{0862C5F7-3422-4C47-9652-72A1DC1AD766}">
      <dgm:prSet/>
      <dgm:spPr/>
      <dgm:t>
        <a:bodyPr/>
        <a:lstStyle/>
        <a:p>
          <a:endParaRPr lang="en-US"/>
        </a:p>
      </dgm:t>
    </dgm:pt>
    <dgm:pt modelId="{919FD745-6160-44E0-B2D1-A6E7177DCE7D}">
      <dgm:prSet/>
      <dgm:spPr/>
      <dgm:t>
        <a:bodyPr/>
        <a:lstStyle/>
        <a:p>
          <a:r>
            <a:rPr lang="en-US" b="1" i="0"/>
            <a:t>WHO website </a:t>
          </a:r>
          <a:br>
            <a:rPr lang="en-US" b="1" i="0"/>
          </a:br>
          <a:endParaRPr lang="en-US"/>
        </a:p>
      </dgm:t>
    </dgm:pt>
    <dgm:pt modelId="{6B68EC63-C320-40E1-848C-E5251AB72B42}" type="parTrans" cxnId="{47563A20-631A-4E73-AA48-F9C2107C4F6A}">
      <dgm:prSet/>
      <dgm:spPr/>
      <dgm:t>
        <a:bodyPr/>
        <a:lstStyle/>
        <a:p>
          <a:endParaRPr lang="en-US"/>
        </a:p>
      </dgm:t>
    </dgm:pt>
    <dgm:pt modelId="{9AD2A0D1-5086-4909-90A8-287E305E8156}" type="sibTrans" cxnId="{47563A20-631A-4E73-AA48-F9C2107C4F6A}">
      <dgm:prSet/>
      <dgm:spPr/>
      <dgm:t>
        <a:bodyPr/>
        <a:lstStyle/>
        <a:p>
          <a:endParaRPr lang="en-US"/>
        </a:p>
      </dgm:t>
    </dgm:pt>
    <dgm:pt modelId="{28E336A8-3826-4297-A64B-39302DA0E864}" type="pres">
      <dgm:prSet presAssocID="{70E2727F-DCAB-4B4D-8D60-064FC43ABB1C}" presName="root" presStyleCnt="0">
        <dgm:presLayoutVars>
          <dgm:dir/>
          <dgm:resizeHandles val="exact"/>
        </dgm:presLayoutVars>
      </dgm:prSet>
      <dgm:spPr/>
    </dgm:pt>
    <dgm:pt modelId="{89C3E95A-6A78-4AC2-A517-EFF8A2B729BB}" type="pres">
      <dgm:prSet presAssocID="{44587E7A-D1E0-45EF-897A-193E8169C251}" presName="compNode" presStyleCnt="0"/>
      <dgm:spPr/>
    </dgm:pt>
    <dgm:pt modelId="{7763F470-14F9-48DD-BC43-2D3B89F69099}" type="pres">
      <dgm:prSet presAssocID="{44587E7A-D1E0-45EF-897A-193E8169C25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B3C5D584-EBD2-4958-976B-B56601129498}" type="pres">
      <dgm:prSet presAssocID="{44587E7A-D1E0-45EF-897A-193E8169C251}" presName="spaceRect" presStyleCnt="0"/>
      <dgm:spPr/>
    </dgm:pt>
    <dgm:pt modelId="{28D5589E-A3CB-41F9-AA80-B9F43D25AD12}" type="pres">
      <dgm:prSet presAssocID="{44587E7A-D1E0-45EF-897A-193E8169C251}" presName="textRect" presStyleLbl="revTx" presStyleIdx="0" presStyleCnt="3">
        <dgm:presLayoutVars>
          <dgm:chMax val="1"/>
          <dgm:chPref val="1"/>
        </dgm:presLayoutVars>
      </dgm:prSet>
      <dgm:spPr/>
    </dgm:pt>
    <dgm:pt modelId="{8553B0DA-FAEB-49B7-877E-515020BBBA7E}" type="pres">
      <dgm:prSet presAssocID="{B72CC8EB-A910-4FDF-BCEF-790D4F07DF51}" presName="sibTrans" presStyleCnt="0"/>
      <dgm:spPr/>
    </dgm:pt>
    <dgm:pt modelId="{8DB348E0-4AFB-4AF3-B4AC-8EA06AF6F108}" type="pres">
      <dgm:prSet presAssocID="{9357A181-52B6-4994-82BE-FFFC32575417}" presName="compNode" presStyleCnt="0"/>
      <dgm:spPr/>
    </dgm:pt>
    <dgm:pt modelId="{237CC7C2-F63A-4761-8E92-C3F74FBB8ABA}" type="pres">
      <dgm:prSet presAssocID="{9357A181-52B6-4994-82BE-FFFC3257541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7450CECB-3C17-47C5-B188-0CD66B98B1A1}" type="pres">
      <dgm:prSet presAssocID="{9357A181-52B6-4994-82BE-FFFC32575417}" presName="spaceRect" presStyleCnt="0"/>
      <dgm:spPr/>
    </dgm:pt>
    <dgm:pt modelId="{16DC0CEB-E85B-4280-BE39-BA4115DE0672}" type="pres">
      <dgm:prSet presAssocID="{9357A181-52B6-4994-82BE-FFFC32575417}" presName="textRect" presStyleLbl="revTx" presStyleIdx="1" presStyleCnt="3">
        <dgm:presLayoutVars>
          <dgm:chMax val="1"/>
          <dgm:chPref val="1"/>
        </dgm:presLayoutVars>
      </dgm:prSet>
      <dgm:spPr/>
    </dgm:pt>
    <dgm:pt modelId="{B3852265-0258-438B-9742-0183725E4D8E}" type="pres">
      <dgm:prSet presAssocID="{0482240D-0F92-4514-9036-28254B8EB44B}" presName="sibTrans" presStyleCnt="0"/>
      <dgm:spPr/>
    </dgm:pt>
    <dgm:pt modelId="{4E48689E-EB80-4F13-9824-A80928B762A5}" type="pres">
      <dgm:prSet presAssocID="{919FD745-6160-44E0-B2D1-A6E7177DCE7D}" presName="compNode" presStyleCnt="0"/>
      <dgm:spPr/>
    </dgm:pt>
    <dgm:pt modelId="{79D0FE33-7CE4-4E10-8159-F9CC93DCA0C4}" type="pres">
      <dgm:prSet presAssocID="{919FD745-6160-44E0-B2D1-A6E7177DCE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79486234-B638-4167-9E5D-2958A29C5340}" type="pres">
      <dgm:prSet presAssocID="{919FD745-6160-44E0-B2D1-A6E7177DCE7D}" presName="spaceRect" presStyleCnt="0"/>
      <dgm:spPr/>
    </dgm:pt>
    <dgm:pt modelId="{3570D35D-9477-4435-8CDE-701BAE3119B6}" type="pres">
      <dgm:prSet presAssocID="{919FD745-6160-44E0-B2D1-A6E7177DCE7D}" presName="textRect" presStyleLbl="revTx" presStyleIdx="2" presStyleCnt="3">
        <dgm:presLayoutVars>
          <dgm:chMax val="1"/>
          <dgm:chPref val="1"/>
        </dgm:presLayoutVars>
      </dgm:prSet>
      <dgm:spPr/>
    </dgm:pt>
  </dgm:ptLst>
  <dgm:cxnLst>
    <dgm:cxn modelId="{6697280E-AC0F-4D6A-8B1F-C6D5CE0EF6F6}" type="presOf" srcId="{919FD745-6160-44E0-B2D1-A6E7177DCE7D}" destId="{3570D35D-9477-4435-8CDE-701BAE3119B6}" srcOrd="0" destOrd="0" presId="urn:microsoft.com/office/officeart/2018/2/layout/IconLabelList"/>
    <dgm:cxn modelId="{B1A10817-964E-4577-9356-842A09E2E1E6}" type="presOf" srcId="{9357A181-52B6-4994-82BE-FFFC32575417}" destId="{16DC0CEB-E85B-4280-BE39-BA4115DE0672}" srcOrd="0" destOrd="0" presId="urn:microsoft.com/office/officeart/2018/2/layout/IconLabelList"/>
    <dgm:cxn modelId="{47563A20-631A-4E73-AA48-F9C2107C4F6A}" srcId="{70E2727F-DCAB-4B4D-8D60-064FC43ABB1C}" destId="{919FD745-6160-44E0-B2D1-A6E7177DCE7D}" srcOrd="2" destOrd="0" parTransId="{6B68EC63-C320-40E1-848C-E5251AB72B42}" sibTransId="{9AD2A0D1-5086-4909-90A8-287E305E8156}"/>
    <dgm:cxn modelId="{39D6CA9A-08DC-4355-9A75-7D45FF7BC07F}" srcId="{70E2727F-DCAB-4B4D-8D60-064FC43ABB1C}" destId="{44587E7A-D1E0-45EF-897A-193E8169C251}" srcOrd="0" destOrd="0" parTransId="{CAF77281-019E-4E01-B47D-6D80D4116357}" sibTransId="{B72CC8EB-A910-4FDF-BCEF-790D4F07DF51}"/>
    <dgm:cxn modelId="{E00C12DE-37E8-47BD-8ED1-D17BAA638020}" type="presOf" srcId="{44587E7A-D1E0-45EF-897A-193E8169C251}" destId="{28D5589E-A3CB-41F9-AA80-B9F43D25AD12}" srcOrd="0" destOrd="0" presId="urn:microsoft.com/office/officeart/2018/2/layout/IconLabelList"/>
    <dgm:cxn modelId="{9FE5E9DF-EEE1-46A0-9887-1EB3D84ED328}" type="presOf" srcId="{70E2727F-DCAB-4B4D-8D60-064FC43ABB1C}" destId="{28E336A8-3826-4297-A64B-39302DA0E864}" srcOrd="0" destOrd="0" presId="urn:microsoft.com/office/officeart/2018/2/layout/IconLabelList"/>
    <dgm:cxn modelId="{0862C5F7-3422-4C47-9652-72A1DC1AD766}" srcId="{70E2727F-DCAB-4B4D-8D60-064FC43ABB1C}" destId="{9357A181-52B6-4994-82BE-FFFC32575417}" srcOrd="1" destOrd="0" parTransId="{9A0A389C-B22F-417B-95A6-3A0238E4BD43}" sibTransId="{0482240D-0F92-4514-9036-28254B8EB44B}"/>
    <dgm:cxn modelId="{CB082158-4326-46CB-9F39-7DC9608C997B}" type="presParOf" srcId="{28E336A8-3826-4297-A64B-39302DA0E864}" destId="{89C3E95A-6A78-4AC2-A517-EFF8A2B729BB}" srcOrd="0" destOrd="0" presId="urn:microsoft.com/office/officeart/2018/2/layout/IconLabelList"/>
    <dgm:cxn modelId="{B0CBBBEE-39AE-4332-8CB3-25125389C5D0}" type="presParOf" srcId="{89C3E95A-6A78-4AC2-A517-EFF8A2B729BB}" destId="{7763F470-14F9-48DD-BC43-2D3B89F69099}" srcOrd="0" destOrd="0" presId="urn:microsoft.com/office/officeart/2018/2/layout/IconLabelList"/>
    <dgm:cxn modelId="{850D2826-DD96-47B3-A395-C5CFAAD11591}" type="presParOf" srcId="{89C3E95A-6A78-4AC2-A517-EFF8A2B729BB}" destId="{B3C5D584-EBD2-4958-976B-B56601129498}" srcOrd="1" destOrd="0" presId="urn:microsoft.com/office/officeart/2018/2/layout/IconLabelList"/>
    <dgm:cxn modelId="{5C419FA4-32E2-4DB6-A06F-2DCF2838C131}" type="presParOf" srcId="{89C3E95A-6A78-4AC2-A517-EFF8A2B729BB}" destId="{28D5589E-A3CB-41F9-AA80-B9F43D25AD12}" srcOrd="2" destOrd="0" presId="urn:microsoft.com/office/officeart/2018/2/layout/IconLabelList"/>
    <dgm:cxn modelId="{9828A5E2-D0B8-4CE6-BFE5-BC2440DC8443}" type="presParOf" srcId="{28E336A8-3826-4297-A64B-39302DA0E864}" destId="{8553B0DA-FAEB-49B7-877E-515020BBBA7E}" srcOrd="1" destOrd="0" presId="urn:microsoft.com/office/officeart/2018/2/layout/IconLabelList"/>
    <dgm:cxn modelId="{B335D4FE-FBEF-45E6-AB18-D8B43067F841}" type="presParOf" srcId="{28E336A8-3826-4297-A64B-39302DA0E864}" destId="{8DB348E0-4AFB-4AF3-B4AC-8EA06AF6F108}" srcOrd="2" destOrd="0" presId="urn:microsoft.com/office/officeart/2018/2/layout/IconLabelList"/>
    <dgm:cxn modelId="{D9B6E7E8-C025-4904-9977-E15135DCBC10}" type="presParOf" srcId="{8DB348E0-4AFB-4AF3-B4AC-8EA06AF6F108}" destId="{237CC7C2-F63A-4761-8E92-C3F74FBB8ABA}" srcOrd="0" destOrd="0" presId="urn:microsoft.com/office/officeart/2018/2/layout/IconLabelList"/>
    <dgm:cxn modelId="{79902B5B-B26D-4BD4-B756-6920FFD38812}" type="presParOf" srcId="{8DB348E0-4AFB-4AF3-B4AC-8EA06AF6F108}" destId="{7450CECB-3C17-47C5-B188-0CD66B98B1A1}" srcOrd="1" destOrd="0" presId="urn:microsoft.com/office/officeart/2018/2/layout/IconLabelList"/>
    <dgm:cxn modelId="{8FE8C4E5-8A12-4016-989A-65E37D8A897A}" type="presParOf" srcId="{8DB348E0-4AFB-4AF3-B4AC-8EA06AF6F108}" destId="{16DC0CEB-E85B-4280-BE39-BA4115DE0672}" srcOrd="2" destOrd="0" presId="urn:microsoft.com/office/officeart/2018/2/layout/IconLabelList"/>
    <dgm:cxn modelId="{21402320-263B-4A4E-9B65-09B8516A3D32}" type="presParOf" srcId="{28E336A8-3826-4297-A64B-39302DA0E864}" destId="{B3852265-0258-438B-9742-0183725E4D8E}" srcOrd="3" destOrd="0" presId="urn:microsoft.com/office/officeart/2018/2/layout/IconLabelList"/>
    <dgm:cxn modelId="{6D83C974-0006-4722-A4BE-2222B71EE1C1}" type="presParOf" srcId="{28E336A8-3826-4297-A64B-39302DA0E864}" destId="{4E48689E-EB80-4F13-9824-A80928B762A5}" srcOrd="4" destOrd="0" presId="urn:microsoft.com/office/officeart/2018/2/layout/IconLabelList"/>
    <dgm:cxn modelId="{5FB48136-11D8-4F38-AD96-14729C8A1FF4}" type="presParOf" srcId="{4E48689E-EB80-4F13-9824-A80928B762A5}" destId="{79D0FE33-7CE4-4E10-8159-F9CC93DCA0C4}" srcOrd="0" destOrd="0" presId="urn:microsoft.com/office/officeart/2018/2/layout/IconLabelList"/>
    <dgm:cxn modelId="{4E6A7F0C-5BE1-42F7-A5AC-7995B2F7B594}" type="presParOf" srcId="{4E48689E-EB80-4F13-9824-A80928B762A5}" destId="{79486234-B638-4167-9E5D-2958A29C5340}" srcOrd="1" destOrd="0" presId="urn:microsoft.com/office/officeart/2018/2/layout/IconLabelList"/>
    <dgm:cxn modelId="{6C66342B-FE91-4FE6-A2F8-F748E8A44807}" type="presParOf" srcId="{4E48689E-EB80-4F13-9824-A80928B762A5}" destId="{3570D35D-9477-4435-8CDE-701BAE3119B6}"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141E1-990C-436C-BB3C-7D5C157A3EC5}">
      <dsp:nvSpPr>
        <dsp:cNvPr id="0" name=""/>
        <dsp:cNvSpPr/>
      </dsp:nvSpPr>
      <dsp:spPr>
        <a:xfrm>
          <a:off x="0" y="330976"/>
          <a:ext cx="3856434" cy="11003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immunization referred to the artificial induction of immunity, it can by: </a:t>
          </a:r>
        </a:p>
      </dsp:txBody>
      <dsp:txXfrm>
        <a:off x="53716" y="384692"/>
        <a:ext cx="3749002" cy="992953"/>
      </dsp:txXfrm>
    </dsp:sp>
    <dsp:sp modelId="{2C9172E3-3619-4021-A0DB-7F2CB89614F9}">
      <dsp:nvSpPr>
        <dsp:cNvPr id="0" name=""/>
        <dsp:cNvSpPr/>
      </dsp:nvSpPr>
      <dsp:spPr>
        <a:xfrm>
          <a:off x="0" y="1477441"/>
          <a:ext cx="3856434" cy="1100385"/>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Active immunization: </a:t>
          </a:r>
          <a:r>
            <a:rPr lang="en-US" sz="1600" kern="1200"/>
            <a:t>the use of live attenuated infectious agents or inactivated toxins or Antigens  obtained by genetic recombination .</a:t>
          </a:r>
        </a:p>
      </dsp:txBody>
      <dsp:txXfrm>
        <a:off x="53716" y="1531157"/>
        <a:ext cx="3749002" cy="992953"/>
      </dsp:txXfrm>
    </dsp:sp>
    <dsp:sp modelId="{B2568620-70AB-4432-BBBC-899E00B917C5}">
      <dsp:nvSpPr>
        <dsp:cNvPr id="0" name=""/>
        <dsp:cNvSpPr/>
      </dsp:nvSpPr>
      <dsp:spPr>
        <a:xfrm>
          <a:off x="0" y="2623906"/>
          <a:ext cx="3856434" cy="1100385"/>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Passive immunization:  </a:t>
          </a:r>
          <a:r>
            <a:rPr lang="en-US" sz="1600" kern="1200"/>
            <a:t>temporary immunity obtained by the administration of immunoglobulin or antitoxins.</a:t>
          </a:r>
        </a:p>
      </dsp:txBody>
      <dsp:txXfrm>
        <a:off x="53716" y="2677622"/>
        <a:ext cx="3749002" cy="992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3F470-14F9-48DD-BC43-2D3B89F69099}">
      <dsp:nvSpPr>
        <dsp:cNvPr id="0" name=""/>
        <dsp:cNvSpPr/>
      </dsp:nvSpPr>
      <dsp:spPr>
        <a:xfrm>
          <a:off x="749317" y="361630"/>
          <a:ext cx="971544" cy="971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D5589E-A3CB-41F9-AA80-B9F43D25AD12}">
      <dsp:nvSpPr>
        <dsp:cNvPr id="0" name=""/>
        <dsp:cNvSpPr/>
      </dsp:nvSpPr>
      <dsp:spPr>
        <a:xfrm>
          <a:off x="155595" y="1631753"/>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b="1" i="0" kern="1200"/>
            <a:t>References :</a:t>
          </a:r>
          <a:endParaRPr lang="en-US" sz="2500" kern="1200"/>
        </a:p>
      </dsp:txBody>
      <dsp:txXfrm>
        <a:off x="155595" y="1631753"/>
        <a:ext cx="2158987" cy="720000"/>
      </dsp:txXfrm>
    </dsp:sp>
    <dsp:sp modelId="{237CC7C2-F63A-4761-8E92-C3F74FBB8ABA}">
      <dsp:nvSpPr>
        <dsp:cNvPr id="0" name=""/>
        <dsp:cNvSpPr/>
      </dsp:nvSpPr>
      <dsp:spPr>
        <a:xfrm>
          <a:off x="3286127" y="361630"/>
          <a:ext cx="971544" cy="971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DC0CEB-E85B-4280-BE39-BA4115DE0672}">
      <dsp:nvSpPr>
        <dsp:cNvPr id="0" name=""/>
        <dsp:cNvSpPr/>
      </dsp:nvSpPr>
      <dsp:spPr>
        <a:xfrm>
          <a:off x="2692406" y="1631753"/>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b="1" i="0" kern="1200"/>
            <a:t>CDC website </a:t>
          </a:r>
          <a:endParaRPr lang="en-US" sz="2500" kern="1200"/>
        </a:p>
      </dsp:txBody>
      <dsp:txXfrm>
        <a:off x="2692406" y="1631753"/>
        <a:ext cx="2158987" cy="720000"/>
      </dsp:txXfrm>
    </dsp:sp>
    <dsp:sp modelId="{79D0FE33-7CE4-4E10-8159-F9CC93DCA0C4}">
      <dsp:nvSpPr>
        <dsp:cNvPr id="0" name=""/>
        <dsp:cNvSpPr/>
      </dsp:nvSpPr>
      <dsp:spPr>
        <a:xfrm>
          <a:off x="5822938" y="361630"/>
          <a:ext cx="971544" cy="971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70D35D-9477-4435-8CDE-701BAE3119B6}">
      <dsp:nvSpPr>
        <dsp:cNvPr id="0" name=""/>
        <dsp:cNvSpPr/>
      </dsp:nvSpPr>
      <dsp:spPr>
        <a:xfrm>
          <a:off x="5229216" y="1631753"/>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b="1" i="0" kern="1200"/>
            <a:t>WHO website </a:t>
          </a:r>
          <a:br>
            <a:rPr lang="en-US" sz="2500" b="1" i="0" kern="1200"/>
          </a:br>
          <a:endParaRPr lang="en-US" sz="2500" kern="1200"/>
        </a:p>
      </dsp:txBody>
      <dsp:txXfrm>
        <a:off x="5229216" y="1631753"/>
        <a:ext cx="2158987"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webmd.com/children/pertussis-whooping-cough-10/slideshow-prevent-pertussis" TargetMode="External"/><Relationship Id="rId3" Type="http://schemas.openxmlformats.org/officeDocument/2006/relationships/hyperlink" Target="https://www.webmd.com/brain/default.htm" TargetMode="External"/><Relationship Id="rId7" Type="http://schemas.openxmlformats.org/officeDocument/2006/relationships/hyperlink" Target="https://www.webmd.com/brain/nerve-pain-and-nerve-damage-symptoms-and-cause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webmd.com/heart/picture-of-the-heart" TargetMode="External"/><Relationship Id="rId5" Type="http://schemas.openxmlformats.org/officeDocument/2006/relationships/hyperlink" Target="https://www.webmd.com/webmd/consumer_assets/controlled_content/healthwise/multimedia/anatomy_of_the_mouth_multimedia_tp12512.xml" TargetMode="External"/><Relationship Id="rId10" Type="http://schemas.openxmlformats.org/officeDocument/2006/relationships/hyperlink" Target="https://www.webmd.com/first-aid/coughs" TargetMode="External"/><Relationship Id="rId4" Type="http://schemas.openxmlformats.org/officeDocument/2006/relationships/hyperlink" Target="https://www.webmd.com/pain-management/muscle-spasms-cramps-charley-horse" TargetMode="External"/><Relationship Id="rId9" Type="http://schemas.openxmlformats.org/officeDocument/2006/relationships/hyperlink" Target="https://www.webmd.com/lung/breathing-problems-causes-tests-treatment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9dcea1697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9dcea1697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Chronic liver disease (e.g., persons with hepatitis C, cirrhosis, fatty liver disease, alcoholic liver disease, autoimmune hepatitis, alanine aminotransferase [ALT] or aspartate aminotransferase [AST] level greater than twice upper limit of normal)</a:t>
            </a:r>
          </a:p>
          <a:p>
            <a:endParaRPr lang="en-US" dirty="0"/>
          </a:p>
          <a:p>
            <a:r>
              <a:rPr lang="en-US" dirty="0"/>
              <a:t>- Sexual exposure risk (e.g., sex partners of hepatitis B surface antigen [</a:t>
            </a:r>
            <a:r>
              <a:rPr lang="en-US" dirty="0" err="1"/>
              <a:t>HBsAg</a:t>
            </a:r>
            <a:r>
              <a:rPr lang="en-US" dirty="0"/>
              <a:t>]-positive persons; sexually active persons not in mutually monogamous relationships; persons seeking evaluation or treatment for a sexually transmitted infection; men who have sex with men)</a:t>
            </a:r>
          </a:p>
          <a:p>
            <a:endParaRPr lang="en-US" dirty="0"/>
          </a:p>
          <a:p>
            <a:r>
              <a:rPr lang="en-US" dirty="0"/>
              <a:t>- Percutaneous or mucosal risk for exposure to blood (e.g., household contacts of </a:t>
            </a:r>
            <a:r>
              <a:rPr lang="en-US" dirty="0" err="1"/>
              <a:t>HBsAg</a:t>
            </a:r>
            <a:r>
              <a:rPr lang="en-US" dirty="0"/>
              <a:t>-positive persons; residents and staff of facilities for developmentally disabled persons; health care and public safety personnel with reasonably anticipated risk for exposure to blood or blood-contaminated body fluids; hemodialysis, peritoneal dialysis, home dialysis, and </a:t>
            </a:r>
            <a:r>
              <a:rPr lang="en-US" dirty="0" err="1"/>
              <a:t>predialysis</a:t>
            </a:r>
            <a:r>
              <a:rPr lang="en-US" dirty="0"/>
              <a:t> patients; persons with diabetes mellitus age younger than 60 years and, at discretion of treating clinician, those age 60 years or older)</a:t>
            </a:r>
          </a:p>
          <a:p>
            <a:endParaRPr lang="en-US" dirty="0"/>
          </a:p>
          <a:p>
            <a:r>
              <a:rPr lang="en-US" dirty="0"/>
              <a:t>Pregnancy if at risk for infection or severe outcome from infection during pregnancy (</a:t>
            </a:r>
            <a:r>
              <a:rPr lang="en-US" dirty="0" err="1"/>
              <a:t>Heplisav</a:t>
            </a:r>
            <a:r>
              <a:rPr lang="en-US" dirty="0"/>
              <a:t>-B not currently recommended due to lack of safety data in pregnant women)</a:t>
            </a:r>
          </a:p>
          <a:p>
            <a:endParaRPr lang="en-US" dirty="0"/>
          </a:p>
          <a:p>
            <a:r>
              <a:rPr lang="en-US" dirty="0"/>
              <a:t>Routine vaccination :</a:t>
            </a:r>
            <a:r>
              <a:rPr lang="en-US" baseline="0" dirty="0"/>
              <a:t> </a:t>
            </a:r>
            <a:r>
              <a:rPr lang="en-US" dirty="0"/>
              <a:t>Not at risk but want protection from hepatitis B (identification of risk factor not required): 2- or 3-dose series (2-dose series </a:t>
            </a:r>
            <a:r>
              <a:rPr lang="en-US" dirty="0" err="1"/>
              <a:t>Heplisav</a:t>
            </a:r>
            <a:r>
              <a:rPr lang="en-US" dirty="0"/>
              <a:t>-B at least 4 weeks apart [2-dose series </a:t>
            </a:r>
            <a:r>
              <a:rPr lang="en-US" dirty="0" err="1"/>
              <a:t>HepB</a:t>
            </a:r>
            <a:r>
              <a:rPr lang="en-US" dirty="0"/>
              <a:t> only applies when 2 doses of </a:t>
            </a:r>
            <a:r>
              <a:rPr lang="en-US" dirty="0" err="1"/>
              <a:t>Heplisav</a:t>
            </a:r>
            <a:r>
              <a:rPr lang="en-US" dirty="0"/>
              <a:t>-B are used at least 4 weeks apart] or 3-dose series </a:t>
            </a:r>
            <a:r>
              <a:rPr lang="en-US" dirty="0" err="1"/>
              <a:t>Engerix</a:t>
            </a:r>
            <a:r>
              <a:rPr lang="en-US" dirty="0"/>
              <a:t>-B or </a:t>
            </a:r>
            <a:r>
              <a:rPr lang="en-US" dirty="0" err="1"/>
              <a:t>Recombivax</a:t>
            </a:r>
            <a:r>
              <a:rPr lang="en-US" dirty="0"/>
              <a:t> HB at 0, 1, 6 months [minimum intervals: 4 weeks between doses 1 and 2/8 weeks between doses 2 and 3/16 weeks between doses 1 and 3]) or 3-dose series </a:t>
            </a:r>
            <a:r>
              <a:rPr lang="en-US" dirty="0" err="1"/>
              <a:t>HepA-HepB</a:t>
            </a:r>
            <a:r>
              <a:rPr lang="en-US" dirty="0"/>
              <a:t> (</a:t>
            </a:r>
            <a:r>
              <a:rPr lang="en-US" dirty="0" err="1"/>
              <a:t>Twinrix</a:t>
            </a:r>
            <a:r>
              <a:rPr lang="en-US" dirty="0"/>
              <a:t> at 0, 1, 6 months [minimum intervals: 4 weeks between doses 1 and 2/5 months between doses 2 and 3])</a:t>
            </a:r>
            <a:endParaRPr lang="ar-JO"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or 3-dose series (2-dose series </a:t>
            </a:r>
            <a:r>
              <a:rPr lang="en-US" dirty="0" err="1"/>
              <a:t>Heplisav</a:t>
            </a:r>
            <a:r>
              <a:rPr lang="en-US" dirty="0"/>
              <a:t>-B at least 4 weeks apart [2-dose series </a:t>
            </a:r>
            <a:r>
              <a:rPr lang="en-US" dirty="0" err="1"/>
              <a:t>HepB</a:t>
            </a:r>
            <a:r>
              <a:rPr lang="en-US" dirty="0"/>
              <a:t> only applies when 2 doses of </a:t>
            </a:r>
            <a:r>
              <a:rPr lang="en-US" dirty="0" err="1"/>
              <a:t>Heplisav</a:t>
            </a:r>
            <a:r>
              <a:rPr lang="en-US" dirty="0"/>
              <a:t>-B are used at least 4 weeks apart] </a:t>
            </a:r>
          </a:p>
          <a:p>
            <a:endParaRPr lang="en-US" dirty="0"/>
          </a:p>
          <a:p>
            <a:r>
              <a:rPr lang="en-US" dirty="0"/>
              <a:t>or 3-dose series </a:t>
            </a:r>
            <a:r>
              <a:rPr lang="en-US" dirty="0" err="1"/>
              <a:t>Engerix</a:t>
            </a:r>
            <a:r>
              <a:rPr lang="en-US" dirty="0"/>
              <a:t>-B or </a:t>
            </a:r>
            <a:r>
              <a:rPr lang="en-US" dirty="0" err="1"/>
              <a:t>Recombivax</a:t>
            </a:r>
            <a:r>
              <a:rPr lang="en-US" dirty="0"/>
              <a:t> HB at 0, 1, 6 months [minimum intervals: 4 weeks between doses 1 and 2/8 weeks between doses 2 and 3/16 weeks between doses 1 and 3]) </a:t>
            </a:r>
          </a:p>
          <a:p>
            <a:endParaRPr lang="en-US" dirty="0"/>
          </a:p>
          <a:p>
            <a:r>
              <a:rPr lang="en-US" dirty="0"/>
              <a:t>or 3-dose series </a:t>
            </a:r>
            <a:r>
              <a:rPr lang="en-US" dirty="0" err="1"/>
              <a:t>HepA-HepB</a:t>
            </a:r>
            <a:r>
              <a:rPr lang="en-US" dirty="0"/>
              <a:t> (</a:t>
            </a:r>
            <a:r>
              <a:rPr lang="en-US" dirty="0" err="1"/>
              <a:t>Twinrix</a:t>
            </a:r>
            <a:r>
              <a:rPr lang="en-US" dirty="0"/>
              <a:t> at 0, 1, 6 months [minimum intervals: 4 weeks between doses 1 and 2/5 months between doses 2 and 3])</a:t>
            </a:r>
            <a:endParaRPr lang="ar-JO"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9d76c2c3b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9d76c2c3b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Routine vaccination :</a:t>
            </a:r>
          </a:p>
          <a:p>
            <a:r>
              <a:rPr lang="en-US" dirty="0"/>
              <a:t>HPV vaccination recommended for all adults through age 26 years:</a:t>
            </a:r>
          </a:p>
          <a:p>
            <a:pPr marL="158750" indent="0">
              <a:buNone/>
            </a:pPr>
            <a:r>
              <a:rPr lang="en-US" dirty="0"/>
              <a:t> 2- or 3-dose series depending on age at initial vaccination or condition: </a:t>
            </a:r>
          </a:p>
          <a:p>
            <a:pPr marL="158750" indent="0">
              <a:buNone/>
            </a:pPr>
            <a:endParaRPr lang="en-US"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dirty="0"/>
              <a:t>-Age 9 through 14 years at initial vaccination and received 1 dose or 2 doses less than 5 months apart: 1 dose</a:t>
            </a:r>
          </a:p>
          <a:p>
            <a:pPr marL="158750" marR="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dirty="0"/>
              <a:t> -Age 9 through 14 years at initial vaccination and received 2 doses at least 5 months apart: HPV vaccination complete, no additional dose needed. </a:t>
            </a:r>
          </a:p>
          <a:p>
            <a:pPr marL="158750" marR="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dirty="0"/>
              <a:t> If completed valid vaccination series with any HPV vaccine, no additional doses needed</a:t>
            </a:r>
          </a:p>
          <a:p>
            <a:pPr marL="158750" marR="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lang="en-US" dirty="0"/>
          </a:p>
          <a:p>
            <a:pPr marL="158750" indent="0">
              <a:buNone/>
            </a:pPr>
            <a:r>
              <a:rPr lang="en-US" dirty="0"/>
              <a:t>-Age 15 years or older at initial vaccination:</a:t>
            </a:r>
          </a:p>
          <a:p>
            <a:pPr marL="158750" indent="0">
              <a:buNone/>
            </a:pPr>
            <a:r>
              <a:rPr lang="en-US" dirty="0"/>
              <a:t> 3-dose series at 0, 1–2, 6 months (minimum intervals: 4 weeks between doses 1 and 2/12 weeks between doses 2 and 3/5 months between doses 1 and 3; repeat dose if administered too soon) </a:t>
            </a:r>
          </a:p>
          <a:p>
            <a:pPr marL="158750" indent="0">
              <a:buNone/>
            </a:pPr>
            <a:endParaRPr lang="en-US" dirty="0"/>
          </a:p>
          <a:p>
            <a:pPr marL="158750" indent="0">
              <a:buNone/>
            </a:pPr>
            <a:endParaRPr lang="en-US" dirty="0"/>
          </a:p>
          <a:p>
            <a:pPr marL="158750" indent="0">
              <a:buNone/>
            </a:pPr>
            <a:r>
              <a:rPr lang="en-US" dirty="0"/>
              <a:t> </a:t>
            </a:r>
            <a:r>
              <a:rPr lang="en-US" dirty="0" err="1"/>
              <a:t>yAge</a:t>
            </a:r>
            <a:r>
              <a:rPr lang="en-US" dirty="0"/>
              <a:t> 27 through 45 years based on shared clinical decision-making: - 2- or 3-dose series as above Special situations y Pregnancy through age 26 years: HPV vaccination is not recommended until after pregnancy; no intervention needed if vaccinated while </a:t>
            </a:r>
            <a:r>
              <a:rPr lang="en-US" dirty="0" err="1"/>
              <a:t>preg</a:t>
            </a:r>
            <a:endParaRPr lang="ar-JO"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9d76c2c3b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9d76c2c3b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solidFill>
                  <a:schemeClr val="bg1"/>
                </a:solidFill>
                <a:latin typeface="Helvetica" panose="020B0604020202020204" pitchFamily="34" charset="0"/>
              </a:rPr>
              <a:t>Hib also causes potentially severe inflammatory infections of the face, mouth, blood, epiglottis, joints, heart, bones, peritoneum, and trachea. Although this problem occurs worldwide the burden of Hib disease was considerably higher in resource-poor countries, prior to the introduction of the vaccine into their national immunization </a:t>
            </a:r>
            <a:r>
              <a:rPr lang="en-US" dirty="0" err="1">
                <a:solidFill>
                  <a:schemeClr val="bg1"/>
                </a:solidFill>
                <a:latin typeface="Helvetica" panose="020B0604020202020204" pitchFamily="34" charset="0"/>
              </a:rPr>
              <a:t>programmes</a:t>
            </a:r>
            <a:r>
              <a:rPr lang="en-US" dirty="0">
                <a:solidFill>
                  <a:schemeClr val="bg1"/>
                </a:solidFill>
                <a:latin typeface="Helvetica" panose="020B0604020202020204" pitchFamily="34" charset="0"/>
              </a:rPr>
              <a:t>.</a:t>
            </a:r>
          </a:p>
          <a:p>
            <a:endParaRPr lang="ar-JO"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9d76c2c3b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9d76c2c3b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contain small amounts of egg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protein because they're cultured</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either in eggs or in chick embryos. 1﻿ This raises a potential concern for people who are allergic to egg protein</a:t>
            </a:r>
          </a:p>
          <a:p>
            <a:endPar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endParaRPr>
          </a:p>
          <a:p>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Eggs are one of the most common allergy-causing foods for children.</a:t>
            </a:r>
          </a:p>
          <a:p>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Egg allergy symptoms usually occur a few minutes to a few hours after eating eggs or foods containing eggs. Signs and symptoms range from mild to severe and can include skin rashes, hives, nasal congestion, and vomiting or other digestive problems. Rarely, egg allergy can cause anaphylaxis — a life-threatening reaction</a:t>
            </a:r>
          </a:p>
          <a:p>
            <a:endParaRPr lang="ar-JO"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a:t>The </a:t>
            </a:r>
            <a:r>
              <a:rPr lang="en-US" b="1" i="1" u="sng" dirty="0">
                <a:solidFill>
                  <a:schemeClr val="accent1"/>
                </a:solidFill>
              </a:rPr>
              <a:t>inactivated type </a:t>
            </a:r>
            <a:r>
              <a:rPr lang="en-US" dirty="0"/>
              <a:t>is </a:t>
            </a:r>
            <a:r>
              <a:rPr lang="en-US" dirty="0">
                <a:solidFill>
                  <a:schemeClr val="accent1"/>
                </a:solidFill>
              </a:rPr>
              <a:t>given to all age group more than 19years </a:t>
            </a:r>
            <a:r>
              <a:rPr lang="en-US" dirty="0"/>
              <a:t>old annually except some special cases .intramuscular</a:t>
            </a:r>
            <a:r>
              <a:rPr lang="en-US" baseline="0" dirty="0"/>
              <a:t> /intradermal..</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endParaRPr lang="en-US" baseline="0" dirty="0"/>
          </a:p>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baseline="0" dirty="0" err="1"/>
              <a:t>LAIV:intranasal</a:t>
            </a:r>
            <a:r>
              <a:rPr lang="en-US" baseline="0" dirty="0"/>
              <a:t> </a:t>
            </a:r>
            <a:endParaRPr lang="en-US" dirty="0"/>
          </a:p>
          <a:p>
            <a:endParaRPr lang="ar-JO"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9dcea1697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9dcea1697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9d76c2c3bb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9d76c2c3bb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9dcea169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9dcea169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9d76c2c3b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9d76c2c3b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9dcea169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9dcea169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a:xfrm>
            <a:off x="380365" y="4343400"/>
            <a:ext cx="6270625" cy="4114800"/>
          </a:xfrm>
          <a:solidFill>
            <a:srgbClr val="FFFF00"/>
          </a:solidFill>
        </p:spPr>
        <p:txBody>
          <a:bodyPr/>
          <a:lstStyle/>
          <a:p>
            <a:pPr lvl="1" algn="l">
              <a:buFont typeface="Wingdings" panose="05000000000000000000" charset="0"/>
              <a:buChar char="v"/>
            </a:pPr>
            <a:r>
              <a:rPr lang="en-US" sz="1400" b="1" dirty="0">
                <a:solidFill>
                  <a:schemeClr val="accent1"/>
                </a:solidFill>
                <a:effectLst>
                  <a:outerShdw blurRad="38100" dist="25400" dir="5400000" algn="ctr" rotWithShape="0">
                    <a:srgbClr val="6E747A">
                      <a:alpha val="43000"/>
                    </a:srgbClr>
                  </a:outerShdw>
                </a:effectLst>
                <a:sym typeface="+mn-ea"/>
              </a:rPr>
              <a:t>Tetanus</a:t>
            </a:r>
            <a:r>
              <a:rPr lang="en-US" sz="1400" dirty="0">
                <a:solidFill>
                  <a:schemeClr val="accent1"/>
                </a:solidFill>
                <a:effectLst>
                  <a:outerShdw blurRad="38100" dist="25400" dir="5400000" algn="ctr" rotWithShape="0">
                    <a:srgbClr val="6E747A">
                      <a:alpha val="43000"/>
                    </a:srgbClr>
                  </a:outerShdw>
                </a:effectLst>
                <a:sym typeface="+mn-ea"/>
              </a:rPr>
              <a:t> enters the body through a wound or cut. It affects the </a:t>
            </a:r>
            <a:r>
              <a:rPr lang="en-US" sz="1400" dirty="0">
                <a:solidFill>
                  <a:schemeClr val="accent1"/>
                </a:solidFill>
                <a:effectLst>
                  <a:outerShdw blurRad="38100" dist="25400" dir="5400000" algn="ctr" rotWithShape="0">
                    <a:srgbClr val="6E747A">
                      <a:alpha val="43000"/>
                    </a:srgbClr>
                  </a:outerShdw>
                </a:effectLst>
                <a:sym typeface="+mn-ea"/>
                <a:hlinkClick r:id="rId3"/>
              </a:rPr>
              <a:t>brain and nervous system</a:t>
            </a:r>
            <a:r>
              <a:rPr lang="en-US" sz="1400" dirty="0">
                <a:solidFill>
                  <a:schemeClr val="accent1"/>
                </a:solidFill>
                <a:effectLst>
                  <a:outerShdw blurRad="38100" dist="25400" dir="5400000" algn="ctr" rotWithShape="0">
                    <a:srgbClr val="6E747A">
                      <a:alpha val="43000"/>
                    </a:srgbClr>
                  </a:outerShdw>
                </a:effectLst>
                <a:sym typeface="+mn-ea"/>
              </a:rPr>
              <a:t> and causes extremely painful </a:t>
            </a:r>
            <a:r>
              <a:rPr lang="en-US" sz="1400" dirty="0">
                <a:solidFill>
                  <a:schemeClr val="accent1"/>
                </a:solidFill>
                <a:effectLst>
                  <a:outerShdw blurRad="38100" dist="25400" dir="5400000" algn="ctr" rotWithShape="0">
                    <a:srgbClr val="6E747A">
                      <a:alpha val="43000"/>
                    </a:srgbClr>
                  </a:outerShdw>
                </a:effectLst>
                <a:sym typeface="+mn-ea"/>
                <a:hlinkClick r:id="rId4"/>
              </a:rPr>
              <a:t>muscle spasms</a:t>
            </a:r>
            <a:r>
              <a:rPr lang="en-US" sz="1400" dirty="0">
                <a:solidFill>
                  <a:schemeClr val="accent1"/>
                </a:solidFill>
                <a:effectLst>
                  <a:outerShdw blurRad="38100" dist="25400" dir="5400000" algn="ctr" rotWithShape="0">
                    <a:srgbClr val="6E747A">
                      <a:alpha val="43000"/>
                    </a:srgbClr>
                  </a:outerShdw>
                </a:effectLst>
                <a:sym typeface="+mn-ea"/>
              </a:rPr>
              <a:t>. Spasms of the jaw can make it impossible for you to open your </a:t>
            </a:r>
            <a:r>
              <a:rPr lang="en-US" sz="1400" dirty="0">
                <a:solidFill>
                  <a:schemeClr val="accent1"/>
                </a:solidFill>
                <a:effectLst>
                  <a:outerShdw blurRad="38100" dist="25400" dir="5400000" algn="ctr" rotWithShape="0">
                    <a:srgbClr val="6E747A">
                      <a:alpha val="43000"/>
                    </a:srgbClr>
                  </a:outerShdw>
                </a:effectLst>
                <a:sym typeface="+mn-ea"/>
                <a:hlinkClick r:id="rId5"/>
              </a:rPr>
              <a:t>mouth</a:t>
            </a:r>
            <a:r>
              <a:rPr lang="en-US" sz="1400" dirty="0">
                <a:solidFill>
                  <a:schemeClr val="accent1"/>
                </a:solidFill>
                <a:effectLst>
                  <a:outerShdw blurRad="38100" dist="25400" dir="5400000" algn="ctr" rotWithShape="0">
                    <a:srgbClr val="6E747A">
                      <a:alpha val="43000"/>
                    </a:srgbClr>
                  </a:outerShdw>
                </a:effectLst>
                <a:sym typeface="+mn-ea"/>
              </a:rPr>
              <a:t>. This condition is often called "lockjaw." Tetanus kills one out of five people infected with the disease.</a:t>
            </a:r>
            <a:endParaRPr lang="en-US" sz="1400" dirty="0">
              <a:solidFill>
                <a:schemeClr val="accent1"/>
              </a:solidFill>
              <a:effectLst>
                <a:outerShdw blurRad="38100" dist="25400" dir="5400000" algn="ctr" rotWithShape="0">
                  <a:srgbClr val="6E747A">
                    <a:alpha val="43000"/>
                  </a:srgbClr>
                </a:outerShdw>
              </a:effectLst>
            </a:endParaRPr>
          </a:p>
          <a:p>
            <a:pPr lvl="1" algn="l">
              <a:buFont typeface="Wingdings" panose="05000000000000000000" charset="0"/>
              <a:buChar char="v"/>
            </a:pPr>
            <a:r>
              <a:rPr lang="en-US" sz="1400" b="1" dirty="0">
                <a:solidFill>
                  <a:schemeClr val="accent1"/>
                </a:solidFill>
                <a:effectLst>
                  <a:outerShdw blurRad="38100" dist="25400" dir="5400000" algn="ctr" rotWithShape="0">
                    <a:srgbClr val="6E747A">
                      <a:alpha val="43000"/>
                    </a:srgbClr>
                  </a:outerShdw>
                </a:effectLst>
                <a:sym typeface="+mn-ea"/>
              </a:rPr>
              <a:t>Diphtheria</a:t>
            </a:r>
            <a:r>
              <a:rPr lang="en-US" sz="1400" dirty="0">
                <a:solidFill>
                  <a:schemeClr val="accent1"/>
                </a:solidFill>
                <a:effectLst>
                  <a:outerShdw blurRad="38100" dist="25400" dir="5400000" algn="ctr" rotWithShape="0">
                    <a:srgbClr val="6E747A">
                      <a:alpha val="43000"/>
                    </a:srgbClr>
                  </a:outerShdw>
                </a:effectLst>
                <a:sym typeface="+mn-ea"/>
              </a:rPr>
              <a:t> is a very contagious infection that makes it difficult to breathe. In severe cases, it can cause </a:t>
            </a:r>
            <a:r>
              <a:rPr lang="en-US" sz="1400" dirty="0">
                <a:solidFill>
                  <a:schemeClr val="accent1"/>
                </a:solidFill>
                <a:effectLst>
                  <a:outerShdw blurRad="38100" dist="25400" dir="5400000" algn="ctr" rotWithShape="0">
                    <a:srgbClr val="6E747A">
                      <a:alpha val="43000"/>
                    </a:srgbClr>
                  </a:outerShdw>
                </a:effectLst>
                <a:sym typeface="+mn-ea"/>
                <a:hlinkClick r:id="rId6"/>
              </a:rPr>
              <a:t>heart</a:t>
            </a:r>
            <a:r>
              <a:rPr lang="en-US" sz="1400" dirty="0">
                <a:solidFill>
                  <a:schemeClr val="accent1"/>
                </a:solidFill>
                <a:effectLst>
                  <a:outerShdw blurRad="38100" dist="25400" dir="5400000" algn="ctr" rotWithShape="0">
                    <a:srgbClr val="6E747A">
                      <a:alpha val="43000"/>
                    </a:srgbClr>
                  </a:outerShdw>
                </a:effectLst>
                <a:sym typeface="+mn-ea"/>
              </a:rPr>
              <a:t> and </a:t>
            </a:r>
            <a:r>
              <a:rPr lang="en-US" sz="1400" dirty="0">
                <a:solidFill>
                  <a:schemeClr val="accent1"/>
                </a:solidFill>
                <a:effectLst>
                  <a:outerShdw blurRad="38100" dist="25400" dir="5400000" algn="ctr" rotWithShape="0">
                    <a:srgbClr val="6E747A">
                      <a:alpha val="43000"/>
                    </a:srgbClr>
                  </a:outerShdw>
                </a:effectLst>
                <a:sym typeface="+mn-ea"/>
                <a:hlinkClick r:id="rId7"/>
              </a:rPr>
              <a:t>nerve damage</a:t>
            </a:r>
            <a:r>
              <a:rPr lang="en-US" sz="1400" dirty="0">
                <a:solidFill>
                  <a:schemeClr val="accent1"/>
                </a:solidFill>
                <a:effectLst>
                  <a:outerShdw blurRad="38100" dist="25400" dir="5400000" algn="ctr" rotWithShape="0">
                    <a:srgbClr val="6E747A">
                      <a:alpha val="43000"/>
                    </a:srgbClr>
                  </a:outerShdw>
                </a:effectLst>
                <a:sym typeface="+mn-ea"/>
              </a:rPr>
              <a:t>.</a:t>
            </a:r>
            <a:endParaRPr lang="en-US" sz="1400" dirty="0">
              <a:solidFill>
                <a:schemeClr val="accent1"/>
              </a:solidFill>
              <a:effectLst>
                <a:outerShdw blurRad="38100" dist="25400" dir="5400000" algn="ctr" rotWithShape="0">
                  <a:srgbClr val="6E747A">
                    <a:alpha val="43000"/>
                  </a:srgbClr>
                </a:outerShdw>
              </a:effectLst>
            </a:endParaRPr>
          </a:p>
          <a:p>
            <a:pPr lvl="1" algn="l">
              <a:buFont typeface="Wingdings" panose="05000000000000000000" charset="0"/>
              <a:buChar char="v"/>
            </a:pPr>
            <a:r>
              <a:rPr lang="en-US" sz="1400" b="1" dirty="0">
                <a:solidFill>
                  <a:schemeClr val="accent1"/>
                </a:solidFill>
                <a:effectLst>
                  <a:outerShdw blurRad="38100" dist="25400" dir="5400000" algn="ctr" rotWithShape="0">
                    <a:srgbClr val="6E747A">
                      <a:alpha val="43000"/>
                    </a:srgbClr>
                  </a:outerShdw>
                </a:effectLst>
                <a:sym typeface="+mn-ea"/>
              </a:rPr>
              <a:t>Pertussis</a:t>
            </a:r>
            <a:r>
              <a:rPr lang="en-US" sz="1400" dirty="0">
                <a:solidFill>
                  <a:schemeClr val="accent1"/>
                </a:solidFill>
                <a:effectLst>
                  <a:outerShdw blurRad="38100" dist="25400" dir="5400000" algn="ctr" rotWithShape="0">
                    <a:srgbClr val="6E747A">
                      <a:alpha val="43000"/>
                    </a:srgbClr>
                  </a:outerShdw>
                </a:effectLst>
                <a:sym typeface="+mn-ea"/>
              </a:rPr>
              <a:t>, or </a:t>
            </a:r>
            <a:r>
              <a:rPr lang="en-US" sz="1400" dirty="0">
                <a:solidFill>
                  <a:schemeClr val="accent1"/>
                </a:solidFill>
                <a:effectLst>
                  <a:outerShdw blurRad="38100" dist="25400" dir="5400000" algn="ctr" rotWithShape="0">
                    <a:srgbClr val="6E747A">
                      <a:alpha val="43000"/>
                    </a:srgbClr>
                  </a:outerShdw>
                </a:effectLst>
                <a:sym typeface="+mn-ea"/>
                <a:hlinkClick r:id="rId8"/>
              </a:rPr>
              <a:t>whooping cough</a:t>
            </a:r>
            <a:r>
              <a:rPr lang="en-US" sz="1400" dirty="0">
                <a:solidFill>
                  <a:schemeClr val="accent1"/>
                </a:solidFill>
                <a:effectLst>
                  <a:outerShdw blurRad="38100" dist="25400" dir="5400000" algn="ctr" rotWithShape="0">
                    <a:srgbClr val="6E747A">
                      <a:alpha val="43000"/>
                    </a:srgbClr>
                  </a:outerShdw>
                </a:effectLst>
                <a:sym typeface="+mn-ea"/>
              </a:rPr>
              <a:t>, is an extremely contagious respiratory infection that can lead to severe </a:t>
            </a:r>
            <a:r>
              <a:rPr lang="en-US" sz="1400" dirty="0">
                <a:solidFill>
                  <a:schemeClr val="accent1"/>
                </a:solidFill>
                <a:effectLst>
                  <a:outerShdw blurRad="38100" dist="25400" dir="5400000" algn="ctr" rotWithShape="0">
                    <a:srgbClr val="6E747A">
                      <a:alpha val="43000"/>
                    </a:srgbClr>
                  </a:outerShdw>
                </a:effectLst>
                <a:sym typeface="+mn-ea"/>
                <a:hlinkClick r:id="rId9"/>
              </a:rPr>
              <a:t>breathing problems</a:t>
            </a:r>
            <a:r>
              <a:rPr lang="en-US" sz="1400" dirty="0">
                <a:solidFill>
                  <a:schemeClr val="accent1"/>
                </a:solidFill>
                <a:effectLst>
                  <a:outerShdw blurRad="38100" dist="25400" dir="5400000" algn="ctr" rotWithShape="0">
                    <a:srgbClr val="6E747A">
                      <a:alpha val="43000"/>
                    </a:srgbClr>
                  </a:outerShdw>
                </a:effectLst>
                <a:sym typeface="+mn-ea"/>
              </a:rPr>
              <a:t>, especially in infants. </a:t>
            </a:r>
            <a:r>
              <a:rPr lang="en-US" sz="1400" dirty="0" err="1">
                <a:solidFill>
                  <a:schemeClr val="accent1"/>
                </a:solidFill>
                <a:effectLst>
                  <a:outerShdw blurRad="38100" dist="25400" dir="5400000" algn="ctr" rotWithShape="0">
                    <a:srgbClr val="6E747A">
                      <a:alpha val="43000"/>
                    </a:srgbClr>
                  </a:outerShdw>
                </a:effectLst>
                <a:sym typeface="+mn-ea"/>
              </a:rPr>
              <a:t>Pertussis</a:t>
            </a:r>
            <a:r>
              <a:rPr lang="en-US" sz="1400" dirty="0">
                <a:solidFill>
                  <a:schemeClr val="accent1"/>
                </a:solidFill>
                <a:effectLst>
                  <a:outerShdw blurRad="38100" dist="25400" dir="5400000" algn="ctr" rotWithShape="0">
                    <a:srgbClr val="6E747A">
                      <a:alpha val="43000"/>
                    </a:srgbClr>
                  </a:outerShdw>
                </a:effectLst>
                <a:sym typeface="+mn-ea"/>
              </a:rPr>
              <a:t> first appears like an ordinary cold, but then causes intense, uncontrollable </a:t>
            </a:r>
            <a:r>
              <a:rPr lang="en-US" sz="1400" u="sng" dirty="0">
                <a:solidFill>
                  <a:schemeClr val="accent1"/>
                </a:solidFill>
                <a:effectLst>
                  <a:outerShdw blurRad="38100" dist="25400" dir="5400000" algn="ctr" rotWithShape="0">
                    <a:srgbClr val="6E747A">
                      <a:alpha val="43000"/>
                    </a:srgbClr>
                  </a:outerShdw>
                </a:effectLst>
                <a:sym typeface="+mn-ea"/>
                <a:hlinkClick r:id="rId10"/>
              </a:rPr>
              <a:t>coughing</a:t>
            </a:r>
            <a:r>
              <a:rPr lang="en-US" sz="1400" dirty="0">
                <a:solidFill>
                  <a:schemeClr val="accent1"/>
                </a:solidFill>
                <a:effectLst>
                  <a:outerShdw blurRad="38100" dist="25400" dir="5400000" algn="ctr" rotWithShape="0">
                    <a:srgbClr val="6E747A">
                      <a:alpha val="43000"/>
                    </a:srgbClr>
                  </a:outerShdw>
                </a:effectLst>
                <a:sym typeface="+mn-ea"/>
              </a:rPr>
              <a:t> spells. A "whoop" noise is heard when the person tries to take a breath</a:t>
            </a:r>
            <a:endParaRPr lang="ar-JO" sz="1400" dirty="0">
              <a:solidFill>
                <a:schemeClr val="accent1"/>
              </a:solidFill>
              <a:effectLst>
                <a:outerShdw blurRad="38100" dist="25400" dir="5400000" algn="ctr" rotWithShape="0">
                  <a:srgbClr val="6E747A">
                    <a:alpha val="43000"/>
                  </a:srgbClr>
                </a:outerShdw>
              </a:effectLst>
            </a:endParaRPr>
          </a:p>
          <a:p>
            <a:pPr algn="l">
              <a:buFont typeface="Wingdings" panose="05000000000000000000" charset="0"/>
              <a:buChar char="v"/>
            </a:pPr>
            <a:endParaRPr lang="ar-JO" sz="1400" dirty="0">
              <a:solidFill>
                <a:schemeClr val="accent1"/>
              </a:solidFill>
              <a:effectLst>
                <a:outerShdw blurRad="38100" dist="25400" dir="5400000" algn="ctr" rotWithShape="0">
                  <a:srgbClr val="6E747A">
                    <a:alpha val="43000"/>
                  </a:srgbClr>
                </a:outerShdw>
              </a:effectLs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9dcea169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9dcea169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a:xfrm>
            <a:off x="0" y="4343400"/>
            <a:ext cx="6669405" cy="4114800"/>
          </a:xfrm>
          <a:solidFill>
            <a:srgbClr val="FFFF00"/>
          </a:solidFill>
        </p:spPr>
        <p:txBody>
          <a:bodyPr/>
          <a:lstStyle/>
          <a:p>
            <a:r>
              <a:rPr lang="en-US" sz="2400" i="1" dirty="0">
                <a:solidFill>
                  <a:schemeClr val="accent1"/>
                </a:solidFill>
                <a:effectLst>
                  <a:outerShdw blurRad="38100" dist="25400" dir="5400000" algn="ctr" rotWithShape="0">
                    <a:srgbClr val="6E747A">
                      <a:alpha val="43000"/>
                    </a:srgbClr>
                  </a:outerShdw>
                </a:effectLst>
                <a:sym typeface="+mn-ea"/>
              </a:rPr>
              <a:t>Streptococcus pneumoniae</a:t>
            </a:r>
            <a:r>
              <a:rPr lang="en-US" sz="2400" dirty="0">
                <a:solidFill>
                  <a:schemeClr val="accent1"/>
                </a:solidFill>
                <a:effectLst>
                  <a:outerShdw blurRad="38100" dist="25400" dir="5400000" algn="ctr" rotWithShape="0">
                    <a:srgbClr val="6E747A">
                      <a:alpha val="43000"/>
                    </a:srgbClr>
                  </a:outerShdw>
                </a:effectLst>
                <a:sym typeface="+mn-ea"/>
              </a:rPr>
              <a:t> bacteria, or pneumococcus, can cause ear infections , sinus </a:t>
            </a:r>
            <a:r>
              <a:rPr lang="en-US" sz="2400" dirty="0" err="1">
                <a:solidFill>
                  <a:schemeClr val="accent1"/>
                </a:solidFill>
                <a:effectLst>
                  <a:outerShdw blurRad="38100" dist="25400" dir="5400000" algn="ctr" rotWithShape="0">
                    <a:srgbClr val="6E747A">
                      <a:alpha val="43000"/>
                    </a:srgbClr>
                  </a:outerShdw>
                </a:effectLst>
                <a:sym typeface="+mn-ea"/>
              </a:rPr>
              <a:t>infetions</a:t>
            </a:r>
            <a:r>
              <a:rPr lang="en-US" sz="2400" dirty="0">
                <a:solidFill>
                  <a:schemeClr val="accent1"/>
                </a:solidFill>
                <a:effectLst>
                  <a:outerShdw blurRad="38100" dist="25400" dir="5400000" algn="ctr" rotWithShape="0">
                    <a:srgbClr val="6E747A">
                      <a:alpha val="43000"/>
                    </a:srgbClr>
                  </a:outerShdw>
                </a:effectLst>
                <a:sym typeface="+mn-ea"/>
              </a:rPr>
              <a:t> ,meningitis </a:t>
            </a:r>
            <a:r>
              <a:rPr lang="en-US" sz="2400" u="sng" dirty="0">
                <a:solidFill>
                  <a:schemeClr val="accent1"/>
                </a:solidFill>
                <a:effectLst>
                  <a:outerShdw blurRad="38100" dist="25400" dir="5400000" algn="ctr" rotWithShape="0">
                    <a:srgbClr val="6E747A">
                      <a:alpha val="43000"/>
                    </a:srgbClr>
                  </a:outerShdw>
                </a:effectLst>
                <a:sym typeface="+mn-ea"/>
              </a:rPr>
              <a:t>Besides pneumonia  and </a:t>
            </a:r>
            <a:r>
              <a:rPr lang="en-US" sz="2400" dirty="0">
                <a:solidFill>
                  <a:schemeClr val="accent1"/>
                </a:solidFill>
                <a:effectLst>
                  <a:outerShdw blurRad="38100" dist="25400" dir="5400000" algn="ctr" rotWithShape="0">
                    <a:srgbClr val="6E747A">
                      <a:alpha val="43000"/>
                    </a:srgbClr>
                  </a:outerShdw>
                </a:effectLst>
                <a:sym typeface="+mn-ea"/>
              </a:rPr>
              <a:t> is the most common cause of bloodstream infections in young children.</a:t>
            </a:r>
            <a:endParaRPr lang="ar-JO" sz="2400" u="sng" dirty="0">
              <a:solidFill>
                <a:schemeClr val="accent1"/>
              </a:solidFill>
              <a:effectLst>
                <a:outerShdw blurRad="38100" dist="25400" dir="5400000" algn="ctr" rotWithShape="0">
                  <a:srgbClr val="6E747A">
                    <a:alpha val="43000"/>
                  </a:srgbClr>
                </a:outerShdw>
              </a:effectLst>
            </a:endParaRPr>
          </a:p>
          <a:p>
            <a:endParaRPr lang="ar-JO" sz="2400" u="sng" dirty="0">
              <a:solidFill>
                <a:schemeClr val="accent1"/>
              </a:solidFill>
              <a:effectLst>
                <a:outerShdw blurRad="38100" dist="25400" dir="5400000" algn="ctr" rotWithShape="0">
                  <a:srgbClr val="6E747A">
                    <a:alpha val="43000"/>
                  </a:srgbClr>
                </a:outerShdw>
              </a:effectLs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9dcea169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9dcea169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9dcea1697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9dcea1697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a:xfrm>
            <a:off x="188595" y="4343400"/>
            <a:ext cx="6533515" cy="4114800"/>
          </a:xfrm>
          <a:solidFill>
            <a:srgbClr val="FFFF00"/>
          </a:solidFill>
        </p:spPr>
        <p:txBody>
          <a:bodyPr/>
          <a:lstStyle/>
          <a:p>
            <a:pPr algn="l" rtl="0"/>
            <a:r>
              <a:rPr lang="en-US" sz="2800" dirty="0">
                <a:solidFill>
                  <a:schemeClr val="accent1"/>
                </a:solidFill>
                <a:effectLst>
                  <a:outerShdw blurRad="38100" dist="25400" dir="5400000" algn="ctr" rotWithShape="0">
                    <a:srgbClr val="6E747A">
                      <a:alpha val="43000"/>
                    </a:srgbClr>
                  </a:outerShdw>
                </a:effectLst>
                <a:sym typeface="+mn-ea"/>
              </a:rPr>
              <a:t>Chickenpox, also known as </a:t>
            </a:r>
            <a:r>
              <a:rPr lang="en-US" sz="2800" b="1" dirty="0">
                <a:solidFill>
                  <a:schemeClr val="accent1"/>
                </a:solidFill>
                <a:effectLst>
                  <a:outerShdw blurRad="38100" dist="25400" dir="5400000" algn="ctr" rotWithShape="0">
                    <a:srgbClr val="6E747A">
                      <a:alpha val="43000"/>
                    </a:srgbClr>
                  </a:outerShdw>
                </a:effectLst>
                <a:sym typeface="+mn-ea"/>
              </a:rPr>
              <a:t>varicella</a:t>
            </a:r>
            <a:r>
              <a:rPr lang="en-US" sz="2800" dirty="0">
                <a:solidFill>
                  <a:schemeClr val="accent1"/>
                </a:solidFill>
                <a:effectLst>
                  <a:outerShdw blurRad="38100" dist="25400" dir="5400000" algn="ctr" rotWithShape="0">
                    <a:srgbClr val="6E747A">
                      <a:alpha val="43000"/>
                    </a:srgbClr>
                  </a:outerShdw>
                </a:effectLst>
                <a:sym typeface="+mn-ea"/>
              </a:rPr>
              <a:t>, is a highly contagious disease caused by the initial infection with </a:t>
            </a:r>
            <a:r>
              <a:rPr lang="en-US" sz="2800" b="1" dirty="0">
                <a:solidFill>
                  <a:schemeClr val="accent1"/>
                </a:solidFill>
                <a:effectLst>
                  <a:outerShdw blurRad="38100" dist="25400" dir="5400000" algn="ctr" rotWithShape="0">
                    <a:srgbClr val="6E747A">
                      <a:alpha val="43000"/>
                    </a:srgbClr>
                  </a:outerShdw>
                </a:effectLst>
                <a:sym typeface="+mn-ea"/>
              </a:rPr>
              <a:t>varicella</a:t>
            </a:r>
            <a:r>
              <a:rPr lang="en-US" sz="2800" dirty="0">
                <a:solidFill>
                  <a:schemeClr val="accent1"/>
                </a:solidFill>
                <a:effectLst>
                  <a:outerShdw blurRad="38100" dist="25400" dir="5400000" algn="ctr" rotWithShape="0">
                    <a:srgbClr val="6E747A">
                      <a:alpha val="43000"/>
                    </a:srgbClr>
                  </a:outerShdw>
                </a:effectLst>
                <a:sym typeface="+mn-ea"/>
              </a:rPr>
              <a:t> zoster virus (VZV). </a:t>
            </a:r>
            <a:endParaRPr lang="en-US" sz="2800" dirty="0">
              <a:solidFill>
                <a:schemeClr val="accent1"/>
              </a:solidFill>
              <a:effectLst>
                <a:outerShdw blurRad="38100" dist="25400" dir="5400000" algn="ctr" rotWithShape="0">
                  <a:srgbClr val="6E747A">
                    <a:alpha val="43000"/>
                  </a:srgbClr>
                </a:outerShdw>
              </a:effectLst>
            </a:endParaRPr>
          </a:p>
          <a:p>
            <a:pPr algn="l" rtl="0"/>
            <a:r>
              <a:rPr lang="en-US" sz="2800" dirty="0">
                <a:solidFill>
                  <a:schemeClr val="accent1"/>
                </a:solidFill>
                <a:effectLst>
                  <a:outerShdw blurRad="38100" dist="25400" dir="5400000" algn="ctr" rotWithShape="0">
                    <a:srgbClr val="6E747A">
                      <a:alpha val="43000"/>
                    </a:srgbClr>
                  </a:outerShdw>
                </a:effectLst>
                <a:sym typeface="+mn-ea"/>
              </a:rPr>
              <a:t>The disease results in a characteristic skin rash that forms small, itchy blisters. </a:t>
            </a:r>
            <a:endParaRPr lang="en-US" sz="2800" dirty="0">
              <a:solidFill>
                <a:schemeClr val="accent1"/>
              </a:solidFill>
              <a:effectLst>
                <a:outerShdw blurRad="38100" dist="25400" dir="5400000" algn="ctr" rotWithShape="0">
                  <a:srgbClr val="6E747A">
                    <a:alpha val="43000"/>
                  </a:srgbClr>
                </a:outerShdw>
              </a:effectLst>
            </a:endParaRPr>
          </a:p>
          <a:p>
            <a:endParaRPr lang="en-US" sz="2800" dirty="0">
              <a:solidFill>
                <a:schemeClr val="accent1"/>
              </a:solidFill>
              <a:effectLst>
                <a:outerShdw blurRad="38100" dist="25400" dir="5400000" algn="ctr" rotWithShape="0">
                  <a:srgbClr val="6E747A">
                    <a:alpha val="43000"/>
                  </a:srgbClr>
                </a:outerShdw>
              </a:effectLs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9dcea169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9dcea169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9dcea169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9dcea169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9dcea169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9dcea169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9dcea1697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9dcea16975_0_5:notes"/>
          <p:cNvSpPr txBox="1">
            <a:spLocks noGrp="1"/>
          </p:cNvSpPr>
          <p:nvPr>
            <p:ph type="body" idx="1"/>
          </p:nvPr>
        </p:nvSpPr>
        <p:spPr>
          <a:xfrm>
            <a:off x="153035" y="4343400"/>
            <a:ext cx="6586855" cy="4114800"/>
          </a:xfrm>
          <a:prstGeom prst="rect">
            <a:avLst/>
          </a:prstGeom>
          <a:solidFill>
            <a:schemeClr val="accent5">
              <a:lumMod val="20000"/>
              <a:lumOff val="8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bg2"/>
                </a:solidFill>
                <a:sym typeface="+mn-ea"/>
              </a:rPr>
              <a:t>Neisseria meningitidis, often referred to as meningococcus, is a Gram-negative bacterium that can cause meningitis and other forms of meningococcal disease such as meningococcemia, a life-threatening sepsis. It has also been reported to be transmitted through oral sex and cause urethritis in men.</a:t>
            </a:r>
            <a:endParaRPr lang="en-US" sz="2000" dirty="0">
              <a:solidFill>
                <a:schemeClr val="bg2"/>
              </a:solidFill>
            </a:endParaRPr>
          </a:p>
          <a:p>
            <a:pPr marL="0" lvl="0" indent="0" algn="l" rtl="0">
              <a:spcBef>
                <a:spcPts val="0"/>
              </a:spcBef>
              <a:spcAft>
                <a:spcPts val="0"/>
              </a:spcAft>
              <a:buNone/>
            </a:pPr>
            <a:r>
              <a:rPr lang="en-US" sz="2000" dirty="0">
                <a:solidFill>
                  <a:schemeClr val="bg2"/>
                </a:solidFill>
                <a:sym typeface="+mn-ea"/>
              </a:rPr>
              <a:t>The </a:t>
            </a:r>
            <a:r>
              <a:rPr lang="en-US" sz="2000" dirty="0" err="1">
                <a:solidFill>
                  <a:schemeClr val="bg2"/>
                </a:solidFill>
                <a:sym typeface="+mn-ea"/>
              </a:rPr>
              <a:t>MenACWY</a:t>
            </a:r>
            <a:r>
              <a:rPr lang="en-US" sz="2000" dirty="0">
                <a:solidFill>
                  <a:schemeClr val="bg2"/>
                </a:solidFill>
                <a:sym typeface="+mn-ea"/>
              </a:rPr>
              <a:t> vaccine is given by a single injection into the upper arm and protects against four different strains of the meningococcal bacteria that cause meningitis and blood poisoning (</a:t>
            </a:r>
            <a:r>
              <a:rPr lang="en-US" sz="2000" dirty="0" err="1">
                <a:solidFill>
                  <a:schemeClr val="bg2"/>
                </a:solidFill>
                <a:sym typeface="+mn-ea"/>
              </a:rPr>
              <a:t>septicaemia</a:t>
            </a:r>
            <a:r>
              <a:rPr lang="en-US" sz="2000" dirty="0">
                <a:solidFill>
                  <a:schemeClr val="bg2"/>
                </a:solidFill>
                <a:sym typeface="+mn-ea"/>
              </a:rPr>
              <a:t>): A, C, W and Y.</a:t>
            </a:r>
            <a:endParaRPr lang="en-US" sz="2000" dirty="0">
              <a:solidFill>
                <a:schemeClr val="bg2"/>
              </a:solidFill>
            </a:endParaRPr>
          </a:p>
          <a:p>
            <a:pPr marL="0" lvl="0" indent="0" algn="l" rtl="0">
              <a:spcBef>
                <a:spcPts val="0"/>
              </a:spcBef>
              <a:spcAft>
                <a:spcPts val="0"/>
              </a:spcAft>
              <a:buNone/>
            </a:pPr>
            <a:endParaRPr lang="en-US" sz="2000" dirty="0">
              <a:solidFill>
                <a:schemeClr val="bg2"/>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7"/>
        <p:cNvGrpSpPr/>
        <p:nvPr/>
      </p:nvGrpSpPr>
      <p:grpSpPr>
        <a:xfrm>
          <a:off x="0" y="0"/>
          <a:ext cx="0" cy="0"/>
          <a:chOff x="0" y="0"/>
          <a:chExt cx="0" cy="0"/>
        </a:xfrm>
      </p:grpSpPr>
      <p:sp>
        <p:nvSpPr>
          <p:cNvPr id="2638" name="Google Shape;2638;g9dcea1697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9" name="Google Shape;2639;g9dcea1697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9d76c2c3b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9d76c2c3b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None/>
            </a:pPr>
            <a:endParaRPr lang="en-US" dirty="0"/>
          </a:p>
          <a:p>
            <a:pPr algn="l">
              <a:buNone/>
            </a:pPr>
            <a:r>
              <a:rPr lang="en-US" dirty="0"/>
              <a:t>The primary focus of </a:t>
            </a:r>
            <a:r>
              <a:rPr lang="en-US" b="1" dirty="0"/>
              <a:t>vaccination</a:t>
            </a:r>
            <a:r>
              <a:rPr lang="en-US" dirty="0"/>
              <a:t> programs has historically been directed to childhood </a:t>
            </a:r>
            <a:r>
              <a:rPr lang="en-US" b="1" dirty="0"/>
              <a:t>immunizations</a:t>
            </a:r>
            <a:r>
              <a:rPr lang="en-US" dirty="0"/>
              <a:t>.</a:t>
            </a:r>
          </a:p>
          <a:p>
            <a:pPr algn="l">
              <a:buNone/>
            </a:pPr>
            <a:r>
              <a:rPr lang="en-US" dirty="0"/>
              <a:t>For </a:t>
            </a:r>
            <a:r>
              <a:rPr lang="en-US" b="1" dirty="0"/>
              <a:t>adults</a:t>
            </a:r>
            <a:r>
              <a:rPr lang="en-US" dirty="0"/>
              <a:t>, chronic diseases have been the primary focus of preventive and medical health care, though there has been increased emphasis on preventing infectious diseases.</a:t>
            </a:r>
          </a:p>
          <a:p>
            <a:pPr>
              <a:buNone/>
            </a:pPr>
            <a:r>
              <a:rPr lang="en-US" dirty="0">
                <a:solidFill>
                  <a:srgbClr val="000000"/>
                </a:solidFill>
              </a:rPr>
              <a:t>The vaccines patients need as an adult are determined by many factors including patient age, lifestyle, health condition, and which vaccines the patient received during his/her life. </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9dcea1697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9dcea1697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Live</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virus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vaccines</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use the weakened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attenuated</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form of the virus. The measles, mumps, and rubella (MMR)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vaccine</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and the varicella (chickenpox)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vaccine</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are examples. </a:t>
            </a:r>
          </a:p>
          <a:p>
            <a:pPr marL="0" lvl="0" indent="0" algn="l" rtl="0">
              <a:spcBef>
                <a:spcPts val="0"/>
              </a:spcBef>
              <a:spcAft>
                <a:spcPts val="0"/>
              </a:spcAft>
              <a:buNone/>
            </a:pPr>
            <a:endPar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Killed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inactivated</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a:t>
            </a:r>
            <a:r>
              <a:rPr lang="en-US" sz="1100" b="1"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vaccines</a:t>
            </a:r>
            <a:r>
              <a:rPr lang="en-US" sz="1100" b="0" i="0" u="none" strike="noStrike" cap="none" dirty="0">
                <a:solidFill>
                  <a:srgbClr val="000000"/>
                </a:solidFill>
                <a:effectLst/>
                <a:latin typeface="Arial" panose="020B0604020202020204"/>
                <a:ea typeface="Arial" panose="020B0604020202020204"/>
                <a:cs typeface="Arial" panose="020B0604020202020204"/>
                <a:sym typeface="Arial" panose="020B0604020202020204"/>
              </a:rPr>
              <a:t> are made from a protein or other small pieces taken from a virus or bacteria </a:t>
            </a:r>
            <a:r>
              <a:rPr lang="en-US" dirty="0"/>
              <a:t>they need a </a:t>
            </a:r>
            <a:r>
              <a:rPr lang="en-US" dirty="0">
                <a:solidFill>
                  <a:schemeClr val="accent1"/>
                </a:solidFill>
              </a:rPr>
              <a:t>booster</a:t>
            </a:r>
            <a:r>
              <a:rPr lang="en-US" dirty="0">
                <a:solidFill>
                  <a:schemeClr val="accent2">
                    <a:lumMod val="60000"/>
                    <a:lumOff val="40000"/>
                  </a:schemeClr>
                </a:solidFill>
              </a:rPr>
              <a:t> </a:t>
            </a:r>
            <a:r>
              <a:rPr lang="en-US" dirty="0">
                <a:solidFill>
                  <a:schemeClr val="accent1"/>
                </a:solidFill>
              </a:rPr>
              <a:t>dose</a:t>
            </a:r>
            <a:r>
              <a:rPr lang="en-US" dirty="0">
                <a:solidFill>
                  <a:schemeClr val="accent2">
                    <a:lumMod val="60000"/>
                    <a:lumOff val="40000"/>
                  </a:schemeClr>
                </a:solidFill>
              </a:rPr>
              <a:t>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9d76c2c3b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9d76c2c3b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27000" indent="0">
              <a:buNone/>
            </a:pPr>
            <a:endParaRPr lang="en-US" dirty="0"/>
          </a:p>
          <a:p>
            <a:pPr marL="127000" indent="0">
              <a:buNone/>
            </a:pPr>
            <a:r>
              <a:rPr lang="en-US" dirty="0"/>
              <a:t>** Chronic liver disease (e.g., persons with hepatitis B, hepatitis C, cirrhosis, fatty liver disease, alcoholic liver disease, autoimmune hepatitis, alanine aminotransferase [ALT] or aspartate aminotransferase [AST] level greater than twice the upper limit of normal)</a:t>
            </a:r>
          </a:p>
          <a:p>
            <a:pPr marL="127000" indent="0">
              <a:buNone/>
            </a:pPr>
            <a:r>
              <a:rPr lang="en-US" sz="1100" dirty="0">
                <a:solidFill>
                  <a:schemeClr val="bg2"/>
                </a:solidFill>
              </a:rPr>
              <a:t>***HIV infection </a:t>
            </a:r>
          </a:p>
          <a:p>
            <a:pPr>
              <a:buFontTx/>
              <a:buChar char="-"/>
            </a:pPr>
            <a:endParaRPr lang="en-US" sz="1100" dirty="0"/>
          </a:p>
          <a:p>
            <a:pPr>
              <a:buFontTx/>
              <a:buChar char="-"/>
            </a:pPr>
            <a:r>
              <a:rPr lang="en-US" dirty="0"/>
              <a:t>- Settings for exposure, including health care settings targeting services to injection or </a:t>
            </a:r>
            <a:r>
              <a:rPr lang="en-US" dirty="0" err="1"/>
              <a:t>noninjection</a:t>
            </a:r>
            <a:r>
              <a:rPr lang="en-US" dirty="0"/>
              <a:t> drug users or group homes and nonresidential day care facilities for developmentally disabled persons (individual risk factor screening not required)</a:t>
            </a:r>
          </a:p>
          <a:p>
            <a:pPr>
              <a:buFontTx/>
              <a:buChar char="-"/>
            </a:pPr>
            <a:endParaRPr lang="en-US" sz="1100" dirty="0"/>
          </a:p>
          <a:p>
            <a:pPr>
              <a:buFontTx/>
              <a:buChar char="-"/>
            </a:pPr>
            <a:r>
              <a:rPr lang="en-US" sz="1100" dirty="0"/>
              <a:t>Men who have sex with men </a:t>
            </a:r>
          </a:p>
          <a:p>
            <a:pPr>
              <a:buFontTx/>
              <a:buChar char="-"/>
            </a:pPr>
            <a:r>
              <a:rPr lang="en-US" sz="1100" dirty="0"/>
              <a:t>- Injection or </a:t>
            </a:r>
            <a:r>
              <a:rPr lang="en-US" sz="1100" dirty="0" err="1"/>
              <a:t>noninjection</a:t>
            </a:r>
            <a:r>
              <a:rPr lang="en-US" sz="1100" dirty="0"/>
              <a:t> drug use</a:t>
            </a:r>
          </a:p>
          <a:p>
            <a:pPr marL="127000" indent="0">
              <a:buNone/>
            </a:pPr>
            <a:endParaRPr lang="en-US" dirty="0"/>
          </a:p>
          <a:p>
            <a:endParaRPr lang="ar-JO"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ar-JO" sz="1100" dirty="0">
              <a:solidFill>
                <a:schemeClr val="bg1"/>
              </a:solidFill>
              <a:latin typeface="Andalus" panose="02020603050405020304" pitchFamily="18" charset="-78"/>
              <a:cs typeface="Andalus" panose="02020603050405020304" pitchFamily="18" charset="-78"/>
            </a:endParaRPr>
          </a:p>
          <a:p>
            <a:endParaRPr lang="en-US" sz="1100" dirty="0">
              <a:solidFill>
                <a:schemeClr val="bg1"/>
              </a:solidFill>
              <a:latin typeface="Andalus" panose="02020603050405020304" pitchFamily="18" charset="-78"/>
              <a:cs typeface="Andalus" panose="02020603050405020304" pitchFamily="18" charset="-78"/>
            </a:endParaRPr>
          </a:p>
          <a:p>
            <a:r>
              <a:rPr lang="en-US" dirty="0"/>
              <a:t>Routine vaccination :</a:t>
            </a:r>
            <a:r>
              <a:rPr lang="en-US" baseline="0" dirty="0"/>
              <a:t> </a:t>
            </a:r>
            <a:r>
              <a:rPr lang="en-US" dirty="0"/>
              <a:t>Not at risk but want protection from hepatitis A (identification of risk factor not required): </a:t>
            </a:r>
            <a:endParaRPr lang="ar-JO"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9d76c2c3b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9d76c2c3b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010210"/>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3224773"/>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113584"/>
            <a:ext cx="7667244" cy="20574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3051692"/>
            <a:ext cx="810678" cy="810677"/>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074167"/>
            <a:ext cx="7475220" cy="2276856"/>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3291840"/>
            <a:ext cx="5918454" cy="802386"/>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3217001"/>
            <a:ext cx="895401" cy="480060"/>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670394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2613273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00050"/>
            <a:ext cx="1914525" cy="42291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400050"/>
            <a:ext cx="5629275" cy="422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909663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ody 01">
  <p:cSld name="Title + body 01">
    <p:bg>
      <p:bgPr>
        <a:solidFill>
          <a:srgbClr val="381E43"/>
        </a:solidFill>
        <a:effectLst/>
      </p:bgPr>
    </p:bg>
    <p:spTree>
      <p:nvGrpSpPr>
        <p:cNvPr id="1" name="Shape 266"/>
        <p:cNvGrpSpPr/>
        <p:nvPr/>
      </p:nvGrpSpPr>
      <p:grpSpPr>
        <a:xfrm>
          <a:off x="0" y="0"/>
          <a:ext cx="0" cy="0"/>
          <a:chOff x="0" y="0"/>
          <a:chExt cx="0" cy="0"/>
        </a:xfrm>
      </p:grpSpPr>
      <p:sp>
        <p:nvSpPr>
          <p:cNvPr id="271" name="Google Shape;271;p14"/>
          <p:cNvSpPr txBox="1">
            <a:spLocks noGrp="1"/>
          </p:cNvSpPr>
          <p:nvPr>
            <p:ph type="title"/>
          </p:nvPr>
        </p:nvSpPr>
        <p:spPr>
          <a:xfrm>
            <a:off x="720000" y="55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272" name="Google Shape;272;p14"/>
          <p:cNvSpPr txBox="1">
            <a:spLocks noGrp="1"/>
          </p:cNvSpPr>
          <p:nvPr>
            <p:ph type="subTitle" idx="1"/>
          </p:nvPr>
        </p:nvSpPr>
        <p:spPr>
          <a:xfrm>
            <a:off x="735150" y="1324729"/>
            <a:ext cx="7704000" cy="3323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Char char="●"/>
              <a:defRPr sz="1200"/>
            </a:lvl1pPr>
            <a:lvl2pPr lvl="1" rtl="0">
              <a:spcBef>
                <a:spcPts val="0"/>
              </a:spcBef>
              <a:spcAft>
                <a:spcPts val="0"/>
              </a:spcAft>
              <a:buClr>
                <a:schemeClr val="lt1"/>
              </a:buClr>
              <a:buSzPts val="1600"/>
              <a:buChar char="○"/>
              <a:defRPr/>
            </a:lvl2pPr>
            <a:lvl3pPr lvl="2" rtl="0">
              <a:spcBef>
                <a:spcPts val="0"/>
              </a:spcBef>
              <a:spcAft>
                <a:spcPts val="0"/>
              </a:spcAft>
              <a:buClr>
                <a:schemeClr val="lt1"/>
              </a:buClr>
              <a:buSzPts val="1600"/>
              <a:buChar char="■"/>
              <a:defRPr/>
            </a:lvl3pPr>
            <a:lvl4pPr lvl="3" rtl="0">
              <a:spcBef>
                <a:spcPts val="0"/>
              </a:spcBef>
              <a:spcAft>
                <a:spcPts val="0"/>
              </a:spcAft>
              <a:buClr>
                <a:schemeClr val="lt1"/>
              </a:buClr>
              <a:buSzPts val="1600"/>
              <a:buChar char="●"/>
              <a:defRPr/>
            </a:lvl4pPr>
            <a:lvl5pPr lvl="4" rtl="0">
              <a:spcBef>
                <a:spcPts val="0"/>
              </a:spcBef>
              <a:spcAft>
                <a:spcPts val="0"/>
              </a:spcAft>
              <a:buClr>
                <a:schemeClr val="lt1"/>
              </a:buClr>
              <a:buSzPts val="1600"/>
              <a:buChar char="○"/>
              <a:defRPr/>
            </a:lvl5pPr>
            <a:lvl6pPr lvl="5" rtl="0">
              <a:spcBef>
                <a:spcPts val="0"/>
              </a:spcBef>
              <a:spcAft>
                <a:spcPts val="0"/>
              </a:spcAft>
              <a:buClr>
                <a:schemeClr val="lt1"/>
              </a:buClr>
              <a:buSzPts val="1600"/>
              <a:buChar char="■"/>
              <a:defRPr/>
            </a:lvl6pPr>
            <a:lvl7pPr lvl="6" rtl="0">
              <a:spcBef>
                <a:spcPts val="0"/>
              </a:spcBef>
              <a:spcAft>
                <a:spcPts val="0"/>
              </a:spcAft>
              <a:buClr>
                <a:schemeClr val="lt1"/>
              </a:buClr>
              <a:buSzPts val="1600"/>
              <a:buChar char="●"/>
              <a:defRPr/>
            </a:lvl7pPr>
            <a:lvl8pPr lvl="7" rtl="0">
              <a:spcBef>
                <a:spcPts val="0"/>
              </a:spcBef>
              <a:spcAft>
                <a:spcPts val="0"/>
              </a:spcAft>
              <a:buClr>
                <a:schemeClr val="lt1"/>
              </a:buClr>
              <a:buSzPts val="1600"/>
              <a:buChar char="○"/>
              <a:defRPr/>
            </a:lvl8pPr>
            <a:lvl9pPr lvl="8" rtl="0">
              <a:spcBef>
                <a:spcPts val="0"/>
              </a:spcBef>
              <a:spcAft>
                <a:spcPts val="0"/>
              </a:spcAft>
              <a:buClr>
                <a:schemeClr val="lt1"/>
              </a:buClr>
              <a:buSzPts val="1600"/>
              <a:buChar char="■"/>
              <a:defRPr/>
            </a:lvl9pPr>
          </a:lstStyle>
          <a:p>
            <a:endParaRPr/>
          </a:p>
        </p:txBody>
      </p:sp>
    </p:spTree>
    <p:extLst>
      <p:ext uri="{BB962C8B-B14F-4D97-AF65-F5344CB8AC3E}">
        <p14:creationId xmlns:p14="http://schemas.microsoft.com/office/powerpoint/2010/main" val="189847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7"/>
        <p:cNvGrpSpPr/>
        <p:nvPr/>
      </p:nvGrpSpPr>
      <p:grpSpPr>
        <a:xfrm>
          <a:off x="0" y="0"/>
          <a:ext cx="0" cy="0"/>
          <a:chOff x="0" y="0"/>
          <a:chExt cx="0" cy="0"/>
        </a:xfrm>
      </p:grpSpPr>
      <p:sp>
        <p:nvSpPr>
          <p:cNvPr id="180" name="Google Shape;180;p9"/>
          <p:cNvSpPr txBox="1">
            <a:spLocks noGrp="1"/>
          </p:cNvSpPr>
          <p:nvPr>
            <p:ph type="title"/>
          </p:nvPr>
        </p:nvSpPr>
        <p:spPr>
          <a:xfrm>
            <a:off x="1265787" y="2872000"/>
            <a:ext cx="2679600" cy="688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highlight>
                  <a:srgbClr val="2E9EBC"/>
                </a:highlight>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81" name="Google Shape;18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lang="en-GB"/>
          </a:p>
        </p:txBody>
      </p:sp>
      <p:sp>
        <p:nvSpPr>
          <p:cNvPr id="182" name="Google Shape;182;p9"/>
          <p:cNvSpPr txBox="1">
            <a:spLocks noGrp="1"/>
          </p:cNvSpPr>
          <p:nvPr>
            <p:ph type="title" idx="2" hasCustomPrompt="1"/>
          </p:nvPr>
        </p:nvSpPr>
        <p:spPr>
          <a:xfrm>
            <a:off x="1341974" y="1088400"/>
            <a:ext cx="2679600" cy="1267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3" name="Google Shape;183;p9"/>
          <p:cNvSpPr txBox="1">
            <a:spLocks noGrp="1"/>
          </p:cNvSpPr>
          <p:nvPr>
            <p:ph type="subTitle" idx="1"/>
          </p:nvPr>
        </p:nvSpPr>
        <p:spPr>
          <a:xfrm>
            <a:off x="1257625" y="3560500"/>
            <a:ext cx="2679600" cy="688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1518791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Phrase">
  <p:cSld name="Big Phrase">
    <p:spTree>
      <p:nvGrpSpPr>
        <p:cNvPr id="1" name="Shape 329"/>
        <p:cNvGrpSpPr/>
        <p:nvPr/>
      </p:nvGrpSpPr>
      <p:grpSpPr>
        <a:xfrm>
          <a:off x="0" y="0"/>
          <a:ext cx="0" cy="0"/>
          <a:chOff x="0" y="0"/>
          <a:chExt cx="0" cy="0"/>
        </a:xfrm>
      </p:grpSpPr>
      <p:sp>
        <p:nvSpPr>
          <p:cNvPr id="330" name="Google Shape;330;p18"/>
          <p:cNvSpPr txBox="1">
            <a:spLocks noGrp="1"/>
          </p:cNvSpPr>
          <p:nvPr>
            <p:ph type="title"/>
          </p:nvPr>
        </p:nvSpPr>
        <p:spPr>
          <a:xfrm>
            <a:off x="2262600" y="1518450"/>
            <a:ext cx="4618800" cy="2106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7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extLst>
      <p:ext uri="{BB962C8B-B14F-4D97-AF65-F5344CB8AC3E}">
        <p14:creationId xmlns:p14="http://schemas.microsoft.com/office/powerpoint/2010/main" val="2247858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87"/>
        <p:cNvGrpSpPr/>
        <p:nvPr/>
      </p:nvGrpSpPr>
      <p:grpSpPr>
        <a:xfrm>
          <a:off x="0" y="0"/>
          <a:ext cx="0" cy="0"/>
          <a:chOff x="0" y="0"/>
          <a:chExt cx="0" cy="0"/>
        </a:xfrm>
      </p:grpSpPr>
      <p:sp>
        <p:nvSpPr>
          <p:cNvPr id="100" name="Google Shape;100;p3"/>
          <p:cNvSpPr txBox="1">
            <a:spLocks noGrp="1"/>
          </p:cNvSpPr>
          <p:nvPr>
            <p:ph type="title"/>
          </p:nvPr>
        </p:nvSpPr>
        <p:spPr>
          <a:xfrm>
            <a:off x="4817912" y="2872000"/>
            <a:ext cx="2679600" cy="6885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a:highlight>
                  <a:srgbClr val="BD2C82"/>
                </a:highlight>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01" name="Google Shape;101;p3"/>
          <p:cNvSpPr txBox="1">
            <a:spLocks noGrp="1"/>
          </p:cNvSpPr>
          <p:nvPr>
            <p:ph type="title" idx="2" hasCustomPrompt="1"/>
          </p:nvPr>
        </p:nvSpPr>
        <p:spPr>
          <a:xfrm>
            <a:off x="4776931" y="1088400"/>
            <a:ext cx="2679600" cy="1267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2" name="Google Shape;102;p3"/>
          <p:cNvSpPr txBox="1">
            <a:spLocks noGrp="1"/>
          </p:cNvSpPr>
          <p:nvPr>
            <p:ph type="subTitle" idx="1"/>
          </p:nvPr>
        </p:nvSpPr>
        <p:spPr>
          <a:xfrm>
            <a:off x="4809750" y="3560500"/>
            <a:ext cx="2679600" cy="6885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Tree>
    <p:extLst>
      <p:ext uri="{BB962C8B-B14F-4D97-AF65-F5344CB8AC3E}">
        <p14:creationId xmlns:p14="http://schemas.microsoft.com/office/powerpoint/2010/main" val="402035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1"/>
        <p:cNvGrpSpPr/>
        <p:nvPr/>
      </p:nvGrpSpPr>
      <p:grpSpPr>
        <a:xfrm>
          <a:off x="0" y="0"/>
          <a:ext cx="0" cy="0"/>
          <a:chOff x="0" y="0"/>
          <a:chExt cx="0" cy="0"/>
        </a:xfrm>
      </p:grpSpPr>
      <p:sp>
        <p:nvSpPr>
          <p:cNvPr id="163" name="Google Shape;163;p8"/>
          <p:cNvSpPr txBox="1">
            <a:spLocks noGrp="1"/>
          </p:cNvSpPr>
          <p:nvPr>
            <p:ph type="title"/>
          </p:nvPr>
        </p:nvSpPr>
        <p:spPr>
          <a:xfrm>
            <a:off x="720000" y="1933225"/>
            <a:ext cx="7704000" cy="12465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6" name="Google Shape;166;p8"/>
          <p:cNvSpPr txBox="1">
            <a:spLocks noGrp="1"/>
          </p:cNvSpPr>
          <p:nvPr>
            <p:ph type="subTitle" idx="1"/>
          </p:nvPr>
        </p:nvSpPr>
        <p:spPr>
          <a:xfrm>
            <a:off x="722150" y="3605700"/>
            <a:ext cx="5016000" cy="6930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431372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4"/>
        <p:cNvGrpSpPr/>
        <p:nvPr/>
      </p:nvGrpSpPr>
      <p:grpSpPr>
        <a:xfrm>
          <a:off x="0" y="0"/>
          <a:ext cx="0" cy="0"/>
          <a:chOff x="0" y="0"/>
          <a:chExt cx="0" cy="0"/>
        </a:xfrm>
      </p:grpSpPr>
      <p:sp>
        <p:nvSpPr>
          <p:cNvPr id="252" name="Google Shape;252;p13"/>
          <p:cNvSpPr txBox="1">
            <a:spLocks noGrp="1"/>
          </p:cNvSpPr>
          <p:nvPr>
            <p:ph type="title" hasCustomPrompt="1"/>
          </p:nvPr>
        </p:nvSpPr>
        <p:spPr>
          <a:xfrm>
            <a:off x="915550" y="1841250"/>
            <a:ext cx="1140900" cy="73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CC00"/>
              </a:buClr>
              <a:buSzPts val="6800"/>
              <a:buNone/>
              <a:defRPr sz="4300">
                <a:solidFill>
                  <a:schemeClr val="lt1"/>
                </a:solidFill>
              </a:defRPr>
            </a:lvl1pPr>
            <a:lvl2pPr lvl="1" algn="ctr" rtl="0">
              <a:spcBef>
                <a:spcPts val="0"/>
              </a:spcBef>
              <a:spcAft>
                <a:spcPts val="0"/>
              </a:spcAft>
              <a:buClr>
                <a:srgbClr val="FFCC00"/>
              </a:buClr>
              <a:buSzPts val="6800"/>
              <a:buNone/>
              <a:defRPr sz="6800">
                <a:solidFill>
                  <a:srgbClr val="FFCC00"/>
                </a:solidFill>
              </a:defRPr>
            </a:lvl2pPr>
            <a:lvl3pPr lvl="2" algn="ctr" rtl="0">
              <a:spcBef>
                <a:spcPts val="0"/>
              </a:spcBef>
              <a:spcAft>
                <a:spcPts val="0"/>
              </a:spcAft>
              <a:buClr>
                <a:srgbClr val="FFCC00"/>
              </a:buClr>
              <a:buSzPts val="6800"/>
              <a:buNone/>
              <a:defRPr sz="6800">
                <a:solidFill>
                  <a:srgbClr val="FFCC00"/>
                </a:solidFill>
              </a:defRPr>
            </a:lvl3pPr>
            <a:lvl4pPr lvl="3" algn="ctr" rtl="0">
              <a:spcBef>
                <a:spcPts val="0"/>
              </a:spcBef>
              <a:spcAft>
                <a:spcPts val="0"/>
              </a:spcAft>
              <a:buClr>
                <a:srgbClr val="FFCC00"/>
              </a:buClr>
              <a:buSzPts val="6800"/>
              <a:buNone/>
              <a:defRPr sz="6800">
                <a:solidFill>
                  <a:srgbClr val="FFCC00"/>
                </a:solidFill>
              </a:defRPr>
            </a:lvl4pPr>
            <a:lvl5pPr lvl="4" algn="ctr" rtl="0">
              <a:spcBef>
                <a:spcPts val="0"/>
              </a:spcBef>
              <a:spcAft>
                <a:spcPts val="0"/>
              </a:spcAft>
              <a:buClr>
                <a:srgbClr val="FFCC00"/>
              </a:buClr>
              <a:buSzPts val="6800"/>
              <a:buNone/>
              <a:defRPr sz="6800">
                <a:solidFill>
                  <a:srgbClr val="FFCC00"/>
                </a:solidFill>
              </a:defRPr>
            </a:lvl5pPr>
            <a:lvl6pPr lvl="5" algn="ctr" rtl="0">
              <a:spcBef>
                <a:spcPts val="0"/>
              </a:spcBef>
              <a:spcAft>
                <a:spcPts val="0"/>
              </a:spcAft>
              <a:buClr>
                <a:srgbClr val="FFCC00"/>
              </a:buClr>
              <a:buSzPts val="6800"/>
              <a:buNone/>
              <a:defRPr sz="6800">
                <a:solidFill>
                  <a:srgbClr val="FFCC00"/>
                </a:solidFill>
              </a:defRPr>
            </a:lvl6pPr>
            <a:lvl7pPr lvl="6" algn="ctr" rtl="0">
              <a:spcBef>
                <a:spcPts val="0"/>
              </a:spcBef>
              <a:spcAft>
                <a:spcPts val="0"/>
              </a:spcAft>
              <a:buClr>
                <a:srgbClr val="FFCC00"/>
              </a:buClr>
              <a:buSzPts val="6800"/>
              <a:buNone/>
              <a:defRPr sz="6800">
                <a:solidFill>
                  <a:srgbClr val="FFCC00"/>
                </a:solidFill>
              </a:defRPr>
            </a:lvl7pPr>
            <a:lvl8pPr lvl="7" algn="ctr" rtl="0">
              <a:spcBef>
                <a:spcPts val="0"/>
              </a:spcBef>
              <a:spcAft>
                <a:spcPts val="0"/>
              </a:spcAft>
              <a:buClr>
                <a:srgbClr val="FFCC00"/>
              </a:buClr>
              <a:buSzPts val="6800"/>
              <a:buNone/>
              <a:defRPr sz="6800">
                <a:solidFill>
                  <a:srgbClr val="FFCC00"/>
                </a:solidFill>
              </a:defRPr>
            </a:lvl8pPr>
            <a:lvl9pPr lvl="8" algn="ctr" rtl="0">
              <a:spcBef>
                <a:spcPts val="0"/>
              </a:spcBef>
              <a:spcAft>
                <a:spcPts val="0"/>
              </a:spcAft>
              <a:buClr>
                <a:srgbClr val="FFCC00"/>
              </a:buClr>
              <a:buSzPts val="6800"/>
              <a:buNone/>
              <a:defRPr sz="6800">
                <a:solidFill>
                  <a:srgbClr val="FFCC00"/>
                </a:solidFill>
              </a:defRPr>
            </a:lvl9pPr>
          </a:lstStyle>
          <a:p>
            <a:r>
              <a:t>xx%</a:t>
            </a:r>
          </a:p>
        </p:txBody>
      </p:sp>
      <p:sp>
        <p:nvSpPr>
          <p:cNvPr id="253" name="Google Shape;253;p13"/>
          <p:cNvSpPr txBox="1">
            <a:spLocks noGrp="1"/>
          </p:cNvSpPr>
          <p:nvPr>
            <p:ph type="subTitle" idx="1"/>
          </p:nvPr>
        </p:nvSpPr>
        <p:spPr>
          <a:xfrm>
            <a:off x="2376875" y="1680563"/>
            <a:ext cx="2002800" cy="39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Font typeface="Sansita ExtraBold" panose="03060802030802020506"/>
              <a:buNone/>
              <a:defRPr sz="2000">
                <a:solidFill>
                  <a:srgbClr val="FFCC00"/>
                </a:solidFill>
                <a:latin typeface="Sansita ExtraBold" panose="03060802030802020506"/>
                <a:ea typeface="Sansita ExtraBold" panose="03060802030802020506"/>
                <a:cs typeface="Sansita ExtraBold" panose="03060802030802020506"/>
                <a:sym typeface="Sansita ExtraBold" panose="03060802030802020506"/>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254" name="Google Shape;254;p13"/>
          <p:cNvSpPr txBox="1">
            <a:spLocks noGrp="1"/>
          </p:cNvSpPr>
          <p:nvPr>
            <p:ph type="subTitle" idx="2"/>
          </p:nvPr>
        </p:nvSpPr>
        <p:spPr>
          <a:xfrm>
            <a:off x="2369225" y="2001563"/>
            <a:ext cx="2002800" cy="8097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55" name="Google Shape;255;p13"/>
          <p:cNvSpPr txBox="1">
            <a:spLocks noGrp="1"/>
          </p:cNvSpPr>
          <p:nvPr>
            <p:ph type="title" idx="3" hasCustomPrompt="1"/>
          </p:nvPr>
        </p:nvSpPr>
        <p:spPr>
          <a:xfrm>
            <a:off x="915550" y="3615925"/>
            <a:ext cx="1140900" cy="73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CC00"/>
              </a:buClr>
              <a:buSzPts val="6800"/>
              <a:buNone/>
              <a:defRPr sz="4300">
                <a:solidFill>
                  <a:schemeClr val="lt1"/>
                </a:solidFill>
              </a:defRPr>
            </a:lvl1pPr>
            <a:lvl2pPr lvl="1" algn="ctr" rtl="0">
              <a:spcBef>
                <a:spcPts val="0"/>
              </a:spcBef>
              <a:spcAft>
                <a:spcPts val="0"/>
              </a:spcAft>
              <a:buClr>
                <a:srgbClr val="FFCC00"/>
              </a:buClr>
              <a:buSzPts val="6800"/>
              <a:buNone/>
              <a:defRPr sz="6800">
                <a:solidFill>
                  <a:srgbClr val="FFCC00"/>
                </a:solidFill>
              </a:defRPr>
            </a:lvl2pPr>
            <a:lvl3pPr lvl="2" algn="ctr" rtl="0">
              <a:spcBef>
                <a:spcPts val="0"/>
              </a:spcBef>
              <a:spcAft>
                <a:spcPts val="0"/>
              </a:spcAft>
              <a:buClr>
                <a:srgbClr val="FFCC00"/>
              </a:buClr>
              <a:buSzPts val="6800"/>
              <a:buNone/>
              <a:defRPr sz="6800">
                <a:solidFill>
                  <a:srgbClr val="FFCC00"/>
                </a:solidFill>
              </a:defRPr>
            </a:lvl3pPr>
            <a:lvl4pPr lvl="3" algn="ctr" rtl="0">
              <a:spcBef>
                <a:spcPts val="0"/>
              </a:spcBef>
              <a:spcAft>
                <a:spcPts val="0"/>
              </a:spcAft>
              <a:buClr>
                <a:srgbClr val="FFCC00"/>
              </a:buClr>
              <a:buSzPts val="6800"/>
              <a:buNone/>
              <a:defRPr sz="6800">
                <a:solidFill>
                  <a:srgbClr val="FFCC00"/>
                </a:solidFill>
              </a:defRPr>
            </a:lvl4pPr>
            <a:lvl5pPr lvl="4" algn="ctr" rtl="0">
              <a:spcBef>
                <a:spcPts val="0"/>
              </a:spcBef>
              <a:spcAft>
                <a:spcPts val="0"/>
              </a:spcAft>
              <a:buClr>
                <a:srgbClr val="FFCC00"/>
              </a:buClr>
              <a:buSzPts val="6800"/>
              <a:buNone/>
              <a:defRPr sz="6800">
                <a:solidFill>
                  <a:srgbClr val="FFCC00"/>
                </a:solidFill>
              </a:defRPr>
            </a:lvl5pPr>
            <a:lvl6pPr lvl="5" algn="ctr" rtl="0">
              <a:spcBef>
                <a:spcPts val="0"/>
              </a:spcBef>
              <a:spcAft>
                <a:spcPts val="0"/>
              </a:spcAft>
              <a:buClr>
                <a:srgbClr val="FFCC00"/>
              </a:buClr>
              <a:buSzPts val="6800"/>
              <a:buNone/>
              <a:defRPr sz="6800">
                <a:solidFill>
                  <a:srgbClr val="FFCC00"/>
                </a:solidFill>
              </a:defRPr>
            </a:lvl6pPr>
            <a:lvl7pPr lvl="6" algn="ctr" rtl="0">
              <a:spcBef>
                <a:spcPts val="0"/>
              </a:spcBef>
              <a:spcAft>
                <a:spcPts val="0"/>
              </a:spcAft>
              <a:buClr>
                <a:srgbClr val="FFCC00"/>
              </a:buClr>
              <a:buSzPts val="6800"/>
              <a:buNone/>
              <a:defRPr sz="6800">
                <a:solidFill>
                  <a:srgbClr val="FFCC00"/>
                </a:solidFill>
              </a:defRPr>
            </a:lvl7pPr>
            <a:lvl8pPr lvl="7" algn="ctr" rtl="0">
              <a:spcBef>
                <a:spcPts val="0"/>
              </a:spcBef>
              <a:spcAft>
                <a:spcPts val="0"/>
              </a:spcAft>
              <a:buClr>
                <a:srgbClr val="FFCC00"/>
              </a:buClr>
              <a:buSzPts val="6800"/>
              <a:buNone/>
              <a:defRPr sz="6800">
                <a:solidFill>
                  <a:srgbClr val="FFCC00"/>
                </a:solidFill>
              </a:defRPr>
            </a:lvl8pPr>
            <a:lvl9pPr lvl="8" algn="ctr" rtl="0">
              <a:spcBef>
                <a:spcPts val="0"/>
              </a:spcBef>
              <a:spcAft>
                <a:spcPts val="0"/>
              </a:spcAft>
              <a:buClr>
                <a:srgbClr val="FFCC00"/>
              </a:buClr>
              <a:buSzPts val="6800"/>
              <a:buNone/>
              <a:defRPr sz="6800">
                <a:solidFill>
                  <a:srgbClr val="FFCC00"/>
                </a:solidFill>
              </a:defRPr>
            </a:lvl9pPr>
          </a:lstStyle>
          <a:p>
            <a:r>
              <a:t>xx%</a:t>
            </a:r>
          </a:p>
        </p:txBody>
      </p:sp>
      <p:sp>
        <p:nvSpPr>
          <p:cNvPr id="256" name="Google Shape;256;p13"/>
          <p:cNvSpPr txBox="1">
            <a:spLocks noGrp="1"/>
          </p:cNvSpPr>
          <p:nvPr>
            <p:ph type="subTitle" idx="4"/>
          </p:nvPr>
        </p:nvSpPr>
        <p:spPr>
          <a:xfrm>
            <a:off x="2376875" y="3415825"/>
            <a:ext cx="2002800" cy="39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Sansita ExtraBold" panose="03060802030802020506"/>
              <a:buNone/>
              <a:defRPr sz="2000">
                <a:solidFill>
                  <a:srgbClr val="FFCC00"/>
                </a:solidFill>
                <a:latin typeface="Sansita ExtraBold" panose="03060802030802020506"/>
                <a:ea typeface="Sansita ExtraBold" panose="03060802030802020506"/>
                <a:cs typeface="Sansita ExtraBold" panose="03060802030802020506"/>
                <a:sym typeface="Sansita ExtraBold" panose="03060802030802020506"/>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57" name="Google Shape;257;p13"/>
          <p:cNvSpPr txBox="1">
            <a:spLocks noGrp="1"/>
          </p:cNvSpPr>
          <p:nvPr>
            <p:ph type="subTitle" idx="5"/>
          </p:nvPr>
        </p:nvSpPr>
        <p:spPr>
          <a:xfrm>
            <a:off x="2369225" y="3736825"/>
            <a:ext cx="2002800" cy="8097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58" name="Google Shape;258;p13"/>
          <p:cNvSpPr txBox="1">
            <a:spLocks noGrp="1"/>
          </p:cNvSpPr>
          <p:nvPr>
            <p:ph type="title" idx="6" hasCustomPrompt="1"/>
          </p:nvPr>
        </p:nvSpPr>
        <p:spPr>
          <a:xfrm>
            <a:off x="4959925" y="1841250"/>
            <a:ext cx="1140900" cy="73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CC00"/>
              </a:buClr>
              <a:buSzPts val="6800"/>
              <a:buNone/>
              <a:defRPr sz="4300">
                <a:solidFill>
                  <a:schemeClr val="lt1"/>
                </a:solidFill>
              </a:defRPr>
            </a:lvl1pPr>
            <a:lvl2pPr lvl="1" algn="ctr" rtl="0">
              <a:spcBef>
                <a:spcPts val="0"/>
              </a:spcBef>
              <a:spcAft>
                <a:spcPts val="0"/>
              </a:spcAft>
              <a:buClr>
                <a:srgbClr val="FFCC00"/>
              </a:buClr>
              <a:buSzPts val="6800"/>
              <a:buNone/>
              <a:defRPr sz="6800">
                <a:solidFill>
                  <a:srgbClr val="FFCC00"/>
                </a:solidFill>
              </a:defRPr>
            </a:lvl2pPr>
            <a:lvl3pPr lvl="2" algn="ctr" rtl="0">
              <a:spcBef>
                <a:spcPts val="0"/>
              </a:spcBef>
              <a:spcAft>
                <a:spcPts val="0"/>
              </a:spcAft>
              <a:buClr>
                <a:srgbClr val="FFCC00"/>
              </a:buClr>
              <a:buSzPts val="6800"/>
              <a:buNone/>
              <a:defRPr sz="6800">
                <a:solidFill>
                  <a:srgbClr val="FFCC00"/>
                </a:solidFill>
              </a:defRPr>
            </a:lvl3pPr>
            <a:lvl4pPr lvl="3" algn="ctr" rtl="0">
              <a:spcBef>
                <a:spcPts val="0"/>
              </a:spcBef>
              <a:spcAft>
                <a:spcPts val="0"/>
              </a:spcAft>
              <a:buClr>
                <a:srgbClr val="FFCC00"/>
              </a:buClr>
              <a:buSzPts val="6800"/>
              <a:buNone/>
              <a:defRPr sz="6800">
                <a:solidFill>
                  <a:srgbClr val="FFCC00"/>
                </a:solidFill>
              </a:defRPr>
            </a:lvl4pPr>
            <a:lvl5pPr lvl="4" algn="ctr" rtl="0">
              <a:spcBef>
                <a:spcPts val="0"/>
              </a:spcBef>
              <a:spcAft>
                <a:spcPts val="0"/>
              </a:spcAft>
              <a:buClr>
                <a:srgbClr val="FFCC00"/>
              </a:buClr>
              <a:buSzPts val="6800"/>
              <a:buNone/>
              <a:defRPr sz="6800">
                <a:solidFill>
                  <a:srgbClr val="FFCC00"/>
                </a:solidFill>
              </a:defRPr>
            </a:lvl5pPr>
            <a:lvl6pPr lvl="5" algn="ctr" rtl="0">
              <a:spcBef>
                <a:spcPts val="0"/>
              </a:spcBef>
              <a:spcAft>
                <a:spcPts val="0"/>
              </a:spcAft>
              <a:buClr>
                <a:srgbClr val="FFCC00"/>
              </a:buClr>
              <a:buSzPts val="6800"/>
              <a:buNone/>
              <a:defRPr sz="6800">
                <a:solidFill>
                  <a:srgbClr val="FFCC00"/>
                </a:solidFill>
              </a:defRPr>
            </a:lvl6pPr>
            <a:lvl7pPr lvl="6" algn="ctr" rtl="0">
              <a:spcBef>
                <a:spcPts val="0"/>
              </a:spcBef>
              <a:spcAft>
                <a:spcPts val="0"/>
              </a:spcAft>
              <a:buClr>
                <a:srgbClr val="FFCC00"/>
              </a:buClr>
              <a:buSzPts val="6800"/>
              <a:buNone/>
              <a:defRPr sz="6800">
                <a:solidFill>
                  <a:srgbClr val="FFCC00"/>
                </a:solidFill>
              </a:defRPr>
            </a:lvl7pPr>
            <a:lvl8pPr lvl="7" algn="ctr" rtl="0">
              <a:spcBef>
                <a:spcPts val="0"/>
              </a:spcBef>
              <a:spcAft>
                <a:spcPts val="0"/>
              </a:spcAft>
              <a:buClr>
                <a:srgbClr val="FFCC00"/>
              </a:buClr>
              <a:buSzPts val="6800"/>
              <a:buNone/>
              <a:defRPr sz="6800">
                <a:solidFill>
                  <a:srgbClr val="FFCC00"/>
                </a:solidFill>
              </a:defRPr>
            </a:lvl8pPr>
            <a:lvl9pPr lvl="8" algn="ctr" rtl="0">
              <a:spcBef>
                <a:spcPts val="0"/>
              </a:spcBef>
              <a:spcAft>
                <a:spcPts val="0"/>
              </a:spcAft>
              <a:buClr>
                <a:srgbClr val="FFCC00"/>
              </a:buClr>
              <a:buSzPts val="6800"/>
              <a:buNone/>
              <a:defRPr sz="6800">
                <a:solidFill>
                  <a:srgbClr val="FFCC00"/>
                </a:solidFill>
              </a:defRPr>
            </a:lvl9pPr>
          </a:lstStyle>
          <a:p>
            <a:r>
              <a:t>xx%</a:t>
            </a:r>
          </a:p>
        </p:txBody>
      </p:sp>
      <p:sp>
        <p:nvSpPr>
          <p:cNvPr id="259" name="Google Shape;259;p13"/>
          <p:cNvSpPr txBox="1">
            <a:spLocks noGrp="1"/>
          </p:cNvSpPr>
          <p:nvPr>
            <p:ph type="subTitle" idx="7"/>
          </p:nvPr>
        </p:nvSpPr>
        <p:spPr>
          <a:xfrm>
            <a:off x="6421200" y="1680563"/>
            <a:ext cx="2002800" cy="39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Sansita ExtraBold" panose="03060802030802020506"/>
              <a:buNone/>
              <a:defRPr sz="2000">
                <a:solidFill>
                  <a:srgbClr val="FFCC00"/>
                </a:solidFill>
                <a:latin typeface="Sansita ExtraBold" panose="03060802030802020506"/>
                <a:ea typeface="Sansita ExtraBold" panose="03060802030802020506"/>
                <a:cs typeface="Sansita ExtraBold" panose="03060802030802020506"/>
                <a:sym typeface="Sansita ExtraBold" panose="03060802030802020506"/>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60" name="Google Shape;260;p13"/>
          <p:cNvSpPr txBox="1">
            <a:spLocks noGrp="1"/>
          </p:cNvSpPr>
          <p:nvPr>
            <p:ph type="subTitle" idx="8"/>
          </p:nvPr>
        </p:nvSpPr>
        <p:spPr>
          <a:xfrm>
            <a:off x="6413550" y="2001563"/>
            <a:ext cx="2002800" cy="8097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61" name="Google Shape;261;p13"/>
          <p:cNvSpPr txBox="1">
            <a:spLocks noGrp="1"/>
          </p:cNvSpPr>
          <p:nvPr>
            <p:ph type="title" idx="9" hasCustomPrompt="1"/>
          </p:nvPr>
        </p:nvSpPr>
        <p:spPr>
          <a:xfrm>
            <a:off x="4959925" y="3597000"/>
            <a:ext cx="1140900" cy="73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CC00"/>
              </a:buClr>
              <a:buSzPts val="6800"/>
              <a:buNone/>
              <a:defRPr sz="4300">
                <a:solidFill>
                  <a:schemeClr val="lt1"/>
                </a:solidFill>
              </a:defRPr>
            </a:lvl1pPr>
            <a:lvl2pPr lvl="1" algn="ctr" rtl="0">
              <a:spcBef>
                <a:spcPts val="0"/>
              </a:spcBef>
              <a:spcAft>
                <a:spcPts val="0"/>
              </a:spcAft>
              <a:buClr>
                <a:srgbClr val="FFCC00"/>
              </a:buClr>
              <a:buSzPts val="6800"/>
              <a:buNone/>
              <a:defRPr sz="6800">
                <a:solidFill>
                  <a:srgbClr val="FFCC00"/>
                </a:solidFill>
              </a:defRPr>
            </a:lvl2pPr>
            <a:lvl3pPr lvl="2" algn="ctr" rtl="0">
              <a:spcBef>
                <a:spcPts val="0"/>
              </a:spcBef>
              <a:spcAft>
                <a:spcPts val="0"/>
              </a:spcAft>
              <a:buClr>
                <a:srgbClr val="FFCC00"/>
              </a:buClr>
              <a:buSzPts val="6800"/>
              <a:buNone/>
              <a:defRPr sz="6800">
                <a:solidFill>
                  <a:srgbClr val="FFCC00"/>
                </a:solidFill>
              </a:defRPr>
            </a:lvl3pPr>
            <a:lvl4pPr lvl="3" algn="ctr" rtl="0">
              <a:spcBef>
                <a:spcPts val="0"/>
              </a:spcBef>
              <a:spcAft>
                <a:spcPts val="0"/>
              </a:spcAft>
              <a:buClr>
                <a:srgbClr val="FFCC00"/>
              </a:buClr>
              <a:buSzPts val="6800"/>
              <a:buNone/>
              <a:defRPr sz="6800">
                <a:solidFill>
                  <a:srgbClr val="FFCC00"/>
                </a:solidFill>
              </a:defRPr>
            </a:lvl4pPr>
            <a:lvl5pPr lvl="4" algn="ctr" rtl="0">
              <a:spcBef>
                <a:spcPts val="0"/>
              </a:spcBef>
              <a:spcAft>
                <a:spcPts val="0"/>
              </a:spcAft>
              <a:buClr>
                <a:srgbClr val="FFCC00"/>
              </a:buClr>
              <a:buSzPts val="6800"/>
              <a:buNone/>
              <a:defRPr sz="6800">
                <a:solidFill>
                  <a:srgbClr val="FFCC00"/>
                </a:solidFill>
              </a:defRPr>
            </a:lvl5pPr>
            <a:lvl6pPr lvl="5" algn="ctr" rtl="0">
              <a:spcBef>
                <a:spcPts val="0"/>
              </a:spcBef>
              <a:spcAft>
                <a:spcPts val="0"/>
              </a:spcAft>
              <a:buClr>
                <a:srgbClr val="FFCC00"/>
              </a:buClr>
              <a:buSzPts val="6800"/>
              <a:buNone/>
              <a:defRPr sz="6800">
                <a:solidFill>
                  <a:srgbClr val="FFCC00"/>
                </a:solidFill>
              </a:defRPr>
            </a:lvl6pPr>
            <a:lvl7pPr lvl="6" algn="ctr" rtl="0">
              <a:spcBef>
                <a:spcPts val="0"/>
              </a:spcBef>
              <a:spcAft>
                <a:spcPts val="0"/>
              </a:spcAft>
              <a:buClr>
                <a:srgbClr val="FFCC00"/>
              </a:buClr>
              <a:buSzPts val="6800"/>
              <a:buNone/>
              <a:defRPr sz="6800">
                <a:solidFill>
                  <a:srgbClr val="FFCC00"/>
                </a:solidFill>
              </a:defRPr>
            </a:lvl7pPr>
            <a:lvl8pPr lvl="7" algn="ctr" rtl="0">
              <a:spcBef>
                <a:spcPts val="0"/>
              </a:spcBef>
              <a:spcAft>
                <a:spcPts val="0"/>
              </a:spcAft>
              <a:buClr>
                <a:srgbClr val="FFCC00"/>
              </a:buClr>
              <a:buSzPts val="6800"/>
              <a:buNone/>
              <a:defRPr sz="6800">
                <a:solidFill>
                  <a:srgbClr val="FFCC00"/>
                </a:solidFill>
              </a:defRPr>
            </a:lvl8pPr>
            <a:lvl9pPr lvl="8" algn="ctr" rtl="0">
              <a:spcBef>
                <a:spcPts val="0"/>
              </a:spcBef>
              <a:spcAft>
                <a:spcPts val="0"/>
              </a:spcAft>
              <a:buClr>
                <a:srgbClr val="FFCC00"/>
              </a:buClr>
              <a:buSzPts val="6800"/>
              <a:buNone/>
              <a:defRPr sz="6800">
                <a:solidFill>
                  <a:srgbClr val="FFCC00"/>
                </a:solidFill>
              </a:defRPr>
            </a:lvl9pPr>
          </a:lstStyle>
          <a:p>
            <a:r>
              <a:t>xx%</a:t>
            </a:r>
          </a:p>
        </p:txBody>
      </p:sp>
      <p:sp>
        <p:nvSpPr>
          <p:cNvPr id="262" name="Google Shape;262;p13"/>
          <p:cNvSpPr txBox="1">
            <a:spLocks noGrp="1"/>
          </p:cNvSpPr>
          <p:nvPr>
            <p:ph type="subTitle" idx="13"/>
          </p:nvPr>
        </p:nvSpPr>
        <p:spPr>
          <a:xfrm>
            <a:off x="6421200" y="3415825"/>
            <a:ext cx="2002800" cy="39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Sansita ExtraBold" panose="03060802030802020506"/>
              <a:buNone/>
              <a:defRPr sz="2000">
                <a:solidFill>
                  <a:srgbClr val="FFCC00"/>
                </a:solidFill>
                <a:latin typeface="Sansita ExtraBold" panose="03060802030802020506"/>
                <a:ea typeface="Sansita ExtraBold" panose="03060802030802020506"/>
                <a:cs typeface="Sansita ExtraBold" panose="03060802030802020506"/>
                <a:sym typeface="Sansita ExtraBold" panose="03060802030802020506"/>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63" name="Google Shape;263;p13"/>
          <p:cNvSpPr txBox="1">
            <a:spLocks noGrp="1"/>
          </p:cNvSpPr>
          <p:nvPr>
            <p:ph type="subTitle" idx="14"/>
          </p:nvPr>
        </p:nvSpPr>
        <p:spPr>
          <a:xfrm>
            <a:off x="6413550" y="3736825"/>
            <a:ext cx="2002800" cy="8097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65" name="Google Shape;265;p13"/>
          <p:cNvSpPr txBox="1">
            <a:spLocks noGrp="1"/>
          </p:cNvSpPr>
          <p:nvPr>
            <p:ph type="title" idx="15"/>
          </p:nvPr>
        </p:nvSpPr>
        <p:spPr>
          <a:xfrm>
            <a:off x="720000" y="5512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1pPr>
            <a:lvl2pPr lvl="1"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2pPr>
            <a:lvl3pPr lvl="2"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3pPr>
            <a:lvl4pPr lvl="3"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4pPr>
            <a:lvl5pPr lvl="4"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5pPr>
            <a:lvl6pPr lvl="5"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6pPr>
            <a:lvl7pPr lvl="6"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7pPr>
            <a:lvl8pPr lvl="7"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8pPr>
            <a:lvl9pPr lvl="8" algn="ctr" rtl="0">
              <a:spcBef>
                <a:spcPts val="0"/>
              </a:spcBef>
              <a:spcAft>
                <a:spcPts val="0"/>
              </a:spcAft>
              <a:buClr>
                <a:srgbClr val="FFFFFF"/>
              </a:buClr>
              <a:buSzPts val="2800"/>
              <a:buFont typeface="Sansita" panose="03060502030602020506"/>
              <a:buNone/>
              <a:defRPr sz="2800" b="1">
                <a:solidFill>
                  <a:srgbClr val="FFFFFF"/>
                </a:solidFill>
                <a:latin typeface="Sansita" panose="03060502030602020506"/>
                <a:ea typeface="Sansita" panose="03060502030602020506"/>
                <a:cs typeface="Sansita" panose="03060502030602020506"/>
                <a:sym typeface="Sansita" panose="03060502030602020506"/>
              </a:defRPr>
            </a:lvl9pPr>
          </a:lstStyle>
          <a:p>
            <a:endParaRPr/>
          </a:p>
        </p:txBody>
      </p:sp>
    </p:spTree>
    <p:extLst>
      <p:ext uri="{BB962C8B-B14F-4D97-AF65-F5344CB8AC3E}">
        <p14:creationId xmlns:p14="http://schemas.microsoft.com/office/powerpoint/2010/main" val="958537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4"/>
        <p:cNvGrpSpPr/>
        <p:nvPr/>
      </p:nvGrpSpPr>
      <p:grpSpPr>
        <a:xfrm>
          <a:off x="0" y="0"/>
          <a:ext cx="0" cy="0"/>
          <a:chOff x="0" y="0"/>
          <a:chExt cx="0" cy="0"/>
        </a:xfrm>
      </p:grpSpPr>
      <p:sp>
        <p:nvSpPr>
          <p:cNvPr id="295" name="Google Shape;295;p16"/>
          <p:cNvSpPr txBox="1">
            <a:spLocks noGrp="1"/>
          </p:cNvSpPr>
          <p:nvPr>
            <p:ph type="title"/>
          </p:nvPr>
        </p:nvSpPr>
        <p:spPr>
          <a:xfrm>
            <a:off x="3826050" y="1358475"/>
            <a:ext cx="4598100" cy="20232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SzPts val="4000"/>
              <a:buNone/>
              <a:defRPr sz="2700" b="0">
                <a:solidFill>
                  <a:srgbClr val="FFFFFF"/>
                </a:solidFill>
                <a:latin typeface="Abel" panose="02000506030000020004"/>
                <a:ea typeface="Abel" panose="02000506030000020004"/>
                <a:cs typeface="Abel" panose="02000506030000020004"/>
                <a:sym typeface="Abel" panose="02000506030000020004"/>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97" name="Google Shape;297;p16"/>
          <p:cNvSpPr txBox="1">
            <a:spLocks noGrp="1"/>
          </p:cNvSpPr>
          <p:nvPr>
            <p:ph type="subTitle" idx="1"/>
          </p:nvPr>
        </p:nvSpPr>
        <p:spPr>
          <a:xfrm>
            <a:off x="3825899" y="3381675"/>
            <a:ext cx="4598100" cy="62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b="1">
                <a:solidFill>
                  <a:schemeClr val="dk2"/>
                </a:solidFill>
                <a:latin typeface="Sansita" panose="03060502030602020506"/>
                <a:ea typeface="Sansita" panose="03060502030602020506"/>
                <a:cs typeface="Sansita" panose="03060502030602020506"/>
                <a:sym typeface="Sansita" panose="03060502030602020506"/>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53311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381E43"/>
        </a:solidFill>
        <a:effectLst/>
      </p:bgPr>
    </p:bg>
    <p:spTree>
      <p:nvGrpSpPr>
        <p:cNvPr id="1" name="Shape 113"/>
        <p:cNvGrpSpPr/>
        <p:nvPr/>
      </p:nvGrpSpPr>
      <p:grpSpPr>
        <a:xfrm>
          <a:off x="0" y="0"/>
          <a:ext cx="0" cy="0"/>
          <a:chOff x="0" y="0"/>
          <a:chExt cx="0" cy="0"/>
        </a:xfrm>
      </p:grpSpPr>
      <p:sp>
        <p:nvSpPr>
          <p:cNvPr id="118" name="Google Shape;118;p4"/>
          <p:cNvSpPr txBox="1">
            <a:spLocks noGrp="1"/>
          </p:cNvSpPr>
          <p:nvPr>
            <p:ph type="title"/>
          </p:nvPr>
        </p:nvSpPr>
        <p:spPr>
          <a:xfrm>
            <a:off x="720000" y="55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119" name="Google Shape;119;p4"/>
          <p:cNvSpPr txBox="1">
            <a:spLocks noGrp="1"/>
          </p:cNvSpPr>
          <p:nvPr>
            <p:ph type="body" idx="1"/>
          </p:nvPr>
        </p:nvSpPr>
        <p:spPr>
          <a:xfrm>
            <a:off x="720000" y="1619950"/>
            <a:ext cx="3852000" cy="2983500"/>
          </a:xfrm>
          <a:prstGeom prst="rect">
            <a:avLst/>
          </a:prstGeom>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FFFFFF"/>
              </a:buClr>
              <a:buSzPts val="1600"/>
              <a:buFont typeface="Rubik"/>
              <a:buChar char="●"/>
              <a:defRPr sz="1600">
                <a:solidFill>
                  <a:srgbClr val="FFFFFF"/>
                </a:solidFill>
              </a:defRPr>
            </a:lvl1pPr>
            <a:lvl2pPr marL="914400" lvl="1" indent="-330200">
              <a:lnSpc>
                <a:spcPct val="100000"/>
              </a:lnSpc>
              <a:spcBef>
                <a:spcPts val="0"/>
              </a:spcBef>
              <a:spcAft>
                <a:spcPts val="0"/>
              </a:spcAft>
              <a:buClr>
                <a:srgbClr val="FFFFFF"/>
              </a:buClr>
              <a:buSzPts val="1600"/>
              <a:buFont typeface="Rubik"/>
              <a:buChar char="○"/>
              <a:defRPr>
                <a:solidFill>
                  <a:srgbClr val="FFFFFF"/>
                </a:solidFill>
              </a:defRPr>
            </a:lvl2pPr>
            <a:lvl3pPr marL="1371600" lvl="2" indent="-330200">
              <a:lnSpc>
                <a:spcPct val="100000"/>
              </a:lnSpc>
              <a:spcBef>
                <a:spcPts val="0"/>
              </a:spcBef>
              <a:spcAft>
                <a:spcPts val="0"/>
              </a:spcAft>
              <a:buClr>
                <a:srgbClr val="FFFFFF"/>
              </a:buClr>
              <a:buSzPts val="1600"/>
              <a:buFont typeface="Rubik"/>
              <a:buChar char="■"/>
              <a:defRPr>
                <a:solidFill>
                  <a:srgbClr val="FFFFFF"/>
                </a:solidFill>
              </a:defRPr>
            </a:lvl3pPr>
            <a:lvl4pPr marL="1828800" lvl="3" indent="-330200">
              <a:lnSpc>
                <a:spcPct val="100000"/>
              </a:lnSpc>
              <a:spcBef>
                <a:spcPts val="0"/>
              </a:spcBef>
              <a:spcAft>
                <a:spcPts val="0"/>
              </a:spcAft>
              <a:buClr>
                <a:srgbClr val="FFFFFF"/>
              </a:buClr>
              <a:buSzPts val="1600"/>
              <a:buFont typeface="Rubik"/>
              <a:buChar char="●"/>
              <a:defRPr>
                <a:solidFill>
                  <a:srgbClr val="FFFFFF"/>
                </a:solidFill>
              </a:defRPr>
            </a:lvl4pPr>
            <a:lvl5pPr marL="2286000" lvl="4" indent="-330200">
              <a:lnSpc>
                <a:spcPct val="100000"/>
              </a:lnSpc>
              <a:spcBef>
                <a:spcPts val="0"/>
              </a:spcBef>
              <a:spcAft>
                <a:spcPts val="0"/>
              </a:spcAft>
              <a:buClr>
                <a:srgbClr val="FFFFFF"/>
              </a:buClr>
              <a:buSzPts val="1600"/>
              <a:buFont typeface="Rubik"/>
              <a:buChar char="○"/>
              <a:defRPr>
                <a:solidFill>
                  <a:srgbClr val="FFFFFF"/>
                </a:solidFill>
              </a:defRPr>
            </a:lvl5pPr>
            <a:lvl6pPr marL="2743200" lvl="5" indent="-330200">
              <a:lnSpc>
                <a:spcPct val="100000"/>
              </a:lnSpc>
              <a:spcBef>
                <a:spcPts val="0"/>
              </a:spcBef>
              <a:spcAft>
                <a:spcPts val="0"/>
              </a:spcAft>
              <a:buClr>
                <a:srgbClr val="FFFFFF"/>
              </a:buClr>
              <a:buSzPts val="1600"/>
              <a:buFont typeface="Rubik"/>
              <a:buChar char="■"/>
              <a:defRPr>
                <a:solidFill>
                  <a:srgbClr val="FFFFFF"/>
                </a:solidFill>
              </a:defRPr>
            </a:lvl6pPr>
            <a:lvl7pPr marL="3200400" lvl="6" indent="-330200">
              <a:lnSpc>
                <a:spcPct val="100000"/>
              </a:lnSpc>
              <a:spcBef>
                <a:spcPts val="0"/>
              </a:spcBef>
              <a:spcAft>
                <a:spcPts val="0"/>
              </a:spcAft>
              <a:buClr>
                <a:srgbClr val="FFFFFF"/>
              </a:buClr>
              <a:buSzPts val="1600"/>
              <a:buFont typeface="Rubik"/>
              <a:buChar char="●"/>
              <a:defRPr>
                <a:solidFill>
                  <a:srgbClr val="FFFFFF"/>
                </a:solidFill>
              </a:defRPr>
            </a:lvl7pPr>
            <a:lvl8pPr marL="3657600" lvl="7" indent="-330200">
              <a:lnSpc>
                <a:spcPct val="100000"/>
              </a:lnSpc>
              <a:spcBef>
                <a:spcPts val="0"/>
              </a:spcBef>
              <a:spcAft>
                <a:spcPts val="0"/>
              </a:spcAft>
              <a:buClr>
                <a:srgbClr val="FFFFFF"/>
              </a:buClr>
              <a:buSzPts val="1600"/>
              <a:buFont typeface="Rubik"/>
              <a:buChar char="○"/>
              <a:defRPr>
                <a:solidFill>
                  <a:srgbClr val="FFFFFF"/>
                </a:solidFill>
              </a:defRPr>
            </a:lvl8pPr>
            <a:lvl9pPr marL="4114800" lvl="8" indent="-330200">
              <a:lnSpc>
                <a:spcPct val="100000"/>
              </a:lnSpc>
              <a:spcBef>
                <a:spcPts val="0"/>
              </a:spcBef>
              <a:spcAft>
                <a:spcPts val="0"/>
              </a:spcAft>
              <a:buClr>
                <a:srgbClr val="FFFFFF"/>
              </a:buClr>
              <a:buSzPts val="1600"/>
              <a:buFont typeface="Rubik"/>
              <a:buChar char="■"/>
              <a:defRPr>
                <a:solidFill>
                  <a:srgbClr val="FFFFFF"/>
                </a:solidFill>
              </a:defRPr>
            </a:lvl9pPr>
          </a:lstStyle>
          <a:p>
            <a:endParaRPr/>
          </a:p>
        </p:txBody>
      </p:sp>
    </p:spTree>
    <p:extLst>
      <p:ext uri="{BB962C8B-B14F-4D97-AF65-F5344CB8AC3E}">
        <p14:creationId xmlns:p14="http://schemas.microsoft.com/office/powerpoint/2010/main" val="3321178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B0709C-9F42-47E3-9F92-F7FACB21F117}" type="datetimeFigureOut">
              <a:rPr lang="ar-JO" smtClean="0"/>
              <a:t>04/01/1444</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3148EB0A-EAFB-430C-A8E6-DC591F4DC760}" type="slidenum">
              <a:rPr lang="ar-JO" smtClean="0"/>
              <a:t>‹#›</a:t>
            </a:fld>
            <a:endParaRPr lang="ar-JO"/>
          </a:p>
        </p:txBody>
      </p:sp>
    </p:spTree>
    <p:extLst>
      <p:ext uri="{BB962C8B-B14F-4D97-AF65-F5344CB8AC3E}">
        <p14:creationId xmlns:p14="http://schemas.microsoft.com/office/powerpoint/2010/main" val="239501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6"/>
        <p:cNvGrpSpPr/>
        <p:nvPr/>
      </p:nvGrpSpPr>
      <p:grpSpPr>
        <a:xfrm>
          <a:off x="0" y="0"/>
          <a:ext cx="0" cy="0"/>
          <a:chOff x="0" y="0"/>
          <a:chExt cx="0" cy="0"/>
        </a:xfrm>
      </p:grpSpPr>
      <p:sp>
        <p:nvSpPr>
          <p:cNvPr id="137" name="Google Shape;137;p7"/>
          <p:cNvSpPr txBox="1">
            <a:spLocks noGrp="1"/>
          </p:cNvSpPr>
          <p:nvPr>
            <p:ph type="subTitle" idx="1"/>
          </p:nvPr>
        </p:nvSpPr>
        <p:spPr>
          <a:xfrm>
            <a:off x="948425" y="2269625"/>
            <a:ext cx="4262700" cy="16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50" name="Google Shape;150;p7"/>
          <p:cNvSpPr txBox="1">
            <a:spLocks noGrp="1"/>
          </p:cNvSpPr>
          <p:nvPr>
            <p:ph type="title"/>
          </p:nvPr>
        </p:nvSpPr>
        <p:spPr>
          <a:xfrm>
            <a:off x="720000" y="55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00491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0"/>
        <p:cNvGrpSpPr/>
        <p:nvPr/>
      </p:nvGrpSpPr>
      <p:grpSpPr>
        <a:xfrm>
          <a:off x="0" y="0"/>
          <a:ext cx="0" cy="0"/>
          <a:chOff x="0" y="0"/>
          <a:chExt cx="0" cy="0"/>
        </a:xfrm>
      </p:grpSpPr>
      <p:sp>
        <p:nvSpPr>
          <p:cNvPr id="125" name="Google Shape;125;p5"/>
          <p:cNvSpPr txBox="1">
            <a:spLocks noGrp="1"/>
          </p:cNvSpPr>
          <p:nvPr>
            <p:ph type="title"/>
          </p:nvPr>
        </p:nvSpPr>
        <p:spPr>
          <a:xfrm>
            <a:off x="720000" y="5512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6" name="Google Shape;126;p5"/>
          <p:cNvSpPr txBox="1">
            <a:spLocks noGrp="1"/>
          </p:cNvSpPr>
          <p:nvPr>
            <p:ph type="subTitle" idx="1"/>
          </p:nvPr>
        </p:nvSpPr>
        <p:spPr>
          <a:xfrm>
            <a:off x="1240025" y="3624638"/>
            <a:ext cx="2729100" cy="82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27" name="Google Shape;127;p5"/>
          <p:cNvSpPr txBox="1">
            <a:spLocks noGrp="1"/>
          </p:cNvSpPr>
          <p:nvPr>
            <p:ph type="subTitle" idx="2"/>
          </p:nvPr>
        </p:nvSpPr>
        <p:spPr>
          <a:xfrm>
            <a:off x="1240025" y="3307375"/>
            <a:ext cx="2739300" cy="4665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Sansita ExtraBold" panose="03060802030802020506"/>
              <a:buNone/>
              <a:defRPr sz="2000" b="1">
                <a:solidFill>
                  <a:srgbClr val="FFCC00"/>
                </a:solidFill>
                <a:latin typeface="Sansita" panose="03060502030602020506"/>
                <a:ea typeface="Sansita" panose="03060502030602020506"/>
                <a:cs typeface="Sansita" panose="03060502030602020506"/>
                <a:sym typeface="Sansita" panose="03060502030602020506"/>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28" name="Google Shape;128;p5"/>
          <p:cNvSpPr txBox="1">
            <a:spLocks noGrp="1"/>
          </p:cNvSpPr>
          <p:nvPr>
            <p:ph type="subTitle" idx="3"/>
          </p:nvPr>
        </p:nvSpPr>
        <p:spPr>
          <a:xfrm>
            <a:off x="5164675" y="3624638"/>
            <a:ext cx="27291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9" name="Google Shape;129;p5"/>
          <p:cNvSpPr txBox="1">
            <a:spLocks noGrp="1"/>
          </p:cNvSpPr>
          <p:nvPr>
            <p:ph type="subTitle" idx="4"/>
          </p:nvPr>
        </p:nvSpPr>
        <p:spPr>
          <a:xfrm>
            <a:off x="5164675" y="3307375"/>
            <a:ext cx="2739300" cy="46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Sansita ExtraBold" panose="03060802030802020506"/>
              <a:buNone/>
              <a:defRPr sz="2000" b="1">
                <a:solidFill>
                  <a:srgbClr val="FFCC00"/>
                </a:solidFill>
                <a:latin typeface="Sansita" panose="03060502030602020506"/>
                <a:ea typeface="Sansita" panose="03060502030602020506"/>
                <a:cs typeface="Sansita" panose="03060502030602020506"/>
                <a:sym typeface="Sansita" panose="03060502030602020506"/>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2892734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body 02">
  <p:cSld name="Title + body 02">
    <p:bg>
      <p:bgPr>
        <a:solidFill>
          <a:srgbClr val="381E43"/>
        </a:solidFill>
        <a:effectLst/>
      </p:bgPr>
    </p:bg>
    <p:spTree>
      <p:nvGrpSpPr>
        <p:cNvPr id="1" name="Shape 273"/>
        <p:cNvGrpSpPr/>
        <p:nvPr/>
      </p:nvGrpSpPr>
      <p:grpSpPr>
        <a:xfrm>
          <a:off x="0" y="0"/>
          <a:ext cx="0" cy="0"/>
          <a:chOff x="0" y="0"/>
          <a:chExt cx="0" cy="0"/>
        </a:xfrm>
      </p:grpSpPr>
      <p:sp>
        <p:nvSpPr>
          <p:cNvPr id="291" name="Google Shape;291;p15"/>
          <p:cNvSpPr txBox="1">
            <a:spLocks noGrp="1"/>
          </p:cNvSpPr>
          <p:nvPr>
            <p:ph type="subTitle" idx="1"/>
          </p:nvPr>
        </p:nvSpPr>
        <p:spPr>
          <a:xfrm>
            <a:off x="4572000" y="1871400"/>
            <a:ext cx="3846900" cy="21771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None/>
              <a:defRPr>
                <a:solidFill>
                  <a:srgbClr val="FFFFFF"/>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93" name="Google Shape;293;p15"/>
          <p:cNvSpPr txBox="1">
            <a:spLocks noGrp="1"/>
          </p:cNvSpPr>
          <p:nvPr>
            <p:ph type="title"/>
          </p:nvPr>
        </p:nvSpPr>
        <p:spPr>
          <a:xfrm>
            <a:off x="720000" y="55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Tree>
    <p:extLst>
      <p:ext uri="{BB962C8B-B14F-4D97-AF65-F5344CB8AC3E}">
        <p14:creationId xmlns:p14="http://schemas.microsoft.com/office/powerpoint/2010/main" val="1924171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03">
  <p:cSld name="Title only 03">
    <p:spTree>
      <p:nvGrpSpPr>
        <p:cNvPr id="1" name="Shape 370"/>
        <p:cNvGrpSpPr/>
        <p:nvPr/>
      </p:nvGrpSpPr>
      <p:grpSpPr>
        <a:xfrm>
          <a:off x="0" y="0"/>
          <a:ext cx="0" cy="0"/>
          <a:chOff x="0" y="0"/>
          <a:chExt cx="0" cy="0"/>
        </a:xfrm>
      </p:grpSpPr>
      <p:sp>
        <p:nvSpPr>
          <p:cNvPr id="389" name="Google Shape;389;p21"/>
          <p:cNvSpPr txBox="1">
            <a:spLocks noGrp="1"/>
          </p:cNvSpPr>
          <p:nvPr>
            <p:ph type="title"/>
          </p:nvPr>
        </p:nvSpPr>
        <p:spPr>
          <a:xfrm>
            <a:off x="720000" y="55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1989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3688492"/>
            <a:ext cx="9144000" cy="145500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918972"/>
            <a:ext cx="6960870" cy="264033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3765042"/>
            <a:ext cx="6789420" cy="8001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4704588"/>
            <a:ext cx="1983232" cy="273844"/>
          </a:xfrm>
        </p:spPr>
        <p:txBody>
          <a:bodyPr/>
          <a:lstStyle/>
          <a:p>
            <a:fld id="{C6F822A4-8DA6-4447-9B1F-C5DB58435268}" type="datetimeFigureOut">
              <a:rPr lang="en-US" dirty="0"/>
              <a:t>8/1/2022</a:t>
            </a:fld>
            <a:endParaRPr lang="en-US" dirty="0"/>
          </a:p>
        </p:txBody>
      </p:sp>
      <p:sp>
        <p:nvSpPr>
          <p:cNvPr id="5" name="Footer Placeholder 4"/>
          <p:cNvSpPr>
            <a:spLocks noGrp="1"/>
          </p:cNvSpPr>
          <p:nvPr>
            <p:ph type="ftr" sz="quarter" idx="11"/>
          </p:nvPr>
        </p:nvSpPr>
        <p:spPr>
          <a:xfrm>
            <a:off x="1637031" y="4704588"/>
            <a:ext cx="4745736" cy="273844"/>
          </a:xfrm>
        </p:spPr>
        <p:txBody>
          <a:bodyPr/>
          <a:lstStyle/>
          <a:p>
            <a:endParaRPr lang="en-US" dirty="0"/>
          </a:p>
        </p:txBody>
      </p:sp>
      <p:grpSp>
        <p:nvGrpSpPr>
          <p:cNvPr id="8" name="Group 7"/>
          <p:cNvGrpSpPr/>
          <p:nvPr/>
        </p:nvGrpSpPr>
        <p:grpSpPr>
          <a:xfrm>
            <a:off x="673049" y="1744386"/>
            <a:ext cx="810678" cy="810677"/>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1879600"/>
            <a:ext cx="891224" cy="540249"/>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0212323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2386" y="1645920"/>
            <a:ext cx="3566160" cy="298323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3168" y="1645920"/>
            <a:ext cx="3566160" cy="298323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8/1/2022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768245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8/1/2022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2872017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8/1/2022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195158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8/1/2022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46015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514350"/>
            <a:ext cx="5033772" cy="3765042"/>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8/1/2022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4672261"/>
            <a:ext cx="342900" cy="3429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927767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51435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8/1/2022</a:t>
            </a:fld>
            <a:endParaRPr lang="en-US" dirty="0"/>
          </a:p>
        </p:txBody>
      </p:sp>
      <p:grpSp>
        <p:nvGrpSpPr>
          <p:cNvPr id="8" name="Group 7"/>
          <p:cNvGrpSpPr>
            <a:grpSpLocks noChangeAspect="1"/>
          </p:cNvGrpSpPr>
          <p:nvPr/>
        </p:nvGrpSpPr>
        <p:grpSpPr>
          <a:xfrm>
            <a:off x="8551294" y="4672261"/>
            <a:ext cx="342900" cy="3429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746265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microsoft.com/office/2007/relationships/hdphoto" Target="../media/hdphoto1.wdp"/><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363474"/>
            <a:ext cx="7543800" cy="12070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1591056"/>
            <a:ext cx="7543800" cy="30380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4704588"/>
            <a:ext cx="2455164" cy="273844"/>
          </a:xfrm>
          <a:prstGeom prst="rect">
            <a:avLst/>
          </a:prstGeom>
        </p:spPr>
        <p:txBody>
          <a:bodyPr vert="horz" lIns="91440" tIns="45720" rIns="91440" bIns="45720" rtlCol="0" anchor="ctr"/>
          <a:lstStyle>
            <a:lvl1pPr algn="r">
              <a:defRPr sz="825">
                <a:solidFill>
                  <a:schemeClr val="tx2"/>
                </a:solidFill>
              </a:defRPr>
            </a:lvl1pPr>
          </a:lstStyle>
          <a:p>
            <a:fld id="{8664C608-40B1-4030-A28D-5B74BC98ADCE}" type="datetimeFigureOut">
              <a:rPr lang="en-US" dirty="0"/>
              <a:t>8/1/2022</a:t>
            </a:fld>
            <a:endParaRPr lang="en-US" dirty="0"/>
          </a:p>
        </p:txBody>
      </p:sp>
      <p:sp>
        <p:nvSpPr>
          <p:cNvPr id="5" name="Footer Placeholder 4"/>
          <p:cNvSpPr>
            <a:spLocks noGrp="1"/>
          </p:cNvSpPr>
          <p:nvPr>
            <p:ph type="ftr" sz="quarter" idx="3"/>
          </p:nvPr>
        </p:nvSpPr>
        <p:spPr>
          <a:xfrm>
            <a:off x="816102" y="4704588"/>
            <a:ext cx="4745736" cy="273844"/>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4672261"/>
            <a:ext cx="342900" cy="342900"/>
            <a:chOff x="11361456" y="6195813"/>
            <a:chExt cx="548640" cy="548640"/>
          </a:xfrm>
        </p:grpSpPr>
        <p:sp>
          <p:nvSpPr>
            <p:cNvPr id="8" name="Oval 7"/>
            <p:cNvSpPr/>
            <p:nvPr/>
          </p:nvSpPr>
          <p:spPr>
            <a:xfrm>
              <a:off x="11361456" y="6195813"/>
              <a:ext cx="548640" cy="548640"/>
            </a:xfrm>
            <a:prstGeom prst="ellipse">
              <a:avLst/>
            </a:prstGeom>
            <a:blipFill dpi="0" rotWithShape="1">
              <a:blip r:embed="rId25">
                <a:duotone>
                  <a:schemeClr val="accent1">
                    <a:shade val="45000"/>
                    <a:satMod val="135000"/>
                  </a:schemeClr>
                  <a:prstClr val="white"/>
                </a:duotone>
                <a:extLst>
                  <a:ext uri="{BEBA8EAE-BF5A-486C-A8C5-ECC9F3942E4B}">
                    <a14:imgProps xmlns:a14="http://schemas.microsoft.com/office/drawing/2010/main">
                      <a14:imgLayer r:embed="rId2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4704588"/>
            <a:ext cx="480060" cy="273844"/>
          </a:xfrm>
          <a:prstGeom prst="rect">
            <a:avLst/>
          </a:prstGeom>
        </p:spPr>
        <p:txBody>
          <a:bodyPr vert="horz" lIns="91440" tIns="45720" rIns="91440" bIns="45720" rtlCol="0" anchor="ctr"/>
          <a:lstStyle>
            <a:lvl1pPr algn="ctr">
              <a:defRPr sz="105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6541383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Lst>
  <p:hf sldNum="0" hdr="0" ftr="0" dt="0"/>
  <p:txStyles>
    <p:titleStyle>
      <a:lvl1pPr algn="l" defTabSz="685800" rtl="0" eaLnBrk="1" latinLnBrk="0" hangingPunct="1">
        <a:lnSpc>
          <a:spcPct val="90000"/>
        </a:lnSpc>
        <a:spcBef>
          <a:spcPct val="0"/>
        </a:spcBef>
        <a:buNone/>
        <a:defRPr sz="4050" kern="1200" cap="all" baseline="0">
          <a:blipFill>
            <a:blip r:embed="rId2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3.wdp"/><Relationship Id="rId11" Type="http://schemas.openxmlformats.org/officeDocument/2006/relationships/diagramQuickStyle" Target="../diagrams/quickStyle1.xml"/><Relationship Id="rId5" Type="http://schemas.openxmlformats.org/officeDocument/2006/relationships/image" Target="../media/image5.png"/><Relationship Id="rId10" Type="http://schemas.openxmlformats.org/officeDocument/2006/relationships/diagramLayout" Target="../diagrams/layout1.xml"/><Relationship Id="rId4" Type="http://schemas.microsoft.com/office/2007/relationships/hdphoto" Target="../media/hdphoto1.wdp"/><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vaccines/schedules/hcp/imz/adult.html" TargetMode="External"/><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png"/><Relationship Id="rId7" Type="http://schemas.openxmlformats.org/officeDocument/2006/relationships/diagramData" Target="../diagrams/data2.xml"/><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microsoft.com/office/2007/relationships/hdphoto" Target="../media/hdphoto2.wdp"/><Relationship Id="rId11" Type="http://schemas.microsoft.com/office/2007/relationships/diagramDrawing" Target="../diagrams/drawing2.xml"/><Relationship Id="rId5" Type="http://schemas.openxmlformats.org/officeDocument/2006/relationships/image" Target="../media/image4.png"/><Relationship Id="rId10" Type="http://schemas.openxmlformats.org/officeDocument/2006/relationships/diagramColors" Target="../diagrams/colors2.xml"/><Relationship Id="rId4" Type="http://schemas.microsoft.com/office/2007/relationships/hdphoto" Target="../media/hdphoto1.wdp"/><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CB188-18C7-C9CD-2BA8-1081FB4F32C1}"/>
              </a:ext>
            </a:extLst>
          </p:cNvPr>
          <p:cNvSpPr>
            <a:spLocks noGrp="1"/>
          </p:cNvSpPr>
          <p:nvPr>
            <p:ph type="title" idx="2"/>
          </p:nvPr>
        </p:nvSpPr>
        <p:spPr>
          <a:xfrm>
            <a:off x="-190005" y="749662"/>
            <a:ext cx="8657111" cy="1666675"/>
          </a:xfrm>
        </p:spPr>
        <p:txBody>
          <a:bodyPr/>
          <a:lstStyle/>
          <a:p>
            <a:r>
              <a:rPr lang="en-US" dirty="0"/>
              <a:t>immunization</a:t>
            </a:r>
          </a:p>
        </p:txBody>
      </p:sp>
      <p:sp>
        <p:nvSpPr>
          <p:cNvPr id="2" name="TextBox 1">
            <a:extLst>
              <a:ext uri="{FF2B5EF4-FFF2-40B4-BE49-F238E27FC236}">
                <a16:creationId xmlns:a16="http://schemas.microsoft.com/office/drawing/2014/main" id="{A3267AC5-A815-87FA-74B1-E31094E60C7E}"/>
              </a:ext>
            </a:extLst>
          </p:cNvPr>
          <p:cNvSpPr txBox="1"/>
          <p:nvPr/>
        </p:nvSpPr>
        <p:spPr>
          <a:xfrm>
            <a:off x="1730325" y="3305908"/>
            <a:ext cx="4881489" cy="369332"/>
          </a:xfrm>
          <a:prstGeom prst="rect">
            <a:avLst/>
          </a:prstGeom>
          <a:noFill/>
        </p:spPr>
        <p:txBody>
          <a:bodyPr wrap="square" rtlCol="0">
            <a:spAutoFit/>
          </a:bodyPr>
          <a:lstStyle/>
          <a:p>
            <a:r>
              <a:rPr lang="en-US" dirty="0"/>
              <a:t>Presented by : </a:t>
            </a:r>
            <a:r>
              <a:rPr lang="en-US" dirty="0" err="1"/>
              <a:t>ahmed</a:t>
            </a:r>
            <a:r>
              <a:rPr lang="en-US" dirty="0"/>
              <a:t> </a:t>
            </a:r>
            <a:r>
              <a:rPr lang="en-US" dirty="0" err="1"/>
              <a:t>khalid</a:t>
            </a:r>
            <a:r>
              <a:rPr lang="en-US" dirty="0"/>
              <a:t> &amp; Othman </a:t>
            </a:r>
            <a:r>
              <a:rPr lang="en-US" dirty="0" err="1"/>
              <a:t>ali</a:t>
            </a:r>
            <a:endParaRPr lang="en-US" dirty="0"/>
          </a:p>
        </p:txBody>
      </p:sp>
    </p:spTree>
    <p:extLst>
      <p:ext uri="{BB962C8B-B14F-4D97-AF65-F5344CB8AC3E}">
        <p14:creationId xmlns:p14="http://schemas.microsoft.com/office/powerpoint/2010/main" val="715459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991" y="600276"/>
            <a:ext cx="5460715" cy="1877437"/>
          </a:xfrm>
          <a:prstGeom prst="rect">
            <a:avLst/>
          </a:prstGeom>
        </p:spPr>
        <p:txBody>
          <a:bodyPr wrap="square">
            <a:spAutoFit/>
          </a:bodyPr>
          <a:lstStyle/>
          <a:p>
            <a:r>
              <a:rPr lang="en-US" sz="1600" b="1" dirty="0">
                <a:latin typeface="Andalus" panose="02020603050405020304" pitchFamily="18" charset="-78"/>
                <a:cs typeface="Andalus" panose="02020603050405020304" pitchFamily="18" charset="-78"/>
              </a:rPr>
              <a:t>Routine vaccination :</a:t>
            </a:r>
            <a:endParaRPr lang="en-US" sz="1600" dirty="0">
              <a:latin typeface="Andalus" panose="02020603050405020304" pitchFamily="18" charset="-78"/>
              <a:cs typeface="Andalus" panose="02020603050405020304" pitchFamily="18" charset="-78"/>
            </a:endParaRPr>
          </a:p>
          <a:p>
            <a:r>
              <a:rPr lang="en-US" sz="1600" dirty="0">
                <a:latin typeface="Andalus" panose="02020603050405020304" pitchFamily="18" charset="-78"/>
                <a:cs typeface="Andalus" panose="02020603050405020304" pitchFamily="18" charset="-78"/>
              </a:rPr>
              <a:t>2-dose series </a:t>
            </a:r>
            <a:r>
              <a:rPr lang="en-US" sz="1600" dirty="0" err="1">
                <a:latin typeface="Andalus" panose="02020603050405020304" pitchFamily="18" charset="-78"/>
                <a:cs typeface="Andalus" panose="02020603050405020304" pitchFamily="18" charset="-78"/>
              </a:rPr>
              <a:t>HepA</a:t>
            </a:r>
            <a:r>
              <a:rPr lang="en-US" sz="1600" dirty="0">
                <a:latin typeface="Andalus" panose="02020603050405020304" pitchFamily="18" charset="-78"/>
                <a:cs typeface="Andalus" panose="02020603050405020304" pitchFamily="18" charset="-78"/>
              </a:rPr>
              <a:t> </a:t>
            </a:r>
          </a:p>
          <a:p>
            <a:r>
              <a:rPr lang="en-US" sz="1600" dirty="0">
                <a:latin typeface="Andalus" panose="02020603050405020304" pitchFamily="18" charset="-78"/>
                <a:cs typeface="Andalus" panose="02020603050405020304" pitchFamily="18" charset="-78"/>
              </a:rPr>
              <a:t>(</a:t>
            </a:r>
            <a:r>
              <a:rPr lang="en-US" sz="1600" dirty="0" err="1">
                <a:latin typeface="Andalus" panose="02020603050405020304" pitchFamily="18" charset="-78"/>
                <a:cs typeface="Andalus" panose="02020603050405020304" pitchFamily="18" charset="-78"/>
              </a:rPr>
              <a:t>Havrix</a:t>
            </a:r>
            <a:r>
              <a:rPr lang="en-US" sz="1600" dirty="0">
                <a:latin typeface="Andalus" panose="02020603050405020304" pitchFamily="18" charset="-78"/>
                <a:cs typeface="Andalus" panose="02020603050405020304" pitchFamily="18" charset="-78"/>
              </a:rPr>
              <a:t> 6–12 months apart or </a:t>
            </a:r>
            <a:r>
              <a:rPr lang="en-US" sz="1600" dirty="0" err="1">
                <a:latin typeface="Andalus" panose="02020603050405020304" pitchFamily="18" charset="-78"/>
                <a:cs typeface="Andalus" panose="02020603050405020304" pitchFamily="18" charset="-78"/>
              </a:rPr>
              <a:t>Vaqta</a:t>
            </a:r>
            <a:r>
              <a:rPr lang="en-US" sz="1600" dirty="0">
                <a:latin typeface="Andalus" panose="02020603050405020304" pitchFamily="18" charset="-78"/>
                <a:cs typeface="Andalus" panose="02020603050405020304" pitchFamily="18" charset="-78"/>
              </a:rPr>
              <a:t> 6–18 months apart [minimum interval: 6 months]) </a:t>
            </a:r>
          </a:p>
          <a:p>
            <a:r>
              <a:rPr lang="en-US" sz="1600" dirty="0">
                <a:latin typeface="Andalus" panose="02020603050405020304" pitchFamily="18" charset="-78"/>
                <a:cs typeface="Andalus" panose="02020603050405020304" pitchFamily="18" charset="-78"/>
              </a:rPr>
              <a:t>3-dose series </a:t>
            </a:r>
            <a:r>
              <a:rPr lang="en-US" sz="1600" dirty="0" err="1">
                <a:latin typeface="Andalus" panose="02020603050405020304" pitchFamily="18" charset="-78"/>
                <a:cs typeface="Andalus" panose="02020603050405020304" pitchFamily="18" charset="-78"/>
              </a:rPr>
              <a:t>HepA-HepB</a:t>
            </a:r>
            <a:r>
              <a:rPr lang="en-US" sz="1600" dirty="0">
                <a:latin typeface="Andalus" panose="02020603050405020304" pitchFamily="18" charset="-78"/>
                <a:cs typeface="Andalus" panose="02020603050405020304" pitchFamily="18" charset="-78"/>
              </a:rPr>
              <a:t> </a:t>
            </a:r>
          </a:p>
          <a:p>
            <a:r>
              <a:rPr lang="en-US" sz="1600" dirty="0">
                <a:latin typeface="Andalus" panose="02020603050405020304" pitchFamily="18" charset="-78"/>
                <a:cs typeface="Andalus" panose="02020603050405020304" pitchFamily="18" charset="-78"/>
              </a:rPr>
              <a:t>(</a:t>
            </a:r>
            <a:r>
              <a:rPr lang="en-US" sz="1600" dirty="0" err="1">
                <a:latin typeface="Andalus" panose="02020603050405020304" pitchFamily="18" charset="-78"/>
                <a:cs typeface="Andalus" panose="02020603050405020304" pitchFamily="18" charset="-78"/>
              </a:rPr>
              <a:t>Twinrix</a:t>
            </a:r>
            <a:r>
              <a:rPr lang="en-US" sz="1600" dirty="0">
                <a:latin typeface="Andalus" panose="02020603050405020304" pitchFamily="18" charset="-78"/>
                <a:cs typeface="Andalus" panose="02020603050405020304" pitchFamily="18" charset="-78"/>
              </a:rPr>
              <a:t> at 0, 1, 6 months [minimum intervals: 4 weeks between </a:t>
            </a:r>
            <a:r>
              <a:rPr lang="en-US" sz="1600" dirty="0">
                <a:solidFill>
                  <a:srgbClr val="00B0F0"/>
                </a:solidFill>
                <a:latin typeface="Andalus" panose="02020603050405020304" pitchFamily="18" charset="-78"/>
                <a:cs typeface="Andalus" panose="02020603050405020304" pitchFamily="18" charset="-78"/>
              </a:rPr>
              <a:t>doses 1 and 2/5 months between doses 2 and 3])</a:t>
            </a:r>
            <a:endParaRPr lang="ar-JO" sz="1600" dirty="0">
              <a:solidFill>
                <a:srgbClr val="00B0F0"/>
              </a:solidFill>
              <a:latin typeface="Andalus" panose="02020603050405020304" pitchFamily="18" charset="-78"/>
              <a:cs typeface="Andalus" panose="02020603050405020304" pitchFamily="18" charset="-78"/>
            </a:endParaRPr>
          </a:p>
        </p:txBody>
      </p:sp>
      <p:sp>
        <p:nvSpPr>
          <p:cNvPr id="3" name="Rectangle 2"/>
          <p:cNvSpPr/>
          <p:nvPr/>
        </p:nvSpPr>
        <p:spPr>
          <a:xfrm>
            <a:off x="333911" y="2942157"/>
            <a:ext cx="4572000" cy="1692771"/>
          </a:xfrm>
          <a:prstGeom prst="rect">
            <a:avLst/>
          </a:prstGeom>
        </p:spPr>
        <p:txBody>
          <a:bodyPr>
            <a:spAutoFit/>
          </a:bodyPr>
          <a:lstStyle/>
          <a:p>
            <a:r>
              <a:rPr lang="en-US" sz="2400" b="1" dirty="0">
                <a:latin typeface="Andalus" panose="02020603050405020304" pitchFamily="18" charset="-78"/>
                <a:cs typeface="Andalus" panose="02020603050405020304" pitchFamily="18" charset="-78"/>
              </a:rPr>
              <a:t>Special situations:</a:t>
            </a:r>
          </a:p>
          <a:p>
            <a:r>
              <a:rPr lang="en-US" sz="2000" dirty="0">
                <a:latin typeface="Andalus" panose="02020603050405020304" pitchFamily="18" charset="-78"/>
                <a:cs typeface="Andalus" panose="02020603050405020304" pitchFamily="18" charset="-78"/>
              </a:rPr>
              <a:t>At risk for hepatitis A virus infection: </a:t>
            </a:r>
          </a:p>
          <a:p>
            <a:endParaRPr lang="en-US" sz="2000" dirty="0">
              <a:latin typeface="Andalus" panose="02020603050405020304" pitchFamily="18" charset="-78"/>
              <a:cs typeface="Andalus" panose="02020603050405020304" pitchFamily="18" charset="-78"/>
            </a:endParaRPr>
          </a:p>
          <a:p>
            <a:r>
              <a:rPr lang="en-US" sz="2000" dirty="0">
                <a:latin typeface="Andalus" panose="02020603050405020304" pitchFamily="18" charset="-78"/>
                <a:cs typeface="Andalus" panose="02020603050405020304" pitchFamily="18" charset="-78"/>
              </a:rPr>
              <a:t>2-dose series </a:t>
            </a:r>
            <a:r>
              <a:rPr lang="en-US" sz="2000" dirty="0" err="1">
                <a:latin typeface="Andalus" panose="02020603050405020304" pitchFamily="18" charset="-78"/>
                <a:cs typeface="Andalus" panose="02020603050405020304" pitchFamily="18" charset="-78"/>
              </a:rPr>
              <a:t>HepA</a:t>
            </a:r>
            <a:r>
              <a:rPr lang="en-US" sz="2000" dirty="0">
                <a:latin typeface="Andalus" panose="02020603050405020304" pitchFamily="18" charset="-78"/>
                <a:cs typeface="Andalus" panose="02020603050405020304" pitchFamily="18" charset="-78"/>
              </a:rPr>
              <a:t> </a:t>
            </a:r>
          </a:p>
          <a:p>
            <a:r>
              <a:rPr lang="en-US" sz="2000" dirty="0">
                <a:latin typeface="Andalus" panose="02020603050405020304" pitchFamily="18" charset="-78"/>
                <a:cs typeface="Andalus" panose="02020603050405020304" pitchFamily="18" charset="-78"/>
              </a:rPr>
              <a:t>3-dose series </a:t>
            </a:r>
            <a:r>
              <a:rPr lang="en-US" sz="2000" dirty="0" err="1">
                <a:latin typeface="Andalus" panose="02020603050405020304" pitchFamily="18" charset="-78"/>
                <a:cs typeface="Andalus" panose="02020603050405020304" pitchFamily="18" charset="-78"/>
              </a:rPr>
              <a:t>HepA-HepB</a:t>
            </a:r>
            <a:r>
              <a:rPr lang="en-US" sz="2000" dirty="0">
                <a:latin typeface="Andalus" panose="02020603050405020304" pitchFamily="18" charset="-78"/>
                <a:cs typeface="Andalus" panose="02020603050405020304" pitchFamily="18" charset="-78"/>
              </a:rPr>
              <a:t> as above</a:t>
            </a:r>
            <a:endParaRPr lang="ar-JO" sz="2000" dirty="0">
              <a:latin typeface="Andalus" panose="02020603050405020304" pitchFamily="18" charset="-78"/>
              <a:cs typeface="Andalus" panose="02020603050405020304" pitchFamily="18"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28" name="Google Shape;828;p36"/>
          <p:cNvSpPr txBox="1">
            <a:spLocks noGrp="1"/>
          </p:cNvSpPr>
          <p:nvPr>
            <p:ph type="subTitle" idx="1"/>
          </p:nvPr>
        </p:nvSpPr>
        <p:spPr>
          <a:xfrm>
            <a:off x="187972" y="2320596"/>
            <a:ext cx="5265818" cy="628639"/>
          </a:xfrm>
          <a:prstGeom prst="rect">
            <a:avLst/>
          </a:prstGeom>
        </p:spPr>
        <p:txBody>
          <a:bodyPr spcFirstLastPara="1" wrap="square" lIns="91425" tIns="91425" rIns="91425" bIns="91425" anchor="ctr" anchorCtr="0">
            <a:noAutofit/>
          </a:bodyPr>
          <a:lstStyle/>
          <a:p>
            <a:r>
              <a:rPr lang="en-US" sz="8000" b="1" dirty="0">
                <a:latin typeface="Andalus" panose="02020603050405020304" pitchFamily="18" charset="-78"/>
                <a:cs typeface="Andalus" panose="02020603050405020304" pitchFamily="18" charset="-78"/>
              </a:rPr>
              <a:t>Hepatitis B vaccine</a:t>
            </a:r>
            <a:endParaRPr sz="8000" b="1"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rotWithShape="1">
          <a:blip r:embed="rId3"/>
          <a:srcRect l="44991" t="12487"/>
          <a:stretch>
            <a:fillRect/>
          </a:stretch>
        </p:blipFill>
        <p:spPr>
          <a:xfrm>
            <a:off x="5348145" y="793929"/>
            <a:ext cx="3216958" cy="3322711"/>
          </a:xfrm>
          <a:prstGeom prst="ellipse">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35985" y="430333"/>
            <a:ext cx="2682240" cy="4347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7" name="Rectangle 6"/>
          <p:cNvSpPr/>
          <p:nvPr/>
        </p:nvSpPr>
        <p:spPr>
          <a:xfrm>
            <a:off x="435933" y="1034595"/>
            <a:ext cx="7971795" cy="3139321"/>
          </a:xfrm>
          <a:prstGeom prst="rect">
            <a:avLst/>
          </a:prstGeom>
        </p:spPr>
        <p:txBody>
          <a:bodyPr wrap="square">
            <a:spAutoFit/>
          </a:bodyPr>
          <a:lstStyle/>
          <a:p>
            <a:r>
              <a:rPr lang="en-US" dirty="0">
                <a:solidFill>
                  <a:schemeClr val="tx1"/>
                </a:solidFill>
                <a:latin typeface="Andalus" panose="02020603050405020304" pitchFamily="18" charset="-78"/>
                <a:cs typeface="Andalus" panose="02020603050405020304" pitchFamily="18" charset="-78"/>
              </a:rPr>
              <a:t>Hepatitis B is a serious liver infection caused by the (HBV). </a:t>
            </a:r>
          </a:p>
          <a:p>
            <a:r>
              <a:rPr lang="en-US" dirty="0">
                <a:solidFill>
                  <a:schemeClr val="tx1"/>
                </a:solidFill>
                <a:latin typeface="Andalus" panose="02020603050405020304" pitchFamily="18" charset="-78"/>
                <a:cs typeface="Andalus" panose="02020603050405020304" pitchFamily="18" charset="-78"/>
              </a:rPr>
              <a:t>For some people becomes chronic: more than six months which increases your risk of developing liver failure, liver cancer or cirrhosis.. </a:t>
            </a:r>
          </a:p>
          <a:p>
            <a:endParaRPr lang="en-US" dirty="0">
              <a:solidFill>
                <a:schemeClr val="tx1"/>
              </a:solidFill>
              <a:latin typeface="Andalus" panose="02020603050405020304" pitchFamily="18" charset="-78"/>
              <a:cs typeface="Andalus" panose="02020603050405020304" pitchFamily="18" charset="-78"/>
            </a:endParaRPr>
          </a:p>
          <a:p>
            <a:r>
              <a:rPr lang="en-US" dirty="0">
                <a:solidFill>
                  <a:schemeClr val="tx1"/>
                </a:solidFill>
                <a:latin typeface="Andalus" panose="02020603050405020304" pitchFamily="18" charset="-78"/>
                <a:cs typeface="Andalus" panose="02020603050405020304" pitchFamily="18" charset="-78"/>
              </a:rPr>
              <a:t>it passed from person to person through blood, semen or other body fluids. It does not spread by sneezing or coughing.</a:t>
            </a:r>
          </a:p>
          <a:p>
            <a:endParaRPr lang="en-US" dirty="0">
              <a:solidFill>
                <a:schemeClr val="tx1"/>
              </a:solidFill>
              <a:latin typeface="Andalus" panose="02020603050405020304" pitchFamily="18" charset="-78"/>
              <a:cs typeface="Andalus" panose="02020603050405020304" pitchFamily="18" charset="-78"/>
            </a:endParaRPr>
          </a:p>
          <a:p>
            <a:r>
              <a:rPr lang="en-US" dirty="0">
                <a:solidFill>
                  <a:schemeClr val="tx1"/>
                </a:solidFill>
                <a:latin typeface="Andalus" panose="02020603050405020304" pitchFamily="18" charset="-78"/>
                <a:cs typeface="Andalus" panose="02020603050405020304" pitchFamily="18" charset="-78"/>
              </a:rPr>
              <a:t>A vaccine can prevent hepatitis B, but there's no cure if you have the condition. </a:t>
            </a:r>
          </a:p>
          <a:p>
            <a:endParaRPr lang="en-US" dirty="0">
              <a:solidFill>
                <a:schemeClr val="tx1"/>
              </a:solidFill>
              <a:latin typeface="Andalus" panose="02020603050405020304" pitchFamily="18" charset="-78"/>
              <a:cs typeface="Andalus" panose="02020603050405020304" pitchFamily="18" charset="-78"/>
            </a:endParaRPr>
          </a:p>
          <a:p>
            <a:r>
              <a:rPr lang="en-US" dirty="0">
                <a:solidFill>
                  <a:schemeClr val="tx1"/>
                </a:solidFill>
                <a:latin typeface="Andalus" panose="02020603050405020304" pitchFamily="18" charset="-78"/>
                <a:cs typeface="Andalus" panose="02020603050405020304" pitchFamily="18" charset="-78"/>
              </a:rPr>
              <a:t>If you're infected, taking certain precautions can help prevent spreading the virus to others</a:t>
            </a:r>
          </a:p>
        </p:txBody>
      </p:sp>
      <p:sp>
        <p:nvSpPr>
          <p:cNvPr id="8" name="Rectangle 7"/>
          <p:cNvSpPr/>
          <p:nvPr/>
        </p:nvSpPr>
        <p:spPr>
          <a:xfrm>
            <a:off x="335039" y="428585"/>
            <a:ext cx="5752833" cy="3016210"/>
          </a:xfrm>
          <a:prstGeom prst="rect">
            <a:avLst/>
          </a:prstGeom>
        </p:spPr>
        <p:txBody>
          <a:bodyPr wrap="square">
            <a:spAutoFit/>
          </a:bodyPr>
          <a:lstStyle/>
          <a:p>
            <a:r>
              <a:rPr lang="en-US" dirty="0"/>
              <a:t> </a:t>
            </a:r>
            <a:r>
              <a:rPr lang="en-US" sz="2800" b="1" dirty="0">
                <a:latin typeface="Andalus" panose="02020603050405020304" pitchFamily="18" charset="-78"/>
                <a:cs typeface="Andalus" panose="02020603050405020304" pitchFamily="18" charset="-78"/>
              </a:rPr>
              <a:t>Groups at high risk are: </a:t>
            </a:r>
          </a:p>
          <a:p>
            <a:pPr marL="342900" indent="-342900">
              <a:buFont typeface="Wingdings" panose="05000000000000000000" pitchFamily="2" charset="2"/>
              <a:buChar char="Ø"/>
            </a:pPr>
            <a:r>
              <a:rPr lang="en-US" sz="1800" dirty="0">
                <a:solidFill>
                  <a:schemeClr val="bg1"/>
                </a:solidFill>
                <a:latin typeface="Andalus" panose="02020603050405020304" pitchFamily="18" charset="-78"/>
                <a:cs typeface="Andalus" panose="02020603050405020304" pitchFamily="18" charset="-78"/>
              </a:rPr>
              <a:t>Chronic liver disease </a:t>
            </a:r>
          </a:p>
          <a:p>
            <a:pPr marL="342900" indent="-342900">
              <a:buFont typeface="Wingdings" panose="05000000000000000000" pitchFamily="2" charset="2"/>
              <a:buChar char="Ø"/>
            </a:pPr>
            <a:r>
              <a:rPr lang="en-US" sz="1800" dirty="0">
                <a:solidFill>
                  <a:schemeClr val="bg1"/>
                </a:solidFill>
                <a:latin typeface="Andalus" panose="02020603050405020304" pitchFamily="18" charset="-78"/>
                <a:cs typeface="Andalus" panose="02020603050405020304" pitchFamily="18" charset="-78"/>
              </a:rPr>
              <a:t>Sexual exposure risk </a:t>
            </a:r>
          </a:p>
          <a:p>
            <a:pPr marL="342900" indent="-342900">
              <a:buFont typeface="Wingdings" panose="05000000000000000000" pitchFamily="2" charset="2"/>
              <a:buChar char="Ø"/>
            </a:pPr>
            <a:r>
              <a:rPr lang="en-US" sz="1800" dirty="0">
                <a:solidFill>
                  <a:schemeClr val="bg1"/>
                </a:solidFill>
                <a:latin typeface="Andalus" panose="02020603050405020304" pitchFamily="18" charset="-78"/>
                <a:cs typeface="Andalus" panose="02020603050405020304" pitchFamily="18" charset="-78"/>
              </a:rPr>
              <a:t>Percutaneous or mucosal risk for exposure to blood </a:t>
            </a:r>
          </a:p>
          <a:p>
            <a:pPr marL="342900" indent="-342900">
              <a:buFont typeface="Wingdings" panose="05000000000000000000" pitchFamily="2" charset="2"/>
              <a:buChar char="Ø"/>
            </a:pPr>
            <a:r>
              <a:rPr lang="en-US" sz="1800" dirty="0">
                <a:solidFill>
                  <a:schemeClr val="bg1"/>
                </a:solidFill>
                <a:latin typeface="Andalus" panose="02020603050405020304" pitchFamily="18" charset="-78"/>
                <a:cs typeface="Andalus" panose="02020603050405020304" pitchFamily="18" charset="-78"/>
              </a:rPr>
              <a:t>Current or recent injection drug use</a:t>
            </a:r>
          </a:p>
          <a:p>
            <a:pPr marL="342900" indent="-342900">
              <a:buFont typeface="Wingdings" panose="05000000000000000000" pitchFamily="2" charset="2"/>
              <a:buChar char="Ø"/>
            </a:pPr>
            <a:r>
              <a:rPr lang="en-US" sz="1800" dirty="0">
                <a:solidFill>
                  <a:schemeClr val="bg1"/>
                </a:solidFill>
                <a:latin typeface="Andalus" panose="02020603050405020304" pitchFamily="18" charset="-78"/>
                <a:cs typeface="Andalus" panose="02020603050405020304" pitchFamily="18" charset="-78"/>
              </a:rPr>
              <a:t>Travel in countries with high or intermediate endemic hepatitis B</a:t>
            </a:r>
          </a:p>
          <a:p>
            <a:pPr marL="342900" indent="-342900">
              <a:buFont typeface="Wingdings" panose="05000000000000000000" pitchFamily="2" charset="2"/>
              <a:buChar char="Ø"/>
            </a:pPr>
            <a:r>
              <a:rPr lang="en-US" sz="1800" dirty="0">
                <a:solidFill>
                  <a:schemeClr val="bg1"/>
                </a:solidFill>
                <a:latin typeface="Andalus" panose="02020603050405020304" pitchFamily="18" charset="-78"/>
                <a:cs typeface="Andalus" panose="02020603050405020304" pitchFamily="18" charset="-78"/>
              </a:rPr>
              <a:t>HIV infection</a:t>
            </a:r>
          </a:p>
          <a:p>
            <a:pPr marL="342900" indent="-342900">
              <a:buFont typeface="Wingdings" panose="05000000000000000000" pitchFamily="2" charset="2"/>
              <a:buChar char="Ø"/>
            </a:pPr>
            <a:r>
              <a:rPr lang="en-US" sz="1800" dirty="0">
                <a:solidFill>
                  <a:schemeClr val="bg1"/>
                </a:solidFill>
                <a:latin typeface="Andalus" panose="02020603050405020304" pitchFamily="18" charset="-78"/>
                <a:cs typeface="Andalus" panose="02020603050405020304" pitchFamily="18" charset="-78"/>
              </a:rPr>
              <a:t>Incarcerated persons</a:t>
            </a:r>
          </a:p>
          <a:p>
            <a:pPr marL="342900" indent="-342900">
              <a:buFont typeface="Wingdings" panose="05000000000000000000" pitchFamily="2" charset="2"/>
              <a:buChar char="Ø"/>
            </a:pPr>
            <a:r>
              <a:rPr lang="en-US" sz="1800" dirty="0">
                <a:solidFill>
                  <a:schemeClr val="bg1"/>
                </a:solidFill>
                <a:latin typeface="Andalus" panose="02020603050405020304" pitchFamily="18" charset="-78"/>
                <a:cs typeface="Andalus" panose="02020603050405020304" pitchFamily="18" charset="-78"/>
              </a:rPr>
              <a:t>Pregnancy </a:t>
            </a:r>
            <a:endParaRPr lang="ar-JO" sz="1800" dirty="0">
              <a:solidFill>
                <a:schemeClr val="bg1"/>
              </a:solidFill>
              <a:latin typeface="Andalus" panose="02020603050405020304" pitchFamily="18" charset="-78"/>
              <a:cs typeface="Andalus" panose="02020603050405020304" pitchFamily="18" charset="-78"/>
            </a:endParaRPr>
          </a:p>
        </p:txBody>
      </p:sp>
      <p:sp>
        <p:nvSpPr>
          <p:cNvPr id="10" name="Rectangle 9"/>
          <p:cNvSpPr/>
          <p:nvPr/>
        </p:nvSpPr>
        <p:spPr>
          <a:xfrm>
            <a:off x="3363519" y="3938481"/>
            <a:ext cx="5562367" cy="11079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9" name="Rectangle 8"/>
          <p:cNvSpPr/>
          <p:nvPr/>
        </p:nvSpPr>
        <p:spPr>
          <a:xfrm>
            <a:off x="3529691" y="3774673"/>
            <a:ext cx="5264497" cy="1107996"/>
          </a:xfrm>
          <a:prstGeom prst="rect">
            <a:avLst/>
          </a:prstGeom>
        </p:spPr>
        <p:txBody>
          <a:bodyPr wrap="square">
            <a:spAutoFit/>
          </a:bodyPr>
          <a:lstStyle/>
          <a:p>
            <a:r>
              <a:rPr lang="en-US" dirty="0">
                <a:solidFill>
                  <a:schemeClr val="tx1"/>
                </a:solidFill>
                <a:latin typeface="Andalus" panose="02020603050405020304" pitchFamily="18" charset="-78"/>
                <a:cs typeface="Andalus" panose="02020603050405020304" pitchFamily="18" charset="-78"/>
              </a:rPr>
              <a:t>Dosage regimen includes three injections (at 0, 1 and 6 months) are given into the deltoid muscle; this gives short-term protection in over 90% of patients.</a:t>
            </a:r>
          </a:p>
          <a:p>
            <a:r>
              <a:rPr lang="en-US" sz="1200" dirty="0">
                <a:solidFill>
                  <a:srgbClr val="00B0F0"/>
                </a:solidFill>
              </a:rPr>
              <a:t>2-dose (</a:t>
            </a:r>
            <a:r>
              <a:rPr lang="en-US" sz="1200" dirty="0" err="1">
                <a:solidFill>
                  <a:srgbClr val="00B0F0"/>
                </a:solidFill>
              </a:rPr>
              <a:t>Heplisav</a:t>
            </a:r>
            <a:r>
              <a:rPr lang="en-US" sz="1200" dirty="0">
                <a:solidFill>
                  <a:srgbClr val="00B0F0"/>
                </a:solidFill>
              </a:rPr>
              <a:t>-B) or 3-dose (</a:t>
            </a:r>
            <a:r>
              <a:rPr lang="en-US" sz="1200" dirty="0" err="1">
                <a:solidFill>
                  <a:srgbClr val="00B0F0"/>
                </a:solidFill>
              </a:rPr>
              <a:t>Engerix</a:t>
            </a:r>
            <a:r>
              <a:rPr lang="en-US" sz="1200" dirty="0">
                <a:solidFill>
                  <a:srgbClr val="00B0F0"/>
                </a:solidFill>
              </a:rPr>
              <a:t>-B, </a:t>
            </a:r>
            <a:r>
              <a:rPr lang="en-US" sz="1200" dirty="0" err="1">
                <a:solidFill>
                  <a:srgbClr val="00B0F0"/>
                </a:solidFill>
              </a:rPr>
              <a:t>Recombivax</a:t>
            </a:r>
            <a:r>
              <a:rPr lang="en-US" sz="1200" dirty="0">
                <a:solidFill>
                  <a:srgbClr val="00B0F0"/>
                </a:solidFill>
              </a:rPr>
              <a:t> HB) series or 3-dose series </a:t>
            </a:r>
            <a:r>
              <a:rPr lang="en-US" sz="1200" dirty="0" err="1">
                <a:solidFill>
                  <a:srgbClr val="00B0F0"/>
                </a:solidFill>
              </a:rPr>
              <a:t>HepA-HepB</a:t>
            </a:r>
            <a:r>
              <a:rPr lang="en-US" sz="1200" dirty="0">
                <a:solidFill>
                  <a:srgbClr val="00B0F0"/>
                </a:solidFill>
              </a:rPr>
              <a:t> (</a:t>
            </a:r>
            <a:r>
              <a:rPr lang="en-US" sz="1200" dirty="0" err="1">
                <a:solidFill>
                  <a:srgbClr val="00B0F0"/>
                </a:solidFill>
              </a:rPr>
              <a:t>Twinrix</a:t>
            </a:r>
            <a:r>
              <a:rPr lang="en-US" sz="1200" dirty="0">
                <a:solidFill>
                  <a:srgbClr val="00B0F0"/>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8279"/>
          <a:stretch>
            <a:fillRect/>
          </a:stretch>
        </p:blipFill>
        <p:spPr>
          <a:xfrm>
            <a:off x="0" y="0"/>
            <a:ext cx="9144000" cy="5143500"/>
          </a:xfrm>
          <a:prstGeom prst="rect">
            <a:avLst/>
          </a:prstGeom>
        </p:spPr>
      </p:pic>
      <p:pic>
        <p:nvPicPr>
          <p:cNvPr id="5" name="Picture 4"/>
          <p:cNvPicPr>
            <a:picLocks noChangeAspect="1"/>
          </p:cNvPicPr>
          <p:nvPr/>
        </p:nvPicPr>
        <p:blipFill rotWithShape="1">
          <a:blip r:embed="rId4"/>
          <a:srcRect t="74825"/>
          <a:stretch>
            <a:fillRect/>
          </a:stretch>
        </p:blipFill>
        <p:spPr>
          <a:xfrm>
            <a:off x="4117336" y="3880054"/>
            <a:ext cx="4809399" cy="991509"/>
          </a:xfrm>
          <a:prstGeom prst="rect">
            <a:avLst/>
          </a:prstGeom>
        </p:spPr>
      </p:pic>
      <p:pic>
        <p:nvPicPr>
          <p:cNvPr id="4" name="Picture 3"/>
          <p:cNvPicPr>
            <a:picLocks noChangeAspect="1"/>
          </p:cNvPicPr>
          <p:nvPr/>
        </p:nvPicPr>
        <p:blipFill rotWithShape="1">
          <a:blip r:embed="rId5"/>
          <a:srcRect b="24842"/>
          <a:stretch>
            <a:fillRect/>
          </a:stretch>
        </p:blipFill>
        <p:spPr>
          <a:xfrm>
            <a:off x="4117336" y="445382"/>
            <a:ext cx="4809399" cy="31627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28" name="Google Shape;828;p36"/>
          <p:cNvSpPr txBox="1">
            <a:spLocks noGrp="1"/>
          </p:cNvSpPr>
          <p:nvPr>
            <p:ph type="subTitle" idx="1"/>
          </p:nvPr>
        </p:nvSpPr>
        <p:spPr>
          <a:xfrm>
            <a:off x="-1165966" y="2336990"/>
            <a:ext cx="7117289" cy="628639"/>
          </a:xfrm>
          <a:prstGeom prst="rect">
            <a:avLst/>
          </a:prstGeom>
        </p:spPr>
        <p:txBody>
          <a:bodyPr spcFirstLastPara="1" wrap="square" lIns="91425" tIns="91425" rIns="91425" bIns="91425" anchor="ctr" anchorCtr="0">
            <a:noAutofit/>
          </a:bodyPr>
          <a:lstStyle/>
          <a:p>
            <a:pPr algn="ctr"/>
            <a:r>
              <a:rPr lang="en-US" sz="6000" b="1" dirty="0">
                <a:latin typeface="Andalus" panose="02020603050405020304" pitchFamily="18" charset="-78"/>
                <a:cs typeface="Andalus" panose="02020603050405020304" pitchFamily="18" charset="-78"/>
              </a:rPr>
              <a:t>Human papillomavirus vaccination</a:t>
            </a:r>
            <a:endParaRPr sz="6000" b="1" dirty="0">
              <a:latin typeface="Andalus" panose="02020603050405020304" pitchFamily="18" charset="-78"/>
              <a:cs typeface="Andalus" panose="02020603050405020304" pitchFamily="18" charset="-78"/>
            </a:endParaRPr>
          </a:p>
        </p:txBody>
      </p:sp>
      <p:pic>
        <p:nvPicPr>
          <p:cNvPr id="2" name="Picture 1"/>
          <p:cNvPicPr>
            <a:picLocks noChangeAspect="1"/>
          </p:cNvPicPr>
          <p:nvPr/>
        </p:nvPicPr>
        <p:blipFill rotWithShape="1">
          <a:blip r:embed="rId3"/>
          <a:srcRect l="49731" t="20683" r="29955" b="5362"/>
          <a:stretch>
            <a:fillRect/>
          </a:stretch>
        </p:blipFill>
        <p:spPr>
          <a:xfrm>
            <a:off x="5298457" y="825917"/>
            <a:ext cx="3358691" cy="3203972"/>
          </a:xfrm>
          <a:prstGeom prst="ellipse">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0924" y="201337"/>
            <a:ext cx="8185208" cy="2615436"/>
          </a:xfrm>
          <a:prstGeom prst="rect">
            <a:avLst/>
          </a:prstGeom>
        </p:spPr>
      </p:pic>
      <p:sp>
        <p:nvSpPr>
          <p:cNvPr id="5" name="Rectangle 4"/>
          <p:cNvSpPr/>
          <p:nvPr/>
        </p:nvSpPr>
        <p:spPr>
          <a:xfrm>
            <a:off x="576380" y="374469"/>
            <a:ext cx="7926489" cy="223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7" name="Rectangle 6"/>
          <p:cNvSpPr/>
          <p:nvPr/>
        </p:nvSpPr>
        <p:spPr>
          <a:xfrm>
            <a:off x="714877" y="374469"/>
            <a:ext cx="7649493" cy="2308324"/>
          </a:xfrm>
          <a:prstGeom prst="rect">
            <a:avLst/>
          </a:prstGeom>
        </p:spPr>
        <p:txBody>
          <a:bodyPr wrap="square">
            <a:spAutoFit/>
          </a:bodyPr>
          <a:lstStyle/>
          <a:p>
            <a:r>
              <a:rPr lang="en-US" sz="1600" b="1" dirty="0">
                <a:solidFill>
                  <a:srgbClr val="111111"/>
                </a:solidFill>
                <a:latin typeface="Andalus" panose="02020603050405020304" pitchFamily="18" charset="-78"/>
                <a:cs typeface="Andalus" panose="02020603050405020304" pitchFamily="18" charset="-78"/>
              </a:rPr>
              <a:t>HPV infection is a viral infection that commonly causes skin or mucous membrane growths (warts). </a:t>
            </a:r>
          </a:p>
          <a:p>
            <a:endParaRPr lang="en-US" sz="1600" b="1" dirty="0">
              <a:solidFill>
                <a:srgbClr val="111111"/>
              </a:solidFill>
              <a:latin typeface="Andalus" panose="02020603050405020304" pitchFamily="18" charset="-78"/>
              <a:cs typeface="Andalus" panose="02020603050405020304" pitchFamily="18" charset="-78"/>
            </a:endParaRPr>
          </a:p>
          <a:p>
            <a:r>
              <a:rPr lang="en-US" sz="1600" b="1" dirty="0">
                <a:solidFill>
                  <a:srgbClr val="111111"/>
                </a:solidFill>
                <a:latin typeface="Andalus" panose="02020603050405020304" pitchFamily="18" charset="-78"/>
                <a:cs typeface="Andalus" panose="02020603050405020304" pitchFamily="18" charset="-78"/>
              </a:rPr>
              <a:t>There are more than 100 varieties of (HPV). Some types of HPV infection cause warts, and some can cause different types of cancer.</a:t>
            </a:r>
          </a:p>
          <a:p>
            <a:endParaRPr lang="en-US" sz="1600" b="1" dirty="0">
              <a:latin typeface="Andalus" panose="02020603050405020304" pitchFamily="18" charset="-78"/>
              <a:cs typeface="Andalus" panose="02020603050405020304" pitchFamily="18" charset="-78"/>
            </a:endParaRPr>
          </a:p>
          <a:p>
            <a:r>
              <a:rPr lang="en-US" sz="1600" b="1" dirty="0">
                <a:latin typeface="Andalus" panose="02020603050405020304" pitchFamily="18" charset="-78"/>
                <a:cs typeface="Andalus" panose="02020603050405020304" pitchFamily="18" charset="-78"/>
              </a:rPr>
              <a:t>These infections are often transmitted sexually or through other skin-to-skin contact. </a:t>
            </a:r>
          </a:p>
          <a:p>
            <a:r>
              <a:rPr lang="en-US" sz="1600" b="1" dirty="0">
                <a:latin typeface="Andalus" panose="02020603050405020304" pitchFamily="18" charset="-78"/>
                <a:cs typeface="Andalus" panose="02020603050405020304" pitchFamily="18" charset="-78"/>
              </a:rPr>
              <a:t>Vaccines can help protect against the strains of HPV most likely to cause genital warts or cervical cancer.</a:t>
            </a:r>
            <a:endParaRPr lang="ar-JO" sz="1600" b="1" dirty="0">
              <a:latin typeface="Andalus" panose="02020603050405020304" pitchFamily="18" charset="-78"/>
              <a:cs typeface="Andalus" panose="02020603050405020304" pitchFamily="18" charset="-78"/>
            </a:endParaRPr>
          </a:p>
        </p:txBody>
      </p:sp>
      <p:pic>
        <p:nvPicPr>
          <p:cNvPr id="1026" name="Picture 2" descr="Human Papillomavirus in 2019: An Update on Vaccines and Dosing  Recommendations – Consult Q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52" y="2911366"/>
            <a:ext cx="8039751" cy="2070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6053"/>
          <a:stretch>
            <a:fillRect/>
          </a:stretch>
        </p:blipFill>
        <p:spPr>
          <a:xfrm>
            <a:off x="340586" y="697952"/>
            <a:ext cx="4382139" cy="3723323"/>
          </a:xfrm>
          <a:prstGeom prst="rect">
            <a:avLst/>
          </a:prstGeom>
        </p:spPr>
      </p:pic>
      <p:pic>
        <p:nvPicPr>
          <p:cNvPr id="5" name="Picture 4"/>
          <p:cNvPicPr>
            <a:picLocks noChangeAspect="1"/>
          </p:cNvPicPr>
          <p:nvPr/>
        </p:nvPicPr>
        <p:blipFill rotWithShape="1">
          <a:blip r:embed="rId2"/>
          <a:srcRect t="63283" b="20572"/>
          <a:stretch>
            <a:fillRect/>
          </a:stretch>
        </p:blipFill>
        <p:spPr>
          <a:xfrm>
            <a:off x="4801595" y="1497205"/>
            <a:ext cx="4091197" cy="877626"/>
          </a:xfrm>
          <a:prstGeom prst="rect">
            <a:avLst/>
          </a:prstGeom>
        </p:spPr>
      </p:pic>
      <p:pic>
        <p:nvPicPr>
          <p:cNvPr id="6" name="Picture 5"/>
          <p:cNvPicPr>
            <a:picLocks noChangeAspect="1"/>
          </p:cNvPicPr>
          <p:nvPr/>
        </p:nvPicPr>
        <p:blipFill rotWithShape="1">
          <a:blip r:embed="rId2"/>
          <a:srcRect t="78507"/>
          <a:stretch>
            <a:fillRect/>
          </a:stretch>
        </p:blipFill>
        <p:spPr>
          <a:xfrm>
            <a:off x="4801594" y="2771723"/>
            <a:ext cx="4091198" cy="118592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28" name="Google Shape;828;p36"/>
          <p:cNvSpPr txBox="1">
            <a:spLocks noGrp="1"/>
          </p:cNvSpPr>
          <p:nvPr>
            <p:ph type="subTitle" idx="1"/>
          </p:nvPr>
        </p:nvSpPr>
        <p:spPr>
          <a:xfrm>
            <a:off x="-962905" y="2378238"/>
            <a:ext cx="7117289" cy="628639"/>
          </a:xfrm>
          <a:prstGeom prst="rect">
            <a:avLst/>
          </a:prstGeom>
        </p:spPr>
        <p:txBody>
          <a:bodyPr spcFirstLastPara="1" wrap="square" lIns="91425" tIns="91425" rIns="91425" bIns="91425" anchor="ctr" anchorCtr="0">
            <a:noAutofit/>
          </a:bodyPr>
          <a:lstStyle/>
          <a:p>
            <a:pPr algn="ctr"/>
            <a:r>
              <a:rPr lang="en-US" sz="5400" b="1" dirty="0">
                <a:latin typeface="Andalus" panose="02020603050405020304" pitchFamily="18" charset="-78"/>
                <a:cs typeface="Andalus" panose="02020603050405020304" pitchFamily="18" charset="-78"/>
              </a:rPr>
              <a:t>Haemophilus </a:t>
            </a:r>
          </a:p>
          <a:p>
            <a:pPr algn="ctr"/>
            <a:r>
              <a:rPr lang="en-US" sz="5400" b="1" dirty="0" err="1">
                <a:latin typeface="Andalus" panose="02020603050405020304" pitchFamily="18" charset="-78"/>
                <a:cs typeface="Andalus" panose="02020603050405020304" pitchFamily="18" charset="-78"/>
              </a:rPr>
              <a:t>influenzae</a:t>
            </a:r>
            <a:r>
              <a:rPr lang="en-US" sz="5400" b="1" dirty="0">
                <a:latin typeface="Andalus" panose="02020603050405020304" pitchFamily="18" charset="-78"/>
                <a:cs typeface="Andalus" panose="02020603050405020304" pitchFamily="18" charset="-78"/>
              </a:rPr>
              <a:t> type b vaccination</a:t>
            </a:r>
            <a:endParaRPr sz="5400" b="1" dirty="0">
              <a:latin typeface="Andalus" panose="02020603050405020304" pitchFamily="18" charset="-78"/>
              <a:cs typeface="Andalus" panose="02020603050405020304" pitchFamily="18" charset="-78"/>
            </a:endParaRPr>
          </a:p>
        </p:txBody>
      </p:sp>
      <p:pic>
        <p:nvPicPr>
          <p:cNvPr id="3" name="Picture 2"/>
          <p:cNvPicPr>
            <a:picLocks noChangeAspect="1"/>
          </p:cNvPicPr>
          <p:nvPr/>
        </p:nvPicPr>
        <p:blipFill rotWithShape="1">
          <a:blip r:embed="rId3"/>
          <a:srcRect t="29" r="36503"/>
          <a:stretch>
            <a:fillRect/>
          </a:stretch>
        </p:blipFill>
        <p:spPr>
          <a:xfrm>
            <a:off x="5431841" y="837223"/>
            <a:ext cx="3175169" cy="3355657"/>
          </a:xfrm>
          <a:prstGeom prst="ellipse">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3681" y="346695"/>
            <a:ext cx="2694159" cy="4333460"/>
          </a:xfrm>
          <a:prstGeom prst="rect">
            <a:avLst/>
          </a:prstGeom>
        </p:spPr>
      </p:pic>
      <p:sp>
        <p:nvSpPr>
          <p:cNvPr id="5" name="Rectangle 4"/>
          <p:cNvSpPr/>
          <p:nvPr/>
        </p:nvSpPr>
        <p:spPr>
          <a:xfrm>
            <a:off x="451240" y="540241"/>
            <a:ext cx="2479040" cy="388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7" name="Rectangle 6"/>
          <p:cNvSpPr/>
          <p:nvPr/>
        </p:nvSpPr>
        <p:spPr>
          <a:xfrm>
            <a:off x="522817" y="415844"/>
            <a:ext cx="2268208" cy="4616648"/>
          </a:xfrm>
          <a:prstGeom prst="rect">
            <a:avLst/>
          </a:prstGeom>
        </p:spPr>
        <p:txBody>
          <a:bodyPr wrap="square">
            <a:spAutoFit/>
          </a:bodyPr>
          <a:lstStyle/>
          <a:p>
            <a:pPr fontAlgn="base"/>
            <a:r>
              <a:rPr lang="en-US" sz="1400" dirty="0">
                <a:solidFill>
                  <a:schemeClr val="tx1"/>
                </a:solidFill>
                <a:latin typeface="Andalus" panose="02020603050405020304" pitchFamily="18" charset="-78"/>
                <a:cs typeface="Andalus" panose="02020603050405020304" pitchFamily="18" charset="-78"/>
              </a:rPr>
              <a:t>Haemophilus influenza type b (Hib) is a bacteria responsible for severe pneumonia, meningitis and other invasive diseases almost exclusively in children aged less than 5 years. </a:t>
            </a:r>
          </a:p>
          <a:p>
            <a:pPr fontAlgn="base"/>
            <a:r>
              <a:rPr lang="en-US" sz="1400" dirty="0">
                <a:solidFill>
                  <a:schemeClr val="tx1"/>
                </a:solidFill>
                <a:latin typeface="Andalus" panose="02020603050405020304" pitchFamily="18" charset="-78"/>
                <a:cs typeface="Andalus" panose="02020603050405020304" pitchFamily="18" charset="-78"/>
              </a:rPr>
              <a:t>It is transmitted through the respiratory tract from infected to susceptible individuals. </a:t>
            </a:r>
          </a:p>
          <a:p>
            <a:pPr fontAlgn="base"/>
            <a:endParaRPr lang="en-US" sz="1400" dirty="0">
              <a:solidFill>
                <a:schemeClr val="tx1"/>
              </a:solidFill>
              <a:latin typeface="Andalus" panose="02020603050405020304" pitchFamily="18" charset="-78"/>
              <a:cs typeface="Andalus" panose="02020603050405020304" pitchFamily="18" charset="-78"/>
            </a:endParaRPr>
          </a:p>
          <a:p>
            <a:pPr fontAlgn="base"/>
            <a:r>
              <a:rPr lang="en-US" sz="1400" dirty="0">
                <a:solidFill>
                  <a:schemeClr val="tx1"/>
                </a:solidFill>
                <a:latin typeface="Andalus" panose="02020603050405020304" pitchFamily="18" charset="-78"/>
                <a:cs typeface="Andalus" panose="02020603050405020304" pitchFamily="18" charset="-78"/>
              </a:rPr>
              <a:t>Vaccines are the only public health tool capable of preventing the majority of serious Hib disease. Hib vaccines are safe and efficacious even when administered in early infancy</a:t>
            </a:r>
          </a:p>
        </p:txBody>
      </p:sp>
      <p:sp>
        <p:nvSpPr>
          <p:cNvPr id="8" name="Rectangle 7"/>
          <p:cNvSpPr/>
          <p:nvPr/>
        </p:nvSpPr>
        <p:spPr>
          <a:xfrm>
            <a:off x="3290005" y="1217717"/>
            <a:ext cx="5632314" cy="3385542"/>
          </a:xfrm>
          <a:prstGeom prst="rect">
            <a:avLst/>
          </a:prstGeom>
        </p:spPr>
        <p:txBody>
          <a:bodyPr wrap="square">
            <a:spAutoFit/>
          </a:bodyPr>
          <a:lstStyle/>
          <a:p>
            <a:pPr marL="285750" indent="-285750">
              <a:buFont typeface="Wingdings" panose="05000000000000000000" pitchFamily="2" charset="2"/>
              <a:buChar char="Ø"/>
            </a:pPr>
            <a:r>
              <a:rPr lang="en-US" sz="2400" u="sng" dirty="0">
                <a:latin typeface="Andalus" panose="02020603050405020304" pitchFamily="18" charset="-78"/>
                <a:cs typeface="Andalus" panose="02020603050405020304" pitchFamily="18" charset="-78"/>
              </a:rPr>
              <a:t>Anatomical or functional </a:t>
            </a:r>
            <a:r>
              <a:rPr lang="en-US" sz="2400" u="sng" dirty="0" err="1">
                <a:latin typeface="Andalus" panose="02020603050405020304" pitchFamily="18" charset="-78"/>
                <a:cs typeface="Andalus" panose="02020603050405020304" pitchFamily="18" charset="-78"/>
              </a:rPr>
              <a:t>asplenia</a:t>
            </a:r>
            <a:r>
              <a:rPr lang="en-US" sz="2400" u="sng" dirty="0">
                <a:latin typeface="Andalus" panose="02020603050405020304" pitchFamily="18" charset="-78"/>
                <a:cs typeface="Andalus" panose="02020603050405020304" pitchFamily="18" charset="-78"/>
              </a:rPr>
              <a:t> (including sickle cell disease):</a:t>
            </a:r>
          </a:p>
          <a:p>
            <a:r>
              <a:rPr lang="en-US" dirty="0">
                <a:latin typeface="Andalus" panose="02020603050405020304" pitchFamily="18" charset="-78"/>
                <a:cs typeface="Andalus" panose="02020603050405020304" pitchFamily="18" charset="-78"/>
              </a:rPr>
              <a:t>1 dose if previously did not receive Hib; if elective splenectomy, 1 dose, preferably at least 14 days before splenectomy</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sz="2000" dirty="0">
              <a:latin typeface="Andalus" panose="02020603050405020304" pitchFamily="18" charset="-78"/>
              <a:cs typeface="Andalus" panose="02020603050405020304" pitchFamily="18" charset="-78"/>
            </a:endParaRPr>
          </a:p>
          <a:p>
            <a:pPr marL="285750" indent="-285750">
              <a:buFont typeface="Wingdings" panose="05000000000000000000" pitchFamily="2" charset="2"/>
              <a:buChar char="Ø"/>
            </a:pPr>
            <a:r>
              <a:rPr lang="en-US" sz="2000" u="sng" dirty="0">
                <a:latin typeface="Andalus" panose="02020603050405020304" pitchFamily="18" charset="-78"/>
                <a:cs typeface="Andalus" panose="02020603050405020304" pitchFamily="18" charset="-78"/>
              </a:rPr>
              <a:t>Hematopoietic stem cell transplant (HSCT):</a:t>
            </a:r>
          </a:p>
          <a:p>
            <a:r>
              <a:rPr lang="en-US" dirty="0"/>
              <a:t> </a:t>
            </a:r>
            <a:r>
              <a:rPr lang="en-US" dirty="0">
                <a:latin typeface="Andalus" panose="02020603050405020304" pitchFamily="18" charset="-78"/>
                <a:cs typeface="Andalus" panose="02020603050405020304" pitchFamily="18" charset="-78"/>
              </a:rPr>
              <a:t>3-dose series 4 weeks apart starting 6–12 months after successful transplant, regardless of Hib vaccination history</a:t>
            </a:r>
          </a:p>
        </p:txBody>
      </p:sp>
      <p:sp>
        <p:nvSpPr>
          <p:cNvPr id="9" name="Rectangle 8"/>
          <p:cNvSpPr/>
          <p:nvPr/>
        </p:nvSpPr>
        <p:spPr>
          <a:xfrm>
            <a:off x="3714893" y="540241"/>
            <a:ext cx="3772186" cy="523220"/>
          </a:xfrm>
          <a:prstGeom prst="rect">
            <a:avLst/>
          </a:prstGeom>
        </p:spPr>
        <p:txBody>
          <a:bodyPr wrap="none">
            <a:spAutoFit/>
          </a:bodyPr>
          <a:lstStyle/>
          <a:p>
            <a:r>
              <a:rPr lang="en-US" sz="2800"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Groups at high risk are: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28" name="Google Shape;828;p36"/>
          <p:cNvSpPr txBox="1">
            <a:spLocks noGrp="1"/>
          </p:cNvSpPr>
          <p:nvPr>
            <p:ph type="subTitle" idx="1"/>
          </p:nvPr>
        </p:nvSpPr>
        <p:spPr>
          <a:xfrm>
            <a:off x="-993770" y="2379306"/>
            <a:ext cx="7117289" cy="628639"/>
          </a:xfrm>
          <a:prstGeom prst="rect">
            <a:avLst/>
          </a:prstGeom>
        </p:spPr>
        <p:txBody>
          <a:bodyPr spcFirstLastPara="1" wrap="square" lIns="91425" tIns="91425" rIns="91425" bIns="91425" anchor="ctr" anchorCtr="0">
            <a:noAutofit/>
          </a:bodyPr>
          <a:lstStyle/>
          <a:p>
            <a:pPr algn="ctr"/>
            <a:r>
              <a:rPr lang="en-US" sz="8000" b="1" dirty="0">
                <a:latin typeface="Andalus" panose="02020603050405020304" pitchFamily="18" charset="-78"/>
                <a:cs typeface="Andalus" panose="02020603050405020304" pitchFamily="18" charset="-78"/>
              </a:rPr>
              <a:t>Influenza </a:t>
            </a:r>
          </a:p>
          <a:p>
            <a:pPr algn="ctr"/>
            <a:r>
              <a:rPr lang="en-US" sz="8000" b="1" dirty="0">
                <a:latin typeface="Andalus" panose="02020603050405020304" pitchFamily="18" charset="-78"/>
                <a:cs typeface="Andalus" panose="02020603050405020304" pitchFamily="18" charset="-78"/>
              </a:rPr>
              <a:t>vaccination</a:t>
            </a:r>
            <a:endParaRPr sz="8000" b="1" dirty="0">
              <a:latin typeface="Andalus" panose="02020603050405020304" pitchFamily="18" charset="-78"/>
              <a:cs typeface="Andalus" panose="02020603050405020304" pitchFamily="18" charset="-78"/>
            </a:endParaRPr>
          </a:p>
        </p:txBody>
      </p:sp>
      <p:pic>
        <p:nvPicPr>
          <p:cNvPr id="2" name="Picture 1"/>
          <p:cNvPicPr>
            <a:picLocks noChangeAspect="1"/>
          </p:cNvPicPr>
          <p:nvPr/>
        </p:nvPicPr>
        <p:blipFill rotWithShape="1">
          <a:blip r:embed="rId3"/>
          <a:srcRect l="27062" t="7769" r="29324" b="13925"/>
          <a:stretch>
            <a:fillRect/>
          </a:stretch>
        </p:blipFill>
        <p:spPr>
          <a:xfrm>
            <a:off x="5498136" y="910303"/>
            <a:ext cx="3071287" cy="3265545"/>
          </a:xfrm>
          <a:prstGeom prst="ellipse">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2"/>
        <p:cNvGrpSpPr/>
        <p:nvPr/>
      </p:nvGrpSpPr>
      <p:grpSpPr>
        <a:xfrm>
          <a:off x="0" y="0"/>
          <a:ext cx="0" cy="0"/>
          <a:chOff x="0" y="0"/>
          <a:chExt cx="0" cy="0"/>
        </a:xfrm>
      </p:grpSpPr>
      <p:grpSp>
        <p:nvGrpSpPr>
          <p:cNvPr id="1211" name="Group 1210">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4672260"/>
            <a:ext cx="342900" cy="342900"/>
            <a:chOff x="11361456" y="6195813"/>
            <a:chExt cx="548640" cy="548640"/>
          </a:xfrm>
        </p:grpSpPr>
        <p:sp>
          <p:nvSpPr>
            <p:cNvPr id="1212" name="Oval 1211">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13" name="Oval 1212">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15" name="Rectangle 1214">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7" name="Oval 1216">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776" y="1259676"/>
            <a:ext cx="2624148" cy="2624144"/>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19" name="Oval 1218">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00" y="1398500"/>
            <a:ext cx="2346500" cy="2346496"/>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04" name="Google Shape;1204;p42"/>
          <p:cNvSpPr txBox="1">
            <a:spLocks noGrp="1"/>
          </p:cNvSpPr>
          <p:nvPr>
            <p:ph type="title"/>
          </p:nvPr>
        </p:nvSpPr>
        <p:spPr>
          <a:xfrm>
            <a:off x="1117608" y="1782646"/>
            <a:ext cx="1980485" cy="1578205"/>
          </a:xfrm>
          <a:prstGeom prst="rect">
            <a:avLst/>
          </a:prstGeom>
          <a:noFill/>
        </p:spPr>
        <p:txBody>
          <a:bodyPr spcFirstLastPara="1" vert="horz" lIns="91440" tIns="45720" rIns="91440" bIns="45720" rtlCol="0" anchor="ctr" anchorCtr="0">
            <a:normAutofit/>
          </a:bodyPr>
          <a:lstStyle/>
          <a:p>
            <a:pPr marL="0" lvl="0" indent="0" algn="ctr" defTabSz="914400">
              <a:spcBef>
                <a:spcPct val="0"/>
              </a:spcBef>
              <a:spcAft>
                <a:spcPts val="0"/>
              </a:spcAft>
            </a:pPr>
            <a:r>
              <a:rPr lang="en-US" sz="2300" dirty="0">
                <a:solidFill>
                  <a:schemeClr val="bg1"/>
                </a:solidFill>
              </a:rPr>
              <a:t>Immunization</a:t>
            </a:r>
          </a:p>
        </p:txBody>
      </p:sp>
      <p:sp>
        <p:nvSpPr>
          <p:cNvPr id="1221" name="Rectangle 1220">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26708" y="2541494"/>
            <a:ext cx="2743200" cy="60512"/>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07" name="Google Shape;1205;p42">
            <a:extLst>
              <a:ext uri="{FF2B5EF4-FFF2-40B4-BE49-F238E27FC236}">
                <a16:creationId xmlns:a16="http://schemas.microsoft.com/office/drawing/2014/main" id="{DDC962E8-5730-4327-F581-A5315F70D2D8}"/>
              </a:ext>
            </a:extLst>
          </p:cNvPr>
          <p:cNvGraphicFramePr/>
          <p:nvPr>
            <p:extLst>
              <p:ext uri="{D42A27DB-BD31-4B8C-83A1-F6EECF244321}">
                <p14:modId xmlns:p14="http://schemas.microsoft.com/office/powerpoint/2010/main" val="35954111"/>
              </p:ext>
            </p:extLst>
          </p:nvPr>
        </p:nvGraphicFramePr>
        <p:xfrm>
          <a:off x="4561284" y="544116"/>
          <a:ext cx="3856434" cy="40552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ar-JO"/>
          </a:p>
        </p:txBody>
      </p:sp>
      <p:sp>
        <p:nvSpPr>
          <p:cNvPr id="5" name="Content Placeholder 4"/>
          <p:cNvSpPr>
            <a:spLocks noGrp="1"/>
          </p:cNvSpPr>
          <p:nvPr>
            <p:ph idx="1"/>
          </p:nvPr>
        </p:nvSpPr>
        <p:spPr/>
        <p:txBody>
          <a:bodyPr/>
          <a:lstStyle/>
          <a:p>
            <a:endParaRPr lang="ar-JO"/>
          </a:p>
        </p:txBody>
      </p:sp>
      <p:pic>
        <p:nvPicPr>
          <p:cNvPr id="7" name="Picture 6"/>
          <p:cNvPicPr>
            <a:picLocks noChangeAspect="1"/>
          </p:cNvPicPr>
          <p:nvPr/>
        </p:nvPicPr>
        <p:blipFill>
          <a:blip r:embed="rId3"/>
          <a:stretch>
            <a:fillRect/>
          </a:stretch>
        </p:blipFill>
        <p:spPr>
          <a:xfrm>
            <a:off x="0" y="0"/>
            <a:ext cx="9144000" cy="5143500"/>
          </a:xfrm>
          <a:prstGeom prst="rect">
            <a:avLst/>
          </a:prstGeom>
        </p:spPr>
      </p:pic>
      <p:sp>
        <p:nvSpPr>
          <p:cNvPr id="8" name="Rectangle 7"/>
          <p:cNvSpPr/>
          <p:nvPr/>
        </p:nvSpPr>
        <p:spPr>
          <a:xfrm>
            <a:off x="177281" y="394023"/>
            <a:ext cx="4749281" cy="954107"/>
          </a:xfrm>
          <a:prstGeom prst="rect">
            <a:avLst/>
          </a:prstGeom>
        </p:spPr>
        <p:txBody>
          <a:bodyPr wrap="square">
            <a:spAutoFit/>
          </a:bodyPr>
          <a:lstStyle/>
          <a:p>
            <a:r>
              <a:rPr lang="en-US" sz="2400" b="1" dirty="0">
                <a:latin typeface="Andalus" panose="02020603050405020304" pitchFamily="18" charset="-78"/>
                <a:cs typeface="Andalus" panose="02020603050405020304" pitchFamily="18" charset="-78"/>
              </a:rPr>
              <a:t>Routine vaccination :</a:t>
            </a:r>
          </a:p>
          <a:p>
            <a:r>
              <a:rPr lang="en-US" sz="1600" dirty="0">
                <a:latin typeface="Andalus" panose="02020603050405020304" pitchFamily="18" charset="-78"/>
                <a:cs typeface="Andalus" panose="02020603050405020304" pitchFamily="18" charset="-78"/>
              </a:rPr>
              <a:t>Persons age 6 months or older: 1 dose any influenza vaccine appropriate for age and health status annually </a:t>
            </a:r>
            <a:endParaRPr lang="ar-JO" sz="1600" dirty="0">
              <a:latin typeface="Andalus" panose="02020603050405020304" pitchFamily="18" charset="-78"/>
              <a:cs typeface="Andalus" panose="02020603050405020304" pitchFamily="18" charset="-78"/>
            </a:endParaRPr>
          </a:p>
        </p:txBody>
      </p:sp>
      <p:sp>
        <p:nvSpPr>
          <p:cNvPr id="9" name="Rectangle 8"/>
          <p:cNvSpPr/>
          <p:nvPr/>
        </p:nvSpPr>
        <p:spPr>
          <a:xfrm>
            <a:off x="177281" y="1663809"/>
            <a:ext cx="4572000" cy="2923877"/>
          </a:xfrm>
          <a:prstGeom prst="rect">
            <a:avLst/>
          </a:prstGeom>
        </p:spPr>
        <p:txBody>
          <a:bodyPr>
            <a:spAutoFit/>
          </a:bodyPr>
          <a:lstStyle/>
          <a:p>
            <a:r>
              <a:rPr lang="en-US" sz="2400" b="1" dirty="0">
                <a:latin typeface="Andalus" panose="02020603050405020304" pitchFamily="18" charset="-78"/>
                <a:cs typeface="Andalus" panose="02020603050405020304" pitchFamily="18" charset="-78"/>
              </a:rPr>
              <a:t>Special situations : </a:t>
            </a:r>
          </a:p>
          <a:p>
            <a:r>
              <a:rPr lang="en-US" sz="1600" b="1" dirty="0">
                <a:latin typeface="Andalus" panose="02020603050405020304" pitchFamily="18" charset="-78"/>
                <a:cs typeface="Andalus" panose="02020603050405020304" pitchFamily="18" charset="-78"/>
              </a:rPr>
              <a:t>Egg allergy, hives only: </a:t>
            </a:r>
          </a:p>
          <a:p>
            <a:r>
              <a:rPr lang="en-US" sz="1600" u="sng" dirty="0">
                <a:latin typeface="Andalus" panose="02020603050405020304" pitchFamily="18" charset="-78"/>
                <a:cs typeface="Andalus" panose="02020603050405020304" pitchFamily="18" charset="-78"/>
              </a:rPr>
              <a:t>1 dose </a:t>
            </a:r>
            <a:r>
              <a:rPr lang="en-US" sz="1600" dirty="0">
                <a:latin typeface="Andalus" panose="02020603050405020304" pitchFamily="18" charset="-78"/>
                <a:cs typeface="Andalus" panose="02020603050405020304" pitchFamily="18" charset="-78"/>
              </a:rPr>
              <a:t>any influenza vaccine appropriate for age and health status annually </a:t>
            </a:r>
          </a:p>
          <a:p>
            <a:endParaRPr lang="en-US" sz="1600" dirty="0">
              <a:latin typeface="Andalus" panose="02020603050405020304" pitchFamily="18" charset="-78"/>
              <a:cs typeface="Andalus" panose="02020603050405020304" pitchFamily="18" charset="-78"/>
            </a:endParaRPr>
          </a:p>
          <a:p>
            <a:r>
              <a:rPr lang="en-US" sz="1600" dirty="0">
                <a:latin typeface="Andalus" panose="02020603050405020304" pitchFamily="18" charset="-78"/>
                <a:cs typeface="Andalus" panose="02020603050405020304" pitchFamily="18" charset="-78"/>
              </a:rPr>
              <a:t> </a:t>
            </a:r>
            <a:r>
              <a:rPr lang="en-US" sz="1600" b="1" dirty="0">
                <a:latin typeface="Andalus" panose="02020603050405020304" pitchFamily="18" charset="-78"/>
                <a:cs typeface="Andalus" panose="02020603050405020304" pitchFamily="18" charset="-78"/>
              </a:rPr>
              <a:t>Egg allergy more severe than hives </a:t>
            </a:r>
          </a:p>
          <a:p>
            <a:r>
              <a:rPr lang="en-US" sz="1600" dirty="0">
                <a:latin typeface="Andalus" panose="02020603050405020304" pitchFamily="18" charset="-78"/>
                <a:cs typeface="Andalus" panose="02020603050405020304" pitchFamily="18" charset="-78"/>
              </a:rPr>
              <a:t>(e.g., angioedema, respiratory distress): </a:t>
            </a:r>
          </a:p>
          <a:p>
            <a:r>
              <a:rPr lang="en-US" sz="1600" dirty="0">
                <a:latin typeface="Andalus" panose="02020603050405020304" pitchFamily="18" charset="-78"/>
                <a:cs typeface="Andalus" panose="02020603050405020304" pitchFamily="18" charset="-78"/>
              </a:rPr>
              <a:t>1 dose any influenza vaccine appropriate for age and health status annually in medical setting under supervision of health care provider who can recognize and manage severe allergic reactions</a:t>
            </a:r>
            <a:endParaRPr lang="ar-JO" sz="1600" dirty="0">
              <a:latin typeface="Andalus" panose="02020603050405020304" pitchFamily="18" charset="-78"/>
              <a:cs typeface="Andalus" panose="02020603050405020304" pitchFamily="18" charset="-7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33126"/>
            <a:ext cx="7772400" cy="4247317"/>
          </a:xfrm>
          <a:prstGeom prst="rect">
            <a:avLst/>
          </a:prstGeom>
        </p:spPr>
        <p:txBody>
          <a:bodyPr wrap="square">
            <a:spAutoFit/>
          </a:bodyPr>
          <a:lstStyle/>
          <a:p>
            <a:r>
              <a:rPr lang="en-US" sz="2400" b="1" dirty="0">
                <a:latin typeface="Andalus" panose="02020603050405020304" pitchFamily="18" charset="-78"/>
                <a:cs typeface="Andalus" panose="02020603050405020304" pitchFamily="18" charset="-78"/>
              </a:rPr>
              <a:t>LAIV </a:t>
            </a:r>
            <a:r>
              <a:rPr lang="en-US" sz="2400" b="1" u="sng" dirty="0">
                <a:latin typeface="Andalus" panose="02020603050405020304" pitchFamily="18" charset="-78"/>
                <a:cs typeface="Andalus" panose="02020603050405020304" pitchFamily="18" charset="-78"/>
              </a:rPr>
              <a:t>should not be used </a:t>
            </a:r>
            <a:r>
              <a:rPr lang="en-US" sz="2400" b="1" dirty="0">
                <a:latin typeface="Andalus" panose="02020603050405020304" pitchFamily="18" charset="-78"/>
                <a:cs typeface="Andalus" panose="02020603050405020304" pitchFamily="18" charset="-78"/>
              </a:rPr>
              <a:t>in persons with the following conditions or situations: </a:t>
            </a:r>
          </a:p>
          <a:p>
            <a:endParaRPr lang="en-US" sz="2400" b="1" dirty="0">
              <a:latin typeface="Andalus" panose="02020603050405020304" pitchFamily="18" charset="-78"/>
              <a:cs typeface="Andalus" panose="02020603050405020304" pitchFamily="18" charset="-78"/>
            </a:endParaRPr>
          </a:p>
          <a:p>
            <a:pPr marL="285750" indent="-285750">
              <a:buFont typeface="Wingdings" panose="05000000000000000000" pitchFamily="2" charset="2"/>
              <a:buChar char="§"/>
            </a:pPr>
            <a:r>
              <a:rPr lang="en-US" sz="1800" dirty="0">
                <a:latin typeface="Andalus" panose="02020603050405020304" pitchFamily="18" charset="-78"/>
                <a:cs typeface="Andalus" panose="02020603050405020304" pitchFamily="18" charset="-78"/>
              </a:rPr>
              <a:t>-History of severe allergic reaction to any vaccine component (excluding egg) or to a previous  dose of any influenza vaccine </a:t>
            </a:r>
          </a:p>
          <a:p>
            <a:pPr marL="285750" indent="-285750">
              <a:buFont typeface="Wingdings" panose="05000000000000000000" pitchFamily="2" charset="2"/>
              <a:buChar char="§"/>
            </a:pPr>
            <a:r>
              <a:rPr lang="en-US" sz="1800" dirty="0">
                <a:latin typeface="Andalus" panose="02020603050405020304" pitchFamily="18" charset="-78"/>
                <a:cs typeface="Andalus" panose="02020603050405020304" pitchFamily="18" charset="-78"/>
              </a:rPr>
              <a:t>Immunocompromised due to any cause (including medications and HIV infection)</a:t>
            </a:r>
          </a:p>
          <a:p>
            <a:pPr marL="285750" indent="-285750">
              <a:buFont typeface="Wingdings" panose="05000000000000000000" pitchFamily="2" charset="2"/>
              <a:buChar char="§"/>
            </a:pPr>
            <a:r>
              <a:rPr lang="en-US" sz="1800" dirty="0">
                <a:latin typeface="Andalus" panose="02020603050405020304" pitchFamily="18" charset="-78"/>
                <a:cs typeface="Andalus" panose="02020603050405020304" pitchFamily="18" charset="-78"/>
              </a:rPr>
              <a:t> - Anatomic or functional </a:t>
            </a:r>
            <a:r>
              <a:rPr lang="en-US" sz="1800" dirty="0" err="1">
                <a:latin typeface="Andalus" panose="02020603050405020304" pitchFamily="18" charset="-78"/>
                <a:cs typeface="Andalus" panose="02020603050405020304" pitchFamily="18" charset="-78"/>
              </a:rPr>
              <a:t>asplenia</a:t>
            </a:r>
            <a:r>
              <a:rPr lang="en-US" sz="1800" dirty="0">
                <a:latin typeface="Andalus" panose="02020603050405020304" pitchFamily="18" charset="-78"/>
                <a:cs typeface="Andalus" panose="02020603050405020304" pitchFamily="18" charset="-78"/>
              </a:rPr>
              <a:t> </a:t>
            </a:r>
          </a:p>
          <a:p>
            <a:pPr marL="285750" indent="-285750">
              <a:buFont typeface="Wingdings" panose="05000000000000000000" pitchFamily="2" charset="2"/>
              <a:buChar char="§"/>
            </a:pPr>
            <a:r>
              <a:rPr lang="en-US" sz="1800" dirty="0">
                <a:latin typeface="Andalus" panose="02020603050405020304" pitchFamily="18" charset="-78"/>
                <a:cs typeface="Andalus" panose="02020603050405020304" pitchFamily="18" charset="-78"/>
              </a:rPr>
              <a:t>- Cochlear implant </a:t>
            </a:r>
          </a:p>
          <a:p>
            <a:pPr marL="285750" indent="-285750">
              <a:buFont typeface="Wingdings" panose="05000000000000000000" pitchFamily="2" charset="2"/>
              <a:buChar char="§"/>
            </a:pPr>
            <a:r>
              <a:rPr lang="en-US" sz="1800" dirty="0">
                <a:latin typeface="Andalus" panose="02020603050405020304" pitchFamily="18" charset="-78"/>
                <a:cs typeface="Andalus" panose="02020603050405020304" pitchFamily="18" charset="-78"/>
              </a:rPr>
              <a:t>- Cerebrospinal fluid-oropharyngeal communication </a:t>
            </a:r>
          </a:p>
          <a:p>
            <a:pPr marL="285750" indent="-285750">
              <a:buFont typeface="Wingdings" panose="05000000000000000000" pitchFamily="2" charset="2"/>
              <a:buChar char="§"/>
            </a:pPr>
            <a:r>
              <a:rPr lang="en-US" sz="1800" dirty="0">
                <a:latin typeface="Andalus" panose="02020603050405020304" pitchFamily="18" charset="-78"/>
                <a:cs typeface="Andalus" panose="02020603050405020304" pitchFamily="18" charset="-78"/>
              </a:rPr>
              <a:t>- Close contacts or caregivers of severely immunosuppressed persons who require a protected environment </a:t>
            </a:r>
          </a:p>
          <a:p>
            <a:pPr marL="285750" indent="-285750">
              <a:buFont typeface="Wingdings" panose="05000000000000000000" pitchFamily="2" charset="2"/>
              <a:buChar char="§"/>
            </a:pPr>
            <a:r>
              <a:rPr lang="en-US" sz="1800" dirty="0">
                <a:latin typeface="Andalus" panose="02020603050405020304" pitchFamily="18" charset="-78"/>
                <a:cs typeface="Andalus" panose="02020603050405020304" pitchFamily="18" charset="-78"/>
              </a:rPr>
              <a:t>- Pregnancy </a:t>
            </a:r>
          </a:p>
          <a:p>
            <a:pPr marL="285750" indent="-285750">
              <a:buFont typeface="Wingdings" panose="05000000000000000000" pitchFamily="2" charset="2"/>
              <a:buChar char="§"/>
            </a:pPr>
            <a:r>
              <a:rPr lang="en-US" sz="1800" dirty="0">
                <a:latin typeface="Andalus" panose="02020603050405020304" pitchFamily="18" charset="-78"/>
                <a:cs typeface="Andalus" panose="02020603050405020304" pitchFamily="18" charset="-78"/>
              </a:rPr>
              <a:t>- Received influenza antiviral medications within the previous 48 hours</a:t>
            </a:r>
            <a:endParaRPr lang="ar-JO" sz="1800" dirty="0">
              <a:latin typeface="Andalus" panose="02020603050405020304" pitchFamily="18" charset="-78"/>
              <a:cs typeface="Andalus" panose="02020603050405020304" pitchFamily="18" charset="-7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88228" y="72646"/>
            <a:ext cx="5262466" cy="2892490"/>
          </a:xfrm>
          <a:prstGeom prst="rect">
            <a:avLst/>
          </a:prstGeom>
        </p:spPr>
      </p:pic>
      <p:sp>
        <p:nvSpPr>
          <p:cNvPr id="5" name="Rectangle 4"/>
          <p:cNvSpPr/>
          <p:nvPr/>
        </p:nvSpPr>
        <p:spPr>
          <a:xfrm>
            <a:off x="130628" y="103119"/>
            <a:ext cx="3694926" cy="2831544"/>
          </a:xfrm>
          <a:prstGeom prst="rect">
            <a:avLst/>
          </a:prstGeom>
        </p:spPr>
        <p:txBody>
          <a:bodyPr wrap="square">
            <a:spAutoFit/>
          </a:bodyPr>
          <a:lstStyle/>
          <a:p>
            <a:r>
              <a:rPr lang="en-US" sz="1800" b="1" dirty="0">
                <a:latin typeface="Andalus" panose="02020603050405020304" pitchFamily="18" charset="-78"/>
                <a:cs typeface="Andalus" panose="02020603050405020304" pitchFamily="18" charset="-78"/>
              </a:rPr>
              <a:t>Guillain–</a:t>
            </a:r>
            <a:r>
              <a:rPr lang="en-US" sz="1800" b="1" dirty="0" err="1">
                <a:latin typeface="Andalus" panose="02020603050405020304" pitchFamily="18" charset="-78"/>
                <a:cs typeface="Andalus" panose="02020603050405020304" pitchFamily="18" charset="-78"/>
              </a:rPr>
              <a:t>Barre</a:t>
            </a:r>
            <a:r>
              <a:rPr lang="en-US" sz="1800" b="1" dirty="0">
                <a:latin typeface="Andalus" panose="02020603050405020304" pitchFamily="18" charset="-78"/>
                <a:cs typeface="Andalus" panose="02020603050405020304" pitchFamily="18" charset="-78"/>
              </a:rPr>
              <a:t> syndrome :</a:t>
            </a:r>
          </a:p>
          <a:p>
            <a:r>
              <a:rPr lang="en-US" sz="1600" dirty="0">
                <a:latin typeface="Andalus" panose="02020603050405020304" pitchFamily="18" charset="-78"/>
                <a:cs typeface="Andalus" panose="02020603050405020304" pitchFamily="18" charset="-78"/>
              </a:rPr>
              <a:t>is a rare but fatal </a:t>
            </a:r>
            <a:r>
              <a:rPr lang="en-US" sz="1600" u="sng" dirty="0">
                <a:latin typeface="Andalus" panose="02020603050405020304" pitchFamily="18" charset="-78"/>
                <a:cs typeface="Andalus" panose="02020603050405020304" pitchFamily="18" charset="-78"/>
              </a:rPr>
              <a:t>autoimmune disease</a:t>
            </a:r>
            <a:r>
              <a:rPr lang="en-US" sz="1600" dirty="0">
                <a:latin typeface="Andalus" panose="02020603050405020304" pitchFamily="18" charset="-78"/>
                <a:cs typeface="Andalus" panose="02020603050405020304" pitchFamily="18" charset="-78"/>
              </a:rPr>
              <a:t>. The exact cause is still unknown. The most common known etiology of Guillain–</a:t>
            </a:r>
            <a:r>
              <a:rPr lang="en-US" sz="1600" dirty="0" err="1">
                <a:latin typeface="Andalus" panose="02020603050405020304" pitchFamily="18" charset="-78"/>
                <a:cs typeface="Andalus" panose="02020603050405020304" pitchFamily="18" charset="-78"/>
              </a:rPr>
              <a:t>Barre</a:t>
            </a:r>
            <a:r>
              <a:rPr lang="en-US" sz="1600" dirty="0">
                <a:latin typeface="Andalus" panose="02020603050405020304" pitchFamily="18" charset="-78"/>
                <a:cs typeface="Andalus" panose="02020603050405020304" pitchFamily="18" charset="-78"/>
              </a:rPr>
              <a:t> syndrome is </a:t>
            </a:r>
            <a:r>
              <a:rPr lang="en-US" sz="1600" u="sng" dirty="0">
                <a:latin typeface="Andalus" panose="02020603050405020304" pitchFamily="18" charset="-78"/>
                <a:cs typeface="Andalus" panose="02020603050405020304" pitchFamily="18" charset="-78"/>
              </a:rPr>
              <a:t>infectious </a:t>
            </a:r>
            <a:r>
              <a:rPr lang="en-US" sz="1600" dirty="0">
                <a:latin typeface="Andalus" panose="02020603050405020304" pitchFamily="18" charset="-78"/>
                <a:cs typeface="Andalus" panose="02020603050405020304" pitchFamily="18" charset="-78"/>
              </a:rPr>
              <a:t>disease notably caused by </a:t>
            </a:r>
            <a:r>
              <a:rPr lang="en-US" sz="1600" u="sng" dirty="0">
                <a:latin typeface="Andalus" panose="02020603050405020304" pitchFamily="18" charset="-78"/>
                <a:cs typeface="Andalus" panose="02020603050405020304" pitchFamily="18" charset="-78"/>
              </a:rPr>
              <a:t>Campylobacter</a:t>
            </a:r>
            <a:r>
              <a:rPr lang="en-US" sz="1600" dirty="0">
                <a:latin typeface="Andalus" panose="02020603050405020304" pitchFamily="18" charset="-78"/>
                <a:cs typeface="Andalus" panose="02020603050405020304" pitchFamily="18" charset="-78"/>
              </a:rPr>
              <a:t> </a:t>
            </a:r>
            <a:r>
              <a:rPr lang="en-US" sz="1600" u="sng" dirty="0" err="1">
                <a:latin typeface="Andalus" panose="02020603050405020304" pitchFamily="18" charset="-78"/>
                <a:cs typeface="Andalus" panose="02020603050405020304" pitchFamily="18" charset="-78"/>
              </a:rPr>
              <a:t>jejuni</a:t>
            </a:r>
            <a:r>
              <a:rPr lang="en-US" sz="1600" dirty="0">
                <a:latin typeface="Andalus" panose="02020603050405020304" pitchFamily="18" charset="-78"/>
                <a:cs typeface="Andalus" panose="02020603050405020304" pitchFamily="18" charset="-78"/>
              </a:rPr>
              <a:t>. </a:t>
            </a:r>
            <a:r>
              <a:rPr lang="en-US" sz="1600" i="1" u="sng" dirty="0">
                <a:latin typeface="Andalus" panose="02020603050405020304" pitchFamily="18" charset="-78"/>
                <a:cs typeface="Andalus" panose="02020603050405020304" pitchFamily="18" charset="-78"/>
              </a:rPr>
              <a:t>A very small fraction of people can develop it due to vaccines</a:t>
            </a:r>
            <a:r>
              <a:rPr lang="en-US" sz="1600" dirty="0">
                <a:latin typeface="Andalus" panose="02020603050405020304" pitchFamily="18" charset="-78"/>
                <a:cs typeface="Andalus" panose="02020603050405020304" pitchFamily="18" charset="-78"/>
              </a:rPr>
              <a:t> and vaccinations like a meningococcal vaccine, poliovirus vaccine, </a:t>
            </a:r>
          </a:p>
          <a:p>
            <a:r>
              <a:rPr lang="en-US" sz="1600" dirty="0">
                <a:latin typeface="Andalus" panose="02020603050405020304" pitchFamily="18" charset="-78"/>
                <a:cs typeface="Andalus" panose="02020603050405020304" pitchFamily="18" charset="-78"/>
              </a:rPr>
              <a:t>influenza vaccine, and rabies vaccine</a:t>
            </a:r>
          </a:p>
        </p:txBody>
      </p:sp>
      <p:sp>
        <p:nvSpPr>
          <p:cNvPr id="6" name="Rectangle 5"/>
          <p:cNvSpPr/>
          <p:nvPr/>
        </p:nvSpPr>
        <p:spPr>
          <a:xfrm>
            <a:off x="65314" y="72646"/>
            <a:ext cx="3657600" cy="289249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7" name="Rectangle 6"/>
          <p:cNvSpPr/>
          <p:nvPr/>
        </p:nvSpPr>
        <p:spPr>
          <a:xfrm>
            <a:off x="65314" y="3312368"/>
            <a:ext cx="8985380" cy="151156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Rectangle 7"/>
          <p:cNvSpPr/>
          <p:nvPr/>
        </p:nvSpPr>
        <p:spPr>
          <a:xfrm>
            <a:off x="569166" y="3414559"/>
            <a:ext cx="8033657" cy="1323439"/>
          </a:xfrm>
          <a:prstGeom prst="rect">
            <a:avLst/>
          </a:prstGeom>
        </p:spPr>
        <p:txBody>
          <a:bodyPr wrap="square">
            <a:spAutoFit/>
          </a:bodyPr>
          <a:lstStyle/>
          <a:p>
            <a:r>
              <a:rPr lang="en-US" sz="2000" dirty="0">
                <a:latin typeface="Andalus" panose="02020603050405020304" pitchFamily="18" charset="-78"/>
                <a:cs typeface="Andalus" panose="02020603050405020304" pitchFamily="18" charset="-78"/>
              </a:rPr>
              <a:t>History of Guillain-</a:t>
            </a:r>
            <a:r>
              <a:rPr lang="en-US" sz="2000" dirty="0" err="1">
                <a:latin typeface="Andalus" panose="02020603050405020304" pitchFamily="18" charset="-78"/>
                <a:cs typeface="Andalus" panose="02020603050405020304" pitchFamily="18" charset="-78"/>
              </a:rPr>
              <a:t>Barré</a:t>
            </a:r>
            <a:r>
              <a:rPr lang="en-US" sz="2000" dirty="0">
                <a:latin typeface="Andalus" panose="02020603050405020304" pitchFamily="18" charset="-78"/>
                <a:cs typeface="Andalus" panose="02020603050405020304" pitchFamily="18" charset="-78"/>
              </a:rPr>
              <a:t> syndrome within 6 weeks of previous dose of influenza vaccine: Generally should not be vaccinated unless vaccination benefits outweigh risks for those at higher risk for severe complications from influenza</a:t>
            </a:r>
            <a:endParaRPr lang="ar-JO" sz="2000" dirty="0">
              <a:latin typeface="Andalus" panose="02020603050405020304" pitchFamily="18" charset="-78"/>
              <a:cs typeface="Andalus" panose="02020603050405020304" pitchFamily="18" charset="-7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grpSp>
        <p:nvGrpSpPr>
          <p:cNvPr id="649" name="Google Shape;649;p35"/>
          <p:cNvGrpSpPr/>
          <p:nvPr/>
        </p:nvGrpSpPr>
        <p:grpSpPr>
          <a:xfrm>
            <a:off x="5851516" y="1211618"/>
            <a:ext cx="1299545" cy="1298972"/>
            <a:chOff x="704004" y="1472347"/>
            <a:chExt cx="1548183" cy="1547500"/>
          </a:xfrm>
        </p:grpSpPr>
        <p:sp>
          <p:nvSpPr>
            <p:cNvPr id="650" name="Google Shape;650;p35"/>
            <p:cNvSpPr/>
            <p:nvPr/>
          </p:nvSpPr>
          <p:spPr>
            <a:xfrm rot="669672">
              <a:off x="1494452" y="1493106"/>
              <a:ext cx="231110" cy="170090"/>
            </a:xfrm>
            <a:custGeom>
              <a:avLst/>
              <a:gdLst/>
              <a:ahLst/>
              <a:cxnLst/>
              <a:rect l="l" t="t" r="r" b="b"/>
              <a:pathLst>
                <a:path w="3973" h="2924" extrusionOk="0">
                  <a:moveTo>
                    <a:pt x="1986" y="0"/>
                  </a:moveTo>
                  <a:cubicBezTo>
                    <a:pt x="1986" y="0"/>
                    <a:pt x="0" y="1742"/>
                    <a:pt x="0" y="2842"/>
                  </a:cubicBezTo>
                  <a:lnTo>
                    <a:pt x="0" y="2924"/>
                  </a:lnTo>
                  <a:cubicBezTo>
                    <a:pt x="265" y="2883"/>
                    <a:pt x="530" y="2842"/>
                    <a:pt x="795" y="2811"/>
                  </a:cubicBezTo>
                  <a:cubicBezTo>
                    <a:pt x="784" y="2761"/>
                    <a:pt x="784" y="2720"/>
                    <a:pt x="784" y="2669"/>
                  </a:cubicBezTo>
                  <a:cubicBezTo>
                    <a:pt x="784" y="2007"/>
                    <a:pt x="1986" y="948"/>
                    <a:pt x="1986" y="948"/>
                  </a:cubicBezTo>
                  <a:cubicBezTo>
                    <a:pt x="1986" y="948"/>
                    <a:pt x="3188" y="2007"/>
                    <a:pt x="3188" y="2669"/>
                  </a:cubicBezTo>
                  <a:cubicBezTo>
                    <a:pt x="3188" y="2720"/>
                    <a:pt x="3188" y="2761"/>
                    <a:pt x="3178" y="2811"/>
                  </a:cubicBezTo>
                  <a:cubicBezTo>
                    <a:pt x="3443" y="2842"/>
                    <a:pt x="3708" y="2883"/>
                    <a:pt x="3972" y="2924"/>
                  </a:cubicBezTo>
                  <a:lnTo>
                    <a:pt x="3972" y="2842"/>
                  </a:lnTo>
                  <a:cubicBezTo>
                    <a:pt x="3972" y="1742"/>
                    <a:pt x="1986" y="0"/>
                    <a:pt x="198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5"/>
            <p:cNvSpPr/>
            <p:nvPr/>
          </p:nvSpPr>
          <p:spPr>
            <a:xfrm rot="669672">
              <a:off x="1562848" y="1615235"/>
              <a:ext cx="72306" cy="37403"/>
            </a:xfrm>
            <a:custGeom>
              <a:avLst/>
              <a:gdLst/>
              <a:ahLst/>
              <a:cxnLst/>
              <a:rect l="l" t="t" r="r" b="b"/>
              <a:pathLst>
                <a:path w="1243" h="643" extrusionOk="0">
                  <a:moveTo>
                    <a:pt x="621" y="1"/>
                  </a:moveTo>
                  <a:cubicBezTo>
                    <a:pt x="275" y="1"/>
                    <a:pt x="0" y="276"/>
                    <a:pt x="0" y="622"/>
                  </a:cubicBezTo>
                  <a:lnTo>
                    <a:pt x="0" y="643"/>
                  </a:lnTo>
                  <a:cubicBezTo>
                    <a:pt x="204" y="632"/>
                    <a:pt x="408" y="622"/>
                    <a:pt x="621" y="622"/>
                  </a:cubicBezTo>
                  <a:cubicBezTo>
                    <a:pt x="835" y="622"/>
                    <a:pt x="1039" y="632"/>
                    <a:pt x="1243" y="643"/>
                  </a:cubicBezTo>
                  <a:lnTo>
                    <a:pt x="1243" y="622"/>
                  </a:lnTo>
                  <a:cubicBezTo>
                    <a:pt x="1243" y="276"/>
                    <a:pt x="967" y="1"/>
                    <a:pt x="62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5"/>
            <p:cNvSpPr/>
            <p:nvPr/>
          </p:nvSpPr>
          <p:spPr>
            <a:xfrm rot="669672">
              <a:off x="1712599" y="1596438"/>
              <a:ext cx="239370" cy="201502"/>
            </a:xfrm>
            <a:custGeom>
              <a:avLst/>
              <a:gdLst/>
              <a:ahLst/>
              <a:cxnLst/>
              <a:rect l="l" t="t" r="r" b="b"/>
              <a:pathLst>
                <a:path w="4115" h="3464" extrusionOk="0">
                  <a:moveTo>
                    <a:pt x="2943" y="1"/>
                  </a:moveTo>
                  <a:cubicBezTo>
                    <a:pt x="2943" y="1"/>
                    <a:pt x="448" y="856"/>
                    <a:pt x="30" y="1865"/>
                  </a:cubicBezTo>
                  <a:cubicBezTo>
                    <a:pt x="21" y="1895"/>
                    <a:pt x="0" y="1926"/>
                    <a:pt x="0" y="1946"/>
                  </a:cubicBezTo>
                  <a:cubicBezTo>
                    <a:pt x="254" y="2007"/>
                    <a:pt x="519" y="2068"/>
                    <a:pt x="774" y="2139"/>
                  </a:cubicBezTo>
                  <a:cubicBezTo>
                    <a:pt x="784" y="2099"/>
                    <a:pt x="795" y="2048"/>
                    <a:pt x="815" y="2007"/>
                  </a:cubicBezTo>
                  <a:cubicBezTo>
                    <a:pt x="1069" y="1396"/>
                    <a:pt x="2587" y="876"/>
                    <a:pt x="2587" y="876"/>
                  </a:cubicBezTo>
                  <a:cubicBezTo>
                    <a:pt x="2587" y="876"/>
                    <a:pt x="3289" y="2313"/>
                    <a:pt x="3035" y="2924"/>
                  </a:cubicBezTo>
                  <a:cubicBezTo>
                    <a:pt x="3015" y="2974"/>
                    <a:pt x="2994" y="3015"/>
                    <a:pt x="2974" y="3056"/>
                  </a:cubicBezTo>
                  <a:cubicBezTo>
                    <a:pt x="3208" y="3178"/>
                    <a:pt x="3432" y="3321"/>
                    <a:pt x="3656" y="3463"/>
                  </a:cubicBezTo>
                  <a:cubicBezTo>
                    <a:pt x="3667" y="3443"/>
                    <a:pt x="3687" y="3413"/>
                    <a:pt x="3697" y="3382"/>
                  </a:cubicBezTo>
                  <a:cubicBezTo>
                    <a:pt x="4115" y="2374"/>
                    <a:pt x="2943" y="1"/>
                    <a:pt x="29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rot="669672">
              <a:off x="1782125" y="1705654"/>
              <a:ext cx="75330" cy="51422"/>
            </a:xfrm>
            <a:custGeom>
              <a:avLst/>
              <a:gdLst/>
              <a:ahLst/>
              <a:cxnLst/>
              <a:rect l="l" t="t" r="r" b="b"/>
              <a:pathLst>
                <a:path w="1295" h="884" extrusionOk="0">
                  <a:moveTo>
                    <a:pt x="589" y="0"/>
                  </a:moveTo>
                  <a:cubicBezTo>
                    <a:pt x="344" y="0"/>
                    <a:pt x="111" y="146"/>
                    <a:pt x="11" y="384"/>
                  </a:cubicBezTo>
                  <a:cubicBezTo>
                    <a:pt x="1" y="394"/>
                    <a:pt x="1" y="394"/>
                    <a:pt x="1" y="405"/>
                  </a:cubicBezTo>
                  <a:cubicBezTo>
                    <a:pt x="398" y="537"/>
                    <a:pt x="785" y="700"/>
                    <a:pt x="1162" y="883"/>
                  </a:cubicBezTo>
                  <a:lnTo>
                    <a:pt x="1162" y="863"/>
                  </a:lnTo>
                  <a:cubicBezTo>
                    <a:pt x="1294" y="547"/>
                    <a:pt x="1141" y="181"/>
                    <a:pt x="826" y="48"/>
                  </a:cubicBezTo>
                  <a:cubicBezTo>
                    <a:pt x="749" y="16"/>
                    <a:pt x="668" y="0"/>
                    <a:pt x="5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rot="669672">
              <a:off x="1894687" y="1797722"/>
              <a:ext cx="211507" cy="203072"/>
            </a:xfrm>
            <a:custGeom>
              <a:avLst/>
              <a:gdLst/>
              <a:ahLst/>
              <a:cxnLst/>
              <a:rect l="l" t="t" r="r" b="b"/>
              <a:pathLst>
                <a:path w="3636" h="3491" extrusionOk="0">
                  <a:moveTo>
                    <a:pt x="2851" y="1"/>
                  </a:moveTo>
                  <a:cubicBezTo>
                    <a:pt x="2022" y="1"/>
                    <a:pt x="596" y="83"/>
                    <a:pt x="61" y="618"/>
                  </a:cubicBezTo>
                  <a:cubicBezTo>
                    <a:pt x="41" y="649"/>
                    <a:pt x="20" y="669"/>
                    <a:pt x="0" y="689"/>
                  </a:cubicBezTo>
                  <a:cubicBezTo>
                    <a:pt x="213" y="842"/>
                    <a:pt x="428" y="995"/>
                    <a:pt x="641" y="1158"/>
                  </a:cubicBezTo>
                  <a:cubicBezTo>
                    <a:pt x="662" y="1128"/>
                    <a:pt x="702" y="1087"/>
                    <a:pt x="733" y="1056"/>
                  </a:cubicBezTo>
                  <a:cubicBezTo>
                    <a:pt x="1060" y="729"/>
                    <a:pt x="1935" y="680"/>
                    <a:pt x="2436" y="680"/>
                  </a:cubicBezTo>
                  <a:cubicBezTo>
                    <a:pt x="2654" y="680"/>
                    <a:pt x="2800" y="689"/>
                    <a:pt x="2800" y="689"/>
                  </a:cubicBezTo>
                  <a:cubicBezTo>
                    <a:pt x="2800" y="689"/>
                    <a:pt x="2902" y="2289"/>
                    <a:pt x="2434" y="2757"/>
                  </a:cubicBezTo>
                  <a:cubicBezTo>
                    <a:pt x="2393" y="2787"/>
                    <a:pt x="2363" y="2818"/>
                    <a:pt x="2322" y="2848"/>
                  </a:cubicBezTo>
                  <a:cubicBezTo>
                    <a:pt x="2495" y="3052"/>
                    <a:pt x="2648" y="3266"/>
                    <a:pt x="2800" y="3490"/>
                  </a:cubicBezTo>
                  <a:lnTo>
                    <a:pt x="2861" y="3429"/>
                  </a:lnTo>
                  <a:cubicBezTo>
                    <a:pt x="3635" y="2655"/>
                    <a:pt x="3472" y="17"/>
                    <a:pt x="3472" y="17"/>
                  </a:cubicBezTo>
                  <a:cubicBezTo>
                    <a:pt x="3472" y="17"/>
                    <a:pt x="3221" y="1"/>
                    <a:pt x="285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rot="669672">
              <a:off x="1956225" y="1873117"/>
              <a:ext cx="66430" cy="62824"/>
            </a:xfrm>
            <a:custGeom>
              <a:avLst/>
              <a:gdLst/>
              <a:ahLst/>
              <a:cxnLst/>
              <a:rect l="l" t="t" r="r" b="b"/>
              <a:pathLst>
                <a:path w="1142" h="1080" extrusionOk="0">
                  <a:moveTo>
                    <a:pt x="454" y="0"/>
                  </a:moveTo>
                  <a:cubicBezTo>
                    <a:pt x="293" y="0"/>
                    <a:pt x="133" y="61"/>
                    <a:pt x="10" y="184"/>
                  </a:cubicBezTo>
                  <a:cubicBezTo>
                    <a:pt x="1" y="184"/>
                    <a:pt x="1" y="193"/>
                    <a:pt x="1" y="193"/>
                  </a:cubicBezTo>
                  <a:cubicBezTo>
                    <a:pt x="306" y="469"/>
                    <a:pt x="601" y="774"/>
                    <a:pt x="876" y="1080"/>
                  </a:cubicBezTo>
                  <a:cubicBezTo>
                    <a:pt x="886" y="1080"/>
                    <a:pt x="886" y="1069"/>
                    <a:pt x="897" y="1069"/>
                  </a:cubicBezTo>
                  <a:cubicBezTo>
                    <a:pt x="1141" y="825"/>
                    <a:pt x="1141" y="428"/>
                    <a:pt x="897" y="184"/>
                  </a:cubicBezTo>
                  <a:cubicBezTo>
                    <a:pt x="775" y="61"/>
                    <a:pt x="614" y="0"/>
                    <a:pt x="454"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rot="669672">
              <a:off x="2017534" y="2025696"/>
              <a:ext cx="201502" cy="220407"/>
            </a:xfrm>
            <a:custGeom>
              <a:avLst/>
              <a:gdLst/>
              <a:ahLst/>
              <a:cxnLst/>
              <a:rect l="l" t="t" r="r" b="b"/>
              <a:pathLst>
                <a:path w="3464" h="3789" extrusionOk="0">
                  <a:moveTo>
                    <a:pt x="624" y="1"/>
                  </a:moveTo>
                  <a:cubicBezTo>
                    <a:pt x="421" y="1"/>
                    <a:pt x="236" y="27"/>
                    <a:pt x="82" y="91"/>
                  </a:cubicBezTo>
                  <a:cubicBezTo>
                    <a:pt x="52" y="102"/>
                    <a:pt x="21" y="111"/>
                    <a:pt x="0" y="132"/>
                  </a:cubicBezTo>
                  <a:cubicBezTo>
                    <a:pt x="143" y="346"/>
                    <a:pt x="286" y="580"/>
                    <a:pt x="408" y="814"/>
                  </a:cubicBezTo>
                  <a:cubicBezTo>
                    <a:pt x="449" y="784"/>
                    <a:pt x="489" y="763"/>
                    <a:pt x="541" y="753"/>
                  </a:cubicBezTo>
                  <a:cubicBezTo>
                    <a:pt x="634" y="714"/>
                    <a:pt x="748" y="698"/>
                    <a:pt x="872" y="698"/>
                  </a:cubicBezTo>
                  <a:cubicBezTo>
                    <a:pt x="1559" y="698"/>
                    <a:pt x="2587" y="1201"/>
                    <a:pt x="2587" y="1201"/>
                  </a:cubicBezTo>
                  <a:cubicBezTo>
                    <a:pt x="2587" y="1201"/>
                    <a:pt x="2068" y="2709"/>
                    <a:pt x="1457" y="2963"/>
                  </a:cubicBezTo>
                  <a:cubicBezTo>
                    <a:pt x="1416" y="2983"/>
                    <a:pt x="1365" y="3004"/>
                    <a:pt x="1324" y="3014"/>
                  </a:cubicBezTo>
                  <a:cubicBezTo>
                    <a:pt x="1396" y="3269"/>
                    <a:pt x="1467" y="3524"/>
                    <a:pt x="1518" y="3788"/>
                  </a:cubicBezTo>
                  <a:cubicBezTo>
                    <a:pt x="1548" y="3778"/>
                    <a:pt x="1569" y="3768"/>
                    <a:pt x="1600" y="3757"/>
                  </a:cubicBezTo>
                  <a:cubicBezTo>
                    <a:pt x="2618" y="3340"/>
                    <a:pt x="3463" y="835"/>
                    <a:pt x="3463" y="835"/>
                  </a:cubicBezTo>
                  <a:cubicBezTo>
                    <a:pt x="3463" y="835"/>
                    <a:pt x="1758" y="1"/>
                    <a:pt x="624"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rot="669672">
              <a:off x="2057646" y="2092257"/>
              <a:ext cx="56367" cy="70386"/>
            </a:xfrm>
            <a:custGeom>
              <a:avLst/>
              <a:gdLst/>
              <a:ahLst/>
              <a:cxnLst/>
              <a:rect l="l" t="t" r="r" b="b"/>
              <a:pathLst>
                <a:path w="969" h="1210" extrusionOk="0">
                  <a:moveTo>
                    <a:pt x="257" y="1"/>
                  </a:moveTo>
                  <a:cubicBezTo>
                    <a:pt x="178" y="1"/>
                    <a:pt x="98" y="16"/>
                    <a:pt x="21" y="48"/>
                  </a:cubicBezTo>
                  <a:cubicBezTo>
                    <a:pt x="11" y="58"/>
                    <a:pt x="11" y="58"/>
                    <a:pt x="1" y="58"/>
                  </a:cubicBezTo>
                  <a:cubicBezTo>
                    <a:pt x="184" y="435"/>
                    <a:pt x="347" y="822"/>
                    <a:pt x="480" y="1209"/>
                  </a:cubicBezTo>
                  <a:lnTo>
                    <a:pt x="500" y="1209"/>
                  </a:lnTo>
                  <a:cubicBezTo>
                    <a:pt x="815" y="1077"/>
                    <a:pt x="969" y="710"/>
                    <a:pt x="836" y="395"/>
                  </a:cubicBezTo>
                  <a:cubicBezTo>
                    <a:pt x="736" y="148"/>
                    <a:pt x="502" y="1"/>
                    <a:pt x="25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rot="669672">
              <a:off x="2060824" y="2261937"/>
              <a:ext cx="170671" cy="230470"/>
            </a:xfrm>
            <a:custGeom>
              <a:avLst/>
              <a:gdLst/>
              <a:ahLst/>
              <a:cxnLst/>
              <a:rect l="l" t="t" r="r" b="b"/>
              <a:pathLst>
                <a:path w="2934" h="3962" extrusionOk="0">
                  <a:moveTo>
                    <a:pt x="1" y="0"/>
                  </a:moveTo>
                  <a:cubicBezTo>
                    <a:pt x="51" y="254"/>
                    <a:pt x="92" y="519"/>
                    <a:pt x="123" y="784"/>
                  </a:cubicBezTo>
                  <a:lnTo>
                    <a:pt x="255" y="784"/>
                  </a:lnTo>
                  <a:cubicBezTo>
                    <a:pt x="917" y="784"/>
                    <a:pt x="1976" y="1976"/>
                    <a:pt x="1976" y="1976"/>
                  </a:cubicBezTo>
                  <a:cubicBezTo>
                    <a:pt x="1976" y="1976"/>
                    <a:pt x="927" y="3178"/>
                    <a:pt x="265" y="3187"/>
                  </a:cubicBezTo>
                  <a:cubicBezTo>
                    <a:pt x="214" y="3187"/>
                    <a:pt x="164" y="3178"/>
                    <a:pt x="123" y="3178"/>
                  </a:cubicBezTo>
                  <a:cubicBezTo>
                    <a:pt x="92" y="3443"/>
                    <a:pt x="51" y="3707"/>
                    <a:pt x="1" y="3962"/>
                  </a:cubicBezTo>
                  <a:lnTo>
                    <a:pt x="92" y="3962"/>
                  </a:lnTo>
                  <a:cubicBezTo>
                    <a:pt x="1192" y="3962"/>
                    <a:pt x="2934" y="1976"/>
                    <a:pt x="2934" y="1976"/>
                  </a:cubicBezTo>
                  <a:cubicBezTo>
                    <a:pt x="2934" y="1976"/>
                    <a:pt x="1182" y="0"/>
                    <a:pt x="9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rot="669672">
              <a:off x="2071381" y="2329693"/>
              <a:ext cx="37985" cy="72945"/>
            </a:xfrm>
            <a:custGeom>
              <a:avLst/>
              <a:gdLst/>
              <a:ahLst/>
              <a:cxnLst/>
              <a:rect l="l" t="t" r="r" b="b"/>
              <a:pathLst>
                <a:path w="653" h="1254" extrusionOk="0">
                  <a:moveTo>
                    <a:pt x="1" y="0"/>
                  </a:moveTo>
                  <a:cubicBezTo>
                    <a:pt x="21" y="215"/>
                    <a:pt x="21" y="428"/>
                    <a:pt x="21" y="632"/>
                  </a:cubicBezTo>
                  <a:cubicBezTo>
                    <a:pt x="21" y="846"/>
                    <a:pt x="21" y="1050"/>
                    <a:pt x="10" y="1253"/>
                  </a:cubicBezTo>
                  <a:lnTo>
                    <a:pt x="21" y="1253"/>
                  </a:lnTo>
                  <a:cubicBezTo>
                    <a:pt x="367" y="1253"/>
                    <a:pt x="652" y="968"/>
                    <a:pt x="652" y="622"/>
                  </a:cubicBezTo>
                  <a:cubicBezTo>
                    <a:pt x="652" y="285"/>
                    <a:pt x="367" y="0"/>
                    <a:pt x="2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rot="669672">
              <a:off x="1927927" y="2479625"/>
              <a:ext cx="202083" cy="220930"/>
            </a:xfrm>
            <a:custGeom>
              <a:avLst/>
              <a:gdLst/>
              <a:ahLst/>
              <a:cxnLst/>
              <a:rect l="l" t="t" r="r" b="b"/>
              <a:pathLst>
                <a:path w="3474" h="3798" extrusionOk="0">
                  <a:moveTo>
                    <a:pt x="1518" y="0"/>
                  </a:moveTo>
                  <a:cubicBezTo>
                    <a:pt x="1467" y="265"/>
                    <a:pt x="1406" y="520"/>
                    <a:pt x="1335" y="774"/>
                  </a:cubicBezTo>
                  <a:cubicBezTo>
                    <a:pt x="1376" y="785"/>
                    <a:pt x="1416" y="805"/>
                    <a:pt x="1457" y="826"/>
                  </a:cubicBezTo>
                  <a:cubicBezTo>
                    <a:pt x="2078" y="1080"/>
                    <a:pt x="2587" y="2587"/>
                    <a:pt x="2587" y="2587"/>
                  </a:cubicBezTo>
                  <a:cubicBezTo>
                    <a:pt x="2587" y="2587"/>
                    <a:pt x="1560" y="3101"/>
                    <a:pt x="870" y="3101"/>
                  </a:cubicBezTo>
                  <a:cubicBezTo>
                    <a:pt x="747" y="3101"/>
                    <a:pt x="635" y="3084"/>
                    <a:pt x="541" y="3046"/>
                  </a:cubicBezTo>
                  <a:lnTo>
                    <a:pt x="418" y="2985"/>
                  </a:lnTo>
                  <a:cubicBezTo>
                    <a:pt x="286" y="3219"/>
                    <a:pt x="154" y="3443"/>
                    <a:pt x="0" y="3667"/>
                  </a:cubicBezTo>
                  <a:cubicBezTo>
                    <a:pt x="31" y="3677"/>
                    <a:pt x="62" y="3687"/>
                    <a:pt x="93" y="3707"/>
                  </a:cubicBezTo>
                  <a:cubicBezTo>
                    <a:pt x="245" y="3771"/>
                    <a:pt x="429" y="3798"/>
                    <a:pt x="631" y="3798"/>
                  </a:cubicBezTo>
                  <a:cubicBezTo>
                    <a:pt x="1764" y="3798"/>
                    <a:pt x="3474" y="2954"/>
                    <a:pt x="3474" y="2954"/>
                  </a:cubicBezTo>
                  <a:cubicBezTo>
                    <a:pt x="3474" y="2954"/>
                    <a:pt x="2618" y="448"/>
                    <a:pt x="1600" y="31"/>
                  </a:cubicBezTo>
                  <a:cubicBezTo>
                    <a:pt x="1579" y="21"/>
                    <a:pt x="1548" y="11"/>
                    <a:pt x="151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rot="669672">
              <a:off x="1967947" y="2550191"/>
              <a:ext cx="56309" cy="70386"/>
            </a:xfrm>
            <a:custGeom>
              <a:avLst/>
              <a:gdLst/>
              <a:ahLst/>
              <a:cxnLst/>
              <a:rect l="l" t="t" r="r" b="b"/>
              <a:pathLst>
                <a:path w="968" h="1210" extrusionOk="0">
                  <a:moveTo>
                    <a:pt x="478" y="0"/>
                  </a:moveTo>
                  <a:cubicBezTo>
                    <a:pt x="336" y="398"/>
                    <a:pt x="184" y="785"/>
                    <a:pt x="0" y="1152"/>
                  </a:cubicBezTo>
                  <a:lnTo>
                    <a:pt x="10" y="1161"/>
                  </a:lnTo>
                  <a:cubicBezTo>
                    <a:pt x="90" y="1194"/>
                    <a:pt x="172" y="1209"/>
                    <a:pt x="253" y="1209"/>
                  </a:cubicBezTo>
                  <a:cubicBezTo>
                    <a:pt x="502" y="1209"/>
                    <a:pt x="735" y="1064"/>
                    <a:pt x="835" y="826"/>
                  </a:cubicBezTo>
                  <a:cubicBezTo>
                    <a:pt x="967" y="500"/>
                    <a:pt x="815" y="133"/>
                    <a:pt x="4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rot="669672">
              <a:off x="1724600" y="2662553"/>
              <a:ext cx="212147" cy="203014"/>
            </a:xfrm>
            <a:custGeom>
              <a:avLst/>
              <a:gdLst/>
              <a:ahLst/>
              <a:cxnLst/>
              <a:rect l="l" t="t" r="r" b="b"/>
              <a:pathLst>
                <a:path w="3647" h="3490" extrusionOk="0">
                  <a:moveTo>
                    <a:pt x="2802" y="0"/>
                  </a:moveTo>
                  <a:cubicBezTo>
                    <a:pt x="2649" y="224"/>
                    <a:pt x="2496" y="439"/>
                    <a:pt x="2323" y="652"/>
                  </a:cubicBezTo>
                  <a:cubicBezTo>
                    <a:pt x="2364" y="672"/>
                    <a:pt x="2395" y="703"/>
                    <a:pt x="2435" y="744"/>
                  </a:cubicBezTo>
                  <a:cubicBezTo>
                    <a:pt x="2904" y="1213"/>
                    <a:pt x="2802" y="2801"/>
                    <a:pt x="2802" y="2801"/>
                  </a:cubicBezTo>
                  <a:cubicBezTo>
                    <a:pt x="2802" y="2801"/>
                    <a:pt x="2635" y="2813"/>
                    <a:pt x="2394" y="2813"/>
                  </a:cubicBezTo>
                  <a:cubicBezTo>
                    <a:pt x="1887" y="2813"/>
                    <a:pt x="1051" y="2762"/>
                    <a:pt x="734" y="2444"/>
                  </a:cubicBezTo>
                  <a:cubicBezTo>
                    <a:pt x="704" y="2404"/>
                    <a:pt x="673" y="2374"/>
                    <a:pt x="643" y="2333"/>
                  </a:cubicBezTo>
                  <a:cubicBezTo>
                    <a:pt x="439" y="2506"/>
                    <a:pt x="225" y="2659"/>
                    <a:pt x="1" y="2811"/>
                  </a:cubicBezTo>
                  <a:lnTo>
                    <a:pt x="62" y="2872"/>
                  </a:lnTo>
                  <a:cubicBezTo>
                    <a:pt x="597" y="3407"/>
                    <a:pt x="2023" y="3490"/>
                    <a:pt x="2853" y="3490"/>
                  </a:cubicBezTo>
                  <a:cubicBezTo>
                    <a:pt x="3223" y="3490"/>
                    <a:pt x="3474" y="3474"/>
                    <a:pt x="3474" y="3474"/>
                  </a:cubicBezTo>
                  <a:cubicBezTo>
                    <a:pt x="3474" y="3474"/>
                    <a:pt x="3647" y="846"/>
                    <a:pt x="2863" y="72"/>
                  </a:cubicBezTo>
                  <a:cubicBezTo>
                    <a:pt x="2843" y="41"/>
                    <a:pt x="2822" y="21"/>
                    <a:pt x="280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5"/>
            <p:cNvSpPr/>
            <p:nvPr/>
          </p:nvSpPr>
          <p:spPr>
            <a:xfrm rot="669672">
              <a:off x="1788971" y="2723504"/>
              <a:ext cx="66372" cy="63464"/>
            </a:xfrm>
            <a:custGeom>
              <a:avLst/>
              <a:gdLst/>
              <a:ahLst/>
              <a:cxnLst/>
              <a:rect l="l" t="t" r="r" b="b"/>
              <a:pathLst>
                <a:path w="1141" h="1091" extrusionOk="0">
                  <a:moveTo>
                    <a:pt x="887" y="1"/>
                  </a:moveTo>
                  <a:cubicBezTo>
                    <a:pt x="611" y="317"/>
                    <a:pt x="306" y="612"/>
                    <a:pt x="0" y="887"/>
                  </a:cubicBezTo>
                  <a:cubicBezTo>
                    <a:pt x="0" y="897"/>
                    <a:pt x="11" y="897"/>
                    <a:pt x="11" y="908"/>
                  </a:cubicBezTo>
                  <a:cubicBezTo>
                    <a:pt x="133" y="1030"/>
                    <a:pt x="293" y="1091"/>
                    <a:pt x="454" y="1091"/>
                  </a:cubicBezTo>
                  <a:cubicBezTo>
                    <a:pt x="614" y="1091"/>
                    <a:pt x="774" y="1030"/>
                    <a:pt x="897" y="908"/>
                  </a:cubicBezTo>
                  <a:cubicBezTo>
                    <a:pt x="1141" y="663"/>
                    <a:pt x="1141" y="266"/>
                    <a:pt x="897" y="21"/>
                  </a:cubicBezTo>
                  <a:cubicBezTo>
                    <a:pt x="897" y="11"/>
                    <a:pt x="887" y="11"/>
                    <a:pt x="88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5"/>
            <p:cNvSpPr/>
            <p:nvPr/>
          </p:nvSpPr>
          <p:spPr>
            <a:xfrm rot="669672">
              <a:off x="1478257" y="2786911"/>
              <a:ext cx="239429" cy="201443"/>
            </a:xfrm>
            <a:custGeom>
              <a:avLst/>
              <a:gdLst/>
              <a:ahLst/>
              <a:cxnLst/>
              <a:rect l="l" t="t" r="r" b="b"/>
              <a:pathLst>
                <a:path w="4116" h="3463" extrusionOk="0">
                  <a:moveTo>
                    <a:pt x="3658" y="0"/>
                  </a:moveTo>
                  <a:cubicBezTo>
                    <a:pt x="3443" y="143"/>
                    <a:pt x="3209" y="285"/>
                    <a:pt x="2985" y="408"/>
                  </a:cubicBezTo>
                  <a:cubicBezTo>
                    <a:pt x="3006" y="448"/>
                    <a:pt x="3026" y="489"/>
                    <a:pt x="3046" y="540"/>
                  </a:cubicBezTo>
                  <a:cubicBezTo>
                    <a:pt x="3301" y="1151"/>
                    <a:pt x="2588" y="2587"/>
                    <a:pt x="2588" y="2587"/>
                  </a:cubicBezTo>
                  <a:cubicBezTo>
                    <a:pt x="2588" y="2587"/>
                    <a:pt x="1081" y="2068"/>
                    <a:pt x="826" y="1457"/>
                  </a:cubicBezTo>
                  <a:cubicBezTo>
                    <a:pt x="806" y="1416"/>
                    <a:pt x="786" y="1376"/>
                    <a:pt x="775" y="1324"/>
                  </a:cubicBezTo>
                  <a:cubicBezTo>
                    <a:pt x="521" y="1406"/>
                    <a:pt x="266" y="1467"/>
                    <a:pt x="1" y="1518"/>
                  </a:cubicBezTo>
                  <a:cubicBezTo>
                    <a:pt x="12" y="1548"/>
                    <a:pt x="21" y="1579"/>
                    <a:pt x="32" y="1600"/>
                  </a:cubicBezTo>
                  <a:cubicBezTo>
                    <a:pt x="460" y="2618"/>
                    <a:pt x="2954" y="3463"/>
                    <a:pt x="2954" y="3463"/>
                  </a:cubicBezTo>
                  <a:cubicBezTo>
                    <a:pt x="2954" y="3463"/>
                    <a:pt x="4115" y="1090"/>
                    <a:pt x="3698" y="82"/>
                  </a:cubicBezTo>
                  <a:cubicBezTo>
                    <a:pt x="3688" y="52"/>
                    <a:pt x="3678" y="21"/>
                    <a:pt x="365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5"/>
            <p:cNvSpPr/>
            <p:nvPr/>
          </p:nvSpPr>
          <p:spPr>
            <a:xfrm rot="669672">
              <a:off x="1562323" y="2825707"/>
              <a:ext cx="75330" cy="51422"/>
            </a:xfrm>
            <a:custGeom>
              <a:avLst/>
              <a:gdLst/>
              <a:ahLst/>
              <a:cxnLst/>
              <a:rect l="l" t="t" r="r" b="b"/>
              <a:pathLst>
                <a:path w="1295" h="884" extrusionOk="0">
                  <a:moveTo>
                    <a:pt x="1152" y="0"/>
                  </a:moveTo>
                  <a:cubicBezTo>
                    <a:pt x="775" y="184"/>
                    <a:pt x="399" y="347"/>
                    <a:pt x="1" y="489"/>
                  </a:cubicBezTo>
                  <a:lnTo>
                    <a:pt x="1" y="500"/>
                  </a:lnTo>
                  <a:cubicBezTo>
                    <a:pt x="101" y="738"/>
                    <a:pt x="335" y="883"/>
                    <a:pt x="583" y="883"/>
                  </a:cubicBezTo>
                  <a:cubicBezTo>
                    <a:pt x="664" y="883"/>
                    <a:pt x="746" y="868"/>
                    <a:pt x="826" y="836"/>
                  </a:cubicBezTo>
                  <a:cubicBezTo>
                    <a:pt x="1142" y="704"/>
                    <a:pt x="1295" y="337"/>
                    <a:pt x="1162" y="21"/>
                  </a:cubicBezTo>
                  <a:cubicBezTo>
                    <a:pt x="1162" y="11"/>
                    <a:pt x="1152" y="11"/>
                    <a:pt x="115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rot="669672">
              <a:off x="1232121" y="2828421"/>
              <a:ext cx="231110" cy="170671"/>
            </a:xfrm>
            <a:custGeom>
              <a:avLst/>
              <a:gdLst/>
              <a:ahLst/>
              <a:cxnLst/>
              <a:rect l="l" t="t" r="r" b="b"/>
              <a:pathLst>
                <a:path w="3973" h="2934" extrusionOk="0">
                  <a:moveTo>
                    <a:pt x="3962" y="0"/>
                  </a:moveTo>
                  <a:cubicBezTo>
                    <a:pt x="3708" y="51"/>
                    <a:pt x="3443" y="92"/>
                    <a:pt x="3178" y="123"/>
                  </a:cubicBezTo>
                  <a:cubicBezTo>
                    <a:pt x="3178" y="173"/>
                    <a:pt x="3188" y="214"/>
                    <a:pt x="3188" y="265"/>
                  </a:cubicBezTo>
                  <a:cubicBezTo>
                    <a:pt x="3188" y="927"/>
                    <a:pt x="1986" y="1986"/>
                    <a:pt x="1986" y="1986"/>
                  </a:cubicBezTo>
                  <a:cubicBezTo>
                    <a:pt x="1986" y="1986"/>
                    <a:pt x="785" y="927"/>
                    <a:pt x="785" y="265"/>
                  </a:cubicBezTo>
                  <a:lnTo>
                    <a:pt x="785" y="123"/>
                  </a:lnTo>
                  <a:cubicBezTo>
                    <a:pt x="520" y="92"/>
                    <a:pt x="266" y="62"/>
                    <a:pt x="1" y="10"/>
                  </a:cubicBezTo>
                  <a:lnTo>
                    <a:pt x="1" y="102"/>
                  </a:lnTo>
                  <a:cubicBezTo>
                    <a:pt x="1" y="1192"/>
                    <a:pt x="1986" y="2934"/>
                    <a:pt x="1986" y="2934"/>
                  </a:cubicBezTo>
                  <a:cubicBezTo>
                    <a:pt x="1986" y="2934"/>
                    <a:pt x="3973" y="1192"/>
                    <a:pt x="3962" y="92"/>
                  </a:cubicBezTo>
                  <a:lnTo>
                    <a:pt x="3962" y="0"/>
                  </a:ln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5"/>
            <p:cNvSpPr/>
            <p:nvPr/>
          </p:nvSpPr>
          <p:spPr>
            <a:xfrm rot="669672">
              <a:off x="1321840" y="2839493"/>
              <a:ext cx="72945" cy="37403"/>
            </a:xfrm>
            <a:custGeom>
              <a:avLst/>
              <a:gdLst/>
              <a:ahLst/>
              <a:cxnLst/>
              <a:rect l="l" t="t" r="r" b="b"/>
              <a:pathLst>
                <a:path w="1254" h="643" extrusionOk="0">
                  <a:moveTo>
                    <a:pt x="1" y="0"/>
                  </a:moveTo>
                  <a:lnTo>
                    <a:pt x="1" y="21"/>
                  </a:lnTo>
                  <a:cubicBezTo>
                    <a:pt x="1" y="367"/>
                    <a:pt x="286" y="642"/>
                    <a:pt x="632" y="642"/>
                  </a:cubicBezTo>
                  <a:cubicBezTo>
                    <a:pt x="979" y="642"/>
                    <a:pt x="1254" y="367"/>
                    <a:pt x="1254" y="21"/>
                  </a:cubicBezTo>
                  <a:lnTo>
                    <a:pt x="1254" y="0"/>
                  </a:lnTo>
                  <a:cubicBezTo>
                    <a:pt x="1040" y="11"/>
                    <a:pt x="826" y="21"/>
                    <a:pt x="612" y="21"/>
                  </a:cubicBezTo>
                  <a:cubicBezTo>
                    <a:pt x="408" y="21"/>
                    <a:pt x="205" y="11"/>
                    <a:pt x="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5"/>
            <p:cNvSpPr/>
            <p:nvPr/>
          </p:nvSpPr>
          <p:spPr>
            <a:xfrm rot="669672">
              <a:off x="1005601" y="2694249"/>
              <a:ext cx="239370" cy="202083"/>
            </a:xfrm>
            <a:custGeom>
              <a:avLst/>
              <a:gdLst/>
              <a:ahLst/>
              <a:cxnLst/>
              <a:rect l="l" t="t" r="r" b="b"/>
              <a:pathLst>
                <a:path w="4115" h="3474" extrusionOk="0">
                  <a:moveTo>
                    <a:pt x="449" y="1"/>
                  </a:moveTo>
                  <a:lnTo>
                    <a:pt x="418" y="92"/>
                  </a:lnTo>
                  <a:cubicBezTo>
                    <a:pt x="0" y="1101"/>
                    <a:pt x="1161" y="3473"/>
                    <a:pt x="1161" y="3473"/>
                  </a:cubicBezTo>
                  <a:cubicBezTo>
                    <a:pt x="1161" y="3473"/>
                    <a:pt x="3667" y="2618"/>
                    <a:pt x="4084" y="1599"/>
                  </a:cubicBezTo>
                  <a:cubicBezTo>
                    <a:pt x="4095" y="1569"/>
                    <a:pt x="4104" y="1549"/>
                    <a:pt x="4115" y="1518"/>
                  </a:cubicBezTo>
                  <a:cubicBezTo>
                    <a:pt x="3850" y="1467"/>
                    <a:pt x="3595" y="1396"/>
                    <a:pt x="3341" y="1325"/>
                  </a:cubicBezTo>
                  <a:cubicBezTo>
                    <a:pt x="3330" y="1375"/>
                    <a:pt x="3310" y="1416"/>
                    <a:pt x="3290" y="1457"/>
                  </a:cubicBezTo>
                  <a:cubicBezTo>
                    <a:pt x="3045" y="2068"/>
                    <a:pt x="1528" y="2588"/>
                    <a:pt x="1528" y="2588"/>
                  </a:cubicBezTo>
                  <a:cubicBezTo>
                    <a:pt x="1528" y="2588"/>
                    <a:pt x="815" y="1151"/>
                    <a:pt x="1069" y="540"/>
                  </a:cubicBezTo>
                  <a:lnTo>
                    <a:pt x="1131" y="418"/>
                  </a:lnTo>
                  <a:cubicBezTo>
                    <a:pt x="897" y="286"/>
                    <a:pt x="673" y="153"/>
                    <a:pt x="449"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rot="669672">
              <a:off x="1099517" y="2735572"/>
              <a:ext cx="75272" cy="51132"/>
            </a:xfrm>
            <a:custGeom>
              <a:avLst/>
              <a:gdLst/>
              <a:ahLst/>
              <a:cxnLst/>
              <a:rect l="l" t="t" r="r" b="b"/>
              <a:pathLst>
                <a:path w="1294" h="879" extrusionOk="0">
                  <a:moveTo>
                    <a:pt x="143" y="1"/>
                  </a:moveTo>
                  <a:lnTo>
                    <a:pt x="133" y="11"/>
                  </a:lnTo>
                  <a:cubicBezTo>
                    <a:pt x="0" y="337"/>
                    <a:pt x="153" y="704"/>
                    <a:pt x="479" y="836"/>
                  </a:cubicBezTo>
                  <a:cubicBezTo>
                    <a:pt x="553" y="864"/>
                    <a:pt x="629" y="878"/>
                    <a:pt x="705" y="878"/>
                  </a:cubicBezTo>
                  <a:cubicBezTo>
                    <a:pt x="953" y="878"/>
                    <a:pt x="1192" y="732"/>
                    <a:pt x="1294" y="490"/>
                  </a:cubicBezTo>
                  <a:lnTo>
                    <a:pt x="1294" y="480"/>
                  </a:lnTo>
                  <a:cubicBezTo>
                    <a:pt x="896" y="337"/>
                    <a:pt x="520" y="184"/>
                    <a:pt x="1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rot="669672">
              <a:off x="850109" y="2491916"/>
              <a:ext cx="212787" cy="202956"/>
            </a:xfrm>
            <a:custGeom>
              <a:avLst/>
              <a:gdLst/>
              <a:ahLst/>
              <a:cxnLst/>
              <a:rect l="l" t="t" r="r" b="b"/>
              <a:pathLst>
                <a:path w="3658" h="3489" extrusionOk="0">
                  <a:moveTo>
                    <a:pt x="846" y="0"/>
                  </a:moveTo>
                  <a:cubicBezTo>
                    <a:pt x="826" y="21"/>
                    <a:pt x="805" y="41"/>
                    <a:pt x="775" y="61"/>
                  </a:cubicBezTo>
                  <a:cubicBezTo>
                    <a:pt x="1" y="845"/>
                    <a:pt x="184" y="3473"/>
                    <a:pt x="184" y="3473"/>
                  </a:cubicBezTo>
                  <a:cubicBezTo>
                    <a:pt x="184" y="3473"/>
                    <a:pt x="432" y="3489"/>
                    <a:pt x="798" y="3489"/>
                  </a:cubicBezTo>
                  <a:cubicBezTo>
                    <a:pt x="1627" y="3489"/>
                    <a:pt x="3059" y="3406"/>
                    <a:pt x="3596" y="2862"/>
                  </a:cubicBezTo>
                  <a:lnTo>
                    <a:pt x="3657" y="2800"/>
                  </a:lnTo>
                  <a:cubicBezTo>
                    <a:pt x="3433" y="2648"/>
                    <a:pt x="3219" y="2495"/>
                    <a:pt x="3005" y="2332"/>
                  </a:cubicBezTo>
                  <a:cubicBezTo>
                    <a:pt x="2985" y="2363"/>
                    <a:pt x="2954" y="2404"/>
                    <a:pt x="2913" y="2434"/>
                  </a:cubicBezTo>
                  <a:cubicBezTo>
                    <a:pt x="2587" y="2760"/>
                    <a:pt x="1716" y="2810"/>
                    <a:pt x="1218" y="2810"/>
                  </a:cubicBezTo>
                  <a:cubicBezTo>
                    <a:pt x="1002" y="2810"/>
                    <a:pt x="856" y="2800"/>
                    <a:pt x="856" y="2800"/>
                  </a:cubicBezTo>
                  <a:cubicBezTo>
                    <a:pt x="856" y="2800"/>
                    <a:pt x="744" y="1202"/>
                    <a:pt x="1213" y="733"/>
                  </a:cubicBezTo>
                  <a:cubicBezTo>
                    <a:pt x="1243" y="702"/>
                    <a:pt x="1284" y="672"/>
                    <a:pt x="1315" y="641"/>
                  </a:cubicBezTo>
                  <a:cubicBezTo>
                    <a:pt x="1152" y="438"/>
                    <a:pt x="999" y="224"/>
                    <a:pt x="84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rot="669672">
              <a:off x="934277" y="2556767"/>
              <a:ext cx="67012" cy="62882"/>
            </a:xfrm>
            <a:custGeom>
              <a:avLst/>
              <a:gdLst/>
              <a:ahLst/>
              <a:cxnLst/>
              <a:rect l="l" t="t" r="r" b="b"/>
              <a:pathLst>
                <a:path w="1152" h="1081" extrusionOk="0">
                  <a:moveTo>
                    <a:pt x="265" y="1"/>
                  </a:moveTo>
                  <a:cubicBezTo>
                    <a:pt x="255" y="1"/>
                    <a:pt x="255" y="11"/>
                    <a:pt x="245" y="11"/>
                  </a:cubicBezTo>
                  <a:cubicBezTo>
                    <a:pt x="0" y="255"/>
                    <a:pt x="0" y="653"/>
                    <a:pt x="245" y="897"/>
                  </a:cubicBezTo>
                  <a:cubicBezTo>
                    <a:pt x="367" y="1019"/>
                    <a:pt x="527" y="1080"/>
                    <a:pt x="688" y="1080"/>
                  </a:cubicBezTo>
                  <a:cubicBezTo>
                    <a:pt x="848" y="1080"/>
                    <a:pt x="1009" y="1019"/>
                    <a:pt x="1131" y="897"/>
                  </a:cubicBezTo>
                  <a:cubicBezTo>
                    <a:pt x="1141" y="897"/>
                    <a:pt x="1141" y="886"/>
                    <a:pt x="1152" y="886"/>
                  </a:cubicBezTo>
                  <a:cubicBezTo>
                    <a:pt x="835" y="601"/>
                    <a:pt x="540" y="316"/>
                    <a:pt x="265"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rot="669672">
              <a:off x="737879" y="2246604"/>
              <a:ext cx="201502" cy="220581"/>
            </a:xfrm>
            <a:custGeom>
              <a:avLst/>
              <a:gdLst/>
              <a:ahLst/>
              <a:cxnLst/>
              <a:rect l="l" t="t" r="r" b="b"/>
              <a:pathLst>
                <a:path w="3464" h="3792" extrusionOk="0">
                  <a:moveTo>
                    <a:pt x="1935" y="0"/>
                  </a:moveTo>
                  <a:cubicBezTo>
                    <a:pt x="1915" y="10"/>
                    <a:pt x="1884" y="30"/>
                    <a:pt x="1854" y="41"/>
                  </a:cubicBezTo>
                  <a:cubicBezTo>
                    <a:pt x="845" y="458"/>
                    <a:pt x="0" y="2964"/>
                    <a:pt x="0" y="2964"/>
                  </a:cubicBezTo>
                  <a:cubicBezTo>
                    <a:pt x="0" y="2964"/>
                    <a:pt x="1692" y="3791"/>
                    <a:pt x="2826" y="3791"/>
                  </a:cubicBezTo>
                  <a:cubicBezTo>
                    <a:pt x="3035" y="3791"/>
                    <a:pt x="3225" y="3763"/>
                    <a:pt x="3382" y="3697"/>
                  </a:cubicBezTo>
                  <a:cubicBezTo>
                    <a:pt x="3412" y="3687"/>
                    <a:pt x="3443" y="3676"/>
                    <a:pt x="3463" y="3667"/>
                  </a:cubicBezTo>
                  <a:cubicBezTo>
                    <a:pt x="3321" y="3443"/>
                    <a:pt x="3178" y="3219"/>
                    <a:pt x="3045" y="2984"/>
                  </a:cubicBezTo>
                  <a:cubicBezTo>
                    <a:pt x="3015" y="3004"/>
                    <a:pt x="2964" y="3025"/>
                    <a:pt x="2923" y="3045"/>
                  </a:cubicBezTo>
                  <a:cubicBezTo>
                    <a:pt x="2829" y="3084"/>
                    <a:pt x="2716" y="3101"/>
                    <a:pt x="2591" y="3101"/>
                  </a:cubicBezTo>
                  <a:cubicBezTo>
                    <a:pt x="1905" y="3101"/>
                    <a:pt x="876" y="2597"/>
                    <a:pt x="876" y="2597"/>
                  </a:cubicBezTo>
                  <a:cubicBezTo>
                    <a:pt x="876" y="2597"/>
                    <a:pt x="1385" y="1080"/>
                    <a:pt x="1997" y="825"/>
                  </a:cubicBezTo>
                  <a:cubicBezTo>
                    <a:pt x="2047" y="804"/>
                    <a:pt x="2088" y="795"/>
                    <a:pt x="2129" y="784"/>
                  </a:cubicBezTo>
                  <a:cubicBezTo>
                    <a:pt x="2058" y="530"/>
                    <a:pt x="1997" y="265"/>
                    <a:pt x="1935"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rot="669672">
              <a:off x="842931" y="2330004"/>
              <a:ext cx="55727" cy="70328"/>
            </a:xfrm>
            <a:custGeom>
              <a:avLst/>
              <a:gdLst/>
              <a:ahLst/>
              <a:cxnLst/>
              <a:rect l="l" t="t" r="r" b="b"/>
              <a:pathLst>
                <a:path w="958" h="1209" extrusionOk="0">
                  <a:moveTo>
                    <a:pt x="479" y="0"/>
                  </a:moveTo>
                  <a:cubicBezTo>
                    <a:pt x="479" y="0"/>
                    <a:pt x="468" y="0"/>
                    <a:pt x="468" y="10"/>
                  </a:cubicBezTo>
                  <a:cubicBezTo>
                    <a:pt x="143" y="143"/>
                    <a:pt x="0" y="510"/>
                    <a:pt x="133" y="825"/>
                  </a:cubicBezTo>
                  <a:cubicBezTo>
                    <a:pt x="232" y="1064"/>
                    <a:pt x="466" y="1209"/>
                    <a:pt x="711" y="1209"/>
                  </a:cubicBezTo>
                  <a:cubicBezTo>
                    <a:pt x="790" y="1209"/>
                    <a:pt x="870" y="1194"/>
                    <a:pt x="948" y="1161"/>
                  </a:cubicBezTo>
                  <a:cubicBezTo>
                    <a:pt x="948" y="1161"/>
                    <a:pt x="957" y="1161"/>
                    <a:pt x="957" y="1151"/>
                  </a:cubicBezTo>
                  <a:cubicBezTo>
                    <a:pt x="785" y="784"/>
                    <a:pt x="622" y="397"/>
                    <a:pt x="47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5"/>
            <p:cNvSpPr/>
            <p:nvPr/>
          </p:nvSpPr>
          <p:spPr>
            <a:xfrm rot="669672">
              <a:off x="724758" y="2000120"/>
              <a:ext cx="170730" cy="231110"/>
            </a:xfrm>
            <a:custGeom>
              <a:avLst/>
              <a:gdLst/>
              <a:ahLst/>
              <a:cxnLst/>
              <a:rect l="l" t="t" r="r" b="b"/>
              <a:pathLst>
                <a:path w="2935" h="3973" extrusionOk="0">
                  <a:moveTo>
                    <a:pt x="2842" y="0"/>
                  </a:moveTo>
                  <a:cubicBezTo>
                    <a:pt x="1742" y="0"/>
                    <a:pt x="1" y="1996"/>
                    <a:pt x="1" y="1996"/>
                  </a:cubicBezTo>
                  <a:cubicBezTo>
                    <a:pt x="1" y="1996"/>
                    <a:pt x="1753" y="3972"/>
                    <a:pt x="2853" y="3972"/>
                  </a:cubicBezTo>
                  <a:lnTo>
                    <a:pt x="2934" y="3972"/>
                  </a:lnTo>
                  <a:lnTo>
                    <a:pt x="2812" y="3178"/>
                  </a:lnTo>
                  <a:cubicBezTo>
                    <a:pt x="2771" y="3188"/>
                    <a:pt x="2720" y="3188"/>
                    <a:pt x="2679" y="3188"/>
                  </a:cubicBezTo>
                  <a:cubicBezTo>
                    <a:pt x="2017" y="3188"/>
                    <a:pt x="958" y="1987"/>
                    <a:pt x="958" y="1987"/>
                  </a:cubicBezTo>
                  <a:cubicBezTo>
                    <a:pt x="958" y="1987"/>
                    <a:pt x="2007" y="785"/>
                    <a:pt x="2669" y="785"/>
                  </a:cubicBezTo>
                  <a:cubicBezTo>
                    <a:pt x="2720" y="785"/>
                    <a:pt x="2761" y="785"/>
                    <a:pt x="2812" y="795"/>
                  </a:cubicBezTo>
                  <a:cubicBezTo>
                    <a:pt x="2842" y="530"/>
                    <a:pt x="2883" y="265"/>
                    <a:pt x="2923"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5"/>
            <p:cNvSpPr/>
            <p:nvPr/>
          </p:nvSpPr>
          <p:spPr>
            <a:xfrm rot="669672">
              <a:off x="846944" y="2090534"/>
              <a:ext cx="37985" cy="72306"/>
            </a:xfrm>
            <a:custGeom>
              <a:avLst/>
              <a:gdLst/>
              <a:ahLst/>
              <a:cxnLst/>
              <a:rect l="l" t="t" r="r" b="b"/>
              <a:pathLst>
                <a:path w="653" h="1243" extrusionOk="0">
                  <a:moveTo>
                    <a:pt x="621" y="0"/>
                  </a:moveTo>
                  <a:cubicBezTo>
                    <a:pt x="275" y="0"/>
                    <a:pt x="0" y="275"/>
                    <a:pt x="0" y="622"/>
                  </a:cubicBezTo>
                  <a:cubicBezTo>
                    <a:pt x="0" y="968"/>
                    <a:pt x="285" y="1243"/>
                    <a:pt x="632" y="1243"/>
                  </a:cubicBezTo>
                  <a:lnTo>
                    <a:pt x="652" y="1243"/>
                  </a:lnTo>
                  <a:cubicBezTo>
                    <a:pt x="632" y="1029"/>
                    <a:pt x="632" y="815"/>
                    <a:pt x="632" y="591"/>
                  </a:cubicBezTo>
                  <a:cubicBezTo>
                    <a:pt x="632" y="398"/>
                    <a:pt x="632" y="194"/>
                    <a:pt x="64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rot="669672">
              <a:off x="825683" y="1792379"/>
              <a:ext cx="201502" cy="220349"/>
            </a:xfrm>
            <a:custGeom>
              <a:avLst/>
              <a:gdLst/>
              <a:ahLst/>
              <a:cxnLst/>
              <a:rect l="l" t="t" r="r" b="b"/>
              <a:pathLst>
                <a:path w="3464" h="3788" extrusionOk="0">
                  <a:moveTo>
                    <a:pt x="2843" y="1"/>
                  </a:moveTo>
                  <a:cubicBezTo>
                    <a:pt x="1710" y="1"/>
                    <a:pt x="0" y="845"/>
                    <a:pt x="0" y="845"/>
                  </a:cubicBezTo>
                  <a:cubicBezTo>
                    <a:pt x="0" y="845"/>
                    <a:pt x="867" y="3339"/>
                    <a:pt x="1874" y="3757"/>
                  </a:cubicBezTo>
                  <a:cubicBezTo>
                    <a:pt x="1905" y="3767"/>
                    <a:pt x="1935" y="3778"/>
                    <a:pt x="1956" y="3787"/>
                  </a:cubicBezTo>
                  <a:cubicBezTo>
                    <a:pt x="2017" y="3533"/>
                    <a:pt x="2078" y="3268"/>
                    <a:pt x="2150" y="3013"/>
                  </a:cubicBezTo>
                  <a:cubicBezTo>
                    <a:pt x="2098" y="3004"/>
                    <a:pt x="2058" y="2983"/>
                    <a:pt x="2017" y="2973"/>
                  </a:cubicBezTo>
                  <a:cubicBezTo>
                    <a:pt x="1406" y="2719"/>
                    <a:pt x="887" y="1201"/>
                    <a:pt x="887" y="1201"/>
                  </a:cubicBezTo>
                  <a:cubicBezTo>
                    <a:pt x="887" y="1201"/>
                    <a:pt x="1909" y="697"/>
                    <a:pt x="2599" y="697"/>
                  </a:cubicBezTo>
                  <a:cubicBezTo>
                    <a:pt x="2724" y="697"/>
                    <a:pt x="2838" y="714"/>
                    <a:pt x="2934" y="753"/>
                  </a:cubicBezTo>
                  <a:cubicBezTo>
                    <a:pt x="2974" y="763"/>
                    <a:pt x="3015" y="783"/>
                    <a:pt x="3056" y="814"/>
                  </a:cubicBezTo>
                  <a:cubicBezTo>
                    <a:pt x="3189" y="580"/>
                    <a:pt x="3321" y="345"/>
                    <a:pt x="3463" y="121"/>
                  </a:cubicBezTo>
                  <a:cubicBezTo>
                    <a:pt x="3443" y="111"/>
                    <a:pt x="3413" y="101"/>
                    <a:pt x="3382" y="91"/>
                  </a:cubicBezTo>
                  <a:cubicBezTo>
                    <a:pt x="3229" y="28"/>
                    <a:pt x="3045" y="1"/>
                    <a:pt x="28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rot="669672">
              <a:off x="931970" y="1872234"/>
              <a:ext cx="55727" cy="70677"/>
            </a:xfrm>
            <a:custGeom>
              <a:avLst/>
              <a:gdLst/>
              <a:ahLst/>
              <a:cxnLst/>
              <a:rect l="l" t="t" r="r" b="b"/>
              <a:pathLst>
                <a:path w="958" h="1215" extrusionOk="0">
                  <a:moveTo>
                    <a:pt x="717" y="0"/>
                  </a:moveTo>
                  <a:cubicBezTo>
                    <a:pt x="464" y="0"/>
                    <a:pt x="225" y="147"/>
                    <a:pt x="123" y="389"/>
                  </a:cubicBezTo>
                  <a:cubicBezTo>
                    <a:pt x="1" y="705"/>
                    <a:pt x="154" y="1072"/>
                    <a:pt x="469" y="1203"/>
                  </a:cubicBezTo>
                  <a:cubicBezTo>
                    <a:pt x="480" y="1203"/>
                    <a:pt x="480" y="1214"/>
                    <a:pt x="480" y="1214"/>
                  </a:cubicBezTo>
                  <a:cubicBezTo>
                    <a:pt x="622" y="816"/>
                    <a:pt x="775" y="429"/>
                    <a:pt x="958" y="53"/>
                  </a:cubicBezTo>
                  <a:cubicBezTo>
                    <a:pt x="958" y="53"/>
                    <a:pt x="948" y="53"/>
                    <a:pt x="948" y="42"/>
                  </a:cubicBezTo>
                  <a:cubicBezTo>
                    <a:pt x="872" y="14"/>
                    <a:pt x="794" y="0"/>
                    <a:pt x="717"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5"/>
            <p:cNvSpPr/>
            <p:nvPr/>
          </p:nvSpPr>
          <p:spPr>
            <a:xfrm rot="669672">
              <a:off x="1019009" y="1626732"/>
              <a:ext cx="212147" cy="203130"/>
            </a:xfrm>
            <a:custGeom>
              <a:avLst/>
              <a:gdLst/>
              <a:ahLst/>
              <a:cxnLst/>
              <a:rect l="l" t="t" r="r" b="b"/>
              <a:pathLst>
                <a:path w="3647" h="3492" extrusionOk="0">
                  <a:moveTo>
                    <a:pt x="831" y="0"/>
                  </a:moveTo>
                  <a:cubicBezTo>
                    <a:pt x="436" y="0"/>
                    <a:pt x="163" y="19"/>
                    <a:pt x="163" y="19"/>
                  </a:cubicBezTo>
                  <a:cubicBezTo>
                    <a:pt x="163" y="19"/>
                    <a:pt x="0" y="2656"/>
                    <a:pt x="784" y="3430"/>
                  </a:cubicBezTo>
                  <a:lnTo>
                    <a:pt x="845" y="3492"/>
                  </a:lnTo>
                  <a:cubicBezTo>
                    <a:pt x="998" y="3268"/>
                    <a:pt x="1151" y="3054"/>
                    <a:pt x="1314" y="2850"/>
                  </a:cubicBezTo>
                  <a:cubicBezTo>
                    <a:pt x="1284" y="2819"/>
                    <a:pt x="1243" y="2789"/>
                    <a:pt x="1212" y="2758"/>
                  </a:cubicBezTo>
                  <a:cubicBezTo>
                    <a:pt x="743" y="2290"/>
                    <a:pt x="835" y="691"/>
                    <a:pt x="835" y="691"/>
                  </a:cubicBezTo>
                  <a:cubicBezTo>
                    <a:pt x="835" y="691"/>
                    <a:pt x="1004" y="679"/>
                    <a:pt x="1247" y="679"/>
                  </a:cubicBezTo>
                  <a:cubicBezTo>
                    <a:pt x="1753" y="679"/>
                    <a:pt x="2586" y="731"/>
                    <a:pt x="2902" y="1047"/>
                  </a:cubicBezTo>
                  <a:cubicBezTo>
                    <a:pt x="2943" y="1078"/>
                    <a:pt x="2974" y="1119"/>
                    <a:pt x="2995" y="1149"/>
                  </a:cubicBezTo>
                  <a:cubicBezTo>
                    <a:pt x="3208" y="986"/>
                    <a:pt x="3422" y="834"/>
                    <a:pt x="3646" y="681"/>
                  </a:cubicBezTo>
                  <a:cubicBezTo>
                    <a:pt x="3626" y="660"/>
                    <a:pt x="3595" y="640"/>
                    <a:pt x="3575" y="610"/>
                  </a:cubicBezTo>
                  <a:cubicBezTo>
                    <a:pt x="3049" y="85"/>
                    <a:pt x="1666" y="0"/>
                    <a:pt x="83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5"/>
            <p:cNvSpPr/>
            <p:nvPr/>
          </p:nvSpPr>
          <p:spPr>
            <a:xfrm rot="669672">
              <a:off x="1100402" y="1705448"/>
              <a:ext cx="66372" cy="63464"/>
            </a:xfrm>
            <a:custGeom>
              <a:avLst/>
              <a:gdLst/>
              <a:ahLst/>
              <a:cxnLst/>
              <a:rect l="l" t="t" r="r" b="b"/>
              <a:pathLst>
                <a:path w="1141" h="1091" extrusionOk="0">
                  <a:moveTo>
                    <a:pt x="680" y="1"/>
                  </a:moveTo>
                  <a:cubicBezTo>
                    <a:pt x="519" y="1"/>
                    <a:pt x="362" y="62"/>
                    <a:pt x="245" y="184"/>
                  </a:cubicBezTo>
                  <a:cubicBezTo>
                    <a:pt x="0" y="438"/>
                    <a:pt x="0" y="825"/>
                    <a:pt x="245" y="1070"/>
                  </a:cubicBezTo>
                  <a:cubicBezTo>
                    <a:pt x="245" y="1080"/>
                    <a:pt x="254" y="1080"/>
                    <a:pt x="254" y="1090"/>
                  </a:cubicBezTo>
                  <a:cubicBezTo>
                    <a:pt x="530" y="775"/>
                    <a:pt x="825" y="479"/>
                    <a:pt x="1141" y="204"/>
                  </a:cubicBezTo>
                  <a:cubicBezTo>
                    <a:pt x="1130" y="194"/>
                    <a:pt x="1130" y="194"/>
                    <a:pt x="1130" y="184"/>
                  </a:cubicBezTo>
                  <a:cubicBezTo>
                    <a:pt x="1003" y="62"/>
                    <a:pt x="840" y="1"/>
                    <a:pt x="680"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rot="669672">
              <a:off x="1237495" y="1503885"/>
              <a:ext cx="239370" cy="201502"/>
            </a:xfrm>
            <a:custGeom>
              <a:avLst/>
              <a:gdLst/>
              <a:ahLst/>
              <a:cxnLst/>
              <a:rect l="l" t="t" r="r" b="b"/>
              <a:pathLst>
                <a:path w="4115" h="3464" extrusionOk="0">
                  <a:moveTo>
                    <a:pt x="1161" y="1"/>
                  </a:moveTo>
                  <a:cubicBezTo>
                    <a:pt x="1161" y="1"/>
                    <a:pt x="0" y="2374"/>
                    <a:pt x="418" y="3382"/>
                  </a:cubicBezTo>
                  <a:cubicBezTo>
                    <a:pt x="428" y="3413"/>
                    <a:pt x="448" y="3443"/>
                    <a:pt x="459" y="3464"/>
                  </a:cubicBezTo>
                  <a:cubicBezTo>
                    <a:pt x="683" y="3321"/>
                    <a:pt x="907" y="3178"/>
                    <a:pt x="1141" y="3046"/>
                  </a:cubicBezTo>
                  <a:lnTo>
                    <a:pt x="1080" y="2924"/>
                  </a:lnTo>
                  <a:cubicBezTo>
                    <a:pt x="825" y="2313"/>
                    <a:pt x="1528" y="877"/>
                    <a:pt x="1528" y="877"/>
                  </a:cubicBezTo>
                  <a:cubicBezTo>
                    <a:pt x="1528" y="877"/>
                    <a:pt x="3035" y="1386"/>
                    <a:pt x="3300" y="1997"/>
                  </a:cubicBezTo>
                  <a:cubicBezTo>
                    <a:pt x="3310" y="2038"/>
                    <a:pt x="3331" y="2089"/>
                    <a:pt x="3341" y="2130"/>
                  </a:cubicBezTo>
                  <a:cubicBezTo>
                    <a:pt x="3596" y="2058"/>
                    <a:pt x="3850" y="1987"/>
                    <a:pt x="4115" y="1936"/>
                  </a:cubicBezTo>
                  <a:cubicBezTo>
                    <a:pt x="4105" y="1906"/>
                    <a:pt x="4094" y="1885"/>
                    <a:pt x="4084" y="1854"/>
                  </a:cubicBezTo>
                  <a:cubicBezTo>
                    <a:pt x="3657" y="836"/>
                    <a:pt x="1161" y="1"/>
                    <a:pt x="116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rot="669672">
              <a:off x="1318204" y="1614715"/>
              <a:ext cx="75330" cy="51422"/>
            </a:xfrm>
            <a:custGeom>
              <a:avLst/>
              <a:gdLst/>
              <a:ahLst/>
              <a:cxnLst/>
              <a:rect l="l" t="t" r="r" b="b"/>
              <a:pathLst>
                <a:path w="1295" h="884" extrusionOk="0">
                  <a:moveTo>
                    <a:pt x="706" y="1"/>
                  </a:moveTo>
                  <a:cubicBezTo>
                    <a:pt x="627" y="1"/>
                    <a:pt x="546" y="16"/>
                    <a:pt x="469" y="49"/>
                  </a:cubicBezTo>
                  <a:cubicBezTo>
                    <a:pt x="143" y="181"/>
                    <a:pt x="0" y="547"/>
                    <a:pt x="133" y="873"/>
                  </a:cubicBezTo>
                  <a:lnTo>
                    <a:pt x="133" y="884"/>
                  </a:lnTo>
                  <a:cubicBezTo>
                    <a:pt x="510" y="700"/>
                    <a:pt x="897" y="537"/>
                    <a:pt x="1294" y="405"/>
                  </a:cubicBezTo>
                  <a:cubicBezTo>
                    <a:pt x="1284" y="395"/>
                    <a:pt x="1284" y="395"/>
                    <a:pt x="1284" y="384"/>
                  </a:cubicBezTo>
                  <a:cubicBezTo>
                    <a:pt x="1184" y="146"/>
                    <a:pt x="951" y="1"/>
                    <a:pt x="706"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35"/>
          <p:cNvGrpSpPr/>
          <p:nvPr/>
        </p:nvGrpSpPr>
        <p:grpSpPr>
          <a:xfrm>
            <a:off x="5904856" y="3610580"/>
            <a:ext cx="1299545" cy="1298972"/>
            <a:chOff x="704004" y="1472347"/>
            <a:chExt cx="1548183" cy="1547500"/>
          </a:xfrm>
        </p:grpSpPr>
        <p:sp>
          <p:nvSpPr>
            <p:cNvPr id="683" name="Google Shape;683;p35"/>
            <p:cNvSpPr/>
            <p:nvPr/>
          </p:nvSpPr>
          <p:spPr>
            <a:xfrm rot="669672">
              <a:off x="1494452" y="1493106"/>
              <a:ext cx="231110" cy="170090"/>
            </a:xfrm>
            <a:custGeom>
              <a:avLst/>
              <a:gdLst/>
              <a:ahLst/>
              <a:cxnLst/>
              <a:rect l="l" t="t" r="r" b="b"/>
              <a:pathLst>
                <a:path w="3973" h="2924" extrusionOk="0">
                  <a:moveTo>
                    <a:pt x="1986" y="0"/>
                  </a:moveTo>
                  <a:cubicBezTo>
                    <a:pt x="1986" y="0"/>
                    <a:pt x="0" y="1742"/>
                    <a:pt x="0" y="2842"/>
                  </a:cubicBezTo>
                  <a:lnTo>
                    <a:pt x="0" y="2924"/>
                  </a:lnTo>
                  <a:cubicBezTo>
                    <a:pt x="265" y="2883"/>
                    <a:pt x="530" y="2842"/>
                    <a:pt x="795" y="2811"/>
                  </a:cubicBezTo>
                  <a:cubicBezTo>
                    <a:pt x="784" y="2761"/>
                    <a:pt x="784" y="2720"/>
                    <a:pt x="784" y="2669"/>
                  </a:cubicBezTo>
                  <a:cubicBezTo>
                    <a:pt x="784" y="2007"/>
                    <a:pt x="1986" y="948"/>
                    <a:pt x="1986" y="948"/>
                  </a:cubicBezTo>
                  <a:cubicBezTo>
                    <a:pt x="1986" y="948"/>
                    <a:pt x="3188" y="2007"/>
                    <a:pt x="3188" y="2669"/>
                  </a:cubicBezTo>
                  <a:cubicBezTo>
                    <a:pt x="3188" y="2720"/>
                    <a:pt x="3188" y="2761"/>
                    <a:pt x="3178" y="2811"/>
                  </a:cubicBezTo>
                  <a:cubicBezTo>
                    <a:pt x="3443" y="2842"/>
                    <a:pt x="3708" y="2883"/>
                    <a:pt x="3972" y="2924"/>
                  </a:cubicBezTo>
                  <a:lnTo>
                    <a:pt x="3972" y="2842"/>
                  </a:lnTo>
                  <a:cubicBezTo>
                    <a:pt x="3972" y="1742"/>
                    <a:pt x="1986" y="0"/>
                    <a:pt x="198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rot="669672">
              <a:off x="1562848" y="1615235"/>
              <a:ext cx="72306" cy="37403"/>
            </a:xfrm>
            <a:custGeom>
              <a:avLst/>
              <a:gdLst/>
              <a:ahLst/>
              <a:cxnLst/>
              <a:rect l="l" t="t" r="r" b="b"/>
              <a:pathLst>
                <a:path w="1243" h="643" extrusionOk="0">
                  <a:moveTo>
                    <a:pt x="621" y="1"/>
                  </a:moveTo>
                  <a:cubicBezTo>
                    <a:pt x="275" y="1"/>
                    <a:pt x="0" y="276"/>
                    <a:pt x="0" y="622"/>
                  </a:cubicBezTo>
                  <a:lnTo>
                    <a:pt x="0" y="643"/>
                  </a:lnTo>
                  <a:cubicBezTo>
                    <a:pt x="204" y="632"/>
                    <a:pt x="408" y="622"/>
                    <a:pt x="621" y="622"/>
                  </a:cubicBezTo>
                  <a:cubicBezTo>
                    <a:pt x="835" y="622"/>
                    <a:pt x="1039" y="632"/>
                    <a:pt x="1243" y="643"/>
                  </a:cubicBezTo>
                  <a:lnTo>
                    <a:pt x="1243" y="622"/>
                  </a:lnTo>
                  <a:cubicBezTo>
                    <a:pt x="1243" y="276"/>
                    <a:pt x="967" y="1"/>
                    <a:pt x="62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rot="669672">
              <a:off x="1712599" y="1596438"/>
              <a:ext cx="239370" cy="201502"/>
            </a:xfrm>
            <a:custGeom>
              <a:avLst/>
              <a:gdLst/>
              <a:ahLst/>
              <a:cxnLst/>
              <a:rect l="l" t="t" r="r" b="b"/>
              <a:pathLst>
                <a:path w="4115" h="3464" extrusionOk="0">
                  <a:moveTo>
                    <a:pt x="2943" y="1"/>
                  </a:moveTo>
                  <a:cubicBezTo>
                    <a:pt x="2943" y="1"/>
                    <a:pt x="448" y="856"/>
                    <a:pt x="30" y="1865"/>
                  </a:cubicBezTo>
                  <a:cubicBezTo>
                    <a:pt x="21" y="1895"/>
                    <a:pt x="0" y="1926"/>
                    <a:pt x="0" y="1946"/>
                  </a:cubicBezTo>
                  <a:cubicBezTo>
                    <a:pt x="254" y="2007"/>
                    <a:pt x="519" y="2068"/>
                    <a:pt x="774" y="2139"/>
                  </a:cubicBezTo>
                  <a:cubicBezTo>
                    <a:pt x="784" y="2099"/>
                    <a:pt x="795" y="2048"/>
                    <a:pt x="815" y="2007"/>
                  </a:cubicBezTo>
                  <a:cubicBezTo>
                    <a:pt x="1069" y="1396"/>
                    <a:pt x="2587" y="876"/>
                    <a:pt x="2587" y="876"/>
                  </a:cubicBezTo>
                  <a:cubicBezTo>
                    <a:pt x="2587" y="876"/>
                    <a:pt x="3289" y="2313"/>
                    <a:pt x="3035" y="2924"/>
                  </a:cubicBezTo>
                  <a:cubicBezTo>
                    <a:pt x="3015" y="2974"/>
                    <a:pt x="2994" y="3015"/>
                    <a:pt x="2974" y="3056"/>
                  </a:cubicBezTo>
                  <a:cubicBezTo>
                    <a:pt x="3208" y="3178"/>
                    <a:pt x="3432" y="3321"/>
                    <a:pt x="3656" y="3463"/>
                  </a:cubicBezTo>
                  <a:cubicBezTo>
                    <a:pt x="3667" y="3443"/>
                    <a:pt x="3687" y="3413"/>
                    <a:pt x="3697" y="3382"/>
                  </a:cubicBezTo>
                  <a:cubicBezTo>
                    <a:pt x="4115" y="2374"/>
                    <a:pt x="2943" y="1"/>
                    <a:pt x="29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rot="669672">
              <a:off x="1782125" y="1705654"/>
              <a:ext cx="75330" cy="51422"/>
            </a:xfrm>
            <a:custGeom>
              <a:avLst/>
              <a:gdLst/>
              <a:ahLst/>
              <a:cxnLst/>
              <a:rect l="l" t="t" r="r" b="b"/>
              <a:pathLst>
                <a:path w="1295" h="884" extrusionOk="0">
                  <a:moveTo>
                    <a:pt x="589" y="0"/>
                  </a:moveTo>
                  <a:cubicBezTo>
                    <a:pt x="344" y="0"/>
                    <a:pt x="111" y="146"/>
                    <a:pt x="11" y="384"/>
                  </a:cubicBezTo>
                  <a:cubicBezTo>
                    <a:pt x="1" y="394"/>
                    <a:pt x="1" y="394"/>
                    <a:pt x="1" y="405"/>
                  </a:cubicBezTo>
                  <a:cubicBezTo>
                    <a:pt x="398" y="537"/>
                    <a:pt x="785" y="700"/>
                    <a:pt x="1162" y="883"/>
                  </a:cubicBezTo>
                  <a:lnTo>
                    <a:pt x="1162" y="863"/>
                  </a:lnTo>
                  <a:cubicBezTo>
                    <a:pt x="1294" y="547"/>
                    <a:pt x="1141" y="181"/>
                    <a:pt x="826" y="48"/>
                  </a:cubicBezTo>
                  <a:cubicBezTo>
                    <a:pt x="749" y="16"/>
                    <a:pt x="668" y="0"/>
                    <a:pt x="5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rot="669672">
              <a:off x="1894687" y="1797722"/>
              <a:ext cx="211507" cy="203072"/>
            </a:xfrm>
            <a:custGeom>
              <a:avLst/>
              <a:gdLst/>
              <a:ahLst/>
              <a:cxnLst/>
              <a:rect l="l" t="t" r="r" b="b"/>
              <a:pathLst>
                <a:path w="3636" h="3491" extrusionOk="0">
                  <a:moveTo>
                    <a:pt x="2851" y="1"/>
                  </a:moveTo>
                  <a:cubicBezTo>
                    <a:pt x="2022" y="1"/>
                    <a:pt x="596" y="83"/>
                    <a:pt x="61" y="618"/>
                  </a:cubicBezTo>
                  <a:cubicBezTo>
                    <a:pt x="41" y="649"/>
                    <a:pt x="20" y="669"/>
                    <a:pt x="0" y="689"/>
                  </a:cubicBezTo>
                  <a:cubicBezTo>
                    <a:pt x="213" y="842"/>
                    <a:pt x="428" y="995"/>
                    <a:pt x="641" y="1158"/>
                  </a:cubicBezTo>
                  <a:cubicBezTo>
                    <a:pt x="662" y="1128"/>
                    <a:pt x="702" y="1087"/>
                    <a:pt x="733" y="1056"/>
                  </a:cubicBezTo>
                  <a:cubicBezTo>
                    <a:pt x="1060" y="729"/>
                    <a:pt x="1935" y="680"/>
                    <a:pt x="2436" y="680"/>
                  </a:cubicBezTo>
                  <a:cubicBezTo>
                    <a:pt x="2654" y="680"/>
                    <a:pt x="2800" y="689"/>
                    <a:pt x="2800" y="689"/>
                  </a:cubicBezTo>
                  <a:cubicBezTo>
                    <a:pt x="2800" y="689"/>
                    <a:pt x="2902" y="2289"/>
                    <a:pt x="2434" y="2757"/>
                  </a:cubicBezTo>
                  <a:cubicBezTo>
                    <a:pt x="2393" y="2787"/>
                    <a:pt x="2363" y="2818"/>
                    <a:pt x="2322" y="2848"/>
                  </a:cubicBezTo>
                  <a:cubicBezTo>
                    <a:pt x="2495" y="3052"/>
                    <a:pt x="2648" y="3266"/>
                    <a:pt x="2800" y="3490"/>
                  </a:cubicBezTo>
                  <a:lnTo>
                    <a:pt x="2861" y="3429"/>
                  </a:lnTo>
                  <a:cubicBezTo>
                    <a:pt x="3635" y="2655"/>
                    <a:pt x="3472" y="17"/>
                    <a:pt x="3472" y="17"/>
                  </a:cubicBezTo>
                  <a:cubicBezTo>
                    <a:pt x="3472" y="17"/>
                    <a:pt x="3221" y="1"/>
                    <a:pt x="285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rot="669672">
              <a:off x="1956225" y="1873117"/>
              <a:ext cx="66430" cy="62824"/>
            </a:xfrm>
            <a:custGeom>
              <a:avLst/>
              <a:gdLst/>
              <a:ahLst/>
              <a:cxnLst/>
              <a:rect l="l" t="t" r="r" b="b"/>
              <a:pathLst>
                <a:path w="1142" h="1080" extrusionOk="0">
                  <a:moveTo>
                    <a:pt x="454" y="0"/>
                  </a:moveTo>
                  <a:cubicBezTo>
                    <a:pt x="293" y="0"/>
                    <a:pt x="133" y="61"/>
                    <a:pt x="10" y="184"/>
                  </a:cubicBezTo>
                  <a:cubicBezTo>
                    <a:pt x="1" y="184"/>
                    <a:pt x="1" y="193"/>
                    <a:pt x="1" y="193"/>
                  </a:cubicBezTo>
                  <a:cubicBezTo>
                    <a:pt x="306" y="469"/>
                    <a:pt x="601" y="774"/>
                    <a:pt x="876" y="1080"/>
                  </a:cubicBezTo>
                  <a:cubicBezTo>
                    <a:pt x="886" y="1080"/>
                    <a:pt x="886" y="1069"/>
                    <a:pt x="897" y="1069"/>
                  </a:cubicBezTo>
                  <a:cubicBezTo>
                    <a:pt x="1141" y="825"/>
                    <a:pt x="1141" y="428"/>
                    <a:pt x="897" y="184"/>
                  </a:cubicBezTo>
                  <a:cubicBezTo>
                    <a:pt x="775" y="61"/>
                    <a:pt x="614" y="0"/>
                    <a:pt x="454"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rot="669672">
              <a:off x="2017534" y="2025696"/>
              <a:ext cx="201502" cy="220407"/>
            </a:xfrm>
            <a:custGeom>
              <a:avLst/>
              <a:gdLst/>
              <a:ahLst/>
              <a:cxnLst/>
              <a:rect l="l" t="t" r="r" b="b"/>
              <a:pathLst>
                <a:path w="3464" h="3789" extrusionOk="0">
                  <a:moveTo>
                    <a:pt x="624" y="1"/>
                  </a:moveTo>
                  <a:cubicBezTo>
                    <a:pt x="421" y="1"/>
                    <a:pt x="236" y="27"/>
                    <a:pt x="82" y="91"/>
                  </a:cubicBezTo>
                  <a:cubicBezTo>
                    <a:pt x="52" y="102"/>
                    <a:pt x="21" y="111"/>
                    <a:pt x="0" y="132"/>
                  </a:cubicBezTo>
                  <a:cubicBezTo>
                    <a:pt x="143" y="346"/>
                    <a:pt x="286" y="580"/>
                    <a:pt x="408" y="814"/>
                  </a:cubicBezTo>
                  <a:cubicBezTo>
                    <a:pt x="449" y="784"/>
                    <a:pt x="489" y="763"/>
                    <a:pt x="541" y="753"/>
                  </a:cubicBezTo>
                  <a:cubicBezTo>
                    <a:pt x="634" y="714"/>
                    <a:pt x="748" y="698"/>
                    <a:pt x="872" y="698"/>
                  </a:cubicBezTo>
                  <a:cubicBezTo>
                    <a:pt x="1559" y="698"/>
                    <a:pt x="2587" y="1201"/>
                    <a:pt x="2587" y="1201"/>
                  </a:cubicBezTo>
                  <a:cubicBezTo>
                    <a:pt x="2587" y="1201"/>
                    <a:pt x="2068" y="2709"/>
                    <a:pt x="1457" y="2963"/>
                  </a:cubicBezTo>
                  <a:cubicBezTo>
                    <a:pt x="1416" y="2983"/>
                    <a:pt x="1365" y="3004"/>
                    <a:pt x="1324" y="3014"/>
                  </a:cubicBezTo>
                  <a:cubicBezTo>
                    <a:pt x="1396" y="3269"/>
                    <a:pt x="1467" y="3524"/>
                    <a:pt x="1518" y="3788"/>
                  </a:cubicBezTo>
                  <a:cubicBezTo>
                    <a:pt x="1548" y="3778"/>
                    <a:pt x="1569" y="3768"/>
                    <a:pt x="1600" y="3757"/>
                  </a:cubicBezTo>
                  <a:cubicBezTo>
                    <a:pt x="2618" y="3340"/>
                    <a:pt x="3463" y="835"/>
                    <a:pt x="3463" y="835"/>
                  </a:cubicBezTo>
                  <a:cubicBezTo>
                    <a:pt x="3463" y="835"/>
                    <a:pt x="1758" y="1"/>
                    <a:pt x="624"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rot="669672">
              <a:off x="2057646" y="2092257"/>
              <a:ext cx="56367" cy="70386"/>
            </a:xfrm>
            <a:custGeom>
              <a:avLst/>
              <a:gdLst/>
              <a:ahLst/>
              <a:cxnLst/>
              <a:rect l="l" t="t" r="r" b="b"/>
              <a:pathLst>
                <a:path w="969" h="1210" extrusionOk="0">
                  <a:moveTo>
                    <a:pt x="257" y="1"/>
                  </a:moveTo>
                  <a:cubicBezTo>
                    <a:pt x="178" y="1"/>
                    <a:pt x="98" y="16"/>
                    <a:pt x="21" y="48"/>
                  </a:cubicBezTo>
                  <a:cubicBezTo>
                    <a:pt x="11" y="58"/>
                    <a:pt x="11" y="58"/>
                    <a:pt x="1" y="58"/>
                  </a:cubicBezTo>
                  <a:cubicBezTo>
                    <a:pt x="184" y="435"/>
                    <a:pt x="347" y="822"/>
                    <a:pt x="480" y="1209"/>
                  </a:cubicBezTo>
                  <a:lnTo>
                    <a:pt x="500" y="1209"/>
                  </a:lnTo>
                  <a:cubicBezTo>
                    <a:pt x="815" y="1077"/>
                    <a:pt x="969" y="710"/>
                    <a:pt x="836" y="395"/>
                  </a:cubicBezTo>
                  <a:cubicBezTo>
                    <a:pt x="736" y="148"/>
                    <a:pt x="502" y="1"/>
                    <a:pt x="25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rot="669672">
              <a:off x="2060824" y="2261937"/>
              <a:ext cx="170671" cy="230470"/>
            </a:xfrm>
            <a:custGeom>
              <a:avLst/>
              <a:gdLst/>
              <a:ahLst/>
              <a:cxnLst/>
              <a:rect l="l" t="t" r="r" b="b"/>
              <a:pathLst>
                <a:path w="2934" h="3962" extrusionOk="0">
                  <a:moveTo>
                    <a:pt x="1" y="0"/>
                  </a:moveTo>
                  <a:cubicBezTo>
                    <a:pt x="51" y="254"/>
                    <a:pt x="92" y="519"/>
                    <a:pt x="123" y="784"/>
                  </a:cubicBezTo>
                  <a:lnTo>
                    <a:pt x="255" y="784"/>
                  </a:lnTo>
                  <a:cubicBezTo>
                    <a:pt x="917" y="784"/>
                    <a:pt x="1976" y="1976"/>
                    <a:pt x="1976" y="1976"/>
                  </a:cubicBezTo>
                  <a:cubicBezTo>
                    <a:pt x="1976" y="1976"/>
                    <a:pt x="927" y="3178"/>
                    <a:pt x="265" y="3187"/>
                  </a:cubicBezTo>
                  <a:cubicBezTo>
                    <a:pt x="214" y="3187"/>
                    <a:pt x="164" y="3178"/>
                    <a:pt x="123" y="3178"/>
                  </a:cubicBezTo>
                  <a:cubicBezTo>
                    <a:pt x="92" y="3443"/>
                    <a:pt x="51" y="3707"/>
                    <a:pt x="1" y="3962"/>
                  </a:cubicBezTo>
                  <a:lnTo>
                    <a:pt x="92" y="3962"/>
                  </a:lnTo>
                  <a:cubicBezTo>
                    <a:pt x="1192" y="3962"/>
                    <a:pt x="2934" y="1976"/>
                    <a:pt x="2934" y="1976"/>
                  </a:cubicBezTo>
                  <a:cubicBezTo>
                    <a:pt x="2934" y="1976"/>
                    <a:pt x="1182" y="0"/>
                    <a:pt x="9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rot="669672">
              <a:off x="2071381" y="2329693"/>
              <a:ext cx="37985" cy="72945"/>
            </a:xfrm>
            <a:custGeom>
              <a:avLst/>
              <a:gdLst/>
              <a:ahLst/>
              <a:cxnLst/>
              <a:rect l="l" t="t" r="r" b="b"/>
              <a:pathLst>
                <a:path w="653" h="1254" extrusionOk="0">
                  <a:moveTo>
                    <a:pt x="1" y="0"/>
                  </a:moveTo>
                  <a:cubicBezTo>
                    <a:pt x="21" y="215"/>
                    <a:pt x="21" y="428"/>
                    <a:pt x="21" y="632"/>
                  </a:cubicBezTo>
                  <a:cubicBezTo>
                    <a:pt x="21" y="846"/>
                    <a:pt x="21" y="1050"/>
                    <a:pt x="10" y="1253"/>
                  </a:cubicBezTo>
                  <a:lnTo>
                    <a:pt x="21" y="1253"/>
                  </a:lnTo>
                  <a:cubicBezTo>
                    <a:pt x="367" y="1253"/>
                    <a:pt x="652" y="968"/>
                    <a:pt x="652" y="622"/>
                  </a:cubicBezTo>
                  <a:cubicBezTo>
                    <a:pt x="652" y="285"/>
                    <a:pt x="367" y="0"/>
                    <a:pt x="2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rot="669672">
              <a:off x="1927927" y="2479625"/>
              <a:ext cx="202083" cy="220930"/>
            </a:xfrm>
            <a:custGeom>
              <a:avLst/>
              <a:gdLst/>
              <a:ahLst/>
              <a:cxnLst/>
              <a:rect l="l" t="t" r="r" b="b"/>
              <a:pathLst>
                <a:path w="3474" h="3798" extrusionOk="0">
                  <a:moveTo>
                    <a:pt x="1518" y="0"/>
                  </a:moveTo>
                  <a:cubicBezTo>
                    <a:pt x="1467" y="265"/>
                    <a:pt x="1406" y="520"/>
                    <a:pt x="1335" y="774"/>
                  </a:cubicBezTo>
                  <a:cubicBezTo>
                    <a:pt x="1376" y="785"/>
                    <a:pt x="1416" y="805"/>
                    <a:pt x="1457" y="826"/>
                  </a:cubicBezTo>
                  <a:cubicBezTo>
                    <a:pt x="2078" y="1080"/>
                    <a:pt x="2587" y="2587"/>
                    <a:pt x="2587" y="2587"/>
                  </a:cubicBezTo>
                  <a:cubicBezTo>
                    <a:pt x="2587" y="2587"/>
                    <a:pt x="1560" y="3101"/>
                    <a:pt x="870" y="3101"/>
                  </a:cubicBezTo>
                  <a:cubicBezTo>
                    <a:pt x="747" y="3101"/>
                    <a:pt x="635" y="3084"/>
                    <a:pt x="541" y="3046"/>
                  </a:cubicBezTo>
                  <a:lnTo>
                    <a:pt x="418" y="2985"/>
                  </a:lnTo>
                  <a:cubicBezTo>
                    <a:pt x="286" y="3219"/>
                    <a:pt x="154" y="3443"/>
                    <a:pt x="0" y="3667"/>
                  </a:cubicBezTo>
                  <a:cubicBezTo>
                    <a:pt x="31" y="3677"/>
                    <a:pt x="62" y="3687"/>
                    <a:pt x="93" y="3707"/>
                  </a:cubicBezTo>
                  <a:cubicBezTo>
                    <a:pt x="245" y="3771"/>
                    <a:pt x="429" y="3798"/>
                    <a:pt x="631" y="3798"/>
                  </a:cubicBezTo>
                  <a:cubicBezTo>
                    <a:pt x="1764" y="3798"/>
                    <a:pt x="3474" y="2954"/>
                    <a:pt x="3474" y="2954"/>
                  </a:cubicBezTo>
                  <a:cubicBezTo>
                    <a:pt x="3474" y="2954"/>
                    <a:pt x="2618" y="448"/>
                    <a:pt x="1600" y="31"/>
                  </a:cubicBezTo>
                  <a:cubicBezTo>
                    <a:pt x="1579" y="21"/>
                    <a:pt x="1548" y="11"/>
                    <a:pt x="151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5"/>
            <p:cNvSpPr/>
            <p:nvPr/>
          </p:nvSpPr>
          <p:spPr>
            <a:xfrm rot="669672">
              <a:off x="1967947" y="2550191"/>
              <a:ext cx="56309" cy="70386"/>
            </a:xfrm>
            <a:custGeom>
              <a:avLst/>
              <a:gdLst/>
              <a:ahLst/>
              <a:cxnLst/>
              <a:rect l="l" t="t" r="r" b="b"/>
              <a:pathLst>
                <a:path w="968" h="1210" extrusionOk="0">
                  <a:moveTo>
                    <a:pt x="478" y="0"/>
                  </a:moveTo>
                  <a:cubicBezTo>
                    <a:pt x="336" y="398"/>
                    <a:pt x="184" y="785"/>
                    <a:pt x="0" y="1152"/>
                  </a:cubicBezTo>
                  <a:lnTo>
                    <a:pt x="10" y="1161"/>
                  </a:lnTo>
                  <a:cubicBezTo>
                    <a:pt x="90" y="1194"/>
                    <a:pt x="172" y="1209"/>
                    <a:pt x="253" y="1209"/>
                  </a:cubicBezTo>
                  <a:cubicBezTo>
                    <a:pt x="502" y="1209"/>
                    <a:pt x="735" y="1064"/>
                    <a:pt x="835" y="826"/>
                  </a:cubicBezTo>
                  <a:cubicBezTo>
                    <a:pt x="967" y="500"/>
                    <a:pt x="815" y="133"/>
                    <a:pt x="4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rot="669672">
              <a:off x="1724600" y="2662553"/>
              <a:ext cx="212147" cy="203014"/>
            </a:xfrm>
            <a:custGeom>
              <a:avLst/>
              <a:gdLst/>
              <a:ahLst/>
              <a:cxnLst/>
              <a:rect l="l" t="t" r="r" b="b"/>
              <a:pathLst>
                <a:path w="3647" h="3490" extrusionOk="0">
                  <a:moveTo>
                    <a:pt x="2802" y="0"/>
                  </a:moveTo>
                  <a:cubicBezTo>
                    <a:pt x="2649" y="224"/>
                    <a:pt x="2496" y="439"/>
                    <a:pt x="2323" y="652"/>
                  </a:cubicBezTo>
                  <a:cubicBezTo>
                    <a:pt x="2364" y="672"/>
                    <a:pt x="2395" y="703"/>
                    <a:pt x="2435" y="744"/>
                  </a:cubicBezTo>
                  <a:cubicBezTo>
                    <a:pt x="2904" y="1213"/>
                    <a:pt x="2802" y="2801"/>
                    <a:pt x="2802" y="2801"/>
                  </a:cubicBezTo>
                  <a:cubicBezTo>
                    <a:pt x="2802" y="2801"/>
                    <a:pt x="2635" y="2813"/>
                    <a:pt x="2394" y="2813"/>
                  </a:cubicBezTo>
                  <a:cubicBezTo>
                    <a:pt x="1887" y="2813"/>
                    <a:pt x="1051" y="2762"/>
                    <a:pt x="734" y="2444"/>
                  </a:cubicBezTo>
                  <a:cubicBezTo>
                    <a:pt x="704" y="2404"/>
                    <a:pt x="673" y="2374"/>
                    <a:pt x="643" y="2333"/>
                  </a:cubicBezTo>
                  <a:cubicBezTo>
                    <a:pt x="439" y="2506"/>
                    <a:pt x="225" y="2659"/>
                    <a:pt x="1" y="2811"/>
                  </a:cubicBezTo>
                  <a:lnTo>
                    <a:pt x="62" y="2872"/>
                  </a:lnTo>
                  <a:cubicBezTo>
                    <a:pt x="597" y="3407"/>
                    <a:pt x="2023" y="3490"/>
                    <a:pt x="2853" y="3490"/>
                  </a:cubicBezTo>
                  <a:cubicBezTo>
                    <a:pt x="3223" y="3490"/>
                    <a:pt x="3474" y="3474"/>
                    <a:pt x="3474" y="3474"/>
                  </a:cubicBezTo>
                  <a:cubicBezTo>
                    <a:pt x="3474" y="3474"/>
                    <a:pt x="3647" y="846"/>
                    <a:pt x="2863" y="72"/>
                  </a:cubicBezTo>
                  <a:cubicBezTo>
                    <a:pt x="2843" y="41"/>
                    <a:pt x="2822" y="21"/>
                    <a:pt x="280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rot="669672">
              <a:off x="1788971" y="2723504"/>
              <a:ext cx="66372" cy="63464"/>
            </a:xfrm>
            <a:custGeom>
              <a:avLst/>
              <a:gdLst/>
              <a:ahLst/>
              <a:cxnLst/>
              <a:rect l="l" t="t" r="r" b="b"/>
              <a:pathLst>
                <a:path w="1141" h="1091" extrusionOk="0">
                  <a:moveTo>
                    <a:pt x="887" y="1"/>
                  </a:moveTo>
                  <a:cubicBezTo>
                    <a:pt x="611" y="317"/>
                    <a:pt x="306" y="612"/>
                    <a:pt x="0" y="887"/>
                  </a:cubicBezTo>
                  <a:cubicBezTo>
                    <a:pt x="0" y="897"/>
                    <a:pt x="11" y="897"/>
                    <a:pt x="11" y="908"/>
                  </a:cubicBezTo>
                  <a:cubicBezTo>
                    <a:pt x="133" y="1030"/>
                    <a:pt x="293" y="1091"/>
                    <a:pt x="454" y="1091"/>
                  </a:cubicBezTo>
                  <a:cubicBezTo>
                    <a:pt x="614" y="1091"/>
                    <a:pt x="774" y="1030"/>
                    <a:pt x="897" y="908"/>
                  </a:cubicBezTo>
                  <a:cubicBezTo>
                    <a:pt x="1141" y="663"/>
                    <a:pt x="1141" y="266"/>
                    <a:pt x="897" y="21"/>
                  </a:cubicBezTo>
                  <a:cubicBezTo>
                    <a:pt x="897" y="11"/>
                    <a:pt x="887" y="11"/>
                    <a:pt x="88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rot="669672">
              <a:off x="1478257" y="2786911"/>
              <a:ext cx="239429" cy="201443"/>
            </a:xfrm>
            <a:custGeom>
              <a:avLst/>
              <a:gdLst/>
              <a:ahLst/>
              <a:cxnLst/>
              <a:rect l="l" t="t" r="r" b="b"/>
              <a:pathLst>
                <a:path w="4116" h="3463" extrusionOk="0">
                  <a:moveTo>
                    <a:pt x="3658" y="0"/>
                  </a:moveTo>
                  <a:cubicBezTo>
                    <a:pt x="3443" y="143"/>
                    <a:pt x="3209" y="285"/>
                    <a:pt x="2985" y="408"/>
                  </a:cubicBezTo>
                  <a:cubicBezTo>
                    <a:pt x="3006" y="448"/>
                    <a:pt x="3026" y="489"/>
                    <a:pt x="3046" y="540"/>
                  </a:cubicBezTo>
                  <a:cubicBezTo>
                    <a:pt x="3301" y="1151"/>
                    <a:pt x="2588" y="2587"/>
                    <a:pt x="2588" y="2587"/>
                  </a:cubicBezTo>
                  <a:cubicBezTo>
                    <a:pt x="2588" y="2587"/>
                    <a:pt x="1081" y="2068"/>
                    <a:pt x="826" y="1457"/>
                  </a:cubicBezTo>
                  <a:cubicBezTo>
                    <a:pt x="806" y="1416"/>
                    <a:pt x="786" y="1376"/>
                    <a:pt x="775" y="1324"/>
                  </a:cubicBezTo>
                  <a:cubicBezTo>
                    <a:pt x="521" y="1406"/>
                    <a:pt x="266" y="1467"/>
                    <a:pt x="1" y="1518"/>
                  </a:cubicBezTo>
                  <a:cubicBezTo>
                    <a:pt x="12" y="1548"/>
                    <a:pt x="21" y="1579"/>
                    <a:pt x="32" y="1600"/>
                  </a:cubicBezTo>
                  <a:cubicBezTo>
                    <a:pt x="460" y="2618"/>
                    <a:pt x="2954" y="3463"/>
                    <a:pt x="2954" y="3463"/>
                  </a:cubicBezTo>
                  <a:cubicBezTo>
                    <a:pt x="2954" y="3463"/>
                    <a:pt x="4115" y="1090"/>
                    <a:pt x="3698" y="82"/>
                  </a:cubicBezTo>
                  <a:cubicBezTo>
                    <a:pt x="3688" y="52"/>
                    <a:pt x="3678" y="21"/>
                    <a:pt x="365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rot="669672">
              <a:off x="1562323" y="2825707"/>
              <a:ext cx="75330" cy="51422"/>
            </a:xfrm>
            <a:custGeom>
              <a:avLst/>
              <a:gdLst/>
              <a:ahLst/>
              <a:cxnLst/>
              <a:rect l="l" t="t" r="r" b="b"/>
              <a:pathLst>
                <a:path w="1295" h="884" extrusionOk="0">
                  <a:moveTo>
                    <a:pt x="1152" y="0"/>
                  </a:moveTo>
                  <a:cubicBezTo>
                    <a:pt x="775" y="184"/>
                    <a:pt x="399" y="347"/>
                    <a:pt x="1" y="489"/>
                  </a:cubicBezTo>
                  <a:lnTo>
                    <a:pt x="1" y="500"/>
                  </a:lnTo>
                  <a:cubicBezTo>
                    <a:pt x="101" y="738"/>
                    <a:pt x="335" y="883"/>
                    <a:pt x="583" y="883"/>
                  </a:cubicBezTo>
                  <a:cubicBezTo>
                    <a:pt x="664" y="883"/>
                    <a:pt x="746" y="868"/>
                    <a:pt x="826" y="836"/>
                  </a:cubicBezTo>
                  <a:cubicBezTo>
                    <a:pt x="1142" y="704"/>
                    <a:pt x="1295" y="337"/>
                    <a:pt x="1162" y="21"/>
                  </a:cubicBezTo>
                  <a:cubicBezTo>
                    <a:pt x="1162" y="11"/>
                    <a:pt x="1152" y="11"/>
                    <a:pt x="115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rot="669672">
              <a:off x="1232121" y="2828421"/>
              <a:ext cx="231110" cy="170671"/>
            </a:xfrm>
            <a:custGeom>
              <a:avLst/>
              <a:gdLst/>
              <a:ahLst/>
              <a:cxnLst/>
              <a:rect l="l" t="t" r="r" b="b"/>
              <a:pathLst>
                <a:path w="3973" h="2934" extrusionOk="0">
                  <a:moveTo>
                    <a:pt x="3962" y="0"/>
                  </a:moveTo>
                  <a:cubicBezTo>
                    <a:pt x="3708" y="51"/>
                    <a:pt x="3443" y="92"/>
                    <a:pt x="3178" y="123"/>
                  </a:cubicBezTo>
                  <a:cubicBezTo>
                    <a:pt x="3178" y="173"/>
                    <a:pt x="3188" y="214"/>
                    <a:pt x="3188" y="265"/>
                  </a:cubicBezTo>
                  <a:cubicBezTo>
                    <a:pt x="3188" y="927"/>
                    <a:pt x="1986" y="1986"/>
                    <a:pt x="1986" y="1986"/>
                  </a:cubicBezTo>
                  <a:cubicBezTo>
                    <a:pt x="1986" y="1986"/>
                    <a:pt x="785" y="927"/>
                    <a:pt x="785" y="265"/>
                  </a:cubicBezTo>
                  <a:lnTo>
                    <a:pt x="785" y="123"/>
                  </a:lnTo>
                  <a:cubicBezTo>
                    <a:pt x="520" y="92"/>
                    <a:pt x="266" y="62"/>
                    <a:pt x="1" y="10"/>
                  </a:cubicBezTo>
                  <a:lnTo>
                    <a:pt x="1" y="102"/>
                  </a:lnTo>
                  <a:cubicBezTo>
                    <a:pt x="1" y="1192"/>
                    <a:pt x="1986" y="2934"/>
                    <a:pt x="1986" y="2934"/>
                  </a:cubicBezTo>
                  <a:cubicBezTo>
                    <a:pt x="1986" y="2934"/>
                    <a:pt x="3973" y="1192"/>
                    <a:pt x="3962" y="92"/>
                  </a:cubicBezTo>
                  <a:lnTo>
                    <a:pt x="3962" y="0"/>
                  </a:ln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rot="669672">
              <a:off x="1321840" y="2839493"/>
              <a:ext cx="72945" cy="37403"/>
            </a:xfrm>
            <a:custGeom>
              <a:avLst/>
              <a:gdLst/>
              <a:ahLst/>
              <a:cxnLst/>
              <a:rect l="l" t="t" r="r" b="b"/>
              <a:pathLst>
                <a:path w="1254" h="643" extrusionOk="0">
                  <a:moveTo>
                    <a:pt x="1" y="0"/>
                  </a:moveTo>
                  <a:lnTo>
                    <a:pt x="1" y="21"/>
                  </a:lnTo>
                  <a:cubicBezTo>
                    <a:pt x="1" y="367"/>
                    <a:pt x="286" y="642"/>
                    <a:pt x="632" y="642"/>
                  </a:cubicBezTo>
                  <a:cubicBezTo>
                    <a:pt x="979" y="642"/>
                    <a:pt x="1254" y="367"/>
                    <a:pt x="1254" y="21"/>
                  </a:cubicBezTo>
                  <a:lnTo>
                    <a:pt x="1254" y="0"/>
                  </a:lnTo>
                  <a:cubicBezTo>
                    <a:pt x="1040" y="11"/>
                    <a:pt x="826" y="21"/>
                    <a:pt x="612" y="21"/>
                  </a:cubicBezTo>
                  <a:cubicBezTo>
                    <a:pt x="408" y="21"/>
                    <a:pt x="205" y="11"/>
                    <a:pt x="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rot="669672">
              <a:off x="1005601" y="2694249"/>
              <a:ext cx="239370" cy="202083"/>
            </a:xfrm>
            <a:custGeom>
              <a:avLst/>
              <a:gdLst/>
              <a:ahLst/>
              <a:cxnLst/>
              <a:rect l="l" t="t" r="r" b="b"/>
              <a:pathLst>
                <a:path w="4115" h="3474" extrusionOk="0">
                  <a:moveTo>
                    <a:pt x="449" y="1"/>
                  </a:moveTo>
                  <a:lnTo>
                    <a:pt x="418" y="92"/>
                  </a:lnTo>
                  <a:cubicBezTo>
                    <a:pt x="0" y="1101"/>
                    <a:pt x="1161" y="3473"/>
                    <a:pt x="1161" y="3473"/>
                  </a:cubicBezTo>
                  <a:cubicBezTo>
                    <a:pt x="1161" y="3473"/>
                    <a:pt x="3667" y="2618"/>
                    <a:pt x="4084" y="1599"/>
                  </a:cubicBezTo>
                  <a:cubicBezTo>
                    <a:pt x="4095" y="1569"/>
                    <a:pt x="4104" y="1549"/>
                    <a:pt x="4115" y="1518"/>
                  </a:cubicBezTo>
                  <a:cubicBezTo>
                    <a:pt x="3850" y="1467"/>
                    <a:pt x="3595" y="1396"/>
                    <a:pt x="3341" y="1325"/>
                  </a:cubicBezTo>
                  <a:cubicBezTo>
                    <a:pt x="3330" y="1375"/>
                    <a:pt x="3310" y="1416"/>
                    <a:pt x="3290" y="1457"/>
                  </a:cubicBezTo>
                  <a:cubicBezTo>
                    <a:pt x="3045" y="2068"/>
                    <a:pt x="1528" y="2588"/>
                    <a:pt x="1528" y="2588"/>
                  </a:cubicBezTo>
                  <a:cubicBezTo>
                    <a:pt x="1528" y="2588"/>
                    <a:pt x="815" y="1151"/>
                    <a:pt x="1069" y="540"/>
                  </a:cubicBezTo>
                  <a:lnTo>
                    <a:pt x="1131" y="418"/>
                  </a:lnTo>
                  <a:cubicBezTo>
                    <a:pt x="897" y="286"/>
                    <a:pt x="673" y="153"/>
                    <a:pt x="449"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rot="669672">
              <a:off x="1099517" y="2735572"/>
              <a:ext cx="75272" cy="51132"/>
            </a:xfrm>
            <a:custGeom>
              <a:avLst/>
              <a:gdLst/>
              <a:ahLst/>
              <a:cxnLst/>
              <a:rect l="l" t="t" r="r" b="b"/>
              <a:pathLst>
                <a:path w="1294" h="879" extrusionOk="0">
                  <a:moveTo>
                    <a:pt x="143" y="1"/>
                  </a:moveTo>
                  <a:lnTo>
                    <a:pt x="133" y="11"/>
                  </a:lnTo>
                  <a:cubicBezTo>
                    <a:pt x="0" y="337"/>
                    <a:pt x="153" y="704"/>
                    <a:pt x="479" y="836"/>
                  </a:cubicBezTo>
                  <a:cubicBezTo>
                    <a:pt x="553" y="864"/>
                    <a:pt x="629" y="878"/>
                    <a:pt x="705" y="878"/>
                  </a:cubicBezTo>
                  <a:cubicBezTo>
                    <a:pt x="953" y="878"/>
                    <a:pt x="1192" y="732"/>
                    <a:pt x="1294" y="490"/>
                  </a:cubicBezTo>
                  <a:lnTo>
                    <a:pt x="1294" y="480"/>
                  </a:lnTo>
                  <a:cubicBezTo>
                    <a:pt x="896" y="337"/>
                    <a:pt x="520" y="184"/>
                    <a:pt x="1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rot="669672">
              <a:off x="850109" y="2491916"/>
              <a:ext cx="212787" cy="202956"/>
            </a:xfrm>
            <a:custGeom>
              <a:avLst/>
              <a:gdLst/>
              <a:ahLst/>
              <a:cxnLst/>
              <a:rect l="l" t="t" r="r" b="b"/>
              <a:pathLst>
                <a:path w="3658" h="3489" extrusionOk="0">
                  <a:moveTo>
                    <a:pt x="846" y="0"/>
                  </a:moveTo>
                  <a:cubicBezTo>
                    <a:pt x="826" y="21"/>
                    <a:pt x="805" y="41"/>
                    <a:pt x="775" y="61"/>
                  </a:cubicBezTo>
                  <a:cubicBezTo>
                    <a:pt x="1" y="845"/>
                    <a:pt x="184" y="3473"/>
                    <a:pt x="184" y="3473"/>
                  </a:cubicBezTo>
                  <a:cubicBezTo>
                    <a:pt x="184" y="3473"/>
                    <a:pt x="432" y="3489"/>
                    <a:pt x="798" y="3489"/>
                  </a:cubicBezTo>
                  <a:cubicBezTo>
                    <a:pt x="1627" y="3489"/>
                    <a:pt x="3059" y="3406"/>
                    <a:pt x="3596" y="2862"/>
                  </a:cubicBezTo>
                  <a:lnTo>
                    <a:pt x="3657" y="2800"/>
                  </a:lnTo>
                  <a:cubicBezTo>
                    <a:pt x="3433" y="2648"/>
                    <a:pt x="3219" y="2495"/>
                    <a:pt x="3005" y="2332"/>
                  </a:cubicBezTo>
                  <a:cubicBezTo>
                    <a:pt x="2985" y="2363"/>
                    <a:pt x="2954" y="2404"/>
                    <a:pt x="2913" y="2434"/>
                  </a:cubicBezTo>
                  <a:cubicBezTo>
                    <a:pt x="2587" y="2760"/>
                    <a:pt x="1716" y="2810"/>
                    <a:pt x="1218" y="2810"/>
                  </a:cubicBezTo>
                  <a:cubicBezTo>
                    <a:pt x="1002" y="2810"/>
                    <a:pt x="856" y="2800"/>
                    <a:pt x="856" y="2800"/>
                  </a:cubicBezTo>
                  <a:cubicBezTo>
                    <a:pt x="856" y="2800"/>
                    <a:pt x="744" y="1202"/>
                    <a:pt x="1213" y="733"/>
                  </a:cubicBezTo>
                  <a:cubicBezTo>
                    <a:pt x="1243" y="702"/>
                    <a:pt x="1284" y="672"/>
                    <a:pt x="1315" y="641"/>
                  </a:cubicBezTo>
                  <a:cubicBezTo>
                    <a:pt x="1152" y="438"/>
                    <a:pt x="999" y="224"/>
                    <a:pt x="84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rot="669672">
              <a:off x="934277" y="2556767"/>
              <a:ext cx="67012" cy="62882"/>
            </a:xfrm>
            <a:custGeom>
              <a:avLst/>
              <a:gdLst/>
              <a:ahLst/>
              <a:cxnLst/>
              <a:rect l="l" t="t" r="r" b="b"/>
              <a:pathLst>
                <a:path w="1152" h="1081" extrusionOk="0">
                  <a:moveTo>
                    <a:pt x="265" y="1"/>
                  </a:moveTo>
                  <a:cubicBezTo>
                    <a:pt x="255" y="1"/>
                    <a:pt x="255" y="11"/>
                    <a:pt x="245" y="11"/>
                  </a:cubicBezTo>
                  <a:cubicBezTo>
                    <a:pt x="0" y="255"/>
                    <a:pt x="0" y="653"/>
                    <a:pt x="245" y="897"/>
                  </a:cubicBezTo>
                  <a:cubicBezTo>
                    <a:pt x="367" y="1019"/>
                    <a:pt x="527" y="1080"/>
                    <a:pt x="688" y="1080"/>
                  </a:cubicBezTo>
                  <a:cubicBezTo>
                    <a:pt x="848" y="1080"/>
                    <a:pt x="1009" y="1019"/>
                    <a:pt x="1131" y="897"/>
                  </a:cubicBezTo>
                  <a:cubicBezTo>
                    <a:pt x="1141" y="897"/>
                    <a:pt x="1141" y="886"/>
                    <a:pt x="1152" y="886"/>
                  </a:cubicBezTo>
                  <a:cubicBezTo>
                    <a:pt x="835" y="601"/>
                    <a:pt x="540" y="316"/>
                    <a:pt x="265"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rot="669672">
              <a:off x="737879" y="2246604"/>
              <a:ext cx="201502" cy="220581"/>
            </a:xfrm>
            <a:custGeom>
              <a:avLst/>
              <a:gdLst/>
              <a:ahLst/>
              <a:cxnLst/>
              <a:rect l="l" t="t" r="r" b="b"/>
              <a:pathLst>
                <a:path w="3464" h="3792" extrusionOk="0">
                  <a:moveTo>
                    <a:pt x="1935" y="0"/>
                  </a:moveTo>
                  <a:cubicBezTo>
                    <a:pt x="1915" y="10"/>
                    <a:pt x="1884" y="30"/>
                    <a:pt x="1854" y="41"/>
                  </a:cubicBezTo>
                  <a:cubicBezTo>
                    <a:pt x="845" y="458"/>
                    <a:pt x="0" y="2964"/>
                    <a:pt x="0" y="2964"/>
                  </a:cubicBezTo>
                  <a:cubicBezTo>
                    <a:pt x="0" y="2964"/>
                    <a:pt x="1692" y="3791"/>
                    <a:pt x="2826" y="3791"/>
                  </a:cubicBezTo>
                  <a:cubicBezTo>
                    <a:pt x="3035" y="3791"/>
                    <a:pt x="3225" y="3763"/>
                    <a:pt x="3382" y="3697"/>
                  </a:cubicBezTo>
                  <a:cubicBezTo>
                    <a:pt x="3412" y="3687"/>
                    <a:pt x="3443" y="3676"/>
                    <a:pt x="3463" y="3667"/>
                  </a:cubicBezTo>
                  <a:cubicBezTo>
                    <a:pt x="3321" y="3443"/>
                    <a:pt x="3178" y="3219"/>
                    <a:pt x="3045" y="2984"/>
                  </a:cubicBezTo>
                  <a:cubicBezTo>
                    <a:pt x="3015" y="3004"/>
                    <a:pt x="2964" y="3025"/>
                    <a:pt x="2923" y="3045"/>
                  </a:cubicBezTo>
                  <a:cubicBezTo>
                    <a:pt x="2829" y="3084"/>
                    <a:pt x="2716" y="3101"/>
                    <a:pt x="2591" y="3101"/>
                  </a:cubicBezTo>
                  <a:cubicBezTo>
                    <a:pt x="1905" y="3101"/>
                    <a:pt x="876" y="2597"/>
                    <a:pt x="876" y="2597"/>
                  </a:cubicBezTo>
                  <a:cubicBezTo>
                    <a:pt x="876" y="2597"/>
                    <a:pt x="1385" y="1080"/>
                    <a:pt x="1997" y="825"/>
                  </a:cubicBezTo>
                  <a:cubicBezTo>
                    <a:pt x="2047" y="804"/>
                    <a:pt x="2088" y="795"/>
                    <a:pt x="2129" y="784"/>
                  </a:cubicBezTo>
                  <a:cubicBezTo>
                    <a:pt x="2058" y="530"/>
                    <a:pt x="1997" y="265"/>
                    <a:pt x="1935"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rot="669672">
              <a:off x="842931" y="2330004"/>
              <a:ext cx="55727" cy="70328"/>
            </a:xfrm>
            <a:custGeom>
              <a:avLst/>
              <a:gdLst/>
              <a:ahLst/>
              <a:cxnLst/>
              <a:rect l="l" t="t" r="r" b="b"/>
              <a:pathLst>
                <a:path w="958" h="1209" extrusionOk="0">
                  <a:moveTo>
                    <a:pt x="479" y="0"/>
                  </a:moveTo>
                  <a:cubicBezTo>
                    <a:pt x="479" y="0"/>
                    <a:pt x="468" y="0"/>
                    <a:pt x="468" y="10"/>
                  </a:cubicBezTo>
                  <a:cubicBezTo>
                    <a:pt x="143" y="143"/>
                    <a:pt x="0" y="510"/>
                    <a:pt x="133" y="825"/>
                  </a:cubicBezTo>
                  <a:cubicBezTo>
                    <a:pt x="232" y="1064"/>
                    <a:pt x="466" y="1209"/>
                    <a:pt x="711" y="1209"/>
                  </a:cubicBezTo>
                  <a:cubicBezTo>
                    <a:pt x="790" y="1209"/>
                    <a:pt x="870" y="1194"/>
                    <a:pt x="948" y="1161"/>
                  </a:cubicBezTo>
                  <a:cubicBezTo>
                    <a:pt x="948" y="1161"/>
                    <a:pt x="957" y="1161"/>
                    <a:pt x="957" y="1151"/>
                  </a:cubicBezTo>
                  <a:cubicBezTo>
                    <a:pt x="785" y="784"/>
                    <a:pt x="622" y="397"/>
                    <a:pt x="47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rot="669672">
              <a:off x="724758" y="2000120"/>
              <a:ext cx="170730" cy="231110"/>
            </a:xfrm>
            <a:custGeom>
              <a:avLst/>
              <a:gdLst/>
              <a:ahLst/>
              <a:cxnLst/>
              <a:rect l="l" t="t" r="r" b="b"/>
              <a:pathLst>
                <a:path w="2935" h="3973" extrusionOk="0">
                  <a:moveTo>
                    <a:pt x="2842" y="0"/>
                  </a:moveTo>
                  <a:cubicBezTo>
                    <a:pt x="1742" y="0"/>
                    <a:pt x="1" y="1996"/>
                    <a:pt x="1" y="1996"/>
                  </a:cubicBezTo>
                  <a:cubicBezTo>
                    <a:pt x="1" y="1996"/>
                    <a:pt x="1753" y="3972"/>
                    <a:pt x="2853" y="3972"/>
                  </a:cubicBezTo>
                  <a:lnTo>
                    <a:pt x="2934" y="3972"/>
                  </a:lnTo>
                  <a:lnTo>
                    <a:pt x="2812" y="3178"/>
                  </a:lnTo>
                  <a:cubicBezTo>
                    <a:pt x="2771" y="3188"/>
                    <a:pt x="2720" y="3188"/>
                    <a:pt x="2679" y="3188"/>
                  </a:cubicBezTo>
                  <a:cubicBezTo>
                    <a:pt x="2017" y="3188"/>
                    <a:pt x="958" y="1987"/>
                    <a:pt x="958" y="1987"/>
                  </a:cubicBezTo>
                  <a:cubicBezTo>
                    <a:pt x="958" y="1987"/>
                    <a:pt x="2007" y="785"/>
                    <a:pt x="2669" y="785"/>
                  </a:cubicBezTo>
                  <a:cubicBezTo>
                    <a:pt x="2720" y="785"/>
                    <a:pt x="2761" y="785"/>
                    <a:pt x="2812" y="795"/>
                  </a:cubicBezTo>
                  <a:cubicBezTo>
                    <a:pt x="2842" y="530"/>
                    <a:pt x="2883" y="265"/>
                    <a:pt x="2923"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rot="669672">
              <a:off x="846944" y="2090534"/>
              <a:ext cx="37985" cy="72306"/>
            </a:xfrm>
            <a:custGeom>
              <a:avLst/>
              <a:gdLst/>
              <a:ahLst/>
              <a:cxnLst/>
              <a:rect l="l" t="t" r="r" b="b"/>
              <a:pathLst>
                <a:path w="653" h="1243" extrusionOk="0">
                  <a:moveTo>
                    <a:pt x="621" y="0"/>
                  </a:moveTo>
                  <a:cubicBezTo>
                    <a:pt x="275" y="0"/>
                    <a:pt x="0" y="275"/>
                    <a:pt x="0" y="622"/>
                  </a:cubicBezTo>
                  <a:cubicBezTo>
                    <a:pt x="0" y="968"/>
                    <a:pt x="285" y="1243"/>
                    <a:pt x="632" y="1243"/>
                  </a:cubicBezTo>
                  <a:lnTo>
                    <a:pt x="652" y="1243"/>
                  </a:lnTo>
                  <a:cubicBezTo>
                    <a:pt x="632" y="1029"/>
                    <a:pt x="632" y="815"/>
                    <a:pt x="632" y="591"/>
                  </a:cubicBezTo>
                  <a:cubicBezTo>
                    <a:pt x="632" y="398"/>
                    <a:pt x="632" y="194"/>
                    <a:pt x="64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rot="669672">
              <a:off x="825683" y="1792379"/>
              <a:ext cx="201502" cy="220349"/>
            </a:xfrm>
            <a:custGeom>
              <a:avLst/>
              <a:gdLst/>
              <a:ahLst/>
              <a:cxnLst/>
              <a:rect l="l" t="t" r="r" b="b"/>
              <a:pathLst>
                <a:path w="3464" h="3788" extrusionOk="0">
                  <a:moveTo>
                    <a:pt x="2843" y="1"/>
                  </a:moveTo>
                  <a:cubicBezTo>
                    <a:pt x="1710" y="1"/>
                    <a:pt x="0" y="845"/>
                    <a:pt x="0" y="845"/>
                  </a:cubicBezTo>
                  <a:cubicBezTo>
                    <a:pt x="0" y="845"/>
                    <a:pt x="867" y="3339"/>
                    <a:pt x="1874" y="3757"/>
                  </a:cubicBezTo>
                  <a:cubicBezTo>
                    <a:pt x="1905" y="3767"/>
                    <a:pt x="1935" y="3778"/>
                    <a:pt x="1956" y="3787"/>
                  </a:cubicBezTo>
                  <a:cubicBezTo>
                    <a:pt x="2017" y="3533"/>
                    <a:pt x="2078" y="3268"/>
                    <a:pt x="2150" y="3013"/>
                  </a:cubicBezTo>
                  <a:cubicBezTo>
                    <a:pt x="2098" y="3004"/>
                    <a:pt x="2058" y="2983"/>
                    <a:pt x="2017" y="2973"/>
                  </a:cubicBezTo>
                  <a:cubicBezTo>
                    <a:pt x="1406" y="2719"/>
                    <a:pt x="887" y="1201"/>
                    <a:pt x="887" y="1201"/>
                  </a:cubicBezTo>
                  <a:cubicBezTo>
                    <a:pt x="887" y="1201"/>
                    <a:pt x="1909" y="697"/>
                    <a:pt x="2599" y="697"/>
                  </a:cubicBezTo>
                  <a:cubicBezTo>
                    <a:pt x="2724" y="697"/>
                    <a:pt x="2838" y="714"/>
                    <a:pt x="2934" y="753"/>
                  </a:cubicBezTo>
                  <a:cubicBezTo>
                    <a:pt x="2974" y="763"/>
                    <a:pt x="3015" y="783"/>
                    <a:pt x="3056" y="814"/>
                  </a:cubicBezTo>
                  <a:cubicBezTo>
                    <a:pt x="3189" y="580"/>
                    <a:pt x="3321" y="345"/>
                    <a:pt x="3463" y="121"/>
                  </a:cubicBezTo>
                  <a:cubicBezTo>
                    <a:pt x="3443" y="111"/>
                    <a:pt x="3413" y="101"/>
                    <a:pt x="3382" y="91"/>
                  </a:cubicBezTo>
                  <a:cubicBezTo>
                    <a:pt x="3229" y="28"/>
                    <a:pt x="3045" y="1"/>
                    <a:pt x="28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rot="669672">
              <a:off x="931970" y="1872234"/>
              <a:ext cx="55727" cy="70677"/>
            </a:xfrm>
            <a:custGeom>
              <a:avLst/>
              <a:gdLst/>
              <a:ahLst/>
              <a:cxnLst/>
              <a:rect l="l" t="t" r="r" b="b"/>
              <a:pathLst>
                <a:path w="958" h="1215" extrusionOk="0">
                  <a:moveTo>
                    <a:pt x="717" y="0"/>
                  </a:moveTo>
                  <a:cubicBezTo>
                    <a:pt x="464" y="0"/>
                    <a:pt x="225" y="147"/>
                    <a:pt x="123" y="389"/>
                  </a:cubicBezTo>
                  <a:cubicBezTo>
                    <a:pt x="1" y="705"/>
                    <a:pt x="154" y="1072"/>
                    <a:pt x="469" y="1203"/>
                  </a:cubicBezTo>
                  <a:cubicBezTo>
                    <a:pt x="480" y="1203"/>
                    <a:pt x="480" y="1214"/>
                    <a:pt x="480" y="1214"/>
                  </a:cubicBezTo>
                  <a:cubicBezTo>
                    <a:pt x="622" y="816"/>
                    <a:pt x="775" y="429"/>
                    <a:pt x="958" y="53"/>
                  </a:cubicBezTo>
                  <a:cubicBezTo>
                    <a:pt x="958" y="53"/>
                    <a:pt x="948" y="53"/>
                    <a:pt x="948" y="42"/>
                  </a:cubicBezTo>
                  <a:cubicBezTo>
                    <a:pt x="872" y="14"/>
                    <a:pt x="794" y="0"/>
                    <a:pt x="717"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rot="669672">
              <a:off x="1019009" y="1626732"/>
              <a:ext cx="212147" cy="203130"/>
            </a:xfrm>
            <a:custGeom>
              <a:avLst/>
              <a:gdLst/>
              <a:ahLst/>
              <a:cxnLst/>
              <a:rect l="l" t="t" r="r" b="b"/>
              <a:pathLst>
                <a:path w="3647" h="3492" extrusionOk="0">
                  <a:moveTo>
                    <a:pt x="831" y="0"/>
                  </a:moveTo>
                  <a:cubicBezTo>
                    <a:pt x="436" y="0"/>
                    <a:pt x="163" y="19"/>
                    <a:pt x="163" y="19"/>
                  </a:cubicBezTo>
                  <a:cubicBezTo>
                    <a:pt x="163" y="19"/>
                    <a:pt x="0" y="2656"/>
                    <a:pt x="784" y="3430"/>
                  </a:cubicBezTo>
                  <a:lnTo>
                    <a:pt x="845" y="3492"/>
                  </a:lnTo>
                  <a:cubicBezTo>
                    <a:pt x="998" y="3268"/>
                    <a:pt x="1151" y="3054"/>
                    <a:pt x="1314" y="2850"/>
                  </a:cubicBezTo>
                  <a:cubicBezTo>
                    <a:pt x="1284" y="2819"/>
                    <a:pt x="1243" y="2789"/>
                    <a:pt x="1212" y="2758"/>
                  </a:cubicBezTo>
                  <a:cubicBezTo>
                    <a:pt x="743" y="2290"/>
                    <a:pt x="835" y="691"/>
                    <a:pt x="835" y="691"/>
                  </a:cubicBezTo>
                  <a:cubicBezTo>
                    <a:pt x="835" y="691"/>
                    <a:pt x="1004" y="679"/>
                    <a:pt x="1247" y="679"/>
                  </a:cubicBezTo>
                  <a:cubicBezTo>
                    <a:pt x="1753" y="679"/>
                    <a:pt x="2586" y="731"/>
                    <a:pt x="2902" y="1047"/>
                  </a:cubicBezTo>
                  <a:cubicBezTo>
                    <a:pt x="2943" y="1078"/>
                    <a:pt x="2974" y="1119"/>
                    <a:pt x="2995" y="1149"/>
                  </a:cubicBezTo>
                  <a:cubicBezTo>
                    <a:pt x="3208" y="986"/>
                    <a:pt x="3422" y="834"/>
                    <a:pt x="3646" y="681"/>
                  </a:cubicBezTo>
                  <a:cubicBezTo>
                    <a:pt x="3626" y="660"/>
                    <a:pt x="3595" y="640"/>
                    <a:pt x="3575" y="610"/>
                  </a:cubicBezTo>
                  <a:cubicBezTo>
                    <a:pt x="3049" y="85"/>
                    <a:pt x="1666" y="0"/>
                    <a:pt x="83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rot="669672">
              <a:off x="1100402" y="1705448"/>
              <a:ext cx="66372" cy="63464"/>
            </a:xfrm>
            <a:custGeom>
              <a:avLst/>
              <a:gdLst/>
              <a:ahLst/>
              <a:cxnLst/>
              <a:rect l="l" t="t" r="r" b="b"/>
              <a:pathLst>
                <a:path w="1141" h="1091" extrusionOk="0">
                  <a:moveTo>
                    <a:pt x="680" y="1"/>
                  </a:moveTo>
                  <a:cubicBezTo>
                    <a:pt x="519" y="1"/>
                    <a:pt x="362" y="62"/>
                    <a:pt x="245" y="184"/>
                  </a:cubicBezTo>
                  <a:cubicBezTo>
                    <a:pt x="0" y="438"/>
                    <a:pt x="0" y="825"/>
                    <a:pt x="245" y="1070"/>
                  </a:cubicBezTo>
                  <a:cubicBezTo>
                    <a:pt x="245" y="1080"/>
                    <a:pt x="254" y="1080"/>
                    <a:pt x="254" y="1090"/>
                  </a:cubicBezTo>
                  <a:cubicBezTo>
                    <a:pt x="530" y="775"/>
                    <a:pt x="825" y="479"/>
                    <a:pt x="1141" y="204"/>
                  </a:cubicBezTo>
                  <a:cubicBezTo>
                    <a:pt x="1130" y="194"/>
                    <a:pt x="1130" y="194"/>
                    <a:pt x="1130" y="184"/>
                  </a:cubicBezTo>
                  <a:cubicBezTo>
                    <a:pt x="1003" y="62"/>
                    <a:pt x="840" y="1"/>
                    <a:pt x="680"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5"/>
            <p:cNvSpPr/>
            <p:nvPr/>
          </p:nvSpPr>
          <p:spPr>
            <a:xfrm rot="669672">
              <a:off x="1237495" y="1503885"/>
              <a:ext cx="239370" cy="201502"/>
            </a:xfrm>
            <a:custGeom>
              <a:avLst/>
              <a:gdLst/>
              <a:ahLst/>
              <a:cxnLst/>
              <a:rect l="l" t="t" r="r" b="b"/>
              <a:pathLst>
                <a:path w="4115" h="3464" extrusionOk="0">
                  <a:moveTo>
                    <a:pt x="1161" y="1"/>
                  </a:moveTo>
                  <a:cubicBezTo>
                    <a:pt x="1161" y="1"/>
                    <a:pt x="0" y="2374"/>
                    <a:pt x="418" y="3382"/>
                  </a:cubicBezTo>
                  <a:cubicBezTo>
                    <a:pt x="428" y="3413"/>
                    <a:pt x="448" y="3443"/>
                    <a:pt x="459" y="3464"/>
                  </a:cubicBezTo>
                  <a:cubicBezTo>
                    <a:pt x="683" y="3321"/>
                    <a:pt x="907" y="3178"/>
                    <a:pt x="1141" y="3046"/>
                  </a:cubicBezTo>
                  <a:lnTo>
                    <a:pt x="1080" y="2924"/>
                  </a:lnTo>
                  <a:cubicBezTo>
                    <a:pt x="825" y="2313"/>
                    <a:pt x="1528" y="877"/>
                    <a:pt x="1528" y="877"/>
                  </a:cubicBezTo>
                  <a:cubicBezTo>
                    <a:pt x="1528" y="877"/>
                    <a:pt x="3035" y="1386"/>
                    <a:pt x="3300" y="1997"/>
                  </a:cubicBezTo>
                  <a:cubicBezTo>
                    <a:pt x="3310" y="2038"/>
                    <a:pt x="3331" y="2089"/>
                    <a:pt x="3341" y="2130"/>
                  </a:cubicBezTo>
                  <a:cubicBezTo>
                    <a:pt x="3596" y="2058"/>
                    <a:pt x="3850" y="1987"/>
                    <a:pt x="4115" y="1936"/>
                  </a:cubicBezTo>
                  <a:cubicBezTo>
                    <a:pt x="4105" y="1906"/>
                    <a:pt x="4094" y="1885"/>
                    <a:pt x="4084" y="1854"/>
                  </a:cubicBezTo>
                  <a:cubicBezTo>
                    <a:pt x="3657" y="836"/>
                    <a:pt x="1161" y="1"/>
                    <a:pt x="116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rot="669672">
              <a:off x="1318204" y="1614715"/>
              <a:ext cx="75330" cy="51422"/>
            </a:xfrm>
            <a:custGeom>
              <a:avLst/>
              <a:gdLst/>
              <a:ahLst/>
              <a:cxnLst/>
              <a:rect l="l" t="t" r="r" b="b"/>
              <a:pathLst>
                <a:path w="1295" h="884" extrusionOk="0">
                  <a:moveTo>
                    <a:pt x="706" y="1"/>
                  </a:moveTo>
                  <a:cubicBezTo>
                    <a:pt x="627" y="1"/>
                    <a:pt x="546" y="16"/>
                    <a:pt x="469" y="49"/>
                  </a:cubicBezTo>
                  <a:cubicBezTo>
                    <a:pt x="143" y="181"/>
                    <a:pt x="0" y="547"/>
                    <a:pt x="133" y="873"/>
                  </a:cubicBezTo>
                  <a:lnTo>
                    <a:pt x="133" y="884"/>
                  </a:lnTo>
                  <a:cubicBezTo>
                    <a:pt x="510" y="700"/>
                    <a:pt x="897" y="537"/>
                    <a:pt x="1294" y="405"/>
                  </a:cubicBezTo>
                  <a:cubicBezTo>
                    <a:pt x="1284" y="395"/>
                    <a:pt x="1284" y="395"/>
                    <a:pt x="1284" y="384"/>
                  </a:cubicBezTo>
                  <a:cubicBezTo>
                    <a:pt x="1184" y="146"/>
                    <a:pt x="951" y="1"/>
                    <a:pt x="706"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35"/>
          <p:cNvSpPr txBox="1">
            <a:spLocks noGrp="1"/>
          </p:cNvSpPr>
          <p:nvPr>
            <p:ph type="title"/>
          </p:nvPr>
        </p:nvSpPr>
        <p:spPr>
          <a:xfrm>
            <a:off x="5930145" y="1478515"/>
            <a:ext cx="11409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3</a:t>
            </a:r>
          </a:p>
        </p:txBody>
      </p:sp>
      <p:sp>
        <p:nvSpPr>
          <p:cNvPr id="716" name="Google Shape;716;p35"/>
          <p:cNvSpPr txBox="1">
            <a:spLocks noGrp="1"/>
          </p:cNvSpPr>
          <p:nvPr>
            <p:ph type="subTitle" idx="1"/>
          </p:nvPr>
        </p:nvSpPr>
        <p:spPr>
          <a:xfrm>
            <a:off x="1737430" y="1692628"/>
            <a:ext cx="2002800" cy="39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dirty="0">
                <a:solidFill>
                  <a:schemeClr val="tx1"/>
                </a:solidFill>
              </a:rPr>
              <a:t>MMR</a:t>
            </a:r>
            <a:r>
              <a:rPr lang="en-US" altLang="en-GB" dirty="0"/>
              <a:t> </a:t>
            </a:r>
          </a:p>
        </p:txBody>
      </p:sp>
      <p:sp>
        <p:nvSpPr>
          <p:cNvPr id="718" name="Google Shape;718;p35"/>
          <p:cNvSpPr txBox="1">
            <a:spLocks noGrp="1"/>
          </p:cNvSpPr>
          <p:nvPr>
            <p:ph type="subTitle" idx="2"/>
          </p:nvPr>
        </p:nvSpPr>
        <p:spPr>
          <a:xfrm>
            <a:off x="7150805" y="4060350"/>
            <a:ext cx="2002800" cy="39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sz="1800"/>
              <a:t>Meningococcal</a:t>
            </a:r>
          </a:p>
        </p:txBody>
      </p:sp>
      <p:sp>
        <p:nvSpPr>
          <p:cNvPr id="720" name="Google Shape;720;p35"/>
          <p:cNvSpPr txBox="1">
            <a:spLocks noGrp="1"/>
          </p:cNvSpPr>
          <p:nvPr>
            <p:ph type="title" idx="3"/>
          </p:nvPr>
        </p:nvSpPr>
        <p:spPr>
          <a:xfrm>
            <a:off x="3410525" y="1467870"/>
            <a:ext cx="11409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2</a:t>
            </a:r>
          </a:p>
        </p:txBody>
      </p:sp>
      <p:sp>
        <p:nvSpPr>
          <p:cNvPr id="721" name="Google Shape;721;p35"/>
          <p:cNvSpPr txBox="1">
            <a:spLocks noGrp="1"/>
          </p:cNvSpPr>
          <p:nvPr>
            <p:ph type="subTitle" idx="4"/>
          </p:nvPr>
        </p:nvSpPr>
        <p:spPr>
          <a:xfrm>
            <a:off x="7104549" y="1643778"/>
            <a:ext cx="2002800" cy="39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sz="1800" dirty="0">
                <a:solidFill>
                  <a:schemeClr val="tx1"/>
                </a:solidFill>
              </a:rPr>
              <a:t>pneumococcal</a:t>
            </a:r>
          </a:p>
        </p:txBody>
      </p:sp>
      <p:sp>
        <p:nvSpPr>
          <p:cNvPr id="724" name="Google Shape;724;p35"/>
          <p:cNvSpPr txBox="1">
            <a:spLocks noGrp="1"/>
          </p:cNvSpPr>
          <p:nvPr>
            <p:ph type="subTitle" idx="5"/>
          </p:nvPr>
        </p:nvSpPr>
        <p:spPr>
          <a:xfrm>
            <a:off x="4662885" y="1654335"/>
            <a:ext cx="2002800" cy="39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a:t>Tdap</a:t>
            </a:r>
          </a:p>
        </p:txBody>
      </p:sp>
      <p:sp>
        <p:nvSpPr>
          <p:cNvPr id="723" name="Google Shape;723;p35"/>
          <p:cNvSpPr txBox="1">
            <a:spLocks noGrp="1"/>
          </p:cNvSpPr>
          <p:nvPr>
            <p:ph type="title" idx="6"/>
          </p:nvPr>
        </p:nvSpPr>
        <p:spPr>
          <a:xfrm>
            <a:off x="544135" y="3847190"/>
            <a:ext cx="11409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4</a:t>
            </a:r>
          </a:p>
        </p:txBody>
      </p:sp>
      <p:grpSp>
        <p:nvGrpSpPr>
          <p:cNvPr id="727" name="Google Shape;727;p35"/>
          <p:cNvGrpSpPr/>
          <p:nvPr/>
        </p:nvGrpSpPr>
        <p:grpSpPr>
          <a:xfrm>
            <a:off x="393948" y="1233843"/>
            <a:ext cx="1299545" cy="1298972"/>
            <a:chOff x="704004" y="1472347"/>
            <a:chExt cx="1548183" cy="1547500"/>
          </a:xfrm>
        </p:grpSpPr>
        <p:sp>
          <p:nvSpPr>
            <p:cNvPr id="728" name="Google Shape;728;p35"/>
            <p:cNvSpPr/>
            <p:nvPr/>
          </p:nvSpPr>
          <p:spPr>
            <a:xfrm rot="669672">
              <a:off x="1494452" y="1493106"/>
              <a:ext cx="231110" cy="170090"/>
            </a:xfrm>
            <a:custGeom>
              <a:avLst/>
              <a:gdLst/>
              <a:ahLst/>
              <a:cxnLst/>
              <a:rect l="l" t="t" r="r" b="b"/>
              <a:pathLst>
                <a:path w="3973" h="2924" extrusionOk="0">
                  <a:moveTo>
                    <a:pt x="1986" y="0"/>
                  </a:moveTo>
                  <a:cubicBezTo>
                    <a:pt x="1986" y="0"/>
                    <a:pt x="0" y="1742"/>
                    <a:pt x="0" y="2842"/>
                  </a:cubicBezTo>
                  <a:lnTo>
                    <a:pt x="0" y="2924"/>
                  </a:lnTo>
                  <a:cubicBezTo>
                    <a:pt x="265" y="2883"/>
                    <a:pt x="530" y="2842"/>
                    <a:pt x="795" y="2811"/>
                  </a:cubicBezTo>
                  <a:cubicBezTo>
                    <a:pt x="784" y="2761"/>
                    <a:pt x="784" y="2720"/>
                    <a:pt x="784" y="2669"/>
                  </a:cubicBezTo>
                  <a:cubicBezTo>
                    <a:pt x="784" y="2007"/>
                    <a:pt x="1986" y="948"/>
                    <a:pt x="1986" y="948"/>
                  </a:cubicBezTo>
                  <a:cubicBezTo>
                    <a:pt x="1986" y="948"/>
                    <a:pt x="3188" y="2007"/>
                    <a:pt x="3188" y="2669"/>
                  </a:cubicBezTo>
                  <a:cubicBezTo>
                    <a:pt x="3188" y="2720"/>
                    <a:pt x="3188" y="2761"/>
                    <a:pt x="3178" y="2811"/>
                  </a:cubicBezTo>
                  <a:cubicBezTo>
                    <a:pt x="3443" y="2842"/>
                    <a:pt x="3708" y="2883"/>
                    <a:pt x="3972" y="2924"/>
                  </a:cubicBezTo>
                  <a:lnTo>
                    <a:pt x="3972" y="2842"/>
                  </a:lnTo>
                  <a:cubicBezTo>
                    <a:pt x="3972" y="1742"/>
                    <a:pt x="1986" y="0"/>
                    <a:pt x="198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rot="669672">
              <a:off x="1562848" y="1615235"/>
              <a:ext cx="72306" cy="37403"/>
            </a:xfrm>
            <a:custGeom>
              <a:avLst/>
              <a:gdLst/>
              <a:ahLst/>
              <a:cxnLst/>
              <a:rect l="l" t="t" r="r" b="b"/>
              <a:pathLst>
                <a:path w="1243" h="643" extrusionOk="0">
                  <a:moveTo>
                    <a:pt x="621" y="1"/>
                  </a:moveTo>
                  <a:cubicBezTo>
                    <a:pt x="275" y="1"/>
                    <a:pt x="0" y="276"/>
                    <a:pt x="0" y="622"/>
                  </a:cubicBezTo>
                  <a:lnTo>
                    <a:pt x="0" y="643"/>
                  </a:lnTo>
                  <a:cubicBezTo>
                    <a:pt x="204" y="632"/>
                    <a:pt x="408" y="622"/>
                    <a:pt x="621" y="622"/>
                  </a:cubicBezTo>
                  <a:cubicBezTo>
                    <a:pt x="835" y="622"/>
                    <a:pt x="1039" y="632"/>
                    <a:pt x="1243" y="643"/>
                  </a:cubicBezTo>
                  <a:lnTo>
                    <a:pt x="1243" y="622"/>
                  </a:lnTo>
                  <a:cubicBezTo>
                    <a:pt x="1243" y="276"/>
                    <a:pt x="967" y="1"/>
                    <a:pt x="62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rot="669672">
              <a:off x="1712599" y="1596438"/>
              <a:ext cx="239370" cy="201502"/>
            </a:xfrm>
            <a:custGeom>
              <a:avLst/>
              <a:gdLst/>
              <a:ahLst/>
              <a:cxnLst/>
              <a:rect l="l" t="t" r="r" b="b"/>
              <a:pathLst>
                <a:path w="4115" h="3464" extrusionOk="0">
                  <a:moveTo>
                    <a:pt x="2943" y="1"/>
                  </a:moveTo>
                  <a:cubicBezTo>
                    <a:pt x="2943" y="1"/>
                    <a:pt x="448" y="856"/>
                    <a:pt x="30" y="1865"/>
                  </a:cubicBezTo>
                  <a:cubicBezTo>
                    <a:pt x="21" y="1895"/>
                    <a:pt x="0" y="1926"/>
                    <a:pt x="0" y="1946"/>
                  </a:cubicBezTo>
                  <a:cubicBezTo>
                    <a:pt x="254" y="2007"/>
                    <a:pt x="519" y="2068"/>
                    <a:pt x="774" y="2139"/>
                  </a:cubicBezTo>
                  <a:cubicBezTo>
                    <a:pt x="784" y="2099"/>
                    <a:pt x="795" y="2048"/>
                    <a:pt x="815" y="2007"/>
                  </a:cubicBezTo>
                  <a:cubicBezTo>
                    <a:pt x="1069" y="1396"/>
                    <a:pt x="2587" y="876"/>
                    <a:pt x="2587" y="876"/>
                  </a:cubicBezTo>
                  <a:cubicBezTo>
                    <a:pt x="2587" y="876"/>
                    <a:pt x="3289" y="2313"/>
                    <a:pt x="3035" y="2924"/>
                  </a:cubicBezTo>
                  <a:cubicBezTo>
                    <a:pt x="3015" y="2974"/>
                    <a:pt x="2994" y="3015"/>
                    <a:pt x="2974" y="3056"/>
                  </a:cubicBezTo>
                  <a:cubicBezTo>
                    <a:pt x="3208" y="3178"/>
                    <a:pt x="3432" y="3321"/>
                    <a:pt x="3656" y="3463"/>
                  </a:cubicBezTo>
                  <a:cubicBezTo>
                    <a:pt x="3667" y="3443"/>
                    <a:pt x="3687" y="3413"/>
                    <a:pt x="3697" y="3382"/>
                  </a:cubicBezTo>
                  <a:cubicBezTo>
                    <a:pt x="4115" y="2374"/>
                    <a:pt x="2943" y="1"/>
                    <a:pt x="29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rot="669672">
              <a:off x="1782125" y="1705654"/>
              <a:ext cx="75330" cy="51422"/>
            </a:xfrm>
            <a:custGeom>
              <a:avLst/>
              <a:gdLst/>
              <a:ahLst/>
              <a:cxnLst/>
              <a:rect l="l" t="t" r="r" b="b"/>
              <a:pathLst>
                <a:path w="1295" h="884" extrusionOk="0">
                  <a:moveTo>
                    <a:pt x="589" y="0"/>
                  </a:moveTo>
                  <a:cubicBezTo>
                    <a:pt x="344" y="0"/>
                    <a:pt x="111" y="146"/>
                    <a:pt x="11" y="384"/>
                  </a:cubicBezTo>
                  <a:cubicBezTo>
                    <a:pt x="1" y="394"/>
                    <a:pt x="1" y="394"/>
                    <a:pt x="1" y="405"/>
                  </a:cubicBezTo>
                  <a:cubicBezTo>
                    <a:pt x="398" y="537"/>
                    <a:pt x="785" y="700"/>
                    <a:pt x="1162" y="883"/>
                  </a:cubicBezTo>
                  <a:lnTo>
                    <a:pt x="1162" y="863"/>
                  </a:lnTo>
                  <a:cubicBezTo>
                    <a:pt x="1294" y="547"/>
                    <a:pt x="1141" y="181"/>
                    <a:pt x="826" y="48"/>
                  </a:cubicBezTo>
                  <a:cubicBezTo>
                    <a:pt x="749" y="16"/>
                    <a:pt x="668" y="0"/>
                    <a:pt x="5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rot="669672">
              <a:off x="1894687" y="1797722"/>
              <a:ext cx="211507" cy="203072"/>
            </a:xfrm>
            <a:custGeom>
              <a:avLst/>
              <a:gdLst/>
              <a:ahLst/>
              <a:cxnLst/>
              <a:rect l="l" t="t" r="r" b="b"/>
              <a:pathLst>
                <a:path w="3636" h="3491" extrusionOk="0">
                  <a:moveTo>
                    <a:pt x="2851" y="1"/>
                  </a:moveTo>
                  <a:cubicBezTo>
                    <a:pt x="2022" y="1"/>
                    <a:pt x="596" y="83"/>
                    <a:pt x="61" y="618"/>
                  </a:cubicBezTo>
                  <a:cubicBezTo>
                    <a:pt x="41" y="649"/>
                    <a:pt x="20" y="669"/>
                    <a:pt x="0" y="689"/>
                  </a:cubicBezTo>
                  <a:cubicBezTo>
                    <a:pt x="213" y="842"/>
                    <a:pt x="428" y="995"/>
                    <a:pt x="641" y="1158"/>
                  </a:cubicBezTo>
                  <a:cubicBezTo>
                    <a:pt x="662" y="1128"/>
                    <a:pt x="702" y="1087"/>
                    <a:pt x="733" y="1056"/>
                  </a:cubicBezTo>
                  <a:cubicBezTo>
                    <a:pt x="1060" y="729"/>
                    <a:pt x="1935" y="680"/>
                    <a:pt x="2436" y="680"/>
                  </a:cubicBezTo>
                  <a:cubicBezTo>
                    <a:pt x="2654" y="680"/>
                    <a:pt x="2800" y="689"/>
                    <a:pt x="2800" y="689"/>
                  </a:cubicBezTo>
                  <a:cubicBezTo>
                    <a:pt x="2800" y="689"/>
                    <a:pt x="2902" y="2289"/>
                    <a:pt x="2434" y="2757"/>
                  </a:cubicBezTo>
                  <a:cubicBezTo>
                    <a:pt x="2393" y="2787"/>
                    <a:pt x="2363" y="2818"/>
                    <a:pt x="2322" y="2848"/>
                  </a:cubicBezTo>
                  <a:cubicBezTo>
                    <a:pt x="2495" y="3052"/>
                    <a:pt x="2648" y="3266"/>
                    <a:pt x="2800" y="3490"/>
                  </a:cubicBezTo>
                  <a:lnTo>
                    <a:pt x="2861" y="3429"/>
                  </a:lnTo>
                  <a:cubicBezTo>
                    <a:pt x="3635" y="2655"/>
                    <a:pt x="3472" y="17"/>
                    <a:pt x="3472" y="17"/>
                  </a:cubicBezTo>
                  <a:cubicBezTo>
                    <a:pt x="3472" y="17"/>
                    <a:pt x="3221" y="1"/>
                    <a:pt x="285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rot="669672">
              <a:off x="1956225" y="1873117"/>
              <a:ext cx="66430" cy="62824"/>
            </a:xfrm>
            <a:custGeom>
              <a:avLst/>
              <a:gdLst/>
              <a:ahLst/>
              <a:cxnLst/>
              <a:rect l="l" t="t" r="r" b="b"/>
              <a:pathLst>
                <a:path w="1142" h="1080" extrusionOk="0">
                  <a:moveTo>
                    <a:pt x="454" y="0"/>
                  </a:moveTo>
                  <a:cubicBezTo>
                    <a:pt x="293" y="0"/>
                    <a:pt x="133" y="61"/>
                    <a:pt x="10" y="184"/>
                  </a:cubicBezTo>
                  <a:cubicBezTo>
                    <a:pt x="1" y="184"/>
                    <a:pt x="1" y="193"/>
                    <a:pt x="1" y="193"/>
                  </a:cubicBezTo>
                  <a:cubicBezTo>
                    <a:pt x="306" y="469"/>
                    <a:pt x="601" y="774"/>
                    <a:pt x="876" y="1080"/>
                  </a:cubicBezTo>
                  <a:cubicBezTo>
                    <a:pt x="886" y="1080"/>
                    <a:pt x="886" y="1069"/>
                    <a:pt x="897" y="1069"/>
                  </a:cubicBezTo>
                  <a:cubicBezTo>
                    <a:pt x="1141" y="825"/>
                    <a:pt x="1141" y="428"/>
                    <a:pt x="897" y="184"/>
                  </a:cubicBezTo>
                  <a:cubicBezTo>
                    <a:pt x="775" y="61"/>
                    <a:pt x="614" y="0"/>
                    <a:pt x="454"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rot="669672">
              <a:off x="2017534" y="2025696"/>
              <a:ext cx="201502" cy="220407"/>
            </a:xfrm>
            <a:custGeom>
              <a:avLst/>
              <a:gdLst/>
              <a:ahLst/>
              <a:cxnLst/>
              <a:rect l="l" t="t" r="r" b="b"/>
              <a:pathLst>
                <a:path w="3464" h="3789" extrusionOk="0">
                  <a:moveTo>
                    <a:pt x="624" y="1"/>
                  </a:moveTo>
                  <a:cubicBezTo>
                    <a:pt x="421" y="1"/>
                    <a:pt x="236" y="27"/>
                    <a:pt x="82" y="91"/>
                  </a:cubicBezTo>
                  <a:cubicBezTo>
                    <a:pt x="52" y="102"/>
                    <a:pt x="21" y="111"/>
                    <a:pt x="0" y="132"/>
                  </a:cubicBezTo>
                  <a:cubicBezTo>
                    <a:pt x="143" y="346"/>
                    <a:pt x="286" y="580"/>
                    <a:pt x="408" y="814"/>
                  </a:cubicBezTo>
                  <a:cubicBezTo>
                    <a:pt x="449" y="784"/>
                    <a:pt x="489" y="763"/>
                    <a:pt x="541" y="753"/>
                  </a:cubicBezTo>
                  <a:cubicBezTo>
                    <a:pt x="634" y="714"/>
                    <a:pt x="748" y="698"/>
                    <a:pt x="872" y="698"/>
                  </a:cubicBezTo>
                  <a:cubicBezTo>
                    <a:pt x="1559" y="698"/>
                    <a:pt x="2587" y="1201"/>
                    <a:pt x="2587" y="1201"/>
                  </a:cubicBezTo>
                  <a:cubicBezTo>
                    <a:pt x="2587" y="1201"/>
                    <a:pt x="2068" y="2709"/>
                    <a:pt x="1457" y="2963"/>
                  </a:cubicBezTo>
                  <a:cubicBezTo>
                    <a:pt x="1416" y="2983"/>
                    <a:pt x="1365" y="3004"/>
                    <a:pt x="1324" y="3014"/>
                  </a:cubicBezTo>
                  <a:cubicBezTo>
                    <a:pt x="1396" y="3269"/>
                    <a:pt x="1467" y="3524"/>
                    <a:pt x="1518" y="3788"/>
                  </a:cubicBezTo>
                  <a:cubicBezTo>
                    <a:pt x="1548" y="3778"/>
                    <a:pt x="1569" y="3768"/>
                    <a:pt x="1600" y="3757"/>
                  </a:cubicBezTo>
                  <a:cubicBezTo>
                    <a:pt x="2618" y="3340"/>
                    <a:pt x="3463" y="835"/>
                    <a:pt x="3463" y="835"/>
                  </a:cubicBezTo>
                  <a:cubicBezTo>
                    <a:pt x="3463" y="835"/>
                    <a:pt x="1758" y="1"/>
                    <a:pt x="624"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rot="669672">
              <a:off x="2057646" y="2092257"/>
              <a:ext cx="56367" cy="70386"/>
            </a:xfrm>
            <a:custGeom>
              <a:avLst/>
              <a:gdLst/>
              <a:ahLst/>
              <a:cxnLst/>
              <a:rect l="l" t="t" r="r" b="b"/>
              <a:pathLst>
                <a:path w="969" h="1210" extrusionOk="0">
                  <a:moveTo>
                    <a:pt x="257" y="1"/>
                  </a:moveTo>
                  <a:cubicBezTo>
                    <a:pt x="178" y="1"/>
                    <a:pt x="98" y="16"/>
                    <a:pt x="21" y="48"/>
                  </a:cubicBezTo>
                  <a:cubicBezTo>
                    <a:pt x="11" y="58"/>
                    <a:pt x="11" y="58"/>
                    <a:pt x="1" y="58"/>
                  </a:cubicBezTo>
                  <a:cubicBezTo>
                    <a:pt x="184" y="435"/>
                    <a:pt x="347" y="822"/>
                    <a:pt x="480" y="1209"/>
                  </a:cubicBezTo>
                  <a:lnTo>
                    <a:pt x="500" y="1209"/>
                  </a:lnTo>
                  <a:cubicBezTo>
                    <a:pt x="815" y="1077"/>
                    <a:pt x="969" y="710"/>
                    <a:pt x="836" y="395"/>
                  </a:cubicBezTo>
                  <a:cubicBezTo>
                    <a:pt x="736" y="148"/>
                    <a:pt x="502" y="1"/>
                    <a:pt x="25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rot="669672">
              <a:off x="2060824" y="2261937"/>
              <a:ext cx="170671" cy="230470"/>
            </a:xfrm>
            <a:custGeom>
              <a:avLst/>
              <a:gdLst/>
              <a:ahLst/>
              <a:cxnLst/>
              <a:rect l="l" t="t" r="r" b="b"/>
              <a:pathLst>
                <a:path w="2934" h="3962" extrusionOk="0">
                  <a:moveTo>
                    <a:pt x="1" y="0"/>
                  </a:moveTo>
                  <a:cubicBezTo>
                    <a:pt x="51" y="254"/>
                    <a:pt x="92" y="519"/>
                    <a:pt x="123" y="784"/>
                  </a:cubicBezTo>
                  <a:lnTo>
                    <a:pt x="255" y="784"/>
                  </a:lnTo>
                  <a:cubicBezTo>
                    <a:pt x="917" y="784"/>
                    <a:pt x="1976" y="1976"/>
                    <a:pt x="1976" y="1976"/>
                  </a:cubicBezTo>
                  <a:cubicBezTo>
                    <a:pt x="1976" y="1976"/>
                    <a:pt x="927" y="3178"/>
                    <a:pt x="265" y="3187"/>
                  </a:cubicBezTo>
                  <a:cubicBezTo>
                    <a:pt x="214" y="3187"/>
                    <a:pt x="164" y="3178"/>
                    <a:pt x="123" y="3178"/>
                  </a:cubicBezTo>
                  <a:cubicBezTo>
                    <a:pt x="92" y="3443"/>
                    <a:pt x="51" y="3707"/>
                    <a:pt x="1" y="3962"/>
                  </a:cubicBezTo>
                  <a:lnTo>
                    <a:pt x="92" y="3962"/>
                  </a:lnTo>
                  <a:cubicBezTo>
                    <a:pt x="1192" y="3962"/>
                    <a:pt x="2934" y="1976"/>
                    <a:pt x="2934" y="1976"/>
                  </a:cubicBezTo>
                  <a:cubicBezTo>
                    <a:pt x="2934" y="1976"/>
                    <a:pt x="1182" y="0"/>
                    <a:pt x="9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rot="669672">
              <a:off x="2071381" y="2329693"/>
              <a:ext cx="37985" cy="72945"/>
            </a:xfrm>
            <a:custGeom>
              <a:avLst/>
              <a:gdLst/>
              <a:ahLst/>
              <a:cxnLst/>
              <a:rect l="l" t="t" r="r" b="b"/>
              <a:pathLst>
                <a:path w="653" h="1254" extrusionOk="0">
                  <a:moveTo>
                    <a:pt x="1" y="0"/>
                  </a:moveTo>
                  <a:cubicBezTo>
                    <a:pt x="21" y="215"/>
                    <a:pt x="21" y="428"/>
                    <a:pt x="21" y="632"/>
                  </a:cubicBezTo>
                  <a:cubicBezTo>
                    <a:pt x="21" y="846"/>
                    <a:pt x="21" y="1050"/>
                    <a:pt x="10" y="1253"/>
                  </a:cubicBezTo>
                  <a:lnTo>
                    <a:pt x="21" y="1253"/>
                  </a:lnTo>
                  <a:cubicBezTo>
                    <a:pt x="367" y="1253"/>
                    <a:pt x="652" y="968"/>
                    <a:pt x="652" y="622"/>
                  </a:cubicBezTo>
                  <a:cubicBezTo>
                    <a:pt x="652" y="285"/>
                    <a:pt x="367" y="0"/>
                    <a:pt x="2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rot="669672">
              <a:off x="1927927" y="2479625"/>
              <a:ext cx="202083" cy="220930"/>
            </a:xfrm>
            <a:custGeom>
              <a:avLst/>
              <a:gdLst/>
              <a:ahLst/>
              <a:cxnLst/>
              <a:rect l="l" t="t" r="r" b="b"/>
              <a:pathLst>
                <a:path w="3474" h="3798" extrusionOk="0">
                  <a:moveTo>
                    <a:pt x="1518" y="0"/>
                  </a:moveTo>
                  <a:cubicBezTo>
                    <a:pt x="1467" y="265"/>
                    <a:pt x="1406" y="520"/>
                    <a:pt x="1335" y="774"/>
                  </a:cubicBezTo>
                  <a:cubicBezTo>
                    <a:pt x="1376" y="785"/>
                    <a:pt x="1416" y="805"/>
                    <a:pt x="1457" y="826"/>
                  </a:cubicBezTo>
                  <a:cubicBezTo>
                    <a:pt x="2078" y="1080"/>
                    <a:pt x="2587" y="2587"/>
                    <a:pt x="2587" y="2587"/>
                  </a:cubicBezTo>
                  <a:cubicBezTo>
                    <a:pt x="2587" y="2587"/>
                    <a:pt x="1560" y="3101"/>
                    <a:pt x="870" y="3101"/>
                  </a:cubicBezTo>
                  <a:cubicBezTo>
                    <a:pt x="747" y="3101"/>
                    <a:pt x="635" y="3084"/>
                    <a:pt x="541" y="3046"/>
                  </a:cubicBezTo>
                  <a:lnTo>
                    <a:pt x="418" y="2985"/>
                  </a:lnTo>
                  <a:cubicBezTo>
                    <a:pt x="286" y="3219"/>
                    <a:pt x="154" y="3443"/>
                    <a:pt x="0" y="3667"/>
                  </a:cubicBezTo>
                  <a:cubicBezTo>
                    <a:pt x="31" y="3677"/>
                    <a:pt x="62" y="3687"/>
                    <a:pt x="93" y="3707"/>
                  </a:cubicBezTo>
                  <a:cubicBezTo>
                    <a:pt x="245" y="3771"/>
                    <a:pt x="429" y="3798"/>
                    <a:pt x="631" y="3798"/>
                  </a:cubicBezTo>
                  <a:cubicBezTo>
                    <a:pt x="1764" y="3798"/>
                    <a:pt x="3474" y="2954"/>
                    <a:pt x="3474" y="2954"/>
                  </a:cubicBezTo>
                  <a:cubicBezTo>
                    <a:pt x="3474" y="2954"/>
                    <a:pt x="2618" y="448"/>
                    <a:pt x="1600" y="31"/>
                  </a:cubicBezTo>
                  <a:cubicBezTo>
                    <a:pt x="1579" y="21"/>
                    <a:pt x="1548" y="11"/>
                    <a:pt x="151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rot="669672">
              <a:off x="1967947" y="2550191"/>
              <a:ext cx="56309" cy="70386"/>
            </a:xfrm>
            <a:custGeom>
              <a:avLst/>
              <a:gdLst/>
              <a:ahLst/>
              <a:cxnLst/>
              <a:rect l="l" t="t" r="r" b="b"/>
              <a:pathLst>
                <a:path w="968" h="1210" extrusionOk="0">
                  <a:moveTo>
                    <a:pt x="478" y="0"/>
                  </a:moveTo>
                  <a:cubicBezTo>
                    <a:pt x="336" y="398"/>
                    <a:pt x="184" y="785"/>
                    <a:pt x="0" y="1152"/>
                  </a:cubicBezTo>
                  <a:lnTo>
                    <a:pt x="10" y="1161"/>
                  </a:lnTo>
                  <a:cubicBezTo>
                    <a:pt x="90" y="1194"/>
                    <a:pt x="172" y="1209"/>
                    <a:pt x="253" y="1209"/>
                  </a:cubicBezTo>
                  <a:cubicBezTo>
                    <a:pt x="502" y="1209"/>
                    <a:pt x="735" y="1064"/>
                    <a:pt x="835" y="826"/>
                  </a:cubicBezTo>
                  <a:cubicBezTo>
                    <a:pt x="967" y="500"/>
                    <a:pt x="815" y="133"/>
                    <a:pt x="4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rot="669672">
              <a:off x="1724600" y="2662553"/>
              <a:ext cx="212147" cy="203014"/>
            </a:xfrm>
            <a:custGeom>
              <a:avLst/>
              <a:gdLst/>
              <a:ahLst/>
              <a:cxnLst/>
              <a:rect l="l" t="t" r="r" b="b"/>
              <a:pathLst>
                <a:path w="3647" h="3490" extrusionOk="0">
                  <a:moveTo>
                    <a:pt x="2802" y="0"/>
                  </a:moveTo>
                  <a:cubicBezTo>
                    <a:pt x="2649" y="224"/>
                    <a:pt x="2496" y="439"/>
                    <a:pt x="2323" y="652"/>
                  </a:cubicBezTo>
                  <a:cubicBezTo>
                    <a:pt x="2364" y="672"/>
                    <a:pt x="2395" y="703"/>
                    <a:pt x="2435" y="744"/>
                  </a:cubicBezTo>
                  <a:cubicBezTo>
                    <a:pt x="2904" y="1213"/>
                    <a:pt x="2802" y="2801"/>
                    <a:pt x="2802" y="2801"/>
                  </a:cubicBezTo>
                  <a:cubicBezTo>
                    <a:pt x="2802" y="2801"/>
                    <a:pt x="2635" y="2813"/>
                    <a:pt x="2394" y="2813"/>
                  </a:cubicBezTo>
                  <a:cubicBezTo>
                    <a:pt x="1887" y="2813"/>
                    <a:pt x="1051" y="2762"/>
                    <a:pt x="734" y="2444"/>
                  </a:cubicBezTo>
                  <a:cubicBezTo>
                    <a:pt x="704" y="2404"/>
                    <a:pt x="673" y="2374"/>
                    <a:pt x="643" y="2333"/>
                  </a:cubicBezTo>
                  <a:cubicBezTo>
                    <a:pt x="439" y="2506"/>
                    <a:pt x="225" y="2659"/>
                    <a:pt x="1" y="2811"/>
                  </a:cubicBezTo>
                  <a:lnTo>
                    <a:pt x="62" y="2872"/>
                  </a:lnTo>
                  <a:cubicBezTo>
                    <a:pt x="597" y="3407"/>
                    <a:pt x="2023" y="3490"/>
                    <a:pt x="2853" y="3490"/>
                  </a:cubicBezTo>
                  <a:cubicBezTo>
                    <a:pt x="3223" y="3490"/>
                    <a:pt x="3474" y="3474"/>
                    <a:pt x="3474" y="3474"/>
                  </a:cubicBezTo>
                  <a:cubicBezTo>
                    <a:pt x="3474" y="3474"/>
                    <a:pt x="3647" y="846"/>
                    <a:pt x="2863" y="72"/>
                  </a:cubicBezTo>
                  <a:cubicBezTo>
                    <a:pt x="2843" y="41"/>
                    <a:pt x="2822" y="21"/>
                    <a:pt x="280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5"/>
            <p:cNvSpPr/>
            <p:nvPr/>
          </p:nvSpPr>
          <p:spPr>
            <a:xfrm rot="669672">
              <a:off x="1788971" y="2723504"/>
              <a:ext cx="66372" cy="63464"/>
            </a:xfrm>
            <a:custGeom>
              <a:avLst/>
              <a:gdLst/>
              <a:ahLst/>
              <a:cxnLst/>
              <a:rect l="l" t="t" r="r" b="b"/>
              <a:pathLst>
                <a:path w="1141" h="1091" extrusionOk="0">
                  <a:moveTo>
                    <a:pt x="887" y="1"/>
                  </a:moveTo>
                  <a:cubicBezTo>
                    <a:pt x="611" y="317"/>
                    <a:pt x="306" y="612"/>
                    <a:pt x="0" y="887"/>
                  </a:cubicBezTo>
                  <a:cubicBezTo>
                    <a:pt x="0" y="897"/>
                    <a:pt x="11" y="897"/>
                    <a:pt x="11" y="908"/>
                  </a:cubicBezTo>
                  <a:cubicBezTo>
                    <a:pt x="133" y="1030"/>
                    <a:pt x="293" y="1091"/>
                    <a:pt x="454" y="1091"/>
                  </a:cubicBezTo>
                  <a:cubicBezTo>
                    <a:pt x="614" y="1091"/>
                    <a:pt x="774" y="1030"/>
                    <a:pt x="897" y="908"/>
                  </a:cubicBezTo>
                  <a:cubicBezTo>
                    <a:pt x="1141" y="663"/>
                    <a:pt x="1141" y="266"/>
                    <a:pt x="897" y="21"/>
                  </a:cubicBezTo>
                  <a:cubicBezTo>
                    <a:pt x="897" y="11"/>
                    <a:pt x="887" y="11"/>
                    <a:pt x="88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5"/>
            <p:cNvSpPr/>
            <p:nvPr/>
          </p:nvSpPr>
          <p:spPr>
            <a:xfrm rot="669672">
              <a:off x="1478257" y="2786911"/>
              <a:ext cx="239429" cy="201443"/>
            </a:xfrm>
            <a:custGeom>
              <a:avLst/>
              <a:gdLst/>
              <a:ahLst/>
              <a:cxnLst/>
              <a:rect l="l" t="t" r="r" b="b"/>
              <a:pathLst>
                <a:path w="4116" h="3463" extrusionOk="0">
                  <a:moveTo>
                    <a:pt x="3658" y="0"/>
                  </a:moveTo>
                  <a:cubicBezTo>
                    <a:pt x="3443" y="143"/>
                    <a:pt x="3209" y="285"/>
                    <a:pt x="2985" y="408"/>
                  </a:cubicBezTo>
                  <a:cubicBezTo>
                    <a:pt x="3006" y="448"/>
                    <a:pt x="3026" y="489"/>
                    <a:pt x="3046" y="540"/>
                  </a:cubicBezTo>
                  <a:cubicBezTo>
                    <a:pt x="3301" y="1151"/>
                    <a:pt x="2588" y="2587"/>
                    <a:pt x="2588" y="2587"/>
                  </a:cubicBezTo>
                  <a:cubicBezTo>
                    <a:pt x="2588" y="2587"/>
                    <a:pt x="1081" y="2068"/>
                    <a:pt x="826" y="1457"/>
                  </a:cubicBezTo>
                  <a:cubicBezTo>
                    <a:pt x="806" y="1416"/>
                    <a:pt x="786" y="1376"/>
                    <a:pt x="775" y="1324"/>
                  </a:cubicBezTo>
                  <a:cubicBezTo>
                    <a:pt x="521" y="1406"/>
                    <a:pt x="266" y="1467"/>
                    <a:pt x="1" y="1518"/>
                  </a:cubicBezTo>
                  <a:cubicBezTo>
                    <a:pt x="12" y="1548"/>
                    <a:pt x="21" y="1579"/>
                    <a:pt x="32" y="1600"/>
                  </a:cubicBezTo>
                  <a:cubicBezTo>
                    <a:pt x="460" y="2618"/>
                    <a:pt x="2954" y="3463"/>
                    <a:pt x="2954" y="3463"/>
                  </a:cubicBezTo>
                  <a:cubicBezTo>
                    <a:pt x="2954" y="3463"/>
                    <a:pt x="4115" y="1090"/>
                    <a:pt x="3698" y="82"/>
                  </a:cubicBezTo>
                  <a:cubicBezTo>
                    <a:pt x="3688" y="52"/>
                    <a:pt x="3678" y="21"/>
                    <a:pt x="365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rot="669672">
              <a:off x="1562323" y="2825707"/>
              <a:ext cx="75330" cy="51422"/>
            </a:xfrm>
            <a:custGeom>
              <a:avLst/>
              <a:gdLst/>
              <a:ahLst/>
              <a:cxnLst/>
              <a:rect l="l" t="t" r="r" b="b"/>
              <a:pathLst>
                <a:path w="1295" h="884" extrusionOk="0">
                  <a:moveTo>
                    <a:pt x="1152" y="0"/>
                  </a:moveTo>
                  <a:cubicBezTo>
                    <a:pt x="775" y="184"/>
                    <a:pt x="399" y="347"/>
                    <a:pt x="1" y="489"/>
                  </a:cubicBezTo>
                  <a:lnTo>
                    <a:pt x="1" y="500"/>
                  </a:lnTo>
                  <a:cubicBezTo>
                    <a:pt x="101" y="738"/>
                    <a:pt x="335" y="883"/>
                    <a:pt x="583" y="883"/>
                  </a:cubicBezTo>
                  <a:cubicBezTo>
                    <a:pt x="664" y="883"/>
                    <a:pt x="746" y="868"/>
                    <a:pt x="826" y="836"/>
                  </a:cubicBezTo>
                  <a:cubicBezTo>
                    <a:pt x="1142" y="704"/>
                    <a:pt x="1295" y="337"/>
                    <a:pt x="1162" y="21"/>
                  </a:cubicBezTo>
                  <a:cubicBezTo>
                    <a:pt x="1162" y="11"/>
                    <a:pt x="1152" y="11"/>
                    <a:pt x="115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rot="669672">
              <a:off x="1232121" y="2828421"/>
              <a:ext cx="231110" cy="170671"/>
            </a:xfrm>
            <a:custGeom>
              <a:avLst/>
              <a:gdLst/>
              <a:ahLst/>
              <a:cxnLst/>
              <a:rect l="l" t="t" r="r" b="b"/>
              <a:pathLst>
                <a:path w="3973" h="2934" extrusionOk="0">
                  <a:moveTo>
                    <a:pt x="3962" y="0"/>
                  </a:moveTo>
                  <a:cubicBezTo>
                    <a:pt x="3708" y="51"/>
                    <a:pt x="3443" y="92"/>
                    <a:pt x="3178" y="123"/>
                  </a:cubicBezTo>
                  <a:cubicBezTo>
                    <a:pt x="3178" y="173"/>
                    <a:pt x="3188" y="214"/>
                    <a:pt x="3188" y="265"/>
                  </a:cubicBezTo>
                  <a:cubicBezTo>
                    <a:pt x="3188" y="927"/>
                    <a:pt x="1986" y="1986"/>
                    <a:pt x="1986" y="1986"/>
                  </a:cubicBezTo>
                  <a:cubicBezTo>
                    <a:pt x="1986" y="1986"/>
                    <a:pt x="785" y="927"/>
                    <a:pt x="785" y="265"/>
                  </a:cubicBezTo>
                  <a:lnTo>
                    <a:pt x="785" y="123"/>
                  </a:lnTo>
                  <a:cubicBezTo>
                    <a:pt x="520" y="92"/>
                    <a:pt x="266" y="62"/>
                    <a:pt x="1" y="10"/>
                  </a:cubicBezTo>
                  <a:lnTo>
                    <a:pt x="1" y="102"/>
                  </a:lnTo>
                  <a:cubicBezTo>
                    <a:pt x="1" y="1192"/>
                    <a:pt x="1986" y="2934"/>
                    <a:pt x="1986" y="2934"/>
                  </a:cubicBezTo>
                  <a:cubicBezTo>
                    <a:pt x="1986" y="2934"/>
                    <a:pt x="3973" y="1192"/>
                    <a:pt x="3962" y="92"/>
                  </a:cubicBezTo>
                  <a:lnTo>
                    <a:pt x="3962" y="0"/>
                  </a:ln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rot="669672">
              <a:off x="1321840" y="2839493"/>
              <a:ext cx="72945" cy="37403"/>
            </a:xfrm>
            <a:custGeom>
              <a:avLst/>
              <a:gdLst/>
              <a:ahLst/>
              <a:cxnLst/>
              <a:rect l="l" t="t" r="r" b="b"/>
              <a:pathLst>
                <a:path w="1254" h="643" extrusionOk="0">
                  <a:moveTo>
                    <a:pt x="1" y="0"/>
                  </a:moveTo>
                  <a:lnTo>
                    <a:pt x="1" y="21"/>
                  </a:lnTo>
                  <a:cubicBezTo>
                    <a:pt x="1" y="367"/>
                    <a:pt x="286" y="642"/>
                    <a:pt x="632" y="642"/>
                  </a:cubicBezTo>
                  <a:cubicBezTo>
                    <a:pt x="979" y="642"/>
                    <a:pt x="1254" y="367"/>
                    <a:pt x="1254" y="21"/>
                  </a:cubicBezTo>
                  <a:lnTo>
                    <a:pt x="1254" y="0"/>
                  </a:lnTo>
                  <a:cubicBezTo>
                    <a:pt x="1040" y="11"/>
                    <a:pt x="826" y="21"/>
                    <a:pt x="612" y="21"/>
                  </a:cubicBezTo>
                  <a:cubicBezTo>
                    <a:pt x="408" y="21"/>
                    <a:pt x="205" y="11"/>
                    <a:pt x="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rot="669672">
              <a:off x="1005601" y="2694249"/>
              <a:ext cx="239370" cy="202083"/>
            </a:xfrm>
            <a:custGeom>
              <a:avLst/>
              <a:gdLst/>
              <a:ahLst/>
              <a:cxnLst/>
              <a:rect l="l" t="t" r="r" b="b"/>
              <a:pathLst>
                <a:path w="4115" h="3474" extrusionOk="0">
                  <a:moveTo>
                    <a:pt x="449" y="1"/>
                  </a:moveTo>
                  <a:lnTo>
                    <a:pt x="418" y="92"/>
                  </a:lnTo>
                  <a:cubicBezTo>
                    <a:pt x="0" y="1101"/>
                    <a:pt x="1161" y="3473"/>
                    <a:pt x="1161" y="3473"/>
                  </a:cubicBezTo>
                  <a:cubicBezTo>
                    <a:pt x="1161" y="3473"/>
                    <a:pt x="3667" y="2618"/>
                    <a:pt x="4084" y="1599"/>
                  </a:cubicBezTo>
                  <a:cubicBezTo>
                    <a:pt x="4095" y="1569"/>
                    <a:pt x="4104" y="1549"/>
                    <a:pt x="4115" y="1518"/>
                  </a:cubicBezTo>
                  <a:cubicBezTo>
                    <a:pt x="3850" y="1467"/>
                    <a:pt x="3595" y="1396"/>
                    <a:pt x="3341" y="1325"/>
                  </a:cubicBezTo>
                  <a:cubicBezTo>
                    <a:pt x="3330" y="1375"/>
                    <a:pt x="3310" y="1416"/>
                    <a:pt x="3290" y="1457"/>
                  </a:cubicBezTo>
                  <a:cubicBezTo>
                    <a:pt x="3045" y="2068"/>
                    <a:pt x="1528" y="2588"/>
                    <a:pt x="1528" y="2588"/>
                  </a:cubicBezTo>
                  <a:cubicBezTo>
                    <a:pt x="1528" y="2588"/>
                    <a:pt x="815" y="1151"/>
                    <a:pt x="1069" y="540"/>
                  </a:cubicBezTo>
                  <a:lnTo>
                    <a:pt x="1131" y="418"/>
                  </a:lnTo>
                  <a:cubicBezTo>
                    <a:pt x="897" y="286"/>
                    <a:pt x="673" y="153"/>
                    <a:pt x="449"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5"/>
            <p:cNvSpPr/>
            <p:nvPr/>
          </p:nvSpPr>
          <p:spPr>
            <a:xfrm rot="669672">
              <a:off x="1099517" y="2735572"/>
              <a:ext cx="75272" cy="51132"/>
            </a:xfrm>
            <a:custGeom>
              <a:avLst/>
              <a:gdLst/>
              <a:ahLst/>
              <a:cxnLst/>
              <a:rect l="l" t="t" r="r" b="b"/>
              <a:pathLst>
                <a:path w="1294" h="879" extrusionOk="0">
                  <a:moveTo>
                    <a:pt x="143" y="1"/>
                  </a:moveTo>
                  <a:lnTo>
                    <a:pt x="133" y="11"/>
                  </a:lnTo>
                  <a:cubicBezTo>
                    <a:pt x="0" y="337"/>
                    <a:pt x="153" y="704"/>
                    <a:pt x="479" y="836"/>
                  </a:cubicBezTo>
                  <a:cubicBezTo>
                    <a:pt x="553" y="864"/>
                    <a:pt x="629" y="878"/>
                    <a:pt x="705" y="878"/>
                  </a:cubicBezTo>
                  <a:cubicBezTo>
                    <a:pt x="953" y="878"/>
                    <a:pt x="1192" y="732"/>
                    <a:pt x="1294" y="490"/>
                  </a:cubicBezTo>
                  <a:lnTo>
                    <a:pt x="1294" y="480"/>
                  </a:lnTo>
                  <a:cubicBezTo>
                    <a:pt x="896" y="337"/>
                    <a:pt x="520" y="184"/>
                    <a:pt x="1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rot="669672">
              <a:off x="850109" y="2491916"/>
              <a:ext cx="212787" cy="202956"/>
            </a:xfrm>
            <a:custGeom>
              <a:avLst/>
              <a:gdLst/>
              <a:ahLst/>
              <a:cxnLst/>
              <a:rect l="l" t="t" r="r" b="b"/>
              <a:pathLst>
                <a:path w="3658" h="3489" extrusionOk="0">
                  <a:moveTo>
                    <a:pt x="846" y="0"/>
                  </a:moveTo>
                  <a:cubicBezTo>
                    <a:pt x="826" y="21"/>
                    <a:pt x="805" y="41"/>
                    <a:pt x="775" y="61"/>
                  </a:cubicBezTo>
                  <a:cubicBezTo>
                    <a:pt x="1" y="845"/>
                    <a:pt x="184" y="3473"/>
                    <a:pt x="184" y="3473"/>
                  </a:cubicBezTo>
                  <a:cubicBezTo>
                    <a:pt x="184" y="3473"/>
                    <a:pt x="432" y="3489"/>
                    <a:pt x="798" y="3489"/>
                  </a:cubicBezTo>
                  <a:cubicBezTo>
                    <a:pt x="1627" y="3489"/>
                    <a:pt x="3059" y="3406"/>
                    <a:pt x="3596" y="2862"/>
                  </a:cubicBezTo>
                  <a:lnTo>
                    <a:pt x="3657" y="2800"/>
                  </a:lnTo>
                  <a:cubicBezTo>
                    <a:pt x="3433" y="2648"/>
                    <a:pt x="3219" y="2495"/>
                    <a:pt x="3005" y="2332"/>
                  </a:cubicBezTo>
                  <a:cubicBezTo>
                    <a:pt x="2985" y="2363"/>
                    <a:pt x="2954" y="2404"/>
                    <a:pt x="2913" y="2434"/>
                  </a:cubicBezTo>
                  <a:cubicBezTo>
                    <a:pt x="2587" y="2760"/>
                    <a:pt x="1716" y="2810"/>
                    <a:pt x="1218" y="2810"/>
                  </a:cubicBezTo>
                  <a:cubicBezTo>
                    <a:pt x="1002" y="2810"/>
                    <a:pt x="856" y="2800"/>
                    <a:pt x="856" y="2800"/>
                  </a:cubicBezTo>
                  <a:cubicBezTo>
                    <a:pt x="856" y="2800"/>
                    <a:pt x="744" y="1202"/>
                    <a:pt x="1213" y="733"/>
                  </a:cubicBezTo>
                  <a:cubicBezTo>
                    <a:pt x="1243" y="702"/>
                    <a:pt x="1284" y="672"/>
                    <a:pt x="1315" y="641"/>
                  </a:cubicBezTo>
                  <a:cubicBezTo>
                    <a:pt x="1152" y="438"/>
                    <a:pt x="999" y="224"/>
                    <a:pt x="84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p:nvPr/>
          </p:nvSpPr>
          <p:spPr>
            <a:xfrm rot="669672">
              <a:off x="934277" y="2556767"/>
              <a:ext cx="67012" cy="62882"/>
            </a:xfrm>
            <a:custGeom>
              <a:avLst/>
              <a:gdLst/>
              <a:ahLst/>
              <a:cxnLst/>
              <a:rect l="l" t="t" r="r" b="b"/>
              <a:pathLst>
                <a:path w="1152" h="1081" extrusionOk="0">
                  <a:moveTo>
                    <a:pt x="265" y="1"/>
                  </a:moveTo>
                  <a:cubicBezTo>
                    <a:pt x="255" y="1"/>
                    <a:pt x="255" y="11"/>
                    <a:pt x="245" y="11"/>
                  </a:cubicBezTo>
                  <a:cubicBezTo>
                    <a:pt x="0" y="255"/>
                    <a:pt x="0" y="653"/>
                    <a:pt x="245" y="897"/>
                  </a:cubicBezTo>
                  <a:cubicBezTo>
                    <a:pt x="367" y="1019"/>
                    <a:pt x="527" y="1080"/>
                    <a:pt x="688" y="1080"/>
                  </a:cubicBezTo>
                  <a:cubicBezTo>
                    <a:pt x="848" y="1080"/>
                    <a:pt x="1009" y="1019"/>
                    <a:pt x="1131" y="897"/>
                  </a:cubicBezTo>
                  <a:cubicBezTo>
                    <a:pt x="1141" y="897"/>
                    <a:pt x="1141" y="886"/>
                    <a:pt x="1152" y="886"/>
                  </a:cubicBezTo>
                  <a:cubicBezTo>
                    <a:pt x="835" y="601"/>
                    <a:pt x="540" y="316"/>
                    <a:pt x="265"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5"/>
            <p:cNvSpPr/>
            <p:nvPr/>
          </p:nvSpPr>
          <p:spPr>
            <a:xfrm rot="669672">
              <a:off x="737879" y="2246604"/>
              <a:ext cx="201502" cy="220581"/>
            </a:xfrm>
            <a:custGeom>
              <a:avLst/>
              <a:gdLst/>
              <a:ahLst/>
              <a:cxnLst/>
              <a:rect l="l" t="t" r="r" b="b"/>
              <a:pathLst>
                <a:path w="3464" h="3792" extrusionOk="0">
                  <a:moveTo>
                    <a:pt x="1935" y="0"/>
                  </a:moveTo>
                  <a:cubicBezTo>
                    <a:pt x="1915" y="10"/>
                    <a:pt x="1884" y="30"/>
                    <a:pt x="1854" y="41"/>
                  </a:cubicBezTo>
                  <a:cubicBezTo>
                    <a:pt x="845" y="458"/>
                    <a:pt x="0" y="2964"/>
                    <a:pt x="0" y="2964"/>
                  </a:cubicBezTo>
                  <a:cubicBezTo>
                    <a:pt x="0" y="2964"/>
                    <a:pt x="1692" y="3791"/>
                    <a:pt x="2826" y="3791"/>
                  </a:cubicBezTo>
                  <a:cubicBezTo>
                    <a:pt x="3035" y="3791"/>
                    <a:pt x="3225" y="3763"/>
                    <a:pt x="3382" y="3697"/>
                  </a:cubicBezTo>
                  <a:cubicBezTo>
                    <a:pt x="3412" y="3687"/>
                    <a:pt x="3443" y="3676"/>
                    <a:pt x="3463" y="3667"/>
                  </a:cubicBezTo>
                  <a:cubicBezTo>
                    <a:pt x="3321" y="3443"/>
                    <a:pt x="3178" y="3219"/>
                    <a:pt x="3045" y="2984"/>
                  </a:cubicBezTo>
                  <a:cubicBezTo>
                    <a:pt x="3015" y="3004"/>
                    <a:pt x="2964" y="3025"/>
                    <a:pt x="2923" y="3045"/>
                  </a:cubicBezTo>
                  <a:cubicBezTo>
                    <a:pt x="2829" y="3084"/>
                    <a:pt x="2716" y="3101"/>
                    <a:pt x="2591" y="3101"/>
                  </a:cubicBezTo>
                  <a:cubicBezTo>
                    <a:pt x="1905" y="3101"/>
                    <a:pt x="876" y="2597"/>
                    <a:pt x="876" y="2597"/>
                  </a:cubicBezTo>
                  <a:cubicBezTo>
                    <a:pt x="876" y="2597"/>
                    <a:pt x="1385" y="1080"/>
                    <a:pt x="1997" y="825"/>
                  </a:cubicBezTo>
                  <a:cubicBezTo>
                    <a:pt x="2047" y="804"/>
                    <a:pt x="2088" y="795"/>
                    <a:pt x="2129" y="784"/>
                  </a:cubicBezTo>
                  <a:cubicBezTo>
                    <a:pt x="2058" y="530"/>
                    <a:pt x="1997" y="265"/>
                    <a:pt x="1935"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rot="669672">
              <a:off x="842931" y="2330004"/>
              <a:ext cx="55727" cy="70328"/>
            </a:xfrm>
            <a:custGeom>
              <a:avLst/>
              <a:gdLst/>
              <a:ahLst/>
              <a:cxnLst/>
              <a:rect l="l" t="t" r="r" b="b"/>
              <a:pathLst>
                <a:path w="958" h="1209" extrusionOk="0">
                  <a:moveTo>
                    <a:pt x="479" y="0"/>
                  </a:moveTo>
                  <a:cubicBezTo>
                    <a:pt x="479" y="0"/>
                    <a:pt x="468" y="0"/>
                    <a:pt x="468" y="10"/>
                  </a:cubicBezTo>
                  <a:cubicBezTo>
                    <a:pt x="143" y="143"/>
                    <a:pt x="0" y="510"/>
                    <a:pt x="133" y="825"/>
                  </a:cubicBezTo>
                  <a:cubicBezTo>
                    <a:pt x="232" y="1064"/>
                    <a:pt x="466" y="1209"/>
                    <a:pt x="711" y="1209"/>
                  </a:cubicBezTo>
                  <a:cubicBezTo>
                    <a:pt x="790" y="1209"/>
                    <a:pt x="870" y="1194"/>
                    <a:pt x="948" y="1161"/>
                  </a:cubicBezTo>
                  <a:cubicBezTo>
                    <a:pt x="948" y="1161"/>
                    <a:pt x="957" y="1161"/>
                    <a:pt x="957" y="1151"/>
                  </a:cubicBezTo>
                  <a:cubicBezTo>
                    <a:pt x="785" y="784"/>
                    <a:pt x="622" y="397"/>
                    <a:pt x="47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rot="669672">
              <a:off x="724758" y="2000120"/>
              <a:ext cx="170730" cy="231110"/>
            </a:xfrm>
            <a:custGeom>
              <a:avLst/>
              <a:gdLst/>
              <a:ahLst/>
              <a:cxnLst/>
              <a:rect l="l" t="t" r="r" b="b"/>
              <a:pathLst>
                <a:path w="2935" h="3973" extrusionOk="0">
                  <a:moveTo>
                    <a:pt x="2842" y="0"/>
                  </a:moveTo>
                  <a:cubicBezTo>
                    <a:pt x="1742" y="0"/>
                    <a:pt x="1" y="1996"/>
                    <a:pt x="1" y="1996"/>
                  </a:cubicBezTo>
                  <a:cubicBezTo>
                    <a:pt x="1" y="1996"/>
                    <a:pt x="1753" y="3972"/>
                    <a:pt x="2853" y="3972"/>
                  </a:cubicBezTo>
                  <a:lnTo>
                    <a:pt x="2934" y="3972"/>
                  </a:lnTo>
                  <a:lnTo>
                    <a:pt x="2812" y="3178"/>
                  </a:lnTo>
                  <a:cubicBezTo>
                    <a:pt x="2771" y="3188"/>
                    <a:pt x="2720" y="3188"/>
                    <a:pt x="2679" y="3188"/>
                  </a:cubicBezTo>
                  <a:cubicBezTo>
                    <a:pt x="2017" y="3188"/>
                    <a:pt x="958" y="1987"/>
                    <a:pt x="958" y="1987"/>
                  </a:cubicBezTo>
                  <a:cubicBezTo>
                    <a:pt x="958" y="1987"/>
                    <a:pt x="2007" y="785"/>
                    <a:pt x="2669" y="785"/>
                  </a:cubicBezTo>
                  <a:cubicBezTo>
                    <a:pt x="2720" y="785"/>
                    <a:pt x="2761" y="785"/>
                    <a:pt x="2812" y="795"/>
                  </a:cubicBezTo>
                  <a:cubicBezTo>
                    <a:pt x="2842" y="530"/>
                    <a:pt x="2883" y="265"/>
                    <a:pt x="2923"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rot="669672">
              <a:off x="846944" y="2090534"/>
              <a:ext cx="37985" cy="72306"/>
            </a:xfrm>
            <a:custGeom>
              <a:avLst/>
              <a:gdLst/>
              <a:ahLst/>
              <a:cxnLst/>
              <a:rect l="l" t="t" r="r" b="b"/>
              <a:pathLst>
                <a:path w="653" h="1243" extrusionOk="0">
                  <a:moveTo>
                    <a:pt x="621" y="0"/>
                  </a:moveTo>
                  <a:cubicBezTo>
                    <a:pt x="275" y="0"/>
                    <a:pt x="0" y="275"/>
                    <a:pt x="0" y="622"/>
                  </a:cubicBezTo>
                  <a:cubicBezTo>
                    <a:pt x="0" y="968"/>
                    <a:pt x="285" y="1243"/>
                    <a:pt x="632" y="1243"/>
                  </a:cubicBezTo>
                  <a:lnTo>
                    <a:pt x="652" y="1243"/>
                  </a:lnTo>
                  <a:cubicBezTo>
                    <a:pt x="632" y="1029"/>
                    <a:pt x="632" y="815"/>
                    <a:pt x="632" y="591"/>
                  </a:cubicBezTo>
                  <a:cubicBezTo>
                    <a:pt x="632" y="398"/>
                    <a:pt x="632" y="194"/>
                    <a:pt x="64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rot="669672">
              <a:off x="825683" y="1792379"/>
              <a:ext cx="201502" cy="220349"/>
            </a:xfrm>
            <a:custGeom>
              <a:avLst/>
              <a:gdLst/>
              <a:ahLst/>
              <a:cxnLst/>
              <a:rect l="l" t="t" r="r" b="b"/>
              <a:pathLst>
                <a:path w="3464" h="3788" extrusionOk="0">
                  <a:moveTo>
                    <a:pt x="2843" y="1"/>
                  </a:moveTo>
                  <a:cubicBezTo>
                    <a:pt x="1710" y="1"/>
                    <a:pt x="0" y="845"/>
                    <a:pt x="0" y="845"/>
                  </a:cubicBezTo>
                  <a:cubicBezTo>
                    <a:pt x="0" y="845"/>
                    <a:pt x="867" y="3339"/>
                    <a:pt x="1874" y="3757"/>
                  </a:cubicBezTo>
                  <a:cubicBezTo>
                    <a:pt x="1905" y="3767"/>
                    <a:pt x="1935" y="3778"/>
                    <a:pt x="1956" y="3787"/>
                  </a:cubicBezTo>
                  <a:cubicBezTo>
                    <a:pt x="2017" y="3533"/>
                    <a:pt x="2078" y="3268"/>
                    <a:pt x="2150" y="3013"/>
                  </a:cubicBezTo>
                  <a:cubicBezTo>
                    <a:pt x="2098" y="3004"/>
                    <a:pt x="2058" y="2983"/>
                    <a:pt x="2017" y="2973"/>
                  </a:cubicBezTo>
                  <a:cubicBezTo>
                    <a:pt x="1406" y="2719"/>
                    <a:pt x="887" y="1201"/>
                    <a:pt x="887" y="1201"/>
                  </a:cubicBezTo>
                  <a:cubicBezTo>
                    <a:pt x="887" y="1201"/>
                    <a:pt x="1909" y="697"/>
                    <a:pt x="2599" y="697"/>
                  </a:cubicBezTo>
                  <a:cubicBezTo>
                    <a:pt x="2724" y="697"/>
                    <a:pt x="2838" y="714"/>
                    <a:pt x="2934" y="753"/>
                  </a:cubicBezTo>
                  <a:cubicBezTo>
                    <a:pt x="2974" y="763"/>
                    <a:pt x="3015" y="783"/>
                    <a:pt x="3056" y="814"/>
                  </a:cubicBezTo>
                  <a:cubicBezTo>
                    <a:pt x="3189" y="580"/>
                    <a:pt x="3321" y="345"/>
                    <a:pt x="3463" y="121"/>
                  </a:cubicBezTo>
                  <a:cubicBezTo>
                    <a:pt x="3443" y="111"/>
                    <a:pt x="3413" y="101"/>
                    <a:pt x="3382" y="91"/>
                  </a:cubicBezTo>
                  <a:cubicBezTo>
                    <a:pt x="3229" y="28"/>
                    <a:pt x="3045" y="1"/>
                    <a:pt x="28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rot="669672">
              <a:off x="931970" y="1872234"/>
              <a:ext cx="55727" cy="70677"/>
            </a:xfrm>
            <a:custGeom>
              <a:avLst/>
              <a:gdLst/>
              <a:ahLst/>
              <a:cxnLst/>
              <a:rect l="l" t="t" r="r" b="b"/>
              <a:pathLst>
                <a:path w="958" h="1215" extrusionOk="0">
                  <a:moveTo>
                    <a:pt x="717" y="0"/>
                  </a:moveTo>
                  <a:cubicBezTo>
                    <a:pt x="464" y="0"/>
                    <a:pt x="225" y="147"/>
                    <a:pt x="123" y="389"/>
                  </a:cubicBezTo>
                  <a:cubicBezTo>
                    <a:pt x="1" y="705"/>
                    <a:pt x="154" y="1072"/>
                    <a:pt x="469" y="1203"/>
                  </a:cubicBezTo>
                  <a:cubicBezTo>
                    <a:pt x="480" y="1203"/>
                    <a:pt x="480" y="1214"/>
                    <a:pt x="480" y="1214"/>
                  </a:cubicBezTo>
                  <a:cubicBezTo>
                    <a:pt x="622" y="816"/>
                    <a:pt x="775" y="429"/>
                    <a:pt x="958" y="53"/>
                  </a:cubicBezTo>
                  <a:cubicBezTo>
                    <a:pt x="958" y="53"/>
                    <a:pt x="948" y="53"/>
                    <a:pt x="948" y="42"/>
                  </a:cubicBezTo>
                  <a:cubicBezTo>
                    <a:pt x="872" y="14"/>
                    <a:pt x="794" y="0"/>
                    <a:pt x="717"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rot="669672">
              <a:off x="1019009" y="1626732"/>
              <a:ext cx="212147" cy="203130"/>
            </a:xfrm>
            <a:custGeom>
              <a:avLst/>
              <a:gdLst/>
              <a:ahLst/>
              <a:cxnLst/>
              <a:rect l="l" t="t" r="r" b="b"/>
              <a:pathLst>
                <a:path w="3647" h="3492" extrusionOk="0">
                  <a:moveTo>
                    <a:pt x="831" y="0"/>
                  </a:moveTo>
                  <a:cubicBezTo>
                    <a:pt x="436" y="0"/>
                    <a:pt x="163" y="19"/>
                    <a:pt x="163" y="19"/>
                  </a:cubicBezTo>
                  <a:cubicBezTo>
                    <a:pt x="163" y="19"/>
                    <a:pt x="0" y="2656"/>
                    <a:pt x="784" y="3430"/>
                  </a:cubicBezTo>
                  <a:lnTo>
                    <a:pt x="845" y="3492"/>
                  </a:lnTo>
                  <a:cubicBezTo>
                    <a:pt x="998" y="3268"/>
                    <a:pt x="1151" y="3054"/>
                    <a:pt x="1314" y="2850"/>
                  </a:cubicBezTo>
                  <a:cubicBezTo>
                    <a:pt x="1284" y="2819"/>
                    <a:pt x="1243" y="2789"/>
                    <a:pt x="1212" y="2758"/>
                  </a:cubicBezTo>
                  <a:cubicBezTo>
                    <a:pt x="743" y="2290"/>
                    <a:pt x="835" y="691"/>
                    <a:pt x="835" y="691"/>
                  </a:cubicBezTo>
                  <a:cubicBezTo>
                    <a:pt x="835" y="691"/>
                    <a:pt x="1004" y="679"/>
                    <a:pt x="1247" y="679"/>
                  </a:cubicBezTo>
                  <a:cubicBezTo>
                    <a:pt x="1753" y="679"/>
                    <a:pt x="2586" y="731"/>
                    <a:pt x="2902" y="1047"/>
                  </a:cubicBezTo>
                  <a:cubicBezTo>
                    <a:pt x="2943" y="1078"/>
                    <a:pt x="2974" y="1119"/>
                    <a:pt x="2995" y="1149"/>
                  </a:cubicBezTo>
                  <a:cubicBezTo>
                    <a:pt x="3208" y="986"/>
                    <a:pt x="3422" y="834"/>
                    <a:pt x="3646" y="681"/>
                  </a:cubicBezTo>
                  <a:cubicBezTo>
                    <a:pt x="3626" y="660"/>
                    <a:pt x="3595" y="640"/>
                    <a:pt x="3575" y="610"/>
                  </a:cubicBezTo>
                  <a:cubicBezTo>
                    <a:pt x="3049" y="85"/>
                    <a:pt x="1666" y="0"/>
                    <a:pt x="83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rot="669672">
              <a:off x="1100402" y="1705448"/>
              <a:ext cx="66372" cy="63464"/>
            </a:xfrm>
            <a:custGeom>
              <a:avLst/>
              <a:gdLst/>
              <a:ahLst/>
              <a:cxnLst/>
              <a:rect l="l" t="t" r="r" b="b"/>
              <a:pathLst>
                <a:path w="1141" h="1091" extrusionOk="0">
                  <a:moveTo>
                    <a:pt x="680" y="1"/>
                  </a:moveTo>
                  <a:cubicBezTo>
                    <a:pt x="519" y="1"/>
                    <a:pt x="362" y="62"/>
                    <a:pt x="245" y="184"/>
                  </a:cubicBezTo>
                  <a:cubicBezTo>
                    <a:pt x="0" y="438"/>
                    <a:pt x="0" y="825"/>
                    <a:pt x="245" y="1070"/>
                  </a:cubicBezTo>
                  <a:cubicBezTo>
                    <a:pt x="245" y="1080"/>
                    <a:pt x="254" y="1080"/>
                    <a:pt x="254" y="1090"/>
                  </a:cubicBezTo>
                  <a:cubicBezTo>
                    <a:pt x="530" y="775"/>
                    <a:pt x="825" y="479"/>
                    <a:pt x="1141" y="204"/>
                  </a:cubicBezTo>
                  <a:cubicBezTo>
                    <a:pt x="1130" y="194"/>
                    <a:pt x="1130" y="194"/>
                    <a:pt x="1130" y="184"/>
                  </a:cubicBezTo>
                  <a:cubicBezTo>
                    <a:pt x="1003" y="62"/>
                    <a:pt x="840" y="1"/>
                    <a:pt x="680"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rot="669672">
              <a:off x="1237495" y="1503885"/>
              <a:ext cx="239370" cy="201502"/>
            </a:xfrm>
            <a:custGeom>
              <a:avLst/>
              <a:gdLst/>
              <a:ahLst/>
              <a:cxnLst/>
              <a:rect l="l" t="t" r="r" b="b"/>
              <a:pathLst>
                <a:path w="4115" h="3464" extrusionOk="0">
                  <a:moveTo>
                    <a:pt x="1161" y="1"/>
                  </a:moveTo>
                  <a:cubicBezTo>
                    <a:pt x="1161" y="1"/>
                    <a:pt x="0" y="2374"/>
                    <a:pt x="418" y="3382"/>
                  </a:cubicBezTo>
                  <a:cubicBezTo>
                    <a:pt x="428" y="3413"/>
                    <a:pt x="448" y="3443"/>
                    <a:pt x="459" y="3464"/>
                  </a:cubicBezTo>
                  <a:cubicBezTo>
                    <a:pt x="683" y="3321"/>
                    <a:pt x="907" y="3178"/>
                    <a:pt x="1141" y="3046"/>
                  </a:cubicBezTo>
                  <a:lnTo>
                    <a:pt x="1080" y="2924"/>
                  </a:lnTo>
                  <a:cubicBezTo>
                    <a:pt x="825" y="2313"/>
                    <a:pt x="1528" y="877"/>
                    <a:pt x="1528" y="877"/>
                  </a:cubicBezTo>
                  <a:cubicBezTo>
                    <a:pt x="1528" y="877"/>
                    <a:pt x="3035" y="1386"/>
                    <a:pt x="3300" y="1997"/>
                  </a:cubicBezTo>
                  <a:cubicBezTo>
                    <a:pt x="3310" y="2038"/>
                    <a:pt x="3331" y="2089"/>
                    <a:pt x="3341" y="2130"/>
                  </a:cubicBezTo>
                  <a:cubicBezTo>
                    <a:pt x="3596" y="2058"/>
                    <a:pt x="3850" y="1987"/>
                    <a:pt x="4115" y="1936"/>
                  </a:cubicBezTo>
                  <a:cubicBezTo>
                    <a:pt x="4105" y="1906"/>
                    <a:pt x="4094" y="1885"/>
                    <a:pt x="4084" y="1854"/>
                  </a:cubicBezTo>
                  <a:cubicBezTo>
                    <a:pt x="3657" y="836"/>
                    <a:pt x="1161" y="1"/>
                    <a:pt x="116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rot="669672">
              <a:off x="1318204" y="1614715"/>
              <a:ext cx="75330" cy="51422"/>
            </a:xfrm>
            <a:custGeom>
              <a:avLst/>
              <a:gdLst/>
              <a:ahLst/>
              <a:cxnLst/>
              <a:rect l="l" t="t" r="r" b="b"/>
              <a:pathLst>
                <a:path w="1295" h="884" extrusionOk="0">
                  <a:moveTo>
                    <a:pt x="706" y="1"/>
                  </a:moveTo>
                  <a:cubicBezTo>
                    <a:pt x="627" y="1"/>
                    <a:pt x="546" y="16"/>
                    <a:pt x="469" y="49"/>
                  </a:cubicBezTo>
                  <a:cubicBezTo>
                    <a:pt x="143" y="181"/>
                    <a:pt x="0" y="547"/>
                    <a:pt x="133" y="873"/>
                  </a:cubicBezTo>
                  <a:lnTo>
                    <a:pt x="133" y="884"/>
                  </a:lnTo>
                  <a:cubicBezTo>
                    <a:pt x="510" y="700"/>
                    <a:pt x="897" y="537"/>
                    <a:pt x="1294" y="405"/>
                  </a:cubicBezTo>
                  <a:cubicBezTo>
                    <a:pt x="1284" y="395"/>
                    <a:pt x="1284" y="395"/>
                    <a:pt x="1284" y="384"/>
                  </a:cubicBezTo>
                  <a:cubicBezTo>
                    <a:pt x="1184" y="146"/>
                    <a:pt x="951" y="1"/>
                    <a:pt x="706"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35"/>
          <p:cNvGrpSpPr/>
          <p:nvPr/>
        </p:nvGrpSpPr>
        <p:grpSpPr>
          <a:xfrm>
            <a:off x="471418" y="3517870"/>
            <a:ext cx="1299545" cy="1298972"/>
            <a:chOff x="704004" y="1472347"/>
            <a:chExt cx="1548183" cy="1547500"/>
          </a:xfrm>
        </p:grpSpPr>
        <p:sp>
          <p:nvSpPr>
            <p:cNvPr id="763" name="Google Shape;763;p35"/>
            <p:cNvSpPr/>
            <p:nvPr/>
          </p:nvSpPr>
          <p:spPr>
            <a:xfrm rot="669672">
              <a:off x="1494452" y="1493106"/>
              <a:ext cx="231110" cy="170090"/>
            </a:xfrm>
            <a:custGeom>
              <a:avLst/>
              <a:gdLst/>
              <a:ahLst/>
              <a:cxnLst/>
              <a:rect l="l" t="t" r="r" b="b"/>
              <a:pathLst>
                <a:path w="3973" h="2924" extrusionOk="0">
                  <a:moveTo>
                    <a:pt x="1986" y="0"/>
                  </a:moveTo>
                  <a:cubicBezTo>
                    <a:pt x="1986" y="0"/>
                    <a:pt x="0" y="1742"/>
                    <a:pt x="0" y="2842"/>
                  </a:cubicBezTo>
                  <a:lnTo>
                    <a:pt x="0" y="2924"/>
                  </a:lnTo>
                  <a:cubicBezTo>
                    <a:pt x="265" y="2883"/>
                    <a:pt x="530" y="2842"/>
                    <a:pt x="795" y="2811"/>
                  </a:cubicBezTo>
                  <a:cubicBezTo>
                    <a:pt x="784" y="2761"/>
                    <a:pt x="784" y="2720"/>
                    <a:pt x="784" y="2669"/>
                  </a:cubicBezTo>
                  <a:cubicBezTo>
                    <a:pt x="784" y="2007"/>
                    <a:pt x="1986" y="948"/>
                    <a:pt x="1986" y="948"/>
                  </a:cubicBezTo>
                  <a:cubicBezTo>
                    <a:pt x="1986" y="948"/>
                    <a:pt x="3188" y="2007"/>
                    <a:pt x="3188" y="2669"/>
                  </a:cubicBezTo>
                  <a:cubicBezTo>
                    <a:pt x="3188" y="2720"/>
                    <a:pt x="3188" y="2761"/>
                    <a:pt x="3178" y="2811"/>
                  </a:cubicBezTo>
                  <a:cubicBezTo>
                    <a:pt x="3443" y="2842"/>
                    <a:pt x="3708" y="2883"/>
                    <a:pt x="3972" y="2924"/>
                  </a:cubicBezTo>
                  <a:lnTo>
                    <a:pt x="3972" y="2842"/>
                  </a:lnTo>
                  <a:cubicBezTo>
                    <a:pt x="3972" y="1742"/>
                    <a:pt x="1986" y="0"/>
                    <a:pt x="198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5"/>
            <p:cNvSpPr/>
            <p:nvPr/>
          </p:nvSpPr>
          <p:spPr>
            <a:xfrm rot="669672">
              <a:off x="1562848" y="1615235"/>
              <a:ext cx="72306" cy="37403"/>
            </a:xfrm>
            <a:custGeom>
              <a:avLst/>
              <a:gdLst/>
              <a:ahLst/>
              <a:cxnLst/>
              <a:rect l="l" t="t" r="r" b="b"/>
              <a:pathLst>
                <a:path w="1243" h="643" extrusionOk="0">
                  <a:moveTo>
                    <a:pt x="621" y="1"/>
                  </a:moveTo>
                  <a:cubicBezTo>
                    <a:pt x="275" y="1"/>
                    <a:pt x="0" y="276"/>
                    <a:pt x="0" y="622"/>
                  </a:cubicBezTo>
                  <a:lnTo>
                    <a:pt x="0" y="643"/>
                  </a:lnTo>
                  <a:cubicBezTo>
                    <a:pt x="204" y="632"/>
                    <a:pt x="408" y="622"/>
                    <a:pt x="621" y="622"/>
                  </a:cubicBezTo>
                  <a:cubicBezTo>
                    <a:pt x="835" y="622"/>
                    <a:pt x="1039" y="632"/>
                    <a:pt x="1243" y="643"/>
                  </a:cubicBezTo>
                  <a:lnTo>
                    <a:pt x="1243" y="622"/>
                  </a:lnTo>
                  <a:cubicBezTo>
                    <a:pt x="1243" y="276"/>
                    <a:pt x="967" y="1"/>
                    <a:pt x="62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5"/>
            <p:cNvSpPr/>
            <p:nvPr/>
          </p:nvSpPr>
          <p:spPr>
            <a:xfrm rot="669672">
              <a:off x="1712599" y="1596438"/>
              <a:ext cx="239370" cy="201502"/>
            </a:xfrm>
            <a:custGeom>
              <a:avLst/>
              <a:gdLst/>
              <a:ahLst/>
              <a:cxnLst/>
              <a:rect l="l" t="t" r="r" b="b"/>
              <a:pathLst>
                <a:path w="4115" h="3464" extrusionOk="0">
                  <a:moveTo>
                    <a:pt x="2943" y="1"/>
                  </a:moveTo>
                  <a:cubicBezTo>
                    <a:pt x="2943" y="1"/>
                    <a:pt x="448" y="856"/>
                    <a:pt x="30" y="1865"/>
                  </a:cubicBezTo>
                  <a:cubicBezTo>
                    <a:pt x="21" y="1895"/>
                    <a:pt x="0" y="1926"/>
                    <a:pt x="0" y="1946"/>
                  </a:cubicBezTo>
                  <a:cubicBezTo>
                    <a:pt x="254" y="2007"/>
                    <a:pt x="519" y="2068"/>
                    <a:pt x="774" y="2139"/>
                  </a:cubicBezTo>
                  <a:cubicBezTo>
                    <a:pt x="784" y="2099"/>
                    <a:pt x="795" y="2048"/>
                    <a:pt x="815" y="2007"/>
                  </a:cubicBezTo>
                  <a:cubicBezTo>
                    <a:pt x="1069" y="1396"/>
                    <a:pt x="2587" y="876"/>
                    <a:pt x="2587" y="876"/>
                  </a:cubicBezTo>
                  <a:cubicBezTo>
                    <a:pt x="2587" y="876"/>
                    <a:pt x="3289" y="2313"/>
                    <a:pt x="3035" y="2924"/>
                  </a:cubicBezTo>
                  <a:cubicBezTo>
                    <a:pt x="3015" y="2974"/>
                    <a:pt x="2994" y="3015"/>
                    <a:pt x="2974" y="3056"/>
                  </a:cubicBezTo>
                  <a:cubicBezTo>
                    <a:pt x="3208" y="3178"/>
                    <a:pt x="3432" y="3321"/>
                    <a:pt x="3656" y="3463"/>
                  </a:cubicBezTo>
                  <a:cubicBezTo>
                    <a:pt x="3667" y="3443"/>
                    <a:pt x="3687" y="3413"/>
                    <a:pt x="3697" y="3382"/>
                  </a:cubicBezTo>
                  <a:cubicBezTo>
                    <a:pt x="4115" y="2374"/>
                    <a:pt x="2943" y="1"/>
                    <a:pt x="29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5"/>
            <p:cNvSpPr/>
            <p:nvPr/>
          </p:nvSpPr>
          <p:spPr>
            <a:xfrm rot="669672">
              <a:off x="1782125" y="1705654"/>
              <a:ext cx="75330" cy="51422"/>
            </a:xfrm>
            <a:custGeom>
              <a:avLst/>
              <a:gdLst/>
              <a:ahLst/>
              <a:cxnLst/>
              <a:rect l="l" t="t" r="r" b="b"/>
              <a:pathLst>
                <a:path w="1295" h="884" extrusionOk="0">
                  <a:moveTo>
                    <a:pt x="589" y="0"/>
                  </a:moveTo>
                  <a:cubicBezTo>
                    <a:pt x="344" y="0"/>
                    <a:pt x="111" y="146"/>
                    <a:pt x="11" y="384"/>
                  </a:cubicBezTo>
                  <a:cubicBezTo>
                    <a:pt x="1" y="394"/>
                    <a:pt x="1" y="394"/>
                    <a:pt x="1" y="405"/>
                  </a:cubicBezTo>
                  <a:cubicBezTo>
                    <a:pt x="398" y="537"/>
                    <a:pt x="785" y="700"/>
                    <a:pt x="1162" y="883"/>
                  </a:cubicBezTo>
                  <a:lnTo>
                    <a:pt x="1162" y="863"/>
                  </a:lnTo>
                  <a:cubicBezTo>
                    <a:pt x="1294" y="547"/>
                    <a:pt x="1141" y="181"/>
                    <a:pt x="826" y="48"/>
                  </a:cubicBezTo>
                  <a:cubicBezTo>
                    <a:pt x="749" y="16"/>
                    <a:pt x="668" y="0"/>
                    <a:pt x="5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rot="669672">
              <a:off x="1894687" y="1797722"/>
              <a:ext cx="211507" cy="203072"/>
            </a:xfrm>
            <a:custGeom>
              <a:avLst/>
              <a:gdLst/>
              <a:ahLst/>
              <a:cxnLst/>
              <a:rect l="l" t="t" r="r" b="b"/>
              <a:pathLst>
                <a:path w="3636" h="3491" extrusionOk="0">
                  <a:moveTo>
                    <a:pt x="2851" y="1"/>
                  </a:moveTo>
                  <a:cubicBezTo>
                    <a:pt x="2022" y="1"/>
                    <a:pt x="596" y="83"/>
                    <a:pt x="61" y="618"/>
                  </a:cubicBezTo>
                  <a:cubicBezTo>
                    <a:pt x="41" y="649"/>
                    <a:pt x="20" y="669"/>
                    <a:pt x="0" y="689"/>
                  </a:cubicBezTo>
                  <a:cubicBezTo>
                    <a:pt x="213" y="842"/>
                    <a:pt x="428" y="995"/>
                    <a:pt x="641" y="1158"/>
                  </a:cubicBezTo>
                  <a:cubicBezTo>
                    <a:pt x="662" y="1128"/>
                    <a:pt x="702" y="1087"/>
                    <a:pt x="733" y="1056"/>
                  </a:cubicBezTo>
                  <a:cubicBezTo>
                    <a:pt x="1060" y="729"/>
                    <a:pt x="1935" y="680"/>
                    <a:pt x="2436" y="680"/>
                  </a:cubicBezTo>
                  <a:cubicBezTo>
                    <a:pt x="2654" y="680"/>
                    <a:pt x="2800" y="689"/>
                    <a:pt x="2800" y="689"/>
                  </a:cubicBezTo>
                  <a:cubicBezTo>
                    <a:pt x="2800" y="689"/>
                    <a:pt x="2902" y="2289"/>
                    <a:pt x="2434" y="2757"/>
                  </a:cubicBezTo>
                  <a:cubicBezTo>
                    <a:pt x="2393" y="2787"/>
                    <a:pt x="2363" y="2818"/>
                    <a:pt x="2322" y="2848"/>
                  </a:cubicBezTo>
                  <a:cubicBezTo>
                    <a:pt x="2495" y="3052"/>
                    <a:pt x="2648" y="3266"/>
                    <a:pt x="2800" y="3490"/>
                  </a:cubicBezTo>
                  <a:lnTo>
                    <a:pt x="2861" y="3429"/>
                  </a:lnTo>
                  <a:cubicBezTo>
                    <a:pt x="3635" y="2655"/>
                    <a:pt x="3472" y="17"/>
                    <a:pt x="3472" y="17"/>
                  </a:cubicBezTo>
                  <a:cubicBezTo>
                    <a:pt x="3472" y="17"/>
                    <a:pt x="3221" y="1"/>
                    <a:pt x="285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rot="669672">
              <a:off x="1956225" y="1873117"/>
              <a:ext cx="66430" cy="62824"/>
            </a:xfrm>
            <a:custGeom>
              <a:avLst/>
              <a:gdLst/>
              <a:ahLst/>
              <a:cxnLst/>
              <a:rect l="l" t="t" r="r" b="b"/>
              <a:pathLst>
                <a:path w="1142" h="1080" extrusionOk="0">
                  <a:moveTo>
                    <a:pt x="454" y="0"/>
                  </a:moveTo>
                  <a:cubicBezTo>
                    <a:pt x="293" y="0"/>
                    <a:pt x="133" y="61"/>
                    <a:pt x="10" y="184"/>
                  </a:cubicBezTo>
                  <a:cubicBezTo>
                    <a:pt x="1" y="184"/>
                    <a:pt x="1" y="193"/>
                    <a:pt x="1" y="193"/>
                  </a:cubicBezTo>
                  <a:cubicBezTo>
                    <a:pt x="306" y="469"/>
                    <a:pt x="601" y="774"/>
                    <a:pt x="876" y="1080"/>
                  </a:cubicBezTo>
                  <a:cubicBezTo>
                    <a:pt x="886" y="1080"/>
                    <a:pt x="886" y="1069"/>
                    <a:pt x="897" y="1069"/>
                  </a:cubicBezTo>
                  <a:cubicBezTo>
                    <a:pt x="1141" y="825"/>
                    <a:pt x="1141" y="428"/>
                    <a:pt x="897" y="184"/>
                  </a:cubicBezTo>
                  <a:cubicBezTo>
                    <a:pt x="775" y="61"/>
                    <a:pt x="614" y="0"/>
                    <a:pt x="454"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5"/>
            <p:cNvSpPr/>
            <p:nvPr/>
          </p:nvSpPr>
          <p:spPr>
            <a:xfrm rot="669672">
              <a:off x="2017534" y="2025696"/>
              <a:ext cx="201502" cy="220407"/>
            </a:xfrm>
            <a:custGeom>
              <a:avLst/>
              <a:gdLst/>
              <a:ahLst/>
              <a:cxnLst/>
              <a:rect l="l" t="t" r="r" b="b"/>
              <a:pathLst>
                <a:path w="3464" h="3789" extrusionOk="0">
                  <a:moveTo>
                    <a:pt x="624" y="1"/>
                  </a:moveTo>
                  <a:cubicBezTo>
                    <a:pt x="421" y="1"/>
                    <a:pt x="236" y="27"/>
                    <a:pt x="82" y="91"/>
                  </a:cubicBezTo>
                  <a:cubicBezTo>
                    <a:pt x="52" y="102"/>
                    <a:pt x="21" y="111"/>
                    <a:pt x="0" y="132"/>
                  </a:cubicBezTo>
                  <a:cubicBezTo>
                    <a:pt x="143" y="346"/>
                    <a:pt x="286" y="580"/>
                    <a:pt x="408" y="814"/>
                  </a:cubicBezTo>
                  <a:cubicBezTo>
                    <a:pt x="449" y="784"/>
                    <a:pt x="489" y="763"/>
                    <a:pt x="541" y="753"/>
                  </a:cubicBezTo>
                  <a:cubicBezTo>
                    <a:pt x="634" y="714"/>
                    <a:pt x="748" y="698"/>
                    <a:pt x="872" y="698"/>
                  </a:cubicBezTo>
                  <a:cubicBezTo>
                    <a:pt x="1559" y="698"/>
                    <a:pt x="2587" y="1201"/>
                    <a:pt x="2587" y="1201"/>
                  </a:cubicBezTo>
                  <a:cubicBezTo>
                    <a:pt x="2587" y="1201"/>
                    <a:pt x="2068" y="2709"/>
                    <a:pt x="1457" y="2963"/>
                  </a:cubicBezTo>
                  <a:cubicBezTo>
                    <a:pt x="1416" y="2983"/>
                    <a:pt x="1365" y="3004"/>
                    <a:pt x="1324" y="3014"/>
                  </a:cubicBezTo>
                  <a:cubicBezTo>
                    <a:pt x="1396" y="3269"/>
                    <a:pt x="1467" y="3524"/>
                    <a:pt x="1518" y="3788"/>
                  </a:cubicBezTo>
                  <a:cubicBezTo>
                    <a:pt x="1548" y="3778"/>
                    <a:pt x="1569" y="3768"/>
                    <a:pt x="1600" y="3757"/>
                  </a:cubicBezTo>
                  <a:cubicBezTo>
                    <a:pt x="2618" y="3340"/>
                    <a:pt x="3463" y="835"/>
                    <a:pt x="3463" y="835"/>
                  </a:cubicBezTo>
                  <a:cubicBezTo>
                    <a:pt x="3463" y="835"/>
                    <a:pt x="1758" y="1"/>
                    <a:pt x="624"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5"/>
            <p:cNvSpPr/>
            <p:nvPr/>
          </p:nvSpPr>
          <p:spPr>
            <a:xfrm rot="669672">
              <a:off x="2057646" y="2092257"/>
              <a:ext cx="56367" cy="70386"/>
            </a:xfrm>
            <a:custGeom>
              <a:avLst/>
              <a:gdLst/>
              <a:ahLst/>
              <a:cxnLst/>
              <a:rect l="l" t="t" r="r" b="b"/>
              <a:pathLst>
                <a:path w="969" h="1210" extrusionOk="0">
                  <a:moveTo>
                    <a:pt x="257" y="1"/>
                  </a:moveTo>
                  <a:cubicBezTo>
                    <a:pt x="178" y="1"/>
                    <a:pt x="98" y="16"/>
                    <a:pt x="21" y="48"/>
                  </a:cubicBezTo>
                  <a:cubicBezTo>
                    <a:pt x="11" y="58"/>
                    <a:pt x="11" y="58"/>
                    <a:pt x="1" y="58"/>
                  </a:cubicBezTo>
                  <a:cubicBezTo>
                    <a:pt x="184" y="435"/>
                    <a:pt x="347" y="822"/>
                    <a:pt x="480" y="1209"/>
                  </a:cubicBezTo>
                  <a:lnTo>
                    <a:pt x="500" y="1209"/>
                  </a:lnTo>
                  <a:cubicBezTo>
                    <a:pt x="815" y="1077"/>
                    <a:pt x="969" y="710"/>
                    <a:pt x="836" y="395"/>
                  </a:cubicBezTo>
                  <a:cubicBezTo>
                    <a:pt x="736" y="148"/>
                    <a:pt x="502" y="1"/>
                    <a:pt x="25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rot="669672">
              <a:off x="2060824" y="2261937"/>
              <a:ext cx="170671" cy="230470"/>
            </a:xfrm>
            <a:custGeom>
              <a:avLst/>
              <a:gdLst/>
              <a:ahLst/>
              <a:cxnLst/>
              <a:rect l="l" t="t" r="r" b="b"/>
              <a:pathLst>
                <a:path w="2934" h="3962" extrusionOk="0">
                  <a:moveTo>
                    <a:pt x="1" y="0"/>
                  </a:moveTo>
                  <a:cubicBezTo>
                    <a:pt x="51" y="254"/>
                    <a:pt x="92" y="519"/>
                    <a:pt x="123" y="784"/>
                  </a:cubicBezTo>
                  <a:lnTo>
                    <a:pt x="255" y="784"/>
                  </a:lnTo>
                  <a:cubicBezTo>
                    <a:pt x="917" y="784"/>
                    <a:pt x="1976" y="1976"/>
                    <a:pt x="1976" y="1976"/>
                  </a:cubicBezTo>
                  <a:cubicBezTo>
                    <a:pt x="1976" y="1976"/>
                    <a:pt x="927" y="3178"/>
                    <a:pt x="265" y="3187"/>
                  </a:cubicBezTo>
                  <a:cubicBezTo>
                    <a:pt x="214" y="3187"/>
                    <a:pt x="164" y="3178"/>
                    <a:pt x="123" y="3178"/>
                  </a:cubicBezTo>
                  <a:cubicBezTo>
                    <a:pt x="92" y="3443"/>
                    <a:pt x="51" y="3707"/>
                    <a:pt x="1" y="3962"/>
                  </a:cubicBezTo>
                  <a:lnTo>
                    <a:pt x="92" y="3962"/>
                  </a:lnTo>
                  <a:cubicBezTo>
                    <a:pt x="1192" y="3962"/>
                    <a:pt x="2934" y="1976"/>
                    <a:pt x="2934" y="1976"/>
                  </a:cubicBezTo>
                  <a:cubicBezTo>
                    <a:pt x="2934" y="1976"/>
                    <a:pt x="1182" y="0"/>
                    <a:pt x="9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rot="669672">
              <a:off x="2071381" y="2329693"/>
              <a:ext cx="37985" cy="72945"/>
            </a:xfrm>
            <a:custGeom>
              <a:avLst/>
              <a:gdLst/>
              <a:ahLst/>
              <a:cxnLst/>
              <a:rect l="l" t="t" r="r" b="b"/>
              <a:pathLst>
                <a:path w="653" h="1254" extrusionOk="0">
                  <a:moveTo>
                    <a:pt x="1" y="0"/>
                  </a:moveTo>
                  <a:cubicBezTo>
                    <a:pt x="21" y="215"/>
                    <a:pt x="21" y="428"/>
                    <a:pt x="21" y="632"/>
                  </a:cubicBezTo>
                  <a:cubicBezTo>
                    <a:pt x="21" y="846"/>
                    <a:pt x="21" y="1050"/>
                    <a:pt x="10" y="1253"/>
                  </a:cubicBezTo>
                  <a:lnTo>
                    <a:pt x="21" y="1253"/>
                  </a:lnTo>
                  <a:cubicBezTo>
                    <a:pt x="367" y="1253"/>
                    <a:pt x="652" y="968"/>
                    <a:pt x="652" y="622"/>
                  </a:cubicBezTo>
                  <a:cubicBezTo>
                    <a:pt x="652" y="285"/>
                    <a:pt x="367" y="0"/>
                    <a:pt x="2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rot="669672">
              <a:off x="1927927" y="2479625"/>
              <a:ext cx="202083" cy="220930"/>
            </a:xfrm>
            <a:custGeom>
              <a:avLst/>
              <a:gdLst/>
              <a:ahLst/>
              <a:cxnLst/>
              <a:rect l="l" t="t" r="r" b="b"/>
              <a:pathLst>
                <a:path w="3474" h="3798" extrusionOk="0">
                  <a:moveTo>
                    <a:pt x="1518" y="0"/>
                  </a:moveTo>
                  <a:cubicBezTo>
                    <a:pt x="1467" y="265"/>
                    <a:pt x="1406" y="520"/>
                    <a:pt x="1335" y="774"/>
                  </a:cubicBezTo>
                  <a:cubicBezTo>
                    <a:pt x="1376" y="785"/>
                    <a:pt x="1416" y="805"/>
                    <a:pt x="1457" y="826"/>
                  </a:cubicBezTo>
                  <a:cubicBezTo>
                    <a:pt x="2078" y="1080"/>
                    <a:pt x="2587" y="2587"/>
                    <a:pt x="2587" y="2587"/>
                  </a:cubicBezTo>
                  <a:cubicBezTo>
                    <a:pt x="2587" y="2587"/>
                    <a:pt x="1560" y="3101"/>
                    <a:pt x="870" y="3101"/>
                  </a:cubicBezTo>
                  <a:cubicBezTo>
                    <a:pt x="747" y="3101"/>
                    <a:pt x="635" y="3084"/>
                    <a:pt x="541" y="3046"/>
                  </a:cubicBezTo>
                  <a:lnTo>
                    <a:pt x="418" y="2985"/>
                  </a:lnTo>
                  <a:cubicBezTo>
                    <a:pt x="286" y="3219"/>
                    <a:pt x="154" y="3443"/>
                    <a:pt x="0" y="3667"/>
                  </a:cubicBezTo>
                  <a:cubicBezTo>
                    <a:pt x="31" y="3677"/>
                    <a:pt x="62" y="3687"/>
                    <a:pt x="93" y="3707"/>
                  </a:cubicBezTo>
                  <a:cubicBezTo>
                    <a:pt x="245" y="3771"/>
                    <a:pt x="429" y="3798"/>
                    <a:pt x="631" y="3798"/>
                  </a:cubicBezTo>
                  <a:cubicBezTo>
                    <a:pt x="1764" y="3798"/>
                    <a:pt x="3474" y="2954"/>
                    <a:pt x="3474" y="2954"/>
                  </a:cubicBezTo>
                  <a:cubicBezTo>
                    <a:pt x="3474" y="2954"/>
                    <a:pt x="2618" y="448"/>
                    <a:pt x="1600" y="31"/>
                  </a:cubicBezTo>
                  <a:cubicBezTo>
                    <a:pt x="1579" y="21"/>
                    <a:pt x="1548" y="11"/>
                    <a:pt x="151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rot="669672">
              <a:off x="1967947" y="2550191"/>
              <a:ext cx="56309" cy="70386"/>
            </a:xfrm>
            <a:custGeom>
              <a:avLst/>
              <a:gdLst/>
              <a:ahLst/>
              <a:cxnLst/>
              <a:rect l="l" t="t" r="r" b="b"/>
              <a:pathLst>
                <a:path w="968" h="1210" extrusionOk="0">
                  <a:moveTo>
                    <a:pt x="478" y="0"/>
                  </a:moveTo>
                  <a:cubicBezTo>
                    <a:pt x="336" y="398"/>
                    <a:pt x="184" y="785"/>
                    <a:pt x="0" y="1152"/>
                  </a:cubicBezTo>
                  <a:lnTo>
                    <a:pt x="10" y="1161"/>
                  </a:lnTo>
                  <a:cubicBezTo>
                    <a:pt x="90" y="1194"/>
                    <a:pt x="172" y="1209"/>
                    <a:pt x="253" y="1209"/>
                  </a:cubicBezTo>
                  <a:cubicBezTo>
                    <a:pt x="502" y="1209"/>
                    <a:pt x="735" y="1064"/>
                    <a:pt x="835" y="826"/>
                  </a:cubicBezTo>
                  <a:cubicBezTo>
                    <a:pt x="967" y="500"/>
                    <a:pt x="815" y="133"/>
                    <a:pt x="4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rot="669672">
              <a:off x="1724600" y="2662553"/>
              <a:ext cx="212147" cy="203014"/>
            </a:xfrm>
            <a:custGeom>
              <a:avLst/>
              <a:gdLst/>
              <a:ahLst/>
              <a:cxnLst/>
              <a:rect l="l" t="t" r="r" b="b"/>
              <a:pathLst>
                <a:path w="3647" h="3490" extrusionOk="0">
                  <a:moveTo>
                    <a:pt x="2802" y="0"/>
                  </a:moveTo>
                  <a:cubicBezTo>
                    <a:pt x="2649" y="224"/>
                    <a:pt x="2496" y="439"/>
                    <a:pt x="2323" y="652"/>
                  </a:cubicBezTo>
                  <a:cubicBezTo>
                    <a:pt x="2364" y="672"/>
                    <a:pt x="2395" y="703"/>
                    <a:pt x="2435" y="744"/>
                  </a:cubicBezTo>
                  <a:cubicBezTo>
                    <a:pt x="2904" y="1213"/>
                    <a:pt x="2802" y="2801"/>
                    <a:pt x="2802" y="2801"/>
                  </a:cubicBezTo>
                  <a:cubicBezTo>
                    <a:pt x="2802" y="2801"/>
                    <a:pt x="2635" y="2813"/>
                    <a:pt x="2394" y="2813"/>
                  </a:cubicBezTo>
                  <a:cubicBezTo>
                    <a:pt x="1887" y="2813"/>
                    <a:pt x="1051" y="2762"/>
                    <a:pt x="734" y="2444"/>
                  </a:cubicBezTo>
                  <a:cubicBezTo>
                    <a:pt x="704" y="2404"/>
                    <a:pt x="673" y="2374"/>
                    <a:pt x="643" y="2333"/>
                  </a:cubicBezTo>
                  <a:cubicBezTo>
                    <a:pt x="439" y="2506"/>
                    <a:pt x="225" y="2659"/>
                    <a:pt x="1" y="2811"/>
                  </a:cubicBezTo>
                  <a:lnTo>
                    <a:pt x="62" y="2872"/>
                  </a:lnTo>
                  <a:cubicBezTo>
                    <a:pt x="597" y="3407"/>
                    <a:pt x="2023" y="3490"/>
                    <a:pt x="2853" y="3490"/>
                  </a:cubicBezTo>
                  <a:cubicBezTo>
                    <a:pt x="3223" y="3490"/>
                    <a:pt x="3474" y="3474"/>
                    <a:pt x="3474" y="3474"/>
                  </a:cubicBezTo>
                  <a:cubicBezTo>
                    <a:pt x="3474" y="3474"/>
                    <a:pt x="3647" y="846"/>
                    <a:pt x="2863" y="72"/>
                  </a:cubicBezTo>
                  <a:cubicBezTo>
                    <a:pt x="2843" y="41"/>
                    <a:pt x="2822" y="21"/>
                    <a:pt x="280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rot="669672">
              <a:off x="1788971" y="2723504"/>
              <a:ext cx="66372" cy="63464"/>
            </a:xfrm>
            <a:custGeom>
              <a:avLst/>
              <a:gdLst/>
              <a:ahLst/>
              <a:cxnLst/>
              <a:rect l="l" t="t" r="r" b="b"/>
              <a:pathLst>
                <a:path w="1141" h="1091" extrusionOk="0">
                  <a:moveTo>
                    <a:pt x="887" y="1"/>
                  </a:moveTo>
                  <a:cubicBezTo>
                    <a:pt x="611" y="317"/>
                    <a:pt x="306" y="612"/>
                    <a:pt x="0" y="887"/>
                  </a:cubicBezTo>
                  <a:cubicBezTo>
                    <a:pt x="0" y="897"/>
                    <a:pt x="11" y="897"/>
                    <a:pt x="11" y="908"/>
                  </a:cubicBezTo>
                  <a:cubicBezTo>
                    <a:pt x="133" y="1030"/>
                    <a:pt x="293" y="1091"/>
                    <a:pt x="454" y="1091"/>
                  </a:cubicBezTo>
                  <a:cubicBezTo>
                    <a:pt x="614" y="1091"/>
                    <a:pt x="774" y="1030"/>
                    <a:pt x="897" y="908"/>
                  </a:cubicBezTo>
                  <a:cubicBezTo>
                    <a:pt x="1141" y="663"/>
                    <a:pt x="1141" y="266"/>
                    <a:pt x="897" y="21"/>
                  </a:cubicBezTo>
                  <a:cubicBezTo>
                    <a:pt x="897" y="11"/>
                    <a:pt x="887" y="11"/>
                    <a:pt x="88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rot="669672">
              <a:off x="1478257" y="2786911"/>
              <a:ext cx="239429" cy="201443"/>
            </a:xfrm>
            <a:custGeom>
              <a:avLst/>
              <a:gdLst/>
              <a:ahLst/>
              <a:cxnLst/>
              <a:rect l="l" t="t" r="r" b="b"/>
              <a:pathLst>
                <a:path w="4116" h="3463" extrusionOk="0">
                  <a:moveTo>
                    <a:pt x="3658" y="0"/>
                  </a:moveTo>
                  <a:cubicBezTo>
                    <a:pt x="3443" y="143"/>
                    <a:pt x="3209" y="285"/>
                    <a:pt x="2985" y="408"/>
                  </a:cubicBezTo>
                  <a:cubicBezTo>
                    <a:pt x="3006" y="448"/>
                    <a:pt x="3026" y="489"/>
                    <a:pt x="3046" y="540"/>
                  </a:cubicBezTo>
                  <a:cubicBezTo>
                    <a:pt x="3301" y="1151"/>
                    <a:pt x="2588" y="2587"/>
                    <a:pt x="2588" y="2587"/>
                  </a:cubicBezTo>
                  <a:cubicBezTo>
                    <a:pt x="2588" y="2587"/>
                    <a:pt x="1081" y="2068"/>
                    <a:pt x="826" y="1457"/>
                  </a:cubicBezTo>
                  <a:cubicBezTo>
                    <a:pt x="806" y="1416"/>
                    <a:pt x="786" y="1376"/>
                    <a:pt x="775" y="1324"/>
                  </a:cubicBezTo>
                  <a:cubicBezTo>
                    <a:pt x="521" y="1406"/>
                    <a:pt x="266" y="1467"/>
                    <a:pt x="1" y="1518"/>
                  </a:cubicBezTo>
                  <a:cubicBezTo>
                    <a:pt x="12" y="1548"/>
                    <a:pt x="21" y="1579"/>
                    <a:pt x="32" y="1600"/>
                  </a:cubicBezTo>
                  <a:cubicBezTo>
                    <a:pt x="460" y="2618"/>
                    <a:pt x="2954" y="3463"/>
                    <a:pt x="2954" y="3463"/>
                  </a:cubicBezTo>
                  <a:cubicBezTo>
                    <a:pt x="2954" y="3463"/>
                    <a:pt x="4115" y="1090"/>
                    <a:pt x="3698" y="82"/>
                  </a:cubicBezTo>
                  <a:cubicBezTo>
                    <a:pt x="3688" y="52"/>
                    <a:pt x="3678" y="21"/>
                    <a:pt x="365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rot="669672">
              <a:off x="1562323" y="2825707"/>
              <a:ext cx="75330" cy="51422"/>
            </a:xfrm>
            <a:custGeom>
              <a:avLst/>
              <a:gdLst/>
              <a:ahLst/>
              <a:cxnLst/>
              <a:rect l="l" t="t" r="r" b="b"/>
              <a:pathLst>
                <a:path w="1295" h="884" extrusionOk="0">
                  <a:moveTo>
                    <a:pt x="1152" y="0"/>
                  </a:moveTo>
                  <a:cubicBezTo>
                    <a:pt x="775" y="184"/>
                    <a:pt x="399" y="347"/>
                    <a:pt x="1" y="489"/>
                  </a:cubicBezTo>
                  <a:lnTo>
                    <a:pt x="1" y="500"/>
                  </a:lnTo>
                  <a:cubicBezTo>
                    <a:pt x="101" y="738"/>
                    <a:pt x="335" y="883"/>
                    <a:pt x="583" y="883"/>
                  </a:cubicBezTo>
                  <a:cubicBezTo>
                    <a:pt x="664" y="883"/>
                    <a:pt x="746" y="868"/>
                    <a:pt x="826" y="836"/>
                  </a:cubicBezTo>
                  <a:cubicBezTo>
                    <a:pt x="1142" y="704"/>
                    <a:pt x="1295" y="337"/>
                    <a:pt x="1162" y="21"/>
                  </a:cubicBezTo>
                  <a:cubicBezTo>
                    <a:pt x="1162" y="11"/>
                    <a:pt x="1152" y="11"/>
                    <a:pt x="115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rot="669672">
              <a:off x="1232121" y="2828421"/>
              <a:ext cx="231110" cy="170671"/>
            </a:xfrm>
            <a:custGeom>
              <a:avLst/>
              <a:gdLst/>
              <a:ahLst/>
              <a:cxnLst/>
              <a:rect l="l" t="t" r="r" b="b"/>
              <a:pathLst>
                <a:path w="3973" h="2934" extrusionOk="0">
                  <a:moveTo>
                    <a:pt x="3962" y="0"/>
                  </a:moveTo>
                  <a:cubicBezTo>
                    <a:pt x="3708" y="51"/>
                    <a:pt x="3443" y="92"/>
                    <a:pt x="3178" y="123"/>
                  </a:cubicBezTo>
                  <a:cubicBezTo>
                    <a:pt x="3178" y="173"/>
                    <a:pt x="3188" y="214"/>
                    <a:pt x="3188" y="265"/>
                  </a:cubicBezTo>
                  <a:cubicBezTo>
                    <a:pt x="3188" y="927"/>
                    <a:pt x="1986" y="1986"/>
                    <a:pt x="1986" y="1986"/>
                  </a:cubicBezTo>
                  <a:cubicBezTo>
                    <a:pt x="1986" y="1986"/>
                    <a:pt x="785" y="927"/>
                    <a:pt x="785" y="265"/>
                  </a:cubicBezTo>
                  <a:lnTo>
                    <a:pt x="785" y="123"/>
                  </a:lnTo>
                  <a:cubicBezTo>
                    <a:pt x="520" y="92"/>
                    <a:pt x="266" y="62"/>
                    <a:pt x="1" y="10"/>
                  </a:cubicBezTo>
                  <a:lnTo>
                    <a:pt x="1" y="102"/>
                  </a:lnTo>
                  <a:cubicBezTo>
                    <a:pt x="1" y="1192"/>
                    <a:pt x="1986" y="2934"/>
                    <a:pt x="1986" y="2934"/>
                  </a:cubicBezTo>
                  <a:cubicBezTo>
                    <a:pt x="1986" y="2934"/>
                    <a:pt x="3973" y="1192"/>
                    <a:pt x="3962" y="92"/>
                  </a:cubicBezTo>
                  <a:lnTo>
                    <a:pt x="3962" y="0"/>
                  </a:ln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rot="669672">
              <a:off x="1321840" y="2839493"/>
              <a:ext cx="72945" cy="37403"/>
            </a:xfrm>
            <a:custGeom>
              <a:avLst/>
              <a:gdLst/>
              <a:ahLst/>
              <a:cxnLst/>
              <a:rect l="l" t="t" r="r" b="b"/>
              <a:pathLst>
                <a:path w="1254" h="643" extrusionOk="0">
                  <a:moveTo>
                    <a:pt x="1" y="0"/>
                  </a:moveTo>
                  <a:lnTo>
                    <a:pt x="1" y="21"/>
                  </a:lnTo>
                  <a:cubicBezTo>
                    <a:pt x="1" y="367"/>
                    <a:pt x="286" y="642"/>
                    <a:pt x="632" y="642"/>
                  </a:cubicBezTo>
                  <a:cubicBezTo>
                    <a:pt x="979" y="642"/>
                    <a:pt x="1254" y="367"/>
                    <a:pt x="1254" y="21"/>
                  </a:cubicBezTo>
                  <a:lnTo>
                    <a:pt x="1254" y="0"/>
                  </a:lnTo>
                  <a:cubicBezTo>
                    <a:pt x="1040" y="11"/>
                    <a:pt x="826" y="21"/>
                    <a:pt x="612" y="21"/>
                  </a:cubicBezTo>
                  <a:cubicBezTo>
                    <a:pt x="408" y="21"/>
                    <a:pt x="205" y="11"/>
                    <a:pt x="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rot="669672">
              <a:off x="1005601" y="2694249"/>
              <a:ext cx="239370" cy="202083"/>
            </a:xfrm>
            <a:custGeom>
              <a:avLst/>
              <a:gdLst/>
              <a:ahLst/>
              <a:cxnLst/>
              <a:rect l="l" t="t" r="r" b="b"/>
              <a:pathLst>
                <a:path w="4115" h="3474" extrusionOk="0">
                  <a:moveTo>
                    <a:pt x="449" y="1"/>
                  </a:moveTo>
                  <a:lnTo>
                    <a:pt x="418" y="92"/>
                  </a:lnTo>
                  <a:cubicBezTo>
                    <a:pt x="0" y="1101"/>
                    <a:pt x="1161" y="3473"/>
                    <a:pt x="1161" y="3473"/>
                  </a:cubicBezTo>
                  <a:cubicBezTo>
                    <a:pt x="1161" y="3473"/>
                    <a:pt x="3667" y="2618"/>
                    <a:pt x="4084" y="1599"/>
                  </a:cubicBezTo>
                  <a:cubicBezTo>
                    <a:pt x="4095" y="1569"/>
                    <a:pt x="4104" y="1549"/>
                    <a:pt x="4115" y="1518"/>
                  </a:cubicBezTo>
                  <a:cubicBezTo>
                    <a:pt x="3850" y="1467"/>
                    <a:pt x="3595" y="1396"/>
                    <a:pt x="3341" y="1325"/>
                  </a:cubicBezTo>
                  <a:cubicBezTo>
                    <a:pt x="3330" y="1375"/>
                    <a:pt x="3310" y="1416"/>
                    <a:pt x="3290" y="1457"/>
                  </a:cubicBezTo>
                  <a:cubicBezTo>
                    <a:pt x="3045" y="2068"/>
                    <a:pt x="1528" y="2588"/>
                    <a:pt x="1528" y="2588"/>
                  </a:cubicBezTo>
                  <a:cubicBezTo>
                    <a:pt x="1528" y="2588"/>
                    <a:pt x="815" y="1151"/>
                    <a:pt x="1069" y="540"/>
                  </a:cubicBezTo>
                  <a:lnTo>
                    <a:pt x="1131" y="418"/>
                  </a:lnTo>
                  <a:cubicBezTo>
                    <a:pt x="897" y="286"/>
                    <a:pt x="673" y="153"/>
                    <a:pt x="449"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5"/>
            <p:cNvSpPr/>
            <p:nvPr/>
          </p:nvSpPr>
          <p:spPr>
            <a:xfrm rot="669672">
              <a:off x="1099517" y="2735572"/>
              <a:ext cx="75272" cy="51132"/>
            </a:xfrm>
            <a:custGeom>
              <a:avLst/>
              <a:gdLst/>
              <a:ahLst/>
              <a:cxnLst/>
              <a:rect l="l" t="t" r="r" b="b"/>
              <a:pathLst>
                <a:path w="1294" h="879" extrusionOk="0">
                  <a:moveTo>
                    <a:pt x="143" y="1"/>
                  </a:moveTo>
                  <a:lnTo>
                    <a:pt x="133" y="11"/>
                  </a:lnTo>
                  <a:cubicBezTo>
                    <a:pt x="0" y="337"/>
                    <a:pt x="153" y="704"/>
                    <a:pt x="479" y="836"/>
                  </a:cubicBezTo>
                  <a:cubicBezTo>
                    <a:pt x="553" y="864"/>
                    <a:pt x="629" y="878"/>
                    <a:pt x="705" y="878"/>
                  </a:cubicBezTo>
                  <a:cubicBezTo>
                    <a:pt x="953" y="878"/>
                    <a:pt x="1192" y="732"/>
                    <a:pt x="1294" y="490"/>
                  </a:cubicBezTo>
                  <a:lnTo>
                    <a:pt x="1294" y="480"/>
                  </a:lnTo>
                  <a:cubicBezTo>
                    <a:pt x="896" y="337"/>
                    <a:pt x="520" y="184"/>
                    <a:pt x="1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5"/>
            <p:cNvSpPr/>
            <p:nvPr/>
          </p:nvSpPr>
          <p:spPr>
            <a:xfrm rot="669672">
              <a:off x="850109" y="2491916"/>
              <a:ext cx="212787" cy="202956"/>
            </a:xfrm>
            <a:custGeom>
              <a:avLst/>
              <a:gdLst/>
              <a:ahLst/>
              <a:cxnLst/>
              <a:rect l="l" t="t" r="r" b="b"/>
              <a:pathLst>
                <a:path w="3658" h="3489" extrusionOk="0">
                  <a:moveTo>
                    <a:pt x="846" y="0"/>
                  </a:moveTo>
                  <a:cubicBezTo>
                    <a:pt x="826" y="21"/>
                    <a:pt x="805" y="41"/>
                    <a:pt x="775" y="61"/>
                  </a:cubicBezTo>
                  <a:cubicBezTo>
                    <a:pt x="1" y="845"/>
                    <a:pt x="184" y="3473"/>
                    <a:pt x="184" y="3473"/>
                  </a:cubicBezTo>
                  <a:cubicBezTo>
                    <a:pt x="184" y="3473"/>
                    <a:pt x="432" y="3489"/>
                    <a:pt x="798" y="3489"/>
                  </a:cubicBezTo>
                  <a:cubicBezTo>
                    <a:pt x="1627" y="3489"/>
                    <a:pt x="3059" y="3406"/>
                    <a:pt x="3596" y="2862"/>
                  </a:cubicBezTo>
                  <a:lnTo>
                    <a:pt x="3657" y="2800"/>
                  </a:lnTo>
                  <a:cubicBezTo>
                    <a:pt x="3433" y="2648"/>
                    <a:pt x="3219" y="2495"/>
                    <a:pt x="3005" y="2332"/>
                  </a:cubicBezTo>
                  <a:cubicBezTo>
                    <a:pt x="2985" y="2363"/>
                    <a:pt x="2954" y="2404"/>
                    <a:pt x="2913" y="2434"/>
                  </a:cubicBezTo>
                  <a:cubicBezTo>
                    <a:pt x="2587" y="2760"/>
                    <a:pt x="1716" y="2810"/>
                    <a:pt x="1218" y="2810"/>
                  </a:cubicBezTo>
                  <a:cubicBezTo>
                    <a:pt x="1002" y="2810"/>
                    <a:pt x="856" y="2800"/>
                    <a:pt x="856" y="2800"/>
                  </a:cubicBezTo>
                  <a:cubicBezTo>
                    <a:pt x="856" y="2800"/>
                    <a:pt x="744" y="1202"/>
                    <a:pt x="1213" y="733"/>
                  </a:cubicBezTo>
                  <a:cubicBezTo>
                    <a:pt x="1243" y="702"/>
                    <a:pt x="1284" y="672"/>
                    <a:pt x="1315" y="641"/>
                  </a:cubicBezTo>
                  <a:cubicBezTo>
                    <a:pt x="1152" y="438"/>
                    <a:pt x="999" y="224"/>
                    <a:pt x="84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rot="669672">
              <a:off x="934277" y="2556767"/>
              <a:ext cx="67012" cy="62882"/>
            </a:xfrm>
            <a:custGeom>
              <a:avLst/>
              <a:gdLst/>
              <a:ahLst/>
              <a:cxnLst/>
              <a:rect l="l" t="t" r="r" b="b"/>
              <a:pathLst>
                <a:path w="1152" h="1081" extrusionOk="0">
                  <a:moveTo>
                    <a:pt x="265" y="1"/>
                  </a:moveTo>
                  <a:cubicBezTo>
                    <a:pt x="255" y="1"/>
                    <a:pt x="255" y="11"/>
                    <a:pt x="245" y="11"/>
                  </a:cubicBezTo>
                  <a:cubicBezTo>
                    <a:pt x="0" y="255"/>
                    <a:pt x="0" y="653"/>
                    <a:pt x="245" y="897"/>
                  </a:cubicBezTo>
                  <a:cubicBezTo>
                    <a:pt x="367" y="1019"/>
                    <a:pt x="527" y="1080"/>
                    <a:pt x="688" y="1080"/>
                  </a:cubicBezTo>
                  <a:cubicBezTo>
                    <a:pt x="848" y="1080"/>
                    <a:pt x="1009" y="1019"/>
                    <a:pt x="1131" y="897"/>
                  </a:cubicBezTo>
                  <a:cubicBezTo>
                    <a:pt x="1141" y="897"/>
                    <a:pt x="1141" y="886"/>
                    <a:pt x="1152" y="886"/>
                  </a:cubicBezTo>
                  <a:cubicBezTo>
                    <a:pt x="835" y="601"/>
                    <a:pt x="540" y="316"/>
                    <a:pt x="265"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rot="669672">
              <a:off x="737879" y="2246604"/>
              <a:ext cx="201502" cy="220581"/>
            </a:xfrm>
            <a:custGeom>
              <a:avLst/>
              <a:gdLst/>
              <a:ahLst/>
              <a:cxnLst/>
              <a:rect l="l" t="t" r="r" b="b"/>
              <a:pathLst>
                <a:path w="3464" h="3792" extrusionOk="0">
                  <a:moveTo>
                    <a:pt x="1935" y="0"/>
                  </a:moveTo>
                  <a:cubicBezTo>
                    <a:pt x="1915" y="10"/>
                    <a:pt x="1884" y="30"/>
                    <a:pt x="1854" y="41"/>
                  </a:cubicBezTo>
                  <a:cubicBezTo>
                    <a:pt x="845" y="458"/>
                    <a:pt x="0" y="2964"/>
                    <a:pt x="0" y="2964"/>
                  </a:cubicBezTo>
                  <a:cubicBezTo>
                    <a:pt x="0" y="2964"/>
                    <a:pt x="1692" y="3791"/>
                    <a:pt x="2826" y="3791"/>
                  </a:cubicBezTo>
                  <a:cubicBezTo>
                    <a:pt x="3035" y="3791"/>
                    <a:pt x="3225" y="3763"/>
                    <a:pt x="3382" y="3697"/>
                  </a:cubicBezTo>
                  <a:cubicBezTo>
                    <a:pt x="3412" y="3687"/>
                    <a:pt x="3443" y="3676"/>
                    <a:pt x="3463" y="3667"/>
                  </a:cubicBezTo>
                  <a:cubicBezTo>
                    <a:pt x="3321" y="3443"/>
                    <a:pt x="3178" y="3219"/>
                    <a:pt x="3045" y="2984"/>
                  </a:cubicBezTo>
                  <a:cubicBezTo>
                    <a:pt x="3015" y="3004"/>
                    <a:pt x="2964" y="3025"/>
                    <a:pt x="2923" y="3045"/>
                  </a:cubicBezTo>
                  <a:cubicBezTo>
                    <a:pt x="2829" y="3084"/>
                    <a:pt x="2716" y="3101"/>
                    <a:pt x="2591" y="3101"/>
                  </a:cubicBezTo>
                  <a:cubicBezTo>
                    <a:pt x="1905" y="3101"/>
                    <a:pt x="876" y="2597"/>
                    <a:pt x="876" y="2597"/>
                  </a:cubicBezTo>
                  <a:cubicBezTo>
                    <a:pt x="876" y="2597"/>
                    <a:pt x="1385" y="1080"/>
                    <a:pt x="1997" y="825"/>
                  </a:cubicBezTo>
                  <a:cubicBezTo>
                    <a:pt x="2047" y="804"/>
                    <a:pt x="2088" y="795"/>
                    <a:pt x="2129" y="784"/>
                  </a:cubicBezTo>
                  <a:cubicBezTo>
                    <a:pt x="2058" y="530"/>
                    <a:pt x="1997" y="265"/>
                    <a:pt x="1935"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rot="669672">
              <a:off x="842931" y="2330004"/>
              <a:ext cx="55727" cy="70328"/>
            </a:xfrm>
            <a:custGeom>
              <a:avLst/>
              <a:gdLst/>
              <a:ahLst/>
              <a:cxnLst/>
              <a:rect l="l" t="t" r="r" b="b"/>
              <a:pathLst>
                <a:path w="958" h="1209" extrusionOk="0">
                  <a:moveTo>
                    <a:pt x="479" y="0"/>
                  </a:moveTo>
                  <a:cubicBezTo>
                    <a:pt x="479" y="0"/>
                    <a:pt x="468" y="0"/>
                    <a:pt x="468" y="10"/>
                  </a:cubicBezTo>
                  <a:cubicBezTo>
                    <a:pt x="143" y="143"/>
                    <a:pt x="0" y="510"/>
                    <a:pt x="133" y="825"/>
                  </a:cubicBezTo>
                  <a:cubicBezTo>
                    <a:pt x="232" y="1064"/>
                    <a:pt x="466" y="1209"/>
                    <a:pt x="711" y="1209"/>
                  </a:cubicBezTo>
                  <a:cubicBezTo>
                    <a:pt x="790" y="1209"/>
                    <a:pt x="870" y="1194"/>
                    <a:pt x="948" y="1161"/>
                  </a:cubicBezTo>
                  <a:cubicBezTo>
                    <a:pt x="948" y="1161"/>
                    <a:pt x="957" y="1161"/>
                    <a:pt x="957" y="1151"/>
                  </a:cubicBezTo>
                  <a:cubicBezTo>
                    <a:pt x="785" y="784"/>
                    <a:pt x="622" y="397"/>
                    <a:pt x="47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rot="669672">
              <a:off x="724758" y="2000120"/>
              <a:ext cx="170730" cy="231110"/>
            </a:xfrm>
            <a:custGeom>
              <a:avLst/>
              <a:gdLst/>
              <a:ahLst/>
              <a:cxnLst/>
              <a:rect l="l" t="t" r="r" b="b"/>
              <a:pathLst>
                <a:path w="2935" h="3973" extrusionOk="0">
                  <a:moveTo>
                    <a:pt x="2842" y="0"/>
                  </a:moveTo>
                  <a:cubicBezTo>
                    <a:pt x="1742" y="0"/>
                    <a:pt x="1" y="1996"/>
                    <a:pt x="1" y="1996"/>
                  </a:cubicBezTo>
                  <a:cubicBezTo>
                    <a:pt x="1" y="1996"/>
                    <a:pt x="1753" y="3972"/>
                    <a:pt x="2853" y="3972"/>
                  </a:cubicBezTo>
                  <a:lnTo>
                    <a:pt x="2934" y="3972"/>
                  </a:lnTo>
                  <a:lnTo>
                    <a:pt x="2812" y="3178"/>
                  </a:lnTo>
                  <a:cubicBezTo>
                    <a:pt x="2771" y="3188"/>
                    <a:pt x="2720" y="3188"/>
                    <a:pt x="2679" y="3188"/>
                  </a:cubicBezTo>
                  <a:cubicBezTo>
                    <a:pt x="2017" y="3188"/>
                    <a:pt x="958" y="1987"/>
                    <a:pt x="958" y="1987"/>
                  </a:cubicBezTo>
                  <a:cubicBezTo>
                    <a:pt x="958" y="1987"/>
                    <a:pt x="2007" y="785"/>
                    <a:pt x="2669" y="785"/>
                  </a:cubicBezTo>
                  <a:cubicBezTo>
                    <a:pt x="2720" y="785"/>
                    <a:pt x="2761" y="785"/>
                    <a:pt x="2812" y="795"/>
                  </a:cubicBezTo>
                  <a:cubicBezTo>
                    <a:pt x="2842" y="530"/>
                    <a:pt x="2883" y="265"/>
                    <a:pt x="2923"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rot="669672">
              <a:off x="846944" y="2090534"/>
              <a:ext cx="37985" cy="72306"/>
            </a:xfrm>
            <a:custGeom>
              <a:avLst/>
              <a:gdLst/>
              <a:ahLst/>
              <a:cxnLst/>
              <a:rect l="l" t="t" r="r" b="b"/>
              <a:pathLst>
                <a:path w="653" h="1243" extrusionOk="0">
                  <a:moveTo>
                    <a:pt x="621" y="0"/>
                  </a:moveTo>
                  <a:cubicBezTo>
                    <a:pt x="275" y="0"/>
                    <a:pt x="0" y="275"/>
                    <a:pt x="0" y="622"/>
                  </a:cubicBezTo>
                  <a:cubicBezTo>
                    <a:pt x="0" y="968"/>
                    <a:pt x="285" y="1243"/>
                    <a:pt x="632" y="1243"/>
                  </a:cubicBezTo>
                  <a:lnTo>
                    <a:pt x="652" y="1243"/>
                  </a:lnTo>
                  <a:cubicBezTo>
                    <a:pt x="632" y="1029"/>
                    <a:pt x="632" y="815"/>
                    <a:pt x="632" y="591"/>
                  </a:cubicBezTo>
                  <a:cubicBezTo>
                    <a:pt x="632" y="398"/>
                    <a:pt x="632" y="194"/>
                    <a:pt x="64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rot="669672">
              <a:off x="825683" y="1792379"/>
              <a:ext cx="201502" cy="220349"/>
            </a:xfrm>
            <a:custGeom>
              <a:avLst/>
              <a:gdLst/>
              <a:ahLst/>
              <a:cxnLst/>
              <a:rect l="l" t="t" r="r" b="b"/>
              <a:pathLst>
                <a:path w="3464" h="3788" extrusionOk="0">
                  <a:moveTo>
                    <a:pt x="2843" y="1"/>
                  </a:moveTo>
                  <a:cubicBezTo>
                    <a:pt x="1710" y="1"/>
                    <a:pt x="0" y="845"/>
                    <a:pt x="0" y="845"/>
                  </a:cubicBezTo>
                  <a:cubicBezTo>
                    <a:pt x="0" y="845"/>
                    <a:pt x="867" y="3339"/>
                    <a:pt x="1874" y="3757"/>
                  </a:cubicBezTo>
                  <a:cubicBezTo>
                    <a:pt x="1905" y="3767"/>
                    <a:pt x="1935" y="3778"/>
                    <a:pt x="1956" y="3787"/>
                  </a:cubicBezTo>
                  <a:cubicBezTo>
                    <a:pt x="2017" y="3533"/>
                    <a:pt x="2078" y="3268"/>
                    <a:pt x="2150" y="3013"/>
                  </a:cubicBezTo>
                  <a:cubicBezTo>
                    <a:pt x="2098" y="3004"/>
                    <a:pt x="2058" y="2983"/>
                    <a:pt x="2017" y="2973"/>
                  </a:cubicBezTo>
                  <a:cubicBezTo>
                    <a:pt x="1406" y="2719"/>
                    <a:pt x="887" y="1201"/>
                    <a:pt x="887" y="1201"/>
                  </a:cubicBezTo>
                  <a:cubicBezTo>
                    <a:pt x="887" y="1201"/>
                    <a:pt x="1909" y="697"/>
                    <a:pt x="2599" y="697"/>
                  </a:cubicBezTo>
                  <a:cubicBezTo>
                    <a:pt x="2724" y="697"/>
                    <a:pt x="2838" y="714"/>
                    <a:pt x="2934" y="753"/>
                  </a:cubicBezTo>
                  <a:cubicBezTo>
                    <a:pt x="2974" y="763"/>
                    <a:pt x="3015" y="783"/>
                    <a:pt x="3056" y="814"/>
                  </a:cubicBezTo>
                  <a:cubicBezTo>
                    <a:pt x="3189" y="580"/>
                    <a:pt x="3321" y="345"/>
                    <a:pt x="3463" y="121"/>
                  </a:cubicBezTo>
                  <a:cubicBezTo>
                    <a:pt x="3443" y="111"/>
                    <a:pt x="3413" y="101"/>
                    <a:pt x="3382" y="91"/>
                  </a:cubicBezTo>
                  <a:cubicBezTo>
                    <a:pt x="3229" y="28"/>
                    <a:pt x="3045" y="1"/>
                    <a:pt x="28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rot="669672">
              <a:off x="931970" y="1872234"/>
              <a:ext cx="55727" cy="70677"/>
            </a:xfrm>
            <a:custGeom>
              <a:avLst/>
              <a:gdLst/>
              <a:ahLst/>
              <a:cxnLst/>
              <a:rect l="l" t="t" r="r" b="b"/>
              <a:pathLst>
                <a:path w="958" h="1215" extrusionOk="0">
                  <a:moveTo>
                    <a:pt x="717" y="0"/>
                  </a:moveTo>
                  <a:cubicBezTo>
                    <a:pt x="464" y="0"/>
                    <a:pt x="225" y="147"/>
                    <a:pt x="123" y="389"/>
                  </a:cubicBezTo>
                  <a:cubicBezTo>
                    <a:pt x="1" y="705"/>
                    <a:pt x="154" y="1072"/>
                    <a:pt x="469" y="1203"/>
                  </a:cubicBezTo>
                  <a:cubicBezTo>
                    <a:pt x="480" y="1203"/>
                    <a:pt x="480" y="1214"/>
                    <a:pt x="480" y="1214"/>
                  </a:cubicBezTo>
                  <a:cubicBezTo>
                    <a:pt x="622" y="816"/>
                    <a:pt x="775" y="429"/>
                    <a:pt x="958" y="53"/>
                  </a:cubicBezTo>
                  <a:cubicBezTo>
                    <a:pt x="958" y="53"/>
                    <a:pt x="948" y="53"/>
                    <a:pt x="948" y="42"/>
                  </a:cubicBezTo>
                  <a:cubicBezTo>
                    <a:pt x="872" y="14"/>
                    <a:pt x="794" y="0"/>
                    <a:pt x="717"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rot="669672">
              <a:off x="1019009" y="1626732"/>
              <a:ext cx="212147" cy="203130"/>
            </a:xfrm>
            <a:custGeom>
              <a:avLst/>
              <a:gdLst/>
              <a:ahLst/>
              <a:cxnLst/>
              <a:rect l="l" t="t" r="r" b="b"/>
              <a:pathLst>
                <a:path w="3647" h="3492" extrusionOk="0">
                  <a:moveTo>
                    <a:pt x="831" y="0"/>
                  </a:moveTo>
                  <a:cubicBezTo>
                    <a:pt x="436" y="0"/>
                    <a:pt x="163" y="19"/>
                    <a:pt x="163" y="19"/>
                  </a:cubicBezTo>
                  <a:cubicBezTo>
                    <a:pt x="163" y="19"/>
                    <a:pt x="0" y="2656"/>
                    <a:pt x="784" y="3430"/>
                  </a:cubicBezTo>
                  <a:lnTo>
                    <a:pt x="845" y="3492"/>
                  </a:lnTo>
                  <a:cubicBezTo>
                    <a:pt x="998" y="3268"/>
                    <a:pt x="1151" y="3054"/>
                    <a:pt x="1314" y="2850"/>
                  </a:cubicBezTo>
                  <a:cubicBezTo>
                    <a:pt x="1284" y="2819"/>
                    <a:pt x="1243" y="2789"/>
                    <a:pt x="1212" y="2758"/>
                  </a:cubicBezTo>
                  <a:cubicBezTo>
                    <a:pt x="743" y="2290"/>
                    <a:pt x="835" y="691"/>
                    <a:pt x="835" y="691"/>
                  </a:cubicBezTo>
                  <a:cubicBezTo>
                    <a:pt x="835" y="691"/>
                    <a:pt x="1004" y="679"/>
                    <a:pt x="1247" y="679"/>
                  </a:cubicBezTo>
                  <a:cubicBezTo>
                    <a:pt x="1753" y="679"/>
                    <a:pt x="2586" y="731"/>
                    <a:pt x="2902" y="1047"/>
                  </a:cubicBezTo>
                  <a:cubicBezTo>
                    <a:pt x="2943" y="1078"/>
                    <a:pt x="2974" y="1119"/>
                    <a:pt x="2995" y="1149"/>
                  </a:cubicBezTo>
                  <a:cubicBezTo>
                    <a:pt x="3208" y="986"/>
                    <a:pt x="3422" y="834"/>
                    <a:pt x="3646" y="681"/>
                  </a:cubicBezTo>
                  <a:cubicBezTo>
                    <a:pt x="3626" y="660"/>
                    <a:pt x="3595" y="640"/>
                    <a:pt x="3575" y="610"/>
                  </a:cubicBezTo>
                  <a:cubicBezTo>
                    <a:pt x="3049" y="85"/>
                    <a:pt x="1666" y="0"/>
                    <a:pt x="83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rot="669672">
              <a:off x="1100402" y="1705448"/>
              <a:ext cx="66372" cy="63464"/>
            </a:xfrm>
            <a:custGeom>
              <a:avLst/>
              <a:gdLst/>
              <a:ahLst/>
              <a:cxnLst/>
              <a:rect l="l" t="t" r="r" b="b"/>
              <a:pathLst>
                <a:path w="1141" h="1091" extrusionOk="0">
                  <a:moveTo>
                    <a:pt x="680" y="1"/>
                  </a:moveTo>
                  <a:cubicBezTo>
                    <a:pt x="519" y="1"/>
                    <a:pt x="362" y="62"/>
                    <a:pt x="245" y="184"/>
                  </a:cubicBezTo>
                  <a:cubicBezTo>
                    <a:pt x="0" y="438"/>
                    <a:pt x="0" y="825"/>
                    <a:pt x="245" y="1070"/>
                  </a:cubicBezTo>
                  <a:cubicBezTo>
                    <a:pt x="245" y="1080"/>
                    <a:pt x="254" y="1080"/>
                    <a:pt x="254" y="1090"/>
                  </a:cubicBezTo>
                  <a:cubicBezTo>
                    <a:pt x="530" y="775"/>
                    <a:pt x="825" y="479"/>
                    <a:pt x="1141" y="204"/>
                  </a:cubicBezTo>
                  <a:cubicBezTo>
                    <a:pt x="1130" y="194"/>
                    <a:pt x="1130" y="194"/>
                    <a:pt x="1130" y="184"/>
                  </a:cubicBezTo>
                  <a:cubicBezTo>
                    <a:pt x="1003" y="62"/>
                    <a:pt x="840" y="1"/>
                    <a:pt x="680"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rot="669672">
              <a:off x="1237495" y="1503885"/>
              <a:ext cx="239370" cy="201502"/>
            </a:xfrm>
            <a:custGeom>
              <a:avLst/>
              <a:gdLst/>
              <a:ahLst/>
              <a:cxnLst/>
              <a:rect l="l" t="t" r="r" b="b"/>
              <a:pathLst>
                <a:path w="4115" h="3464" extrusionOk="0">
                  <a:moveTo>
                    <a:pt x="1161" y="1"/>
                  </a:moveTo>
                  <a:cubicBezTo>
                    <a:pt x="1161" y="1"/>
                    <a:pt x="0" y="2374"/>
                    <a:pt x="418" y="3382"/>
                  </a:cubicBezTo>
                  <a:cubicBezTo>
                    <a:pt x="428" y="3413"/>
                    <a:pt x="448" y="3443"/>
                    <a:pt x="459" y="3464"/>
                  </a:cubicBezTo>
                  <a:cubicBezTo>
                    <a:pt x="683" y="3321"/>
                    <a:pt x="907" y="3178"/>
                    <a:pt x="1141" y="3046"/>
                  </a:cubicBezTo>
                  <a:lnTo>
                    <a:pt x="1080" y="2924"/>
                  </a:lnTo>
                  <a:cubicBezTo>
                    <a:pt x="825" y="2313"/>
                    <a:pt x="1528" y="877"/>
                    <a:pt x="1528" y="877"/>
                  </a:cubicBezTo>
                  <a:cubicBezTo>
                    <a:pt x="1528" y="877"/>
                    <a:pt x="3035" y="1386"/>
                    <a:pt x="3300" y="1997"/>
                  </a:cubicBezTo>
                  <a:cubicBezTo>
                    <a:pt x="3310" y="2038"/>
                    <a:pt x="3331" y="2089"/>
                    <a:pt x="3341" y="2130"/>
                  </a:cubicBezTo>
                  <a:cubicBezTo>
                    <a:pt x="3596" y="2058"/>
                    <a:pt x="3850" y="1987"/>
                    <a:pt x="4115" y="1936"/>
                  </a:cubicBezTo>
                  <a:cubicBezTo>
                    <a:pt x="4105" y="1906"/>
                    <a:pt x="4094" y="1885"/>
                    <a:pt x="4084" y="1854"/>
                  </a:cubicBezTo>
                  <a:cubicBezTo>
                    <a:pt x="3657" y="836"/>
                    <a:pt x="1161" y="1"/>
                    <a:pt x="116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rot="669672">
              <a:off x="1318204" y="1614715"/>
              <a:ext cx="75330" cy="51422"/>
            </a:xfrm>
            <a:custGeom>
              <a:avLst/>
              <a:gdLst/>
              <a:ahLst/>
              <a:cxnLst/>
              <a:rect l="l" t="t" r="r" b="b"/>
              <a:pathLst>
                <a:path w="1295" h="884" extrusionOk="0">
                  <a:moveTo>
                    <a:pt x="706" y="1"/>
                  </a:moveTo>
                  <a:cubicBezTo>
                    <a:pt x="627" y="1"/>
                    <a:pt x="546" y="16"/>
                    <a:pt x="469" y="49"/>
                  </a:cubicBezTo>
                  <a:cubicBezTo>
                    <a:pt x="143" y="181"/>
                    <a:pt x="0" y="547"/>
                    <a:pt x="133" y="873"/>
                  </a:cubicBezTo>
                  <a:lnTo>
                    <a:pt x="133" y="884"/>
                  </a:lnTo>
                  <a:cubicBezTo>
                    <a:pt x="510" y="700"/>
                    <a:pt x="897" y="537"/>
                    <a:pt x="1294" y="405"/>
                  </a:cubicBezTo>
                  <a:cubicBezTo>
                    <a:pt x="1284" y="395"/>
                    <a:pt x="1284" y="395"/>
                    <a:pt x="1284" y="384"/>
                  </a:cubicBezTo>
                  <a:cubicBezTo>
                    <a:pt x="1184" y="146"/>
                    <a:pt x="951" y="1"/>
                    <a:pt x="706"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Box 3"/>
          <p:cNvSpPr txBox="1"/>
          <p:nvPr/>
        </p:nvSpPr>
        <p:spPr>
          <a:xfrm>
            <a:off x="792480" y="1525270"/>
            <a:ext cx="682625" cy="306705"/>
          </a:xfrm>
          <a:prstGeom prst="rect">
            <a:avLst/>
          </a:prstGeom>
          <a:noFill/>
        </p:spPr>
        <p:txBody>
          <a:bodyPr wrap="square" rtlCol="0">
            <a:spAutoFit/>
          </a:bodyPr>
          <a:lstStyle/>
          <a:p>
            <a:r>
              <a:rPr lang="en-US" altLang="en-GB" sz="4300" b="1">
                <a:solidFill>
                  <a:schemeClr val="lt1"/>
                </a:solidFill>
                <a:latin typeface="Sansita" panose="03060502030602020506"/>
                <a:ea typeface="Sansita" panose="03060502030602020506"/>
                <a:cs typeface="Sansita" panose="03060502030602020506"/>
              </a:rPr>
              <a:t>1</a:t>
            </a:r>
            <a:endParaRPr lang="en-US"/>
          </a:p>
        </p:txBody>
      </p:sp>
      <p:grpSp>
        <p:nvGrpSpPr>
          <p:cNvPr id="5" name="Google Shape;762;p35"/>
          <p:cNvGrpSpPr/>
          <p:nvPr/>
        </p:nvGrpSpPr>
        <p:grpSpPr>
          <a:xfrm>
            <a:off x="3448298" y="3562320"/>
            <a:ext cx="1299545" cy="1298972"/>
            <a:chOff x="704004" y="1472347"/>
            <a:chExt cx="1548183" cy="1547500"/>
          </a:xfrm>
        </p:grpSpPr>
        <p:sp>
          <p:nvSpPr>
            <p:cNvPr id="6" name="Google Shape;763;p35"/>
            <p:cNvSpPr/>
            <p:nvPr/>
          </p:nvSpPr>
          <p:spPr>
            <a:xfrm rot="669672">
              <a:off x="1494452" y="1493106"/>
              <a:ext cx="231110" cy="170090"/>
            </a:xfrm>
            <a:custGeom>
              <a:avLst/>
              <a:gdLst/>
              <a:ahLst/>
              <a:cxnLst/>
              <a:rect l="l" t="t" r="r" b="b"/>
              <a:pathLst>
                <a:path w="3973" h="2924" extrusionOk="0">
                  <a:moveTo>
                    <a:pt x="1986" y="0"/>
                  </a:moveTo>
                  <a:cubicBezTo>
                    <a:pt x="1986" y="0"/>
                    <a:pt x="0" y="1742"/>
                    <a:pt x="0" y="2842"/>
                  </a:cubicBezTo>
                  <a:lnTo>
                    <a:pt x="0" y="2924"/>
                  </a:lnTo>
                  <a:cubicBezTo>
                    <a:pt x="265" y="2883"/>
                    <a:pt x="530" y="2842"/>
                    <a:pt x="795" y="2811"/>
                  </a:cubicBezTo>
                  <a:cubicBezTo>
                    <a:pt x="784" y="2761"/>
                    <a:pt x="784" y="2720"/>
                    <a:pt x="784" y="2669"/>
                  </a:cubicBezTo>
                  <a:cubicBezTo>
                    <a:pt x="784" y="2007"/>
                    <a:pt x="1986" y="948"/>
                    <a:pt x="1986" y="948"/>
                  </a:cubicBezTo>
                  <a:cubicBezTo>
                    <a:pt x="1986" y="948"/>
                    <a:pt x="3188" y="2007"/>
                    <a:pt x="3188" y="2669"/>
                  </a:cubicBezTo>
                  <a:cubicBezTo>
                    <a:pt x="3188" y="2720"/>
                    <a:pt x="3188" y="2761"/>
                    <a:pt x="3178" y="2811"/>
                  </a:cubicBezTo>
                  <a:cubicBezTo>
                    <a:pt x="3443" y="2842"/>
                    <a:pt x="3708" y="2883"/>
                    <a:pt x="3972" y="2924"/>
                  </a:cubicBezTo>
                  <a:lnTo>
                    <a:pt x="3972" y="2842"/>
                  </a:lnTo>
                  <a:cubicBezTo>
                    <a:pt x="3972" y="1742"/>
                    <a:pt x="1986" y="0"/>
                    <a:pt x="198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64;p35"/>
            <p:cNvSpPr/>
            <p:nvPr/>
          </p:nvSpPr>
          <p:spPr>
            <a:xfrm rot="669672">
              <a:off x="1562848" y="1615235"/>
              <a:ext cx="72306" cy="37403"/>
            </a:xfrm>
            <a:custGeom>
              <a:avLst/>
              <a:gdLst/>
              <a:ahLst/>
              <a:cxnLst/>
              <a:rect l="l" t="t" r="r" b="b"/>
              <a:pathLst>
                <a:path w="1243" h="643" extrusionOk="0">
                  <a:moveTo>
                    <a:pt x="621" y="1"/>
                  </a:moveTo>
                  <a:cubicBezTo>
                    <a:pt x="275" y="1"/>
                    <a:pt x="0" y="276"/>
                    <a:pt x="0" y="622"/>
                  </a:cubicBezTo>
                  <a:lnTo>
                    <a:pt x="0" y="643"/>
                  </a:lnTo>
                  <a:cubicBezTo>
                    <a:pt x="204" y="632"/>
                    <a:pt x="408" y="622"/>
                    <a:pt x="621" y="622"/>
                  </a:cubicBezTo>
                  <a:cubicBezTo>
                    <a:pt x="835" y="622"/>
                    <a:pt x="1039" y="632"/>
                    <a:pt x="1243" y="643"/>
                  </a:cubicBezTo>
                  <a:lnTo>
                    <a:pt x="1243" y="622"/>
                  </a:lnTo>
                  <a:cubicBezTo>
                    <a:pt x="1243" y="276"/>
                    <a:pt x="967" y="1"/>
                    <a:pt x="62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5;p35"/>
            <p:cNvSpPr/>
            <p:nvPr/>
          </p:nvSpPr>
          <p:spPr>
            <a:xfrm rot="669672">
              <a:off x="1712599" y="1596438"/>
              <a:ext cx="239370" cy="201502"/>
            </a:xfrm>
            <a:custGeom>
              <a:avLst/>
              <a:gdLst/>
              <a:ahLst/>
              <a:cxnLst/>
              <a:rect l="l" t="t" r="r" b="b"/>
              <a:pathLst>
                <a:path w="4115" h="3464" extrusionOk="0">
                  <a:moveTo>
                    <a:pt x="2943" y="1"/>
                  </a:moveTo>
                  <a:cubicBezTo>
                    <a:pt x="2943" y="1"/>
                    <a:pt x="448" y="856"/>
                    <a:pt x="30" y="1865"/>
                  </a:cubicBezTo>
                  <a:cubicBezTo>
                    <a:pt x="21" y="1895"/>
                    <a:pt x="0" y="1926"/>
                    <a:pt x="0" y="1946"/>
                  </a:cubicBezTo>
                  <a:cubicBezTo>
                    <a:pt x="254" y="2007"/>
                    <a:pt x="519" y="2068"/>
                    <a:pt x="774" y="2139"/>
                  </a:cubicBezTo>
                  <a:cubicBezTo>
                    <a:pt x="784" y="2099"/>
                    <a:pt x="795" y="2048"/>
                    <a:pt x="815" y="2007"/>
                  </a:cubicBezTo>
                  <a:cubicBezTo>
                    <a:pt x="1069" y="1396"/>
                    <a:pt x="2587" y="876"/>
                    <a:pt x="2587" y="876"/>
                  </a:cubicBezTo>
                  <a:cubicBezTo>
                    <a:pt x="2587" y="876"/>
                    <a:pt x="3289" y="2313"/>
                    <a:pt x="3035" y="2924"/>
                  </a:cubicBezTo>
                  <a:cubicBezTo>
                    <a:pt x="3015" y="2974"/>
                    <a:pt x="2994" y="3015"/>
                    <a:pt x="2974" y="3056"/>
                  </a:cubicBezTo>
                  <a:cubicBezTo>
                    <a:pt x="3208" y="3178"/>
                    <a:pt x="3432" y="3321"/>
                    <a:pt x="3656" y="3463"/>
                  </a:cubicBezTo>
                  <a:cubicBezTo>
                    <a:pt x="3667" y="3443"/>
                    <a:pt x="3687" y="3413"/>
                    <a:pt x="3697" y="3382"/>
                  </a:cubicBezTo>
                  <a:cubicBezTo>
                    <a:pt x="4115" y="2374"/>
                    <a:pt x="2943" y="1"/>
                    <a:pt x="29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66;p35"/>
            <p:cNvSpPr/>
            <p:nvPr/>
          </p:nvSpPr>
          <p:spPr>
            <a:xfrm rot="669672">
              <a:off x="1782125" y="1705654"/>
              <a:ext cx="75330" cy="51422"/>
            </a:xfrm>
            <a:custGeom>
              <a:avLst/>
              <a:gdLst/>
              <a:ahLst/>
              <a:cxnLst/>
              <a:rect l="l" t="t" r="r" b="b"/>
              <a:pathLst>
                <a:path w="1295" h="884" extrusionOk="0">
                  <a:moveTo>
                    <a:pt x="589" y="0"/>
                  </a:moveTo>
                  <a:cubicBezTo>
                    <a:pt x="344" y="0"/>
                    <a:pt x="111" y="146"/>
                    <a:pt x="11" y="384"/>
                  </a:cubicBezTo>
                  <a:cubicBezTo>
                    <a:pt x="1" y="394"/>
                    <a:pt x="1" y="394"/>
                    <a:pt x="1" y="405"/>
                  </a:cubicBezTo>
                  <a:cubicBezTo>
                    <a:pt x="398" y="537"/>
                    <a:pt x="785" y="700"/>
                    <a:pt x="1162" y="883"/>
                  </a:cubicBezTo>
                  <a:lnTo>
                    <a:pt x="1162" y="863"/>
                  </a:lnTo>
                  <a:cubicBezTo>
                    <a:pt x="1294" y="547"/>
                    <a:pt x="1141" y="181"/>
                    <a:pt x="826" y="48"/>
                  </a:cubicBezTo>
                  <a:cubicBezTo>
                    <a:pt x="749" y="16"/>
                    <a:pt x="668" y="0"/>
                    <a:pt x="5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67;p35"/>
            <p:cNvSpPr/>
            <p:nvPr/>
          </p:nvSpPr>
          <p:spPr>
            <a:xfrm rot="669672">
              <a:off x="1894687" y="1797722"/>
              <a:ext cx="211507" cy="203072"/>
            </a:xfrm>
            <a:custGeom>
              <a:avLst/>
              <a:gdLst/>
              <a:ahLst/>
              <a:cxnLst/>
              <a:rect l="l" t="t" r="r" b="b"/>
              <a:pathLst>
                <a:path w="3636" h="3491" extrusionOk="0">
                  <a:moveTo>
                    <a:pt x="2851" y="1"/>
                  </a:moveTo>
                  <a:cubicBezTo>
                    <a:pt x="2022" y="1"/>
                    <a:pt x="596" y="83"/>
                    <a:pt x="61" y="618"/>
                  </a:cubicBezTo>
                  <a:cubicBezTo>
                    <a:pt x="41" y="649"/>
                    <a:pt x="20" y="669"/>
                    <a:pt x="0" y="689"/>
                  </a:cubicBezTo>
                  <a:cubicBezTo>
                    <a:pt x="213" y="842"/>
                    <a:pt x="428" y="995"/>
                    <a:pt x="641" y="1158"/>
                  </a:cubicBezTo>
                  <a:cubicBezTo>
                    <a:pt x="662" y="1128"/>
                    <a:pt x="702" y="1087"/>
                    <a:pt x="733" y="1056"/>
                  </a:cubicBezTo>
                  <a:cubicBezTo>
                    <a:pt x="1060" y="729"/>
                    <a:pt x="1935" y="680"/>
                    <a:pt x="2436" y="680"/>
                  </a:cubicBezTo>
                  <a:cubicBezTo>
                    <a:pt x="2654" y="680"/>
                    <a:pt x="2800" y="689"/>
                    <a:pt x="2800" y="689"/>
                  </a:cubicBezTo>
                  <a:cubicBezTo>
                    <a:pt x="2800" y="689"/>
                    <a:pt x="2902" y="2289"/>
                    <a:pt x="2434" y="2757"/>
                  </a:cubicBezTo>
                  <a:cubicBezTo>
                    <a:pt x="2393" y="2787"/>
                    <a:pt x="2363" y="2818"/>
                    <a:pt x="2322" y="2848"/>
                  </a:cubicBezTo>
                  <a:cubicBezTo>
                    <a:pt x="2495" y="3052"/>
                    <a:pt x="2648" y="3266"/>
                    <a:pt x="2800" y="3490"/>
                  </a:cubicBezTo>
                  <a:lnTo>
                    <a:pt x="2861" y="3429"/>
                  </a:lnTo>
                  <a:cubicBezTo>
                    <a:pt x="3635" y="2655"/>
                    <a:pt x="3472" y="17"/>
                    <a:pt x="3472" y="17"/>
                  </a:cubicBezTo>
                  <a:cubicBezTo>
                    <a:pt x="3472" y="17"/>
                    <a:pt x="3221" y="1"/>
                    <a:pt x="285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68;p35"/>
            <p:cNvSpPr/>
            <p:nvPr/>
          </p:nvSpPr>
          <p:spPr>
            <a:xfrm rot="669672">
              <a:off x="1956225" y="1873117"/>
              <a:ext cx="66430" cy="62824"/>
            </a:xfrm>
            <a:custGeom>
              <a:avLst/>
              <a:gdLst/>
              <a:ahLst/>
              <a:cxnLst/>
              <a:rect l="l" t="t" r="r" b="b"/>
              <a:pathLst>
                <a:path w="1142" h="1080" extrusionOk="0">
                  <a:moveTo>
                    <a:pt x="454" y="0"/>
                  </a:moveTo>
                  <a:cubicBezTo>
                    <a:pt x="293" y="0"/>
                    <a:pt x="133" y="61"/>
                    <a:pt x="10" y="184"/>
                  </a:cubicBezTo>
                  <a:cubicBezTo>
                    <a:pt x="1" y="184"/>
                    <a:pt x="1" y="193"/>
                    <a:pt x="1" y="193"/>
                  </a:cubicBezTo>
                  <a:cubicBezTo>
                    <a:pt x="306" y="469"/>
                    <a:pt x="601" y="774"/>
                    <a:pt x="876" y="1080"/>
                  </a:cubicBezTo>
                  <a:cubicBezTo>
                    <a:pt x="886" y="1080"/>
                    <a:pt x="886" y="1069"/>
                    <a:pt x="897" y="1069"/>
                  </a:cubicBezTo>
                  <a:cubicBezTo>
                    <a:pt x="1141" y="825"/>
                    <a:pt x="1141" y="428"/>
                    <a:pt x="897" y="184"/>
                  </a:cubicBezTo>
                  <a:cubicBezTo>
                    <a:pt x="775" y="61"/>
                    <a:pt x="614" y="0"/>
                    <a:pt x="454"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69;p35"/>
            <p:cNvSpPr/>
            <p:nvPr/>
          </p:nvSpPr>
          <p:spPr>
            <a:xfrm rot="669672">
              <a:off x="2017534" y="2025696"/>
              <a:ext cx="201502" cy="220407"/>
            </a:xfrm>
            <a:custGeom>
              <a:avLst/>
              <a:gdLst/>
              <a:ahLst/>
              <a:cxnLst/>
              <a:rect l="l" t="t" r="r" b="b"/>
              <a:pathLst>
                <a:path w="3464" h="3789" extrusionOk="0">
                  <a:moveTo>
                    <a:pt x="624" y="1"/>
                  </a:moveTo>
                  <a:cubicBezTo>
                    <a:pt x="421" y="1"/>
                    <a:pt x="236" y="27"/>
                    <a:pt x="82" y="91"/>
                  </a:cubicBezTo>
                  <a:cubicBezTo>
                    <a:pt x="52" y="102"/>
                    <a:pt x="21" y="111"/>
                    <a:pt x="0" y="132"/>
                  </a:cubicBezTo>
                  <a:cubicBezTo>
                    <a:pt x="143" y="346"/>
                    <a:pt x="286" y="580"/>
                    <a:pt x="408" y="814"/>
                  </a:cubicBezTo>
                  <a:cubicBezTo>
                    <a:pt x="449" y="784"/>
                    <a:pt x="489" y="763"/>
                    <a:pt x="541" y="753"/>
                  </a:cubicBezTo>
                  <a:cubicBezTo>
                    <a:pt x="634" y="714"/>
                    <a:pt x="748" y="698"/>
                    <a:pt x="872" y="698"/>
                  </a:cubicBezTo>
                  <a:cubicBezTo>
                    <a:pt x="1559" y="698"/>
                    <a:pt x="2587" y="1201"/>
                    <a:pt x="2587" y="1201"/>
                  </a:cubicBezTo>
                  <a:cubicBezTo>
                    <a:pt x="2587" y="1201"/>
                    <a:pt x="2068" y="2709"/>
                    <a:pt x="1457" y="2963"/>
                  </a:cubicBezTo>
                  <a:cubicBezTo>
                    <a:pt x="1416" y="2983"/>
                    <a:pt x="1365" y="3004"/>
                    <a:pt x="1324" y="3014"/>
                  </a:cubicBezTo>
                  <a:cubicBezTo>
                    <a:pt x="1396" y="3269"/>
                    <a:pt x="1467" y="3524"/>
                    <a:pt x="1518" y="3788"/>
                  </a:cubicBezTo>
                  <a:cubicBezTo>
                    <a:pt x="1548" y="3778"/>
                    <a:pt x="1569" y="3768"/>
                    <a:pt x="1600" y="3757"/>
                  </a:cubicBezTo>
                  <a:cubicBezTo>
                    <a:pt x="2618" y="3340"/>
                    <a:pt x="3463" y="835"/>
                    <a:pt x="3463" y="835"/>
                  </a:cubicBezTo>
                  <a:cubicBezTo>
                    <a:pt x="3463" y="835"/>
                    <a:pt x="1758" y="1"/>
                    <a:pt x="624"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70;p35"/>
            <p:cNvSpPr/>
            <p:nvPr/>
          </p:nvSpPr>
          <p:spPr>
            <a:xfrm rot="669672">
              <a:off x="2057646" y="2092257"/>
              <a:ext cx="56367" cy="70386"/>
            </a:xfrm>
            <a:custGeom>
              <a:avLst/>
              <a:gdLst/>
              <a:ahLst/>
              <a:cxnLst/>
              <a:rect l="l" t="t" r="r" b="b"/>
              <a:pathLst>
                <a:path w="969" h="1210" extrusionOk="0">
                  <a:moveTo>
                    <a:pt x="257" y="1"/>
                  </a:moveTo>
                  <a:cubicBezTo>
                    <a:pt x="178" y="1"/>
                    <a:pt x="98" y="16"/>
                    <a:pt x="21" y="48"/>
                  </a:cubicBezTo>
                  <a:cubicBezTo>
                    <a:pt x="11" y="58"/>
                    <a:pt x="11" y="58"/>
                    <a:pt x="1" y="58"/>
                  </a:cubicBezTo>
                  <a:cubicBezTo>
                    <a:pt x="184" y="435"/>
                    <a:pt x="347" y="822"/>
                    <a:pt x="480" y="1209"/>
                  </a:cubicBezTo>
                  <a:lnTo>
                    <a:pt x="500" y="1209"/>
                  </a:lnTo>
                  <a:cubicBezTo>
                    <a:pt x="815" y="1077"/>
                    <a:pt x="969" y="710"/>
                    <a:pt x="836" y="395"/>
                  </a:cubicBezTo>
                  <a:cubicBezTo>
                    <a:pt x="736" y="148"/>
                    <a:pt x="502" y="1"/>
                    <a:pt x="25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71;p35"/>
            <p:cNvSpPr/>
            <p:nvPr/>
          </p:nvSpPr>
          <p:spPr>
            <a:xfrm rot="669672">
              <a:off x="2060824" y="2261937"/>
              <a:ext cx="170671" cy="230470"/>
            </a:xfrm>
            <a:custGeom>
              <a:avLst/>
              <a:gdLst/>
              <a:ahLst/>
              <a:cxnLst/>
              <a:rect l="l" t="t" r="r" b="b"/>
              <a:pathLst>
                <a:path w="2934" h="3962" extrusionOk="0">
                  <a:moveTo>
                    <a:pt x="1" y="0"/>
                  </a:moveTo>
                  <a:cubicBezTo>
                    <a:pt x="51" y="254"/>
                    <a:pt x="92" y="519"/>
                    <a:pt x="123" y="784"/>
                  </a:cubicBezTo>
                  <a:lnTo>
                    <a:pt x="255" y="784"/>
                  </a:lnTo>
                  <a:cubicBezTo>
                    <a:pt x="917" y="784"/>
                    <a:pt x="1976" y="1976"/>
                    <a:pt x="1976" y="1976"/>
                  </a:cubicBezTo>
                  <a:cubicBezTo>
                    <a:pt x="1976" y="1976"/>
                    <a:pt x="927" y="3178"/>
                    <a:pt x="265" y="3187"/>
                  </a:cubicBezTo>
                  <a:cubicBezTo>
                    <a:pt x="214" y="3187"/>
                    <a:pt x="164" y="3178"/>
                    <a:pt x="123" y="3178"/>
                  </a:cubicBezTo>
                  <a:cubicBezTo>
                    <a:pt x="92" y="3443"/>
                    <a:pt x="51" y="3707"/>
                    <a:pt x="1" y="3962"/>
                  </a:cubicBezTo>
                  <a:lnTo>
                    <a:pt x="92" y="3962"/>
                  </a:lnTo>
                  <a:cubicBezTo>
                    <a:pt x="1192" y="3962"/>
                    <a:pt x="2934" y="1976"/>
                    <a:pt x="2934" y="1976"/>
                  </a:cubicBezTo>
                  <a:cubicBezTo>
                    <a:pt x="2934" y="1976"/>
                    <a:pt x="1182" y="0"/>
                    <a:pt x="9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72;p35"/>
            <p:cNvSpPr/>
            <p:nvPr/>
          </p:nvSpPr>
          <p:spPr>
            <a:xfrm rot="669672">
              <a:off x="2071381" y="2329693"/>
              <a:ext cx="37985" cy="72945"/>
            </a:xfrm>
            <a:custGeom>
              <a:avLst/>
              <a:gdLst/>
              <a:ahLst/>
              <a:cxnLst/>
              <a:rect l="l" t="t" r="r" b="b"/>
              <a:pathLst>
                <a:path w="653" h="1254" extrusionOk="0">
                  <a:moveTo>
                    <a:pt x="1" y="0"/>
                  </a:moveTo>
                  <a:cubicBezTo>
                    <a:pt x="21" y="215"/>
                    <a:pt x="21" y="428"/>
                    <a:pt x="21" y="632"/>
                  </a:cubicBezTo>
                  <a:cubicBezTo>
                    <a:pt x="21" y="846"/>
                    <a:pt x="21" y="1050"/>
                    <a:pt x="10" y="1253"/>
                  </a:cubicBezTo>
                  <a:lnTo>
                    <a:pt x="21" y="1253"/>
                  </a:lnTo>
                  <a:cubicBezTo>
                    <a:pt x="367" y="1253"/>
                    <a:pt x="652" y="968"/>
                    <a:pt x="652" y="622"/>
                  </a:cubicBezTo>
                  <a:cubicBezTo>
                    <a:pt x="652" y="285"/>
                    <a:pt x="367" y="0"/>
                    <a:pt x="2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73;p35"/>
            <p:cNvSpPr/>
            <p:nvPr/>
          </p:nvSpPr>
          <p:spPr>
            <a:xfrm rot="669672">
              <a:off x="1927927" y="2479625"/>
              <a:ext cx="202083" cy="220930"/>
            </a:xfrm>
            <a:custGeom>
              <a:avLst/>
              <a:gdLst/>
              <a:ahLst/>
              <a:cxnLst/>
              <a:rect l="l" t="t" r="r" b="b"/>
              <a:pathLst>
                <a:path w="3474" h="3798" extrusionOk="0">
                  <a:moveTo>
                    <a:pt x="1518" y="0"/>
                  </a:moveTo>
                  <a:cubicBezTo>
                    <a:pt x="1467" y="265"/>
                    <a:pt x="1406" y="520"/>
                    <a:pt x="1335" y="774"/>
                  </a:cubicBezTo>
                  <a:cubicBezTo>
                    <a:pt x="1376" y="785"/>
                    <a:pt x="1416" y="805"/>
                    <a:pt x="1457" y="826"/>
                  </a:cubicBezTo>
                  <a:cubicBezTo>
                    <a:pt x="2078" y="1080"/>
                    <a:pt x="2587" y="2587"/>
                    <a:pt x="2587" y="2587"/>
                  </a:cubicBezTo>
                  <a:cubicBezTo>
                    <a:pt x="2587" y="2587"/>
                    <a:pt x="1560" y="3101"/>
                    <a:pt x="870" y="3101"/>
                  </a:cubicBezTo>
                  <a:cubicBezTo>
                    <a:pt x="747" y="3101"/>
                    <a:pt x="635" y="3084"/>
                    <a:pt x="541" y="3046"/>
                  </a:cubicBezTo>
                  <a:lnTo>
                    <a:pt x="418" y="2985"/>
                  </a:lnTo>
                  <a:cubicBezTo>
                    <a:pt x="286" y="3219"/>
                    <a:pt x="154" y="3443"/>
                    <a:pt x="0" y="3667"/>
                  </a:cubicBezTo>
                  <a:cubicBezTo>
                    <a:pt x="31" y="3677"/>
                    <a:pt x="62" y="3687"/>
                    <a:pt x="93" y="3707"/>
                  </a:cubicBezTo>
                  <a:cubicBezTo>
                    <a:pt x="245" y="3771"/>
                    <a:pt x="429" y="3798"/>
                    <a:pt x="631" y="3798"/>
                  </a:cubicBezTo>
                  <a:cubicBezTo>
                    <a:pt x="1764" y="3798"/>
                    <a:pt x="3474" y="2954"/>
                    <a:pt x="3474" y="2954"/>
                  </a:cubicBezTo>
                  <a:cubicBezTo>
                    <a:pt x="3474" y="2954"/>
                    <a:pt x="2618" y="448"/>
                    <a:pt x="1600" y="31"/>
                  </a:cubicBezTo>
                  <a:cubicBezTo>
                    <a:pt x="1579" y="21"/>
                    <a:pt x="1548" y="11"/>
                    <a:pt x="151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74;p35"/>
            <p:cNvSpPr/>
            <p:nvPr/>
          </p:nvSpPr>
          <p:spPr>
            <a:xfrm rot="669672">
              <a:off x="1967947" y="2550191"/>
              <a:ext cx="56309" cy="70386"/>
            </a:xfrm>
            <a:custGeom>
              <a:avLst/>
              <a:gdLst/>
              <a:ahLst/>
              <a:cxnLst/>
              <a:rect l="l" t="t" r="r" b="b"/>
              <a:pathLst>
                <a:path w="968" h="1210" extrusionOk="0">
                  <a:moveTo>
                    <a:pt x="478" y="0"/>
                  </a:moveTo>
                  <a:cubicBezTo>
                    <a:pt x="336" y="398"/>
                    <a:pt x="184" y="785"/>
                    <a:pt x="0" y="1152"/>
                  </a:cubicBezTo>
                  <a:lnTo>
                    <a:pt x="10" y="1161"/>
                  </a:lnTo>
                  <a:cubicBezTo>
                    <a:pt x="90" y="1194"/>
                    <a:pt x="172" y="1209"/>
                    <a:pt x="253" y="1209"/>
                  </a:cubicBezTo>
                  <a:cubicBezTo>
                    <a:pt x="502" y="1209"/>
                    <a:pt x="735" y="1064"/>
                    <a:pt x="835" y="826"/>
                  </a:cubicBezTo>
                  <a:cubicBezTo>
                    <a:pt x="967" y="500"/>
                    <a:pt x="815" y="133"/>
                    <a:pt x="4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75;p35"/>
            <p:cNvSpPr/>
            <p:nvPr/>
          </p:nvSpPr>
          <p:spPr>
            <a:xfrm rot="669672">
              <a:off x="1724600" y="2662553"/>
              <a:ext cx="212147" cy="203014"/>
            </a:xfrm>
            <a:custGeom>
              <a:avLst/>
              <a:gdLst/>
              <a:ahLst/>
              <a:cxnLst/>
              <a:rect l="l" t="t" r="r" b="b"/>
              <a:pathLst>
                <a:path w="3647" h="3490" extrusionOk="0">
                  <a:moveTo>
                    <a:pt x="2802" y="0"/>
                  </a:moveTo>
                  <a:cubicBezTo>
                    <a:pt x="2649" y="224"/>
                    <a:pt x="2496" y="439"/>
                    <a:pt x="2323" y="652"/>
                  </a:cubicBezTo>
                  <a:cubicBezTo>
                    <a:pt x="2364" y="672"/>
                    <a:pt x="2395" y="703"/>
                    <a:pt x="2435" y="744"/>
                  </a:cubicBezTo>
                  <a:cubicBezTo>
                    <a:pt x="2904" y="1213"/>
                    <a:pt x="2802" y="2801"/>
                    <a:pt x="2802" y="2801"/>
                  </a:cubicBezTo>
                  <a:cubicBezTo>
                    <a:pt x="2802" y="2801"/>
                    <a:pt x="2635" y="2813"/>
                    <a:pt x="2394" y="2813"/>
                  </a:cubicBezTo>
                  <a:cubicBezTo>
                    <a:pt x="1887" y="2813"/>
                    <a:pt x="1051" y="2762"/>
                    <a:pt x="734" y="2444"/>
                  </a:cubicBezTo>
                  <a:cubicBezTo>
                    <a:pt x="704" y="2404"/>
                    <a:pt x="673" y="2374"/>
                    <a:pt x="643" y="2333"/>
                  </a:cubicBezTo>
                  <a:cubicBezTo>
                    <a:pt x="439" y="2506"/>
                    <a:pt x="225" y="2659"/>
                    <a:pt x="1" y="2811"/>
                  </a:cubicBezTo>
                  <a:lnTo>
                    <a:pt x="62" y="2872"/>
                  </a:lnTo>
                  <a:cubicBezTo>
                    <a:pt x="597" y="3407"/>
                    <a:pt x="2023" y="3490"/>
                    <a:pt x="2853" y="3490"/>
                  </a:cubicBezTo>
                  <a:cubicBezTo>
                    <a:pt x="3223" y="3490"/>
                    <a:pt x="3474" y="3474"/>
                    <a:pt x="3474" y="3474"/>
                  </a:cubicBezTo>
                  <a:cubicBezTo>
                    <a:pt x="3474" y="3474"/>
                    <a:pt x="3647" y="846"/>
                    <a:pt x="2863" y="72"/>
                  </a:cubicBezTo>
                  <a:cubicBezTo>
                    <a:pt x="2843" y="41"/>
                    <a:pt x="2822" y="21"/>
                    <a:pt x="280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76;p35"/>
            <p:cNvSpPr/>
            <p:nvPr/>
          </p:nvSpPr>
          <p:spPr>
            <a:xfrm rot="669672">
              <a:off x="1788971" y="2723504"/>
              <a:ext cx="66372" cy="63464"/>
            </a:xfrm>
            <a:custGeom>
              <a:avLst/>
              <a:gdLst/>
              <a:ahLst/>
              <a:cxnLst/>
              <a:rect l="l" t="t" r="r" b="b"/>
              <a:pathLst>
                <a:path w="1141" h="1091" extrusionOk="0">
                  <a:moveTo>
                    <a:pt x="887" y="1"/>
                  </a:moveTo>
                  <a:cubicBezTo>
                    <a:pt x="611" y="317"/>
                    <a:pt x="306" y="612"/>
                    <a:pt x="0" y="887"/>
                  </a:cubicBezTo>
                  <a:cubicBezTo>
                    <a:pt x="0" y="897"/>
                    <a:pt x="11" y="897"/>
                    <a:pt x="11" y="908"/>
                  </a:cubicBezTo>
                  <a:cubicBezTo>
                    <a:pt x="133" y="1030"/>
                    <a:pt x="293" y="1091"/>
                    <a:pt x="454" y="1091"/>
                  </a:cubicBezTo>
                  <a:cubicBezTo>
                    <a:pt x="614" y="1091"/>
                    <a:pt x="774" y="1030"/>
                    <a:pt x="897" y="908"/>
                  </a:cubicBezTo>
                  <a:cubicBezTo>
                    <a:pt x="1141" y="663"/>
                    <a:pt x="1141" y="266"/>
                    <a:pt x="897" y="21"/>
                  </a:cubicBezTo>
                  <a:cubicBezTo>
                    <a:pt x="897" y="11"/>
                    <a:pt x="887" y="11"/>
                    <a:pt x="88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77;p35"/>
            <p:cNvSpPr/>
            <p:nvPr/>
          </p:nvSpPr>
          <p:spPr>
            <a:xfrm rot="669672">
              <a:off x="1478257" y="2786911"/>
              <a:ext cx="239429" cy="201443"/>
            </a:xfrm>
            <a:custGeom>
              <a:avLst/>
              <a:gdLst/>
              <a:ahLst/>
              <a:cxnLst/>
              <a:rect l="l" t="t" r="r" b="b"/>
              <a:pathLst>
                <a:path w="4116" h="3463" extrusionOk="0">
                  <a:moveTo>
                    <a:pt x="3658" y="0"/>
                  </a:moveTo>
                  <a:cubicBezTo>
                    <a:pt x="3443" y="143"/>
                    <a:pt x="3209" y="285"/>
                    <a:pt x="2985" y="408"/>
                  </a:cubicBezTo>
                  <a:cubicBezTo>
                    <a:pt x="3006" y="448"/>
                    <a:pt x="3026" y="489"/>
                    <a:pt x="3046" y="540"/>
                  </a:cubicBezTo>
                  <a:cubicBezTo>
                    <a:pt x="3301" y="1151"/>
                    <a:pt x="2588" y="2587"/>
                    <a:pt x="2588" y="2587"/>
                  </a:cubicBezTo>
                  <a:cubicBezTo>
                    <a:pt x="2588" y="2587"/>
                    <a:pt x="1081" y="2068"/>
                    <a:pt x="826" y="1457"/>
                  </a:cubicBezTo>
                  <a:cubicBezTo>
                    <a:pt x="806" y="1416"/>
                    <a:pt x="786" y="1376"/>
                    <a:pt x="775" y="1324"/>
                  </a:cubicBezTo>
                  <a:cubicBezTo>
                    <a:pt x="521" y="1406"/>
                    <a:pt x="266" y="1467"/>
                    <a:pt x="1" y="1518"/>
                  </a:cubicBezTo>
                  <a:cubicBezTo>
                    <a:pt x="12" y="1548"/>
                    <a:pt x="21" y="1579"/>
                    <a:pt x="32" y="1600"/>
                  </a:cubicBezTo>
                  <a:cubicBezTo>
                    <a:pt x="460" y="2618"/>
                    <a:pt x="2954" y="3463"/>
                    <a:pt x="2954" y="3463"/>
                  </a:cubicBezTo>
                  <a:cubicBezTo>
                    <a:pt x="2954" y="3463"/>
                    <a:pt x="4115" y="1090"/>
                    <a:pt x="3698" y="82"/>
                  </a:cubicBezTo>
                  <a:cubicBezTo>
                    <a:pt x="3688" y="52"/>
                    <a:pt x="3678" y="21"/>
                    <a:pt x="365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78;p35"/>
            <p:cNvSpPr/>
            <p:nvPr/>
          </p:nvSpPr>
          <p:spPr>
            <a:xfrm rot="669672">
              <a:off x="1562323" y="2825707"/>
              <a:ext cx="75330" cy="51422"/>
            </a:xfrm>
            <a:custGeom>
              <a:avLst/>
              <a:gdLst/>
              <a:ahLst/>
              <a:cxnLst/>
              <a:rect l="l" t="t" r="r" b="b"/>
              <a:pathLst>
                <a:path w="1295" h="884" extrusionOk="0">
                  <a:moveTo>
                    <a:pt x="1152" y="0"/>
                  </a:moveTo>
                  <a:cubicBezTo>
                    <a:pt x="775" y="184"/>
                    <a:pt x="399" y="347"/>
                    <a:pt x="1" y="489"/>
                  </a:cubicBezTo>
                  <a:lnTo>
                    <a:pt x="1" y="500"/>
                  </a:lnTo>
                  <a:cubicBezTo>
                    <a:pt x="101" y="738"/>
                    <a:pt x="335" y="883"/>
                    <a:pt x="583" y="883"/>
                  </a:cubicBezTo>
                  <a:cubicBezTo>
                    <a:pt x="664" y="883"/>
                    <a:pt x="746" y="868"/>
                    <a:pt x="826" y="836"/>
                  </a:cubicBezTo>
                  <a:cubicBezTo>
                    <a:pt x="1142" y="704"/>
                    <a:pt x="1295" y="337"/>
                    <a:pt x="1162" y="21"/>
                  </a:cubicBezTo>
                  <a:cubicBezTo>
                    <a:pt x="1162" y="11"/>
                    <a:pt x="1152" y="11"/>
                    <a:pt x="115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79;p35"/>
            <p:cNvSpPr/>
            <p:nvPr/>
          </p:nvSpPr>
          <p:spPr>
            <a:xfrm rot="669672">
              <a:off x="1232121" y="2828421"/>
              <a:ext cx="231110" cy="170671"/>
            </a:xfrm>
            <a:custGeom>
              <a:avLst/>
              <a:gdLst/>
              <a:ahLst/>
              <a:cxnLst/>
              <a:rect l="l" t="t" r="r" b="b"/>
              <a:pathLst>
                <a:path w="3973" h="2934" extrusionOk="0">
                  <a:moveTo>
                    <a:pt x="3962" y="0"/>
                  </a:moveTo>
                  <a:cubicBezTo>
                    <a:pt x="3708" y="51"/>
                    <a:pt x="3443" y="92"/>
                    <a:pt x="3178" y="123"/>
                  </a:cubicBezTo>
                  <a:cubicBezTo>
                    <a:pt x="3178" y="173"/>
                    <a:pt x="3188" y="214"/>
                    <a:pt x="3188" y="265"/>
                  </a:cubicBezTo>
                  <a:cubicBezTo>
                    <a:pt x="3188" y="927"/>
                    <a:pt x="1986" y="1986"/>
                    <a:pt x="1986" y="1986"/>
                  </a:cubicBezTo>
                  <a:cubicBezTo>
                    <a:pt x="1986" y="1986"/>
                    <a:pt x="785" y="927"/>
                    <a:pt x="785" y="265"/>
                  </a:cubicBezTo>
                  <a:lnTo>
                    <a:pt x="785" y="123"/>
                  </a:lnTo>
                  <a:cubicBezTo>
                    <a:pt x="520" y="92"/>
                    <a:pt x="266" y="62"/>
                    <a:pt x="1" y="10"/>
                  </a:cubicBezTo>
                  <a:lnTo>
                    <a:pt x="1" y="102"/>
                  </a:lnTo>
                  <a:cubicBezTo>
                    <a:pt x="1" y="1192"/>
                    <a:pt x="1986" y="2934"/>
                    <a:pt x="1986" y="2934"/>
                  </a:cubicBezTo>
                  <a:cubicBezTo>
                    <a:pt x="1986" y="2934"/>
                    <a:pt x="3973" y="1192"/>
                    <a:pt x="3962" y="92"/>
                  </a:cubicBezTo>
                  <a:lnTo>
                    <a:pt x="3962" y="0"/>
                  </a:ln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80;p35"/>
            <p:cNvSpPr/>
            <p:nvPr/>
          </p:nvSpPr>
          <p:spPr>
            <a:xfrm rot="669672">
              <a:off x="1321840" y="2839493"/>
              <a:ext cx="72945" cy="37403"/>
            </a:xfrm>
            <a:custGeom>
              <a:avLst/>
              <a:gdLst/>
              <a:ahLst/>
              <a:cxnLst/>
              <a:rect l="l" t="t" r="r" b="b"/>
              <a:pathLst>
                <a:path w="1254" h="643" extrusionOk="0">
                  <a:moveTo>
                    <a:pt x="1" y="0"/>
                  </a:moveTo>
                  <a:lnTo>
                    <a:pt x="1" y="21"/>
                  </a:lnTo>
                  <a:cubicBezTo>
                    <a:pt x="1" y="367"/>
                    <a:pt x="286" y="642"/>
                    <a:pt x="632" y="642"/>
                  </a:cubicBezTo>
                  <a:cubicBezTo>
                    <a:pt x="979" y="642"/>
                    <a:pt x="1254" y="367"/>
                    <a:pt x="1254" y="21"/>
                  </a:cubicBezTo>
                  <a:lnTo>
                    <a:pt x="1254" y="0"/>
                  </a:lnTo>
                  <a:cubicBezTo>
                    <a:pt x="1040" y="11"/>
                    <a:pt x="826" y="21"/>
                    <a:pt x="612" y="21"/>
                  </a:cubicBezTo>
                  <a:cubicBezTo>
                    <a:pt x="408" y="21"/>
                    <a:pt x="205" y="11"/>
                    <a:pt x="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81;p35"/>
            <p:cNvSpPr/>
            <p:nvPr/>
          </p:nvSpPr>
          <p:spPr>
            <a:xfrm rot="669672">
              <a:off x="1005601" y="2694249"/>
              <a:ext cx="239370" cy="202083"/>
            </a:xfrm>
            <a:custGeom>
              <a:avLst/>
              <a:gdLst/>
              <a:ahLst/>
              <a:cxnLst/>
              <a:rect l="l" t="t" r="r" b="b"/>
              <a:pathLst>
                <a:path w="4115" h="3474" extrusionOk="0">
                  <a:moveTo>
                    <a:pt x="449" y="1"/>
                  </a:moveTo>
                  <a:lnTo>
                    <a:pt x="418" y="92"/>
                  </a:lnTo>
                  <a:cubicBezTo>
                    <a:pt x="0" y="1101"/>
                    <a:pt x="1161" y="3473"/>
                    <a:pt x="1161" y="3473"/>
                  </a:cubicBezTo>
                  <a:cubicBezTo>
                    <a:pt x="1161" y="3473"/>
                    <a:pt x="3667" y="2618"/>
                    <a:pt x="4084" y="1599"/>
                  </a:cubicBezTo>
                  <a:cubicBezTo>
                    <a:pt x="4095" y="1569"/>
                    <a:pt x="4104" y="1549"/>
                    <a:pt x="4115" y="1518"/>
                  </a:cubicBezTo>
                  <a:cubicBezTo>
                    <a:pt x="3850" y="1467"/>
                    <a:pt x="3595" y="1396"/>
                    <a:pt x="3341" y="1325"/>
                  </a:cubicBezTo>
                  <a:cubicBezTo>
                    <a:pt x="3330" y="1375"/>
                    <a:pt x="3310" y="1416"/>
                    <a:pt x="3290" y="1457"/>
                  </a:cubicBezTo>
                  <a:cubicBezTo>
                    <a:pt x="3045" y="2068"/>
                    <a:pt x="1528" y="2588"/>
                    <a:pt x="1528" y="2588"/>
                  </a:cubicBezTo>
                  <a:cubicBezTo>
                    <a:pt x="1528" y="2588"/>
                    <a:pt x="815" y="1151"/>
                    <a:pt x="1069" y="540"/>
                  </a:cubicBezTo>
                  <a:lnTo>
                    <a:pt x="1131" y="418"/>
                  </a:lnTo>
                  <a:cubicBezTo>
                    <a:pt x="897" y="286"/>
                    <a:pt x="673" y="153"/>
                    <a:pt x="449"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82;p35"/>
            <p:cNvSpPr/>
            <p:nvPr/>
          </p:nvSpPr>
          <p:spPr>
            <a:xfrm rot="669672">
              <a:off x="1099517" y="2735572"/>
              <a:ext cx="75272" cy="51132"/>
            </a:xfrm>
            <a:custGeom>
              <a:avLst/>
              <a:gdLst/>
              <a:ahLst/>
              <a:cxnLst/>
              <a:rect l="l" t="t" r="r" b="b"/>
              <a:pathLst>
                <a:path w="1294" h="879" extrusionOk="0">
                  <a:moveTo>
                    <a:pt x="143" y="1"/>
                  </a:moveTo>
                  <a:lnTo>
                    <a:pt x="133" y="11"/>
                  </a:lnTo>
                  <a:cubicBezTo>
                    <a:pt x="0" y="337"/>
                    <a:pt x="153" y="704"/>
                    <a:pt x="479" y="836"/>
                  </a:cubicBezTo>
                  <a:cubicBezTo>
                    <a:pt x="553" y="864"/>
                    <a:pt x="629" y="878"/>
                    <a:pt x="705" y="878"/>
                  </a:cubicBezTo>
                  <a:cubicBezTo>
                    <a:pt x="953" y="878"/>
                    <a:pt x="1192" y="732"/>
                    <a:pt x="1294" y="490"/>
                  </a:cubicBezTo>
                  <a:lnTo>
                    <a:pt x="1294" y="480"/>
                  </a:lnTo>
                  <a:cubicBezTo>
                    <a:pt x="896" y="337"/>
                    <a:pt x="520" y="184"/>
                    <a:pt x="1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3;p35"/>
            <p:cNvSpPr/>
            <p:nvPr/>
          </p:nvSpPr>
          <p:spPr>
            <a:xfrm rot="669672">
              <a:off x="850109" y="2491916"/>
              <a:ext cx="212787" cy="202956"/>
            </a:xfrm>
            <a:custGeom>
              <a:avLst/>
              <a:gdLst/>
              <a:ahLst/>
              <a:cxnLst/>
              <a:rect l="l" t="t" r="r" b="b"/>
              <a:pathLst>
                <a:path w="3658" h="3489" extrusionOk="0">
                  <a:moveTo>
                    <a:pt x="846" y="0"/>
                  </a:moveTo>
                  <a:cubicBezTo>
                    <a:pt x="826" y="21"/>
                    <a:pt x="805" y="41"/>
                    <a:pt x="775" y="61"/>
                  </a:cubicBezTo>
                  <a:cubicBezTo>
                    <a:pt x="1" y="845"/>
                    <a:pt x="184" y="3473"/>
                    <a:pt x="184" y="3473"/>
                  </a:cubicBezTo>
                  <a:cubicBezTo>
                    <a:pt x="184" y="3473"/>
                    <a:pt x="432" y="3489"/>
                    <a:pt x="798" y="3489"/>
                  </a:cubicBezTo>
                  <a:cubicBezTo>
                    <a:pt x="1627" y="3489"/>
                    <a:pt x="3059" y="3406"/>
                    <a:pt x="3596" y="2862"/>
                  </a:cubicBezTo>
                  <a:lnTo>
                    <a:pt x="3657" y="2800"/>
                  </a:lnTo>
                  <a:cubicBezTo>
                    <a:pt x="3433" y="2648"/>
                    <a:pt x="3219" y="2495"/>
                    <a:pt x="3005" y="2332"/>
                  </a:cubicBezTo>
                  <a:cubicBezTo>
                    <a:pt x="2985" y="2363"/>
                    <a:pt x="2954" y="2404"/>
                    <a:pt x="2913" y="2434"/>
                  </a:cubicBezTo>
                  <a:cubicBezTo>
                    <a:pt x="2587" y="2760"/>
                    <a:pt x="1716" y="2810"/>
                    <a:pt x="1218" y="2810"/>
                  </a:cubicBezTo>
                  <a:cubicBezTo>
                    <a:pt x="1002" y="2810"/>
                    <a:pt x="856" y="2800"/>
                    <a:pt x="856" y="2800"/>
                  </a:cubicBezTo>
                  <a:cubicBezTo>
                    <a:pt x="856" y="2800"/>
                    <a:pt x="744" y="1202"/>
                    <a:pt x="1213" y="733"/>
                  </a:cubicBezTo>
                  <a:cubicBezTo>
                    <a:pt x="1243" y="702"/>
                    <a:pt x="1284" y="672"/>
                    <a:pt x="1315" y="641"/>
                  </a:cubicBezTo>
                  <a:cubicBezTo>
                    <a:pt x="1152" y="438"/>
                    <a:pt x="999" y="224"/>
                    <a:pt x="84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4;p35"/>
            <p:cNvSpPr/>
            <p:nvPr/>
          </p:nvSpPr>
          <p:spPr>
            <a:xfrm rot="669672">
              <a:off x="934277" y="2556767"/>
              <a:ext cx="67012" cy="62882"/>
            </a:xfrm>
            <a:custGeom>
              <a:avLst/>
              <a:gdLst/>
              <a:ahLst/>
              <a:cxnLst/>
              <a:rect l="l" t="t" r="r" b="b"/>
              <a:pathLst>
                <a:path w="1152" h="1081" extrusionOk="0">
                  <a:moveTo>
                    <a:pt x="265" y="1"/>
                  </a:moveTo>
                  <a:cubicBezTo>
                    <a:pt x="255" y="1"/>
                    <a:pt x="255" y="11"/>
                    <a:pt x="245" y="11"/>
                  </a:cubicBezTo>
                  <a:cubicBezTo>
                    <a:pt x="0" y="255"/>
                    <a:pt x="0" y="653"/>
                    <a:pt x="245" y="897"/>
                  </a:cubicBezTo>
                  <a:cubicBezTo>
                    <a:pt x="367" y="1019"/>
                    <a:pt x="527" y="1080"/>
                    <a:pt x="688" y="1080"/>
                  </a:cubicBezTo>
                  <a:cubicBezTo>
                    <a:pt x="848" y="1080"/>
                    <a:pt x="1009" y="1019"/>
                    <a:pt x="1131" y="897"/>
                  </a:cubicBezTo>
                  <a:cubicBezTo>
                    <a:pt x="1141" y="897"/>
                    <a:pt x="1141" y="886"/>
                    <a:pt x="1152" y="886"/>
                  </a:cubicBezTo>
                  <a:cubicBezTo>
                    <a:pt x="835" y="601"/>
                    <a:pt x="540" y="316"/>
                    <a:pt x="265"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5;p35"/>
            <p:cNvSpPr/>
            <p:nvPr/>
          </p:nvSpPr>
          <p:spPr>
            <a:xfrm rot="669672">
              <a:off x="737879" y="2246604"/>
              <a:ext cx="201502" cy="220581"/>
            </a:xfrm>
            <a:custGeom>
              <a:avLst/>
              <a:gdLst/>
              <a:ahLst/>
              <a:cxnLst/>
              <a:rect l="l" t="t" r="r" b="b"/>
              <a:pathLst>
                <a:path w="3464" h="3792" extrusionOk="0">
                  <a:moveTo>
                    <a:pt x="1935" y="0"/>
                  </a:moveTo>
                  <a:cubicBezTo>
                    <a:pt x="1915" y="10"/>
                    <a:pt x="1884" y="30"/>
                    <a:pt x="1854" y="41"/>
                  </a:cubicBezTo>
                  <a:cubicBezTo>
                    <a:pt x="845" y="458"/>
                    <a:pt x="0" y="2964"/>
                    <a:pt x="0" y="2964"/>
                  </a:cubicBezTo>
                  <a:cubicBezTo>
                    <a:pt x="0" y="2964"/>
                    <a:pt x="1692" y="3791"/>
                    <a:pt x="2826" y="3791"/>
                  </a:cubicBezTo>
                  <a:cubicBezTo>
                    <a:pt x="3035" y="3791"/>
                    <a:pt x="3225" y="3763"/>
                    <a:pt x="3382" y="3697"/>
                  </a:cubicBezTo>
                  <a:cubicBezTo>
                    <a:pt x="3412" y="3687"/>
                    <a:pt x="3443" y="3676"/>
                    <a:pt x="3463" y="3667"/>
                  </a:cubicBezTo>
                  <a:cubicBezTo>
                    <a:pt x="3321" y="3443"/>
                    <a:pt x="3178" y="3219"/>
                    <a:pt x="3045" y="2984"/>
                  </a:cubicBezTo>
                  <a:cubicBezTo>
                    <a:pt x="3015" y="3004"/>
                    <a:pt x="2964" y="3025"/>
                    <a:pt x="2923" y="3045"/>
                  </a:cubicBezTo>
                  <a:cubicBezTo>
                    <a:pt x="2829" y="3084"/>
                    <a:pt x="2716" y="3101"/>
                    <a:pt x="2591" y="3101"/>
                  </a:cubicBezTo>
                  <a:cubicBezTo>
                    <a:pt x="1905" y="3101"/>
                    <a:pt x="876" y="2597"/>
                    <a:pt x="876" y="2597"/>
                  </a:cubicBezTo>
                  <a:cubicBezTo>
                    <a:pt x="876" y="2597"/>
                    <a:pt x="1385" y="1080"/>
                    <a:pt x="1997" y="825"/>
                  </a:cubicBezTo>
                  <a:cubicBezTo>
                    <a:pt x="2047" y="804"/>
                    <a:pt x="2088" y="795"/>
                    <a:pt x="2129" y="784"/>
                  </a:cubicBezTo>
                  <a:cubicBezTo>
                    <a:pt x="2058" y="530"/>
                    <a:pt x="1997" y="265"/>
                    <a:pt x="1935"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6;p35"/>
            <p:cNvSpPr/>
            <p:nvPr/>
          </p:nvSpPr>
          <p:spPr>
            <a:xfrm rot="669672">
              <a:off x="842931" y="2330004"/>
              <a:ext cx="55727" cy="70328"/>
            </a:xfrm>
            <a:custGeom>
              <a:avLst/>
              <a:gdLst/>
              <a:ahLst/>
              <a:cxnLst/>
              <a:rect l="l" t="t" r="r" b="b"/>
              <a:pathLst>
                <a:path w="958" h="1209" extrusionOk="0">
                  <a:moveTo>
                    <a:pt x="479" y="0"/>
                  </a:moveTo>
                  <a:cubicBezTo>
                    <a:pt x="479" y="0"/>
                    <a:pt x="468" y="0"/>
                    <a:pt x="468" y="10"/>
                  </a:cubicBezTo>
                  <a:cubicBezTo>
                    <a:pt x="143" y="143"/>
                    <a:pt x="0" y="510"/>
                    <a:pt x="133" y="825"/>
                  </a:cubicBezTo>
                  <a:cubicBezTo>
                    <a:pt x="232" y="1064"/>
                    <a:pt x="466" y="1209"/>
                    <a:pt x="711" y="1209"/>
                  </a:cubicBezTo>
                  <a:cubicBezTo>
                    <a:pt x="790" y="1209"/>
                    <a:pt x="870" y="1194"/>
                    <a:pt x="948" y="1161"/>
                  </a:cubicBezTo>
                  <a:cubicBezTo>
                    <a:pt x="948" y="1161"/>
                    <a:pt x="957" y="1161"/>
                    <a:pt x="957" y="1151"/>
                  </a:cubicBezTo>
                  <a:cubicBezTo>
                    <a:pt x="785" y="784"/>
                    <a:pt x="622" y="397"/>
                    <a:pt x="47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7;p35"/>
            <p:cNvSpPr/>
            <p:nvPr/>
          </p:nvSpPr>
          <p:spPr>
            <a:xfrm rot="669672">
              <a:off x="724758" y="2000120"/>
              <a:ext cx="170730" cy="231110"/>
            </a:xfrm>
            <a:custGeom>
              <a:avLst/>
              <a:gdLst/>
              <a:ahLst/>
              <a:cxnLst/>
              <a:rect l="l" t="t" r="r" b="b"/>
              <a:pathLst>
                <a:path w="2935" h="3973" extrusionOk="0">
                  <a:moveTo>
                    <a:pt x="2842" y="0"/>
                  </a:moveTo>
                  <a:cubicBezTo>
                    <a:pt x="1742" y="0"/>
                    <a:pt x="1" y="1996"/>
                    <a:pt x="1" y="1996"/>
                  </a:cubicBezTo>
                  <a:cubicBezTo>
                    <a:pt x="1" y="1996"/>
                    <a:pt x="1753" y="3972"/>
                    <a:pt x="2853" y="3972"/>
                  </a:cubicBezTo>
                  <a:lnTo>
                    <a:pt x="2934" y="3972"/>
                  </a:lnTo>
                  <a:lnTo>
                    <a:pt x="2812" y="3178"/>
                  </a:lnTo>
                  <a:cubicBezTo>
                    <a:pt x="2771" y="3188"/>
                    <a:pt x="2720" y="3188"/>
                    <a:pt x="2679" y="3188"/>
                  </a:cubicBezTo>
                  <a:cubicBezTo>
                    <a:pt x="2017" y="3188"/>
                    <a:pt x="958" y="1987"/>
                    <a:pt x="958" y="1987"/>
                  </a:cubicBezTo>
                  <a:cubicBezTo>
                    <a:pt x="958" y="1987"/>
                    <a:pt x="2007" y="785"/>
                    <a:pt x="2669" y="785"/>
                  </a:cubicBezTo>
                  <a:cubicBezTo>
                    <a:pt x="2720" y="785"/>
                    <a:pt x="2761" y="785"/>
                    <a:pt x="2812" y="795"/>
                  </a:cubicBezTo>
                  <a:cubicBezTo>
                    <a:pt x="2842" y="530"/>
                    <a:pt x="2883" y="265"/>
                    <a:pt x="2923"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8;p35"/>
            <p:cNvSpPr/>
            <p:nvPr/>
          </p:nvSpPr>
          <p:spPr>
            <a:xfrm rot="669672">
              <a:off x="846944" y="2090534"/>
              <a:ext cx="37985" cy="72306"/>
            </a:xfrm>
            <a:custGeom>
              <a:avLst/>
              <a:gdLst/>
              <a:ahLst/>
              <a:cxnLst/>
              <a:rect l="l" t="t" r="r" b="b"/>
              <a:pathLst>
                <a:path w="653" h="1243" extrusionOk="0">
                  <a:moveTo>
                    <a:pt x="621" y="0"/>
                  </a:moveTo>
                  <a:cubicBezTo>
                    <a:pt x="275" y="0"/>
                    <a:pt x="0" y="275"/>
                    <a:pt x="0" y="622"/>
                  </a:cubicBezTo>
                  <a:cubicBezTo>
                    <a:pt x="0" y="968"/>
                    <a:pt x="285" y="1243"/>
                    <a:pt x="632" y="1243"/>
                  </a:cubicBezTo>
                  <a:lnTo>
                    <a:pt x="652" y="1243"/>
                  </a:lnTo>
                  <a:cubicBezTo>
                    <a:pt x="632" y="1029"/>
                    <a:pt x="632" y="815"/>
                    <a:pt x="632" y="591"/>
                  </a:cubicBezTo>
                  <a:cubicBezTo>
                    <a:pt x="632" y="398"/>
                    <a:pt x="632" y="194"/>
                    <a:pt x="64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9;p35"/>
            <p:cNvSpPr/>
            <p:nvPr/>
          </p:nvSpPr>
          <p:spPr>
            <a:xfrm rot="669672">
              <a:off x="825683" y="1792379"/>
              <a:ext cx="201502" cy="220349"/>
            </a:xfrm>
            <a:custGeom>
              <a:avLst/>
              <a:gdLst/>
              <a:ahLst/>
              <a:cxnLst/>
              <a:rect l="l" t="t" r="r" b="b"/>
              <a:pathLst>
                <a:path w="3464" h="3788" extrusionOk="0">
                  <a:moveTo>
                    <a:pt x="2843" y="1"/>
                  </a:moveTo>
                  <a:cubicBezTo>
                    <a:pt x="1710" y="1"/>
                    <a:pt x="0" y="845"/>
                    <a:pt x="0" y="845"/>
                  </a:cubicBezTo>
                  <a:cubicBezTo>
                    <a:pt x="0" y="845"/>
                    <a:pt x="867" y="3339"/>
                    <a:pt x="1874" y="3757"/>
                  </a:cubicBezTo>
                  <a:cubicBezTo>
                    <a:pt x="1905" y="3767"/>
                    <a:pt x="1935" y="3778"/>
                    <a:pt x="1956" y="3787"/>
                  </a:cubicBezTo>
                  <a:cubicBezTo>
                    <a:pt x="2017" y="3533"/>
                    <a:pt x="2078" y="3268"/>
                    <a:pt x="2150" y="3013"/>
                  </a:cubicBezTo>
                  <a:cubicBezTo>
                    <a:pt x="2098" y="3004"/>
                    <a:pt x="2058" y="2983"/>
                    <a:pt x="2017" y="2973"/>
                  </a:cubicBezTo>
                  <a:cubicBezTo>
                    <a:pt x="1406" y="2719"/>
                    <a:pt x="887" y="1201"/>
                    <a:pt x="887" y="1201"/>
                  </a:cubicBezTo>
                  <a:cubicBezTo>
                    <a:pt x="887" y="1201"/>
                    <a:pt x="1909" y="697"/>
                    <a:pt x="2599" y="697"/>
                  </a:cubicBezTo>
                  <a:cubicBezTo>
                    <a:pt x="2724" y="697"/>
                    <a:pt x="2838" y="714"/>
                    <a:pt x="2934" y="753"/>
                  </a:cubicBezTo>
                  <a:cubicBezTo>
                    <a:pt x="2974" y="763"/>
                    <a:pt x="3015" y="783"/>
                    <a:pt x="3056" y="814"/>
                  </a:cubicBezTo>
                  <a:cubicBezTo>
                    <a:pt x="3189" y="580"/>
                    <a:pt x="3321" y="345"/>
                    <a:pt x="3463" y="121"/>
                  </a:cubicBezTo>
                  <a:cubicBezTo>
                    <a:pt x="3443" y="111"/>
                    <a:pt x="3413" y="101"/>
                    <a:pt x="3382" y="91"/>
                  </a:cubicBezTo>
                  <a:cubicBezTo>
                    <a:pt x="3229" y="28"/>
                    <a:pt x="3045" y="1"/>
                    <a:pt x="28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0;p35"/>
            <p:cNvSpPr/>
            <p:nvPr/>
          </p:nvSpPr>
          <p:spPr>
            <a:xfrm rot="669672">
              <a:off x="931970" y="1872234"/>
              <a:ext cx="55727" cy="70677"/>
            </a:xfrm>
            <a:custGeom>
              <a:avLst/>
              <a:gdLst/>
              <a:ahLst/>
              <a:cxnLst/>
              <a:rect l="l" t="t" r="r" b="b"/>
              <a:pathLst>
                <a:path w="958" h="1215" extrusionOk="0">
                  <a:moveTo>
                    <a:pt x="717" y="0"/>
                  </a:moveTo>
                  <a:cubicBezTo>
                    <a:pt x="464" y="0"/>
                    <a:pt x="225" y="147"/>
                    <a:pt x="123" y="389"/>
                  </a:cubicBezTo>
                  <a:cubicBezTo>
                    <a:pt x="1" y="705"/>
                    <a:pt x="154" y="1072"/>
                    <a:pt x="469" y="1203"/>
                  </a:cubicBezTo>
                  <a:cubicBezTo>
                    <a:pt x="480" y="1203"/>
                    <a:pt x="480" y="1214"/>
                    <a:pt x="480" y="1214"/>
                  </a:cubicBezTo>
                  <a:cubicBezTo>
                    <a:pt x="622" y="816"/>
                    <a:pt x="775" y="429"/>
                    <a:pt x="958" y="53"/>
                  </a:cubicBezTo>
                  <a:cubicBezTo>
                    <a:pt x="958" y="53"/>
                    <a:pt x="948" y="53"/>
                    <a:pt x="948" y="42"/>
                  </a:cubicBezTo>
                  <a:cubicBezTo>
                    <a:pt x="872" y="14"/>
                    <a:pt x="794" y="0"/>
                    <a:pt x="717"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1;p35"/>
            <p:cNvSpPr/>
            <p:nvPr/>
          </p:nvSpPr>
          <p:spPr>
            <a:xfrm rot="669672">
              <a:off x="1019009" y="1626732"/>
              <a:ext cx="212147" cy="203130"/>
            </a:xfrm>
            <a:custGeom>
              <a:avLst/>
              <a:gdLst/>
              <a:ahLst/>
              <a:cxnLst/>
              <a:rect l="l" t="t" r="r" b="b"/>
              <a:pathLst>
                <a:path w="3647" h="3492" extrusionOk="0">
                  <a:moveTo>
                    <a:pt x="831" y="0"/>
                  </a:moveTo>
                  <a:cubicBezTo>
                    <a:pt x="436" y="0"/>
                    <a:pt x="163" y="19"/>
                    <a:pt x="163" y="19"/>
                  </a:cubicBezTo>
                  <a:cubicBezTo>
                    <a:pt x="163" y="19"/>
                    <a:pt x="0" y="2656"/>
                    <a:pt x="784" y="3430"/>
                  </a:cubicBezTo>
                  <a:lnTo>
                    <a:pt x="845" y="3492"/>
                  </a:lnTo>
                  <a:cubicBezTo>
                    <a:pt x="998" y="3268"/>
                    <a:pt x="1151" y="3054"/>
                    <a:pt x="1314" y="2850"/>
                  </a:cubicBezTo>
                  <a:cubicBezTo>
                    <a:pt x="1284" y="2819"/>
                    <a:pt x="1243" y="2789"/>
                    <a:pt x="1212" y="2758"/>
                  </a:cubicBezTo>
                  <a:cubicBezTo>
                    <a:pt x="743" y="2290"/>
                    <a:pt x="835" y="691"/>
                    <a:pt x="835" y="691"/>
                  </a:cubicBezTo>
                  <a:cubicBezTo>
                    <a:pt x="835" y="691"/>
                    <a:pt x="1004" y="679"/>
                    <a:pt x="1247" y="679"/>
                  </a:cubicBezTo>
                  <a:cubicBezTo>
                    <a:pt x="1753" y="679"/>
                    <a:pt x="2586" y="731"/>
                    <a:pt x="2902" y="1047"/>
                  </a:cubicBezTo>
                  <a:cubicBezTo>
                    <a:pt x="2943" y="1078"/>
                    <a:pt x="2974" y="1119"/>
                    <a:pt x="2995" y="1149"/>
                  </a:cubicBezTo>
                  <a:cubicBezTo>
                    <a:pt x="3208" y="986"/>
                    <a:pt x="3422" y="834"/>
                    <a:pt x="3646" y="681"/>
                  </a:cubicBezTo>
                  <a:cubicBezTo>
                    <a:pt x="3626" y="660"/>
                    <a:pt x="3595" y="640"/>
                    <a:pt x="3575" y="610"/>
                  </a:cubicBezTo>
                  <a:cubicBezTo>
                    <a:pt x="3049" y="85"/>
                    <a:pt x="1666" y="0"/>
                    <a:pt x="83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2;p35"/>
            <p:cNvSpPr/>
            <p:nvPr/>
          </p:nvSpPr>
          <p:spPr>
            <a:xfrm rot="669672">
              <a:off x="1100402" y="1705448"/>
              <a:ext cx="66372" cy="63464"/>
            </a:xfrm>
            <a:custGeom>
              <a:avLst/>
              <a:gdLst/>
              <a:ahLst/>
              <a:cxnLst/>
              <a:rect l="l" t="t" r="r" b="b"/>
              <a:pathLst>
                <a:path w="1141" h="1091" extrusionOk="0">
                  <a:moveTo>
                    <a:pt x="680" y="1"/>
                  </a:moveTo>
                  <a:cubicBezTo>
                    <a:pt x="519" y="1"/>
                    <a:pt x="362" y="62"/>
                    <a:pt x="245" y="184"/>
                  </a:cubicBezTo>
                  <a:cubicBezTo>
                    <a:pt x="0" y="438"/>
                    <a:pt x="0" y="825"/>
                    <a:pt x="245" y="1070"/>
                  </a:cubicBezTo>
                  <a:cubicBezTo>
                    <a:pt x="245" y="1080"/>
                    <a:pt x="254" y="1080"/>
                    <a:pt x="254" y="1090"/>
                  </a:cubicBezTo>
                  <a:cubicBezTo>
                    <a:pt x="530" y="775"/>
                    <a:pt x="825" y="479"/>
                    <a:pt x="1141" y="204"/>
                  </a:cubicBezTo>
                  <a:cubicBezTo>
                    <a:pt x="1130" y="194"/>
                    <a:pt x="1130" y="194"/>
                    <a:pt x="1130" y="184"/>
                  </a:cubicBezTo>
                  <a:cubicBezTo>
                    <a:pt x="1003" y="62"/>
                    <a:pt x="840" y="1"/>
                    <a:pt x="680"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3;p35"/>
            <p:cNvSpPr/>
            <p:nvPr/>
          </p:nvSpPr>
          <p:spPr>
            <a:xfrm rot="669672">
              <a:off x="1237495" y="1503885"/>
              <a:ext cx="239370" cy="201502"/>
            </a:xfrm>
            <a:custGeom>
              <a:avLst/>
              <a:gdLst/>
              <a:ahLst/>
              <a:cxnLst/>
              <a:rect l="l" t="t" r="r" b="b"/>
              <a:pathLst>
                <a:path w="4115" h="3464" extrusionOk="0">
                  <a:moveTo>
                    <a:pt x="1161" y="1"/>
                  </a:moveTo>
                  <a:cubicBezTo>
                    <a:pt x="1161" y="1"/>
                    <a:pt x="0" y="2374"/>
                    <a:pt x="418" y="3382"/>
                  </a:cubicBezTo>
                  <a:cubicBezTo>
                    <a:pt x="428" y="3413"/>
                    <a:pt x="448" y="3443"/>
                    <a:pt x="459" y="3464"/>
                  </a:cubicBezTo>
                  <a:cubicBezTo>
                    <a:pt x="683" y="3321"/>
                    <a:pt x="907" y="3178"/>
                    <a:pt x="1141" y="3046"/>
                  </a:cubicBezTo>
                  <a:lnTo>
                    <a:pt x="1080" y="2924"/>
                  </a:lnTo>
                  <a:cubicBezTo>
                    <a:pt x="825" y="2313"/>
                    <a:pt x="1528" y="877"/>
                    <a:pt x="1528" y="877"/>
                  </a:cubicBezTo>
                  <a:cubicBezTo>
                    <a:pt x="1528" y="877"/>
                    <a:pt x="3035" y="1386"/>
                    <a:pt x="3300" y="1997"/>
                  </a:cubicBezTo>
                  <a:cubicBezTo>
                    <a:pt x="3310" y="2038"/>
                    <a:pt x="3331" y="2089"/>
                    <a:pt x="3341" y="2130"/>
                  </a:cubicBezTo>
                  <a:cubicBezTo>
                    <a:pt x="3596" y="2058"/>
                    <a:pt x="3850" y="1987"/>
                    <a:pt x="4115" y="1936"/>
                  </a:cubicBezTo>
                  <a:cubicBezTo>
                    <a:pt x="4105" y="1906"/>
                    <a:pt x="4094" y="1885"/>
                    <a:pt x="4084" y="1854"/>
                  </a:cubicBezTo>
                  <a:cubicBezTo>
                    <a:pt x="3657" y="836"/>
                    <a:pt x="1161" y="1"/>
                    <a:pt x="116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4;p35"/>
            <p:cNvSpPr/>
            <p:nvPr/>
          </p:nvSpPr>
          <p:spPr>
            <a:xfrm rot="669672">
              <a:off x="1318204" y="1614715"/>
              <a:ext cx="75330" cy="51422"/>
            </a:xfrm>
            <a:custGeom>
              <a:avLst/>
              <a:gdLst/>
              <a:ahLst/>
              <a:cxnLst/>
              <a:rect l="l" t="t" r="r" b="b"/>
              <a:pathLst>
                <a:path w="1295" h="884" extrusionOk="0">
                  <a:moveTo>
                    <a:pt x="706" y="1"/>
                  </a:moveTo>
                  <a:cubicBezTo>
                    <a:pt x="627" y="1"/>
                    <a:pt x="546" y="16"/>
                    <a:pt x="469" y="49"/>
                  </a:cubicBezTo>
                  <a:cubicBezTo>
                    <a:pt x="143" y="181"/>
                    <a:pt x="0" y="547"/>
                    <a:pt x="133" y="873"/>
                  </a:cubicBezTo>
                  <a:lnTo>
                    <a:pt x="133" y="884"/>
                  </a:lnTo>
                  <a:cubicBezTo>
                    <a:pt x="510" y="700"/>
                    <a:pt x="897" y="537"/>
                    <a:pt x="1294" y="405"/>
                  </a:cubicBezTo>
                  <a:cubicBezTo>
                    <a:pt x="1284" y="395"/>
                    <a:pt x="1284" y="395"/>
                    <a:pt x="1284" y="384"/>
                  </a:cubicBezTo>
                  <a:cubicBezTo>
                    <a:pt x="1184" y="146"/>
                    <a:pt x="951" y="1"/>
                    <a:pt x="706"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762;p35"/>
          <p:cNvGrpSpPr/>
          <p:nvPr/>
        </p:nvGrpSpPr>
        <p:grpSpPr>
          <a:xfrm>
            <a:off x="3363208" y="1176625"/>
            <a:ext cx="1299545" cy="1298972"/>
            <a:chOff x="704004" y="1472347"/>
            <a:chExt cx="1548183" cy="1547500"/>
          </a:xfrm>
        </p:grpSpPr>
        <p:sp>
          <p:nvSpPr>
            <p:cNvPr id="39" name="Google Shape;763;p35"/>
            <p:cNvSpPr/>
            <p:nvPr/>
          </p:nvSpPr>
          <p:spPr>
            <a:xfrm rot="669672">
              <a:off x="1494452" y="1493106"/>
              <a:ext cx="231110" cy="170090"/>
            </a:xfrm>
            <a:custGeom>
              <a:avLst/>
              <a:gdLst/>
              <a:ahLst/>
              <a:cxnLst/>
              <a:rect l="l" t="t" r="r" b="b"/>
              <a:pathLst>
                <a:path w="3973" h="2924" extrusionOk="0">
                  <a:moveTo>
                    <a:pt x="1986" y="0"/>
                  </a:moveTo>
                  <a:cubicBezTo>
                    <a:pt x="1986" y="0"/>
                    <a:pt x="0" y="1742"/>
                    <a:pt x="0" y="2842"/>
                  </a:cubicBezTo>
                  <a:lnTo>
                    <a:pt x="0" y="2924"/>
                  </a:lnTo>
                  <a:cubicBezTo>
                    <a:pt x="265" y="2883"/>
                    <a:pt x="530" y="2842"/>
                    <a:pt x="795" y="2811"/>
                  </a:cubicBezTo>
                  <a:cubicBezTo>
                    <a:pt x="784" y="2761"/>
                    <a:pt x="784" y="2720"/>
                    <a:pt x="784" y="2669"/>
                  </a:cubicBezTo>
                  <a:cubicBezTo>
                    <a:pt x="784" y="2007"/>
                    <a:pt x="1986" y="948"/>
                    <a:pt x="1986" y="948"/>
                  </a:cubicBezTo>
                  <a:cubicBezTo>
                    <a:pt x="1986" y="948"/>
                    <a:pt x="3188" y="2007"/>
                    <a:pt x="3188" y="2669"/>
                  </a:cubicBezTo>
                  <a:cubicBezTo>
                    <a:pt x="3188" y="2720"/>
                    <a:pt x="3188" y="2761"/>
                    <a:pt x="3178" y="2811"/>
                  </a:cubicBezTo>
                  <a:cubicBezTo>
                    <a:pt x="3443" y="2842"/>
                    <a:pt x="3708" y="2883"/>
                    <a:pt x="3972" y="2924"/>
                  </a:cubicBezTo>
                  <a:lnTo>
                    <a:pt x="3972" y="2842"/>
                  </a:lnTo>
                  <a:cubicBezTo>
                    <a:pt x="3972" y="1742"/>
                    <a:pt x="1986" y="0"/>
                    <a:pt x="198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64;p35"/>
            <p:cNvSpPr/>
            <p:nvPr/>
          </p:nvSpPr>
          <p:spPr>
            <a:xfrm rot="669672">
              <a:off x="1562848" y="1615235"/>
              <a:ext cx="72306" cy="37403"/>
            </a:xfrm>
            <a:custGeom>
              <a:avLst/>
              <a:gdLst/>
              <a:ahLst/>
              <a:cxnLst/>
              <a:rect l="l" t="t" r="r" b="b"/>
              <a:pathLst>
                <a:path w="1243" h="643" extrusionOk="0">
                  <a:moveTo>
                    <a:pt x="621" y="1"/>
                  </a:moveTo>
                  <a:cubicBezTo>
                    <a:pt x="275" y="1"/>
                    <a:pt x="0" y="276"/>
                    <a:pt x="0" y="622"/>
                  </a:cubicBezTo>
                  <a:lnTo>
                    <a:pt x="0" y="643"/>
                  </a:lnTo>
                  <a:cubicBezTo>
                    <a:pt x="204" y="632"/>
                    <a:pt x="408" y="622"/>
                    <a:pt x="621" y="622"/>
                  </a:cubicBezTo>
                  <a:cubicBezTo>
                    <a:pt x="835" y="622"/>
                    <a:pt x="1039" y="632"/>
                    <a:pt x="1243" y="643"/>
                  </a:cubicBezTo>
                  <a:lnTo>
                    <a:pt x="1243" y="622"/>
                  </a:lnTo>
                  <a:cubicBezTo>
                    <a:pt x="1243" y="276"/>
                    <a:pt x="967" y="1"/>
                    <a:pt x="62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65;p35"/>
            <p:cNvSpPr/>
            <p:nvPr/>
          </p:nvSpPr>
          <p:spPr>
            <a:xfrm rot="669672">
              <a:off x="1712599" y="1596438"/>
              <a:ext cx="239370" cy="201502"/>
            </a:xfrm>
            <a:custGeom>
              <a:avLst/>
              <a:gdLst/>
              <a:ahLst/>
              <a:cxnLst/>
              <a:rect l="l" t="t" r="r" b="b"/>
              <a:pathLst>
                <a:path w="4115" h="3464" extrusionOk="0">
                  <a:moveTo>
                    <a:pt x="2943" y="1"/>
                  </a:moveTo>
                  <a:cubicBezTo>
                    <a:pt x="2943" y="1"/>
                    <a:pt x="448" y="856"/>
                    <a:pt x="30" y="1865"/>
                  </a:cubicBezTo>
                  <a:cubicBezTo>
                    <a:pt x="21" y="1895"/>
                    <a:pt x="0" y="1926"/>
                    <a:pt x="0" y="1946"/>
                  </a:cubicBezTo>
                  <a:cubicBezTo>
                    <a:pt x="254" y="2007"/>
                    <a:pt x="519" y="2068"/>
                    <a:pt x="774" y="2139"/>
                  </a:cubicBezTo>
                  <a:cubicBezTo>
                    <a:pt x="784" y="2099"/>
                    <a:pt x="795" y="2048"/>
                    <a:pt x="815" y="2007"/>
                  </a:cubicBezTo>
                  <a:cubicBezTo>
                    <a:pt x="1069" y="1396"/>
                    <a:pt x="2587" y="876"/>
                    <a:pt x="2587" y="876"/>
                  </a:cubicBezTo>
                  <a:cubicBezTo>
                    <a:pt x="2587" y="876"/>
                    <a:pt x="3289" y="2313"/>
                    <a:pt x="3035" y="2924"/>
                  </a:cubicBezTo>
                  <a:cubicBezTo>
                    <a:pt x="3015" y="2974"/>
                    <a:pt x="2994" y="3015"/>
                    <a:pt x="2974" y="3056"/>
                  </a:cubicBezTo>
                  <a:cubicBezTo>
                    <a:pt x="3208" y="3178"/>
                    <a:pt x="3432" y="3321"/>
                    <a:pt x="3656" y="3463"/>
                  </a:cubicBezTo>
                  <a:cubicBezTo>
                    <a:pt x="3667" y="3443"/>
                    <a:pt x="3687" y="3413"/>
                    <a:pt x="3697" y="3382"/>
                  </a:cubicBezTo>
                  <a:cubicBezTo>
                    <a:pt x="4115" y="2374"/>
                    <a:pt x="2943" y="1"/>
                    <a:pt x="29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66;p35"/>
            <p:cNvSpPr/>
            <p:nvPr/>
          </p:nvSpPr>
          <p:spPr>
            <a:xfrm rot="669672">
              <a:off x="1782125" y="1705654"/>
              <a:ext cx="75330" cy="51422"/>
            </a:xfrm>
            <a:custGeom>
              <a:avLst/>
              <a:gdLst/>
              <a:ahLst/>
              <a:cxnLst/>
              <a:rect l="l" t="t" r="r" b="b"/>
              <a:pathLst>
                <a:path w="1295" h="884" extrusionOk="0">
                  <a:moveTo>
                    <a:pt x="589" y="0"/>
                  </a:moveTo>
                  <a:cubicBezTo>
                    <a:pt x="344" y="0"/>
                    <a:pt x="111" y="146"/>
                    <a:pt x="11" y="384"/>
                  </a:cubicBezTo>
                  <a:cubicBezTo>
                    <a:pt x="1" y="394"/>
                    <a:pt x="1" y="394"/>
                    <a:pt x="1" y="405"/>
                  </a:cubicBezTo>
                  <a:cubicBezTo>
                    <a:pt x="398" y="537"/>
                    <a:pt x="785" y="700"/>
                    <a:pt x="1162" y="883"/>
                  </a:cubicBezTo>
                  <a:lnTo>
                    <a:pt x="1162" y="863"/>
                  </a:lnTo>
                  <a:cubicBezTo>
                    <a:pt x="1294" y="547"/>
                    <a:pt x="1141" y="181"/>
                    <a:pt x="826" y="48"/>
                  </a:cubicBezTo>
                  <a:cubicBezTo>
                    <a:pt x="749" y="16"/>
                    <a:pt x="668" y="0"/>
                    <a:pt x="5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7;p35"/>
            <p:cNvSpPr/>
            <p:nvPr/>
          </p:nvSpPr>
          <p:spPr>
            <a:xfrm rot="669672">
              <a:off x="1894687" y="1797722"/>
              <a:ext cx="211507" cy="203072"/>
            </a:xfrm>
            <a:custGeom>
              <a:avLst/>
              <a:gdLst/>
              <a:ahLst/>
              <a:cxnLst/>
              <a:rect l="l" t="t" r="r" b="b"/>
              <a:pathLst>
                <a:path w="3636" h="3491" extrusionOk="0">
                  <a:moveTo>
                    <a:pt x="2851" y="1"/>
                  </a:moveTo>
                  <a:cubicBezTo>
                    <a:pt x="2022" y="1"/>
                    <a:pt x="596" y="83"/>
                    <a:pt x="61" y="618"/>
                  </a:cubicBezTo>
                  <a:cubicBezTo>
                    <a:pt x="41" y="649"/>
                    <a:pt x="20" y="669"/>
                    <a:pt x="0" y="689"/>
                  </a:cubicBezTo>
                  <a:cubicBezTo>
                    <a:pt x="213" y="842"/>
                    <a:pt x="428" y="995"/>
                    <a:pt x="641" y="1158"/>
                  </a:cubicBezTo>
                  <a:cubicBezTo>
                    <a:pt x="662" y="1128"/>
                    <a:pt x="702" y="1087"/>
                    <a:pt x="733" y="1056"/>
                  </a:cubicBezTo>
                  <a:cubicBezTo>
                    <a:pt x="1060" y="729"/>
                    <a:pt x="1935" y="680"/>
                    <a:pt x="2436" y="680"/>
                  </a:cubicBezTo>
                  <a:cubicBezTo>
                    <a:pt x="2654" y="680"/>
                    <a:pt x="2800" y="689"/>
                    <a:pt x="2800" y="689"/>
                  </a:cubicBezTo>
                  <a:cubicBezTo>
                    <a:pt x="2800" y="689"/>
                    <a:pt x="2902" y="2289"/>
                    <a:pt x="2434" y="2757"/>
                  </a:cubicBezTo>
                  <a:cubicBezTo>
                    <a:pt x="2393" y="2787"/>
                    <a:pt x="2363" y="2818"/>
                    <a:pt x="2322" y="2848"/>
                  </a:cubicBezTo>
                  <a:cubicBezTo>
                    <a:pt x="2495" y="3052"/>
                    <a:pt x="2648" y="3266"/>
                    <a:pt x="2800" y="3490"/>
                  </a:cubicBezTo>
                  <a:lnTo>
                    <a:pt x="2861" y="3429"/>
                  </a:lnTo>
                  <a:cubicBezTo>
                    <a:pt x="3635" y="2655"/>
                    <a:pt x="3472" y="17"/>
                    <a:pt x="3472" y="17"/>
                  </a:cubicBezTo>
                  <a:cubicBezTo>
                    <a:pt x="3472" y="17"/>
                    <a:pt x="3221" y="1"/>
                    <a:pt x="285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8;p35"/>
            <p:cNvSpPr/>
            <p:nvPr/>
          </p:nvSpPr>
          <p:spPr>
            <a:xfrm rot="669672">
              <a:off x="1956225" y="1873117"/>
              <a:ext cx="66430" cy="62824"/>
            </a:xfrm>
            <a:custGeom>
              <a:avLst/>
              <a:gdLst/>
              <a:ahLst/>
              <a:cxnLst/>
              <a:rect l="l" t="t" r="r" b="b"/>
              <a:pathLst>
                <a:path w="1142" h="1080" extrusionOk="0">
                  <a:moveTo>
                    <a:pt x="454" y="0"/>
                  </a:moveTo>
                  <a:cubicBezTo>
                    <a:pt x="293" y="0"/>
                    <a:pt x="133" y="61"/>
                    <a:pt x="10" y="184"/>
                  </a:cubicBezTo>
                  <a:cubicBezTo>
                    <a:pt x="1" y="184"/>
                    <a:pt x="1" y="193"/>
                    <a:pt x="1" y="193"/>
                  </a:cubicBezTo>
                  <a:cubicBezTo>
                    <a:pt x="306" y="469"/>
                    <a:pt x="601" y="774"/>
                    <a:pt x="876" y="1080"/>
                  </a:cubicBezTo>
                  <a:cubicBezTo>
                    <a:pt x="886" y="1080"/>
                    <a:pt x="886" y="1069"/>
                    <a:pt x="897" y="1069"/>
                  </a:cubicBezTo>
                  <a:cubicBezTo>
                    <a:pt x="1141" y="825"/>
                    <a:pt x="1141" y="428"/>
                    <a:pt x="897" y="184"/>
                  </a:cubicBezTo>
                  <a:cubicBezTo>
                    <a:pt x="775" y="61"/>
                    <a:pt x="614" y="0"/>
                    <a:pt x="454"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9;p35"/>
            <p:cNvSpPr/>
            <p:nvPr/>
          </p:nvSpPr>
          <p:spPr>
            <a:xfrm rot="669672">
              <a:off x="2017534" y="2025696"/>
              <a:ext cx="201502" cy="220407"/>
            </a:xfrm>
            <a:custGeom>
              <a:avLst/>
              <a:gdLst/>
              <a:ahLst/>
              <a:cxnLst/>
              <a:rect l="l" t="t" r="r" b="b"/>
              <a:pathLst>
                <a:path w="3464" h="3789" extrusionOk="0">
                  <a:moveTo>
                    <a:pt x="624" y="1"/>
                  </a:moveTo>
                  <a:cubicBezTo>
                    <a:pt x="421" y="1"/>
                    <a:pt x="236" y="27"/>
                    <a:pt x="82" y="91"/>
                  </a:cubicBezTo>
                  <a:cubicBezTo>
                    <a:pt x="52" y="102"/>
                    <a:pt x="21" y="111"/>
                    <a:pt x="0" y="132"/>
                  </a:cubicBezTo>
                  <a:cubicBezTo>
                    <a:pt x="143" y="346"/>
                    <a:pt x="286" y="580"/>
                    <a:pt x="408" y="814"/>
                  </a:cubicBezTo>
                  <a:cubicBezTo>
                    <a:pt x="449" y="784"/>
                    <a:pt x="489" y="763"/>
                    <a:pt x="541" y="753"/>
                  </a:cubicBezTo>
                  <a:cubicBezTo>
                    <a:pt x="634" y="714"/>
                    <a:pt x="748" y="698"/>
                    <a:pt x="872" y="698"/>
                  </a:cubicBezTo>
                  <a:cubicBezTo>
                    <a:pt x="1559" y="698"/>
                    <a:pt x="2587" y="1201"/>
                    <a:pt x="2587" y="1201"/>
                  </a:cubicBezTo>
                  <a:cubicBezTo>
                    <a:pt x="2587" y="1201"/>
                    <a:pt x="2068" y="2709"/>
                    <a:pt x="1457" y="2963"/>
                  </a:cubicBezTo>
                  <a:cubicBezTo>
                    <a:pt x="1416" y="2983"/>
                    <a:pt x="1365" y="3004"/>
                    <a:pt x="1324" y="3014"/>
                  </a:cubicBezTo>
                  <a:cubicBezTo>
                    <a:pt x="1396" y="3269"/>
                    <a:pt x="1467" y="3524"/>
                    <a:pt x="1518" y="3788"/>
                  </a:cubicBezTo>
                  <a:cubicBezTo>
                    <a:pt x="1548" y="3778"/>
                    <a:pt x="1569" y="3768"/>
                    <a:pt x="1600" y="3757"/>
                  </a:cubicBezTo>
                  <a:cubicBezTo>
                    <a:pt x="2618" y="3340"/>
                    <a:pt x="3463" y="835"/>
                    <a:pt x="3463" y="835"/>
                  </a:cubicBezTo>
                  <a:cubicBezTo>
                    <a:pt x="3463" y="835"/>
                    <a:pt x="1758" y="1"/>
                    <a:pt x="624"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70;p35"/>
            <p:cNvSpPr/>
            <p:nvPr/>
          </p:nvSpPr>
          <p:spPr>
            <a:xfrm rot="669672">
              <a:off x="2057646" y="2092257"/>
              <a:ext cx="56367" cy="70386"/>
            </a:xfrm>
            <a:custGeom>
              <a:avLst/>
              <a:gdLst/>
              <a:ahLst/>
              <a:cxnLst/>
              <a:rect l="l" t="t" r="r" b="b"/>
              <a:pathLst>
                <a:path w="969" h="1210" extrusionOk="0">
                  <a:moveTo>
                    <a:pt x="257" y="1"/>
                  </a:moveTo>
                  <a:cubicBezTo>
                    <a:pt x="178" y="1"/>
                    <a:pt x="98" y="16"/>
                    <a:pt x="21" y="48"/>
                  </a:cubicBezTo>
                  <a:cubicBezTo>
                    <a:pt x="11" y="58"/>
                    <a:pt x="11" y="58"/>
                    <a:pt x="1" y="58"/>
                  </a:cubicBezTo>
                  <a:cubicBezTo>
                    <a:pt x="184" y="435"/>
                    <a:pt x="347" y="822"/>
                    <a:pt x="480" y="1209"/>
                  </a:cubicBezTo>
                  <a:lnTo>
                    <a:pt x="500" y="1209"/>
                  </a:lnTo>
                  <a:cubicBezTo>
                    <a:pt x="815" y="1077"/>
                    <a:pt x="969" y="710"/>
                    <a:pt x="836" y="395"/>
                  </a:cubicBezTo>
                  <a:cubicBezTo>
                    <a:pt x="736" y="148"/>
                    <a:pt x="502" y="1"/>
                    <a:pt x="25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71;p35"/>
            <p:cNvSpPr/>
            <p:nvPr/>
          </p:nvSpPr>
          <p:spPr>
            <a:xfrm rot="669672">
              <a:off x="2060824" y="2261937"/>
              <a:ext cx="170671" cy="230470"/>
            </a:xfrm>
            <a:custGeom>
              <a:avLst/>
              <a:gdLst/>
              <a:ahLst/>
              <a:cxnLst/>
              <a:rect l="l" t="t" r="r" b="b"/>
              <a:pathLst>
                <a:path w="2934" h="3962" extrusionOk="0">
                  <a:moveTo>
                    <a:pt x="1" y="0"/>
                  </a:moveTo>
                  <a:cubicBezTo>
                    <a:pt x="51" y="254"/>
                    <a:pt x="92" y="519"/>
                    <a:pt x="123" y="784"/>
                  </a:cubicBezTo>
                  <a:lnTo>
                    <a:pt x="255" y="784"/>
                  </a:lnTo>
                  <a:cubicBezTo>
                    <a:pt x="917" y="784"/>
                    <a:pt x="1976" y="1976"/>
                    <a:pt x="1976" y="1976"/>
                  </a:cubicBezTo>
                  <a:cubicBezTo>
                    <a:pt x="1976" y="1976"/>
                    <a:pt x="927" y="3178"/>
                    <a:pt x="265" y="3187"/>
                  </a:cubicBezTo>
                  <a:cubicBezTo>
                    <a:pt x="214" y="3187"/>
                    <a:pt x="164" y="3178"/>
                    <a:pt x="123" y="3178"/>
                  </a:cubicBezTo>
                  <a:cubicBezTo>
                    <a:pt x="92" y="3443"/>
                    <a:pt x="51" y="3707"/>
                    <a:pt x="1" y="3962"/>
                  </a:cubicBezTo>
                  <a:lnTo>
                    <a:pt x="92" y="3962"/>
                  </a:lnTo>
                  <a:cubicBezTo>
                    <a:pt x="1192" y="3962"/>
                    <a:pt x="2934" y="1976"/>
                    <a:pt x="2934" y="1976"/>
                  </a:cubicBezTo>
                  <a:cubicBezTo>
                    <a:pt x="2934" y="1976"/>
                    <a:pt x="1182" y="0"/>
                    <a:pt x="9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72;p35"/>
            <p:cNvSpPr/>
            <p:nvPr/>
          </p:nvSpPr>
          <p:spPr>
            <a:xfrm rot="669672">
              <a:off x="2071381" y="2329693"/>
              <a:ext cx="37985" cy="72945"/>
            </a:xfrm>
            <a:custGeom>
              <a:avLst/>
              <a:gdLst/>
              <a:ahLst/>
              <a:cxnLst/>
              <a:rect l="l" t="t" r="r" b="b"/>
              <a:pathLst>
                <a:path w="653" h="1254" extrusionOk="0">
                  <a:moveTo>
                    <a:pt x="1" y="0"/>
                  </a:moveTo>
                  <a:cubicBezTo>
                    <a:pt x="21" y="215"/>
                    <a:pt x="21" y="428"/>
                    <a:pt x="21" y="632"/>
                  </a:cubicBezTo>
                  <a:cubicBezTo>
                    <a:pt x="21" y="846"/>
                    <a:pt x="21" y="1050"/>
                    <a:pt x="10" y="1253"/>
                  </a:cubicBezTo>
                  <a:lnTo>
                    <a:pt x="21" y="1253"/>
                  </a:lnTo>
                  <a:cubicBezTo>
                    <a:pt x="367" y="1253"/>
                    <a:pt x="652" y="968"/>
                    <a:pt x="652" y="622"/>
                  </a:cubicBezTo>
                  <a:cubicBezTo>
                    <a:pt x="652" y="285"/>
                    <a:pt x="367" y="0"/>
                    <a:pt x="2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73;p35"/>
            <p:cNvSpPr/>
            <p:nvPr/>
          </p:nvSpPr>
          <p:spPr>
            <a:xfrm rot="669672">
              <a:off x="1927927" y="2479625"/>
              <a:ext cx="202083" cy="220930"/>
            </a:xfrm>
            <a:custGeom>
              <a:avLst/>
              <a:gdLst/>
              <a:ahLst/>
              <a:cxnLst/>
              <a:rect l="l" t="t" r="r" b="b"/>
              <a:pathLst>
                <a:path w="3474" h="3798" extrusionOk="0">
                  <a:moveTo>
                    <a:pt x="1518" y="0"/>
                  </a:moveTo>
                  <a:cubicBezTo>
                    <a:pt x="1467" y="265"/>
                    <a:pt x="1406" y="520"/>
                    <a:pt x="1335" y="774"/>
                  </a:cubicBezTo>
                  <a:cubicBezTo>
                    <a:pt x="1376" y="785"/>
                    <a:pt x="1416" y="805"/>
                    <a:pt x="1457" y="826"/>
                  </a:cubicBezTo>
                  <a:cubicBezTo>
                    <a:pt x="2078" y="1080"/>
                    <a:pt x="2587" y="2587"/>
                    <a:pt x="2587" y="2587"/>
                  </a:cubicBezTo>
                  <a:cubicBezTo>
                    <a:pt x="2587" y="2587"/>
                    <a:pt x="1560" y="3101"/>
                    <a:pt x="870" y="3101"/>
                  </a:cubicBezTo>
                  <a:cubicBezTo>
                    <a:pt x="747" y="3101"/>
                    <a:pt x="635" y="3084"/>
                    <a:pt x="541" y="3046"/>
                  </a:cubicBezTo>
                  <a:lnTo>
                    <a:pt x="418" y="2985"/>
                  </a:lnTo>
                  <a:cubicBezTo>
                    <a:pt x="286" y="3219"/>
                    <a:pt x="154" y="3443"/>
                    <a:pt x="0" y="3667"/>
                  </a:cubicBezTo>
                  <a:cubicBezTo>
                    <a:pt x="31" y="3677"/>
                    <a:pt x="62" y="3687"/>
                    <a:pt x="93" y="3707"/>
                  </a:cubicBezTo>
                  <a:cubicBezTo>
                    <a:pt x="245" y="3771"/>
                    <a:pt x="429" y="3798"/>
                    <a:pt x="631" y="3798"/>
                  </a:cubicBezTo>
                  <a:cubicBezTo>
                    <a:pt x="1764" y="3798"/>
                    <a:pt x="3474" y="2954"/>
                    <a:pt x="3474" y="2954"/>
                  </a:cubicBezTo>
                  <a:cubicBezTo>
                    <a:pt x="3474" y="2954"/>
                    <a:pt x="2618" y="448"/>
                    <a:pt x="1600" y="31"/>
                  </a:cubicBezTo>
                  <a:cubicBezTo>
                    <a:pt x="1579" y="21"/>
                    <a:pt x="1548" y="11"/>
                    <a:pt x="151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74;p35"/>
            <p:cNvSpPr/>
            <p:nvPr/>
          </p:nvSpPr>
          <p:spPr>
            <a:xfrm rot="669672">
              <a:off x="1967947" y="2550191"/>
              <a:ext cx="56309" cy="70386"/>
            </a:xfrm>
            <a:custGeom>
              <a:avLst/>
              <a:gdLst/>
              <a:ahLst/>
              <a:cxnLst/>
              <a:rect l="l" t="t" r="r" b="b"/>
              <a:pathLst>
                <a:path w="968" h="1210" extrusionOk="0">
                  <a:moveTo>
                    <a:pt x="478" y="0"/>
                  </a:moveTo>
                  <a:cubicBezTo>
                    <a:pt x="336" y="398"/>
                    <a:pt x="184" y="785"/>
                    <a:pt x="0" y="1152"/>
                  </a:cubicBezTo>
                  <a:lnTo>
                    <a:pt x="10" y="1161"/>
                  </a:lnTo>
                  <a:cubicBezTo>
                    <a:pt x="90" y="1194"/>
                    <a:pt x="172" y="1209"/>
                    <a:pt x="253" y="1209"/>
                  </a:cubicBezTo>
                  <a:cubicBezTo>
                    <a:pt x="502" y="1209"/>
                    <a:pt x="735" y="1064"/>
                    <a:pt x="835" y="826"/>
                  </a:cubicBezTo>
                  <a:cubicBezTo>
                    <a:pt x="967" y="500"/>
                    <a:pt x="815" y="133"/>
                    <a:pt x="48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75;p35"/>
            <p:cNvSpPr/>
            <p:nvPr/>
          </p:nvSpPr>
          <p:spPr>
            <a:xfrm rot="669672">
              <a:off x="1724600" y="2662553"/>
              <a:ext cx="212147" cy="203014"/>
            </a:xfrm>
            <a:custGeom>
              <a:avLst/>
              <a:gdLst/>
              <a:ahLst/>
              <a:cxnLst/>
              <a:rect l="l" t="t" r="r" b="b"/>
              <a:pathLst>
                <a:path w="3647" h="3490" extrusionOk="0">
                  <a:moveTo>
                    <a:pt x="2802" y="0"/>
                  </a:moveTo>
                  <a:cubicBezTo>
                    <a:pt x="2649" y="224"/>
                    <a:pt x="2496" y="439"/>
                    <a:pt x="2323" y="652"/>
                  </a:cubicBezTo>
                  <a:cubicBezTo>
                    <a:pt x="2364" y="672"/>
                    <a:pt x="2395" y="703"/>
                    <a:pt x="2435" y="744"/>
                  </a:cubicBezTo>
                  <a:cubicBezTo>
                    <a:pt x="2904" y="1213"/>
                    <a:pt x="2802" y="2801"/>
                    <a:pt x="2802" y="2801"/>
                  </a:cubicBezTo>
                  <a:cubicBezTo>
                    <a:pt x="2802" y="2801"/>
                    <a:pt x="2635" y="2813"/>
                    <a:pt x="2394" y="2813"/>
                  </a:cubicBezTo>
                  <a:cubicBezTo>
                    <a:pt x="1887" y="2813"/>
                    <a:pt x="1051" y="2762"/>
                    <a:pt x="734" y="2444"/>
                  </a:cubicBezTo>
                  <a:cubicBezTo>
                    <a:pt x="704" y="2404"/>
                    <a:pt x="673" y="2374"/>
                    <a:pt x="643" y="2333"/>
                  </a:cubicBezTo>
                  <a:cubicBezTo>
                    <a:pt x="439" y="2506"/>
                    <a:pt x="225" y="2659"/>
                    <a:pt x="1" y="2811"/>
                  </a:cubicBezTo>
                  <a:lnTo>
                    <a:pt x="62" y="2872"/>
                  </a:lnTo>
                  <a:cubicBezTo>
                    <a:pt x="597" y="3407"/>
                    <a:pt x="2023" y="3490"/>
                    <a:pt x="2853" y="3490"/>
                  </a:cubicBezTo>
                  <a:cubicBezTo>
                    <a:pt x="3223" y="3490"/>
                    <a:pt x="3474" y="3474"/>
                    <a:pt x="3474" y="3474"/>
                  </a:cubicBezTo>
                  <a:cubicBezTo>
                    <a:pt x="3474" y="3474"/>
                    <a:pt x="3647" y="846"/>
                    <a:pt x="2863" y="72"/>
                  </a:cubicBezTo>
                  <a:cubicBezTo>
                    <a:pt x="2843" y="41"/>
                    <a:pt x="2822" y="21"/>
                    <a:pt x="280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76;p35"/>
            <p:cNvSpPr/>
            <p:nvPr/>
          </p:nvSpPr>
          <p:spPr>
            <a:xfrm rot="669672">
              <a:off x="1788971" y="2723504"/>
              <a:ext cx="66372" cy="63464"/>
            </a:xfrm>
            <a:custGeom>
              <a:avLst/>
              <a:gdLst/>
              <a:ahLst/>
              <a:cxnLst/>
              <a:rect l="l" t="t" r="r" b="b"/>
              <a:pathLst>
                <a:path w="1141" h="1091" extrusionOk="0">
                  <a:moveTo>
                    <a:pt x="887" y="1"/>
                  </a:moveTo>
                  <a:cubicBezTo>
                    <a:pt x="611" y="317"/>
                    <a:pt x="306" y="612"/>
                    <a:pt x="0" y="887"/>
                  </a:cubicBezTo>
                  <a:cubicBezTo>
                    <a:pt x="0" y="897"/>
                    <a:pt x="11" y="897"/>
                    <a:pt x="11" y="908"/>
                  </a:cubicBezTo>
                  <a:cubicBezTo>
                    <a:pt x="133" y="1030"/>
                    <a:pt x="293" y="1091"/>
                    <a:pt x="454" y="1091"/>
                  </a:cubicBezTo>
                  <a:cubicBezTo>
                    <a:pt x="614" y="1091"/>
                    <a:pt x="774" y="1030"/>
                    <a:pt x="897" y="908"/>
                  </a:cubicBezTo>
                  <a:cubicBezTo>
                    <a:pt x="1141" y="663"/>
                    <a:pt x="1141" y="266"/>
                    <a:pt x="897" y="21"/>
                  </a:cubicBezTo>
                  <a:cubicBezTo>
                    <a:pt x="897" y="11"/>
                    <a:pt x="887" y="11"/>
                    <a:pt x="887"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77;p35"/>
            <p:cNvSpPr/>
            <p:nvPr/>
          </p:nvSpPr>
          <p:spPr>
            <a:xfrm rot="669672">
              <a:off x="1478257" y="2786911"/>
              <a:ext cx="239429" cy="201443"/>
            </a:xfrm>
            <a:custGeom>
              <a:avLst/>
              <a:gdLst/>
              <a:ahLst/>
              <a:cxnLst/>
              <a:rect l="l" t="t" r="r" b="b"/>
              <a:pathLst>
                <a:path w="4116" h="3463" extrusionOk="0">
                  <a:moveTo>
                    <a:pt x="3658" y="0"/>
                  </a:moveTo>
                  <a:cubicBezTo>
                    <a:pt x="3443" y="143"/>
                    <a:pt x="3209" y="285"/>
                    <a:pt x="2985" y="408"/>
                  </a:cubicBezTo>
                  <a:cubicBezTo>
                    <a:pt x="3006" y="448"/>
                    <a:pt x="3026" y="489"/>
                    <a:pt x="3046" y="540"/>
                  </a:cubicBezTo>
                  <a:cubicBezTo>
                    <a:pt x="3301" y="1151"/>
                    <a:pt x="2588" y="2587"/>
                    <a:pt x="2588" y="2587"/>
                  </a:cubicBezTo>
                  <a:cubicBezTo>
                    <a:pt x="2588" y="2587"/>
                    <a:pt x="1081" y="2068"/>
                    <a:pt x="826" y="1457"/>
                  </a:cubicBezTo>
                  <a:cubicBezTo>
                    <a:pt x="806" y="1416"/>
                    <a:pt x="786" y="1376"/>
                    <a:pt x="775" y="1324"/>
                  </a:cubicBezTo>
                  <a:cubicBezTo>
                    <a:pt x="521" y="1406"/>
                    <a:pt x="266" y="1467"/>
                    <a:pt x="1" y="1518"/>
                  </a:cubicBezTo>
                  <a:cubicBezTo>
                    <a:pt x="12" y="1548"/>
                    <a:pt x="21" y="1579"/>
                    <a:pt x="32" y="1600"/>
                  </a:cubicBezTo>
                  <a:cubicBezTo>
                    <a:pt x="460" y="2618"/>
                    <a:pt x="2954" y="3463"/>
                    <a:pt x="2954" y="3463"/>
                  </a:cubicBezTo>
                  <a:cubicBezTo>
                    <a:pt x="2954" y="3463"/>
                    <a:pt x="4115" y="1090"/>
                    <a:pt x="3698" y="82"/>
                  </a:cubicBezTo>
                  <a:cubicBezTo>
                    <a:pt x="3688" y="52"/>
                    <a:pt x="3678" y="21"/>
                    <a:pt x="3658"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78;p35"/>
            <p:cNvSpPr/>
            <p:nvPr/>
          </p:nvSpPr>
          <p:spPr>
            <a:xfrm rot="669672">
              <a:off x="1562323" y="2825707"/>
              <a:ext cx="75330" cy="51422"/>
            </a:xfrm>
            <a:custGeom>
              <a:avLst/>
              <a:gdLst/>
              <a:ahLst/>
              <a:cxnLst/>
              <a:rect l="l" t="t" r="r" b="b"/>
              <a:pathLst>
                <a:path w="1295" h="884" extrusionOk="0">
                  <a:moveTo>
                    <a:pt x="1152" y="0"/>
                  </a:moveTo>
                  <a:cubicBezTo>
                    <a:pt x="775" y="184"/>
                    <a:pt x="399" y="347"/>
                    <a:pt x="1" y="489"/>
                  </a:cubicBezTo>
                  <a:lnTo>
                    <a:pt x="1" y="500"/>
                  </a:lnTo>
                  <a:cubicBezTo>
                    <a:pt x="101" y="738"/>
                    <a:pt x="335" y="883"/>
                    <a:pt x="583" y="883"/>
                  </a:cubicBezTo>
                  <a:cubicBezTo>
                    <a:pt x="664" y="883"/>
                    <a:pt x="746" y="868"/>
                    <a:pt x="826" y="836"/>
                  </a:cubicBezTo>
                  <a:cubicBezTo>
                    <a:pt x="1142" y="704"/>
                    <a:pt x="1295" y="337"/>
                    <a:pt x="1162" y="21"/>
                  </a:cubicBezTo>
                  <a:cubicBezTo>
                    <a:pt x="1162" y="11"/>
                    <a:pt x="1152" y="11"/>
                    <a:pt x="115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79;p35"/>
            <p:cNvSpPr/>
            <p:nvPr/>
          </p:nvSpPr>
          <p:spPr>
            <a:xfrm rot="669672">
              <a:off x="1232121" y="2828421"/>
              <a:ext cx="231110" cy="170671"/>
            </a:xfrm>
            <a:custGeom>
              <a:avLst/>
              <a:gdLst/>
              <a:ahLst/>
              <a:cxnLst/>
              <a:rect l="l" t="t" r="r" b="b"/>
              <a:pathLst>
                <a:path w="3973" h="2934" extrusionOk="0">
                  <a:moveTo>
                    <a:pt x="3962" y="0"/>
                  </a:moveTo>
                  <a:cubicBezTo>
                    <a:pt x="3708" y="51"/>
                    <a:pt x="3443" y="92"/>
                    <a:pt x="3178" y="123"/>
                  </a:cubicBezTo>
                  <a:cubicBezTo>
                    <a:pt x="3178" y="173"/>
                    <a:pt x="3188" y="214"/>
                    <a:pt x="3188" y="265"/>
                  </a:cubicBezTo>
                  <a:cubicBezTo>
                    <a:pt x="3188" y="927"/>
                    <a:pt x="1986" y="1986"/>
                    <a:pt x="1986" y="1986"/>
                  </a:cubicBezTo>
                  <a:cubicBezTo>
                    <a:pt x="1986" y="1986"/>
                    <a:pt x="785" y="927"/>
                    <a:pt x="785" y="265"/>
                  </a:cubicBezTo>
                  <a:lnTo>
                    <a:pt x="785" y="123"/>
                  </a:lnTo>
                  <a:cubicBezTo>
                    <a:pt x="520" y="92"/>
                    <a:pt x="266" y="62"/>
                    <a:pt x="1" y="10"/>
                  </a:cubicBezTo>
                  <a:lnTo>
                    <a:pt x="1" y="102"/>
                  </a:lnTo>
                  <a:cubicBezTo>
                    <a:pt x="1" y="1192"/>
                    <a:pt x="1986" y="2934"/>
                    <a:pt x="1986" y="2934"/>
                  </a:cubicBezTo>
                  <a:cubicBezTo>
                    <a:pt x="1986" y="2934"/>
                    <a:pt x="3973" y="1192"/>
                    <a:pt x="3962" y="92"/>
                  </a:cubicBezTo>
                  <a:lnTo>
                    <a:pt x="3962" y="0"/>
                  </a:ln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80;p35"/>
            <p:cNvSpPr/>
            <p:nvPr/>
          </p:nvSpPr>
          <p:spPr>
            <a:xfrm rot="669672">
              <a:off x="1321840" y="2839493"/>
              <a:ext cx="72945" cy="37403"/>
            </a:xfrm>
            <a:custGeom>
              <a:avLst/>
              <a:gdLst/>
              <a:ahLst/>
              <a:cxnLst/>
              <a:rect l="l" t="t" r="r" b="b"/>
              <a:pathLst>
                <a:path w="1254" h="643" extrusionOk="0">
                  <a:moveTo>
                    <a:pt x="1" y="0"/>
                  </a:moveTo>
                  <a:lnTo>
                    <a:pt x="1" y="21"/>
                  </a:lnTo>
                  <a:cubicBezTo>
                    <a:pt x="1" y="367"/>
                    <a:pt x="286" y="642"/>
                    <a:pt x="632" y="642"/>
                  </a:cubicBezTo>
                  <a:cubicBezTo>
                    <a:pt x="979" y="642"/>
                    <a:pt x="1254" y="367"/>
                    <a:pt x="1254" y="21"/>
                  </a:cubicBezTo>
                  <a:lnTo>
                    <a:pt x="1254" y="0"/>
                  </a:lnTo>
                  <a:cubicBezTo>
                    <a:pt x="1040" y="11"/>
                    <a:pt x="826" y="21"/>
                    <a:pt x="612" y="21"/>
                  </a:cubicBezTo>
                  <a:cubicBezTo>
                    <a:pt x="408" y="21"/>
                    <a:pt x="205" y="11"/>
                    <a:pt x="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1;p35"/>
            <p:cNvSpPr/>
            <p:nvPr/>
          </p:nvSpPr>
          <p:spPr>
            <a:xfrm rot="669672">
              <a:off x="1005601" y="2694249"/>
              <a:ext cx="239370" cy="202083"/>
            </a:xfrm>
            <a:custGeom>
              <a:avLst/>
              <a:gdLst/>
              <a:ahLst/>
              <a:cxnLst/>
              <a:rect l="l" t="t" r="r" b="b"/>
              <a:pathLst>
                <a:path w="4115" h="3474" extrusionOk="0">
                  <a:moveTo>
                    <a:pt x="449" y="1"/>
                  </a:moveTo>
                  <a:lnTo>
                    <a:pt x="418" y="92"/>
                  </a:lnTo>
                  <a:cubicBezTo>
                    <a:pt x="0" y="1101"/>
                    <a:pt x="1161" y="3473"/>
                    <a:pt x="1161" y="3473"/>
                  </a:cubicBezTo>
                  <a:cubicBezTo>
                    <a:pt x="1161" y="3473"/>
                    <a:pt x="3667" y="2618"/>
                    <a:pt x="4084" y="1599"/>
                  </a:cubicBezTo>
                  <a:cubicBezTo>
                    <a:pt x="4095" y="1569"/>
                    <a:pt x="4104" y="1549"/>
                    <a:pt x="4115" y="1518"/>
                  </a:cubicBezTo>
                  <a:cubicBezTo>
                    <a:pt x="3850" y="1467"/>
                    <a:pt x="3595" y="1396"/>
                    <a:pt x="3341" y="1325"/>
                  </a:cubicBezTo>
                  <a:cubicBezTo>
                    <a:pt x="3330" y="1375"/>
                    <a:pt x="3310" y="1416"/>
                    <a:pt x="3290" y="1457"/>
                  </a:cubicBezTo>
                  <a:cubicBezTo>
                    <a:pt x="3045" y="2068"/>
                    <a:pt x="1528" y="2588"/>
                    <a:pt x="1528" y="2588"/>
                  </a:cubicBezTo>
                  <a:cubicBezTo>
                    <a:pt x="1528" y="2588"/>
                    <a:pt x="815" y="1151"/>
                    <a:pt x="1069" y="540"/>
                  </a:cubicBezTo>
                  <a:lnTo>
                    <a:pt x="1131" y="418"/>
                  </a:lnTo>
                  <a:cubicBezTo>
                    <a:pt x="897" y="286"/>
                    <a:pt x="673" y="153"/>
                    <a:pt x="449"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82;p35"/>
            <p:cNvSpPr/>
            <p:nvPr/>
          </p:nvSpPr>
          <p:spPr>
            <a:xfrm rot="669672">
              <a:off x="1099517" y="2735572"/>
              <a:ext cx="75272" cy="51132"/>
            </a:xfrm>
            <a:custGeom>
              <a:avLst/>
              <a:gdLst/>
              <a:ahLst/>
              <a:cxnLst/>
              <a:rect l="l" t="t" r="r" b="b"/>
              <a:pathLst>
                <a:path w="1294" h="879" extrusionOk="0">
                  <a:moveTo>
                    <a:pt x="143" y="1"/>
                  </a:moveTo>
                  <a:lnTo>
                    <a:pt x="133" y="11"/>
                  </a:lnTo>
                  <a:cubicBezTo>
                    <a:pt x="0" y="337"/>
                    <a:pt x="153" y="704"/>
                    <a:pt x="479" y="836"/>
                  </a:cubicBezTo>
                  <a:cubicBezTo>
                    <a:pt x="553" y="864"/>
                    <a:pt x="629" y="878"/>
                    <a:pt x="705" y="878"/>
                  </a:cubicBezTo>
                  <a:cubicBezTo>
                    <a:pt x="953" y="878"/>
                    <a:pt x="1192" y="732"/>
                    <a:pt x="1294" y="490"/>
                  </a:cubicBezTo>
                  <a:lnTo>
                    <a:pt x="1294" y="480"/>
                  </a:lnTo>
                  <a:cubicBezTo>
                    <a:pt x="896" y="337"/>
                    <a:pt x="520" y="184"/>
                    <a:pt x="1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83;p35"/>
            <p:cNvSpPr/>
            <p:nvPr/>
          </p:nvSpPr>
          <p:spPr>
            <a:xfrm rot="669672">
              <a:off x="850109" y="2491916"/>
              <a:ext cx="212787" cy="202956"/>
            </a:xfrm>
            <a:custGeom>
              <a:avLst/>
              <a:gdLst/>
              <a:ahLst/>
              <a:cxnLst/>
              <a:rect l="l" t="t" r="r" b="b"/>
              <a:pathLst>
                <a:path w="3658" h="3489" extrusionOk="0">
                  <a:moveTo>
                    <a:pt x="846" y="0"/>
                  </a:moveTo>
                  <a:cubicBezTo>
                    <a:pt x="826" y="21"/>
                    <a:pt x="805" y="41"/>
                    <a:pt x="775" y="61"/>
                  </a:cubicBezTo>
                  <a:cubicBezTo>
                    <a:pt x="1" y="845"/>
                    <a:pt x="184" y="3473"/>
                    <a:pt x="184" y="3473"/>
                  </a:cubicBezTo>
                  <a:cubicBezTo>
                    <a:pt x="184" y="3473"/>
                    <a:pt x="432" y="3489"/>
                    <a:pt x="798" y="3489"/>
                  </a:cubicBezTo>
                  <a:cubicBezTo>
                    <a:pt x="1627" y="3489"/>
                    <a:pt x="3059" y="3406"/>
                    <a:pt x="3596" y="2862"/>
                  </a:cubicBezTo>
                  <a:lnTo>
                    <a:pt x="3657" y="2800"/>
                  </a:lnTo>
                  <a:cubicBezTo>
                    <a:pt x="3433" y="2648"/>
                    <a:pt x="3219" y="2495"/>
                    <a:pt x="3005" y="2332"/>
                  </a:cubicBezTo>
                  <a:cubicBezTo>
                    <a:pt x="2985" y="2363"/>
                    <a:pt x="2954" y="2404"/>
                    <a:pt x="2913" y="2434"/>
                  </a:cubicBezTo>
                  <a:cubicBezTo>
                    <a:pt x="2587" y="2760"/>
                    <a:pt x="1716" y="2810"/>
                    <a:pt x="1218" y="2810"/>
                  </a:cubicBezTo>
                  <a:cubicBezTo>
                    <a:pt x="1002" y="2810"/>
                    <a:pt x="856" y="2800"/>
                    <a:pt x="856" y="2800"/>
                  </a:cubicBezTo>
                  <a:cubicBezTo>
                    <a:pt x="856" y="2800"/>
                    <a:pt x="744" y="1202"/>
                    <a:pt x="1213" y="733"/>
                  </a:cubicBezTo>
                  <a:cubicBezTo>
                    <a:pt x="1243" y="702"/>
                    <a:pt x="1284" y="672"/>
                    <a:pt x="1315" y="641"/>
                  </a:cubicBezTo>
                  <a:cubicBezTo>
                    <a:pt x="1152" y="438"/>
                    <a:pt x="999" y="224"/>
                    <a:pt x="846"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84;p35"/>
            <p:cNvSpPr/>
            <p:nvPr/>
          </p:nvSpPr>
          <p:spPr>
            <a:xfrm rot="669672">
              <a:off x="934277" y="2556767"/>
              <a:ext cx="67012" cy="62882"/>
            </a:xfrm>
            <a:custGeom>
              <a:avLst/>
              <a:gdLst/>
              <a:ahLst/>
              <a:cxnLst/>
              <a:rect l="l" t="t" r="r" b="b"/>
              <a:pathLst>
                <a:path w="1152" h="1081" extrusionOk="0">
                  <a:moveTo>
                    <a:pt x="265" y="1"/>
                  </a:moveTo>
                  <a:cubicBezTo>
                    <a:pt x="255" y="1"/>
                    <a:pt x="255" y="11"/>
                    <a:pt x="245" y="11"/>
                  </a:cubicBezTo>
                  <a:cubicBezTo>
                    <a:pt x="0" y="255"/>
                    <a:pt x="0" y="653"/>
                    <a:pt x="245" y="897"/>
                  </a:cubicBezTo>
                  <a:cubicBezTo>
                    <a:pt x="367" y="1019"/>
                    <a:pt x="527" y="1080"/>
                    <a:pt x="688" y="1080"/>
                  </a:cubicBezTo>
                  <a:cubicBezTo>
                    <a:pt x="848" y="1080"/>
                    <a:pt x="1009" y="1019"/>
                    <a:pt x="1131" y="897"/>
                  </a:cubicBezTo>
                  <a:cubicBezTo>
                    <a:pt x="1141" y="897"/>
                    <a:pt x="1141" y="886"/>
                    <a:pt x="1152" y="886"/>
                  </a:cubicBezTo>
                  <a:cubicBezTo>
                    <a:pt x="835" y="601"/>
                    <a:pt x="540" y="316"/>
                    <a:pt x="265"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85;p35"/>
            <p:cNvSpPr/>
            <p:nvPr/>
          </p:nvSpPr>
          <p:spPr>
            <a:xfrm rot="669672">
              <a:off x="737879" y="2246604"/>
              <a:ext cx="201502" cy="220581"/>
            </a:xfrm>
            <a:custGeom>
              <a:avLst/>
              <a:gdLst/>
              <a:ahLst/>
              <a:cxnLst/>
              <a:rect l="l" t="t" r="r" b="b"/>
              <a:pathLst>
                <a:path w="3464" h="3792" extrusionOk="0">
                  <a:moveTo>
                    <a:pt x="1935" y="0"/>
                  </a:moveTo>
                  <a:cubicBezTo>
                    <a:pt x="1915" y="10"/>
                    <a:pt x="1884" y="30"/>
                    <a:pt x="1854" y="41"/>
                  </a:cubicBezTo>
                  <a:cubicBezTo>
                    <a:pt x="845" y="458"/>
                    <a:pt x="0" y="2964"/>
                    <a:pt x="0" y="2964"/>
                  </a:cubicBezTo>
                  <a:cubicBezTo>
                    <a:pt x="0" y="2964"/>
                    <a:pt x="1692" y="3791"/>
                    <a:pt x="2826" y="3791"/>
                  </a:cubicBezTo>
                  <a:cubicBezTo>
                    <a:pt x="3035" y="3791"/>
                    <a:pt x="3225" y="3763"/>
                    <a:pt x="3382" y="3697"/>
                  </a:cubicBezTo>
                  <a:cubicBezTo>
                    <a:pt x="3412" y="3687"/>
                    <a:pt x="3443" y="3676"/>
                    <a:pt x="3463" y="3667"/>
                  </a:cubicBezTo>
                  <a:cubicBezTo>
                    <a:pt x="3321" y="3443"/>
                    <a:pt x="3178" y="3219"/>
                    <a:pt x="3045" y="2984"/>
                  </a:cubicBezTo>
                  <a:cubicBezTo>
                    <a:pt x="3015" y="3004"/>
                    <a:pt x="2964" y="3025"/>
                    <a:pt x="2923" y="3045"/>
                  </a:cubicBezTo>
                  <a:cubicBezTo>
                    <a:pt x="2829" y="3084"/>
                    <a:pt x="2716" y="3101"/>
                    <a:pt x="2591" y="3101"/>
                  </a:cubicBezTo>
                  <a:cubicBezTo>
                    <a:pt x="1905" y="3101"/>
                    <a:pt x="876" y="2597"/>
                    <a:pt x="876" y="2597"/>
                  </a:cubicBezTo>
                  <a:cubicBezTo>
                    <a:pt x="876" y="2597"/>
                    <a:pt x="1385" y="1080"/>
                    <a:pt x="1997" y="825"/>
                  </a:cubicBezTo>
                  <a:cubicBezTo>
                    <a:pt x="2047" y="804"/>
                    <a:pt x="2088" y="795"/>
                    <a:pt x="2129" y="784"/>
                  </a:cubicBezTo>
                  <a:cubicBezTo>
                    <a:pt x="2058" y="530"/>
                    <a:pt x="1997" y="265"/>
                    <a:pt x="1935"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86;p35"/>
            <p:cNvSpPr/>
            <p:nvPr/>
          </p:nvSpPr>
          <p:spPr>
            <a:xfrm rot="669672">
              <a:off x="842931" y="2330004"/>
              <a:ext cx="55727" cy="70328"/>
            </a:xfrm>
            <a:custGeom>
              <a:avLst/>
              <a:gdLst/>
              <a:ahLst/>
              <a:cxnLst/>
              <a:rect l="l" t="t" r="r" b="b"/>
              <a:pathLst>
                <a:path w="958" h="1209" extrusionOk="0">
                  <a:moveTo>
                    <a:pt x="479" y="0"/>
                  </a:moveTo>
                  <a:cubicBezTo>
                    <a:pt x="479" y="0"/>
                    <a:pt x="468" y="0"/>
                    <a:pt x="468" y="10"/>
                  </a:cubicBezTo>
                  <a:cubicBezTo>
                    <a:pt x="143" y="143"/>
                    <a:pt x="0" y="510"/>
                    <a:pt x="133" y="825"/>
                  </a:cubicBezTo>
                  <a:cubicBezTo>
                    <a:pt x="232" y="1064"/>
                    <a:pt x="466" y="1209"/>
                    <a:pt x="711" y="1209"/>
                  </a:cubicBezTo>
                  <a:cubicBezTo>
                    <a:pt x="790" y="1209"/>
                    <a:pt x="870" y="1194"/>
                    <a:pt x="948" y="1161"/>
                  </a:cubicBezTo>
                  <a:cubicBezTo>
                    <a:pt x="948" y="1161"/>
                    <a:pt x="957" y="1161"/>
                    <a:pt x="957" y="1151"/>
                  </a:cubicBezTo>
                  <a:cubicBezTo>
                    <a:pt x="785" y="784"/>
                    <a:pt x="622" y="397"/>
                    <a:pt x="479"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87;p35"/>
            <p:cNvSpPr/>
            <p:nvPr/>
          </p:nvSpPr>
          <p:spPr>
            <a:xfrm rot="669672">
              <a:off x="724758" y="2000120"/>
              <a:ext cx="170730" cy="231110"/>
            </a:xfrm>
            <a:custGeom>
              <a:avLst/>
              <a:gdLst/>
              <a:ahLst/>
              <a:cxnLst/>
              <a:rect l="l" t="t" r="r" b="b"/>
              <a:pathLst>
                <a:path w="2935" h="3973" extrusionOk="0">
                  <a:moveTo>
                    <a:pt x="2842" y="0"/>
                  </a:moveTo>
                  <a:cubicBezTo>
                    <a:pt x="1742" y="0"/>
                    <a:pt x="1" y="1996"/>
                    <a:pt x="1" y="1996"/>
                  </a:cubicBezTo>
                  <a:cubicBezTo>
                    <a:pt x="1" y="1996"/>
                    <a:pt x="1753" y="3972"/>
                    <a:pt x="2853" y="3972"/>
                  </a:cubicBezTo>
                  <a:lnTo>
                    <a:pt x="2934" y="3972"/>
                  </a:lnTo>
                  <a:lnTo>
                    <a:pt x="2812" y="3178"/>
                  </a:lnTo>
                  <a:cubicBezTo>
                    <a:pt x="2771" y="3188"/>
                    <a:pt x="2720" y="3188"/>
                    <a:pt x="2679" y="3188"/>
                  </a:cubicBezTo>
                  <a:cubicBezTo>
                    <a:pt x="2017" y="3188"/>
                    <a:pt x="958" y="1987"/>
                    <a:pt x="958" y="1987"/>
                  </a:cubicBezTo>
                  <a:cubicBezTo>
                    <a:pt x="958" y="1987"/>
                    <a:pt x="2007" y="785"/>
                    <a:pt x="2669" y="785"/>
                  </a:cubicBezTo>
                  <a:cubicBezTo>
                    <a:pt x="2720" y="785"/>
                    <a:pt x="2761" y="785"/>
                    <a:pt x="2812" y="795"/>
                  </a:cubicBezTo>
                  <a:cubicBezTo>
                    <a:pt x="2842" y="530"/>
                    <a:pt x="2883" y="265"/>
                    <a:pt x="2923"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88;p35"/>
            <p:cNvSpPr/>
            <p:nvPr/>
          </p:nvSpPr>
          <p:spPr>
            <a:xfrm rot="669672">
              <a:off x="846944" y="2090534"/>
              <a:ext cx="37985" cy="72306"/>
            </a:xfrm>
            <a:custGeom>
              <a:avLst/>
              <a:gdLst/>
              <a:ahLst/>
              <a:cxnLst/>
              <a:rect l="l" t="t" r="r" b="b"/>
              <a:pathLst>
                <a:path w="653" h="1243" extrusionOk="0">
                  <a:moveTo>
                    <a:pt x="621" y="0"/>
                  </a:moveTo>
                  <a:cubicBezTo>
                    <a:pt x="275" y="0"/>
                    <a:pt x="0" y="275"/>
                    <a:pt x="0" y="622"/>
                  </a:cubicBezTo>
                  <a:cubicBezTo>
                    <a:pt x="0" y="968"/>
                    <a:pt x="285" y="1243"/>
                    <a:pt x="632" y="1243"/>
                  </a:cubicBezTo>
                  <a:lnTo>
                    <a:pt x="652" y="1243"/>
                  </a:lnTo>
                  <a:cubicBezTo>
                    <a:pt x="632" y="1029"/>
                    <a:pt x="632" y="815"/>
                    <a:pt x="632" y="591"/>
                  </a:cubicBezTo>
                  <a:cubicBezTo>
                    <a:pt x="632" y="398"/>
                    <a:pt x="632" y="194"/>
                    <a:pt x="642"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89;p35"/>
            <p:cNvSpPr/>
            <p:nvPr/>
          </p:nvSpPr>
          <p:spPr>
            <a:xfrm rot="669672">
              <a:off x="825683" y="1792379"/>
              <a:ext cx="201502" cy="220349"/>
            </a:xfrm>
            <a:custGeom>
              <a:avLst/>
              <a:gdLst/>
              <a:ahLst/>
              <a:cxnLst/>
              <a:rect l="l" t="t" r="r" b="b"/>
              <a:pathLst>
                <a:path w="3464" h="3788" extrusionOk="0">
                  <a:moveTo>
                    <a:pt x="2843" y="1"/>
                  </a:moveTo>
                  <a:cubicBezTo>
                    <a:pt x="1710" y="1"/>
                    <a:pt x="0" y="845"/>
                    <a:pt x="0" y="845"/>
                  </a:cubicBezTo>
                  <a:cubicBezTo>
                    <a:pt x="0" y="845"/>
                    <a:pt x="867" y="3339"/>
                    <a:pt x="1874" y="3757"/>
                  </a:cubicBezTo>
                  <a:cubicBezTo>
                    <a:pt x="1905" y="3767"/>
                    <a:pt x="1935" y="3778"/>
                    <a:pt x="1956" y="3787"/>
                  </a:cubicBezTo>
                  <a:cubicBezTo>
                    <a:pt x="2017" y="3533"/>
                    <a:pt x="2078" y="3268"/>
                    <a:pt x="2150" y="3013"/>
                  </a:cubicBezTo>
                  <a:cubicBezTo>
                    <a:pt x="2098" y="3004"/>
                    <a:pt x="2058" y="2983"/>
                    <a:pt x="2017" y="2973"/>
                  </a:cubicBezTo>
                  <a:cubicBezTo>
                    <a:pt x="1406" y="2719"/>
                    <a:pt x="887" y="1201"/>
                    <a:pt x="887" y="1201"/>
                  </a:cubicBezTo>
                  <a:cubicBezTo>
                    <a:pt x="887" y="1201"/>
                    <a:pt x="1909" y="697"/>
                    <a:pt x="2599" y="697"/>
                  </a:cubicBezTo>
                  <a:cubicBezTo>
                    <a:pt x="2724" y="697"/>
                    <a:pt x="2838" y="714"/>
                    <a:pt x="2934" y="753"/>
                  </a:cubicBezTo>
                  <a:cubicBezTo>
                    <a:pt x="2974" y="763"/>
                    <a:pt x="3015" y="783"/>
                    <a:pt x="3056" y="814"/>
                  </a:cubicBezTo>
                  <a:cubicBezTo>
                    <a:pt x="3189" y="580"/>
                    <a:pt x="3321" y="345"/>
                    <a:pt x="3463" y="121"/>
                  </a:cubicBezTo>
                  <a:cubicBezTo>
                    <a:pt x="3443" y="111"/>
                    <a:pt x="3413" y="101"/>
                    <a:pt x="3382" y="91"/>
                  </a:cubicBezTo>
                  <a:cubicBezTo>
                    <a:pt x="3229" y="28"/>
                    <a:pt x="3045" y="1"/>
                    <a:pt x="2843"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0;p35"/>
            <p:cNvSpPr/>
            <p:nvPr/>
          </p:nvSpPr>
          <p:spPr>
            <a:xfrm rot="669672">
              <a:off x="931970" y="1872234"/>
              <a:ext cx="55727" cy="70677"/>
            </a:xfrm>
            <a:custGeom>
              <a:avLst/>
              <a:gdLst/>
              <a:ahLst/>
              <a:cxnLst/>
              <a:rect l="l" t="t" r="r" b="b"/>
              <a:pathLst>
                <a:path w="958" h="1215" extrusionOk="0">
                  <a:moveTo>
                    <a:pt x="717" y="0"/>
                  </a:moveTo>
                  <a:cubicBezTo>
                    <a:pt x="464" y="0"/>
                    <a:pt x="225" y="147"/>
                    <a:pt x="123" y="389"/>
                  </a:cubicBezTo>
                  <a:cubicBezTo>
                    <a:pt x="1" y="705"/>
                    <a:pt x="154" y="1072"/>
                    <a:pt x="469" y="1203"/>
                  </a:cubicBezTo>
                  <a:cubicBezTo>
                    <a:pt x="480" y="1203"/>
                    <a:pt x="480" y="1214"/>
                    <a:pt x="480" y="1214"/>
                  </a:cubicBezTo>
                  <a:cubicBezTo>
                    <a:pt x="622" y="816"/>
                    <a:pt x="775" y="429"/>
                    <a:pt x="958" y="53"/>
                  </a:cubicBezTo>
                  <a:cubicBezTo>
                    <a:pt x="958" y="53"/>
                    <a:pt x="948" y="53"/>
                    <a:pt x="948" y="42"/>
                  </a:cubicBezTo>
                  <a:cubicBezTo>
                    <a:pt x="872" y="14"/>
                    <a:pt x="794" y="0"/>
                    <a:pt x="717"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91;p35"/>
            <p:cNvSpPr/>
            <p:nvPr/>
          </p:nvSpPr>
          <p:spPr>
            <a:xfrm rot="669672">
              <a:off x="1019009" y="1626732"/>
              <a:ext cx="212147" cy="203130"/>
            </a:xfrm>
            <a:custGeom>
              <a:avLst/>
              <a:gdLst/>
              <a:ahLst/>
              <a:cxnLst/>
              <a:rect l="l" t="t" r="r" b="b"/>
              <a:pathLst>
                <a:path w="3647" h="3492" extrusionOk="0">
                  <a:moveTo>
                    <a:pt x="831" y="0"/>
                  </a:moveTo>
                  <a:cubicBezTo>
                    <a:pt x="436" y="0"/>
                    <a:pt x="163" y="19"/>
                    <a:pt x="163" y="19"/>
                  </a:cubicBezTo>
                  <a:cubicBezTo>
                    <a:pt x="163" y="19"/>
                    <a:pt x="0" y="2656"/>
                    <a:pt x="784" y="3430"/>
                  </a:cubicBezTo>
                  <a:lnTo>
                    <a:pt x="845" y="3492"/>
                  </a:lnTo>
                  <a:cubicBezTo>
                    <a:pt x="998" y="3268"/>
                    <a:pt x="1151" y="3054"/>
                    <a:pt x="1314" y="2850"/>
                  </a:cubicBezTo>
                  <a:cubicBezTo>
                    <a:pt x="1284" y="2819"/>
                    <a:pt x="1243" y="2789"/>
                    <a:pt x="1212" y="2758"/>
                  </a:cubicBezTo>
                  <a:cubicBezTo>
                    <a:pt x="743" y="2290"/>
                    <a:pt x="835" y="691"/>
                    <a:pt x="835" y="691"/>
                  </a:cubicBezTo>
                  <a:cubicBezTo>
                    <a:pt x="835" y="691"/>
                    <a:pt x="1004" y="679"/>
                    <a:pt x="1247" y="679"/>
                  </a:cubicBezTo>
                  <a:cubicBezTo>
                    <a:pt x="1753" y="679"/>
                    <a:pt x="2586" y="731"/>
                    <a:pt x="2902" y="1047"/>
                  </a:cubicBezTo>
                  <a:cubicBezTo>
                    <a:pt x="2943" y="1078"/>
                    <a:pt x="2974" y="1119"/>
                    <a:pt x="2995" y="1149"/>
                  </a:cubicBezTo>
                  <a:cubicBezTo>
                    <a:pt x="3208" y="986"/>
                    <a:pt x="3422" y="834"/>
                    <a:pt x="3646" y="681"/>
                  </a:cubicBezTo>
                  <a:cubicBezTo>
                    <a:pt x="3626" y="660"/>
                    <a:pt x="3595" y="640"/>
                    <a:pt x="3575" y="610"/>
                  </a:cubicBezTo>
                  <a:cubicBezTo>
                    <a:pt x="3049" y="85"/>
                    <a:pt x="1666" y="0"/>
                    <a:pt x="831" y="0"/>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92;p35"/>
            <p:cNvSpPr/>
            <p:nvPr/>
          </p:nvSpPr>
          <p:spPr>
            <a:xfrm rot="669672">
              <a:off x="1100402" y="1705448"/>
              <a:ext cx="66372" cy="63464"/>
            </a:xfrm>
            <a:custGeom>
              <a:avLst/>
              <a:gdLst/>
              <a:ahLst/>
              <a:cxnLst/>
              <a:rect l="l" t="t" r="r" b="b"/>
              <a:pathLst>
                <a:path w="1141" h="1091" extrusionOk="0">
                  <a:moveTo>
                    <a:pt x="680" y="1"/>
                  </a:moveTo>
                  <a:cubicBezTo>
                    <a:pt x="519" y="1"/>
                    <a:pt x="362" y="62"/>
                    <a:pt x="245" y="184"/>
                  </a:cubicBezTo>
                  <a:cubicBezTo>
                    <a:pt x="0" y="438"/>
                    <a:pt x="0" y="825"/>
                    <a:pt x="245" y="1070"/>
                  </a:cubicBezTo>
                  <a:cubicBezTo>
                    <a:pt x="245" y="1080"/>
                    <a:pt x="254" y="1080"/>
                    <a:pt x="254" y="1090"/>
                  </a:cubicBezTo>
                  <a:cubicBezTo>
                    <a:pt x="530" y="775"/>
                    <a:pt x="825" y="479"/>
                    <a:pt x="1141" y="204"/>
                  </a:cubicBezTo>
                  <a:cubicBezTo>
                    <a:pt x="1130" y="194"/>
                    <a:pt x="1130" y="194"/>
                    <a:pt x="1130" y="184"/>
                  </a:cubicBezTo>
                  <a:cubicBezTo>
                    <a:pt x="1003" y="62"/>
                    <a:pt x="840" y="1"/>
                    <a:pt x="680"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93;p35"/>
            <p:cNvSpPr/>
            <p:nvPr/>
          </p:nvSpPr>
          <p:spPr>
            <a:xfrm rot="669672">
              <a:off x="1237495" y="1503885"/>
              <a:ext cx="239370" cy="201502"/>
            </a:xfrm>
            <a:custGeom>
              <a:avLst/>
              <a:gdLst/>
              <a:ahLst/>
              <a:cxnLst/>
              <a:rect l="l" t="t" r="r" b="b"/>
              <a:pathLst>
                <a:path w="4115" h="3464" extrusionOk="0">
                  <a:moveTo>
                    <a:pt x="1161" y="1"/>
                  </a:moveTo>
                  <a:cubicBezTo>
                    <a:pt x="1161" y="1"/>
                    <a:pt x="0" y="2374"/>
                    <a:pt x="418" y="3382"/>
                  </a:cubicBezTo>
                  <a:cubicBezTo>
                    <a:pt x="428" y="3413"/>
                    <a:pt x="448" y="3443"/>
                    <a:pt x="459" y="3464"/>
                  </a:cubicBezTo>
                  <a:cubicBezTo>
                    <a:pt x="683" y="3321"/>
                    <a:pt x="907" y="3178"/>
                    <a:pt x="1141" y="3046"/>
                  </a:cubicBezTo>
                  <a:lnTo>
                    <a:pt x="1080" y="2924"/>
                  </a:lnTo>
                  <a:cubicBezTo>
                    <a:pt x="825" y="2313"/>
                    <a:pt x="1528" y="877"/>
                    <a:pt x="1528" y="877"/>
                  </a:cubicBezTo>
                  <a:cubicBezTo>
                    <a:pt x="1528" y="877"/>
                    <a:pt x="3035" y="1386"/>
                    <a:pt x="3300" y="1997"/>
                  </a:cubicBezTo>
                  <a:cubicBezTo>
                    <a:pt x="3310" y="2038"/>
                    <a:pt x="3331" y="2089"/>
                    <a:pt x="3341" y="2130"/>
                  </a:cubicBezTo>
                  <a:cubicBezTo>
                    <a:pt x="3596" y="2058"/>
                    <a:pt x="3850" y="1987"/>
                    <a:pt x="4115" y="1936"/>
                  </a:cubicBezTo>
                  <a:cubicBezTo>
                    <a:pt x="4105" y="1906"/>
                    <a:pt x="4094" y="1885"/>
                    <a:pt x="4084" y="1854"/>
                  </a:cubicBezTo>
                  <a:cubicBezTo>
                    <a:pt x="3657" y="836"/>
                    <a:pt x="1161" y="1"/>
                    <a:pt x="1161"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94;p35"/>
            <p:cNvSpPr/>
            <p:nvPr/>
          </p:nvSpPr>
          <p:spPr>
            <a:xfrm rot="669672">
              <a:off x="1318204" y="1614715"/>
              <a:ext cx="75330" cy="51422"/>
            </a:xfrm>
            <a:custGeom>
              <a:avLst/>
              <a:gdLst/>
              <a:ahLst/>
              <a:cxnLst/>
              <a:rect l="l" t="t" r="r" b="b"/>
              <a:pathLst>
                <a:path w="1295" h="884" extrusionOk="0">
                  <a:moveTo>
                    <a:pt x="706" y="1"/>
                  </a:moveTo>
                  <a:cubicBezTo>
                    <a:pt x="627" y="1"/>
                    <a:pt x="546" y="16"/>
                    <a:pt x="469" y="49"/>
                  </a:cubicBezTo>
                  <a:cubicBezTo>
                    <a:pt x="143" y="181"/>
                    <a:pt x="0" y="547"/>
                    <a:pt x="133" y="873"/>
                  </a:cubicBezTo>
                  <a:lnTo>
                    <a:pt x="133" y="884"/>
                  </a:lnTo>
                  <a:cubicBezTo>
                    <a:pt x="510" y="700"/>
                    <a:pt x="897" y="537"/>
                    <a:pt x="1294" y="405"/>
                  </a:cubicBezTo>
                  <a:cubicBezTo>
                    <a:pt x="1284" y="395"/>
                    <a:pt x="1284" y="395"/>
                    <a:pt x="1284" y="384"/>
                  </a:cubicBezTo>
                  <a:cubicBezTo>
                    <a:pt x="1184" y="146"/>
                    <a:pt x="951" y="1"/>
                    <a:pt x="706" y="1"/>
                  </a:cubicBezTo>
                  <a:close/>
                </a:path>
              </a:pathLst>
            </a:custGeom>
            <a:solidFill>
              <a:srgbClr val="2E9E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Text Box 74"/>
          <p:cNvSpPr txBox="1"/>
          <p:nvPr/>
        </p:nvSpPr>
        <p:spPr>
          <a:xfrm>
            <a:off x="3820160" y="3855085"/>
            <a:ext cx="908685" cy="753110"/>
          </a:xfrm>
          <a:prstGeom prst="rect">
            <a:avLst/>
          </a:prstGeom>
          <a:noFill/>
        </p:spPr>
        <p:txBody>
          <a:bodyPr wrap="square" rtlCol="0">
            <a:spAutoFit/>
          </a:bodyPr>
          <a:lstStyle/>
          <a:p>
            <a:r>
              <a:rPr lang="en-US" altLang="en-GB" sz="4300" b="1">
                <a:solidFill>
                  <a:schemeClr val="lt1"/>
                </a:solidFill>
                <a:latin typeface="Sansita" panose="03060502030602020506"/>
                <a:ea typeface="Sansita" panose="03060502030602020506"/>
                <a:cs typeface="Sansita" panose="03060502030602020506"/>
              </a:rPr>
              <a:t>5</a:t>
            </a:r>
            <a:endParaRPr lang="en-US"/>
          </a:p>
        </p:txBody>
      </p:sp>
      <p:sp>
        <p:nvSpPr>
          <p:cNvPr id="76" name="Text Box 75"/>
          <p:cNvSpPr txBox="1"/>
          <p:nvPr/>
        </p:nvSpPr>
        <p:spPr>
          <a:xfrm>
            <a:off x="6333490" y="3893820"/>
            <a:ext cx="528955" cy="306705"/>
          </a:xfrm>
          <a:prstGeom prst="rect">
            <a:avLst/>
          </a:prstGeom>
          <a:noFill/>
        </p:spPr>
        <p:txBody>
          <a:bodyPr wrap="square" rtlCol="0">
            <a:spAutoFit/>
          </a:bodyPr>
          <a:lstStyle/>
          <a:p>
            <a:r>
              <a:rPr lang="en-US" altLang="en-GB" sz="4300" b="1">
                <a:solidFill>
                  <a:schemeClr val="lt1"/>
                </a:solidFill>
                <a:latin typeface="Sansita" panose="03060502030602020506"/>
                <a:ea typeface="Sansita" panose="03060502030602020506"/>
                <a:cs typeface="Sansita" panose="03060502030602020506"/>
              </a:rPr>
              <a:t>6</a:t>
            </a:r>
            <a:endParaRPr lang="en-US"/>
          </a:p>
        </p:txBody>
      </p:sp>
      <p:sp>
        <p:nvSpPr>
          <p:cNvPr id="77" name="Text Box 76"/>
          <p:cNvSpPr txBox="1"/>
          <p:nvPr/>
        </p:nvSpPr>
        <p:spPr>
          <a:xfrm>
            <a:off x="1771015" y="4013200"/>
            <a:ext cx="1456055" cy="398780"/>
          </a:xfrm>
          <a:prstGeom prst="rect">
            <a:avLst/>
          </a:prstGeom>
          <a:noFill/>
        </p:spPr>
        <p:txBody>
          <a:bodyPr wrap="square" rtlCol="0">
            <a:spAutoFit/>
          </a:bodyPr>
          <a:lstStyle/>
          <a:p>
            <a:r>
              <a:rPr lang="en-US" altLang="en-GB" sz="2000" dirty="0" err="1">
                <a:latin typeface="Sansita ExtraBold" panose="03060802030802020506"/>
                <a:ea typeface="Sansita ExtraBold" panose="03060802030802020506"/>
                <a:cs typeface="Sansita ExtraBold" panose="03060802030802020506"/>
              </a:rPr>
              <a:t>Virecella</a:t>
            </a:r>
            <a:endParaRPr lang="en-US" dirty="0"/>
          </a:p>
        </p:txBody>
      </p:sp>
      <p:sp>
        <p:nvSpPr>
          <p:cNvPr id="78" name="Text Box 77"/>
          <p:cNvSpPr txBox="1"/>
          <p:nvPr/>
        </p:nvSpPr>
        <p:spPr>
          <a:xfrm>
            <a:off x="4747895" y="3864610"/>
            <a:ext cx="1000125" cy="706755"/>
          </a:xfrm>
          <a:prstGeom prst="rect">
            <a:avLst/>
          </a:prstGeom>
          <a:noFill/>
        </p:spPr>
        <p:txBody>
          <a:bodyPr wrap="square" rtlCol="0">
            <a:spAutoFit/>
          </a:bodyPr>
          <a:lstStyle/>
          <a:p>
            <a:r>
              <a:rPr lang="en-US" altLang="en-GB" sz="2000" dirty="0">
                <a:latin typeface="Sansita ExtraBold" panose="03060802030802020506"/>
                <a:ea typeface="Sansita ExtraBold" panose="03060802030802020506"/>
                <a:cs typeface="Sansita ExtraBold" panose="03060802030802020506"/>
              </a:rPr>
              <a:t>Herps Zoster</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37380" y="809625"/>
            <a:ext cx="3803650" cy="3524250"/>
          </a:xfrm>
          <a:prstGeom prst="ellipse">
            <a:avLst/>
          </a:prstGeom>
          <a:ln>
            <a:noFill/>
          </a:ln>
          <a:effectLst>
            <a:softEdge rad="112500"/>
          </a:effectLst>
        </p:spPr>
      </p:pic>
      <p:sp>
        <p:nvSpPr>
          <p:cNvPr id="4" name="Text Box 3"/>
          <p:cNvSpPr txBox="1"/>
          <p:nvPr/>
        </p:nvSpPr>
        <p:spPr>
          <a:xfrm>
            <a:off x="941705" y="-74930"/>
            <a:ext cx="2712085" cy="5631180"/>
          </a:xfrm>
          <a:prstGeom prst="rect">
            <a:avLst/>
          </a:prstGeom>
          <a:noFill/>
        </p:spPr>
        <p:txBody>
          <a:bodyPr wrap="square" rtlCol="0">
            <a:spAutoFit/>
          </a:bodyPr>
          <a:lstStyle/>
          <a:p>
            <a:pPr algn="ctr"/>
            <a:r>
              <a:rPr lang="en-US" sz="6000" b="1" dirty="0">
                <a:solidFill>
                  <a:srgbClr val="FFFF00"/>
                </a:solidFill>
                <a:latin typeface="Modern No. 20" panose="02070704070505020303" charset="0"/>
                <a:cs typeface="Modern No. 20" panose="02070704070505020303" charset="0"/>
                <a:sym typeface="+mn-ea"/>
              </a:rPr>
              <a:t> </a:t>
            </a:r>
            <a:r>
              <a:rPr lang="en-US" sz="6000" b="1" dirty="0">
                <a:latin typeface="Modern No. 20" panose="02070704070505020303" charset="0"/>
                <a:cs typeface="Modern No. 20" panose="02070704070505020303" charset="0"/>
                <a:sym typeface="+mn-ea"/>
              </a:rPr>
              <a:t>Measles Mumps Rubella Vaccine</a:t>
            </a:r>
            <a:br>
              <a:rPr lang="en-US" sz="6000" b="1" dirty="0">
                <a:solidFill>
                  <a:srgbClr val="FFFF00"/>
                </a:solidFill>
                <a:latin typeface="Modern No. 20" panose="02070704070505020303" charset="0"/>
                <a:cs typeface="Modern No. 20" panose="02070704070505020303" charset="0"/>
                <a:sym typeface="+mn-ea"/>
              </a:rPr>
            </a:br>
            <a:endParaRPr lang="en-US" sz="6000" b="1" dirty="0">
              <a:solidFill>
                <a:srgbClr val="FFFF00"/>
              </a:solidFill>
              <a:latin typeface="Modern No. 20" panose="02070704070505020303" charset="0"/>
              <a:cs typeface="Modern No. 20" panose="02070704070505020303"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9"/>
        <p:cNvGrpSpPr/>
        <p:nvPr/>
      </p:nvGrpSpPr>
      <p:grpSpPr>
        <a:xfrm>
          <a:off x="0" y="0"/>
          <a:ext cx="0" cy="0"/>
          <a:chOff x="0" y="0"/>
          <a:chExt cx="0" cy="0"/>
        </a:xfrm>
      </p:grpSpPr>
      <p:sp>
        <p:nvSpPr>
          <p:cNvPr id="840" name="Google Shape;840;p38"/>
          <p:cNvSpPr txBox="1">
            <a:spLocks noGrp="1"/>
          </p:cNvSpPr>
          <p:nvPr>
            <p:ph type="title"/>
          </p:nvPr>
        </p:nvSpPr>
        <p:spPr>
          <a:xfrm>
            <a:off x="720000" y="43819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3600" dirty="0">
                <a:solidFill>
                  <a:schemeClr val="tx1"/>
                </a:solidFill>
              </a:rPr>
              <a:t>Indications</a:t>
            </a:r>
          </a:p>
        </p:txBody>
      </p:sp>
      <p:sp>
        <p:nvSpPr>
          <p:cNvPr id="841" name="Google Shape;841;p38"/>
          <p:cNvSpPr txBox="1">
            <a:spLocks noGrp="1"/>
          </p:cNvSpPr>
          <p:nvPr>
            <p:ph type="body" idx="1"/>
          </p:nvPr>
        </p:nvSpPr>
        <p:spPr>
          <a:xfrm>
            <a:off x="234315" y="1123950"/>
            <a:ext cx="6263640" cy="3920490"/>
          </a:xfrm>
          <a:prstGeom prst="rect">
            <a:avLst/>
          </a:prstGeom>
        </p:spPr>
        <p:txBody>
          <a:bodyPr spcFirstLastPara="1" wrap="square" lIns="91425" tIns="91425" rIns="91425" bIns="91425" anchor="ctr" anchorCtr="0">
            <a:noAutofit/>
          </a:bodyPr>
          <a:lstStyle/>
          <a:p>
            <a:pPr>
              <a:buFont typeface="Wingdings" panose="05000000000000000000" pitchFamily="2" charset="2"/>
              <a:buChar char="q"/>
            </a:pPr>
            <a:r>
              <a:rPr lang="en-US" sz="1800" dirty="0">
                <a:solidFill>
                  <a:schemeClr val="tx1"/>
                </a:solidFill>
                <a:latin typeface="Sitka Display" panose="02000505000000020004" charset="0"/>
                <a:cs typeface="Sitka Display" panose="02000505000000020004" charset="0"/>
                <a:sym typeface="+mn-ea"/>
              </a:rPr>
              <a:t>1- If there is no evidence of immunity to measles, mumps.</a:t>
            </a:r>
            <a:endParaRPr lang="en-US" sz="1800" dirty="0">
              <a:solidFill>
                <a:schemeClr val="tx1"/>
              </a:solidFill>
              <a:latin typeface="Sitka Display" panose="02000505000000020004" charset="0"/>
              <a:cs typeface="Sitka Display" panose="02000505000000020004" charset="0"/>
            </a:endParaRPr>
          </a:p>
          <a:p>
            <a:pPr>
              <a:buFont typeface="Wingdings" panose="05000000000000000000" pitchFamily="2" charset="2"/>
              <a:buChar char="q"/>
            </a:pPr>
            <a:r>
              <a:rPr lang="en-US" sz="1800" dirty="0">
                <a:solidFill>
                  <a:schemeClr val="tx1"/>
                </a:solidFill>
                <a:latin typeface="Sitka Display" panose="02000505000000020004" charset="0"/>
                <a:cs typeface="Sitka Display" panose="02000505000000020004" charset="0"/>
                <a:sym typeface="+mn-ea"/>
              </a:rPr>
              <a:t>2- HIV infection with CD4 count ≥200 cells/</a:t>
            </a:r>
            <a:r>
              <a:rPr lang="en-US" sz="1800" dirty="0" err="1">
                <a:solidFill>
                  <a:schemeClr val="tx1"/>
                </a:solidFill>
                <a:latin typeface="Sitka Display" panose="02000505000000020004" charset="0"/>
                <a:cs typeface="Sitka Display" panose="02000505000000020004" charset="0"/>
                <a:sym typeface="+mn-ea"/>
              </a:rPr>
              <a:t>μL</a:t>
            </a:r>
            <a:r>
              <a:rPr lang="en-US" sz="1800" dirty="0">
                <a:solidFill>
                  <a:schemeClr val="tx1"/>
                </a:solidFill>
                <a:latin typeface="Sitka Display" panose="02000505000000020004" charset="0"/>
                <a:cs typeface="Sitka Display" panose="02000505000000020004" charset="0"/>
                <a:sym typeface="+mn-ea"/>
              </a:rPr>
              <a:t> for at least 6 months and no evidence of immunity to measles, mumps, or rubella. </a:t>
            </a:r>
          </a:p>
          <a:p>
            <a:pPr>
              <a:buFont typeface="Wingdings" panose="05000000000000000000" pitchFamily="2" charset="2"/>
              <a:buChar char="q"/>
            </a:pPr>
            <a:r>
              <a:rPr lang="en-US" sz="1800" dirty="0">
                <a:solidFill>
                  <a:schemeClr val="tx1"/>
                </a:solidFill>
                <a:latin typeface="Sitka Display" panose="02000505000000020004" charset="0"/>
                <a:cs typeface="Sitka Display" panose="02000505000000020004" charset="0"/>
                <a:sym typeface="+mn-ea"/>
              </a:rPr>
              <a:t>3- International travelers if previously did not receive any MMR.</a:t>
            </a:r>
            <a:endParaRPr lang="en-US" sz="1800" dirty="0">
              <a:solidFill>
                <a:schemeClr val="tx1"/>
              </a:solidFill>
              <a:latin typeface="Sitka Display" panose="02000505000000020004" charset="0"/>
              <a:cs typeface="Sitka Display" panose="02000505000000020004" charset="0"/>
            </a:endParaRPr>
          </a:p>
          <a:p>
            <a:pPr marL="342900" indent="-342900">
              <a:buFont typeface="Wingdings" panose="05000000000000000000" pitchFamily="2" charset="2"/>
              <a:buChar char="q"/>
            </a:pPr>
            <a:r>
              <a:rPr lang="en-US" sz="1800" dirty="0">
                <a:solidFill>
                  <a:schemeClr val="tx1"/>
                </a:solidFill>
                <a:latin typeface="Sitka Display" panose="02000505000000020004" charset="0"/>
                <a:cs typeface="Sitka Display" panose="02000505000000020004" charset="0"/>
                <a:sym typeface="+mn-ea"/>
              </a:rPr>
              <a:t>   4- Health care personnel born in 1957 or later with no evidence        of immunity to measles, mumps, or rubella. </a:t>
            </a:r>
            <a:endParaRPr lang="en-US" sz="1800" dirty="0">
              <a:solidFill>
                <a:schemeClr val="tx1"/>
              </a:solidFill>
              <a:latin typeface="Sitka Display" panose="02000505000000020004" charset="0"/>
              <a:cs typeface="Sitka Display" panose="02000505000000020004" charset="0"/>
            </a:endParaRPr>
          </a:p>
          <a:p>
            <a:pPr marL="0" lvl="0" indent="0" algn="l" rtl="0">
              <a:spcBef>
                <a:spcPts val="0"/>
              </a:spcBef>
              <a:spcAft>
                <a:spcPts val="0"/>
              </a:spcAft>
              <a:buClr>
                <a:srgbClr val="859AD5"/>
              </a:buClr>
              <a:buSzPts val="1100"/>
              <a:buFont typeface="Arial" panose="020B0604020202020204"/>
              <a:buNone/>
            </a:pPr>
            <a:endParaRPr lang="en-US" sz="1800" dirty="0">
              <a:solidFill>
                <a:srgbClr val="FFFF00"/>
              </a:solidFill>
              <a:latin typeface="Sitka Display" panose="02000505000000020004" charset="0"/>
              <a:cs typeface="Sitka Display" panose="020005050000000200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Contraindications</a:t>
            </a:r>
          </a:p>
        </p:txBody>
      </p:sp>
      <p:sp>
        <p:nvSpPr>
          <p:cNvPr id="3" name="Text Placeholder 2"/>
          <p:cNvSpPr>
            <a:spLocks noGrp="1"/>
          </p:cNvSpPr>
          <p:nvPr>
            <p:ph type="body" idx="1"/>
          </p:nvPr>
        </p:nvSpPr>
        <p:spPr>
          <a:xfrm>
            <a:off x="595630" y="1631315"/>
            <a:ext cx="6771005" cy="2587625"/>
          </a:xfrm>
        </p:spPr>
        <p:txBody>
          <a:bodyPr/>
          <a:lstStyle/>
          <a:p>
            <a:pPr marL="400050" indent="-400050">
              <a:buFont typeface="+mj-lt"/>
              <a:buAutoNum type="romanUcPeriod"/>
            </a:pPr>
            <a:r>
              <a:rPr lang="en-US" sz="2400" dirty="0">
                <a:solidFill>
                  <a:schemeClr val="tx1"/>
                </a:solidFill>
                <a:latin typeface="Sitka Display" panose="02000505000000020004" charset="0"/>
                <a:cs typeface="Sitka Display" panose="02000505000000020004" charset="0"/>
                <a:sym typeface="+mn-ea"/>
              </a:rPr>
              <a:t>Pregnant female with no evidence of immunity to RUBELLA : we will give her after the deliver and before the discharge as 1 dose .</a:t>
            </a:r>
            <a:endParaRPr lang="en-US" sz="2400" dirty="0">
              <a:solidFill>
                <a:schemeClr val="tx1"/>
              </a:solidFill>
              <a:latin typeface="Sitka Display" panose="02000505000000020004" charset="0"/>
              <a:cs typeface="Sitka Display" panose="02000505000000020004" charset="0"/>
            </a:endParaRPr>
          </a:p>
          <a:p>
            <a:pPr marL="400050" indent="-400050">
              <a:buFont typeface="+mj-lt"/>
              <a:buAutoNum type="romanUcPeriod"/>
            </a:pPr>
            <a:r>
              <a:rPr lang="en-US" sz="2400" dirty="0">
                <a:solidFill>
                  <a:schemeClr val="tx1"/>
                </a:solidFill>
                <a:latin typeface="Sitka Display" panose="02000505000000020004" charset="0"/>
                <a:cs typeface="Sitka Display" panose="02000505000000020004" charset="0"/>
                <a:sym typeface="+mn-ea"/>
              </a:rPr>
              <a:t>HIV patients whom CD4&lt; 200 cell .</a:t>
            </a:r>
            <a:endParaRPr lang="en-US" sz="2400" dirty="0">
              <a:solidFill>
                <a:schemeClr val="tx1"/>
              </a:solidFill>
              <a:latin typeface="Sitka Display" panose="02000505000000020004" charset="0"/>
              <a:cs typeface="Sitka Display" panose="02000505000000020004" charset="0"/>
            </a:endParaRPr>
          </a:p>
          <a:p>
            <a:pPr marL="400050" indent="-400050">
              <a:buFont typeface="+mj-lt"/>
              <a:buAutoNum type="romanUcPeriod"/>
            </a:pPr>
            <a:r>
              <a:rPr lang="en-US" sz="2400" dirty="0">
                <a:solidFill>
                  <a:schemeClr val="tx1"/>
                </a:solidFill>
                <a:latin typeface="Sitka Display" panose="02000505000000020004" charset="0"/>
                <a:cs typeface="Sitka Display" panose="02000505000000020004" charset="0"/>
                <a:sym typeface="+mn-ea"/>
              </a:rPr>
              <a:t>Severely immunocompromized patients.</a:t>
            </a:r>
            <a:endParaRPr lang="en-US" sz="2400" dirty="0">
              <a:solidFill>
                <a:schemeClr val="tx1"/>
              </a:solidFill>
              <a:latin typeface="Sitka Display" panose="02000505000000020004" charset="0"/>
              <a:cs typeface="Sitka Display" panose="02000505000000020004" charset="0"/>
            </a:endParaRPr>
          </a:p>
          <a:p>
            <a:pPr marL="400050" indent="-400050">
              <a:buFont typeface="+mj-lt"/>
              <a:buAutoNum type="romanUcPeriod"/>
            </a:pPr>
            <a:endParaRPr lang="en-US" sz="2400" dirty="0">
              <a:solidFill>
                <a:srgbClr val="FFFF00"/>
              </a:solidFill>
              <a:latin typeface="Sitka Display" panose="02000505000000020004" charset="0"/>
              <a:cs typeface="Sitka Display" panose="02000505000000020004" charset="0"/>
            </a:endParaRPr>
          </a:p>
          <a:p>
            <a:pPr marL="527050" indent="-400050">
              <a:buFont typeface="+mj-lt"/>
              <a:buAutoNum type="romanUcPeriod"/>
            </a:pPr>
            <a:endParaRPr lang="en-US" sz="2400" dirty="0">
              <a:solidFill>
                <a:srgbClr val="FFFF00"/>
              </a:solidFill>
              <a:latin typeface="Sitka Display" panose="02000505000000020004" charset="0"/>
              <a:cs typeface="Sitka Display" panose="02000505000000020004" charset="0"/>
            </a:endParaRPr>
          </a:p>
          <a:p>
            <a:pPr marL="527050" indent="-400050">
              <a:buFont typeface="+mj-lt"/>
              <a:buAutoNum type="romanUcPeriod"/>
            </a:pPr>
            <a:endParaRPr lang="en-US" sz="2400" dirty="0">
              <a:solidFill>
                <a:srgbClr val="FFFF00"/>
              </a:solidFill>
              <a:latin typeface="Sitka Display" panose="02000505000000020004" charset="0"/>
              <a:cs typeface="Sitka Display" panose="0200050500000002000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4" name="Text Box 3"/>
          <p:cNvSpPr txBox="1"/>
          <p:nvPr/>
        </p:nvSpPr>
        <p:spPr>
          <a:xfrm>
            <a:off x="500380" y="702945"/>
            <a:ext cx="3344545" cy="4246245"/>
          </a:xfrm>
          <a:prstGeom prst="rect">
            <a:avLst/>
          </a:prstGeom>
          <a:noFill/>
        </p:spPr>
        <p:txBody>
          <a:bodyPr wrap="square" rtlCol="0">
            <a:spAutoFit/>
          </a:bodyPr>
          <a:lstStyle/>
          <a:p>
            <a:pPr algn="ctr"/>
            <a:r>
              <a:rPr lang="en-US" sz="5400" b="1" dirty="0">
                <a:latin typeface="Modern No. 20" panose="02070704070505020303" charset="0"/>
                <a:cs typeface="Modern No. 20" panose="02070704070505020303" charset="0"/>
                <a:sym typeface="+mn-ea"/>
              </a:rPr>
              <a:t>Tetinus dephtheria pertusis</a:t>
            </a:r>
            <a:endParaRPr lang="en-US" sz="5400" b="1" dirty="0">
              <a:latin typeface="Modern No. 20" panose="02070704070505020303" charset="0"/>
              <a:cs typeface="Modern No. 20" panose="02070704070505020303" charset="0"/>
            </a:endParaRPr>
          </a:p>
          <a:p>
            <a:pPr algn="ctr"/>
            <a:r>
              <a:rPr lang="en-US" sz="5400" b="1" dirty="0">
                <a:latin typeface="Modern No. 20" panose="02070704070505020303" charset="0"/>
                <a:cs typeface="Modern No. 20" panose="02070704070505020303" charset="0"/>
                <a:sym typeface="+mn-ea"/>
              </a:rPr>
              <a:t> Vaccine</a:t>
            </a:r>
            <a:br>
              <a:rPr lang="en-US" sz="5400" b="1" dirty="0">
                <a:solidFill>
                  <a:srgbClr val="FFFF00"/>
                </a:solidFill>
                <a:latin typeface="Modern No. 20" panose="02070704070505020303" charset="0"/>
                <a:cs typeface="Modern No. 20" panose="02070704070505020303" charset="0"/>
                <a:sym typeface="+mn-ea"/>
              </a:rPr>
            </a:br>
            <a:endParaRPr lang="en-US" sz="5400" b="1" dirty="0">
              <a:solidFill>
                <a:srgbClr val="FFFF00"/>
              </a:solidFill>
              <a:latin typeface="Modern No. 20" panose="02070704070505020303" charset="0"/>
              <a:cs typeface="Modern No. 20" panose="02070704070505020303" charset="0"/>
              <a:sym typeface="+mn-ea"/>
            </a:endParaRPr>
          </a:p>
        </p:txBody>
      </p:sp>
      <p:pic>
        <p:nvPicPr>
          <p:cNvPr id="2" name="Picture 1"/>
          <p:cNvPicPr>
            <a:picLocks noChangeAspect="1"/>
          </p:cNvPicPr>
          <p:nvPr/>
        </p:nvPicPr>
        <p:blipFill>
          <a:blip r:embed="rId3"/>
          <a:srcRect l="1354" t="1654"/>
          <a:stretch>
            <a:fillRect/>
          </a:stretch>
        </p:blipFill>
        <p:spPr>
          <a:xfrm>
            <a:off x="4437380" y="736600"/>
            <a:ext cx="3828415" cy="3606165"/>
          </a:xfrm>
          <a:prstGeom prst="ellipse">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448990"/>
            <a:ext cx="7704000" cy="572700"/>
          </a:xfrm>
        </p:spPr>
        <p:txBody>
          <a:bodyPr/>
          <a:lstStyle/>
          <a:p>
            <a:r>
              <a:rPr lang="en-US" sz="3600" dirty="0">
                <a:solidFill>
                  <a:schemeClr val="tx1"/>
                </a:solidFill>
              </a:rPr>
              <a:t>Indications</a:t>
            </a:r>
          </a:p>
        </p:txBody>
      </p:sp>
      <p:sp>
        <p:nvSpPr>
          <p:cNvPr id="3" name="Text Placeholder 2"/>
          <p:cNvSpPr>
            <a:spLocks noGrp="1"/>
          </p:cNvSpPr>
          <p:nvPr>
            <p:ph type="body" idx="1"/>
          </p:nvPr>
        </p:nvSpPr>
        <p:spPr>
          <a:xfrm>
            <a:off x="302260" y="1383030"/>
            <a:ext cx="6424930" cy="3355340"/>
          </a:xfrm>
        </p:spPr>
        <p:txBody>
          <a:bodyPr/>
          <a:lstStyle/>
          <a:p>
            <a:pPr indent="0">
              <a:buFont typeface="Tw Cen MT" panose="020B0602020104020603" pitchFamily="34" charset="0"/>
              <a:buNone/>
            </a:pPr>
            <a:r>
              <a:rPr lang="en-US" sz="1800" b="1" dirty="0">
                <a:solidFill>
                  <a:schemeClr val="tx1"/>
                </a:solidFill>
                <a:sym typeface="+mn-ea"/>
              </a:rPr>
              <a:t>Adults ages 19 and older who have never received the vaccine, especially:</a:t>
            </a:r>
            <a:endParaRPr lang="en-US" sz="1800" b="1" dirty="0">
              <a:solidFill>
                <a:schemeClr val="tx1"/>
              </a:solidFill>
            </a:endParaRPr>
          </a:p>
          <a:p>
            <a:pPr indent="0">
              <a:buFont typeface="Tw Cen MT" panose="020B0602020104020603" pitchFamily="34" charset="0"/>
              <a:buNone/>
            </a:pPr>
            <a:r>
              <a:rPr lang="en-US" sz="1800" b="1" dirty="0">
                <a:solidFill>
                  <a:schemeClr val="tx1"/>
                </a:solidFill>
                <a:sym typeface="+mn-ea"/>
              </a:rPr>
              <a:t>1- Health care workers. </a:t>
            </a:r>
            <a:endParaRPr lang="en-US" sz="1800" b="1" dirty="0">
              <a:solidFill>
                <a:schemeClr val="tx1"/>
              </a:solidFill>
            </a:endParaRPr>
          </a:p>
          <a:p>
            <a:pPr indent="0">
              <a:buFont typeface="Tw Cen MT" panose="020B0602020104020603" pitchFamily="34" charset="0"/>
              <a:buNone/>
            </a:pPr>
            <a:r>
              <a:rPr lang="en-US" sz="1800" b="1" dirty="0">
                <a:solidFill>
                  <a:schemeClr val="tx1"/>
                </a:solidFill>
                <a:sym typeface="+mn-ea"/>
              </a:rPr>
              <a:t>2- Caregivers of infants under 1 year old, including parents, grandparents, and babysitters.</a:t>
            </a:r>
            <a:endParaRPr lang="en-US" sz="1800" b="1" dirty="0">
              <a:solidFill>
                <a:schemeClr val="tx1"/>
              </a:solidFill>
            </a:endParaRPr>
          </a:p>
          <a:p>
            <a:pPr indent="0">
              <a:buFont typeface="Tw Cen MT" panose="020B0602020104020603" pitchFamily="34" charset="0"/>
              <a:buNone/>
            </a:pPr>
            <a:r>
              <a:rPr lang="en-US" sz="1800" b="1" dirty="0">
                <a:solidFill>
                  <a:schemeClr val="tx1"/>
                </a:solidFill>
                <a:sym typeface="+mn-ea"/>
              </a:rPr>
              <a:t>3- Pregnant women in their third trimester (ideally 27th through 36th week), even if they have previously received Tdap vaccine; this can protect a newborn from whooping cough in the first months of life.</a:t>
            </a:r>
            <a:endParaRPr lang="en-US" sz="1800" b="1" dirty="0">
              <a:solidFill>
                <a:schemeClr val="tx1"/>
              </a:solidFill>
            </a:endParaRPr>
          </a:p>
          <a:p>
            <a:pPr indent="0">
              <a:buFont typeface="Tw Cen MT" panose="020B0602020104020603" pitchFamily="34" charset="0"/>
              <a:buNone/>
            </a:pPr>
            <a:r>
              <a:rPr lang="en-US" sz="1800" b="1" dirty="0">
                <a:solidFill>
                  <a:schemeClr val="tx1"/>
                </a:solidFill>
                <a:sym typeface="+mn-ea"/>
              </a:rPr>
              <a:t>4- New mothers who have never received the Tdap.</a:t>
            </a:r>
            <a:endParaRPr lang="en-US" sz="1800" b="1" dirty="0">
              <a:solidFill>
                <a:schemeClr val="tx1"/>
              </a:solidFill>
            </a:endParaRPr>
          </a:p>
          <a:p>
            <a:pPr indent="0">
              <a:buFont typeface="Tw Cen MT" panose="020B0602020104020603" pitchFamily="34" charset="0"/>
              <a:buNone/>
            </a:pPr>
            <a:r>
              <a:rPr lang="en-US" sz="1800" b="1" dirty="0">
                <a:solidFill>
                  <a:schemeClr val="tx1"/>
                </a:solidFill>
                <a:sym typeface="+mn-ea"/>
              </a:rPr>
              <a:t>5- People who travel to countries where pertussis is common.</a:t>
            </a:r>
            <a:endParaRPr lang="en-US" sz="1800" b="1" dirty="0">
              <a:solidFill>
                <a:schemeClr val="tx1"/>
              </a:solidFill>
            </a:endParaRPr>
          </a:p>
          <a:p>
            <a:endParaRPr lang="en-US" sz="1800" b="1" dirty="0">
              <a:solidFill>
                <a:srgbClr val="FFFF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4" name="Text Box 3"/>
          <p:cNvSpPr txBox="1"/>
          <p:nvPr/>
        </p:nvSpPr>
        <p:spPr>
          <a:xfrm>
            <a:off x="398780" y="1508125"/>
            <a:ext cx="3637915" cy="2306955"/>
          </a:xfrm>
          <a:prstGeom prst="rect">
            <a:avLst/>
          </a:prstGeom>
          <a:noFill/>
        </p:spPr>
        <p:txBody>
          <a:bodyPr wrap="square" rtlCol="0">
            <a:spAutoFit/>
          </a:bodyPr>
          <a:lstStyle/>
          <a:p>
            <a:pPr algn="ctr"/>
            <a:r>
              <a:rPr lang="en-US" sz="4800" b="1" dirty="0">
                <a:latin typeface="Modern No. 20" panose="02070704070505020303" charset="0"/>
                <a:cs typeface="Modern No. 20" panose="02070704070505020303" charset="0"/>
              </a:rPr>
              <a:t>pneumococcal</a:t>
            </a:r>
          </a:p>
          <a:p>
            <a:pPr algn="ctr"/>
            <a:r>
              <a:rPr lang="en-US" sz="4800" b="1" dirty="0">
                <a:latin typeface="Modern No. 20" panose="02070704070505020303" charset="0"/>
                <a:cs typeface="Modern No. 20" panose="02070704070505020303" charset="0"/>
                <a:sym typeface="+mn-ea"/>
              </a:rPr>
              <a:t> Vaccine</a:t>
            </a:r>
            <a:br>
              <a:rPr lang="en-US" sz="4800" b="1" dirty="0">
                <a:solidFill>
                  <a:srgbClr val="FFFF00"/>
                </a:solidFill>
                <a:latin typeface="Modern No. 20" panose="02070704070505020303" charset="0"/>
                <a:cs typeface="Modern No. 20" panose="02070704070505020303" charset="0"/>
                <a:sym typeface="+mn-ea"/>
              </a:rPr>
            </a:br>
            <a:endParaRPr lang="en-US" sz="4800" b="1" dirty="0">
              <a:solidFill>
                <a:srgbClr val="FFFF00"/>
              </a:solidFill>
              <a:latin typeface="Modern No. 20" panose="02070704070505020303" charset="0"/>
              <a:cs typeface="Modern No. 20" panose="02070704070505020303" charset="0"/>
              <a:sym typeface="+mn-ea"/>
            </a:endParaRPr>
          </a:p>
        </p:txBody>
      </p:sp>
      <p:pic>
        <p:nvPicPr>
          <p:cNvPr id="2" name="Picture 0"/>
          <p:cNvPicPr>
            <a:picLocks noChangeAspect="1"/>
          </p:cNvPicPr>
          <p:nvPr/>
        </p:nvPicPr>
        <p:blipFill>
          <a:blip r:embed="rId3"/>
          <a:stretch>
            <a:fillRect/>
          </a:stretch>
        </p:blipFill>
        <p:spPr>
          <a:xfrm>
            <a:off x="4528047" y="760346"/>
            <a:ext cx="3755390" cy="3653790"/>
          </a:xfrm>
          <a:prstGeom prst="ellipse">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1"/>
        <p:cNvGrpSpPr/>
        <p:nvPr/>
      </p:nvGrpSpPr>
      <p:grpSpPr>
        <a:xfrm>
          <a:off x="0" y="0"/>
          <a:ext cx="0" cy="0"/>
          <a:chOff x="0" y="0"/>
          <a:chExt cx="0" cy="0"/>
        </a:xfrm>
      </p:grpSpPr>
      <p:grpSp>
        <p:nvGrpSpPr>
          <p:cNvPr id="10" name="Group 9">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4672260"/>
            <a:ext cx="342900" cy="342900"/>
            <a:chOff x="11361456" y="6195813"/>
            <a:chExt cx="548640" cy="548640"/>
          </a:xfrm>
        </p:grpSpPr>
        <p:sp>
          <p:nvSpPr>
            <p:cNvPr id="11" name="Oval 10">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5" name="Table 4"/>
          <p:cNvGraphicFramePr>
            <a:graphicFrameLocks noGrp="1"/>
          </p:cNvGraphicFramePr>
          <p:nvPr>
            <p:extLst>
              <p:ext uri="{D42A27DB-BD31-4B8C-83A1-F6EECF244321}">
                <p14:modId xmlns:p14="http://schemas.microsoft.com/office/powerpoint/2010/main" val="3276190589"/>
              </p:ext>
            </p:extLst>
          </p:nvPr>
        </p:nvGraphicFramePr>
        <p:xfrm>
          <a:off x="482600" y="811426"/>
          <a:ext cx="8178800" cy="3399999"/>
        </p:xfrm>
        <a:graphic>
          <a:graphicData uri="http://schemas.openxmlformats.org/drawingml/2006/table">
            <a:tbl>
              <a:tblPr firstRow="1" bandRow="1">
                <a:noFill/>
                <a:tableStyleId>{6D0902AE-DA69-455C-A103-9AED9B3CFF51}</a:tableStyleId>
              </a:tblPr>
              <a:tblGrid>
                <a:gridCol w="4111944">
                  <a:extLst>
                    <a:ext uri="{9D8B030D-6E8A-4147-A177-3AD203B41FA5}">
                      <a16:colId xmlns:a16="http://schemas.microsoft.com/office/drawing/2014/main" val="20000"/>
                    </a:ext>
                  </a:extLst>
                </a:gridCol>
                <a:gridCol w="4066856">
                  <a:extLst>
                    <a:ext uri="{9D8B030D-6E8A-4147-A177-3AD203B41FA5}">
                      <a16:colId xmlns:a16="http://schemas.microsoft.com/office/drawing/2014/main" val="20001"/>
                    </a:ext>
                  </a:extLst>
                </a:gridCol>
              </a:tblGrid>
              <a:tr h="512252">
                <a:tc>
                  <a:txBody>
                    <a:bodyPr/>
                    <a:lstStyle/>
                    <a:p>
                      <a:pPr algn="ctr" rtl="1"/>
                      <a:r>
                        <a:rPr lang="en-US" sz="1500" b="1">
                          <a:ln>
                            <a:noFill/>
                          </a:ln>
                          <a:solidFill>
                            <a:srgbClr val="FFFFFF"/>
                          </a:solidFill>
                          <a:latin typeface="Abel" panose="02000506030000020004" charset="0"/>
                        </a:rPr>
                        <a:t>PASSIVE</a:t>
                      </a:r>
                      <a:endParaRPr lang="ar-JO" sz="1500" b="1">
                        <a:ln>
                          <a:noFill/>
                        </a:ln>
                        <a:solidFill>
                          <a:srgbClr val="FFFFFF"/>
                        </a:solidFill>
                        <a:latin typeface="Abel" panose="02000506030000020004" charset="0"/>
                      </a:endParaRPr>
                    </a:p>
                  </a:txBody>
                  <a:tcPr marL="211092" marR="126655" marT="126655" marB="126655">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rtl="1"/>
                      <a:r>
                        <a:rPr lang="en-US" sz="1500" b="1">
                          <a:ln>
                            <a:noFill/>
                          </a:ln>
                          <a:solidFill>
                            <a:srgbClr val="FFFFFF"/>
                          </a:solidFill>
                          <a:latin typeface="Abel" panose="02000506030000020004" charset="0"/>
                        </a:rPr>
                        <a:t>ACTIVE </a:t>
                      </a:r>
                      <a:endParaRPr lang="ar-JO" sz="1500" b="1">
                        <a:ln>
                          <a:noFill/>
                        </a:ln>
                        <a:solidFill>
                          <a:srgbClr val="FFFFFF"/>
                        </a:solidFill>
                        <a:latin typeface="Abel" panose="02000506030000020004" charset="0"/>
                      </a:endParaRPr>
                    </a:p>
                  </a:txBody>
                  <a:tcPr marL="211092" marR="126655" marT="126655" marB="126655">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10000"/>
                  </a:ext>
                </a:extLst>
              </a:tr>
              <a:tr h="737417">
                <a:tc>
                  <a:txBody>
                    <a:bodyPr/>
                    <a:lstStyle/>
                    <a:p>
                      <a:pPr rtl="1"/>
                      <a:r>
                        <a:rPr lang="en-US" sz="1500">
                          <a:ln>
                            <a:noFill/>
                          </a:ln>
                          <a:solidFill>
                            <a:schemeClr val="tx1">
                              <a:lumMod val="85000"/>
                              <a:lumOff val="15000"/>
                            </a:schemeClr>
                          </a:solidFill>
                          <a:latin typeface="Abel" panose="02000506030000020004" charset="0"/>
                        </a:rPr>
                        <a:t>Ready-made immunoglobulin </a:t>
                      </a:r>
                      <a:r>
                        <a:rPr lang="en-US" sz="1500" u="sng">
                          <a:ln>
                            <a:noFill/>
                          </a:ln>
                          <a:solidFill>
                            <a:schemeClr val="tx1">
                              <a:lumMod val="85000"/>
                              <a:lumOff val="15000"/>
                            </a:schemeClr>
                          </a:solidFill>
                          <a:latin typeface="Abel" panose="02000506030000020004" charset="0"/>
                        </a:rPr>
                        <a:t>(antibodies) </a:t>
                      </a:r>
                      <a:r>
                        <a:rPr lang="en-US" sz="1500">
                          <a:ln>
                            <a:noFill/>
                          </a:ln>
                          <a:solidFill>
                            <a:schemeClr val="tx1">
                              <a:lumMod val="85000"/>
                              <a:lumOff val="15000"/>
                            </a:schemeClr>
                          </a:solidFill>
                          <a:latin typeface="Abel" panose="02000506030000020004" charset="0"/>
                        </a:rPr>
                        <a:t>from human or animal sources are given to the body</a:t>
                      </a:r>
                      <a:endParaRPr lang="ar-JO" sz="1500">
                        <a:ln>
                          <a:noFill/>
                        </a:ln>
                        <a:solidFill>
                          <a:schemeClr val="tx1">
                            <a:lumMod val="85000"/>
                            <a:lumOff val="15000"/>
                          </a:schemeClr>
                        </a:solidFill>
                        <a:latin typeface="Abel" panose="02000506030000020004" charset="0"/>
                      </a:endParaRPr>
                    </a:p>
                  </a:txBody>
                  <a:tcPr marL="211092" marR="126655" marT="126655" marB="126655">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rtl="1"/>
                      <a:r>
                        <a:rPr lang="en-US" sz="1500" u="sng">
                          <a:ln>
                            <a:noFill/>
                          </a:ln>
                          <a:solidFill>
                            <a:schemeClr val="tx1">
                              <a:lumMod val="85000"/>
                              <a:lumOff val="15000"/>
                            </a:schemeClr>
                          </a:solidFill>
                          <a:latin typeface="Abel" panose="02000506030000020004" charset="0"/>
                        </a:rPr>
                        <a:t>immunogenic antigen </a:t>
                      </a:r>
                      <a:r>
                        <a:rPr lang="en-US" sz="1500">
                          <a:ln>
                            <a:noFill/>
                          </a:ln>
                          <a:solidFill>
                            <a:schemeClr val="tx1">
                              <a:lumMod val="85000"/>
                              <a:lumOff val="15000"/>
                            </a:schemeClr>
                          </a:solidFill>
                          <a:latin typeface="Abel" panose="02000506030000020004" charset="0"/>
                        </a:rPr>
                        <a:t>is given then the Body forms its own protective antibodies</a:t>
                      </a:r>
                      <a:endParaRPr lang="ar-JO" sz="1500">
                        <a:ln>
                          <a:noFill/>
                        </a:ln>
                        <a:solidFill>
                          <a:schemeClr val="tx1">
                            <a:lumMod val="85000"/>
                            <a:lumOff val="15000"/>
                          </a:schemeClr>
                        </a:solidFill>
                        <a:latin typeface="Abel" panose="02000506030000020004" charset="0"/>
                      </a:endParaRPr>
                    </a:p>
                  </a:txBody>
                  <a:tcPr marL="211092" marR="126655" marT="126655" marB="126655">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0001"/>
                  </a:ext>
                </a:extLst>
              </a:tr>
              <a:tr h="737417">
                <a:tc>
                  <a:txBody>
                    <a:bodyPr/>
                    <a:lstStyle/>
                    <a:p>
                      <a:pPr rtl="1"/>
                      <a:r>
                        <a:rPr lang="en-US" sz="1500">
                          <a:ln>
                            <a:noFill/>
                          </a:ln>
                          <a:solidFill>
                            <a:schemeClr val="tx1">
                              <a:lumMod val="85000"/>
                              <a:lumOff val="15000"/>
                            </a:schemeClr>
                          </a:solidFill>
                          <a:latin typeface="Abel" panose="02000506030000020004" charset="0"/>
                        </a:rPr>
                        <a:t> </a:t>
                      </a:r>
                      <a:r>
                        <a:rPr lang="en-US" sz="1500" u="sng">
                          <a:ln>
                            <a:noFill/>
                          </a:ln>
                          <a:solidFill>
                            <a:schemeClr val="tx1">
                              <a:lumMod val="85000"/>
                              <a:lumOff val="15000"/>
                            </a:schemeClr>
                          </a:solidFill>
                          <a:latin typeface="Abel" panose="02000506030000020004" charset="0"/>
                        </a:rPr>
                        <a:t>Temporary immunity</a:t>
                      </a:r>
                      <a:r>
                        <a:rPr lang="en-US" sz="1500">
                          <a:ln>
                            <a:noFill/>
                          </a:ln>
                          <a:solidFill>
                            <a:schemeClr val="tx1">
                              <a:lumMod val="85000"/>
                              <a:lumOff val="15000"/>
                            </a:schemeClr>
                          </a:solidFill>
                          <a:latin typeface="Abel" panose="02000506030000020004" charset="0"/>
                        </a:rPr>
                        <a:t> that decreases with time (turnover of the administrated immunoglobulin)</a:t>
                      </a:r>
                      <a:endParaRPr lang="ar-JO" sz="1500">
                        <a:ln>
                          <a:noFill/>
                        </a:ln>
                        <a:solidFill>
                          <a:schemeClr val="tx1">
                            <a:lumMod val="85000"/>
                            <a:lumOff val="15000"/>
                          </a:schemeClr>
                        </a:solidFill>
                        <a:latin typeface="Abel" panose="02000506030000020004" charset="0"/>
                      </a:endParaRPr>
                    </a:p>
                  </a:txBody>
                  <a:tcPr marL="211092" marR="126655" marT="126655" marB="126655">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rtl="1"/>
                      <a:r>
                        <a:rPr lang="en-US" sz="1500" u="sng">
                          <a:ln>
                            <a:noFill/>
                          </a:ln>
                          <a:solidFill>
                            <a:schemeClr val="tx1">
                              <a:lumMod val="85000"/>
                              <a:lumOff val="15000"/>
                            </a:schemeClr>
                          </a:solidFill>
                          <a:latin typeface="Abel" panose="02000506030000020004" charset="0"/>
                        </a:rPr>
                        <a:t>long term protection </a:t>
                      </a:r>
                      <a:r>
                        <a:rPr lang="en-US" sz="1500">
                          <a:ln>
                            <a:noFill/>
                          </a:ln>
                          <a:solidFill>
                            <a:schemeClr val="tx1">
                              <a:lumMod val="85000"/>
                              <a:lumOff val="15000"/>
                            </a:schemeClr>
                          </a:solidFill>
                          <a:latin typeface="Abel" panose="02000506030000020004" charset="0"/>
                        </a:rPr>
                        <a:t>sometimes life long</a:t>
                      </a:r>
                      <a:endParaRPr lang="ar-JO" sz="1500">
                        <a:ln>
                          <a:noFill/>
                        </a:ln>
                        <a:solidFill>
                          <a:schemeClr val="tx1">
                            <a:lumMod val="85000"/>
                            <a:lumOff val="15000"/>
                          </a:schemeClr>
                        </a:solidFill>
                        <a:latin typeface="Abel" panose="02000506030000020004" charset="0"/>
                      </a:endParaRPr>
                    </a:p>
                  </a:txBody>
                  <a:tcPr marL="211092" marR="126655" marT="126655" marB="126655">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0002"/>
                  </a:ext>
                </a:extLst>
              </a:tr>
              <a:tr h="1412913">
                <a:tc>
                  <a:txBody>
                    <a:bodyPr/>
                    <a:lstStyle/>
                    <a:p>
                      <a:pPr rtl="1"/>
                      <a:r>
                        <a:rPr lang="en-US" sz="1500">
                          <a:ln>
                            <a:noFill/>
                          </a:ln>
                          <a:solidFill>
                            <a:schemeClr val="tx1">
                              <a:lumMod val="85000"/>
                              <a:lumOff val="15000"/>
                            </a:schemeClr>
                          </a:solidFill>
                          <a:latin typeface="Abel" panose="02000506030000020004" charset="0"/>
                        </a:rPr>
                        <a:t>Natural: mother IG to infant(</a:t>
                      </a:r>
                      <a:r>
                        <a:rPr lang="en-US" sz="1500" err="1">
                          <a:ln>
                            <a:noFill/>
                          </a:ln>
                          <a:solidFill>
                            <a:schemeClr val="tx1">
                              <a:lumMod val="85000"/>
                              <a:lumOff val="15000"/>
                            </a:schemeClr>
                          </a:solidFill>
                          <a:latin typeface="Abel" panose="02000506030000020004" charset="0"/>
                        </a:rPr>
                        <a:t>transplacenta</a:t>
                      </a:r>
                      <a:r>
                        <a:rPr lang="en-US" sz="1500">
                          <a:ln>
                            <a:noFill/>
                          </a:ln>
                          <a:solidFill>
                            <a:schemeClr val="tx1">
                              <a:lumMod val="85000"/>
                              <a:lumOff val="15000"/>
                            </a:schemeClr>
                          </a:solidFill>
                          <a:latin typeface="Abel" panose="02000506030000020004" charset="0"/>
                        </a:rPr>
                        <a:t>/ breast milk) effective for about six months </a:t>
                      </a:r>
                    </a:p>
                    <a:p>
                      <a:pPr rtl="1"/>
                      <a:endParaRPr lang="en-US" sz="1500">
                        <a:ln>
                          <a:noFill/>
                        </a:ln>
                        <a:solidFill>
                          <a:schemeClr val="tx1">
                            <a:lumMod val="85000"/>
                            <a:lumOff val="15000"/>
                          </a:schemeClr>
                        </a:solidFill>
                        <a:latin typeface="Abel" panose="02000506030000020004" charset="0"/>
                      </a:endParaRPr>
                    </a:p>
                    <a:p>
                      <a:pPr rtl="1"/>
                      <a:r>
                        <a:rPr lang="en-US" sz="1500">
                          <a:ln>
                            <a:noFill/>
                          </a:ln>
                          <a:solidFill>
                            <a:schemeClr val="tx1">
                              <a:lumMod val="85000"/>
                              <a:lumOff val="15000"/>
                            </a:schemeClr>
                          </a:solidFill>
                          <a:latin typeface="Abel" panose="02000506030000020004" charset="0"/>
                        </a:rPr>
                        <a:t>Artificial administration of antibodies </a:t>
                      </a:r>
                    </a:p>
                    <a:p>
                      <a:pPr rtl="1"/>
                      <a:r>
                        <a:rPr lang="en-US" sz="1500">
                          <a:ln>
                            <a:noFill/>
                          </a:ln>
                          <a:solidFill>
                            <a:schemeClr val="tx1">
                              <a:lumMod val="85000"/>
                              <a:lumOff val="15000"/>
                            </a:schemeClr>
                          </a:solidFill>
                          <a:latin typeface="Abel" panose="02000506030000020004" charset="0"/>
                        </a:rPr>
                        <a:t>(HEP B IG , Varicella )</a:t>
                      </a:r>
                      <a:endParaRPr lang="ar-JO" sz="1500">
                        <a:ln>
                          <a:noFill/>
                        </a:ln>
                        <a:solidFill>
                          <a:schemeClr val="tx1">
                            <a:lumMod val="85000"/>
                            <a:lumOff val="15000"/>
                          </a:schemeClr>
                        </a:solidFill>
                        <a:latin typeface="Abel" panose="02000506030000020004" charset="0"/>
                      </a:endParaRPr>
                    </a:p>
                  </a:txBody>
                  <a:tcPr marL="211092" marR="126655" marT="126655" marB="126655">
                    <a:lnL w="38100" cap="flat" cmpd="sng" algn="ctr">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rtl="1"/>
                      <a:r>
                        <a:rPr lang="en-US" sz="1500">
                          <a:ln>
                            <a:noFill/>
                          </a:ln>
                          <a:solidFill>
                            <a:schemeClr val="tx1">
                              <a:lumMod val="85000"/>
                              <a:lumOff val="15000"/>
                            </a:schemeClr>
                          </a:solidFill>
                          <a:latin typeface="Abel" panose="02000506030000020004" charset="0"/>
                        </a:rPr>
                        <a:t>Natural:  infection </a:t>
                      </a:r>
                    </a:p>
                    <a:p>
                      <a:pPr rtl="1"/>
                      <a:endParaRPr lang="en-US" sz="1500">
                        <a:ln>
                          <a:noFill/>
                        </a:ln>
                        <a:solidFill>
                          <a:schemeClr val="tx1">
                            <a:lumMod val="85000"/>
                            <a:lumOff val="15000"/>
                          </a:schemeClr>
                        </a:solidFill>
                        <a:latin typeface="Abel" panose="02000506030000020004" charset="0"/>
                      </a:endParaRPr>
                    </a:p>
                    <a:p>
                      <a:pPr rtl="1"/>
                      <a:r>
                        <a:rPr lang="en-US" sz="1500">
                          <a:ln>
                            <a:noFill/>
                          </a:ln>
                          <a:solidFill>
                            <a:schemeClr val="tx1">
                              <a:lumMod val="85000"/>
                              <a:lumOff val="15000"/>
                            </a:schemeClr>
                          </a:solidFill>
                          <a:latin typeface="Abel" panose="02000506030000020004" charset="0"/>
                        </a:rPr>
                        <a:t>Artificial :vaccination </a:t>
                      </a:r>
                    </a:p>
                    <a:p>
                      <a:pPr rtl="1"/>
                      <a:endParaRPr lang="ar-JO" sz="1500">
                        <a:ln>
                          <a:noFill/>
                        </a:ln>
                        <a:solidFill>
                          <a:schemeClr val="tx1">
                            <a:lumMod val="85000"/>
                            <a:lumOff val="15000"/>
                          </a:schemeClr>
                        </a:solidFill>
                        <a:latin typeface="Abel" panose="02000506030000020004" charset="0"/>
                      </a:endParaRPr>
                    </a:p>
                  </a:txBody>
                  <a:tcPr marL="211092" marR="126655" marT="126655" marB="126655">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11175" y="1318895"/>
            <a:ext cx="7353300" cy="3212465"/>
          </a:xfrm>
        </p:spPr>
        <p:txBody>
          <a:bodyPr/>
          <a:lstStyle/>
          <a:p>
            <a:pPr algn="l" rtl="0"/>
            <a:r>
              <a:rPr lang="en-US" sz="2000" dirty="0">
                <a:latin typeface="Modern No. 20" panose="02070704070505020303" charset="0"/>
                <a:cs typeface="Modern No. 20" panose="02070704070505020303" charset="0"/>
                <a:sym typeface="+mn-ea"/>
              </a:rPr>
              <a:t>Pneumococcal conjugate vaccine (called </a:t>
            </a:r>
            <a:r>
              <a:rPr lang="en-US" sz="2000" b="1" dirty="0">
                <a:latin typeface="Modern No. 20" panose="02070704070505020303" charset="0"/>
                <a:cs typeface="Modern No. 20" panose="02070704070505020303" charset="0"/>
                <a:sym typeface="+mn-ea"/>
              </a:rPr>
              <a:t>PCV13</a:t>
            </a:r>
            <a:r>
              <a:rPr lang="en-US" sz="2000" dirty="0">
                <a:latin typeface="Modern No. 20" panose="02070704070505020303" charset="0"/>
                <a:cs typeface="Modern No. 20" panose="02070704070505020303" charset="0"/>
                <a:sym typeface="+mn-ea"/>
              </a:rPr>
              <a:t>) protects against 11 subtypes of pneumococcal bacteria.  </a:t>
            </a:r>
            <a:r>
              <a:rPr lang="en-US" sz="2000" b="1" dirty="0">
                <a:latin typeface="Modern No. 20" panose="02070704070505020303" charset="0"/>
                <a:cs typeface="Modern No. 20" panose="02070704070505020303" charset="0"/>
                <a:sym typeface="+mn-ea"/>
              </a:rPr>
              <a:t>PPSV23</a:t>
            </a:r>
            <a:r>
              <a:rPr lang="en-US" sz="2000" dirty="0">
                <a:latin typeface="Modern No. 20" panose="02070704070505020303" charset="0"/>
                <a:cs typeface="Modern No. 20" panose="02070704070505020303" charset="0"/>
                <a:sym typeface="+mn-ea"/>
              </a:rPr>
              <a:t> contains capsular polysaccharide antigens :-</a:t>
            </a:r>
          </a:p>
          <a:p>
            <a:pPr marL="584200" indent="-457200" algn="l" rtl="0">
              <a:buFont typeface="+mj-lt"/>
              <a:buAutoNum type="arabicParenR"/>
            </a:pPr>
            <a:r>
              <a:rPr lang="ar-JO" sz="2000" dirty="0">
                <a:latin typeface="Modern No. 20" panose="02070704070505020303" charset="0"/>
                <a:cs typeface="Modern No. 20" panose="02070704070505020303" charset="0"/>
              </a:rPr>
              <a:t>Age 65 years and older (immunocompetent): 1 dose PCV13  </a:t>
            </a:r>
            <a:r>
              <a:rPr lang="en-US" altLang="ar-JO" sz="2000" dirty="0">
                <a:latin typeface="Modern No. 20" panose="02070704070505020303" charset="0"/>
                <a:cs typeface="Modern No. 20" panose="02070704070505020303" charset="0"/>
              </a:rPr>
              <a:t>followed by 1 dose of PPSV23 at least one year apart  ( at least 5 years from last PPSV23 ) </a:t>
            </a:r>
          </a:p>
          <a:p>
            <a:pPr marL="584200" indent="-457200" algn="l" rtl="0">
              <a:buFont typeface="+mj-lt"/>
              <a:buAutoNum type="arabicParenR"/>
            </a:pPr>
            <a:r>
              <a:rPr lang="en-US" altLang="ar-JO" sz="2000" dirty="0">
                <a:latin typeface="Modern No. 20" panose="02070704070505020303" charset="0"/>
                <a:cs typeface="Modern No. 20" panose="02070704070505020303" charset="0"/>
              </a:rPr>
              <a:t>previously recieved PPSV23 but not PCV13 at 65 years or older -- 1 dose of PCV13 at least 1 year after PPSV23</a:t>
            </a:r>
          </a:p>
          <a:p>
            <a:pPr algn="l" rtl="0"/>
            <a:endParaRPr lang="ar-JO" sz="2000" dirty="0">
              <a:latin typeface="Modern No. 20" panose="02070704070505020303" charset="0"/>
              <a:cs typeface="Modern No. 20" panose="02070704070505020303" charset="0"/>
            </a:endParaRPr>
          </a:p>
          <a:p>
            <a:pPr algn="l" rtl="0"/>
            <a:endParaRPr lang="ar-JO" sz="2000" dirty="0">
              <a:solidFill>
                <a:srgbClr val="FFFF00"/>
              </a:solidFill>
              <a:latin typeface="Modern No. 20" panose="02070704070505020303" charset="0"/>
              <a:cs typeface="Modern No. 20" panose="02070704070505020303" charset="0"/>
            </a:endParaRPr>
          </a:p>
        </p:txBody>
      </p:sp>
      <p:sp>
        <p:nvSpPr>
          <p:cNvPr id="3" name="Title 2"/>
          <p:cNvSpPr>
            <a:spLocks noGrp="1"/>
          </p:cNvSpPr>
          <p:nvPr>
            <p:ph type="title"/>
          </p:nvPr>
        </p:nvSpPr>
        <p:spPr/>
        <p:txBody>
          <a:bodyPr/>
          <a:lstStyle/>
          <a:p>
            <a:r>
              <a:rPr lang="en-US"/>
              <a:t>Routine vaccination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63880" y="1499870"/>
            <a:ext cx="7680325" cy="2872740"/>
          </a:xfrm>
        </p:spPr>
        <p:txBody>
          <a:bodyPr/>
          <a:lstStyle/>
          <a:p>
            <a:pPr marL="469900" indent="-342900" algn="l">
              <a:buFont typeface="Wingdings" panose="05000000000000000000" charset="0"/>
              <a:buChar char="q"/>
            </a:pPr>
            <a:r>
              <a:rPr lang="en-US" sz="2000" dirty="0"/>
              <a:t>Age 19 through 64 years with chronic medical conditions (chronic heart lung, or liver disease, diabetes), alcoholism, or cigarette smoking: </a:t>
            </a:r>
          </a:p>
          <a:p>
            <a:pPr marL="127000" indent="0" algn="l">
              <a:buFont typeface="Wingdings" panose="05000000000000000000" charset="0"/>
            </a:pPr>
            <a:r>
              <a:rPr lang="en-US" sz="2000" dirty="0"/>
              <a:t>       1 dose PPSV23.</a:t>
            </a:r>
          </a:p>
          <a:p>
            <a:pPr marL="469900" indent="-342900" algn="l">
              <a:buFont typeface="Wingdings" panose="05000000000000000000" charset="0"/>
              <a:buChar char="q"/>
            </a:pPr>
            <a:r>
              <a:rPr lang="en-US" sz="2000" dirty="0"/>
              <a:t>Age 19 years or older with immunocompromising conditions :</a:t>
            </a:r>
          </a:p>
          <a:p>
            <a:pPr marL="127000" indent="0" algn="ctr">
              <a:buFont typeface="Wingdings" panose="05000000000000000000" charset="0"/>
            </a:pPr>
            <a:r>
              <a:rPr lang="en-US" sz="2000" dirty="0"/>
              <a:t>      1 dose PCV13 followed by 1 dose PPSV23 at least 8 weeks later, then another dose PPSV23 at least 5 years after previous PPSV23</a:t>
            </a:r>
          </a:p>
          <a:p>
            <a:pPr marL="469900" indent="-342900" algn="l">
              <a:buFont typeface="Wingdings" panose="05000000000000000000" charset="0"/>
              <a:buChar char="q"/>
            </a:pPr>
            <a:r>
              <a:rPr lang="en-US" sz="2000" dirty="0"/>
              <a:t>Age 19 years or older with cerebrospinal fluid leak or cochlear implant:</a:t>
            </a:r>
          </a:p>
          <a:p>
            <a:pPr marL="127000" indent="0" algn="l">
              <a:buFont typeface="Wingdings" panose="05000000000000000000" charset="0"/>
            </a:pPr>
            <a:r>
              <a:rPr lang="en-US" sz="2000" dirty="0"/>
              <a:t>       1 dose PCV13 followed by 1 dose PPSV23 at least 8 weeks later.</a:t>
            </a:r>
          </a:p>
        </p:txBody>
      </p:sp>
      <p:sp>
        <p:nvSpPr>
          <p:cNvPr id="3" name="Title 2"/>
          <p:cNvSpPr>
            <a:spLocks noGrp="1"/>
          </p:cNvSpPr>
          <p:nvPr>
            <p:ph type="title"/>
          </p:nvPr>
        </p:nvSpPr>
        <p:spPr/>
        <p:txBody>
          <a:bodyPr/>
          <a:lstStyle/>
          <a:p>
            <a:r>
              <a:rPr lang="en-US"/>
              <a:t>Special situations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4" name="Text Box 3"/>
          <p:cNvSpPr txBox="1"/>
          <p:nvPr/>
        </p:nvSpPr>
        <p:spPr>
          <a:xfrm>
            <a:off x="398780" y="1508125"/>
            <a:ext cx="3637915" cy="2861310"/>
          </a:xfrm>
          <a:prstGeom prst="rect">
            <a:avLst/>
          </a:prstGeom>
          <a:noFill/>
        </p:spPr>
        <p:txBody>
          <a:bodyPr wrap="square" rtlCol="0">
            <a:spAutoFit/>
          </a:bodyPr>
          <a:lstStyle/>
          <a:p>
            <a:pPr algn="ctr"/>
            <a:r>
              <a:rPr lang="en-US" sz="6000" b="1" dirty="0">
                <a:latin typeface="Modern No. 20" panose="02070704070505020303" charset="0"/>
                <a:cs typeface="Modern No. 20" panose="02070704070505020303" charset="0"/>
                <a:sym typeface="+mn-ea"/>
              </a:rPr>
              <a:t> Varicella Vaccine</a:t>
            </a:r>
            <a:br>
              <a:rPr lang="en-US" sz="6000" b="1" dirty="0">
                <a:solidFill>
                  <a:srgbClr val="FFFF00"/>
                </a:solidFill>
                <a:latin typeface="Modern No. 20" panose="02070704070505020303" charset="0"/>
                <a:cs typeface="Modern No. 20" panose="02070704070505020303" charset="0"/>
                <a:sym typeface="+mn-ea"/>
              </a:rPr>
            </a:br>
            <a:endParaRPr lang="en-US" sz="6000" b="1" dirty="0">
              <a:solidFill>
                <a:srgbClr val="FFFF00"/>
              </a:solidFill>
              <a:latin typeface="Modern No. 20" panose="02070704070505020303" charset="0"/>
              <a:cs typeface="Modern No. 20" panose="02070704070505020303" charset="0"/>
              <a:sym typeface="+mn-ea"/>
            </a:endParaRPr>
          </a:p>
        </p:txBody>
      </p:sp>
      <p:pic>
        <p:nvPicPr>
          <p:cNvPr id="2" name="Picture 1"/>
          <p:cNvPicPr>
            <a:picLocks noChangeAspect="1"/>
          </p:cNvPicPr>
          <p:nvPr/>
        </p:nvPicPr>
        <p:blipFill>
          <a:blip r:embed="rId3"/>
          <a:srcRect t="1435"/>
          <a:stretch>
            <a:fillRect/>
          </a:stretch>
        </p:blipFill>
        <p:spPr>
          <a:xfrm>
            <a:off x="4529454" y="797560"/>
            <a:ext cx="3746871" cy="3560424"/>
          </a:xfrm>
          <a:prstGeom prst="ellipse">
            <a:avLst/>
          </a:prstGeom>
          <a:ln>
            <a:noFill/>
          </a:ln>
          <a:effectLst>
            <a:softEdge rad="112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6050" y="1161415"/>
            <a:ext cx="8651240" cy="3676650"/>
          </a:xfrm>
        </p:spPr>
        <p:txBody>
          <a:bodyPr/>
          <a:lstStyle/>
          <a:p>
            <a:pPr algn="l"/>
            <a:endParaRPr lang="en-US" sz="2000" dirty="0">
              <a:latin typeface="Tw Cen MT Condensed" panose="020B0606020104020203" charset="0"/>
              <a:cs typeface="Tw Cen MT Condensed" panose="020B0606020104020203" charset="0"/>
            </a:endParaRPr>
          </a:p>
          <a:p>
            <a:pPr algn="l">
              <a:buFont typeface="Wingdings" panose="05000000000000000000" charset="0"/>
              <a:buChar char="§"/>
            </a:pPr>
            <a:r>
              <a:rPr lang="en-US" sz="2000" b="1" dirty="0">
                <a:latin typeface="Tw Cen MT Condensed" panose="020B0606020104020203" charset="0"/>
                <a:cs typeface="Tw Cen MT Condensed" panose="020B0606020104020203" charset="0"/>
              </a:rPr>
              <a:t>No evidence of immunity to varicella</a:t>
            </a:r>
            <a:r>
              <a:rPr lang="en-US" sz="2000" dirty="0">
                <a:latin typeface="Tw Cen MT Condensed" panose="020B0606020104020203" charset="0"/>
                <a:cs typeface="Tw Cen MT Condensed" panose="020B0606020104020203" charset="0"/>
              </a:rPr>
              <a:t>: 2-dose series 4–8 weeks apart if previously did not receive varicella-containing vaccine (VAR or MMR  for children) </a:t>
            </a:r>
          </a:p>
          <a:p>
            <a:pPr algn="l">
              <a:buFont typeface="Wingdings" panose="05000000000000000000" charset="0"/>
              <a:buChar char="§"/>
            </a:pPr>
            <a:r>
              <a:rPr lang="en-US" sz="2000" b="1" dirty="0">
                <a:latin typeface="Tw Cen MT Condensed" panose="020B0606020104020203" charset="0"/>
                <a:cs typeface="Tw Cen MT Condensed" panose="020B0606020104020203" charset="0"/>
              </a:rPr>
              <a:t>Evidence of immunity:</a:t>
            </a:r>
            <a:r>
              <a:rPr lang="en-US" sz="2000" dirty="0">
                <a:latin typeface="Tw Cen MT Condensed" panose="020B0606020104020203" charset="0"/>
                <a:cs typeface="Tw Cen MT Condensed" panose="020B0606020104020203" charset="0"/>
              </a:rPr>
              <a:t> U.S.-born before 1980 (except for pregnant women and health care personnel),      2 doses varicella-containing vaccine at least 4 weeks apart.</a:t>
            </a:r>
          </a:p>
          <a:p>
            <a:pPr algn="l"/>
            <a:endParaRPr lang="en-US" sz="2000" dirty="0">
              <a:latin typeface="Tw Cen MT Condensed" panose="020B0606020104020203" charset="0"/>
              <a:cs typeface="Tw Cen MT Condensed" panose="020B0606020104020203" charset="0"/>
            </a:endParaRPr>
          </a:p>
          <a:p>
            <a:pPr algn="l">
              <a:buFont typeface="Wingdings" panose="05000000000000000000" charset="0"/>
              <a:buChar char="§"/>
            </a:pPr>
            <a:r>
              <a:rPr lang="en-US" sz="2000" b="1" dirty="0">
                <a:latin typeface="Tw Cen MT Condensed" panose="020B0606020104020203" charset="0"/>
                <a:cs typeface="Tw Cen MT Condensed" panose="020B0606020104020203" charset="0"/>
              </a:rPr>
              <a:t>Pregnancy</a:t>
            </a:r>
            <a:r>
              <a:rPr lang="en-US" sz="2000" dirty="0">
                <a:latin typeface="Tw Cen MT Condensed" panose="020B0606020104020203" charset="0"/>
                <a:cs typeface="Tw Cen MT Condensed" panose="020B0606020104020203" charset="0"/>
              </a:rPr>
              <a:t> with no evidence of immunity to varicella:</a:t>
            </a:r>
            <a:r>
              <a:rPr lang="en-US" sz="2000" b="1" u="sng" dirty="0">
                <a:latin typeface="Tw Cen MT Condensed" panose="020B0606020104020203" charset="0"/>
                <a:cs typeface="Tw Cen MT Condensed" panose="020B0606020104020203" charset="0"/>
              </a:rPr>
              <a:t> VAR contraindicated during pregnancy</a:t>
            </a:r>
            <a:r>
              <a:rPr lang="en-US" sz="2000" dirty="0">
                <a:latin typeface="Tw Cen MT Condensed" panose="020B0606020104020203" charset="0"/>
                <a:cs typeface="Tw Cen MT Condensed" panose="020B0606020104020203" charset="0"/>
              </a:rPr>
              <a:t>; after pregnancy </a:t>
            </a:r>
            <a:r>
              <a:rPr lang="en-US" sz="2000" dirty="0" err="1">
                <a:latin typeface="Tw Cen MT Condensed" panose="020B0606020104020203" charset="0"/>
                <a:cs typeface="Tw Cen MT Condensed" panose="020B0606020104020203" charset="0"/>
              </a:rPr>
              <a:t>befor</a:t>
            </a:r>
            <a:r>
              <a:rPr lang="en-US" sz="2000" dirty="0">
                <a:latin typeface="Tw Cen MT Condensed" panose="020B0606020104020203" charset="0"/>
                <a:cs typeface="Tw Cen MT Condensed" panose="020B0606020104020203" charset="0"/>
              </a:rPr>
              <a:t> </a:t>
            </a:r>
            <a:r>
              <a:rPr lang="en-US" sz="2000" dirty="0" err="1">
                <a:latin typeface="Tw Cen MT Condensed" panose="020B0606020104020203" charset="0"/>
                <a:cs typeface="Tw Cen MT Condensed" panose="020B0606020104020203" charset="0"/>
              </a:rPr>
              <a:t>discharg</a:t>
            </a:r>
            <a:r>
              <a:rPr lang="en-US" sz="2000" dirty="0">
                <a:latin typeface="Tw Cen MT Condensed" panose="020B0606020104020203" charset="0"/>
                <a:cs typeface="Tw Cen MT Condensed" panose="020B0606020104020203" charset="0"/>
              </a:rPr>
              <a:t> from health care facility.</a:t>
            </a:r>
          </a:p>
          <a:p>
            <a:pPr algn="l">
              <a:buFont typeface="Wingdings" panose="05000000000000000000" charset="0"/>
              <a:buChar char="§"/>
            </a:pPr>
            <a:r>
              <a:rPr lang="en-US" sz="2000" b="1" dirty="0">
                <a:latin typeface="Tw Cen MT Condensed" panose="020B0606020104020203" charset="0"/>
                <a:cs typeface="Tw Cen MT Condensed" panose="020B0606020104020203" charset="0"/>
              </a:rPr>
              <a:t>Health care personnel with no evidence of immunity to varicella</a:t>
            </a:r>
          </a:p>
          <a:p>
            <a:pPr algn="l">
              <a:buFont typeface="Wingdings" panose="05000000000000000000" charset="0"/>
              <a:buChar char="§"/>
            </a:pPr>
            <a:r>
              <a:rPr lang="en-US" sz="2000" b="1" dirty="0">
                <a:latin typeface="Tw Cen MT Condensed" panose="020B0606020104020203" charset="0"/>
                <a:cs typeface="Tw Cen MT Condensed" panose="020B0606020104020203" charset="0"/>
              </a:rPr>
              <a:t>HIV infection with CD4 count ≥200 cells/</a:t>
            </a:r>
            <a:r>
              <a:rPr lang="en-US" sz="2000" b="1" dirty="0" err="1">
                <a:latin typeface="Tw Cen MT Condensed" panose="020B0606020104020203" charset="0"/>
                <a:cs typeface="Tw Cen MT Condensed" panose="020B0606020104020203" charset="0"/>
              </a:rPr>
              <a:t>μL</a:t>
            </a:r>
            <a:r>
              <a:rPr lang="en-US" sz="2000" b="1" dirty="0">
                <a:latin typeface="Tw Cen MT Condensed" panose="020B0606020104020203" charset="0"/>
                <a:cs typeface="Tw Cen MT Condensed" panose="020B0606020104020203" charset="0"/>
              </a:rPr>
              <a:t> with no evidence of immunity</a:t>
            </a:r>
            <a:r>
              <a:rPr lang="en-US" sz="2000" dirty="0">
                <a:latin typeface="Tw Cen MT Condensed" panose="020B0606020104020203" charset="0"/>
                <a:cs typeface="Tw Cen MT Condensed" panose="020B0606020104020203" charset="0"/>
              </a:rPr>
              <a:t>: (2 doses, administered 3 months apart</a:t>
            </a:r>
            <a:r>
              <a:rPr lang="en-US" sz="1800" dirty="0">
                <a:latin typeface="Tw Cen MT Condensed" panose="020B0606020104020203" charset="0"/>
                <a:cs typeface="Tw Cen MT Condensed" panose="020B0606020104020203" charset="0"/>
              </a:rPr>
              <a:t>);</a:t>
            </a:r>
            <a:r>
              <a:rPr lang="en-US" sz="1800" b="1" u="sng" dirty="0">
                <a:latin typeface="Tw Cen MT Condensed" panose="020B0606020104020203" charset="0"/>
                <a:cs typeface="Tw Cen MT Condensed" panose="020B0606020104020203" charset="0"/>
              </a:rPr>
              <a:t> VAR contraindicated in HIV infection with CD4 count &lt;200 cells/</a:t>
            </a:r>
            <a:r>
              <a:rPr lang="en-US" sz="1800" b="1" u="sng" dirty="0" err="1">
                <a:latin typeface="Tw Cen MT Condensed" panose="020B0606020104020203" charset="0"/>
                <a:cs typeface="Tw Cen MT Condensed" panose="020B0606020104020203" charset="0"/>
              </a:rPr>
              <a:t>μL</a:t>
            </a:r>
            <a:endParaRPr lang="en-US" sz="1800" b="1" u="sng" dirty="0">
              <a:latin typeface="Tw Cen MT Condensed" panose="020B0606020104020203" charset="0"/>
              <a:cs typeface="Tw Cen MT Condensed" panose="020B0606020104020203" charset="0"/>
            </a:endParaRPr>
          </a:p>
          <a:p>
            <a:pPr algn="l">
              <a:buFont typeface="Wingdings" panose="05000000000000000000" charset="0"/>
              <a:buChar char="§"/>
            </a:pPr>
            <a:r>
              <a:rPr lang="en-US" sz="2000" b="1" dirty="0">
                <a:latin typeface="Tw Cen MT Condensed" panose="020B0606020104020203" charset="0"/>
                <a:cs typeface="Tw Cen MT Condensed" panose="020B0606020104020203" charset="0"/>
              </a:rPr>
              <a:t>Severe immunocompromising conditions</a:t>
            </a:r>
            <a:r>
              <a:rPr lang="en-US" sz="2000" dirty="0">
                <a:latin typeface="Tw Cen MT Condensed" panose="020B0606020104020203" charset="0"/>
                <a:cs typeface="Tw Cen MT Condensed" panose="020B0606020104020203" charset="0"/>
              </a:rPr>
              <a:t>: </a:t>
            </a:r>
            <a:r>
              <a:rPr lang="en-US" sz="2000" b="1" u="sng" dirty="0">
                <a:latin typeface="Tw Cen MT Condensed" panose="020B0606020104020203" charset="0"/>
                <a:cs typeface="Tw Cen MT Condensed" panose="020B0606020104020203" charset="0"/>
              </a:rPr>
              <a:t>VAR contraindicated</a:t>
            </a:r>
          </a:p>
        </p:txBody>
      </p:sp>
      <p:sp>
        <p:nvSpPr>
          <p:cNvPr id="3" name="Title 2"/>
          <p:cNvSpPr>
            <a:spLocks noGrp="1"/>
          </p:cNvSpPr>
          <p:nvPr>
            <p:ph type="title"/>
          </p:nvPr>
        </p:nvSpPr>
        <p:spPr>
          <a:xfrm>
            <a:off x="720000" y="494075"/>
            <a:ext cx="7704000" cy="572700"/>
          </a:xfrm>
        </p:spPr>
        <p:txBody>
          <a:bodyPr/>
          <a:lstStyle/>
          <a:p>
            <a:r>
              <a:rPr lang="en-US" sz="3200" dirty="0">
                <a:sym typeface="+mn-ea"/>
              </a:rPr>
              <a:t>Indications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4" name="Text Box 3"/>
          <p:cNvSpPr txBox="1"/>
          <p:nvPr/>
        </p:nvSpPr>
        <p:spPr>
          <a:xfrm>
            <a:off x="401955" y="1056640"/>
            <a:ext cx="3637915" cy="3784600"/>
          </a:xfrm>
          <a:prstGeom prst="rect">
            <a:avLst/>
          </a:prstGeom>
          <a:noFill/>
        </p:spPr>
        <p:txBody>
          <a:bodyPr wrap="square" rtlCol="0">
            <a:spAutoFit/>
          </a:bodyPr>
          <a:lstStyle/>
          <a:p>
            <a:pPr algn="ctr"/>
            <a:r>
              <a:rPr lang="en-US" sz="6000" b="1" dirty="0">
                <a:latin typeface="Modern No. 20" panose="02070704070505020303" charset="0"/>
                <a:cs typeface="Modern No. 20" panose="02070704070505020303" charset="0"/>
                <a:sym typeface="+mn-ea"/>
              </a:rPr>
              <a:t>  Herps Zoster</a:t>
            </a:r>
          </a:p>
          <a:p>
            <a:pPr algn="ctr"/>
            <a:r>
              <a:rPr lang="en-US" sz="6000" b="1" dirty="0">
                <a:latin typeface="Modern No. 20" panose="02070704070505020303" charset="0"/>
                <a:cs typeface="Modern No. 20" panose="02070704070505020303" charset="0"/>
                <a:sym typeface="+mn-ea"/>
              </a:rPr>
              <a:t>Vaccine</a:t>
            </a:r>
            <a:br>
              <a:rPr lang="en-US" sz="6000" b="1" dirty="0">
                <a:solidFill>
                  <a:srgbClr val="FFFF00"/>
                </a:solidFill>
                <a:latin typeface="Modern No. 20" panose="02070704070505020303" charset="0"/>
                <a:cs typeface="Modern No. 20" panose="02070704070505020303" charset="0"/>
                <a:sym typeface="+mn-ea"/>
              </a:rPr>
            </a:br>
            <a:endParaRPr lang="en-US" sz="6000" b="1" dirty="0">
              <a:solidFill>
                <a:srgbClr val="FFFF00"/>
              </a:solidFill>
              <a:latin typeface="Modern No. 20" panose="02070704070505020303" charset="0"/>
              <a:cs typeface="Modern No. 20" panose="02070704070505020303" charset="0"/>
              <a:sym typeface="+mn-ea"/>
            </a:endParaRPr>
          </a:p>
        </p:txBody>
      </p:sp>
      <p:pic>
        <p:nvPicPr>
          <p:cNvPr id="2" name="Picture 0"/>
          <p:cNvPicPr>
            <a:picLocks noChangeAspect="1"/>
          </p:cNvPicPr>
          <p:nvPr/>
        </p:nvPicPr>
        <p:blipFill>
          <a:blip r:embed="rId3"/>
          <a:stretch>
            <a:fillRect/>
          </a:stretch>
        </p:blipFill>
        <p:spPr>
          <a:xfrm>
            <a:off x="4520565" y="708025"/>
            <a:ext cx="3758565" cy="3679190"/>
          </a:xfrm>
          <a:prstGeom prst="ellipse">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40"/>
          <p:cNvSpPr txBox="1">
            <a:spLocks noGrp="1"/>
          </p:cNvSpPr>
          <p:nvPr>
            <p:ph type="title"/>
          </p:nvPr>
        </p:nvSpPr>
        <p:spPr>
          <a:xfrm>
            <a:off x="720000" y="44137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3600"/>
              <a:t>Indications</a:t>
            </a:r>
          </a:p>
        </p:txBody>
      </p:sp>
      <p:sp>
        <p:nvSpPr>
          <p:cNvPr id="977" name="Google Shape;977;p40"/>
          <p:cNvSpPr txBox="1">
            <a:spLocks noGrp="1"/>
          </p:cNvSpPr>
          <p:nvPr>
            <p:ph type="subTitle" idx="1"/>
          </p:nvPr>
        </p:nvSpPr>
        <p:spPr>
          <a:xfrm>
            <a:off x="1240155" y="1553210"/>
            <a:ext cx="7740650" cy="3295015"/>
          </a:xfrm>
          <a:prstGeom prst="rect">
            <a:avLst/>
          </a:prstGeom>
        </p:spPr>
        <p:txBody>
          <a:bodyPr spcFirstLastPara="1" wrap="square" lIns="91425" tIns="91425" rIns="91425" bIns="91425" anchor="ctr" anchorCtr="0">
            <a:noAutofit/>
          </a:bodyPr>
          <a:lstStyle/>
          <a:p>
            <a:pPr algn="l" rtl="0"/>
            <a:r>
              <a:rPr lang="en-US" dirty="0">
                <a:sym typeface="+mn-ea"/>
              </a:rPr>
              <a:t>Two types of the vaccine : [ 2 doses ,(2-6 months) apart] .</a:t>
            </a:r>
            <a:endParaRPr lang="en-US" b="1" dirty="0"/>
          </a:p>
          <a:p>
            <a:pPr algn="l" rtl="0"/>
            <a:r>
              <a:rPr lang="en-US" dirty="0">
                <a:sym typeface="+mn-ea"/>
              </a:rPr>
              <a:t> </a:t>
            </a:r>
            <a:endParaRPr lang="en-US" dirty="0"/>
          </a:p>
          <a:p>
            <a:pPr algn="l" rtl="0"/>
            <a:endParaRPr lang="en-US" dirty="0"/>
          </a:p>
          <a:p>
            <a:pPr algn="l" rtl="0"/>
            <a:r>
              <a:rPr lang="en-US" dirty="0">
                <a:sym typeface="+mn-ea"/>
                <a:hlinkClick r:id="rId3">
                  <a:extLst>
                    <a:ext uri="{A12FA001-AC4F-418D-AE19-62706E023703}">
                      <ahyp:hlinkClr xmlns:ahyp="http://schemas.microsoft.com/office/drawing/2018/hyperlinkcolor" val="tx"/>
                    </a:ext>
                  </a:extLst>
                </a:hlinkClick>
              </a:rPr>
              <a:t>Zoster recombinant</a:t>
            </a:r>
            <a:r>
              <a:rPr lang="en-US" dirty="0">
                <a:sym typeface="+mn-ea"/>
              </a:rPr>
              <a:t> ( shingrix): Age 50 years or older.</a:t>
            </a:r>
          </a:p>
          <a:p>
            <a:pPr algn="l" rtl="0"/>
            <a:r>
              <a:rPr lang="en-US" dirty="0">
                <a:sym typeface="+mn-ea"/>
                <a:hlinkClick r:id="rId3">
                  <a:extLst>
                    <a:ext uri="{A12FA001-AC4F-418D-AE19-62706E023703}">
                      <ahyp:hlinkClr xmlns:ahyp="http://schemas.microsoft.com/office/drawing/2018/hyperlinkcolor" val="tx"/>
                    </a:ext>
                  </a:extLst>
                </a:hlinkClick>
              </a:rPr>
              <a:t>Zoster live</a:t>
            </a:r>
            <a:r>
              <a:rPr lang="en-US" dirty="0">
                <a:sym typeface="+mn-ea"/>
              </a:rPr>
              <a:t> ( zostavax) : Age 60 years or older.  </a:t>
            </a:r>
          </a:p>
          <a:p>
            <a:pPr algn="l" rtl="0"/>
            <a:endParaRPr lang="en-US" dirty="0"/>
          </a:p>
          <a:p>
            <a:pPr marL="342900" indent="-342900" algn="l" rtl="0">
              <a:buFontTx/>
              <a:buChar char="-"/>
            </a:pPr>
            <a:r>
              <a:rPr lang="en-US" i="1" u="sng" dirty="0">
                <a:sym typeface="+mn-ea"/>
              </a:rPr>
              <a:t>contraindicated</a:t>
            </a:r>
            <a:r>
              <a:rPr lang="en-US" dirty="0">
                <a:sym typeface="+mn-ea"/>
              </a:rPr>
              <a:t> in pregnancy and Severe immunocompromising conditions (including HIV infection with CD4 count &lt;200 cells/</a:t>
            </a:r>
            <a:r>
              <a:rPr lang="en-US" dirty="0" err="1">
                <a:sym typeface="+mn-ea"/>
              </a:rPr>
              <a:t>μL</a:t>
            </a:r>
            <a:r>
              <a:rPr lang="en-US" dirty="0">
                <a:sym typeface="+mn-ea"/>
              </a:rPr>
              <a:t>) </a:t>
            </a:r>
          </a:p>
        </p:txBody>
      </p:sp>
      <p:pic>
        <p:nvPicPr>
          <p:cNvPr id="4" name="Picture 3"/>
          <p:cNvPicPr>
            <a:picLocks noChangeAspect="1"/>
          </p:cNvPicPr>
          <p:nvPr/>
        </p:nvPicPr>
        <p:blipFill>
          <a:blip r:embed="rId4"/>
          <a:stretch>
            <a:fillRect/>
          </a:stretch>
        </p:blipFill>
        <p:spPr>
          <a:xfrm>
            <a:off x="6980302" y="335672"/>
            <a:ext cx="2084966" cy="189593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4" name="Text Box 3"/>
          <p:cNvSpPr txBox="1"/>
          <p:nvPr/>
        </p:nvSpPr>
        <p:spPr>
          <a:xfrm>
            <a:off x="398780" y="1632585"/>
            <a:ext cx="3829685" cy="2306955"/>
          </a:xfrm>
          <a:prstGeom prst="rect">
            <a:avLst/>
          </a:prstGeom>
          <a:noFill/>
        </p:spPr>
        <p:txBody>
          <a:bodyPr wrap="square" rtlCol="0">
            <a:spAutoFit/>
          </a:bodyPr>
          <a:lstStyle/>
          <a:p>
            <a:pPr algn="ctr"/>
            <a:r>
              <a:rPr lang="en-US" sz="4800" b="1" dirty="0">
                <a:latin typeface="Modern No. 20" panose="02070704070505020303" charset="0"/>
                <a:cs typeface="Modern No. 20" panose="02070704070505020303" charset="0"/>
                <a:sym typeface="+mn-ea"/>
              </a:rPr>
              <a:t>Meningococcal Vaccine</a:t>
            </a:r>
            <a:br>
              <a:rPr lang="en-US" sz="4800" b="1" dirty="0">
                <a:latin typeface="Modern No. 20" panose="02070704070505020303" charset="0"/>
                <a:cs typeface="Modern No. 20" panose="02070704070505020303" charset="0"/>
                <a:sym typeface="+mn-ea"/>
              </a:rPr>
            </a:br>
            <a:endParaRPr lang="en-US" sz="4800" b="1" dirty="0">
              <a:latin typeface="Modern No. 20" panose="02070704070505020303" charset="0"/>
              <a:cs typeface="Modern No. 20" panose="02070704070505020303" charset="0"/>
              <a:sym typeface="+mn-ea"/>
            </a:endParaRPr>
          </a:p>
        </p:txBody>
      </p:sp>
      <p:pic>
        <p:nvPicPr>
          <p:cNvPr id="2" name="Picture 0"/>
          <p:cNvPicPr>
            <a:picLocks noChangeAspect="1"/>
          </p:cNvPicPr>
          <p:nvPr/>
        </p:nvPicPr>
        <p:blipFill>
          <a:blip r:embed="rId3"/>
          <a:stretch>
            <a:fillRect/>
          </a:stretch>
        </p:blipFill>
        <p:spPr>
          <a:xfrm>
            <a:off x="4670425" y="789305"/>
            <a:ext cx="3667760" cy="3576955"/>
          </a:xfrm>
          <a:prstGeom prst="ellipse">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5"/>
        <p:cNvGrpSpPr/>
        <p:nvPr/>
      </p:nvGrpSpPr>
      <p:grpSpPr>
        <a:xfrm>
          <a:off x="0" y="0"/>
          <a:ext cx="0" cy="0"/>
          <a:chOff x="0" y="0"/>
          <a:chExt cx="0" cy="0"/>
        </a:xfrm>
      </p:grpSpPr>
      <p:sp>
        <p:nvSpPr>
          <p:cNvPr id="1047" name="Google Shape;1047;p41"/>
          <p:cNvSpPr txBox="1">
            <a:spLocks noGrp="1"/>
          </p:cNvSpPr>
          <p:nvPr>
            <p:ph type="subTitle" idx="1"/>
          </p:nvPr>
        </p:nvSpPr>
        <p:spPr>
          <a:xfrm>
            <a:off x="351790" y="1384300"/>
            <a:ext cx="6674485" cy="3145790"/>
          </a:xfrm>
          <a:prstGeom prst="rect">
            <a:avLst/>
          </a:prstGeom>
        </p:spPr>
        <p:txBody>
          <a:bodyPr spcFirstLastPara="1" wrap="square" lIns="91425" tIns="91425" rIns="91425" bIns="91425" anchor="ctr" anchorCtr="0">
            <a:noAutofit/>
          </a:bodyPr>
          <a:lstStyle/>
          <a:p>
            <a:pPr algn="l" rtl="0"/>
            <a:r>
              <a:rPr lang="en-US" b="1" dirty="0">
                <a:solidFill>
                  <a:schemeClr val="tx1"/>
                </a:solidFill>
                <a:latin typeface="Georgia" panose="02040502050405020303" charset="0"/>
                <a:cs typeface="Georgia" panose="02040502050405020303" charset="0"/>
                <a:sym typeface="+mn-ea"/>
              </a:rPr>
              <a:t>1- Anatomical or functional asplenia, including sickle cell disease, HIV infection, persistent complement component deficiency </a:t>
            </a:r>
            <a:endParaRPr lang="en-US" b="1" dirty="0">
              <a:solidFill>
                <a:schemeClr val="tx1"/>
              </a:solidFill>
              <a:latin typeface="Georgia" panose="02040502050405020303" charset="0"/>
              <a:cs typeface="Georgia" panose="02040502050405020303" charset="0"/>
            </a:endParaRPr>
          </a:p>
          <a:p>
            <a:pPr algn="l" rtl="0"/>
            <a:r>
              <a:rPr lang="en-US" b="1" dirty="0">
                <a:solidFill>
                  <a:schemeClr val="tx1"/>
                </a:solidFill>
                <a:latin typeface="Georgia" panose="02040502050405020303" charset="0"/>
                <a:cs typeface="Georgia" panose="02040502050405020303" charset="0"/>
                <a:sym typeface="+mn-ea"/>
              </a:rPr>
              <a:t>2- Travel in countries with hyper endemic or epidemic  meningococcal disease, microbiologists routinely exposed to </a:t>
            </a:r>
            <a:r>
              <a:rPr lang="en-US" b="1" i="1" dirty="0">
                <a:solidFill>
                  <a:schemeClr val="tx1"/>
                </a:solidFill>
                <a:latin typeface="Georgia" panose="02040502050405020303" charset="0"/>
                <a:cs typeface="Georgia" panose="02040502050405020303" charset="0"/>
                <a:sym typeface="+mn-ea"/>
              </a:rPr>
              <a:t>Neisseria meningitidis.</a:t>
            </a:r>
            <a:endParaRPr lang="en-US" b="1" i="1" dirty="0">
              <a:solidFill>
                <a:schemeClr val="tx1"/>
              </a:solidFill>
              <a:latin typeface="Georgia" panose="02040502050405020303" charset="0"/>
              <a:cs typeface="Georgia" panose="02040502050405020303" charset="0"/>
            </a:endParaRPr>
          </a:p>
          <a:p>
            <a:pPr algn="l" rtl="0"/>
            <a:r>
              <a:rPr lang="en-US" b="1" dirty="0">
                <a:solidFill>
                  <a:schemeClr val="tx1"/>
                </a:solidFill>
                <a:latin typeface="Georgia" panose="02040502050405020303" charset="0"/>
                <a:cs typeface="Georgia" panose="02040502050405020303" charset="0"/>
                <a:sym typeface="+mn-ea"/>
              </a:rPr>
              <a:t>3- First-year college students who live in residential housing (if not previously vaccinated at age 16 years or older) and military recruits.</a:t>
            </a:r>
          </a:p>
          <a:p>
            <a:pPr algn="l" rtl="0"/>
            <a:r>
              <a:rPr lang="en-US" altLang="ar-JO" b="1" dirty="0">
                <a:solidFill>
                  <a:schemeClr val="tx1"/>
                </a:solidFill>
                <a:latin typeface="Georgia" panose="02040502050405020303" charset="0"/>
                <a:cs typeface="Georgia" panose="02040502050405020303" charset="0"/>
              </a:rPr>
              <a:t>4-</a:t>
            </a:r>
            <a:r>
              <a:rPr lang="ar-JO" b="1" dirty="0">
                <a:solidFill>
                  <a:schemeClr val="tx1"/>
                </a:solidFill>
                <a:latin typeface="Georgia" panose="02040502050405020303" charset="0"/>
                <a:cs typeface="Georgia" panose="02040502050405020303" charset="0"/>
              </a:rPr>
              <a:t>Pregnancy: Delay MenB until after pregnancy unless at increased risk and vaccination benefits outweighs potential risks</a:t>
            </a:r>
          </a:p>
          <a:p>
            <a:pPr marL="0" lvl="0" indent="0" algn="r" rtl="0">
              <a:spcBef>
                <a:spcPts val="0"/>
              </a:spcBef>
              <a:spcAft>
                <a:spcPts val="0"/>
              </a:spcAft>
              <a:buClr>
                <a:srgbClr val="000057"/>
              </a:buClr>
              <a:buSzPts val="1100"/>
              <a:buFont typeface="Arial" panose="020B0604020202020204"/>
              <a:buNone/>
            </a:pPr>
            <a:endParaRPr lang="ar-JO" b="1" dirty="0">
              <a:solidFill>
                <a:schemeClr val="bg2"/>
              </a:solidFill>
              <a:latin typeface="Georgia" panose="02040502050405020303" charset="0"/>
              <a:cs typeface="Georgia" panose="02040502050405020303" charset="0"/>
            </a:endParaRPr>
          </a:p>
        </p:txBody>
      </p:sp>
      <p:sp>
        <p:nvSpPr>
          <p:cNvPr id="1046" name="Google Shape;1046;p41"/>
          <p:cNvSpPr txBox="1">
            <a:spLocks noGrp="1"/>
          </p:cNvSpPr>
          <p:nvPr>
            <p:ph type="title"/>
          </p:nvPr>
        </p:nvSpPr>
        <p:spPr>
          <a:xfrm>
            <a:off x="720000" y="4267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3600" dirty="0">
                <a:solidFill>
                  <a:schemeClr val="tx1"/>
                </a:solidFill>
              </a:rPr>
              <a:t>Indications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9546" y="1014000"/>
            <a:ext cx="4611950" cy="2554545"/>
          </a:xfrm>
          <a:prstGeom prst="rect">
            <a:avLst/>
          </a:prstGeom>
        </p:spPr>
        <p:txBody>
          <a:bodyPr wrap="square">
            <a:spAutoFit/>
          </a:bodyPr>
          <a:lstStyle/>
          <a:p>
            <a:r>
              <a:rPr lang="en-US" sz="3200" b="1" dirty="0">
                <a:latin typeface="Andalus" panose="02020603050405020304" pitchFamily="18" charset="-78"/>
                <a:cs typeface="Andalus" panose="02020603050405020304" pitchFamily="18" charset="-78"/>
              </a:rPr>
              <a:t>Recommended Adult Immunization Schedule for ages 19 years or older, </a:t>
            </a:r>
          </a:p>
          <a:p>
            <a:endParaRPr lang="en-US" sz="3200" b="1" dirty="0">
              <a:latin typeface="Andalus" panose="02020603050405020304" pitchFamily="18" charset="-78"/>
              <a:cs typeface="Andalus" panose="02020603050405020304" pitchFamily="18" charset="-78"/>
            </a:endParaRPr>
          </a:p>
          <a:p>
            <a:r>
              <a:rPr lang="en-US" sz="3200" b="1" dirty="0">
                <a:latin typeface="Andalus" panose="02020603050405020304" pitchFamily="18" charset="-78"/>
                <a:cs typeface="Andalus" panose="02020603050405020304" pitchFamily="18" charset="-78"/>
              </a:rPr>
              <a:t>United States, 2020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5" name="Picture 4"/>
          <p:cNvPicPr>
            <a:picLocks noChangeAspect="1"/>
          </p:cNvPicPr>
          <p:nvPr/>
        </p:nvPicPr>
        <p:blipFill rotWithShape="1">
          <a:blip r:embed="rId3"/>
          <a:srcRect r="583"/>
          <a:stretch>
            <a:fillRect/>
          </a:stretch>
        </p:blipFill>
        <p:spPr>
          <a:xfrm>
            <a:off x="0" y="9832"/>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571500"/>
            <a:ext cx="7620000" cy="4000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2711" y="631070"/>
            <a:ext cx="4292353" cy="3046988"/>
          </a:xfrm>
          <a:prstGeom prst="rect">
            <a:avLst/>
          </a:prstGeom>
        </p:spPr>
        <p:txBody>
          <a:bodyPr wrap="square">
            <a:spAutoFit/>
          </a:bodyPr>
          <a:lstStyle/>
          <a:p>
            <a:r>
              <a:rPr lang="en-US" sz="3200" b="1" dirty="0">
                <a:latin typeface="Andalus" panose="02020603050405020304" pitchFamily="18" charset="-78"/>
                <a:cs typeface="Andalus" panose="02020603050405020304" pitchFamily="18" charset="-78"/>
              </a:rPr>
              <a:t>Recommended Adult Immunization Schedule by Medical Condition and Other Indications,</a:t>
            </a:r>
          </a:p>
          <a:p>
            <a:endParaRPr lang="en-US" sz="3200" b="1" dirty="0">
              <a:latin typeface="Andalus" panose="02020603050405020304" pitchFamily="18" charset="-78"/>
              <a:cs typeface="Andalus" panose="02020603050405020304" pitchFamily="18" charset="-78"/>
            </a:endParaRPr>
          </a:p>
          <a:p>
            <a:r>
              <a:rPr lang="en-US" sz="3200" b="1" dirty="0">
                <a:latin typeface="Andalus" panose="02020603050405020304" pitchFamily="18" charset="-78"/>
                <a:cs typeface="Andalus" panose="02020603050405020304" pitchFamily="18" charset="-78"/>
              </a:rPr>
              <a:t> United States, 2020</a:t>
            </a:r>
            <a:endParaRPr lang="ar-JO" sz="3200" b="1" dirty="0">
              <a:latin typeface="Andalus" panose="02020603050405020304" pitchFamily="18" charset="-78"/>
              <a:cs typeface="Andalus" panose="02020603050405020304" pitchFamily="18" charset="-7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5" name="Picture 4"/>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40"/>
        <p:cNvGrpSpPr/>
        <p:nvPr/>
      </p:nvGrpSpPr>
      <p:grpSpPr>
        <a:xfrm>
          <a:off x="0" y="0"/>
          <a:ext cx="0" cy="0"/>
          <a:chOff x="0" y="0"/>
          <a:chExt cx="0" cy="0"/>
        </a:xfrm>
      </p:grpSpPr>
      <p:grpSp>
        <p:nvGrpSpPr>
          <p:cNvPr id="181" name="Group 180">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4672260"/>
            <a:ext cx="342900" cy="342900"/>
            <a:chOff x="11361456" y="6195813"/>
            <a:chExt cx="548640" cy="548640"/>
          </a:xfrm>
        </p:grpSpPr>
        <p:sp>
          <p:nvSpPr>
            <p:cNvPr id="182" name="Oval 181">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83" name="Oval 182">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 name="Title 1"/>
          <p:cNvSpPr>
            <a:spLocks noGrp="1"/>
          </p:cNvSpPr>
          <p:nvPr>
            <p:ph type="title"/>
          </p:nvPr>
        </p:nvSpPr>
        <p:spPr>
          <a:xfrm>
            <a:off x="802386" y="363474"/>
            <a:ext cx="7543800" cy="1207008"/>
          </a:xfrm>
        </p:spPr>
        <p:txBody>
          <a:bodyPr vert="horz" lIns="91440" tIns="45720" rIns="91440" bIns="45720" rtlCol="0" anchor="ctr">
            <a:normAutofit/>
          </a:bodyPr>
          <a:lstStyle/>
          <a:p>
            <a:pPr defTabSz="914400">
              <a:spcBef>
                <a:spcPct val="0"/>
              </a:spcBef>
            </a:pPr>
            <a:r>
              <a:rPr lang="en-US" sz="3800"/>
              <a:t>Thank you</a:t>
            </a:r>
            <a:br>
              <a:rPr lang="en-US" sz="3800"/>
            </a:br>
            <a:endParaRPr lang="en-US" sz="3800"/>
          </a:p>
        </p:txBody>
      </p:sp>
      <p:sp>
        <p:nvSpPr>
          <p:cNvPr id="185" name="Rectangle 184">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1509969"/>
            <a:ext cx="7543800" cy="6051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7" name="Title 1">
            <a:extLst>
              <a:ext uri="{FF2B5EF4-FFF2-40B4-BE49-F238E27FC236}">
                <a16:creationId xmlns:a16="http://schemas.microsoft.com/office/drawing/2014/main" id="{023922D4-76D7-B227-5615-8D7F5053257F}"/>
              </a:ext>
            </a:extLst>
          </p:cNvPr>
          <p:cNvGraphicFramePr/>
          <p:nvPr>
            <p:extLst>
              <p:ext uri="{D42A27DB-BD31-4B8C-83A1-F6EECF244321}">
                <p14:modId xmlns:p14="http://schemas.microsoft.com/office/powerpoint/2010/main" val="755333377"/>
              </p:ext>
            </p:extLst>
          </p:nvPr>
        </p:nvGraphicFramePr>
        <p:xfrm>
          <a:off x="802481" y="1789042"/>
          <a:ext cx="7543800" cy="27133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2"/>
        <p:cNvGrpSpPr/>
        <p:nvPr/>
      </p:nvGrpSpPr>
      <p:grpSpPr>
        <a:xfrm>
          <a:off x="0" y="0"/>
          <a:ext cx="0" cy="0"/>
          <a:chOff x="0" y="0"/>
          <a:chExt cx="0" cy="0"/>
        </a:xfrm>
      </p:grpSpPr>
      <p:sp>
        <p:nvSpPr>
          <p:cNvPr id="840" name="Rectangle 839">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010209"/>
            <a:ext cx="7667244" cy="6051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Rectangle 841">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3224772"/>
            <a:ext cx="7667244" cy="6051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Rectangle 843">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113584"/>
            <a:ext cx="7667244" cy="20574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46" name="Group 845">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3051692"/>
            <a:ext cx="810678" cy="810676"/>
            <a:chOff x="9685338" y="4460675"/>
            <a:chExt cx="1080904" cy="1080902"/>
          </a:xfrm>
        </p:grpSpPr>
        <p:sp>
          <p:nvSpPr>
            <p:cNvPr id="847" name="Oval 846">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848" name="Oval 847">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850" name="Rectangle 849">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4" name="Google Shape;834;p37"/>
          <p:cNvSpPr txBox="1">
            <a:spLocks noGrp="1"/>
          </p:cNvSpPr>
          <p:nvPr>
            <p:ph type="title"/>
          </p:nvPr>
        </p:nvSpPr>
        <p:spPr>
          <a:xfrm>
            <a:off x="788670" y="482601"/>
            <a:ext cx="7475220" cy="2694324"/>
          </a:xfrm>
          <a:prstGeom prst="rect">
            <a:avLst/>
          </a:prstGeom>
        </p:spPr>
        <p:txBody>
          <a:bodyPr spcFirstLastPara="1" vert="horz" lIns="91440" tIns="45720" rIns="91440" bIns="45720" rtlCol="0" anchor="ctr" anchorCtr="0">
            <a:normAutofit/>
          </a:bodyPr>
          <a:lstStyle/>
          <a:p>
            <a:pPr marL="0" lvl="0" indent="0" defTabSz="914400">
              <a:lnSpc>
                <a:spcPct val="80000"/>
              </a:lnSpc>
              <a:spcBef>
                <a:spcPct val="0"/>
              </a:spcBef>
              <a:spcAft>
                <a:spcPts val="0"/>
              </a:spcAft>
            </a:pPr>
            <a:r>
              <a:rPr lang="en-US" sz="9600" dirty="0">
                <a:blipFill dpi="0" rotWithShape="1">
                  <a:blip r:embed="rId5"/>
                  <a:srcRect/>
                  <a:tile tx="6350" ty="-127000" sx="65000" sy="64000" flip="none" algn="tl"/>
                </a:blipFill>
              </a:rPr>
              <a:t>Vaccination :</a:t>
            </a:r>
          </a:p>
        </p:txBody>
      </p:sp>
      <p:sp>
        <p:nvSpPr>
          <p:cNvPr id="852" name="Rectangle 851">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172187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4" name="Group 853">
            <a:extLst>
              <a:ext uri="{FF2B5EF4-FFF2-40B4-BE49-F238E27FC236}">
                <a16:creationId xmlns:a16="http://schemas.microsoft.com/office/drawing/2014/main" id="{9DCECFD5-4C30-4892-9FF0-540E17955A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3833622"/>
            <a:ext cx="810678" cy="810676"/>
            <a:chOff x="10245590" y="5111496"/>
            <a:chExt cx="1080904" cy="1080902"/>
          </a:xfrm>
        </p:grpSpPr>
        <p:sp>
          <p:nvSpPr>
            <p:cNvPr id="855" name="Oval 854">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5590" y="5111496"/>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56" name="Oval 855">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53681" y="5219586"/>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35" name="Google Shape;835;p37"/>
          <p:cNvSpPr txBox="1">
            <a:spLocks noGrp="1"/>
          </p:cNvSpPr>
          <p:nvPr>
            <p:ph type="subTitle" idx="1"/>
          </p:nvPr>
        </p:nvSpPr>
        <p:spPr>
          <a:xfrm>
            <a:off x="425391" y="2956357"/>
            <a:ext cx="5620871" cy="1916663"/>
          </a:xfrm>
          <a:prstGeom prst="rect">
            <a:avLst/>
          </a:prstGeom>
        </p:spPr>
        <p:txBody>
          <a:bodyPr spcFirstLastPara="1" wrap="square" lIns="91425" tIns="91425" rIns="91425" bIns="91425" anchor="t" anchorCtr="0">
            <a:noAutofit/>
          </a:bodyPr>
          <a:lstStyle/>
          <a:p>
            <a:pPr marL="0" lvl="0" indent="0">
              <a:spcAft>
                <a:spcPts val="600"/>
              </a:spcAft>
            </a:pPr>
            <a:r>
              <a:rPr lang="en-US" dirty="0"/>
              <a:t> </a:t>
            </a:r>
            <a:r>
              <a:rPr lang="en-US" dirty="0">
                <a:latin typeface="Arial Narrow" panose="020B0606020202030204" pitchFamily="34" charset="0"/>
              </a:rPr>
              <a:t>Is a simple, safe, and effective way of protecting people against harmful diseases, before they come into contact with them</a:t>
            </a:r>
          </a:p>
          <a:p>
            <a:pPr marL="0" lvl="0" indent="0">
              <a:spcAft>
                <a:spcPts val="600"/>
              </a:spcAft>
            </a:pPr>
            <a:endParaRPr lang="en-US" dirty="0">
              <a:latin typeface="Arial Narrow" panose="020B0606020202030204" pitchFamily="34" charset="0"/>
            </a:endParaRPr>
          </a:p>
          <a:p>
            <a:pPr marL="0" lvl="0" indent="0">
              <a:spcAft>
                <a:spcPts val="600"/>
              </a:spcAft>
            </a:pPr>
            <a:r>
              <a:rPr lang="en-US" dirty="0">
                <a:latin typeface="Arial Narrow" panose="020B0606020202030204" pitchFamily="34" charset="0"/>
              </a:rPr>
              <a:t> </a:t>
            </a:r>
            <a:r>
              <a:rPr lang="en-US" b="1" dirty="0">
                <a:latin typeface="Arial Narrow" panose="020B0606020202030204" pitchFamily="34" charset="0"/>
              </a:rPr>
              <a:t>Vaccines</a:t>
            </a:r>
            <a:r>
              <a:rPr lang="en-US" dirty="0">
                <a:latin typeface="Arial Narrow" panose="020B0606020202030204" pitchFamily="34" charset="0"/>
              </a:rPr>
              <a:t> contain a microorganism or virus in a weakened, live or killed state, or proteins or toxins from the organism.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Title 2"/>
          <p:cNvSpPr>
            <a:spLocks noGrp="1"/>
          </p:cNvSpPr>
          <p:nvPr>
            <p:ph type="title" idx="2"/>
          </p:nvPr>
        </p:nvSpPr>
        <p:spPr/>
        <p:txBody>
          <a:bodyPr/>
          <a:lstStyle/>
          <a:p>
            <a:endParaRPr lang="ar-JO"/>
          </a:p>
        </p:txBody>
      </p:sp>
      <p:sp>
        <p:nvSpPr>
          <p:cNvPr id="4" name="Subtitle 3"/>
          <p:cNvSpPr>
            <a:spLocks noGrp="1"/>
          </p:cNvSpPr>
          <p:nvPr>
            <p:ph type="subTitle" idx="1"/>
          </p:nvPr>
        </p:nvSpPr>
        <p:spPr/>
        <p:txBody>
          <a:bodyPr/>
          <a:lstStyle/>
          <a:p>
            <a:endParaRPr lang="ar-JO"/>
          </a:p>
        </p:txBody>
      </p:sp>
      <p:pic>
        <p:nvPicPr>
          <p:cNvPr id="5" name="Picture 4"/>
          <p:cNvPicPr>
            <a:picLocks noChangeAspect="1"/>
          </p:cNvPicPr>
          <p:nvPr/>
        </p:nvPicPr>
        <p:blipFill rotWithShape="1">
          <a:blip r:embed="rId2"/>
          <a:srcRect t="2934"/>
          <a:stretch>
            <a:fillRect/>
          </a:stretch>
        </p:blipFill>
        <p:spPr>
          <a:xfrm>
            <a:off x="0" y="0"/>
            <a:ext cx="9144000" cy="5143500"/>
          </a:xfrm>
          <a:prstGeom prst="rect">
            <a:avLst/>
          </a:prstGeom>
        </p:spPr>
      </p:pic>
      <p:sp>
        <p:nvSpPr>
          <p:cNvPr id="6" name="Rectangle 5"/>
          <p:cNvSpPr/>
          <p:nvPr/>
        </p:nvSpPr>
        <p:spPr>
          <a:xfrm>
            <a:off x="6071385" y="2156251"/>
            <a:ext cx="3356255" cy="830997"/>
          </a:xfrm>
          <a:prstGeom prst="rect">
            <a:avLst/>
          </a:prstGeom>
        </p:spPr>
        <p:txBody>
          <a:bodyPr wrap="square">
            <a:spAutoFit/>
          </a:bodyPr>
          <a:lstStyle/>
          <a:p>
            <a:r>
              <a:rPr lang="en-US" sz="2400" b="1" dirty="0">
                <a:solidFill>
                  <a:schemeClr val="bg1"/>
                </a:solidFill>
                <a:latin typeface="Andalus" panose="02020603050405020304" pitchFamily="18" charset="-78"/>
                <a:cs typeface="Andalus" panose="02020603050405020304" pitchFamily="18" charset="-78"/>
              </a:rPr>
              <a:t>Vaccines in the Adult </a:t>
            </a:r>
          </a:p>
          <a:p>
            <a:r>
              <a:rPr lang="en-US" sz="2400" b="1" dirty="0">
                <a:solidFill>
                  <a:schemeClr val="bg1"/>
                </a:solidFill>
                <a:latin typeface="Andalus" panose="02020603050405020304" pitchFamily="18" charset="-78"/>
                <a:cs typeface="Andalus" panose="02020603050405020304" pitchFamily="18" charset="-78"/>
              </a:rPr>
              <a:t>Immunization Schedule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28" name="Google Shape;828;p36"/>
          <p:cNvSpPr txBox="1">
            <a:spLocks noGrp="1"/>
          </p:cNvSpPr>
          <p:nvPr>
            <p:ph type="subTitle" idx="1"/>
          </p:nvPr>
        </p:nvSpPr>
        <p:spPr>
          <a:xfrm>
            <a:off x="187972" y="2320596"/>
            <a:ext cx="5265818" cy="628639"/>
          </a:xfrm>
          <a:prstGeom prst="rect">
            <a:avLst/>
          </a:prstGeom>
        </p:spPr>
        <p:txBody>
          <a:bodyPr spcFirstLastPara="1" wrap="square" lIns="91425" tIns="91425" rIns="91425" bIns="91425" anchor="ctr" anchorCtr="0">
            <a:noAutofit/>
          </a:bodyPr>
          <a:lstStyle/>
          <a:p>
            <a:r>
              <a:rPr lang="en-US" sz="8000" b="1" dirty="0">
                <a:latin typeface="Andalus" panose="02020603050405020304" pitchFamily="18" charset="-78"/>
                <a:cs typeface="Andalus" panose="02020603050405020304" pitchFamily="18" charset="-78"/>
              </a:rPr>
              <a:t>Hepatitis A vaccine</a:t>
            </a:r>
            <a:endParaRPr sz="8000" b="1" dirty="0">
              <a:latin typeface="Andalus" panose="02020603050405020304" pitchFamily="18" charset="-78"/>
              <a:cs typeface="Andalus" panose="02020603050405020304" pitchFamily="18" charset="-78"/>
            </a:endParaRPr>
          </a:p>
        </p:txBody>
      </p:sp>
      <p:pic>
        <p:nvPicPr>
          <p:cNvPr id="3" name="Picture 2"/>
          <p:cNvPicPr>
            <a:picLocks noChangeAspect="1"/>
          </p:cNvPicPr>
          <p:nvPr/>
        </p:nvPicPr>
        <p:blipFill>
          <a:blip r:embed="rId3"/>
          <a:stretch>
            <a:fillRect/>
          </a:stretch>
        </p:blipFill>
        <p:spPr>
          <a:xfrm>
            <a:off x="5284161" y="814756"/>
            <a:ext cx="3324717" cy="3324717"/>
          </a:xfrm>
          <a:prstGeom prst="ellipse">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43949" y="527582"/>
            <a:ext cx="5804471" cy="4431983"/>
          </a:xfrm>
          <a:prstGeom prst="rect">
            <a:avLst/>
          </a:prstGeom>
        </p:spPr>
        <p:txBody>
          <a:bodyPr wrap="square">
            <a:spAutoFit/>
          </a:bodyPr>
          <a:lstStyle/>
          <a:p>
            <a:endParaRPr lang="en-US" sz="2400" b="1" dirty="0">
              <a:solidFill>
                <a:schemeClr val="bg2"/>
              </a:solidFill>
              <a:latin typeface="Andalus" panose="02020603050405020304" pitchFamily="18" charset="-78"/>
              <a:cs typeface="Andalus" panose="02020603050405020304" pitchFamily="18" charset="-78"/>
            </a:endParaRPr>
          </a:p>
          <a:p>
            <a:r>
              <a:rPr lang="en-US" sz="2400" b="1" dirty="0">
                <a:latin typeface="Andalus" panose="02020603050405020304" pitchFamily="18" charset="-78"/>
                <a:cs typeface="Andalus" panose="02020603050405020304" pitchFamily="18" charset="-78"/>
              </a:rPr>
              <a:t>At risk for hepatitis A virus infection: </a:t>
            </a:r>
            <a:endParaRPr lang="en-US" sz="1800" dirty="0">
              <a:latin typeface="Andalus" panose="02020603050405020304" pitchFamily="18" charset="-78"/>
              <a:cs typeface="Andalus" panose="02020603050405020304" pitchFamily="18" charset="-78"/>
            </a:endParaRPr>
          </a:p>
          <a:p>
            <a:r>
              <a:rPr lang="en-US" sz="1800" dirty="0">
                <a:solidFill>
                  <a:schemeClr val="bg1"/>
                </a:solidFill>
                <a:latin typeface="Andalus" panose="02020603050405020304" pitchFamily="18" charset="-78"/>
                <a:cs typeface="Andalus" panose="02020603050405020304" pitchFamily="18" charset="-78"/>
              </a:rPr>
              <a:t>1- Chronic liver disease</a:t>
            </a:r>
          </a:p>
          <a:p>
            <a:endParaRPr lang="en-US" sz="1800" dirty="0">
              <a:solidFill>
                <a:schemeClr val="bg1"/>
              </a:solidFill>
              <a:latin typeface="Andalus" panose="02020603050405020304" pitchFamily="18" charset="-78"/>
              <a:cs typeface="Andalus" panose="02020603050405020304" pitchFamily="18" charset="-78"/>
            </a:endParaRPr>
          </a:p>
          <a:p>
            <a:r>
              <a:rPr lang="en-US" sz="1800" dirty="0">
                <a:solidFill>
                  <a:schemeClr val="bg1"/>
                </a:solidFill>
                <a:latin typeface="Andalus" panose="02020603050405020304" pitchFamily="18" charset="-78"/>
                <a:cs typeface="Andalus" panose="02020603050405020304" pitchFamily="18" charset="-78"/>
              </a:rPr>
              <a:t>2- Work with hepatitis A virus in research laboratory</a:t>
            </a:r>
          </a:p>
          <a:p>
            <a:endParaRPr lang="en-US" sz="1800" dirty="0">
              <a:solidFill>
                <a:schemeClr val="bg1"/>
              </a:solidFill>
              <a:latin typeface="Andalus" panose="02020603050405020304" pitchFamily="18" charset="-78"/>
              <a:cs typeface="Andalus" panose="02020603050405020304" pitchFamily="18" charset="-78"/>
            </a:endParaRPr>
          </a:p>
          <a:p>
            <a:r>
              <a:rPr lang="en-US" sz="1800" dirty="0">
                <a:solidFill>
                  <a:schemeClr val="bg1"/>
                </a:solidFill>
                <a:latin typeface="Andalus" panose="02020603050405020304" pitchFamily="18" charset="-78"/>
                <a:cs typeface="Andalus" panose="02020603050405020304" pitchFamily="18" charset="-78"/>
              </a:rPr>
              <a:t>3-</a:t>
            </a:r>
            <a:r>
              <a:rPr lang="en-US" sz="1800" dirty="0"/>
              <a:t> </a:t>
            </a:r>
            <a:r>
              <a:rPr lang="en-US" sz="1800" dirty="0">
                <a:solidFill>
                  <a:schemeClr val="bg1"/>
                </a:solidFill>
                <a:latin typeface="Andalus" panose="02020603050405020304" pitchFamily="18" charset="-78"/>
                <a:cs typeface="Andalus" panose="02020603050405020304" pitchFamily="18" charset="-78"/>
              </a:rPr>
              <a:t>Travel in countries with high or intermediate endemic hepatitis A</a:t>
            </a:r>
          </a:p>
          <a:p>
            <a:endParaRPr lang="en-US" sz="1800" dirty="0">
              <a:solidFill>
                <a:schemeClr val="bg1"/>
              </a:solidFill>
              <a:latin typeface="Andalus" panose="02020603050405020304" pitchFamily="18" charset="-78"/>
              <a:cs typeface="Andalus" panose="02020603050405020304" pitchFamily="18" charset="-78"/>
            </a:endParaRPr>
          </a:p>
          <a:p>
            <a:r>
              <a:rPr lang="en-US" sz="1800" dirty="0">
                <a:solidFill>
                  <a:schemeClr val="bg1"/>
                </a:solidFill>
                <a:latin typeface="Andalus" panose="02020603050405020304" pitchFamily="18" charset="-78"/>
                <a:cs typeface="Andalus" panose="02020603050405020304" pitchFamily="18" charset="-78"/>
              </a:rPr>
              <a:t>4-Pregnancy if at risk for infection or severe outcome from infection during pregnancy </a:t>
            </a:r>
          </a:p>
          <a:p>
            <a:endParaRPr lang="en-US" sz="1800" dirty="0">
              <a:solidFill>
                <a:schemeClr val="bg1"/>
              </a:solidFill>
              <a:latin typeface="Andalus" panose="02020603050405020304" pitchFamily="18" charset="-78"/>
              <a:cs typeface="Andalus" panose="02020603050405020304" pitchFamily="18" charset="-78"/>
            </a:endParaRPr>
          </a:p>
          <a:p>
            <a:r>
              <a:rPr lang="en-US" sz="1800" dirty="0">
                <a:solidFill>
                  <a:schemeClr val="bg1"/>
                </a:solidFill>
                <a:latin typeface="Andalus" panose="02020603050405020304" pitchFamily="18" charset="-78"/>
                <a:cs typeface="Andalus" panose="02020603050405020304" pitchFamily="18" charset="-78"/>
              </a:rPr>
              <a:t>5-HIV infection </a:t>
            </a:r>
          </a:p>
          <a:p>
            <a:endParaRPr lang="en-US" dirty="0"/>
          </a:p>
          <a:p>
            <a:endParaRPr lang="en-US" dirty="0">
              <a:solidFill>
                <a:srgbClr val="FFCC00"/>
              </a:solidFill>
            </a:endParaRPr>
          </a:p>
        </p:txBody>
      </p:sp>
      <p:sp>
        <p:nvSpPr>
          <p:cNvPr id="8" name="TextBox 7"/>
          <p:cNvSpPr txBox="1"/>
          <p:nvPr/>
        </p:nvSpPr>
        <p:spPr>
          <a:xfrm>
            <a:off x="488052" y="1674881"/>
            <a:ext cx="8311999" cy="3200876"/>
          </a:xfrm>
          <a:prstGeom prst="rect">
            <a:avLst/>
          </a:prstGeom>
          <a:noFill/>
        </p:spPr>
        <p:txBody>
          <a:bodyPr wrap="square" rtlCol="1">
            <a:spAutoFit/>
          </a:bodyPr>
          <a:lstStyle/>
          <a:p>
            <a:r>
              <a:rPr lang="en-US" sz="1600" dirty="0">
                <a:solidFill>
                  <a:schemeClr val="tx1"/>
                </a:solidFill>
              </a:rPr>
              <a:t>Hepatitis A vaccine is used to prevent hepatitis :a type of liver disease  that is caused by the hepatitis A virus (HAV).</a:t>
            </a:r>
          </a:p>
          <a:p>
            <a:endParaRPr lang="en-US" sz="1600" dirty="0">
              <a:solidFill>
                <a:schemeClr val="tx1"/>
              </a:solidFill>
            </a:endParaRPr>
          </a:p>
          <a:p>
            <a:r>
              <a:rPr lang="en-US" sz="1600" dirty="0">
                <a:solidFill>
                  <a:schemeClr val="tx1"/>
                </a:solidFill>
              </a:rPr>
              <a:t>is usually spread when a person ingests fecal matter from contact with food, drinks, or objects which have been contaminated by feces or stool of an HAV-infected person. </a:t>
            </a:r>
          </a:p>
          <a:p>
            <a:endParaRPr lang="en-US" sz="1600" dirty="0">
              <a:solidFill>
                <a:schemeClr val="tx1"/>
              </a:solidFill>
            </a:endParaRPr>
          </a:p>
          <a:p>
            <a:r>
              <a:rPr lang="en-US" sz="1600" dirty="0">
                <a:solidFill>
                  <a:schemeClr val="tx1"/>
                </a:solidFill>
              </a:rPr>
              <a:t>can be mild with no symptoms or a serious illness that can rarely cause liver failure and death. </a:t>
            </a:r>
          </a:p>
          <a:p>
            <a:endParaRPr lang="en-US" sz="1600" dirty="0">
              <a:solidFill>
                <a:schemeClr val="tx1"/>
              </a:solidFill>
            </a:endParaRPr>
          </a:p>
          <a:p>
            <a:endParaRPr lang="en-US" sz="1600" dirty="0">
              <a:solidFill>
                <a:schemeClr val="tx1"/>
              </a:solidFill>
            </a:endParaRPr>
          </a:p>
          <a:p>
            <a:r>
              <a:rPr lang="en-US" sz="1600" dirty="0">
                <a:solidFill>
                  <a:schemeClr val="tx1"/>
                </a:solidFill>
              </a:rPr>
              <a:t>Getting vaccinated against the hepatitis A virus is the best way to prevent these problems. </a:t>
            </a:r>
          </a:p>
          <a:p>
            <a:endParaRPr lang="ar-JO" sz="1000" dirty="0">
              <a:solidFill>
                <a:srgbClr val="381E43"/>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34</TotalTime>
  <Words>3203</Words>
  <Application>Microsoft Office PowerPoint</Application>
  <PresentationFormat>On-screen Show (16:9)</PresentationFormat>
  <Paragraphs>262</Paragraphs>
  <Slides>42</Slides>
  <Notes>39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42</vt:i4>
      </vt:variant>
    </vt:vector>
  </HeadingPairs>
  <TitlesOfParts>
    <vt:vector size="61" baseType="lpstr">
      <vt:lpstr>Modern No. 20</vt:lpstr>
      <vt:lpstr>Tw Cen MT Condensed</vt:lpstr>
      <vt:lpstr>Sansita</vt:lpstr>
      <vt:lpstr>Rockwell Condensed</vt:lpstr>
      <vt:lpstr>Arial</vt:lpstr>
      <vt:lpstr>Georgia</vt:lpstr>
      <vt:lpstr>Arial Narrow</vt:lpstr>
      <vt:lpstr>Wingdings</vt:lpstr>
      <vt:lpstr>Sitka Display</vt:lpstr>
      <vt:lpstr>Sansita ExtraBold</vt:lpstr>
      <vt:lpstr>Abel</vt:lpstr>
      <vt:lpstr>Helvetica</vt:lpstr>
      <vt:lpstr>Rubik</vt:lpstr>
      <vt:lpstr>Tw Cen MT</vt:lpstr>
      <vt:lpstr>Andalus</vt:lpstr>
      <vt:lpstr>Calibri</vt:lpstr>
      <vt:lpstr>Rockwell</vt:lpstr>
      <vt:lpstr>Rockwell Extra Bold</vt:lpstr>
      <vt:lpstr>Wood Type</vt:lpstr>
      <vt:lpstr>immunization</vt:lpstr>
      <vt:lpstr>Immunization</vt:lpstr>
      <vt:lpstr>PowerPoint Presentation</vt:lpstr>
      <vt:lpstr>PowerPoint Presentation</vt:lpstr>
      <vt:lpstr>Vaccination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Indications</vt:lpstr>
      <vt:lpstr>Contraindications</vt:lpstr>
      <vt:lpstr>PowerPoint Presentation</vt:lpstr>
      <vt:lpstr>Indications</vt:lpstr>
      <vt:lpstr>PowerPoint Presentation</vt:lpstr>
      <vt:lpstr>Routine vaccination</vt:lpstr>
      <vt:lpstr>Special situations</vt:lpstr>
      <vt:lpstr>PowerPoint Presentation</vt:lpstr>
      <vt:lpstr>Indications</vt:lpstr>
      <vt:lpstr>PowerPoint Presentation</vt:lpstr>
      <vt:lpstr>Indications</vt:lpstr>
      <vt:lpstr>PowerPoint Presentation</vt:lpstr>
      <vt:lpstr>Indications</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Adult  vaccinations </dc:title>
  <dc:creator/>
  <cp:lastModifiedBy>othmanali197@gmail.com</cp:lastModifiedBy>
  <cp:revision>71</cp:revision>
  <dcterms:created xsi:type="dcterms:W3CDTF">2020-10-18T06:54:27Z</dcterms:created>
  <dcterms:modified xsi:type="dcterms:W3CDTF">2022-08-01T07:28:32Z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1033-11.2.0.9669</vt:lpwstr>
  </property>
</Properties>
</file>