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1" r:id="rId13"/>
    <p:sldId id="267" r:id="rId14"/>
    <p:sldId id="272" r:id="rId15"/>
    <p:sldId id="273" r:id="rId16"/>
    <p:sldId id="274" r:id="rId17"/>
    <p:sldId id="280" r:id="rId18"/>
    <p:sldId id="275" r:id="rId19"/>
    <p:sldId id="276" r:id="rId20"/>
    <p:sldId id="277" r:id="rId21"/>
    <p:sldId id="278" r:id="rId22"/>
    <p:sldId id="268" r:id="rId23"/>
    <p:sldId id="279" r:id="rId24"/>
    <p:sldId id="269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9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F2E4F-B9F5-F6F7-747F-CDAF41543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B7155-3277-82ED-1F00-AB76A0068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4B1CB-B673-DFD6-ACC5-018ED3A13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07D-5277-4168-A286-A44F67EA831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782AB-6807-FFE2-4D6D-F228844D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75B7F-82EA-B397-A58B-DBC76A50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8C0E-BB07-43D2-8596-F6742322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6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DEFA-F9B7-1307-6419-10286E50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8090E-7265-FBB4-DCD1-952F42D3A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618E9-4AAB-89FF-81FC-54C7B317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07D-5277-4168-A286-A44F67EA831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39A80-A032-4AAE-8616-31304DD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FB5E5-3E20-AC59-D87F-6E20B65E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8C0E-BB07-43D2-8596-F6742322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8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AB12E-A9ED-A21A-FFFA-409210616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9E087-D90D-A766-E170-407512834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3B02-131B-CA09-BF02-17079967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07D-5277-4168-A286-A44F67EA831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EBA1-D840-BD84-600D-09B5FC6C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CA076-8086-9B85-4144-276503F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8C0E-BB07-43D2-8596-F6742322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CD21-DF1A-7580-2A4B-E130D561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8045-A8A4-99B7-EA01-8FC1EFD2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E05C5-9965-8F3C-6439-016AF536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07D-5277-4168-A286-A44F67EA831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CADE3-61BE-4116-A65E-EB79B4E9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7EFA-931F-4D75-309A-3C471D0F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8C0E-BB07-43D2-8596-F6742322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D5EA-65AE-5782-ED96-90693D7A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78620-344B-7E96-476E-D51C2D29D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ACCD9-8B8C-0553-75AE-35211CF4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07D-5277-4168-A286-A44F67EA831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D7322-5A59-9193-BA09-B80D77A1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7E88C-22E7-77FA-EA08-1D2B439A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8C0E-BB07-43D2-8596-F6742322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E9DE4-F658-8BB0-5694-96A4AA85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F6CAB-0A94-F85C-9C19-8CCE25C8A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26F81-C8A8-01A6-4DA5-CC04DF4D9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5A9FD-BA93-7FF1-B8D3-B12F39F8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07D-5277-4168-A286-A44F67EA831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0573C-A037-70BA-A93C-544E1294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F580-C606-D903-A0EF-9D5410CC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8C0E-BB07-43D2-8596-F6742322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B7F5-C0E6-4718-4C01-8E8C59C2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21A35-D35C-5732-2923-3D67863FA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BB86C-A05B-33EF-5D61-897D82D59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41C45-6979-E49B-BCB3-C32C9DB54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E547F-91EC-7B38-7D2A-7D0C53B17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847AB-E03E-27E7-984E-D5E7F27B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07D-5277-4168-A286-A44F67EA831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EDA50-D9D6-1436-64D2-0507703D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8BBF1-5761-6DC1-3BD5-55B4F1B8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8C0E-BB07-43D2-8596-F6742322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9D55-1708-867A-E048-E25016DA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952E5-14AB-B8DC-3D9D-0A6B443A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07D-5277-4168-A286-A44F67EA831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E368E-DD20-C379-09CE-472C77FE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1AA18-E8A3-5078-4498-3F7F8F61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8C0E-BB07-43D2-8596-F6742322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01C8B-97EF-700A-0653-3FBE1312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07D-5277-4168-A286-A44F67EA831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C31DF-198A-E603-E342-394F2B5C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748FF-7837-0C5A-FC80-8A1B5748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8C0E-BB07-43D2-8596-F6742322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0F8A-7B15-5643-19FF-85DF535E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6D2B-6FAE-B2CE-4053-920FA329A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4F0B7-6F9C-5C96-16EC-2218738E7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B6984-2DEC-8B25-8670-9602B866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07D-5277-4168-A286-A44F67EA831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A454B-0387-0084-B005-212862C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1D4F8-B619-6059-4036-9565FB7C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8C0E-BB07-43D2-8596-F6742322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7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0332-AEAB-9949-88EE-40E11F8B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08A0C8-F461-133C-AC4E-B2FDFF70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70850-8AF0-084C-03F3-209676DBF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A5171-3324-4809-93E8-332785F8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007D-5277-4168-A286-A44F67EA831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0574C-DA24-865B-54FB-4AC3012C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8A49F-5A85-1FEE-87CE-14532AB1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8C0E-BB07-43D2-8596-F6742322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0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11C1-4CCC-B29C-480C-CD95A25B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6E325-3160-D028-4B0D-E46DABA2F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A1DA0-F184-22A5-5494-63330F892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007D-5277-4168-A286-A44F67EA831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C9B2E-C957-98C1-9B58-B2EC28A10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89BED-AFDC-9451-59D4-FFC85ADA2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8C0E-BB07-43D2-8596-F6742322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E7F9-FD52-8768-B399-7796B6998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9493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BrandingSans-Bold"/>
              </a:rPr>
              <a:t>Neonatal Intestinal Obstruction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DF6F4-CC3C-BA33-3B47-0BAAD4129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672" y="2104778"/>
            <a:ext cx="9144000" cy="2648444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z="2400" i="1" dirty="0">
              <a:latin typeface="Bernard MT Condensed" pitchFamily="18" charset="0"/>
            </a:endParaRPr>
          </a:p>
          <a:p>
            <a:pPr algn="ctr"/>
            <a:endParaRPr lang="en-US" i="1" dirty="0">
              <a:latin typeface="Bernard MT Condensed" pitchFamily="18" charset="0"/>
            </a:endParaRPr>
          </a:p>
          <a:p>
            <a:pPr algn="ctr"/>
            <a:endParaRPr lang="en-US" sz="2400" i="1" dirty="0">
              <a:latin typeface="Bernard MT Condensed" pitchFamily="18" charset="0"/>
            </a:endParaRPr>
          </a:p>
          <a:p>
            <a:pPr algn="ctr"/>
            <a:endParaRPr lang="en-US" sz="2400" i="1" dirty="0">
              <a:latin typeface="Bernard MT Condensed" pitchFamily="18" charset="0"/>
            </a:endParaRPr>
          </a:p>
          <a:p>
            <a:pPr algn="ctr"/>
            <a:endParaRPr lang="en-US" sz="2400" i="1" dirty="0">
              <a:latin typeface="Bernard MT Condensed" pitchFamily="18" charset="0"/>
            </a:endParaRPr>
          </a:p>
          <a:p>
            <a:pPr algn="ctr"/>
            <a:r>
              <a:rPr lang="en-US" sz="2400" i="1" dirty="0">
                <a:latin typeface="Bernard MT Condensed" pitchFamily="18" charset="0"/>
              </a:rPr>
              <a:t>Ahmad Oudeh MD, FACS</a:t>
            </a:r>
          </a:p>
          <a:p>
            <a:pPr algn="ctr"/>
            <a:r>
              <a:rPr lang="en-US" sz="2400" i="1" dirty="0">
                <a:latin typeface="Bernard MT Condensed" pitchFamily="18" charset="0"/>
              </a:rPr>
              <a:t>Assistant Professor of Pediatric Surgery</a:t>
            </a:r>
          </a:p>
          <a:p>
            <a:pPr algn="ctr"/>
            <a:r>
              <a:rPr lang="en-US" sz="2400" i="1" dirty="0">
                <a:latin typeface="Bernard MT Condensed" pitchFamily="18" charset="0"/>
              </a:rPr>
              <a:t>School of Medicine, </a:t>
            </a:r>
            <a:r>
              <a:rPr lang="en-US" sz="2400" i="1" dirty="0" err="1">
                <a:latin typeface="Bernard MT Condensed" pitchFamily="18" charset="0"/>
              </a:rPr>
              <a:t>Mutah</a:t>
            </a:r>
            <a:r>
              <a:rPr lang="en-US" sz="2400" i="1" dirty="0">
                <a:latin typeface="Bernard MT Condensed" pitchFamily="18" charset="0"/>
              </a:rPr>
              <a:t> University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525EC-87CB-3D19-31CB-79E7067C9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85" y="2897681"/>
            <a:ext cx="1933575" cy="209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00936D-F303-50DD-A11E-FEC32E343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78" y="2897681"/>
            <a:ext cx="2762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E811-C32D-4611-1F0C-0F796ABD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4D01-ADBC-8CEE-3E16-CD9B376A7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spc="114" dirty="0">
                <a:latin typeface="Tahoma"/>
                <a:cs typeface="Tahoma"/>
              </a:rPr>
              <a:t>A</a:t>
            </a:r>
            <a:r>
              <a:rPr lang="en-US" sz="2800" b="1" spc="100" dirty="0">
                <a:latin typeface="Tahoma"/>
                <a:cs typeface="Tahoma"/>
              </a:rPr>
              <a:t>b</a:t>
            </a:r>
            <a:r>
              <a:rPr lang="en-US" sz="2800" b="1" spc="75" dirty="0">
                <a:latin typeface="Tahoma"/>
                <a:cs typeface="Tahoma"/>
              </a:rPr>
              <a:t>d</a:t>
            </a:r>
            <a:r>
              <a:rPr lang="en-US" sz="2800" b="1" spc="55" dirty="0">
                <a:latin typeface="Tahoma"/>
                <a:cs typeface="Tahoma"/>
              </a:rPr>
              <a:t>o</a:t>
            </a:r>
            <a:r>
              <a:rPr lang="en-US" sz="2800" b="1" spc="-30" dirty="0">
                <a:latin typeface="Tahoma"/>
                <a:cs typeface="Tahoma"/>
              </a:rPr>
              <a:t>m</a:t>
            </a:r>
            <a:r>
              <a:rPr lang="en-US" sz="2800" b="1" spc="-130" dirty="0">
                <a:latin typeface="Tahoma"/>
                <a:cs typeface="Tahoma"/>
              </a:rPr>
              <a:t>in</a:t>
            </a:r>
            <a:r>
              <a:rPr lang="en-US" sz="2800" b="1" spc="155" dirty="0">
                <a:latin typeface="Tahoma"/>
                <a:cs typeface="Tahoma"/>
              </a:rPr>
              <a:t>a</a:t>
            </a:r>
            <a:r>
              <a:rPr lang="en-US" sz="2800" b="1" spc="-165" dirty="0">
                <a:latin typeface="Tahoma"/>
                <a:cs typeface="Tahoma"/>
              </a:rPr>
              <a:t>l</a:t>
            </a:r>
            <a:r>
              <a:rPr lang="en-US" sz="2800" b="1" spc="-30" dirty="0">
                <a:latin typeface="Tahoma"/>
                <a:cs typeface="Tahoma"/>
              </a:rPr>
              <a:t> </a:t>
            </a:r>
            <a:r>
              <a:rPr lang="en-US" sz="2800" b="1" spc="120" dirty="0">
                <a:latin typeface="Tahoma"/>
                <a:cs typeface="Tahoma"/>
              </a:rPr>
              <a:t>e</a:t>
            </a:r>
            <a:r>
              <a:rPr lang="en-US" sz="2800" b="1" spc="-125" dirty="0">
                <a:latin typeface="Tahoma"/>
                <a:cs typeface="Tahoma"/>
              </a:rPr>
              <a:t>x</a:t>
            </a:r>
            <a:r>
              <a:rPr lang="en-US" sz="2800" b="1" spc="75" dirty="0">
                <a:latin typeface="Tahoma"/>
                <a:cs typeface="Tahoma"/>
              </a:rPr>
              <a:t>p</a:t>
            </a:r>
            <a:r>
              <a:rPr lang="en-US" sz="2800" b="1" spc="-30" dirty="0">
                <a:latin typeface="Tahoma"/>
                <a:cs typeface="Tahoma"/>
              </a:rPr>
              <a:t>l</a:t>
            </a:r>
            <a:r>
              <a:rPr lang="en-US" sz="2800" b="1" spc="-70" dirty="0">
                <a:latin typeface="Tahoma"/>
                <a:cs typeface="Tahoma"/>
              </a:rPr>
              <a:t>o</a:t>
            </a:r>
            <a:r>
              <a:rPr lang="en-US" sz="2800" b="1" spc="-290" dirty="0">
                <a:latin typeface="Tahoma"/>
                <a:cs typeface="Tahoma"/>
              </a:rPr>
              <a:t>r</a:t>
            </a:r>
            <a:r>
              <a:rPr lang="en-US" sz="2800" b="1" spc="155" dirty="0">
                <a:latin typeface="Tahoma"/>
                <a:cs typeface="Tahoma"/>
              </a:rPr>
              <a:t>a</a:t>
            </a:r>
            <a:r>
              <a:rPr lang="en-US" sz="2800" b="1" spc="-305" dirty="0">
                <a:latin typeface="Tahoma"/>
                <a:cs typeface="Tahoma"/>
              </a:rPr>
              <a:t>t</a:t>
            </a:r>
            <a:r>
              <a:rPr lang="en-US" sz="2800" b="1" spc="-30" dirty="0">
                <a:latin typeface="Tahoma"/>
                <a:cs typeface="Tahoma"/>
              </a:rPr>
              <a:t>i</a:t>
            </a:r>
            <a:r>
              <a:rPr lang="en-US" sz="2800" b="1" spc="-70" dirty="0">
                <a:latin typeface="Tahoma"/>
                <a:cs typeface="Tahoma"/>
              </a:rPr>
              <a:t>o</a:t>
            </a:r>
            <a:r>
              <a:rPr lang="en-US" sz="2800" b="1" spc="-105" dirty="0">
                <a:latin typeface="Tahoma"/>
                <a:cs typeface="Tahoma"/>
              </a:rPr>
              <a:t>n</a:t>
            </a:r>
            <a:r>
              <a:rPr lang="en-US" sz="2800" b="1" spc="-30" dirty="0">
                <a:latin typeface="Tahoma"/>
                <a:cs typeface="Tahoma"/>
              </a:rPr>
              <a:t> </a:t>
            </a:r>
            <a:r>
              <a:rPr lang="en-US" sz="2800" b="1" spc="-235" dirty="0">
                <a:latin typeface="Tahoma"/>
                <a:cs typeface="Tahoma"/>
              </a:rPr>
              <a:t>w</a:t>
            </a:r>
            <a:r>
              <a:rPr lang="en-US" sz="2800" b="1" spc="-190" dirty="0">
                <a:latin typeface="Tahoma"/>
                <a:cs typeface="Tahoma"/>
              </a:rPr>
              <a:t>i</a:t>
            </a:r>
            <a:r>
              <a:rPr lang="en-US" sz="2800" b="1" spc="-270" dirty="0">
                <a:latin typeface="Tahoma"/>
                <a:cs typeface="Tahoma"/>
              </a:rPr>
              <a:t>t</a:t>
            </a:r>
            <a:r>
              <a:rPr lang="en-US" sz="2800" b="1" spc="-105" dirty="0">
                <a:latin typeface="Tahoma"/>
                <a:cs typeface="Tahoma"/>
              </a:rPr>
              <a:t>h</a:t>
            </a:r>
            <a:r>
              <a:rPr lang="en-US" sz="2800" b="1" spc="-30" dirty="0">
                <a:latin typeface="Tahoma"/>
                <a:cs typeface="Tahoma"/>
              </a:rPr>
              <a:t> </a:t>
            </a:r>
            <a:r>
              <a:rPr lang="en-US" sz="2800" b="1" spc="-290" dirty="0">
                <a:latin typeface="Tahoma"/>
                <a:cs typeface="Tahoma"/>
              </a:rPr>
              <a:t>r</a:t>
            </a:r>
            <a:r>
              <a:rPr lang="en-US" sz="2800" b="1" spc="120" dirty="0">
                <a:latin typeface="Tahoma"/>
                <a:cs typeface="Tahoma"/>
              </a:rPr>
              <a:t>e</a:t>
            </a:r>
            <a:r>
              <a:rPr lang="en-US" sz="2800" b="1" spc="-185" dirty="0">
                <a:latin typeface="Tahoma"/>
                <a:cs typeface="Tahoma"/>
              </a:rPr>
              <a:t>s</a:t>
            </a:r>
            <a:r>
              <a:rPr lang="en-US" sz="2800" b="1" spc="120" dirty="0">
                <a:latin typeface="Tahoma"/>
                <a:cs typeface="Tahoma"/>
              </a:rPr>
              <a:t>e</a:t>
            </a:r>
            <a:r>
              <a:rPr lang="en-US" sz="2800" b="1" spc="290" dirty="0">
                <a:latin typeface="Tahoma"/>
                <a:cs typeface="Tahoma"/>
              </a:rPr>
              <a:t>c</a:t>
            </a:r>
            <a:r>
              <a:rPr lang="en-US" sz="2800" b="1" spc="-305" dirty="0">
                <a:latin typeface="Tahoma"/>
                <a:cs typeface="Tahoma"/>
              </a:rPr>
              <a:t>t</a:t>
            </a:r>
            <a:r>
              <a:rPr lang="en-US" sz="2800" b="1" spc="-30" dirty="0">
                <a:latin typeface="Tahoma"/>
                <a:cs typeface="Tahoma"/>
              </a:rPr>
              <a:t>i</a:t>
            </a:r>
            <a:r>
              <a:rPr lang="en-US" sz="2800" b="1" spc="-70" dirty="0">
                <a:latin typeface="Tahoma"/>
                <a:cs typeface="Tahoma"/>
              </a:rPr>
              <a:t>o</a:t>
            </a:r>
            <a:r>
              <a:rPr lang="en-US" sz="2800" b="1" spc="-105" dirty="0">
                <a:latin typeface="Tahoma"/>
                <a:cs typeface="Tahoma"/>
              </a:rPr>
              <a:t>n</a:t>
            </a:r>
            <a:r>
              <a:rPr lang="en-US" sz="2800" b="1" spc="-30" dirty="0">
                <a:latin typeface="Tahoma"/>
                <a:cs typeface="Tahoma"/>
              </a:rPr>
              <a:t> </a:t>
            </a:r>
            <a:r>
              <a:rPr lang="en-US" sz="2800" b="1" spc="55" dirty="0">
                <a:latin typeface="Tahoma"/>
                <a:cs typeface="Tahoma"/>
              </a:rPr>
              <a:t>o</a:t>
            </a:r>
            <a:r>
              <a:rPr lang="en-US" sz="2800" b="1" spc="-270" dirty="0">
                <a:latin typeface="Tahoma"/>
                <a:cs typeface="Tahoma"/>
              </a:rPr>
              <a:t>f</a:t>
            </a:r>
            <a:r>
              <a:rPr lang="en-US" sz="2800" b="1" spc="-35" dirty="0">
                <a:latin typeface="Tahoma"/>
                <a:cs typeface="Tahoma"/>
              </a:rPr>
              <a:t> </a:t>
            </a:r>
            <a:r>
              <a:rPr lang="en-US" sz="2800" b="1" spc="75" dirty="0">
                <a:latin typeface="Tahoma"/>
                <a:cs typeface="Tahoma"/>
              </a:rPr>
              <a:t>p</a:t>
            </a:r>
            <a:r>
              <a:rPr lang="en-US" sz="2800" b="1" spc="-290" dirty="0">
                <a:latin typeface="Tahoma"/>
                <a:cs typeface="Tahoma"/>
              </a:rPr>
              <a:t>r</a:t>
            </a:r>
            <a:r>
              <a:rPr lang="en-US" sz="2800" b="1" spc="55" dirty="0">
                <a:latin typeface="Tahoma"/>
                <a:cs typeface="Tahoma"/>
              </a:rPr>
              <a:t>o</a:t>
            </a:r>
            <a:r>
              <a:rPr lang="en-US" sz="2800" b="1" spc="-125" dirty="0">
                <a:latin typeface="Tahoma"/>
                <a:cs typeface="Tahoma"/>
              </a:rPr>
              <a:t>x</a:t>
            </a:r>
            <a:r>
              <a:rPr lang="en-US" sz="2800" b="1" spc="-45" dirty="0">
                <a:latin typeface="Tahoma"/>
                <a:cs typeface="Tahoma"/>
              </a:rPr>
              <a:t>i</a:t>
            </a:r>
            <a:r>
              <a:rPr lang="en-US" sz="2800" b="1" spc="-140" dirty="0">
                <a:latin typeface="Tahoma"/>
                <a:cs typeface="Tahoma"/>
              </a:rPr>
              <a:t>m</a:t>
            </a:r>
            <a:r>
              <a:rPr lang="en-US" sz="2800" b="1" spc="155" dirty="0">
                <a:latin typeface="Tahoma"/>
                <a:cs typeface="Tahoma"/>
              </a:rPr>
              <a:t>a</a:t>
            </a:r>
            <a:r>
              <a:rPr lang="en-US" sz="2800" b="1" spc="-120" dirty="0">
                <a:latin typeface="Tahoma"/>
                <a:cs typeface="Tahoma"/>
              </a:rPr>
              <a:t>l,  </a:t>
            </a:r>
            <a:r>
              <a:rPr lang="en-US" sz="2800" b="1" spc="-35" dirty="0">
                <a:latin typeface="Tahoma"/>
                <a:cs typeface="Tahoma"/>
              </a:rPr>
              <a:t>dilated</a:t>
            </a:r>
            <a:r>
              <a:rPr lang="en-US" b="1" spc="-35" dirty="0">
                <a:latin typeface="Tahoma"/>
                <a:cs typeface="Tahoma"/>
              </a:rPr>
              <a:t> </a:t>
            </a:r>
            <a:r>
              <a:rPr lang="en-US" sz="2800" b="1" spc="-30" dirty="0">
                <a:latin typeface="Tahoma"/>
                <a:cs typeface="Tahoma"/>
              </a:rPr>
              <a:t>bowel </a:t>
            </a:r>
            <a:r>
              <a:rPr lang="en-US" sz="2800" b="1" spc="-204" dirty="0">
                <a:latin typeface="Tahoma"/>
                <a:cs typeface="Tahoma"/>
              </a:rPr>
              <a:t>with</a:t>
            </a:r>
            <a:r>
              <a:rPr lang="en-US" sz="2800" b="1" spc="-200" dirty="0">
                <a:latin typeface="Tahoma"/>
                <a:cs typeface="Tahoma"/>
              </a:rPr>
              <a:t> </a:t>
            </a:r>
            <a:r>
              <a:rPr lang="en-US" sz="2800" b="1" spc="-75" dirty="0">
                <a:latin typeface="Tahoma"/>
                <a:cs typeface="Tahoma"/>
              </a:rPr>
              <a:t>primary </a:t>
            </a:r>
            <a:r>
              <a:rPr lang="en-US" sz="2800" b="1" spc="-15" dirty="0">
                <a:latin typeface="Tahoma"/>
                <a:cs typeface="Tahoma"/>
              </a:rPr>
              <a:t>end-to-end </a:t>
            </a:r>
            <a:r>
              <a:rPr lang="en-US" sz="2800" b="1" spc="-65" dirty="0">
                <a:latin typeface="Tahoma"/>
                <a:cs typeface="Tahoma"/>
              </a:rPr>
              <a:t>anastomosis.</a:t>
            </a:r>
            <a:endParaRPr lang="en-US" sz="2800" dirty="0">
              <a:latin typeface="Tahoma"/>
              <a:cs typeface="Tahoma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F19DA-4C1D-57CE-0C7F-F26031200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72" y="3136439"/>
            <a:ext cx="9035055" cy="31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0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4375-319E-19AD-5AE9-038B3DCE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4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spc="-100" dirty="0">
                <a:solidFill>
                  <a:schemeClr val="accent1"/>
                </a:solidFill>
              </a:rPr>
              <a:t>Malrotation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40F9D-D24D-4197-73E3-4E394F03D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11" y="1378707"/>
            <a:ext cx="10638389" cy="4798256"/>
          </a:xfrm>
        </p:spPr>
        <p:txBody>
          <a:bodyPr/>
          <a:lstStyle/>
          <a:p>
            <a:pPr marL="927100" marR="415290" lvl="1" indent="-457200">
              <a:lnSpc>
                <a:spcPts val="2300"/>
              </a:lnSpc>
              <a:spcBef>
                <a:spcPts val="540"/>
              </a:spcBef>
              <a:tabLst>
                <a:tab pos="755650" algn="l"/>
              </a:tabLst>
            </a:pPr>
            <a:r>
              <a:rPr lang="en-US" sz="2800" spc="-125" dirty="0">
                <a:latin typeface="Verdana"/>
                <a:cs typeface="Verdana"/>
              </a:rPr>
              <a:t>1/</a:t>
            </a:r>
            <a:r>
              <a:rPr lang="en-US" sz="2800" spc="-210" dirty="0">
                <a:latin typeface="Verdana"/>
                <a:cs typeface="Verdana"/>
              </a:rPr>
              <a:t>600</a:t>
            </a:r>
            <a:r>
              <a:rPr lang="en-US" sz="2800" spc="-200" dirty="0">
                <a:latin typeface="Verdana"/>
                <a:cs typeface="Verdana"/>
              </a:rPr>
              <a:t>0</a:t>
            </a:r>
            <a:r>
              <a:rPr lang="en-US" sz="2800" spc="-190" dirty="0">
                <a:latin typeface="Verdana"/>
                <a:cs typeface="Verdana"/>
              </a:rPr>
              <a:t> </a:t>
            </a:r>
            <a:r>
              <a:rPr lang="en-US" sz="2800" spc="-75" dirty="0">
                <a:latin typeface="Verdana"/>
                <a:cs typeface="Verdana"/>
              </a:rPr>
              <a:t>liv</a:t>
            </a:r>
            <a:r>
              <a:rPr lang="en-US" sz="2800" spc="-110" dirty="0">
                <a:latin typeface="Verdana"/>
                <a:cs typeface="Verdana"/>
              </a:rPr>
              <a:t>e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135" dirty="0">
                <a:latin typeface="Verdana"/>
                <a:cs typeface="Verdana"/>
              </a:rPr>
              <a:t>b</a:t>
            </a:r>
            <a:r>
              <a:rPr lang="en-US" sz="2800" spc="-195" dirty="0">
                <a:latin typeface="Verdana"/>
                <a:cs typeface="Verdana"/>
              </a:rPr>
              <a:t>i</a:t>
            </a:r>
            <a:r>
              <a:rPr lang="en-US" sz="2800" spc="-295" dirty="0">
                <a:latin typeface="Verdana"/>
                <a:cs typeface="Verdana"/>
              </a:rPr>
              <a:t>r</a:t>
            </a:r>
            <a:r>
              <a:rPr lang="en-US" sz="2800" spc="-140" dirty="0">
                <a:latin typeface="Verdana"/>
                <a:cs typeface="Verdana"/>
              </a:rPr>
              <a:t>t</a:t>
            </a:r>
            <a:r>
              <a:rPr lang="en-US" sz="2800" spc="-60" dirty="0">
                <a:latin typeface="Verdana"/>
                <a:cs typeface="Verdana"/>
              </a:rPr>
              <a:t>h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125" dirty="0">
                <a:latin typeface="Verdana"/>
                <a:cs typeface="Verdana"/>
              </a:rPr>
              <a:t>in</a:t>
            </a:r>
            <a:r>
              <a:rPr lang="en-US" sz="2800" spc="295" dirty="0">
                <a:latin typeface="Verdana"/>
                <a:cs typeface="Verdana"/>
              </a:rPr>
              <a:t>c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-25" dirty="0">
                <a:latin typeface="Verdana"/>
                <a:cs typeface="Verdana"/>
              </a:rPr>
              <a:t>d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65" dirty="0">
                <a:latin typeface="Verdana"/>
                <a:cs typeface="Verdana"/>
              </a:rPr>
              <a:t>n</a:t>
            </a:r>
            <a:r>
              <a:rPr lang="en-US" sz="2800" spc="295" dirty="0">
                <a:latin typeface="Verdana"/>
                <a:cs typeface="Verdana"/>
              </a:rPr>
              <a:t>c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210" dirty="0">
                <a:latin typeface="Verdana"/>
                <a:cs typeface="Verdana"/>
              </a:rPr>
              <a:t>.</a:t>
            </a:r>
            <a:endParaRPr lang="en-US" sz="2800" dirty="0">
              <a:latin typeface="Verdana"/>
              <a:cs typeface="Verdana"/>
            </a:endParaRPr>
          </a:p>
          <a:p>
            <a:pPr marL="927100" marR="449580" lvl="1" indent="-457200">
              <a:lnSpc>
                <a:spcPts val="2300"/>
              </a:lnSpc>
              <a:spcBef>
                <a:spcPts val="610"/>
              </a:spcBef>
              <a:tabLst>
                <a:tab pos="755650" algn="l"/>
              </a:tabLst>
            </a:pPr>
            <a:r>
              <a:rPr lang="en-US" sz="2800" spc="-310" dirty="0">
                <a:latin typeface="Verdana"/>
                <a:cs typeface="Verdana"/>
              </a:rPr>
              <a:t>90</a:t>
            </a:r>
            <a:r>
              <a:rPr lang="en-US" sz="2800" spc="-515" dirty="0">
                <a:latin typeface="Verdana"/>
                <a:cs typeface="Verdana"/>
              </a:rPr>
              <a:t>%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135" dirty="0">
                <a:latin typeface="Verdana"/>
                <a:cs typeface="Verdana"/>
              </a:rPr>
              <a:t>p</a:t>
            </a:r>
            <a:r>
              <a:rPr lang="en-US" sz="2800" spc="-305" dirty="0">
                <a:latin typeface="Verdana"/>
                <a:cs typeface="Verdana"/>
              </a:rPr>
              <a:t>r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315" dirty="0">
                <a:latin typeface="Verdana"/>
                <a:cs typeface="Verdana"/>
              </a:rPr>
              <a:t>s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65" dirty="0">
                <a:latin typeface="Verdana"/>
                <a:cs typeface="Verdana"/>
              </a:rPr>
              <a:t>n</a:t>
            </a:r>
            <a:r>
              <a:rPr lang="en-US" sz="2800" spc="-135" dirty="0">
                <a:latin typeface="Verdana"/>
                <a:cs typeface="Verdana"/>
              </a:rPr>
              <a:t>t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30" dirty="0">
                <a:latin typeface="Verdana"/>
                <a:cs typeface="Verdana"/>
              </a:rPr>
              <a:t>w</a:t>
            </a:r>
            <a:r>
              <a:rPr lang="en-US" sz="2800" spc="-165" dirty="0">
                <a:latin typeface="Verdana"/>
                <a:cs typeface="Verdana"/>
              </a:rPr>
              <a:t>it</a:t>
            </a:r>
            <a:r>
              <a:rPr lang="en-US" sz="2800" spc="-65" dirty="0">
                <a:latin typeface="Verdana"/>
                <a:cs typeface="Verdana"/>
              </a:rPr>
              <a:t>h</a:t>
            </a:r>
            <a:r>
              <a:rPr lang="en-US" sz="2800" spc="-80" dirty="0">
                <a:latin typeface="Verdana"/>
                <a:cs typeface="Verdana"/>
              </a:rPr>
              <a:t>i</a:t>
            </a:r>
            <a:r>
              <a:rPr lang="en-US" sz="2800" spc="-165" dirty="0">
                <a:latin typeface="Verdana"/>
                <a:cs typeface="Verdana"/>
              </a:rPr>
              <a:t>n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175" dirty="0">
                <a:latin typeface="Verdana"/>
                <a:cs typeface="Verdana"/>
              </a:rPr>
              <a:t>fi</a:t>
            </a:r>
            <a:r>
              <a:rPr lang="en-US" sz="2800" spc="-235" dirty="0">
                <a:latin typeface="Verdana"/>
                <a:cs typeface="Verdana"/>
              </a:rPr>
              <a:t>r</a:t>
            </a:r>
            <a:r>
              <a:rPr lang="en-US" sz="2800" spc="-315" dirty="0">
                <a:latin typeface="Verdana"/>
                <a:cs typeface="Verdana"/>
              </a:rPr>
              <a:t>s</a:t>
            </a:r>
            <a:r>
              <a:rPr lang="en-US" sz="2800" spc="-135" dirty="0">
                <a:latin typeface="Verdana"/>
                <a:cs typeface="Verdana"/>
              </a:rPr>
              <a:t>t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140" dirty="0">
                <a:latin typeface="Verdana"/>
                <a:cs typeface="Verdana"/>
              </a:rPr>
              <a:t>y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190" dirty="0">
                <a:latin typeface="Verdana"/>
                <a:cs typeface="Verdana"/>
              </a:rPr>
              <a:t>a</a:t>
            </a:r>
            <a:r>
              <a:rPr lang="en-US" sz="2800" spc="-305" dirty="0">
                <a:latin typeface="Verdana"/>
                <a:cs typeface="Verdana"/>
              </a:rPr>
              <a:t>r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110" dirty="0">
                <a:latin typeface="Verdana"/>
                <a:cs typeface="Verdana"/>
              </a:rPr>
              <a:t>o</a:t>
            </a:r>
            <a:r>
              <a:rPr lang="en-US" sz="2800" spc="-95" dirty="0">
                <a:latin typeface="Verdana"/>
                <a:cs typeface="Verdana"/>
              </a:rPr>
              <a:t>f</a:t>
            </a:r>
            <a:r>
              <a:rPr lang="en-US" sz="2800" spc="-190" dirty="0">
                <a:latin typeface="Verdana"/>
                <a:cs typeface="Verdana"/>
              </a:rPr>
              <a:t> </a:t>
            </a:r>
            <a:r>
              <a:rPr lang="en-US" sz="2800" spc="-70" dirty="0">
                <a:latin typeface="Verdana"/>
                <a:cs typeface="Verdana"/>
              </a:rPr>
              <a:t>lif</a:t>
            </a:r>
            <a:r>
              <a:rPr lang="en-US" sz="2800" spc="-130" dirty="0">
                <a:latin typeface="Verdana"/>
                <a:cs typeface="Verdana"/>
              </a:rPr>
              <a:t>e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-204" dirty="0">
                <a:latin typeface="Verdana"/>
                <a:cs typeface="Verdana"/>
              </a:rPr>
              <a:t>(</a:t>
            </a:r>
            <a:r>
              <a:rPr lang="en-US" sz="2800" spc="-310" dirty="0">
                <a:latin typeface="Verdana"/>
                <a:cs typeface="Verdana"/>
              </a:rPr>
              <a:t>75</a:t>
            </a:r>
            <a:r>
              <a:rPr lang="en-US" sz="2800" spc="-515" dirty="0">
                <a:latin typeface="Verdana"/>
                <a:cs typeface="Verdana"/>
              </a:rPr>
              <a:t>%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30" dirty="0">
                <a:latin typeface="Verdana"/>
                <a:cs typeface="Verdana"/>
              </a:rPr>
              <a:t>w</a:t>
            </a:r>
            <a:r>
              <a:rPr lang="en-US" sz="2800" spc="-165" dirty="0">
                <a:latin typeface="Verdana"/>
                <a:cs typeface="Verdana"/>
              </a:rPr>
              <a:t>it</a:t>
            </a:r>
            <a:r>
              <a:rPr lang="en-US" sz="2800" spc="-65" dirty="0">
                <a:latin typeface="Verdana"/>
                <a:cs typeface="Verdana"/>
              </a:rPr>
              <a:t>h</a:t>
            </a:r>
            <a:r>
              <a:rPr lang="en-US" sz="2800" spc="-80" dirty="0">
                <a:latin typeface="Verdana"/>
                <a:cs typeface="Verdana"/>
              </a:rPr>
              <a:t>i</a:t>
            </a:r>
            <a:r>
              <a:rPr lang="en-US" sz="2800" spc="-165" dirty="0">
                <a:latin typeface="Verdana"/>
                <a:cs typeface="Verdana"/>
              </a:rPr>
              <a:t>n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140" dirty="0">
                <a:latin typeface="Verdana"/>
                <a:cs typeface="Verdana"/>
              </a:rPr>
              <a:t>1  </a:t>
            </a:r>
            <a:r>
              <a:rPr lang="en-US" sz="2800" spc="10" dirty="0">
                <a:latin typeface="Verdana"/>
                <a:cs typeface="Verdana"/>
              </a:rPr>
              <a:t>mo</a:t>
            </a:r>
            <a:r>
              <a:rPr lang="en-US" sz="2800" spc="-80" dirty="0">
                <a:latin typeface="Verdana"/>
                <a:cs typeface="Verdana"/>
              </a:rPr>
              <a:t>nt</a:t>
            </a:r>
            <a:r>
              <a:rPr lang="en-US" sz="2800" spc="-95" dirty="0">
                <a:latin typeface="Verdana"/>
                <a:cs typeface="Verdana"/>
              </a:rPr>
              <a:t>h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110" dirty="0">
                <a:latin typeface="Verdana"/>
                <a:cs typeface="Verdana"/>
              </a:rPr>
              <a:t>o</a:t>
            </a:r>
            <a:r>
              <a:rPr lang="en-US" sz="2800" spc="-95" dirty="0">
                <a:latin typeface="Verdana"/>
                <a:cs typeface="Verdana"/>
              </a:rPr>
              <a:t>f</a:t>
            </a:r>
            <a:r>
              <a:rPr lang="en-US" sz="2800" spc="-190" dirty="0">
                <a:latin typeface="Verdana"/>
                <a:cs typeface="Verdana"/>
              </a:rPr>
              <a:t> li</a:t>
            </a:r>
            <a:r>
              <a:rPr lang="en-US" sz="2800" spc="-100" dirty="0">
                <a:latin typeface="Verdana"/>
                <a:cs typeface="Verdana"/>
              </a:rPr>
              <a:t>f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204" dirty="0">
                <a:latin typeface="Verdana"/>
                <a:cs typeface="Verdana"/>
              </a:rPr>
              <a:t>)</a:t>
            </a:r>
            <a:endParaRPr lang="en-US" sz="2800" dirty="0">
              <a:latin typeface="Verdana"/>
              <a:cs typeface="Verdana"/>
            </a:endParaRPr>
          </a:p>
          <a:p>
            <a:pPr marL="927100" marR="334010" lvl="1" indent="-457200">
              <a:lnSpc>
                <a:spcPct val="80000"/>
              </a:lnSpc>
              <a:spcBef>
                <a:spcPts val="605"/>
              </a:spcBef>
              <a:tabLst>
                <a:tab pos="755650" algn="l"/>
              </a:tabLst>
            </a:pPr>
            <a:r>
              <a:rPr lang="en-US" sz="2800" spc="-180" dirty="0">
                <a:latin typeface="Verdana"/>
                <a:cs typeface="Verdana"/>
              </a:rPr>
              <a:t>D</a:t>
            </a:r>
            <a:r>
              <a:rPr lang="en-US" sz="2800" spc="-75" dirty="0">
                <a:latin typeface="Verdana"/>
                <a:cs typeface="Verdana"/>
              </a:rPr>
              <a:t>i</a:t>
            </a:r>
            <a:r>
              <a:rPr lang="en-US" sz="2800" spc="-315" dirty="0">
                <a:latin typeface="Verdana"/>
                <a:cs typeface="Verdana"/>
              </a:rPr>
              <a:t>s</a:t>
            </a:r>
            <a:r>
              <a:rPr lang="en-US" sz="2800" spc="160" dirty="0">
                <a:latin typeface="Verdana"/>
                <a:cs typeface="Verdana"/>
              </a:rPr>
              <a:t>e</a:t>
            </a:r>
            <a:r>
              <a:rPr lang="en-US" sz="2800" spc="155" dirty="0">
                <a:latin typeface="Verdana"/>
                <a:cs typeface="Verdana"/>
              </a:rPr>
              <a:t>a</a:t>
            </a:r>
            <a:r>
              <a:rPr lang="en-US" sz="2800" spc="-315" dirty="0">
                <a:latin typeface="Verdana"/>
                <a:cs typeface="Verdana"/>
              </a:rPr>
              <a:t>s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110" dirty="0">
                <a:latin typeface="Verdana"/>
                <a:cs typeface="Verdana"/>
              </a:rPr>
              <a:t>o</a:t>
            </a:r>
            <a:r>
              <a:rPr lang="en-US" sz="2800" spc="-95" dirty="0">
                <a:latin typeface="Verdana"/>
                <a:cs typeface="Verdana"/>
              </a:rPr>
              <a:t>f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190" dirty="0">
                <a:latin typeface="Verdana"/>
                <a:cs typeface="Verdana"/>
              </a:rPr>
              <a:t>a</a:t>
            </a:r>
            <a:r>
              <a:rPr lang="en-US" sz="2800" spc="135" dirty="0">
                <a:latin typeface="Verdana"/>
                <a:cs typeface="Verdana"/>
              </a:rPr>
              <a:t>b</a:t>
            </a:r>
            <a:r>
              <a:rPr lang="en-US" sz="2800" spc="-65" dirty="0">
                <a:latin typeface="Verdana"/>
                <a:cs typeface="Verdana"/>
              </a:rPr>
              <a:t>n</a:t>
            </a:r>
            <a:r>
              <a:rPr lang="en-US" sz="2800" spc="110" dirty="0">
                <a:latin typeface="Verdana"/>
                <a:cs typeface="Verdana"/>
              </a:rPr>
              <a:t>o</a:t>
            </a:r>
            <a:r>
              <a:rPr lang="en-US" sz="2800" spc="-195" dirty="0">
                <a:latin typeface="Verdana"/>
                <a:cs typeface="Verdana"/>
              </a:rPr>
              <a:t>rm</a:t>
            </a:r>
            <a:r>
              <a:rPr lang="en-US" sz="2800" spc="190" dirty="0">
                <a:latin typeface="Verdana"/>
                <a:cs typeface="Verdana"/>
              </a:rPr>
              <a:t>a</a:t>
            </a:r>
            <a:r>
              <a:rPr lang="en-US" sz="2800" spc="-180" dirty="0">
                <a:latin typeface="Verdana"/>
                <a:cs typeface="Verdana"/>
              </a:rPr>
              <a:t>l</a:t>
            </a:r>
            <a:r>
              <a:rPr lang="en-US" sz="2800" spc="-190" dirty="0">
                <a:latin typeface="Verdana"/>
                <a:cs typeface="Verdana"/>
              </a:rPr>
              <a:t> </a:t>
            </a:r>
            <a:r>
              <a:rPr lang="en-US" sz="2800" spc="-95" dirty="0">
                <a:latin typeface="Verdana"/>
                <a:cs typeface="Verdana"/>
              </a:rPr>
              <a:t>ro</a:t>
            </a:r>
            <a:r>
              <a:rPr lang="en-US" sz="2800" spc="-140" dirty="0">
                <a:latin typeface="Verdana"/>
                <a:cs typeface="Verdana"/>
              </a:rPr>
              <a:t>t</a:t>
            </a:r>
            <a:r>
              <a:rPr lang="en-US" sz="2800" spc="190" dirty="0">
                <a:latin typeface="Verdana"/>
                <a:cs typeface="Verdana"/>
              </a:rPr>
              <a:t>a</a:t>
            </a:r>
            <a:r>
              <a:rPr lang="en-US" sz="2800" spc="-140" dirty="0">
                <a:latin typeface="Verdana"/>
                <a:cs typeface="Verdana"/>
              </a:rPr>
              <a:t>t</a:t>
            </a:r>
            <a:r>
              <a:rPr lang="en-US" sz="2800" spc="-190" dirty="0">
                <a:latin typeface="Verdana"/>
                <a:cs typeface="Verdana"/>
              </a:rPr>
              <a:t>i</a:t>
            </a:r>
            <a:r>
              <a:rPr lang="en-US" sz="2800" spc="110" dirty="0">
                <a:latin typeface="Verdana"/>
                <a:cs typeface="Verdana"/>
              </a:rPr>
              <a:t>o</a:t>
            </a:r>
            <a:r>
              <a:rPr lang="en-US" sz="2800" spc="-60" dirty="0">
                <a:latin typeface="Verdana"/>
                <a:cs typeface="Verdana"/>
              </a:rPr>
              <a:t>n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110" dirty="0">
                <a:latin typeface="Verdana"/>
                <a:cs typeface="Verdana"/>
              </a:rPr>
              <a:t>o</a:t>
            </a:r>
            <a:r>
              <a:rPr lang="en-US" sz="2800" spc="-305" dirty="0">
                <a:latin typeface="Verdana"/>
                <a:cs typeface="Verdana"/>
              </a:rPr>
              <a:t>r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-65" dirty="0">
                <a:latin typeface="Verdana"/>
                <a:cs typeface="Verdana"/>
              </a:rPr>
              <a:t>n</a:t>
            </a:r>
            <a:r>
              <a:rPr lang="en-US" sz="2800" spc="110" dirty="0">
                <a:latin typeface="Verdana"/>
                <a:cs typeface="Verdana"/>
              </a:rPr>
              <a:t>o</a:t>
            </a:r>
            <a:r>
              <a:rPr lang="en-US" sz="2800" spc="-65" dirty="0">
                <a:latin typeface="Verdana"/>
                <a:cs typeface="Verdana"/>
              </a:rPr>
              <a:t>n</a:t>
            </a:r>
            <a:r>
              <a:rPr lang="en-US" sz="2800" spc="-295" dirty="0">
                <a:latin typeface="Verdana"/>
                <a:cs typeface="Verdana"/>
              </a:rPr>
              <a:t>-</a:t>
            </a:r>
            <a:r>
              <a:rPr lang="en-US" sz="2800" spc="-120" dirty="0">
                <a:latin typeface="Verdana"/>
                <a:cs typeface="Verdana"/>
              </a:rPr>
              <a:t>ro</a:t>
            </a:r>
            <a:r>
              <a:rPr lang="en-US" sz="2800" spc="-95" dirty="0">
                <a:latin typeface="Verdana"/>
                <a:cs typeface="Verdana"/>
              </a:rPr>
              <a:t>t</a:t>
            </a:r>
            <a:r>
              <a:rPr lang="en-US" sz="2800" spc="190" dirty="0">
                <a:latin typeface="Verdana"/>
                <a:cs typeface="Verdana"/>
              </a:rPr>
              <a:t>a</a:t>
            </a:r>
            <a:r>
              <a:rPr lang="en-US" sz="2800" spc="-140" dirty="0">
                <a:latin typeface="Verdana"/>
                <a:cs typeface="Verdana"/>
              </a:rPr>
              <a:t>t</a:t>
            </a:r>
            <a:r>
              <a:rPr lang="en-US" sz="2800" spc="-185" dirty="0">
                <a:latin typeface="Verdana"/>
                <a:cs typeface="Verdana"/>
              </a:rPr>
              <a:t>i</a:t>
            </a:r>
            <a:r>
              <a:rPr lang="en-US" sz="2800" spc="25" dirty="0">
                <a:latin typeface="Verdana"/>
                <a:cs typeface="Verdana"/>
              </a:rPr>
              <a:t>on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10" dirty="0">
                <a:latin typeface="Verdana"/>
                <a:cs typeface="Verdana"/>
              </a:rPr>
              <a:t>of  </a:t>
            </a:r>
            <a:r>
              <a:rPr lang="en-US" sz="2800" spc="-114" dirty="0">
                <a:latin typeface="Verdana"/>
                <a:cs typeface="Verdana"/>
              </a:rPr>
              <a:t>intestines</a:t>
            </a:r>
            <a:endParaRPr lang="en-US" sz="2800" dirty="0">
              <a:latin typeface="Verdana"/>
              <a:cs typeface="Verdana"/>
            </a:endParaRPr>
          </a:p>
          <a:p>
            <a:pPr marL="927100" marR="5080" lvl="1" indent="-457200">
              <a:lnSpc>
                <a:spcPct val="80000"/>
              </a:lnSpc>
              <a:spcBef>
                <a:spcPts val="600"/>
              </a:spcBef>
              <a:tabLst>
                <a:tab pos="755650" algn="l"/>
              </a:tabLst>
            </a:pPr>
            <a:r>
              <a:rPr lang="en-US" sz="2800" spc="-165" dirty="0">
                <a:latin typeface="Verdana"/>
                <a:cs typeface="Verdana"/>
              </a:rPr>
              <a:t>Pr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315" dirty="0">
                <a:latin typeface="Verdana"/>
                <a:cs typeface="Verdana"/>
              </a:rPr>
              <a:t>s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65" dirty="0">
                <a:latin typeface="Verdana"/>
                <a:cs typeface="Verdana"/>
              </a:rPr>
              <a:t>n</a:t>
            </a:r>
            <a:r>
              <a:rPr lang="en-US" sz="2800" spc="-140" dirty="0">
                <a:latin typeface="Verdana"/>
                <a:cs typeface="Verdana"/>
              </a:rPr>
              <a:t>t</a:t>
            </a:r>
            <a:r>
              <a:rPr lang="en-US" sz="2800" spc="190" dirty="0">
                <a:latin typeface="Verdana"/>
                <a:cs typeface="Verdana"/>
              </a:rPr>
              <a:t>a</a:t>
            </a:r>
            <a:r>
              <a:rPr lang="en-US" sz="2800" spc="-140" dirty="0">
                <a:latin typeface="Verdana"/>
                <a:cs typeface="Verdana"/>
              </a:rPr>
              <a:t>t</a:t>
            </a:r>
            <a:r>
              <a:rPr lang="en-US" sz="2800" spc="-190" dirty="0">
                <a:latin typeface="Verdana"/>
                <a:cs typeface="Verdana"/>
              </a:rPr>
              <a:t>i</a:t>
            </a:r>
            <a:r>
              <a:rPr lang="en-US" sz="2800" spc="110" dirty="0">
                <a:latin typeface="Verdana"/>
                <a:cs typeface="Verdana"/>
              </a:rPr>
              <a:t>o</a:t>
            </a:r>
            <a:r>
              <a:rPr lang="en-US" sz="2800" spc="-60" dirty="0">
                <a:latin typeface="Verdana"/>
                <a:cs typeface="Verdana"/>
              </a:rPr>
              <a:t>n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105" dirty="0">
                <a:latin typeface="Verdana"/>
                <a:cs typeface="Verdana"/>
              </a:rPr>
              <a:t>v</a:t>
            </a:r>
            <a:r>
              <a:rPr lang="en-US" sz="2800" spc="190" dirty="0">
                <a:latin typeface="Verdana"/>
                <a:cs typeface="Verdana"/>
              </a:rPr>
              <a:t>a</a:t>
            </a:r>
            <a:r>
              <a:rPr lang="en-US" sz="2800" spc="-305" dirty="0">
                <a:latin typeface="Verdana"/>
                <a:cs typeface="Verdana"/>
              </a:rPr>
              <a:t>r</a:t>
            </a:r>
            <a:r>
              <a:rPr lang="en-US" sz="2800" spc="-190" dirty="0">
                <a:latin typeface="Verdana"/>
                <a:cs typeface="Verdana"/>
              </a:rPr>
              <a:t>i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320" dirty="0">
                <a:latin typeface="Verdana"/>
                <a:cs typeface="Verdana"/>
              </a:rPr>
              <a:t>s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140" dirty="0">
                <a:latin typeface="Verdana"/>
                <a:cs typeface="Verdana"/>
              </a:rPr>
              <a:t>b</a:t>
            </a:r>
            <a:r>
              <a:rPr lang="en-US" sz="2800" spc="-100" dirty="0">
                <a:latin typeface="Verdana"/>
                <a:cs typeface="Verdana"/>
              </a:rPr>
              <a:t>ut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90" dirty="0">
                <a:latin typeface="Verdana"/>
                <a:cs typeface="Verdana"/>
              </a:rPr>
              <a:t>m</a:t>
            </a:r>
            <a:r>
              <a:rPr lang="en-US" sz="2800" spc="-110" dirty="0">
                <a:latin typeface="Verdana"/>
                <a:cs typeface="Verdana"/>
              </a:rPr>
              <a:t>o</a:t>
            </a:r>
            <a:r>
              <a:rPr lang="en-US" sz="2800" spc="-90" dirty="0">
                <a:latin typeface="Verdana"/>
                <a:cs typeface="Verdana"/>
              </a:rPr>
              <a:t>s</a:t>
            </a:r>
            <a:r>
              <a:rPr lang="en-US" sz="2800" spc="-135" dirty="0">
                <a:latin typeface="Verdana"/>
                <a:cs typeface="Verdana"/>
              </a:rPr>
              <a:t>t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315" dirty="0">
                <a:latin typeface="Verdana"/>
                <a:cs typeface="Verdana"/>
              </a:rPr>
              <a:t>s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105" dirty="0">
                <a:latin typeface="Verdana"/>
                <a:cs typeface="Verdana"/>
              </a:rPr>
              <a:t>v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305" dirty="0">
                <a:latin typeface="Verdana"/>
                <a:cs typeface="Verdana"/>
              </a:rPr>
              <a:t>r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140" dirty="0">
                <a:latin typeface="Verdana"/>
                <a:cs typeface="Verdana"/>
              </a:rPr>
              <a:t>t</a:t>
            </a:r>
            <a:r>
              <a:rPr lang="en-US" sz="2800" spc="-135" dirty="0">
                <a:latin typeface="Verdana"/>
                <a:cs typeface="Verdana"/>
              </a:rPr>
              <a:t>y</a:t>
            </a:r>
            <a:r>
              <a:rPr lang="en-US" sz="2800" spc="140" dirty="0">
                <a:latin typeface="Verdana"/>
                <a:cs typeface="Verdana"/>
              </a:rPr>
              <a:t>p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190" dirty="0">
                <a:latin typeface="Verdana"/>
                <a:cs typeface="Verdana"/>
              </a:rPr>
              <a:t>i</a:t>
            </a:r>
            <a:r>
              <a:rPr lang="en-US" sz="2800" spc="-320" dirty="0">
                <a:latin typeface="Verdana"/>
                <a:cs typeface="Verdana"/>
              </a:rPr>
              <a:t>s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35" dirty="0">
                <a:latin typeface="Verdana"/>
                <a:cs typeface="Verdana"/>
              </a:rPr>
              <a:t>w</a:t>
            </a:r>
            <a:r>
              <a:rPr lang="en-US" sz="2800" spc="-190" dirty="0">
                <a:latin typeface="Verdana"/>
                <a:cs typeface="Verdana"/>
              </a:rPr>
              <a:t>i</a:t>
            </a:r>
            <a:r>
              <a:rPr lang="en-US" sz="2800" spc="-140" dirty="0">
                <a:latin typeface="Verdana"/>
                <a:cs typeface="Verdana"/>
              </a:rPr>
              <a:t>t</a:t>
            </a:r>
            <a:r>
              <a:rPr lang="en-US" sz="2800" spc="-40" dirty="0">
                <a:latin typeface="Verdana"/>
                <a:cs typeface="Verdana"/>
              </a:rPr>
              <a:t>h  </a:t>
            </a:r>
            <a:r>
              <a:rPr lang="en-US" sz="2800" spc="-210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lang="en-US" sz="2800" spc="-7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lang="en-US" sz="2800" spc="150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lang="en-US" sz="2800" spc="110" dirty="0">
                <a:solidFill>
                  <a:srgbClr val="FF0000"/>
                </a:solidFill>
                <a:latin typeface="Verdana"/>
                <a:cs typeface="Verdana"/>
              </a:rPr>
              <a:t>g</a:t>
            </a:r>
            <a:r>
              <a:rPr lang="en-US" sz="2800" spc="-60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lang="en-US" sz="2800" spc="-13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lang="en-US" sz="2800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2800" spc="-100" dirty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lang="en-US" sz="2800" spc="11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lang="en-US" sz="2800" spc="-190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lang="en-US" sz="2800" spc="-100" dirty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lang="en-US" sz="2800" spc="-60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lang="en-US" sz="2800" spc="-190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lang="en-US" sz="2800" spc="-60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lang="en-US" sz="2800" spc="-32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en-US" sz="2800" spc="-1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2800" spc="35" dirty="0">
                <a:latin typeface="Verdana"/>
                <a:cs typeface="Verdana"/>
              </a:rPr>
              <a:t>w</a:t>
            </a:r>
            <a:r>
              <a:rPr lang="en-US" sz="2800" spc="-170" dirty="0">
                <a:latin typeface="Verdana"/>
                <a:cs typeface="Verdana"/>
              </a:rPr>
              <a:t>h</a:t>
            </a:r>
            <a:r>
              <a:rPr lang="en-US" sz="2800" spc="-85" dirty="0">
                <a:latin typeface="Verdana"/>
                <a:cs typeface="Verdana"/>
              </a:rPr>
              <a:t>i</a:t>
            </a:r>
            <a:r>
              <a:rPr lang="en-US" sz="2800" spc="295" dirty="0">
                <a:latin typeface="Verdana"/>
                <a:cs typeface="Verdana"/>
              </a:rPr>
              <a:t>c</a:t>
            </a:r>
            <a:r>
              <a:rPr lang="en-US" sz="2800" spc="-60" dirty="0">
                <a:latin typeface="Verdana"/>
                <a:cs typeface="Verdana"/>
              </a:rPr>
              <a:t>h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190" dirty="0">
                <a:latin typeface="Verdana"/>
                <a:cs typeface="Verdana"/>
              </a:rPr>
              <a:t>i</a:t>
            </a:r>
            <a:r>
              <a:rPr lang="en-US" sz="2800" spc="-320" dirty="0">
                <a:latin typeface="Verdana"/>
                <a:cs typeface="Verdana"/>
              </a:rPr>
              <a:t>s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-60" dirty="0">
                <a:latin typeface="Verdana"/>
                <a:cs typeface="Verdana"/>
              </a:rPr>
              <a:t>u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-15" dirty="0">
                <a:latin typeface="Verdana"/>
                <a:cs typeface="Verdana"/>
              </a:rPr>
              <a:t>to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-40" dirty="0">
                <a:latin typeface="Verdana"/>
                <a:cs typeface="Verdana"/>
              </a:rPr>
              <a:t>t</a:t>
            </a:r>
            <a:r>
              <a:rPr lang="en-US" sz="2800" spc="-65" dirty="0">
                <a:latin typeface="Verdana"/>
                <a:cs typeface="Verdana"/>
              </a:rPr>
              <a:t>w</a:t>
            </a:r>
            <a:r>
              <a:rPr lang="en-US" sz="2800" spc="-190" dirty="0">
                <a:latin typeface="Verdana"/>
                <a:cs typeface="Verdana"/>
              </a:rPr>
              <a:t>i</a:t>
            </a:r>
            <a:r>
              <a:rPr lang="en-US" sz="2800" spc="-315" dirty="0">
                <a:latin typeface="Verdana"/>
                <a:cs typeface="Verdana"/>
              </a:rPr>
              <a:t>s</a:t>
            </a:r>
            <a:r>
              <a:rPr lang="en-US" sz="2800" spc="-190" dirty="0">
                <a:latin typeface="Verdana"/>
                <a:cs typeface="Verdana"/>
              </a:rPr>
              <a:t>t</a:t>
            </a:r>
            <a:r>
              <a:rPr lang="en-US" sz="2800" spc="-140" dirty="0">
                <a:latin typeface="Verdana"/>
                <a:cs typeface="Verdana"/>
              </a:rPr>
              <a:t>i</a:t>
            </a:r>
            <a:r>
              <a:rPr lang="en-US" sz="2800" spc="25" dirty="0">
                <a:latin typeface="Verdana"/>
                <a:cs typeface="Verdana"/>
              </a:rPr>
              <a:t>n</a:t>
            </a:r>
            <a:r>
              <a:rPr lang="en-US" sz="2800" spc="30" dirty="0">
                <a:latin typeface="Verdana"/>
                <a:cs typeface="Verdana"/>
              </a:rPr>
              <a:t>g</a:t>
            </a:r>
            <a:r>
              <a:rPr lang="en-US" sz="2800" spc="-190" dirty="0">
                <a:latin typeface="Verdana"/>
                <a:cs typeface="Verdana"/>
              </a:rPr>
              <a:t> </a:t>
            </a:r>
            <a:r>
              <a:rPr lang="en-US" sz="2800" spc="110" dirty="0">
                <a:latin typeface="Verdana"/>
                <a:cs typeface="Verdana"/>
              </a:rPr>
              <a:t>o</a:t>
            </a:r>
            <a:r>
              <a:rPr lang="en-US" sz="2800" spc="-95" dirty="0">
                <a:latin typeface="Verdana"/>
                <a:cs typeface="Verdana"/>
              </a:rPr>
              <a:t>f</a:t>
            </a:r>
            <a:r>
              <a:rPr lang="en-US" sz="2800" spc="-190" dirty="0">
                <a:latin typeface="Verdana"/>
                <a:cs typeface="Verdana"/>
              </a:rPr>
              <a:t> </a:t>
            </a:r>
            <a:r>
              <a:rPr lang="en-US" sz="2800" spc="-25" dirty="0">
                <a:latin typeface="Verdana"/>
                <a:cs typeface="Verdana"/>
              </a:rPr>
              <a:t>the  </a:t>
            </a:r>
            <a:r>
              <a:rPr lang="en-US" sz="2800" spc="-35" dirty="0">
                <a:latin typeface="Verdana"/>
                <a:cs typeface="Verdana"/>
              </a:rPr>
              <a:t>abnormally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35" dirty="0">
                <a:latin typeface="Verdana"/>
                <a:cs typeface="Verdana"/>
              </a:rPr>
              <a:t>fixated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-114" dirty="0">
                <a:latin typeface="Verdana"/>
                <a:cs typeface="Verdana"/>
              </a:rPr>
              <a:t>small</a:t>
            </a:r>
            <a:r>
              <a:rPr lang="en-US" sz="2800" spc="-190" dirty="0">
                <a:latin typeface="Verdana"/>
                <a:cs typeface="Verdana"/>
              </a:rPr>
              <a:t> </a:t>
            </a:r>
            <a:r>
              <a:rPr lang="en-US" sz="2800" spc="45" dirty="0">
                <a:latin typeface="Verdana"/>
                <a:cs typeface="Verdana"/>
              </a:rPr>
              <a:t>bowel</a:t>
            </a:r>
            <a:r>
              <a:rPr lang="en-US" sz="2800" spc="-190" dirty="0">
                <a:latin typeface="Verdana"/>
                <a:cs typeface="Verdana"/>
              </a:rPr>
              <a:t> </a:t>
            </a:r>
            <a:r>
              <a:rPr lang="en-US" sz="2800" spc="5" dirty="0">
                <a:latin typeface="Verdana"/>
                <a:cs typeface="Verdana"/>
              </a:rPr>
              <a:t>around</a:t>
            </a:r>
            <a:r>
              <a:rPr lang="en-US" sz="2800" spc="-170" dirty="0">
                <a:latin typeface="Verdana"/>
                <a:cs typeface="Verdana"/>
              </a:rPr>
              <a:t> </a:t>
            </a:r>
            <a:r>
              <a:rPr lang="en-US" sz="2800" spc="195" dirty="0">
                <a:latin typeface="Verdana"/>
                <a:cs typeface="Verdana"/>
              </a:rPr>
              <a:t>a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90" dirty="0">
                <a:latin typeface="Verdana"/>
                <a:cs typeface="Verdana"/>
              </a:rPr>
              <a:t>narrow- </a:t>
            </a:r>
            <a:r>
              <a:rPr lang="en-US" sz="2800" spc="-830" dirty="0">
                <a:latin typeface="Verdana"/>
                <a:cs typeface="Verdana"/>
              </a:rPr>
              <a:t> </a:t>
            </a:r>
            <a:r>
              <a:rPr lang="en-US" sz="2800" spc="170" dirty="0">
                <a:latin typeface="Verdana"/>
                <a:cs typeface="Verdana"/>
              </a:rPr>
              <a:t>b</a:t>
            </a:r>
            <a:r>
              <a:rPr lang="en-US" sz="2800" spc="160" dirty="0">
                <a:latin typeface="Verdana"/>
                <a:cs typeface="Verdana"/>
              </a:rPr>
              <a:t>a</a:t>
            </a:r>
            <a:r>
              <a:rPr lang="en-US" sz="2800" spc="-315" dirty="0">
                <a:latin typeface="Verdana"/>
                <a:cs typeface="Verdana"/>
              </a:rPr>
              <a:t>s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145" dirty="0">
                <a:latin typeface="Verdana"/>
                <a:cs typeface="Verdana"/>
              </a:rPr>
              <a:t>d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-90" dirty="0">
                <a:latin typeface="Verdana"/>
                <a:cs typeface="Verdana"/>
              </a:rPr>
              <a:t>m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315" dirty="0">
                <a:latin typeface="Verdana"/>
                <a:cs typeface="Verdana"/>
              </a:rPr>
              <a:t>s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65" dirty="0">
                <a:latin typeface="Verdana"/>
                <a:cs typeface="Verdana"/>
              </a:rPr>
              <a:t>n</a:t>
            </a:r>
            <a:r>
              <a:rPr lang="en-US" sz="2800" spc="-140" dirty="0">
                <a:latin typeface="Verdana"/>
                <a:cs typeface="Verdana"/>
              </a:rPr>
              <a:t>t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r>
              <a:rPr lang="en-US" sz="2800" spc="-305" dirty="0">
                <a:latin typeface="Verdana"/>
                <a:cs typeface="Verdana"/>
              </a:rPr>
              <a:t>r</a:t>
            </a:r>
            <a:r>
              <a:rPr lang="en-US" sz="2800" spc="-135" dirty="0">
                <a:latin typeface="Verdana"/>
                <a:cs typeface="Verdana"/>
              </a:rPr>
              <a:t>y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190" dirty="0">
                <a:latin typeface="Verdana"/>
                <a:cs typeface="Verdana"/>
              </a:rPr>
              <a:t>a</a:t>
            </a:r>
            <a:r>
              <a:rPr lang="en-US" sz="2800" spc="-65" dirty="0">
                <a:latin typeface="Verdana"/>
                <a:cs typeface="Verdana"/>
              </a:rPr>
              <a:t>n</a:t>
            </a:r>
            <a:r>
              <a:rPr lang="en-US" sz="2800" spc="145" dirty="0">
                <a:latin typeface="Verdana"/>
                <a:cs typeface="Verdana"/>
              </a:rPr>
              <a:t>d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-445" dirty="0">
                <a:latin typeface="Verdana"/>
                <a:cs typeface="Verdana"/>
              </a:rPr>
              <a:t>S</a:t>
            </a:r>
            <a:r>
              <a:rPr lang="en-US" sz="2800" spc="170" dirty="0">
                <a:latin typeface="Verdana"/>
                <a:cs typeface="Verdana"/>
              </a:rPr>
              <a:t>M</a:t>
            </a:r>
            <a:r>
              <a:rPr lang="en-US" sz="2800" spc="130" dirty="0">
                <a:latin typeface="Verdana"/>
                <a:cs typeface="Verdana"/>
              </a:rPr>
              <a:t>A</a:t>
            </a:r>
          </a:p>
          <a:p>
            <a:pPr marL="952500" marR="866775" lvl="1" indent="-457200">
              <a:lnSpc>
                <a:spcPct val="80000"/>
              </a:lnSpc>
              <a:spcBef>
                <a:spcPts val="625"/>
              </a:spcBef>
              <a:tabLst>
                <a:tab pos="781050" algn="l"/>
              </a:tabLst>
            </a:pPr>
            <a:r>
              <a:rPr lang="en-US" sz="2800" spc="-325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lang="en-US" sz="2800" spc="-14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lang="en-US" sz="2800" spc="-190" dirty="0">
                <a:solidFill>
                  <a:srgbClr val="FF0000"/>
                </a:solidFill>
                <a:latin typeface="Verdana"/>
                <a:cs typeface="Verdana"/>
              </a:rPr>
              <a:t>li</a:t>
            </a:r>
            <a:r>
              <a:rPr lang="en-US" sz="2800" spc="11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lang="en-US" sz="2800" spc="-60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lang="en-US" sz="2800" spc="-32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en-US" sz="2800" spc="-1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2800" spc="13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lang="en-US" sz="2800" spc="-90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lang="en-US" sz="2800" spc="13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lang="en-US" sz="2800" spc="-31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en-US" sz="2800" spc="-19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lang="en-US" sz="2800" spc="-32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en-US" sz="2800" spc="-1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2800" spc="-19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lang="en-US" sz="2800" spc="-6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lang="en-US" sz="2800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2800" spc="-6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lang="en-US" sz="2800" spc="13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lang="en-US" sz="2800" spc="30" dirty="0">
                <a:solidFill>
                  <a:srgbClr val="FF0000"/>
                </a:solidFill>
                <a:latin typeface="Verdana"/>
                <a:cs typeface="Verdana"/>
              </a:rPr>
              <a:t>w</a:t>
            </a:r>
            <a:r>
              <a:rPr lang="en-US" sz="2800" spc="135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lang="en-US" sz="2800" spc="11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lang="en-US" sz="2800" spc="-30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lang="en-US" sz="2800" spc="-6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lang="en-US" sz="2800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2800" spc="-19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lang="en-US" sz="2800" spc="-32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lang="en-US" sz="2800" spc="-1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2800" spc="-90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lang="en-US" sz="2800" spc="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lang="en-US" sz="2800" spc="-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lang="en-US" sz="2800" spc="-30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lang="en-US" sz="2800" spc="11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lang="en-US" sz="2800" spc="-13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lang="en-US" sz="2800" spc="25" dirty="0">
                <a:solidFill>
                  <a:srgbClr val="FF0000"/>
                </a:solidFill>
                <a:latin typeface="Verdana"/>
                <a:cs typeface="Verdana"/>
              </a:rPr>
              <a:t>at</a:t>
            </a:r>
            <a:r>
              <a:rPr lang="en-US" sz="2800" spc="-19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lang="en-US" sz="2800" spc="11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lang="en-US" sz="2800" spc="-6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lang="en-US" sz="2800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2800" spc="-60" dirty="0">
                <a:solidFill>
                  <a:srgbClr val="FF0000"/>
                </a:solidFill>
                <a:latin typeface="Verdana"/>
                <a:cs typeface="Verdana"/>
              </a:rPr>
              <a:t>un</a:t>
            </a:r>
            <a:r>
              <a:rPr lang="en-US" sz="2800" spc="-13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lang="en-US" sz="2800" spc="-19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lang="en-US" sz="2800" spc="-215" dirty="0">
                <a:solidFill>
                  <a:srgbClr val="FF0000"/>
                </a:solidFill>
                <a:latin typeface="Verdana"/>
                <a:cs typeface="Verdana"/>
              </a:rPr>
              <a:t>l </a:t>
            </a:r>
            <a:r>
              <a:rPr lang="en-US" sz="2800" spc="-15" dirty="0">
                <a:solidFill>
                  <a:srgbClr val="FF0000"/>
                </a:solidFill>
                <a:latin typeface="Verdana"/>
                <a:cs typeface="Verdana"/>
              </a:rPr>
              <a:t>proven</a:t>
            </a:r>
            <a:r>
              <a:rPr lang="en-US" sz="2800" spc="-1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2800" spc="-70" dirty="0">
                <a:solidFill>
                  <a:srgbClr val="FF0000"/>
                </a:solidFill>
                <a:latin typeface="Verdana"/>
                <a:cs typeface="Verdana"/>
              </a:rPr>
              <a:t>otherwise</a:t>
            </a:r>
            <a:endParaRPr lang="en-US" sz="28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952500" lvl="1" indent="-457200">
              <a:lnSpc>
                <a:spcPct val="100000"/>
              </a:lnSpc>
              <a:spcBef>
                <a:spcPts val="25"/>
              </a:spcBef>
              <a:tabLst>
                <a:tab pos="781050" algn="l"/>
              </a:tabLst>
            </a:pPr>
            <a:r>
              <a:rPr lang="en-US" sz="2800" spc="20" dirty="0">
                <a:latin typeface="Verdana"/>
                <a:cs typeface="Verdana"/>
              </a:rPr>
              <a:t>U</a:t>
            </a:r>
            <a:r>
              <a:rPr lang="en-US" sz="2800" spc="10" dirty="0">
                <a:latin typeface="Verdana"/>
                <a:cs typeface="Verdana"/>
              </a:rPr>
              <a:t>G</a:t>
            </a:r>
            <a:r>
              <a:rPr lang="en-US" sz="2800" spc="-470" dirty="0">
                <a:latin typeface="Verdana"/>
                <a:cs typeface="Verdana"/>
              </a:rPr>
              <a:t>I</a:t>
            </a:r>
            <a:r>
              <a:rPr lang="en-US" sz="2800" spc="-185" dirty="0">
                <a:latin typeface="Verdana"/>
                <a:cs typeface="Verdana"/>
              </a:rPr>
              <a:t> i</a:t>
            </a:r>
            <a:r>
              <a:rPr lang="en-US" sz="2800" spc="-320" dirty="0">
                <a:latin typeface="Verdana"/>
                <a:cs typeface="Verdana"/>
              </a:rPr>
              <a:t>s</a:t>
            </a:r>
            <a:r>
              <a:rPr lang="en-US" sz="2800" spc="-180" dirty="0">
                <a:latin typeface="Verdana"/>
                <a:cs typeface="Verdana"/>
              </a:rPr>
              <a:t> 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-185" dirty="0">
                <a:latin typeface="Verdana"/>
                <a:cs typeface="Verdana"/>
              </a:rPr>
              <a:t>i</a:t>
            </a:r>
            <a:r>
              <a:rPr lang="en-US" sz="2800" spc="190" dirty="0">
                <a:latin typeface="Verdana"/>
                <a:cs typeface="Verdana"/>
              </a:rPr>
              <a:t>a</a:t>
            </a:r>
            <a:r>
              <a:rPr lang="en-US" sz="2800" spc="110" dirty="0">
                <a:latin typeface="Verdana"/>
                <a:cs typeface="Verdana"/>
              </a:rPr>
              <a:t>g</a:t>
            </a:r>
            <a:r>
              <a:rPr lang="en-US" sz="2800" spc="-65" dirty="0">
                <a:latin typeface="Verdana"/>
                <a:cs typeface="Verdana"/>
              </a:rPr>
              <a:t>n</a:t>
            </a:r>
            <a:r>
              <a:rPr lang="en-US" sz="2800" spc="-110" dirty="0">
                <a:latin typeface="Verdana"/>
                <a:cs typeface="Verdana"/>
              </a:rPr>
              <a:t>o</a:t>
            </a:r>
            <a:r>
              <a:rPr lang="en-US" sz="2800" spc="-90" dirty="0">
                <a:latin typeface="Verdana"/>
                <a:cs typeface="Verdana"/>
              </a:rPr>
              <a:t>s</a:t>
            </a:r>
            <a:r>
              <a:rPr lang="en-US" sz="2800" spc="-140" dirty="0">
                <a:latin typeface="Verdana"/>
                <a:cs typeface="Verdana"/>
              </a:rPr>
              <a:t>t</a:t>
            </a:r>
            <a:r>
              <a:rPr lang="en-US" sz="2800" spc="-185" dirty="0">
                <a:latin typeface="Verdana"/>
                <a:cs typeface="Verdana"/>
              </a:rPr>
              <a:t>i</a:t>
            </a:r>
            <a:r>
              <a:rPr lang="en-US" sz="2800" spc="300" dirty="0">
                <a:latin typeface="Verdana"/>
                <a:cs typeface="Verdana"/>
              </a:rPr>
              <a:t>c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-140" dirty="0">
                <a:latin typeface="Verdana"/>
                <a:cs typeface="Verdana"/>
              </a:rPr>
              <a:t>t</a:t>
            </a:r>
            <a:r>
              <a:rPr lang="en-US" sz="2800" spc="-105" dirty="0">
                <a:latin typeface="Verdana"/>
                <a:cs typeface="Verdana"/>
              </a:rPr>
              <a:t>e</a:t>
            </a:r>
            <a:r>
              <a:rPr lang="en-US" sz="2800" spc="-85" dirty="0">
                <a:latin typeface="Verdana"/>
                <a:cs typeface="Verdana"/>
              </a:rPr>
              <a:t>s</a:t>
            </a:r>
            <a:r>
              <a:rPr lang="en-US" sz="2800" spc="-135" dirty="0">
                <a:latin typeface="Verdana"/>
                <a:cs typeface="Verdana"/>
              </a:rPr>
              <a:t>t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10" dirty="0">
                <a:latin typeface="Verdana"/>
                <a:cs typeface="Verdana"/>
              </a:rPr>
              <a:t>of</a:t>
            </a:r>
            <a:r>
              <a:rPr lang="en-US" sz="2800" spc="-185" dirty="0">
                <a:latin typeface="Verdana"/>
                <a:cs typeface="Verdana"/>
              </a:rPr>
              <a:t> </a:t>
            </a:r>
            <a:r>
              <a:rPr lang="en-US" sz="2800" spc="295" dirty="0">
                <a:latin typeface="Verdana"/>
                <a:cs typeface="Verdana"/>
              </a:rPr>
              <a:t>c</a:t>
            </a:r>
            <a:r>
              <a:rPr lang="en-US" sz="2800" spc="-65" dirty="0">
                <a:latin typeface="Verdana"/>
                <a:cs typeface="Verdana"/>
              </a:rPr>
              <a:t>h</a:t>
            </a:r>
            <a:r>
              <a:rPr lang="en-US" sz="2800" spc="-45" dirty="0">
                <a:latin typeface="Verdana"/>
                <a:cs typeface="Verdana"/>
              </a:rPr>
              <a:t>o</a:t>
            </a:r>
            <a:r>
              <a:rPr lang="en-US" sz="2800" spc="-25" dirty="0">
                <a:latin typeface="Verdana"/>
                <a:cs typeface="Verdana"/>
              </a:rPr>
              <a:t>i</a:t>
            </a:r>
            <a:r>
              <a:rPr lang="en-US" sz="2800" spc="295" dirty="0">
                <a:latin typeface="Verdana"/>
                <a:cs typeface="Verdana"/>
              </a:rPr>
              <a:t>c</a:t>
            </a:r>
            <a:r>
              <a:rPr lang="en-US" sz="2800" spc="130" dirty="0">
                <a:latin typeface="Verdana"/>
                <a:cs typeface="Verdana"/>
              </a:rPr>
              <a:t>e</a:t>
            </a:r>
            <a:endParaRPr lang="en-US" sz="2800" dirty="0">
              <a:latin typeface="Verdana"/>
              <a:cs typeface="Verdana"/>
            </a:endParaRPr>
          </a:p>
          <a:p>
            <a:pPr marL="927100" marR="5080" lvl="1" indent="-457200">
              <a:lnSpc>
                <a:spcPct val="80000"/>
              </a:lnSpc>
              <a:spcBef>
                <a:spcPts val="600"/>
              </a:spcBef>
              <a:tabLst>
                <a:tab pos="755650" algn="l"/>
              </a:tabLst>
            </a:pPr>
            <a:endParaRPr lang="en-US" sz="2800" dirty="0"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3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057400" y="1809750"/>
            <a:ext cx="3333750" cy="4127500"/>
            <a:chOff x="533400" y="1809750"/>
            <a:chExt cx="3333750" cy="4127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828800"/>
              <a:ext cx="3314700" cy="41084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0773" y="1809749"/>
              <a:ext cx="3316604" cy="4003040"/>
            </a:xfrm>
            <a:custGeom>
              <a:avLst/>
              <a:gdLst/>
              <a:ahLst/>
              <a:cxnLst/>
              <a:rect l="l" t="t" r="r" b="b"/>
              <a:pathLst>
                <a:path w="3316604" h="4003040">
                  <a:moveTo>
                    <a:pt x="38138" y="933462"/>
                  </a:moveTo>
                  <a:lnTo>
                    <a:pt x="36639" y="926045"/>
                  </a:lnTo>
                  <a:lnTo>
                    <a:pt x="32550" y="919988"/>
                  </a:lnTo>
                  <a:lnTo>
                    <a:pt x="26492" y="915898"/>
                  </a:lnTo>
                  <a:lnTo>
                    <a:pt x="19050" y="914412"/>
                  </a:lnTo>
                  <a:lnTo>
                    <a:pt x="11633" y="915898"/>
                  </a:lnTo>
                  <a:lnTo>
                    <a:pt x="5575" y="919988"/>
                  </a:lnTo>
                  <a:lnTo>
                    <a:pt x="1485" y="926045"/>
                  </a:lnTo>
                  <a:lnTo>
                    <a:pt x="0" y="933462"/>
                  </a:lnTo>
                  <a:lnTo>
                    <a:pt x="1485" y="940866"/>
                  </a:lnTo>
                  <a:lnTo>
                    <a:pt x="5575" y="946924"/>
                  </a:lnTo>
                  <a:lnTo>
                    <a:pt x="11633" y="951014"/>
                  </a:lnTo>
                  <a:lnTo>
                    <a:pt x="19088" y="952512"/>
                  </a:lnTo>
                  <a:lnTo>
                    <a:pt x="26492" y="951014"/>
                  </a:lnTo>
                  <a:lnTo>
                    <a:pt x="32550" y="946924"/>
                  </a:lnTo>
                  <a:lnTo>
                    <a:pt x="36639" y="940866"/>
                  </a:lnTo>
                  <a:lnTo>
                    <a:pt x="38138" y="933462"/>
                  </a:lnTo>
                  <a:close/>
                </a:path>
                <a:path w="3316604" h="4003040">
                  <a:moveTo>
                    <a:pt x="114376" y="933462"/>
                  </a:moveTo>
                  <a:lnTo>
                    <a:pt x="112877" y="926045"/>
                  </a:lnTo>
                  <a:lnTo>
                    <a:pt x="108788" y="919988"/>
                  </a:lnTo>
                  <a:lnTo>
                    <a:pt x="102730" y="915898"/>
                  </a:lnTo>
                  <a:lnTo>
                    <a:pt x="95288" y="914412"/>
                  </a:lnTo>
                  <a:lnTo>
                    <a:pt x="87871" y="915898"/>
                  </a:lnTo>
                  <a:lnTo>
                    <a:pt x="81813" y="919988"/>
                  </a:lnTo>
                  <a:lnTo>
                    <a:pt x="77724" y="926045"/>
                  </a:lnTo>
                  <a:lnTo>
                    <a:pt x="76238" y="933462"/>
                  </a:lnTo>
                  <a:lnTo>
                    <a:pt x="77724" y="940866"/>
                  </a:lnTo>
                  <a:lnTo>
                    <a:pt x="81813" y="946924"/>
                  </a:lnTo>
                  <a:lnTo>
                    <a:pt x="87871" y="951014"/>
                  </a:lnTo>
                  <a:lnTo>
                    <a:pt x="95326" y="952512"/>
                  </a:lnTo>
                  <a:lnTo>
                    <a:pt x="102730" y="951014"/>
                  </a:lnTo>
                  <a:lnTo>
                    <a:pt x="108788" y="946924"/>
                  </a:lnTo>
                  <a:lnTo>
                    <a:pt x="112877" y="940866"/>
                  </a:lnTo>
                  <a:lnTo>
                    <a:pt x="114376" y="933462"/>
                  </a:lnTo>
                  <a:close/>
                </a:path>
                <a:path w="3316604" h="4003040">
                  <a:moveTo>
                    <a:pt x="190614" y="933462"/>
                  </a:moveTo>
                  <a:lnTo>
                    <a:pt x="189115" y="926045"/>
                  </a:lnTo>
                  <a:lnTo>
                    <a:pt x="185026" y="919988"/>
                  </a:lnTo>
                  <a:lnTo>
                    <a:pt x="178968" y="915898"/>
                  </a:lnTo>
                  <a:lnTo>
                    <a:pt x="171526" y="914412"/>
                  </a:lnTo>
                  <a:lnTo>
                    <a:pt x="164109" y="915898"/>
                  </a:lnTo>
                  <a:lnTo>
                    <a:pt x="158051" y="919988"/>
                  </a:lnTo>
                  <a:lnTo>
                    <a:pt x="153962" y="926045"/>
                  </a:lnTo>
                  <a:lnTo>
                    <a:pt x="152476" y="933462"/>
                  </a:lnTo>
                  <a:lnTo>
                    <a:pt x="153962" y="940866"/>
                  </a:lnTo>
                  <a:lnTo>
                    <a:pt x="158051" y="946924"/>
                  </a:lnTo>
                  <a:lnTo>
                    <a:pt x="164109" y="951014"/>
                  </a:lnTo>
                  <a:lnTo>
                    <a:pt x="171564" y="952512"/>
                  </a:lnTo>
                  <a:lnTo>
                    <a:pt x="178968" y="951014"/>
                  </a:lnTo>
                  <a:lnTo>
                    <a:pt x="185026" y="946924"/>
                  </a:lnTo>
                  <a:lnTo>
                    <a:pt x="189115" y="940866"/>
                  </a:lnTo>
                  <a:lnTo>
                    <a:pt x="190614" y="933462"/>
                  </a:lnTo>
                  <a:close/>
                </a:path>
                <a:path w="3316604" h="4003040">
                  <a:moveTo>
                    <a:pt x="266852" y="933462"/>
                  </a:moveTo>
                  <a:lnTo>
                    <a:pt x="265353" y="926045"/>
                  </a:lnTo>
                  <a:lnTo>
                    <a:pt x="261264" y="919988"/>
                  </a:lnTo>
                  <a:lnTo>
                    <a:pt x="255206" y="915898"/>
                  </a:lnTo>
                  <a:lnTo>
                    <a:pt x="247764" y="914412"/>
                  </a:lnTo>
                  <a:lnTo>
                    <a:pt x="240347" y="915898"/>
                  </a:lnTo>
                  <a:lnTo>
                    <a:pt x="234289" y="919988"/>
                  </a:lnTo>
                  <a:lnTo>
                    <a:pt x="230212" y="926045"/>
                  </a:lnTo>
                  <a:lnTo>
                    <a:pt x="228714" y="933462"/>
                  </a:lnTo>
                  <a:lnTo>
                    <a:pt x="230212" y="940866"/>
                  </a:lnTo>
                  <a:lnTo>
                    <a:pt x="234289" y="946924"/>
                  </a:lnTo>
                  <a:lnTo>
                    <a:pt x="240347" y="951014"/>
                  </a:lnTo>
                  <a:lnTo>
                    <a:pt x="247802" y="952512"/>
                  </a:lnTo>
                  <a:lnTo>
                    <a:pt x="255206" y="951014"/>
                  </a:lnTo>
                  <a:lnTo>
                    <a:pt x="261264" y="946924"/>
                  </a:lnTo>
                  <a:lnTo>
                    <a:pt x="265353" y="940866"/>
                  </a:lnTo>
                  <a:lnTo>
                    <a:pt x="266852" y="933462"/>
                  </a:lnTo>
                  <a:close/>
                </a:path>
                <a:path w="3316604" h="4003040">
                  <a:moveTo>
                    <a:pt x="343090" y="933462"/>
                  </a:moveTo>
                  <a:lnTo>
                    <a:pt x="341591" y="926045"/>
                  </a:lnTo>
                  <a:lnTo>
                    <a:pt x="337502" y="919988"/>
                  </a:lnTo>
                  <a:lnTo>
                    <a:pt x="331444" y="915898"/>
                  </a:lnTo>
                  <a:lnTo>
                    <a:pt x="324002" y="914412"/>
                  </a:lnTo>
                  <a:lnTo>
                    <a:pt x="316585" y="915898"/>
                  </a:lnTo>
                  <a:lnTo>
                    <a:pt x="310527" y="919988"/>
                  </a:lnTo>
                  <a:lnTo>
                    <a:pt x="306438" y="926045"/>
                  </a:lnTo>
                  <a:lnTo>
                    <a:pt x="304952" y="933462"/>
                  </a:lnTo>
                  <a:lnTo>
                    <a:pt x="306438" y="940866"/>
                  </a:lnTo>
                  <a:lnTo>
                    <a:pt x="310527" y="946924"/>
                  </a:lnTo>
                  <a:lnTo>
                    <a:pt x="316585" y="951014"/>
                  </a:lnTo>
                  <a:lnTo>
                    <a:pt x="324040" y="952512"/>
                  </a:lnTo>
                  <a:lnTo>
                    <a:pt x="331444" y="951014"/>
                  </a:lnTo>
                  <a:lnTo>
                    <a:pt x="337502" y="946924"/>
                  </a:lnTo>
                  <a:lnTo>
                    <a:pt x="341591" y="940866"/>
                  </a:lnTo>
                  <a:lnTo>
                    <a:pt x="343090" y="933462"/>
                  </a:lnTo>
                  <a:close/>
                </a:path>
                <a:path w="3316604" h="4003040">
                  <a:moveTo>
                    <a:pt x="419328" y="933462"/>
                  </a:moveTo>
                  <a:lnTo>
                    <a:pt x="417830" y="926045"/>
                  </a:lnTo>
                  <a:lnTo>
                    <a:pt x="413740" y="919988"/>
                  </a:lnTo>
                  <a:lnTo>
                    <a:pt x="407682" y="915898"/>
                  </a:lnTo>
                  <a:lnTo>
                    <a:pt x="400240" y="914412"/>
                  </a:lnTo>
                  <a:lnTo>
                    <a:pt x="392823" y="915898"/>
                  </a:lnTo>
                  <a:lnTo>
                    <a:pt x="386765" y="919988"/>
                  </a:lnTo>
                  <a:lnTo>
                    <a:pt x="382676" y="926045"/>
                  </a:lnTo>
                  <a:lnTo>
                    <a:pt x="381190" y="933462"/>
                  </a:lnTo>
                  <a:lnTo>
                    <a:pt x="382676" y="940866"/>
                  </a:lnTo>
                  <a:lnTo>
                    <a:pt x="386765" y="946924"/>
                  </a:lnTo>
                  <a:lnTo>
                    <a:pt x="392823" y="951014"/>
                  </a:lnTo>
                  <a:lnTo>
                    <a:pt x="400278" y="952512"/>
                  </a:lnTo>
                  <a:lnTo>
                    <a:pt x="407682" y="951014"/>
                  </a:lnTo>
                  <a:lnTo>
                    <a:pt x="413740" y="946924"/>
                  </a:lnTo>
                  <a:lnTo>
                    <a:pt x="417830" y="940866"/>
                  </a:lnTo>
                  <a:lnTo>
                    <a:pt x="419328" y="933462"/>
                  </a:lnTo>
                  <a:close/>
                </a:path>
                <a:path w="3316604" h="4003040">
                  <a:moveTo>
                    <a:pt x="495566" y="933462"/>
                  </a:moveTo>
                  <a:lnTo>
                    <a:pt x="494068" y="926045"/>
                  </a:lnTo>
                  <a:lnTo>
                    <a:pt x="489978" y="919988"/>
                  </a:lnTo>
                  <a:lnTo>
                    <a:pt x="483920" y="915898"/>
                  </a:lnTo>
                  <a:lnTo>
                    <a:pt x="476478" y="914412"/>
                  </a:lnTo>
                  <a:lnTo>
                    <a:pt x="469061" y="915898"/>
                  </a:lnTo>
                  <a:lnTo>
                    <a:pt x="463003" y="919988"/>
                  </a:lnTo>
                  <a:lnTo>
                    <a:pt x="458914" y="926045"/>
                  </a:lnTo>
                  <a:lnTo>
                    <a:pt x="457428" y="933462"/>
                  </a:lnTo>
                  <a:lnTo>
                    <a:pt x="458914" y="940866"/>
                  </a:lnTo>
                  <a:lnTo>
                    <a:pt x="463003" y="946924"/>
                  </a:lnTo>
                  <a:lnTo>
                    <a:pt x="469061" y="951014"/>
                  </a:lnTo>
                  <a:lnTo>
                    <a:pt x="476516" y="952512"/>
                  </a:lnTo>
                  <a:lnTo>
                    <a:pt x="483920" y="951014"/>
                  </a:lnTo>
                  <a:lnTo>
                    <a:pt x="489978" y="946924"/>
                  </a:lnTo>
                  <a:lnTo>
                    <a:pt x="494068" y="940866"/>
                  </a:lnTo>
                  <a:lnTo>
                    <a:pt x="495566" y="933462"/>
                  </a:lnTo>
                  <a:close/>
                </a:path>
                <a:path w="3316604" h="4003040">
                  <a:moveTo>
                    <a:pt x="571804" y="933462"/>
                  </a:moveTo>
                  <a:lnTo>
                    <a:pt x="570306" y="926045"/>
                  </a:lnTo>
                  <a:lnTo>
                    <a:pt x="566216" y="919988"/>
                  </a:lnTo>
                  <a:lnTo>
                    <a:pt x="560158" y="915898"/>
                  </a:lnTo>
                  <a:lnTo>
                    <a:pt x="552716" y="914412"/>
                  </a:lnTo>
                  <a:lnTo>
                    <a:pt x="545299" y="915898"/>
                  </a:lnTo>
                  <a:lnTo>
                    <a:pt x="539242" y="919988"/>
                  </a:lnTo>
                  <a:lnTo>
                    <a:pt x="535152" y="926045"/>
                  </a:lnTo>
                  <a:lnTo>
                    <a:pt x="533666" y="933462"/>
                  </a:lnTo>
                  <a:lnTo>
                    <a:pt x="535152" y="940866"/>
                  </a:lnTo>
                  <a:lnTo>
                    <a:pt x="539242" y="946924"/>
                  </a:lnTo>
                  <a:lnTo>
                    <a:pt x="545299" y="951014"/>
                  </a:lnTo>
                  <a:lnTo>
                    <a:pt x="552754" y="952512"/>
                  </a:lnTo>
                  <a:lnTo>
                    <a:pt x="560158" y="951014"/>
                  </a:lnTo>
                  <a:lnTo>
                    <a:pt x="566216" y="946924"/>
                  </a:lnTo>
                  <a:lnTo>
                    <a:pt x="570306" y="940866"/>
                  </a:lnTo>
                  <a:lnTo>
                    <a:pt x="571804" y="933462"/>
                  </a:lnTo>
                  <a:close/>
                </a:path>
                <a:path w="3316604" h="4003040">
                  <a:moveTo>
                    <a:pt x="648042" y="933462"/>
                  </a:moveTo>
                  <a:lnTo>
                    <a:pt x="646544" y="926045"/>
                  </a:lnTo>
                  <a:lnTo>
                    <a:pt x="642454" y="919988"/>
                  </a:lnTo>
                  <a:lnTo>
                    <a:pt x="636397" y="915898"/>
                  </a:lnTo>
                  <a:lnTo>
                    <a:pt x="628954" y="914412"/>
                  </a:lnTo>
                  <a:lnTo>
                    <a:pt x="621538" y="915898"/>
                  </a:lnTo>
                  <a:lnTo>
                    <a:pt x="615480" y="919988"/>
                  </a:lnTo>
                  <a:lnTo>
                    <a:pt x="611390" y="926045"/>
                  </a:lnTo>
                  <a:lnTo>
                    <a:pt x="609904" y="933462"/>
                  </a:lnTo>
                  <a:lnTo>
                    <a:pt x="611390" y="940866"/>
                  </a:lnTo>
                  <a:lnTo>
                    <a:pt x="615480" y="946924"/>
                  </a:lnTo>
                  <a:lnTo>
                    <a:pt x="621538" y="951014"/>
                  </a:lnTo>
                  <a:lnTo>
                    <a:pt x="628992" y="952512"/>
                  </a:lnTo>
                  <a:lnTo>
                    <a:pt x="636397" y="951014"/>
                  </a:lnTo>
                  <a:lnTo>
                    <a:pt x="642454" y="946924"/>
                  </a:lnTo>
                  <a:lnTo>
                    <a:pt x="646544" y="940866"/>
                  </a:lnTo>
                  <a:lnTo>
                    <a:pt x="648042" y="933462"/>
                  </a:lnTo>
                  <a:close/>
                </a:path>
                <a:path w="3316604" h="4003040">
                  <a:moveTo>
                    <a:pt x="724281" y="933462"/>
                  </a:moveTo>
                  <a:lnTo>
                    <a:pt x="722782" y="926045"/>
                  </a:lnTo>
                  <a:lnTo>
                    <a:pt x="718693" y="919988"/>
                  </a:lnTo>
                  <a:lnTo>
                    <a:pt x="712635" y="915898"/>
                  </a:lnTo>
                  <a:lnTo>
                    <a:pt x="705192" y="914412"/>
                  </a:lnTo>
                  <a:lnTo>
                    <a:pt x="697776" y="915898"/>
                  </a:lnTo>
                  <a:lnTo>
                    <a:pt x="691718" y="919988"/>
                  </a:lnTo>
                  <a:lnTo>
                    <a:pt x="687628" y="926045"/>
                  </a:lnTo>
                  <a:lnTo>
                    <a:pt x="686142" y="933462"/>
                  </a:lnTo>
                  <a:lnTo>
                    <a:pt x="687628" y="940866"/>
                  </a:lnTo>
                  <a:lnTo>
                    <a:pt x="691718" y="946924"/>
                  </a:lnTo>
                  <a:lnTo>
                    <a:pt x="697776" y="951014"/>
                  </a:lnTo>
                  <a:lnTo>
                    <a:pt x="705231" y="952512"/>
                  </a:lnTo>
                  <a:lnTo>
                    <a:pt x="712635" y="951014"/>
                  </a:lnTo>
                  <a:lnTo>
                    <a:pt x="718693" y="946924"/>
                  </a:lnTo>
                  <a:lnTo>
                    <a:pt x="722782" y="940866"/>
                  </a:lnTo>
                  <a:lnTo>
                    <a:pt x="724281" y="933462"/>
                  </a:lnTo>
                  <a:close/>
                </a:path>
                <a:path w="3316604" h="4003040">
                  <a:moveTo>
                    <a:pt x="800519" y="933462"/>
                  </a:moveTo>
                  <a:lnTo>
                    <a:pt x="799020" y="926045"/>
                  </a:lnTo>
                  <a:lnTo>
                    <a:pt x="794931" y="919988"/>
                  </a:lnTo>
                  <a:lnTo>
                    <a:pt x="788873" y="915898"/>
                  </a:lnTo>
                  <a:lnTo>
                    <a:pt x="781431" y="914412"/>
                  </a:lnTo>
                  <a:lnTo>
                    <a:pt x="774014" y="915898"/>
                  </a:lnTo>
                  <a:lnTo>
                    <a:pt x="767956" y="919988"/>
                  </a:lnTo>
                  <a:lnTo>
                    <a:pt x="763866" y="926045"/>
                  </a:lnTo>
                  <a:lnTo>
                    <a:pt x="762381" y="933462"/>
                  </a:lnTo>
                  <a:lnTo>
                    <a:pt x="763866" y="940866"/>
                  </a:lnTo>
                  <a:lnTo>
                    <a:pt x="767956" y="946924"/>
                  </a:lnTo>
                  <a:lnTo>
                    <a:pt x="774014" y="951014"/>
                  </a:lnTo>
                  <a:lnTo>
                    <a:pt x="781469" y="952512"/>
                  </a:lnTo>
                  <a:lnTo>
                    <a:pt x="788873" y="951014"/>
                  </a:lnTo>
                  <a:lnTo>
                    <a:pt x="794931" y="946924"/>
                  </a:lnTo>
                  <a:lnTo>
                    <a:pt x="799020" y="940866"/>
                  </a:lnTo>
                  <a:lnTo>
                    <a:pt x="800519" y="933462"/>
                  </a:lnTo>
                  <a:close/>
                </a:path>
                <a:path w="3316604" h="4003040">
                  <a:moveTo>
                    <a:pt x="876757" y="933462"/>
                  </a:moveTo>
                  <a:lnTo>
                    <a:pt x="875258" y="926045"/>
                  </a:lnTo>
                  <a:lnTo>
                    <a:pt x="871169" y="919988"/>
                  </a:lnTo>
                  <a:lnTo>
                    <a:pt x="865111" y="915898"/>
                  </a:lnTo>
                  <a:lnTo>
                    <a:pt x="857669" y="914412"/>
                  </a:lnTo>
                  <a:lnTo>
                    <a:pt x="850252" y="915898"/>
                  </a:lnTo>
                  <a:lnTo>
                    <a:pt x="844194" y="919988"/>
                  </a:lnTo>
                  <a:lnTo>
                    <a:pt x="840105" y="926045"/>
                  </a:lnTo>
                  <a:lnTo>
                    <a:pt x="838619" y="933462"/>
                  </a:lnTo>
                  <a:lnTo>
                    <a:pt x="840105" y="940866"/>
                  </a:lnTo>
                  <a:lnTo>
                    <a:pt x="844194" y="946924"/>
                  </a:lnTo>
                  <a:lnTo>
                    <a:pt x="850252" y="951014"/>
                  </a:lnTo>
                  <a:lnTo>
                    <a:pt x="857707" y="952512"/>
                  </a:lnTo>
                  <a:lnTo>
                    <a:pt x="865111" y="951014"/>
                  </a:lnTo>
                  <a:lnTo>
                    <a:pt x="871169" y="946924"/>
                  </a:lnTo>
                  <a:lnTo>
                    <a:pt x="875258" y="940866"/>
                  </a:lnTo>
                  <a:lnTo>
                    <a:pt x="876757" y="933462"/>
                  </a:lnTo>
                  <a:close/>
                </a:path>
                <a:path w="3316604" h="4003040">
                  <a:moveTo>
                    <a:pt x="952995" y="933462"/>
                  </a:moveTo>
                  <a:lnTo>
                    <a:pt x="951496" y="926045"/>
                  </a:lnTo>
                  <a:lnTo>
                    <a:pt x="947407" y="919988"/>
                  </a:lnTo>
                  <a:lnTo>
                    <a:pt x="941349" y="915898"/>
                  </a:lnTo>
                  <a:lnTo>
                    <a:pt x="933907" y="914412"/>
                  </a:lnTo>
                  <a:lnTo>
                    <a:pt x="926490" y="915898"/>
                  </a:lnTo>
                  <a:lnTo>
                    <a:pt x="920432" y="919988"/>
                  </a:lnTo>
                  <a:lnTo>
                    <a:pt x="916343" y="926045"/>
                  </a:lnTo>
                  <a:lnTo>
                    <a:pt x="914857" y="933462"/>
                  </a:lnTo>
                  <a:lnTo>
                    <a:pt x="916343" y="940866"/>
                  </a:lnTo>
                  <a:lnTo>
                    <a:pt x="920432" y="946924"/>
                  </a:lnTo>
                  <a:lnTo>
                    <a:pt x="926490" y="951014"/>
                  </a:lnTo>
                  <a:lnTo>
                    <a:pt x="933945" y="952512"/>
                  </a:lnTo>
                  <a:lnTo>
                    <a:pt x="941349" y="951014"/>
                  </a:lnTo>
                  <a:lnTo>
                    <a:pt x="947407" y="946924"/>
                  </a:lnTo>
                  <a:lnTo>
                    <a:pt x="951496" y="940866"/>
                  </a:lnTo>
                  <a:lnTo>
                    <a:pt x="952995" y="933462"/>
                  </a:lnTo>
                  <a:close/>
                </a:path>
                <a:path w="3316604" h="4003040">
                  <a:moveTo>
                    <a:pt x="1029233" y="933450"/>
                  </a:moveTo>
                  <a:lnTo>
                    <a:pt x="1027734" y="926045"/>
                  </a:lnTo>
                  <a:lnTo>
                    <a:pt x="1023645" y="919988"/>
                  </a:lnTo>
                  <a:lnTo>
                    <a:pt x="1017587" y="915898"/>
                  </a:lnTo>
                  <a:lnTo>
                    <a:pt x="1010145" y="914400"/>
                  </a:lnTo>
                  <a:lnTo>
                    <a:pt x="1002728" y="915898"/>
                  </a:lnTo>
                  <a:lnTo>
                    <a:pt x="996670" y="919988"/>
                  </a:lnTo>
                  <a:lnTo>
                    <a:pt x="992581" y="926045"/>
                  </a:lnTo>
                  <a:lnTo>
                    <a:pt x="991095" y="933450"/>
                  </a:lnTo>
                  <a:lnTo>
                    <a:pt x="992581" y="940866"/>
                  </a:lnTo>
                  <a:lnTo>
                    <a:pt x="996670" y="946924"/>
                  </a:lnTo>
                  <a:lnTo>
                    <a:pt x="1002728" y="951014"/>
                  </a:lnTo>
                  <a:lnTo>
                    <a:pt x="1010183" y="952500"/>
                  </a:lnTo>
                  <a:lnTo>
                    <a:pt x="1017587" y="951014"/>
                  </a:lnTo>
                  <a:lnTo>
                    <a:pt x="1023645" y="946924"/>
                  </a:lnTo>
                  <a:lnTo>
                    <a:pt x="1027734" y="940866"/>
                  </a:lnTo>
                  <a:lnTo>
                    <a:pt x="1029233" y="933450"/>
                  </a:lnTo>
                  <a:close/>
                </a:path>
                <a:path w="3316604" h="4003040">
                  <a:moveTo>
                    <a:pt x="1105471" y="933450"/>
                  </a:moveTo>
                  <a:lnTo>
                    <a:pt x="1103972" y="926045"/>
                  </a:lnTo>
                  <a:lnTo>
                    <a:pt x="1099883" y="919988"/>
                  </a:lnTo>
                  <a:lnTo>
                    <a:pt x="1093825" y="915898"/>
                  </a:lnTo>
                  <a:lnTo>
                    <a:pt x="1086383" y="914400"/>
                  </a:lnTo>
                  <a:lnTo>
                    <a:pt x="1078966" y="915898"/>
                  </a:lnTo>
                  <a:lnTo>
                    <a:pt x="1072908" y="919988"/>
                  </a:lnTo>
                  <a:lnTo>
                    <a:pt x="1068819" y="926045"/>
                  </a:lnTo>
                  <a:lnTo>
                    <a:pt x="1067333" y="933450"/>
                  </a:lnTo>
                  <a:lnTo>
                    <a:pt x="1068819" y="940866"/>
                  </a:lnTo>
                  <a:lnTo>
                    <a:pt x="1072908" y="946924"/>
                  </a:lnTo>
                  <a:lnTo>
                    <a:pt x="1078966" y="951014"/>
                  </a:lnTo>
                  <a:lnTo>
                    <a:pt x="1086421" y="952500"/>
                  </a:lnTo>
                  <a:lnTo>
                    <a:pt x="1093825" y="951014"/>
                  </a:lnTo>
                  <a:lnTo>
                    <a:pt x="1099883" y="946924"/>
                  </a:lnTo>
                  <a:lnTo>
                    <a:pt x="1103972" y="940866"/>
                  </a:lnTo>
                  <a:lnTo>
                    <a:pt x="1105471" y="933450"/>
                  </a:lnTo>
                  <a:close/>
                </a:path>
                <a:path w="3316604" h="4003040">
                  <a:moveTo>
                    <a:pt x="1181709" y="933450"/>
                  </a:moveTo>
                  <a:lnTo>
                    <a:pt x="1180211" y="926045"/>
                  </a:lnTo>
                  <a:lnTo>
                    <a:pt x="1176121" y="919988"/>
                  </a:lnTo>
                  <a:lnTo>
                    <a:pt x="1170063" y="915898"/>
                  </a:lnTo>
                  <a:lnTo>
                    <a:pt x="1162621" y="914400"/>
                  </a:lnTo>
                  <a:lnTo>
                    <a:pt x="1155204" y="915898"/>
                  </a:lnTo>
                  <a:lnTo>
                    <a:pt x="1149146" y="919988"/>
                  </a:lnTo>
                  <a:lnTo>
                    <a:pt x="1145057" y="926045"/>
                  </a:lnTo>
                  <a:lnTo>
                    <a:pt x="1143571" y="933450"/>
                  </a:lnTo>
                  <a:lnTo>
                    <a:pt x="1145057" y="940866"/>
                  </a:lnTo>
                  <a:lnTo>
                    <a:pt x="1149146" y="946924"/>
                  </a:lnTo>
                  <a:lnTo>
                    <a:pt x="1155204" y="951014"/>
                  </a:lnTo>
                  <a:lnTo>
                    <a:pt x="1162659" y="952500"/>
                  </a:lnTo>
                  <a:lnTo>
                    <a:pt x="1170063" y="951014"/>
                  </a:lnTo>
                  <a:lnTo>
                    <a:pt x="1176121" y="946924"/>
                  </a:lnTo>
                  <a:lnTo>
                    <a:pt x="1180211" y="940866"/>
                  </a:lnTo>
                  <a:lnTo>
                    <a:pt x="1181709" y="933450"/>
                  </a:lnTo>
                  <a:close/>
                </a:path>
                <a:path w="3316604" h="4003040">
                  <a:moveTo>
                    <a:pt x="1257947" y="933450"/>
                  </a:moveTo>
                  <a:lnTo>
                    <a:pt x="1256449" y="926045"/>
                  </a:lnTo>
                  <a:lnTo>
                    <a:pt x="1252359" y="919988"/>
                  </a:lnTo>
                  <a:lnTo>
                    <a:pt x="1246301" y="915898"/>
                  </a:lnTo>
                  <a:lnTo>
                    <a:pt x="1238859" y="914400"/>
                  </a:lnTo>
                  <a:lnTo>
                    <a:pt x="1231442" y="915898"/>
                  </a:lnTo>
                  <a:lnTo>
                    <a:pt x="1225384" y="919988"/>
                  </a:lnTo>
                  <a:lnTo>
                    <a:pt x="1221295" y="926045"/>
                  </a:lnTo>
                  <a:lnTo>
                    <a:pt x="1219809" y="933450"/>
                  </a:lnTo>
                  <a:lnTo>
                    <a:pt x="1221295" y="940866"/>
                  </a:lnTo>
                  <a:lnTo>
                    <a:pt x="1225384" y="946924"/>
                  </a:lnTo>
                  <a:lnTo>
                    <a:pt x="1231442" y="951014"/>
                  </a:lnTo>
                  <a:lnTo>
                    <a:pt x="1238897" y="952500"/>
                  </a:lnTo>
                  <a:lnTo>
                    <a:pt x="1246301" y="951014"/>
                  </a:lnTo>
                  <a:lnTo>
                    <a:pt x="1252359" y="946924"/>
                  </a:lnTo>
                  <a:lnTo>
                    <a:pt x="1256449" y="940866"/>
                  </a:lnTo>
                  <a:lnTo>
                    <a:pt x="1257947" y="933450"/>
                  </a:lnTo>
                  <a:close/>
                </a:path>
                <a:path w="3316604" h="4003040">
                  <a:moveTo>
                    <a:pt x="1334185" y="933450"/>
                  </a:moveTo>
                  <a:lnTo>
                    <a:pt x="1332687" y="926045"/>
                  </a:lnTo>
                  <a:lnTo>
                    <a:pt x="1328597" y="919988"/>
                  </a:lnTo>
                  <a:lnTo>
                    <a:pt x="1322539" y="915898"/>
                  </a:lnTo>
                  <a:lnTo>
                    <a:pt x="1315097" y="914400"/>
                  </a:lnTo>
                  <a:lnTo>
                    <a:pt x="1307680" y="915898"/>
                  </a:lnTo>
                  <a:lnTo>
                    <a:pt x="1301623" y="919988"/>
                  </a:lnTo>
                  <a:lnTo>
                    <a:pt x="1297533" y="926045"/>
                  </a:lnTo>
                  <a:lnTo>
                    <a:pt x="1296047" y="933450"/>
                  </a:lnTo>
                  <a:lnTo>
                    <a:pt x="1297533" y="940866"/>
                  </a:lnTo>
                  <a:lnTo>
                    <a:pt x="1301623" y="946924"/>
                  </a:lnTo>
                  <a:lnTo>
                    <a:pt x="1307680" y="951014"/>
                  </a:lnTo>
                  <a:lnTo>
                    <a:pt x="1315135" y="952500"/>
                  </a:lnTo>
                  <a:lnTo>
                    <a:pt x="1322539" y="951014"/>
                  </a:lnTo>
                  <a:lnTo>
                    <a:pt x="1328597" y="946924"/>
                  </a:lnTo>
                  <a:lnTo>
                    <a:pt x="1332687" y="940866"/>
                  </a:lnTo>
                  <a:lnTo>
                    <a:pt x="1334185" y="933450"/>
                  </a:lnTo>
                  <a:close/>
                </a:path>
                <a:path w="3316604" h="4003040">
                  <a:moveTo>
                    <a:pt x="1410423" y="933450"/>
                  </a:moveTo>
                  <a:lnTo>
                    <a:pt x="1408925" y="926045"/>
                  </a:lnTo>
                  <a:lnTo>
                    <a:pt x="1404835" y="919988"/>
                  </a:lnTo>
                  <a:lnTo>
                    <a:pt x="1398778" y="915898"/>
                  </a:lnTo>
                  <a:lnTo>
                    <a:pt x="1391335" y="914400"/>
                  </a:lnTo>
                  <a:lnTo>
                    <a:pt x="1383919" y="915898"/>
                  </a:lnTo>
                  <a:lnTo>
                    <a:pt x="1377861" y="919988"/>
                  </a:lnTo>
                  <a:lnTo>
                    <a:pt x="1373771" y="926045"/>
                  </a:lnTo>
                  <a:lnTo>
                    <a:pt x="1372285" y="933450"/>
                  </a:lnTo>
                  <a:lnTo>
                    <a:pt x="1373771" y="940866"/>
                  </a:lnTo>
                  <a:lnTo>
                    <a:pt x="1377861" y="946924"/>
                  </a:lnTo>
                  <a:lnTo>
                    <a:pt x="1383919" y="951014"/>
                  </a:lnTo>
                  <a:lnTo>
                    <a:pt x="1391373" y="952500"/>
                  </a:lnTo>
                  <a:lnTo>
                    <a:pt x="1398778" y="951014"/>
                  </a:lnTo>
                  <a:lnTo>
                    <a:pt x="1404835" y="946924"/>
                  </a:lnTo>
                  <a:lnTo>
                    <a:pt x="1408925" y="940866"/>
                  </a:lnTo>
                  <a:lnTo>
                    <a:pt x="1410423" y="933450"/>
                  </a:lnTo>
                  <a:close/>
                </a:path>
                <a:path w="3316604" h="4003040">
                  <a:moveTo>
                    <a:pt x="1486662" y="933450"/>
                  </a:moveTo>
                  <a:lnTo>
                    <a:pt x="1485163" y="926045"/>
                  </a:lnTo>
                  <a:lnTo>
                    <a:pt x="1481074" y="919988"/>
                  </a:lnTo>
                  <a:lnTo>
                    <a:pt x="1475016" y="915898"/>
                  </a:lnTo>
                  <a:lnTo>
                    <a:pt x="1467573" y="914400"/>
                  </a:lnTo>
                  <a:lnTo>
                    <a:pt x="1460157" y="915898"/>
                  </a:lnTo>
                  <a:lnTo>
                    <a:pt x="1454099" y="919988"/>
                  </a:lnTo>
                  <a:lnTo>
                    <a:pt x="1450009" y="926045"/>
                  </a:lnTo>
                  <a:lnTo>
                    <a:pt x="1448523" y="933450"/>
                  </a:lnTo>
                  <a:lnTo>
                    <a:pt x="1450009" y="940866"/>
                  </a:lnTo>
                  <a:lnTo>
                    <a:pt x="1454099" y="946924"/>
                  </a:lnTo>
                  <a:lnTo>
                    <a:pt x="1460157" y="951014"/>
                  </a:lnTo>
                  <a:lnTo>
                    <a:pt x="1467612" y="952500"/>
                  </a:lnTo>
                  <a:lnTo>
                    <a:pt x="1475016" y="951014"/>
                  </a:lnTo>
                  <a:lnTo>
                    <a:pt x="1481074" y="946924"/>
                  </a:lnTo>
                  <a:lnTo>
                    <a:pt x="1485163" y="940866"/>
                  </a:lnTo>
                  <a:lnTo>
                    <a:pt x="1486662" y="933450"/>
                  </a:lnTo>
                  <a:close/>
                </a:path>
                <a:path w="3316604" h="4003040">
                  <a:moveTo>
                    <a:pt x="1562900" y="933450"/>
                  </a:moveTo>
                  <a:lnTo>
                    <a:pt x="1561401" y="926045"/>
                  </a:lnTo>
                  <a:lnTo>
                    <a:pt x="1557312" y="919988"/>
                  </a:lnTo>
                  <a:lnTo>
                    <a:pt x="1551254" y="915898"/>
                  </a:lnTo>
                  <a:lnTo>
                    <a:pt x="1543812" y="914400"/>
                  </a:lnTo>
                  <a:lnTo>
                    <a:pt x="1536395" y="915898"/>
                  </a:lnTo>
                  <a:lnTo>
                    <a:pt x="1530337" y="919988"/>
                  </a:lnTo>
                  <a:lnTo>
                    <a:pt x="1526247" y="926045"/>
                  </a:lnTo>
                  <a:lnTo>
                    <a:pt x="1524762" y="933450"/>
                  </a:lnTo>
                  <a:lnTo>
                    <a:pt x="1526247" y="940866"/>
                  </a:lnTo>
                  <a:lnTo>
                    <a:pt x="1530337" y="946924"/>
                  </a:lnTo>
                  <a:lnTo>
                    <a:pt x="1536395" y="951014"/>
                  </a:lnTo>
                  <a:lnTo>
                    <a:pt x="1543850" y="952500"/>
                  </a:lnTo>
                  <a:lnTo>
                    <a:pt x="1551254" y="951014"/>
                  </a:lnTo>
                  <a:lnTo>
                    <a:pt x="1557312" y="946924"/>
                  </a:lnTo>
                  <a:lnTo>
                    <a:pt x="1561401" y="940866"/>
                  </a:lnTo>
                  <a:lnTo>
                    <a:pt x="1562900" y="933450"/>
                  </a:lnTo>
                  <a:close/>
                </a:path>
                <a:path w="3316604" h="4003040">
                  <a:moveTo>
                    <a:pt x="1639976" y="3983431"/>
                  </a:moveTo>
                  <a:lnTo>
                    <a:pt x="1638477" y="3976014"/>
                  </a:lnTo>
                  <a:lnTo>
                    <a:pt x="1634388" y="3969969"/>
                  </a:lnTo>
                  <a:lnTo>
                    <a:pt x="1628330" y="3965879"/>
                  </a:lnTo>
                  <a:lnTo>
                    <a:pt x="1620926" y="3964381"/>
                  </a:lnTo>
                  <a:lnTo>
                    <a:pt x="1613509" y="3965879"/>
                  </a:lnTo>
                  <a:lnTo>
                    <a:pt x="1607451" y="3969969"/>
                  </a:lnTo>
                  <a:lnTo>
                    <a:pt x="1603362" y="3976014"/>
                  </a:lnTo>
                  <a:lnTo>
                    <a:pt x="1601876" y="3983469"/>
                  </a:lnTo>
                  <a:lnTo>
                    <a:pt x="1603362" y="3990886"/>
                  </a:lnTo>
                  <a:lnTo>
                    <a:pt x="1607451" y="3996944"/>
                  </a:lnTo>
                  <a:lnTo>
                    <a:pt x="1613509" y="4001020"/>
                  </a:lnTo>
                  <a:lnTo>
                    <a:pt x="1620926" y="4002519"/>
                  </a:lnTo>
                  <a:lnTo>
                    <a:pt x="1628330" y="4001020"/>
                  </a:lnTo>
                  <a:lnTo>
                    <a:pt x="1634388" y="3996944"/>
                  </a:lnTo>
                  <a:lnTo>
                    <a:pt x="1638477" y="3990886"/>
                  </a:lnTo>
                  <a:lnTo>
                    <a:pt x="1639976" y="3983431"/>
                  </a:lnTo>
                  <a:close/>
                </a:path>
                <a:path w="3316604" h="4003040">
                  <a:moveTo>
                    <a:pt x="1639976" y="3907193"/>
                  </a:moveTo>
                  <a:lnTo>
                    <a:pt x="1638477" y="3899776"/>
                  </a:lnTo>
                  <a:lnTo>
                    <a:pt x="1634388" y="3893731"/>
                  </a:lnTo>
                  <a:lnTo>
                    <a:pt x="1628330" y="3889641"/>
                  </a:lnTo>
                  <a:lnTo>
                    <a:pt x="1620926" y="3888143"/>
                  </a:lnTo>
                  <a:lnTo>
                    <a:pt x="1613509" y="3889641"/>
                  </a:lnTo>
                  <a:lnTo>
                    <a:pt x="1607451" y="3893731"/>
                  </a:lnTo>
                  <a:lnTo>
                    <a:pt x="1603362" y="3899776"/>
                  </a:lnTo>
                  <a:lnTo>
                    <a:pt x="1601876" y="3907231"/>
                  </a:lnTo>
                  <a:lnTo>
                    <a:pt x="1603362" y="3914648"/>
                  </a:lnTo>
                  <a:lnTo>
                    <a:pt x="1607451" y="3920706"/>
                  </a:lnTo>
                  <a:lnTo>
                    <a:pt x="1613509" y="3924782"/>
                  </a:lnTo>
                  <a:lnTo>
                    <a:pt x="1620926" y="3926281"/>
                  </a:lnTo>
                  <a:lnTo>
                    <a:pt x="1628330" y="3924782"/>
                  </a:lnTo>
                  <a:lnTo>
                    <a:pt x="1634388" y="3920706"/>
                  </a:lnTo>
                  <a:lnTo>
                    <a:pt x="1638477" y="3914648"/>
                  </a:lnTo>
                  <a:lnTo>
                    <a:pt x="1639976" y="3907193"/>
                  </a:lnTo>
                  <a:close/>
                </a:path>
                <a:path w="3316604" h="4003040">
                  <a:moveTo>
                    <a:pt x="1639976" y="3830955"/>
                  </a:moveTo>
                  <a:lnTo>
                    <a:pt x="1638477" y="3823538"/>
                  </a:lnTo>
                  <a:lnTo>
                    <a:pt x="1634388" y="3817493"/>
                  </a:lnTo>
                  <a:lnTo>
                    <a:pt x="1628330" y="3813403"/>
                  </a:lnTo>
                  <a:lnTo>
                    <a:pt x="1620926" y="3811905"/>
                  </a:lnTo>
                  <a:lnTo>
                    <a:pt x="1613509" y="3813403"/>
                  </a:lnTo>
                  <a:lnTo>
                    <a:pt x="1607451" y="3817493"/>
                  </a:lnTo>
                  <a:lnTo>
                    <a:pt x="1603362" y="3823538"/>
                  </a:lnTo>
                  <a:lnTo>
                    <a:pt x="1601876" y="3830993"/>
                  </a:lnTo>
                  <a:lnTo>
                    <a:pt x="1603362" y="3838410"/>
                  </a:lnTo>
                  <a:lnTo>
                    <a:pt x="1607451" y="3844467"/>
                  </a:lnTo>
                  <a:lnTo>
                    <a:pt x="1613509" y="3848544"/>
                  </a:lnTo>
                  <a:lnTo>
                    <a:pt x="1620926" y="3850043"/>
                  </a:lnTo>
                  <a:lnTo>
                    <a:pt x="1628330" y="3848544"/>
                  </a:lnTo>
                  <a:lnTo>
                    <a:pt x="1634388" y="3844467"/>
                  </a:lnTo>
                  <a:lnTo>
                    <a:pt x="1638477" y="3838410"/>
                  </a:lnTo>
                  <a:lnTo>
                    <a:pt x="1639976" y="3830955"/>
                  </a:lnTo>
                  <a:close/>
                </a:path>
                <a:path w="3316604" h="4003040">
                  <a:moveTo>
                    <a:pt x="1639976" y="3754717"/>
                  </a:moveTo>
                  <a:lnTo>
                    <a:pt x="1638477" y="3747300"/>
                  </a:lnTo>
                  <a:lnTo>
                    <a:pt x="1634388" y="3741255"/>
                  </a:lnTo>
                  <a:lnTo>
                    <a:pt x="1628330" y="3737165"/>
                  </a:lnTo>
                  <a:lnTo>
                    <a:pt x="1620926" y="3735667"/>
                  </a:lnTo>
                  <a:lnTo>
                    <a:pt x="1613509" y="3737165"/>
                  </a:lnTo>
                  <a:lnTo>
                    <a:pt x="1607451" y="3741255"/>
                  </a:lnTo>
                  <a:lnTo>
                    <a:pt x="1603362" y="3747300"/>
                  </a:lnTo>
                  <a:lnTo>
                    <a:pt x="1601876" y="3754755"/>
                  </a:lnTo>
                  <a:lnTo>
                    <a:pt x="1603362" y="3762171"/>
                  </a:lnTo>
                  <a:lnTo>
                    <a:pt x="1607451" y="3768229"/>
                  </a:lnTo>
                  <a:lnTo>
                    <a:pt x="1613509" y="3772306"/>
                  </a:lnTo>
                  <a:lnTo>
                    <a:pt x="1620926" y="3773805"/>
                  </a:lnTo>
                  <a:lnTo>
                    <a:pt x="1628330" y="3772306"/>
                  </a:lnTo>
                  <a:lnTo>
                    <a:pt x="1634388" y="3768229"/>
                  </a:lnTo>
                  <a:lnTo>
                    <a:pt x="1638477" y="3762171"/>
                  </a:lnTo>
                  <a:lnTo>
                    <a:pt x="1639976" y="3754717"/>
                  </a:lnTo>
                  <a:close/>
                </a:path>
                <a:path w="3316604" h="4003040">
                  <a:moveTo>
                    <a:pt x="1639976" y="3678478"/>
                  </a:moveTo>
                  <a:lnTo>
                    <a:pt x="1638477" y="3671062"/>
                  </a:lnTo>
                  <a:lnTo>
                    <a:pt x="1634388" y="3665016"/>
                  </a:lnTo>
                  <a:lnTo>
                    <a:pt x="1628330" y="3660927"/>
                  </a:lnTo>
                  <a:lnTo>
                    <a:pt x="1620926" y="3659428"/>
                  </a:lnTo>
                  <a:lnTo>
                    <a:pt x="1613509" y="3660927"/>
                  </a:lnTo>
                  <a:lnTo>
                    <a:pt x="1607451" y="3665016"/>
                  </a:lnTo>
                  <a:lnTo>
                    <a:pt x="1603362" y="3671062"/>
                  </a:lnTo>
                  <a:lnTo>
                    <a:pt x="1601876" y="3678517"/>
                  </a:lnTo>
                  <a:lnTo>
                    <a:pt x="1603362" y="3685933"/>
                  </a:lnTo>
                  <a:lnTo>
                    <a:pt x="1607451" y="3691991"/>
                  </a:lnTo>
                  <a:lnTo>
                    <a:pt x="1613509" y="3696068"/>
                  </a:lnTo>
                  <a:lnTo>
                    <a:pt x="1620926" y="3697567"/>
                  </a:lnTo>
                  <a:lnTo>
                    <a:pt x="1628330" y="3696068"/>
                  </a:lnTo>
                  <a:lnTo>
                    <a:pt x="1634388" y="3691991"/>
                  </a:lnTo>
                  <a:lnTo>
                    <a:pt x="1638477" y="3685933"/>
                  </a:lnTo>
                  <a:lnTo>
                    <a:pt x="1639976" y="3678478"/>
                  </a:lnTo>
                  <a:close/>
                </a:path>
                <a:path w="3316604" h="4003040">
                  <a:moveTo>
                    <a:pt x="1639976" y="3602240"/>
                  </a:moveTo>
                  <a:lnTo>
                    <a:pt x="1638477" y="3594824"/>
                  </a:lnTo>
                  <a:lnTo>
                    <a:pt x="1634388" y="3588778"/>
                  </a:lnTo>
                  <a:lnTo>
                    <a:pt x="1628330" y="3584689"/>
                  </a:lnTo>
                  <a:lnTo>
                    <a:pt x="1620926" y="3583190"/>
                  </a:lnTo>
                  <a:lnTo>
                    <a:pt x="1613509" y="3584689"/>
                  </a:lnTo>
                  <a:lnTo>
                    <a:pt x="1607451" y="3588778"/>
                  </a:lnTo>
                  <a:lnTo>
                    <a:pt x="1603362" y="3594824"/>
                  </a:lnTo>
                  <a:lnTo>
                    <a:pt x="1601876" y="3602278"/>
                  </a:lnTo>
                  <a:lnTo>
                    <a:pt x="1603362" y="3609695"/>
                  </a:lnTo>
                  <a:lnTo>
                    <a:pt x="1607451" y="3615753"/>
                  </a:lnTo>
                  <a:lnTo>
                    <a:pt x="1613509" y="3619830"/>
                  </a:lnTo>
                  <a:lnTo>
                    <a:pt x="1620926" y="3621328"/>
                  </a:lnTo>
                  <a:lnTo>
                    <a:pt x="1628330" y="3619830"/>
                  </a:lnTo>
                  <a:lnTo>
                    <a:pt x="1634388" y="3615753"/>
                  </a:lnTo>
                  <a:lnTo>
                    <a:pt x="1638477" y="3609695"/>
                  </a:lnTo>
                  <a:lnTo>
                    <a:pt x="1639976" y="3602240"/>
                  </a:lnTo>
                  <a:close/>
                </a:path>
                <a:path w="3316604" h="4003040">
                  <a:moveTo>
                    <a:pt x="1639976" y="3526002"/>
                  </a:moveTo>
                  <a:lnTo>
                    <a:pt x="1638477" y="3518585"/>
                  </a:lnTo>
                  <a:lnTo>
                    <a:pt x="1634388" y="3512540"/>
                  </a:lnTo>
                  <a:lnTo>
                    <a:pt x="1628330" y="3508451"/>
                  </a:lnTo>
                  <a:lnTo>
                    <a:pt x="1620926" y="3506952"/>
                  </a:lnTo>
                  <a:lnTo>
                    <a:pt x="1613509" y="3508451"/>
                  </a:lnTo>
                  <a:lnTo>
                    <a:pt x="1607451" y="3512540"/>
                  </a:lnTo>
                  <a:lnTo>
                    <a:pt x="1603362" y="3518585"/>
                  </a:lnTo>
                  <a:lnTo>
                    <a:pt x="1601876" y="3526040"/>
                  </a:lnTo>
                  <a:lnTo>
                    <a:pt x="1603362" y="3533457"/>
                  </a:lnTo>
                  <a:lnTo>
                    <a:pt x="1607451" y="3539515"/>
                  </a:lnTo>
                  <a:lnTo>
                    <a:pt x="1613509" y="3543592"/>
                  </a:lnTo>
                  <a:lnTo>
                    <a:pt x="1620926" y="3545090"/>
                  </a:lnTo>
                  <a:lnTo>
                    <a:pt x="1628330" y="3543592"/>
                  </a:lnTo>
                  <a:lnTo>
                    <a:pt x="1634388" y="3539515"/>
                  </a:lnTo>
                  <a:lnTo>
                    <a:pt x="1638477" y="3533457"/>
                  </a:lnTo>
                  <a:lnTo>
                    <a:pt x="1639976" y="3526002"/>
                  </a:lnTo>
                  <a:close/>
                </a:path>
                <a:path w="3316604" h="4003040">
                  <a:moveTo>
                    <a:pt x="1639976" y="3449764"/>
                  </a:moveTo>
                  <a:lnTo>
                    <a:pt x="1638477" y="3442347"/>
                  </a:lnTo>
                  <a:lnTo>
                    <a:pt x="1634388" y="3436302"/>
                  </a:lnTo>
                  <a:lnTo>
                    <a:pt x="1628330" y="3432213"/>
                  </a:lnTo>
                  <a:lnTo>
                    <a:pt x="1620926" y="3430714"/>
                  </a:lnTo>
                  <a:lnTo>
                    <a:pt x="1613509" y="3432213"/>
                  </a:lnTo>
                  <a:lnTo>
                    <a:pt x="1607451" y="3436302"/>
                  </a:lnTo>
                  <a:lnTo>
                    <a:pt x="1603362" y="3442347"/>
                  </a:lnTo>
                  <a:lnTo>
                    <a:pt x="1601876" y="3449802"/>
                  </a:lnTo>
                  <a:lnTo>
                    <a:pt x="1603362" y="3457219"/>
                  </a:lnTo>
                  <a:lnTo>
                    <a:pt x="1607451" y="3463277"/>
                  </a:lnTo>
                  <a:lnTo>
                    <a:pt x="1613509" y="3467354"/>
                  </a:lnTo>
                  <a:lnTo>
                    <a:pt x="1620926" y="3468852"/>
                  </a:lnTo>
                  <a:lnTo>
                    <a:pt x="1628330" y="3467354"/>
                  </a:lnTo>
                  <a:lnTo>
                    <a:pt x="1634388" y="3463277"/>
                  </a:lnTo>
                  <a:lnTo>
                    <a:pt x="1638477" y="3457219"/>
                  </a:lnTo>
                  <a:lnTo>
                    <a:pt x="1639976" y="3449764"/>
                  </a:lnTo>
                  <a:close/>
                </a:path>
                <a:path w="3316604" h="4003040">
                  <a:moveTo>
                    <a:pt x="1639976" y="3373526"/>
                  </a:moveTo>
                  <a:lnTo>
                    <a:pt x="1638477" y="3366109"/>
                  </a:lnTo>
                  <a:lnTo>
                    <a:pt x="1634388" y="3360064"/>
                  </a:lnTo>
                  <a:lnTo>
                    <a:pt x="1628330" y="3355975"/>
                  </a:lnTo>
                  <a:lnTo>
                    <a:pt x="1620926" y="3354476"/>
                  </a:lnTo>
                  <a:lnTo>
                    <a:pt x="1613509" y="3355975"/>
                  </a:lnTo>
                  <a:lnTo>
                    <a:pt x="1607451" y="3360064"/>
                  </a:lnTo>
                  <a:lnTo>
                    <a:pt x="1603362" y="3366109"/>
                  </a:lnTo>
                  <a:lnTo>
                    <a:pt x="1601876" y="3373564"/>
                  </a:lnTo>
                  <a:lnTo>
                    <a:pt x="1603362" y="3380981"/>
                  </a:lnTo>
                  <a:lnTo>
                    <a:pt x="1607451" y="3387039"/>
                  </a:lnTo>
                  <a:lnTo>
                    <a:pt x="1613509" y="3391116"/>
                  </a:lnTo>
                  <a:lnTo>
                    <a:pt x="1620926" y="3392614"/>
                  </a:lnTo>
                  <a:lnTo>
                    <a:pt x="1628330" y="3391116"/>
                  </a:lnTo>
                  <a:lnTo>
                    <a:pt x="1634388" y="3387039"/>
                  </a:lnTo>
                  <a:lnTo>
                    <a:pt x="1638477" y="3380981"/>
                  </a:lnTo>
                  <a:lnTo>
                    <a:pt x="1639976" y="3373526"/>
                  </a:lnTo>
                  <a:close/>
                </a:path>
                <a:path w="3316604" h="4003040">
                  <a:moveTo>
                    <a:pt x="1639976" y="3297288"/>
                  </a:moveTo>
                  <a:lnTo>
                    <a:pt x="1638477" y="3289871"/>
                  </a:lnTo>
                  <a:lnTo>
                    <a:pt x="1634388" y="3283826"/>
                  </a:lnTo>
                  <a:lnTo>
                    <a:pt x="1628330" y="3279737"/>
                  </a:lnTo>
                  <a:lnTo>
                    <a:pt x="1620926" y="3278238"/>
                  </a:lnTo>
                  <a:lnTo>
                    <a:pt x="1613509" y="3279737"/>
                  </a:lnTo>
                  <a:lnTo>
                    <a:pt x="1607451" y="3283826"/>
                  </a:lnTo>
                  <a:lnTo>
                    <a:pt x="1603362" y="3289871"/>
                  </a:lnTo>
                  <a:lnTo>
                    <a:pt x="1601876" y="3297326"/>
                  </a:lnTo>
                  <a:lnTo>
                    <a:pt x="1603362" y="3304743"/>
                  </a:lnTo>
                  <a:lnTo>
                    <a:pt x="1607451" y="3310801"/>
                  </a:lnTo>
                  <a:lnTo>
                    <a:pt x="1613509" y="3314877"/>
                  </a:lnTo>
                  <a:lnTo>
                    <a:pt x="1620926" y="3316376"/>
                  </a:lnTo>
                  <a:lnTo>
                    <a:pt x="1628330" y="3314877"/>
                  </a:lnTo>
                  <a:lnTo>
                    <a:pt x="1634388" y="3310801"/>
                  </a:lnTo>
                  <a:lnTo>
                    <a:pt x="1638477" y="3304743"/>
                  </a:lnTo>
                  <a:lnTo>
                    <a:pt x="1639976" y="3297288"/>
                  </a:lnTo>
                  <a:close/>
                </a:path>
                <a:path w="3316604" h="4003040">
                  <a:moveTo>
                    <a:pt x="1639976" y="3221050"/>
                  </a:moveTo>
                  <a:lnTo>
                    <a:pt x="1638477" y="3213633"/>
                  </a:lnTo>
                  <a:lnTo>
                    <a:pt x="1634388" y="3207588"/>
                  </a:lnTo>
                  <a:lnTo>
                    <a:pt x="1628330" y="3203498"/>
                  </a:lnTo>
                  <a:lnTo>
                    <a:pt x="1620926" y="3202000"/>
                  </a:lnTo>
                  <a:lnTo>
                    <a:pt x="1613509" y="3203498"/>
                  </a:lnTo>
                  <a:lnTo>
                    <a:pt x="1607451" y="3207588"/>
                  </a:lnTo>
                  <a:lnTo>
                    <a:pt x="1603362" y="3213633"/>
                  </a:lnTo>
                  <a:lnTo>
                    <a:pt x="1601876" y="3221088"/>
                  </a:lnTo>
                  <a:lnTo>
                    <a:pt x="1603362" y="3228505"/>
                  </a:lnTo>
                  <a:lnTo>
                    <a:pt x="1607451" y="3234563"/>
                  </a:lnTo>
                  <a:lnTo>
                    <a:pt x="1613509" y="3238639"/>
                  </a:lnTo>
                  <a:lnTo>
                    <a:pt x="1620926" y="3240138"/>
                  </a:lnTo>
                  <a:lnTo>
                    <a:pt x="1628330" y="3238639"/>
                  </a:lnTo>
                  <a:lnTo>
                    <a:pt x="1634388" y="3234563"/>
                  </a:lnTo>
                  <a:lnTo>
                    <a:pt x="1638477" y="3228505"/>
                  </a:lnTo>
                  <a:lnTo>
                    <a:pt x="1639976" y="3221050"/>
                  </a:lnTo>
                  <a:close/>
                </a:path>
                <a:path w="3316604" h="4003040">
                  <a:moveTo>
                    <a:pt x="1639976" y="3144812"/>
                  </a:moveTo>
                  <a:lnTo>
                    <a:pt x="1638477" y="3137395"/>
                  </a:lnTo>
                  <a:lnTo>
                    <a:pt x="1634388" y="3131350"/>
                  </a:lnTo>
                  <a:lnTo>
                    <a:pt x="1628330" y="3127260"/>
                  </a:lnTo>
                  <a:lnTo>
                    <a:pt x="1620926" y="3125762"/>
                  </a:lnTo>
                  <a:lnTo>
                    <a:pt x="1613509" y="3127260"/>
                  </a:lnTo>
                  <a:lnTo>
                    <a:pt x="1607451" y="3131350"/>
                  </a:lnTo>
                  <a:lnTo>
                    <a:pt x="1603362" y="3137395"/>
                  </a:lnTo>
                  <a:lnTo>
                    <a:pt x="1601876" y="3144850"/>
                  </a:lnTo>
                  <a:lnTo>
                    <a:pt x="1603362" y="3152267"/>
                  </a:lnTo>
                  <a:lnTo>
                    <a:pt x="1607451" y="3158325"/>
                  </a:lnTo>
                  <a:lnTo>
                    <a:pt x="1613509" y="3162401"/>
                  </a:lnTo>
                  <a:lnTo>
                    <a:pt x="1620926" y="3163900"/>
                  </a:lnTo>
                  <a:lnTo>
                    <a:pt x="1628330" y="3162401"/>
                  </a:lnTo>
                  <a:lnTo>
                    <a:pt x="1634388" y="3158325"/>
                  </a:lnTo>
                  <a:lnTo>
                    <a:pt x="1638477" y="3152267"/>
                  </a:lnTo>
                  <a:lnTo>
                    <a:pt x="1639976" y="3144812"/>
                  </a:lnTo>
                  <a:close/>
                </a:path>
                <a:path w="3316604" h="4003040">
                  <a:moveTo>
                    <a:pt x="1639976" y="3068574"/>
                  </a:moveTo>
                  <a:lnTo>
                    <a:pt x="1638477" y="3061157"/>
                  </a:lnTo>
                  <a:lnTo>
                    <a:pt x="1634388" y="3055112"/>
                  </a:lnTo>
                  <a:lnTo>
                    <a:pt x="1628330" y="3051022"/>
                  </a:lnTo>
                  <a:lnTo>
                    <a:pt x="1620926" y="3049524"/>
                  </a:lnTo>
                  <a:lnTo>
                    <a:pt x="1613509" y="3051022"/>
                  </a:lnTo>
                  <a:lnTo>
                    <a:pt x="1607451" y="3055112"/>
                  </a:lnTo>
                  <a:lnTo>
                    <a:pt x="1603362" y="3061157"/>
                  </a:lnTo>
                  <a:lnTo>
                    <a:pt x="1601876" y="3068612"/>
                  </a:lnTo>
                  <a:lnTo>
                    <a:pt x="1603362" y="3076029"/>
                  </a:lnTo>
                  <a:lnTo>
                    <a:pt x="1607451" y="3082086"/>
                  </a:lnTo>
                  <a:lnTo>
                    <a:pt x="1613509" y="3086163"/>
                  </a:lnTo>
                  <a:lnTo>
                    <a:pt x="1620926" y="3087662"/>
                  </a:lnTo>
                  <a:lnTo>
                    <a:pt x="1628330" y="3086163"/>
                  </a:lnTo>
                  <a:lnTo>
                    <a:pt x="1634388" y="3082086"/>
                  </a:lnTo>
                  <a:lnTo>
                    <a:pt x="1638477" y="3076029"/>
                  </a:lnTo>
                  <a:lnTo>
                    <a:pt x="1639976" y="3068574"/>
                  </a:lnTo>
                  <a:close/>
                </a:path>
                <a:path w="3316604" h="4003040">
                  <a:moveTo>
                    <a:pt x="1639976" y="2992336"/>
                  </a:moveTo>
                  <a:lnTo>
                    <a:pt x="1638477" y="2984919"/>
                  </a:lnTo>
                  <a:lnTo>
                    <a:pt x="1634388" y="2978874"/>
                  </a:lnTo>
                  <a:lnTo>
                    <a:pt x="1628330" y="2974784"/>
                  </a:lnTo>
                  <a:lnTo>
                    <a:pt x="1620926" y="2973286"/>
                  </a:lnTo>
                  <a:lnTo>
                    <a:pt x="1613509" y="2974784"/>
                  </a:lnTo>
                  <a:lnTo>
                    <a:pt x="1607451" y="2978874"/>
                  </a:lnTo>
                  <a:lnTo>
                    <a:pt x="1603362" y="2984919"/>
                  </a:lnTo>
                  <a:lnTo>
                    <a:pt x="1601876" y="2992374"/>
                  </a:lnTo>
                  <a:lnTo>
                    <a:pt x="1603362" y="2999790"/>
                  </a:lnTo>
                  <a:lnTo>
                    <a:pt x="1607451" y="3005848"/>
                  </a:lnTo>
                  <a:lnTo>
                    <a:pt x="1613509" y="3009925"/>
                  </a:lnTo>
                  <a:lnTo>
                    <a:pt x="1620926" y="3011424"/>
                  </a:lnTo>
                  <a:lnTo>
                    <a:pt x="1628330" y="3009925"/>
                  </a:lnTo>
                  <a:lnTo>
                    <a:pt x="1634388" y="3005848"/>
                  </a:lnTo>
                  <a:lnTo>
                    <a:pt x="1638477" y="2999790"/>
                  </a:lnTo>
                  <a:lnTo>
                    <a:pt x="1639976" y="2992336"/>
                  </a:lnTo>
                  <a:close/>
                </a:path>
                <a:path w="3316604" h="4003040">
                  <a:moveTo>
                    <a:pt x="1639976" y="2916097"/>
                  </a:moveTo>
                  <a:lnTo>
                    <a:pt x="1638477" y="2908681"/>
                  </a:lnTo>
                  <a:lnTo>
                    <a:pt x="1634388" y="2902635"/>
                  </a:lnTo>
                  <a:lnTo>
                    <a:pt x="1628330" y="2898546"/>
                  </a:lnTo>
                  <a:lnTo>
                    <a:pt x="1620926" y="2897047"/>
                  </a:lnTo>
                  <a:lnTo>
                    <a:pt x="1613509" y="2898546"/>
                  </a:lnTo>
                  <a:lnTo>
                    <a:pt x="1607451" y="2902635"/>
                  </a:lnTo>
                  <a:lnTo>
                    <a:pt x="1603362" y="2908681"/>
                  </a:lnTo>
                  <a:lnTo>
                    <a:pt x="1601876" y="2916136"/>
                  </a:lnTo>
                  <a:lnTo>
                    <a:pt x="1603362" y="2923552"/>
                  </a:lnTo>
                  <a:lnTo>
                    <a:pt x="1607451" y="2929610"/>
                  </a:lnTo>
                  <a:lnTo>
                    <a:pt x="1613509" y="2933687"/>
                  </a:lnTo>
                  <a:lnTo>
                    <a:pt x="1620926" y="2935186"/>
                  </a:lnTo>
                  <a:lnTo>
                    <a:pt x="1628330" y="2933687"/>
                  </a:lnTo>
                  <a:lnTo>
                    <a:pt x="1634388" y="2929610"/>
                  </a:lnTo>
                  <a:lnTo>
                    <a:pt x="1638477" y="2923552"/>
                  </a:lnTo>
                  <a:lnTo>
                    <a:pt x="1639976" y="2916097"/>
                  </a:lnTo>
                  <a:close/>
                </a:path>
                <a:path w="3316604" h="4003040">
                  <a:moveTo>
                    <a:pt x="1639976" y="2839859"/>
                  </a:moveTo>
                  <a:lnTo>
                    <a:pt x="1638477" y="2832455"/>
                  </a:lnTo>
                  <a:lnTo>
                    <a:pt x="1634388" y="2826397"/>
                  </a:lnTo>
                  <a:lnTo>
                    <a:pt x="1628330" y="2822308"/>
                  </a:lnTo>
                  <a:lnTo>
                    <a:pt x="1620926" y="2820809"/>
                  </a:lnTo>
                  <a:lnTo>
                    <a:pt x="1613509" y="2822308"/>
                  </a:lnTo>
                  <a:lnTo>
                    <a:pt x="1607451" y="2826397"/>
                  </a:lnTo>
                  <a:lnTo>
                    <a:pt x="1603362" y="2832455"/>
                  </a:lnTo>
                  <a:lnTo>
                    <a:pt x="1601876" y="2839897"/>
                  </a:lnTo>
                  <a:lnTo>
                    <a:pt x="1603362" y="2847314"/>
                  </a:lnTo>
                  <a:lnTo>
                    <a:pt x="1607451" y="2853372"/>
                  </a:lnTo>
                  <a:lnTo>
                    <a:pt x="1613509" y="2857449"/>
                  </a:lnTo>
                  <a:lnTo>
                    <a:pt x="1620926" y="2858947"/>
                  </a:lnTo>
                  <a:lnTo>
                    <a:pt x="1628330" y="2857449"/>
                  </a:lnTo>
                  <a:lnTo>
                    <a:pt x="1634388" y="2853372"/>
                  </a:lnTo>
                  <a:lnTo>
                    <a:pt x="1638477" y="2847314"/>
                  </a:lnTo>
                  <a:lnTo>
                    <a:pt x="1639976" y="2839859"/>
                  </a:lnTo>
                  <a:close/>
                </a:path>
                <a:path w="3316604" h="4003040">
                  <a:moveTo>
                    <a:pt x="1639976" y="2763621"/>
                  </a:moveTo>
                  <a:lnTo>
                    <a:pt x="1638477" y="2756217"/>
                  </a:lnTo>
                  <a:lnTo>
                    <a:pt x="1634388" y="2750159"/>
                  </a:lnTo>
                  <a:lnTo>
                    <a:pt x="1628330" y="2746070"/>
                  </a:lnTo>
                  <a:lnTo>
                    <a:pt x="1620926" y="2744571"/>
                  </a:lnTo>
                  <a:lnTo>
                    <a:pt x="1613509" y="2746070"/>
                  </a:lnTo>
                  <a:lnTo>
                    <a:pt x="1607451" y="2750159"/>
                  </a:lnTo>
                  <a:lnTo>
                    <a:pt x="1603362" y="2756217"/>
                  </a:lnTo>
                  <a:lnTo>
                    <a:pt x="1601876" y="2763659"/>
                  </a:lnTo>
                  <a:lnTo>
                    <a:pt x="1603362" y="2771076"/>
                  </a:lnTo>
                  <a:lnTo>
                    <a:pt x="1607451" y="2777134"/>
                  </a:lnTo>
                  <a:lnTo>
                    <a:pt x="1613509" y="2781223"/>
                  </a:lnTo>
                  <a:lnTo>
                    <a:pt x="1620926" y="2782709"/>
                  </a:lnTo>
                  <a:lnTo>
                    <a:pt x="1628330" y="2781223"/>
                  </a:lnTo>
                  <a:lnTo>
                    <a:pt x="1634388" y="2777134"/>
                  </a:lnTo>
                  <a:lnTo>
                    <a:pt x="1638477" y="2771076"/>
                  </a:lnTo>
                  <a:lnTo>
                    <a:pt x="1639976" y="2763621"/>
                  </a:lnTo>
                  <a:close/>
                </a:path>
                <a:path w="3316604" h="4003040">
                  <a:moveTo>
                    <a:pt x="1639976" y="2687383"/>
                  </a:moveTo>
                  <a:lnTo>
                    <a:pt x="1638477" y="2679979"/>
                  </a:lnTo>
                  <a:lnTo>
                    <a:pt x="1634388" y="2673921"/>
                  </a:lnTo>
                  <a:lnTo>
                    <a:pt x="1628330" y="2669832"/>
                  </a:lnTo>
                  <a:lnTo>
                    <a:pt x="1620926" y="2668333"/>
                  </a:lnTo>
                  <a:lnTo>
                    <a:pt x="1613509" y="2669832"/>
                  </a:lnTo>
                  <a:lnTo>
                    <a:pt x="1607451" y="2673921"/>
                  </a:lnTo>
                  <a:lnTo>
                    <a:pt x="1603362" y="2679979"/>
                  </a:lnTo>
                  <a:lnTo>
                    <a:pt x="1601876" y="2687421"/>
                  </a:lnTo>
                  <a:lnTo>
                    <a:pt x="1603362" y="2694838"/>
                  </a:lnTo>
                  <a:lnTo>
                    <a:pt x="1607451" y="2700896"/>
                  </a:lnTo>
                  <a:lnTo>
                    <a:pt x="1613509" y="2704985"/>
                  </a:lnTo>
                  <a:lnTo>
                    <a:pt x="1620926" y="2706471"/>
                  </a:lnTo>
                  <a:lnTo>
                    <a:pt x="1628330" y="2704985"/>
                  </a:lnTo>
                  <a:lnTo>
                    <a:pt x="1634388" y="2700896"/>
                  </a:lnTo>
                  <a:lnTo>
                    <a:pt x="1638477" y="2694838"/>
                  </a:lnTo>
                  <a:lnTo>
                    <a:pt x="1639976" y="2687383"/>
                  </a:lnTo>
                  <a:close/>
                </a:path>
                <a:path w="3316604" h="4003040">
                  <a:moveTo>
                    <a:pt x="1639976" y="2611145"/>
                  </a:moveTo>
                  <a:lnTo>
                    <a:pt x="1638477" y="2603741"/>
                  </a:lnTo>
                  <a:lnTo>
                    <a:pt x="1634388" y="2597683"/>
                  </a:lnTo>
                  <a:lnTo>
                    <a:pt x="1628330" y="2593594"/>
                  </a:lnTo>
                  <a:lnTo>
                    <a:pt x="1620926" y="2592095"/>
                  </a:lnTo>
                  <a:lnTo>
                    <a:pt x="1613509" y="2593594"/>
                  </a:lnTo>
                  <a:lnTo>
                    <a:pt x="1607451" y="2597683"/>
                  </a:lnTo>
                  <a:lnTo>
                    <a:pt x="1603362" y="2603741"/>
                  </a:lnTo>
                  <a:lnTo>
                    <a:pt x="1601876" y="2611183"/>
                  </a:lnTo>
                  <a:lnTo>
                    <a:pt x="1603362" y="2618600"/>
                  </a:lnTo>
                  <a:lnTo>
                    <a:pt x="1607451" y="2624658"/>
                  </a:lnTo>
                  <a:lnTo>
                    <a:pt x="1613509" y="2628747"/>
                  </a:lnTo>
                  <a:lnTo>
                    <a:pt x="1620926" y="2630233"/>
                  </a:lnTo>
                  <a:lnTo>
                    <a:pt x="1628330" y="2628747"/>
                  </a:lnTo>
                  <a:lnTo>
                    <a:pt x="1634388" y="2624658"/>
                  </a:lnTo>
                  <a:lnTo>
                    <a:pt x="1638477" y="2618600"/>
                  </a:lnTo>
                  <a:lnTo>
                    <a:pt x="1639976" y="2611145"/>
                  </a:lnTo>
                  <a:close/>
                </a:path>
                <a:path w="3316604" h="4003040">
                  <a:moveTo>
                    <a:pt x="1639976" y="2534907"/>
                  </a:moveTo>
                  <a:lnTo>
                    <a:pt x="1638477" y="2527503"/>
                  </a:lnTo>
                  <a:lnTo>
                    <a:pt x="1634388" y="2521445"/>
                  </a:lnTo>
                  <a:lnTo>
                    <a:pt x="1628330" y="2517356"/>
                  </a:lnTo>
                  <a:lnTo>
                    <a:pt x="1620926" y="2515857"/>
                  </a:lnTo>
                  <a:lnTo>
                    <a:pt x="1613509" y="2517356"/>
                  </a:lnTo>
                  <a:lnTo>
                    <a:pt x="1607451" y="2521445"/>
                  </a:lnTo>
                  <a:lnTo>
                    <a:pt x="1603362" y="2527503"/>
                  </a:lnTo>
                  <a:lnTo>
                    <a:pt x="1601876" y="2534945"/>
                  </a:lnTo>
                  <a:lnTo>
                    <a:pt x="1603362" y="2542362"/>
                  </a:lnTo>
                  <a:lnTo>
                    <a:pt x="1607451" y="2548420"/>
                  </a:lnTo>
                  <a:lnTo>
                    <a:pt x="1613509" y="2552509"/>
                  </a:lnTo>
                  <a:lnTo>
                    <a:pt x="1620926" y="2553995"/>
                  </a:lnTo>
                  <a:lnTo>
                    <a:pt x="1628330" y="2552509"/>
                  </a:lnTo>
                  <a:lnTo>
                    <a:pt x="1634388" y="2548420"/>
                  </a:lnTo>
                  <a:lnTo>
                    <a:pt x="1638477" y="2542362"/>
                  </a:lnTo>
                  <a:lnTo>
                    <a:pt x="1639976" y="2534907"/>
                  </a:lnTo>
                  <a:close/>
                </a:path>
                <a:path w="3316604" h="4003040">
                  <a:moveTo>
                    <a:pt x="1639976" y="2458669"/>
                  </a:moveTo>
                  <a:lnTo>
                    <a:pt x="1638477" y="2451265"/>
                  </a:lnTo>
                  <a:lnTo>
                    <a:pt x="1634388" y="2445207"/>
                  </a:lnTo>
                  <a:lnTo>
                    <a:pt x="1628330" y="2441117"/>
                  </a:lnTo>
                  <a:lnTo>
                    <a:pt x="1620926" y="2439619"/>
                  </a:lnTo>
                  <a:lnTo>
                    <a:pt x="1613509" y="2441117"/>
                  </a:lnTo>
                  <a:lnTo>
                    <a:pt x="1607451" y="2445207"/>
                  </a:lnTo>
                  <a:lnTo>
                    <a:pt x="1603362" y="2451265"/>
                  </a:lnTo>
                  <a:lnTo>
                    <a:pt x="1601876" y="2458707"/>
                  </a:lnTo>
                  <a:lnTo>
                    <a:pt x="1603362" y="2466124"/>
                  </a:lnTo>
                  <a:lnTo>
                    <a:pt x="1607451" y="2472182"/>
                  </a:lnTo>
                  <a:lnTo>
                    <a:pt x="1613509" y="2476271"/>
                  </a:lnTo>
                  <a:lnTo>
                    <a:pt x="1620926" y="2477757"/>
                  </a:lnTo>
                  <a:lnTo>
                    <a:pt x="1628330" y="2476271"/>
                  </a:lnTo>
                  <a:lnTo>
                    <a:pt x="1634388" y="2472182"/>
                  </a:lnTo>
                  <a:lnTo>
                    <a:pt x="1638477" y="2466124"/>
                  </a:lnTo>
                  <a:lnTo>
                    <a:pt x="1639976" y="2458669"/>
                  </a:lnTo>
                  <a:close/>
                </a:path>
                <a:path w="3316604" h="4003040">
                  <a:moveTo>
                    <a:pt x="1639976" y="2382431"/>
                  </a:moveTo>
                  <a:lnTo>
                    <a:pt x="1638477" y="2375027"/>
                  </a:lnTo>
                  <a:lnTo>
                    <a:pt x="1634388" y="2368969"/>
                  </a:lnTo>
                  <a:lnTo>
                    <a:pt x="1628330" y="2364879"/>
                  </a:lnTo>
                  <a:lnTo>
                    <a:pt x="1620926" y="2363381"/>
                  </a:lnTo>
                  <a:lnTo>
                    <a:pt x="1613509" y="2364879"/>
                  </a:lnTo>
                  <a:lnTo>
                    <a:pt x="1607451" y="2368969"/>
                  </a:lnTo>
                  <a:lnTo>
                    <a:pt x="1603362" y="2375027"/>
                  </a:lnTo>
                  <a:lnTo>
                    <a:pt x="1601876" y="2382469"/>
                  </a:lnTo>
                  <a:lnTo>
                    <a:pt x="1603362" y="2389886"/>
                  </a:lnTo>
                  <a:lnTo>
                    <a:pt x="1607451" y="2395944"/>
                  </a:lnTo>
                  <a:lnTo>
                    <a:pt x="1613509" y="2400033"/>
                  </a:lnTo>
                  <a:lnTo>
                    <a:pt x="1620926" y="2401519"/>
                  </a:lnTo>
                  <a:lnTo>
                    <a:pt x="1628330" y="2400033"/>
                  </a:lnTo>
                  <a:lnTo>
                    <a:pt x="1634388" y="2395944"/>
                  </a:lnTo>
                  <a:lnTo>
                    <a:pt x="1638477" y="2389886"/>
                  </a:lnTo>
                  <a:lnTo>
                    <a:pt x="1639976" y="2382431"/>
                  </a:lnTo>
                  <a:close/>
                </a:path>
                <a:path w="3316604" h="4003040">
                  <a:moveTo>
                    <a:pt x="1639976" y="2306193"/>
                  </a:moveTo>
                  <a:lnTo>
                    <a:pt x="1638477" y="2298789"/>
                  </a:lnTo>
                  <a:lnTo>
                    <a:pt x="1634388" y="2292731"/>
                  </a:lnTo>
                  <a:lnTo>
                    <a:pt x="1628330" y="2288641"/>
                  </a:lnTo>
                  <a:lnTo>
                    <a:pt x="1620926" y="2287143"/>
                  </a:lnTo>
                  <a:lnTo>
                    <a:pt x="1613509" y="2288641"/>
                  </a:lnTo>
                  <a:lnTo>
                    <a:pt x="1607451" y="2292731"/>
                  </a:lnTo>
                  <a:lnTo>
                    <a:pt x="1603362" y="2298789"/>
                  </a:lnTo>
                  <a:lnTo>
                    <a:pt x="1601876" y="2306231"/>
                  </a:lnTo>
                  <a:lnTo>
                    <a:pt x="1603362" y="2313648"/>
                  </a:lnTo>
                  <a:lnTo>
                    <a:pt x="1607451" y="2319705"/>
                  </a:lnTo>
                  <a:lnTo>
                    <a:pt x="1613509" y="2323795"/>
                  </a:lnTo>
                  <a:lnTo>
                    <a:pt x="1620926" y="2325281"/>
                  </a:lnTo>
                  <a:lnTo>
                    <a:pt x="1628330" y="2323795"/>
                  </a:lnTo>
                  <a:lnTo>
                    <a:pt x="1634388" y="2319705"/>
                  </a:lnTo>
                  <a:lnTo>
                    <a:pt x="1638477" y="2313648"/>
                  </a:lnTo>
                  <a:lnTo>
                    <a:pt x="1639976" y="2306193"/>
                  </a:lnTo>
                  <a:close/>
                </a:path>
                <a:path w="3316604" h="4003040">
                  <a:moveTo>
                    <a:pt x="1639976" y="2229955"/>
                  </a:moveTo>
                  <a:lnTo>
                    <a:pt x="1638477" y="2222550"/>
                  </a:lnTo>
                  <a:lnTo>
                    <a:pt x="1634388" y="2216493"/>
                  </a:lnTo>
                  <a:lnTo>
                    <a:pt x="1628330" y="2212403"/>
                  </a:lnTo>
                  <a:lnTo>
                    <a:pt x="1620926" y="2210905"/>
                  </a:lnTo>
                  <a:lnTo>
                    <a:pt x="1613509" y="2212403"/>
                  </a:lnTo>
                  <a:lnTo>
                    <a:pt x="1607451" y="2216493"/>
                  </a:lnTo>
                  <a:lnTo>
                    <a:pt x="1603362" y="2222550"/>
                  </a:lnTo>
                  <a:lnTo>
                    <a:pt x="1601876" y="2229993"/>
                  </a:lnTo>
                  <a:lnTo>
                    <a:pt x="1603362" y="2237409"/>
                  </a:lnTo>
                  <a:lnTo>
                    <a:pt x="1607451" y="2243467"/>
                  </a:lnTo>
                  <a:lnTo>
                    <a:pt x="1613509" y="2247557"/>
                  </a:lnTo>
                  <a:lnTo>
                    <a:pt x="1620926" y="2249043"/>
                  </a:lnTo>
                  <a:lnTo>
                    <a:pt x="1628330" y="2247557"/>
                  </a:lnTo>
                  <a:lnTo>
                    <a:pt x="1634388" y="2243467"/>
                  </a:lnTo>
                  <a:lnTo>
                    <a:pt x="1638477" y="2237409"/>
                  </a:lnTo>
                  <a:lnTo>
                    <a:pt x="1639976" y="2229955"/>
                  </a:lnTo>
                  <a:close/>
                </a:path>
                <a:path w="3316604" h="4003040">
                  <a:moveTo>
                    <a:pt x="1639976" y="2153716"/>
                  </a:moveTo>
                  <a:lnTo>
                    <a:pt x="1638477" y="2146312"/>
                  </a:lnTo>
                  <a:lnTo>
                    <a:pt x="1634388" y="2140254"/>
                  </a:lnTo>
                  <a:lnTo>
                    <a:pt x="1628330" y="2136165"/>
                  </a:lnTo>
                  <a:lnTo>
                    <a:pt x="1620926" y="2134666"/>
                  </a:lnTo>
                  <a:lnTo>
                    <a:pt x="1613509" y="2136165"/>
                  </a:lnTo>
                  <a:lnTo>
                    <a:pt x="1607451" y="2140254"/>
                  </a:lnTo>
                  <a:lnTo>
                    <a:pt x="1603362" y="2146312"/>
                  </a:lnTo>
                  <a:lnTo>
                    <a:pt x="1601876" y="2153755"/>
                  </a:lnTo>
                  <a:lnTo>
                    <a:pt x="1603362" y="2161171"/>
                  </a:lnTo>
                  <a:lnTo>
                    <a:pt x="1607451" y="2167229"/>
                  </a:lnTo>
                  <a:lnTo>
                    <a:pt x="1613509" y="2171319"/>
                  </a:lnTo>
                  <a:lnTo>
                    <a:pt x="1620926" y="2172805"/>
                  </a:lnTo>
                  <a:lnTo>
                    <a:pt x="1628330" y="2171319"/>
                  </a:lnTo>
                  <a:lnTo>
                    <a:pt x="1634388" y="2167229"/>
                  </a:lnTo>
                  <a:lnTo>
                    <a:pt x="1638477" y="2161171"/>
                  </a:lnTo>
                  <a:lnTo>
                    <a:pt x="1639976" y="2153716"/>
                  </a:lnTo>
                  <a:close/>
                </a:path>
                <a:path w="3316604" h="4003040">
                  <a:moveTo>
                    <a:pt x="1639976" y="2077478"/>
                  </a:moveTo>
                  <a:lnTo>
                    <a:pt x="1638477" y="2070074"/>
                  </a:lnTo>
                  <a:lnTo>
                    <a:pt x="1634388" y="2064016"/>
                  </a:lnTo>
                  <a:lnTo>
                    <a:pt x="1628330" y="2059927"/>
                  </a:lnTo>
                  <a:lnTo>
                    <a:pt x="1620926" y="2058428"/>
                  </a:lnTo>
                  <a:lnTo>
                    <a:pt x="1613509" y="2059927"/>
                  </a:lnTo>
                  <a:lnTo>
                    <a:pt x="1607451" y="2064016"/>
                  </a:lnTo>
                  <a:lnTo>
                    <a:pt x="1603362" y="2070074"/>
                  </a:lnTo>
                  <a:lnTo>
                    <a:pt x="1601876" y="2077516"/>
                  </a:lnTo>
                  <a:lnTo>
                    <a:pt x="1603362" y="2084933"/>
                  </a:lnTo>
                  <a:lnTo>
                    <a:pt x="1607451" y="2090991"/>
                  </a:lnTo>
                  <a:lnTo>
                    <a:pt x="1613509" y="2095080"/>
                  </a:lnTo>
                  <a:lnTo>
                    <a:pt x="1620926" y="2096566"/>
                  </a:lnTo>
                  <a:lnTo>
                    <a:pt x="1628330" y="2095080"/>
                  </a:lnTo>
                  <a:lnTo>
                    <a:pt x="1634388" y="2090991"/>
                  </a:lnTo>
                  <a:lnTo>
                    <a:pt x="1638477" y="2084933"/>
                  </a:lnTo>
                  <a:lnTo>
                    <a:pt x="1639976" y="2077478"/>
                  </a:lnTo>
                  <a:close/>
                </a:path>
                <a:path w="3316604" h="4003040">
                  <a:moveTo>
                    <a:pt x="1639976" y="2001240"/>
                  </a:moveTo>
                  <a:lnTo>
                    <a:pt x="1638477" y="1993836"/>
                  </a:lnTo>
                  <a:lnTo>
                    <a:pt x="1634388" y="1987778"/>
                  </a:lnTo>
                  <a:lnTo>
                    <a:pt x="1628330" y="1983689"/>
                  </a:lnTo>
                  <a:lnTo>
                    <a:pt x="1620926" y="1982190"/>
                  </a:lnTo>
                  <a:lnTo>
                    <a:pt x="1613509" y="1983689"/>
                  </a:lnTo>
                  <a:lnTo>
                    <a:pt x="1607451" y="1987778"/>
                  </a:lnTo>
                  <a:lnTo>
                    <a:pt x="1603362" y="1993836"/>
                  </a:lnTo>
                  <a:lnTo>
                    <a:pt x="1601876" y="2001278"/>
                  </a:lnTo>
                  <a:lnTo>
                    <a:pt x="1603362" y="2008695"/>
                  </a:lnTo>
                  <a:lnTo>
                    <a:pt x="1607451" y="2014753"/>
                  </a:lnTo>
                  <a:lnTo>
                    <a:pt x="1613509" y="2018842"/>
                  </a:lnTo>
                  <a:lnTo>
                    <a:pt x="1620926" y="2020328"/>
                  </a:lnTo>
                  <a:lnTo>
                    <a:pt x="1628330" y="2018842"/>
                  </a:lnTo>
                  <a:lnTo>
                    <a:pt x="1634388" y="2014753"/>
                  </a:lnTo>
                  <a:lnTo>
                    <a:pt x="1638477" y="2008695"/>
                  </a:lnTo>
                  <a:lnTo>
                    <a:pt x="1639976" y="2001240"/>
                  </a:lnTo>
                  <a:close/>
                </a:path>
                <a:path w="3316604" h="4003040">
                  <a:moveTo>
                    <a:pt x="1639976" y="1925002"/>
                  </a:moveTo>
                  <a:lnTo>
                    <a:pt x="1638477" y="1917598"/>
                  </a:lnTo>
                  <a:lnTo>
                    <a:pt x="1634388" y="1911540"/>
                  </a:lnTo>
                  <a:lnTo>
                    <a:pt x="1628330" y="1907451"/>
                  </a:lnTo>
                  <a:lnTo>
                    <a:pt x="1620926" y="1905952"/>
                  </a:lnTo>
                  <a:lnTo>
                    <a:pt x="1613509" y="1907451"/>
                  </a:lnTo>
                  <a:lnTo>
                    <a:pt x="1607451" y="1911540"/>
                  </a:lnTo>
                  <a:lnTo>
                    <a:pt x="1603362" y="1917598"/>
                  </a:lnTo>
                  <a:lnTo>
                    <a:pt x="1601876" y="1925040"/>
                  </a:lnTo>
                  <a:lnTo>
                    <a:pt x="1603362" y="1932457"/>
                  </a:lnTo>
                  <a:lnTo>
                    <a:pt x="1607451" y="1938515"/>
                  </a:lnTo>
                  <a:lnTo>
                    <a:pt x="1613509" y="1942604"/>
                  </a:lnTo>
                  <a:lnTo>
                    <a:pt x="1620926" y="1944090"/>
                  </a:lnTo>
                  <a:lnTo>
                    <a:pt x="1628330" y="1942604"/>
                  </a:lnTo>
                  <a:lnTo>
                    <a:pt x="1634388" y="1938515"/>
                  </a:lnTo>
                  <a:lnTo>
                    <a:pt x="1638477" y="1932457"/>
                  </a:lnTo>
                  <a:lnTo>
                    <a:pt x="1639976" y="1925002"/>
                  </a:lnTo>
                  <a:close/>
                </a:path>
                <a:path w="3316604" h="4003040">
                  <a:moveTo>
                    <a:pt x="1639976" y="1848764"/>
                  </a:moveTo>
                  <a:lnTo>
                    <a:pt x="1638477" y="1841360"/>
                  </a:lnTo>
                  <a:lnTo>
                    <a:pt x="1634388" y="1835302"/>
                  </a:lnTo>
                  <a:lnTo>
                    <a:pt x="1628330" y="1831213"/>
                  </a:lnTo>
                  <a:lnTo>
                    <a:pt x="1620926" y="1829714"/>
                  </a:lnTo>
                  <a:lnTo>
                    <a:pt x="1613509" y="1831213"/>
                  </a:lnTo>
                  <a:lnTo>
                    <a:pt x="1607451" y="1835302"/>
                  </a:lnTo>
                  <a:lnTo>
                    <a:pt x="1603362" y="1841360"/>
                  </a:lnTo>
                  <a:lnTo>
                    <a:pt x="1601876" y="1848802"/>
                  </a:lnTo>
                  <a:lnTo>
                    <a:pt x="1603362" y="1856219"/>
                  </a:lnTo>
                  <a:lnTo>
                    <a:pt x="1607451" y="1862277"/>
                  </a:lnTo>
                  <a:lnTo>
                    <a:pt x="1613509" y="1866366"/>
                  </a:lnTo>
                  <a:lnTo>
                    <a:pt x="1620926" y="1867852"/>
                  </a:lnTo>
                  <a:lnTo>
                    <a:pt x="1628330" y="1866366"/>
                  </a:lnTo>
                  <a:lnTo>
                    <a:pt x="1634388" y="1862277"/>
                  </a:lnTo>
                  <a:lnTo>
                    <a:pt x="1638477" y="1856219"/>
                  </a:lnTo>
                  <a:lnTo>
                    <a:pt x="1639976" y="1848764"/>
                  </a:lnTo>
                  <a:close/>
                </a:path>
                <a:path w="3316604" h="4003040">
                  <a:moveTo>
                    <a:pt x="1639976" y="1772539"/>
                  </a:moveTo>
                  <a:lnTo>
                    <a:pt x="1638477" y="1765122"/>
                  </a:lnTo>
                  <a:lnTo>
                    <a:pt x="1634388" y="1759064"/>
                  </a:lnTo>
                  <a:lnTo>
                    <a:pt x="1628330" y="1754974"/>
                  </a:lnTo>
                  <a:lnTo>
                    <a:pt x="1620926" y="1753489"/>
                  </a:lnTo>
                  <a:lnTo>
                    <a:pt x="1613509" y="1754974"/>
                  </a:lnTo>
                  <a:lnTo>
                    <a:pt x="1607451" y="1759064"/>
                  </a:lnTo>
                  <a:lnTo>
                    <a:pt x="1603362" y="1765122"/>
                  </a:lnTo>
                  <a:lnTo>
                    <a:pt x="1601876" y="1772564"/>
                  </a:lnTo>
                  <a:lnTo>
                    <a:pt x="1603362" y="1779981"/>
                  </a:lnTo>
                  <a:lnTo>
                    <a:pt x="1607451" y="1786039"/>
                  </a:lnTo>
                  <a:lnTo>
                    <a:pt x="1613509" y="1790128"/>
                  </a:lnTo>
                  <a:lnTo>
                    <a:pt x="1620926" y="1791614"/>
                  </a:lnTo>
                  <a:lnTo>
                    <a:pt x="1628330" y="1790128"/>
                  </a:lnTo>
                  <a:lnTo>
                    <a:pt x="1634388" y="1786039"/>
                  </a:lnTo>
                  <a:lnTo>
                    <a:pt x="1638477" y="1779981"/>
                  </a:lnTo>
                  <a:lnTo>
                    <a:pt x="1639976" y="1772539"/>
                  </a:lnTo>
                  <a:close/>
                </a:path>
                <a:path w="3316604" h="4003040">
                  <a:moveTo>
                    <a:pt x="1639976" y="1696288"/>
                  </a:moveTo>
                  <a:lnTo>
                    <a:pt x="1638477" y="1688884"/>
                  </a:lnTo>
                  <a:lnTo>
                    <a:pt x="1634388" y="1682826"/>
                  </a:lnTo>
                  <a:lnTo>
                    <a:pt x="1628330" y="1678736"/>
                  </a:lnTo>
                  <a:lnTo>
                    <a:pt x="1620926" y="1677238"/>
                  </a:lnTo>
                  <a:lnTo>
                    <a:pt x="1613509" y="1678736"/>
                  </a:lnTo>
                  <a:lnTo>
                    <a:pt x="1607451" y="1682826"/>
                  </a:lnTo>
                  <a:lnTo>
                    <a:pt x="1603362" y="1688884"/>
                  </a:lnTo>
                  <a:lnTo>
                    <a:pt x="1601876" y="1696326"/>
                  </a:lnTo>
                  <a:lnTo>
                    <a:pt x="1603362" y="1703743"/>
                  </a:lnTo>
                  <a:lnTo>
                    <a:pt x="1607451" y="1709801"/>
                  </a:lnTo>
                  <a:lnTo>
                    <a:pt x="1613509" y="1713890"/>
                  </a:lnTo>
                  <a:lnTo>
                    <a:pt x="1620926" y="1715376"/>
                  </a:lnTo>
                  <a:lnTo>
                    <a:pt x="1628330" y="1713890"/>
                  </a:lnTo>
                  <a:lnTo>
                    <a:pt x="1634388" y="1709801"/>
                  </a:lnTo>
                  <a:lnTo>
                    <a:pt x="1638477" y="1703743"/>
                  </a:lnTo>
                  <a:lnTo>
                    <a:pt x="1639976" y="1696288"/>
                  </a:lnTo>
                  <a:close/>
                </a:path>
                <a:path w="3316604" h="4003040">
                  <a:moveTo>
                    <a:pt x="1639976" y="1620050"/>
                  </a:moveTo>
                  <a:lnTo>
                    <a:pt x="1638477" y="1612646"/>
                  </a:lnTo>
                  <a:lnTo>
                    <a:pt x="1634388" y="1606588"/>
                  </a:lnTo>
                  <a:lnTo>
                    <a:pt x="1628330" y="1602498"/>
                  </a:lnTo>
                  <a:lnTo>
                    <a:pt x="1620926" y="1601000"/>
                  </a:lnTo>
                  <a:lnTo>
                    <a:pt x="1613509" y="1602498"/>
                  </a:lnTo>
                  <a:lnTo>
                    <a:pt x="1607451" y="1606588"/>
                  </a:lnTo>
                  <a:lnTo>
                    <a:pt x="1603362" y="1612646"/>
                  </a:lnTo>
                  <a:lnTo>
                    <a:pt x="1601876" y="1620088"/>
                  </a:lnTo>
                  <a:lnTo>
                    <a:pt x="1603362" y="1627505"/>
                  </a:lnTo>
                  <a:lnTo>
                    <a:pt x="1607451" y="1633562"/>
                  </a:lnTo>
                  <a:lnTo>
                    <a:pt x="1613509" y="1637652"/>
                  </a:lnTo>
                  <a:lnTo>
                    <a:pt x="1620926" y="1639138"/>
                  </a:lnTo>
                  <a:lnTo>
                    <a:pt x="1628330" y="1637652"/>
                  </a:lnTo>
                  <a:lnTo>
                    <a:pt x="1634388" y="1633562"/>
                  </a:lnTo>
                  <a:lnTo>
                    <a:pt x="1638477" y="1627505"/>
                  </a:lnTo>
                  <a:lnTo>
                    <a:pt x="1639976" y="1620050"/>
                  </a:lnTo>
                  <a:close/>
                </a:path>
                <a:path w="3316604" h="4003040">
                  <a:moveTo>
                    <a:pt x="1639976" y="1543812"/>
                  </a:moveTo>
                  <a:lnTo>
                    <a:pt x="1638477" y="1536407"/>
                  </a:lnTo>
                  <a:lnTo>
                    <a:pt x="1634388" y="1530350"/>
                  </a:lnTo>
                  <a:lnTo>
                    <a:pt x="1628330" y="1526260"/>
                  </a:lnTo>
                  <a:lnTo>
                    <a:pt x="1620926" y="1524762"/>
                  </a:lnTo>
                  <a:lnTo>
                    <a:pt x="1613509" y="1526260"/>
                  </a:lnTo>
                  <a:lnTo>
                    <a:pt x="1607451" y="1530350"/>
                  </a:lnTo>
                  <a:lnTo>
                    <a:pt x="1603362" y="1536407"/>
                  </a:lnTo>
                  <a:lnTo>
                    <a:pt x="1601876" y="1543850"/>
                  </a:lnTo>
                  <a:lnTo>
                    <a:pt x="1603362" y="1551266"/>
                  </a:lnTo>
                  <a:lnTo>
                    <a:pt x="1607451" y="1557324"/>
                  </a:lnTo>
                  <a:lnTo>
                    <a:pt x="1613509" y="1561414"/>
                  </a:lnTo>
                  <a:lnTo>
                    <a:pt x="1620926" y="1562900"/>
                  </a:lnTo>
                  <a:lnTo>
                    <a:pt x="1628330" y="1561414"/>
                  </a:lnTo>
                  <a:lnTo>
                    <a:pt x="1634388" y="1557324"/>
                  </a:lnTo>
                  <a:lnTo>
                    <a:pt x="1638477" y="1551266"/>
                  </a:lnTo>
                  <a:lnTo>
                    <a:pt x="1639976" y="1543812"/>
                  </a:lnTo>
                  <a:close/>
                </a:path>
                <a:path w="3316604" h="4003040">
                  <a:moveTo>
                    <a:pt x="1639976" y="1467573"/>
                  </a:moveTo>
                  <a:lnTo>
                    <a:pt x="1638477" y="1460169"/>
                  </a:lnTo>
                  <a:lnTo>
                    <a:pt x="1634388" y="1454111"/>
                  </a:lnTo>
                  <a:lnTo>
                    <a:pt x="1628330" y="1450022"/>
                  </a:lnTo>
                  <a:lnTo>
                    <a:pt x="1620926" y="1448523"/>
                  </a:lnTo>
                  <a:lnTo>
                    <a:pt x="1613509" y="1450022"/>
                  </a:lnTo>
                  <a:lnTo>
                    <a:pt x="1607451" y="1454111"/>
                  </a:lnTo>
                  <a:lnTo>
                    <a:pt x="1603362" y="1460169"/>
                  </a:lnTo>
                  <a:lnTo>
                    <a:pt x="1601876" y="1467612"/>
                  </a:lnTo>
                  <a:lnTo>
                    <a:pt x="1603362" y="1475028"/>
                  </a:lnTo>
                  <a:lnTo>
                    <a:pt x="1607451" y="1481086"/>
                  </a:lnTo>
                  <a:lnTo>
                    <a:pt x="1613509" y="1485176"/>
                  </a:lnTo>
                  <a:lnTo>
                    <a:pt x="1620926" y="1486662"/>
                  </a:lnTo>
                  <a:lnTo>
                    <a:pt x="1628330" y="1485176"/>
                  </a:lnTo>
                  <a:lnTo>
                    <a:pt x="1634388" y="1481086"/>
                  </a:lnTo>
                  <a:lnTo>
                    <a:pt x="1638477" y="1475028"/>
                  </a:lnTo>
                  <a:lnTo>
                    <a:pt x="1639976" y="1467573"/>
                  </a:lnTo>
                  <a:close/>
                </a:path>
                <a:path w="3316604" h="4003040">
                  <a:moveTo>
                    <a:pt x="1639976" y="1391335"/>
                  </a:moveTo>
                  <a:lnTo>
                    <a:pt x="1638477" y="1383931"/>
                  </a:lnTo>
                  <a:lnTo>
                    <a:pt x="1634388" y="1377873"/>
                  </a:lnTo>
                  <a:lnTo>
                    <a:pt x="1628330" y="1373784"/>
                  </a:lnTo>
                  <a:lnTo>
                    <a:pt x="1620926" y="1372285"/>
                  </a:lnTo>
                  <a:lnTo>
                    <a:pt x="1613509" y="1373784"/>
                  </a:lnTo>
                  <a:lnTo>
                    <a:pt x="1607451" y="1377873"/>
                  </a:lnTo>
                  <a:lnTo>
                    <a:pt x="1603362" y="1383931"/>
                  </a:lnTo>
                  <a:lnTo>
                    <a:pt x="1601876" y="1391373"/>
                  </a:lnTo>
                  <a:lnTo>
                    <a:pt x="1603362" y="1398790"/>
                  </a:lnTo>
                  <a:lnTo>
                    <a:pt x="1607451" y="1404848"/>
                  </a:lnTo>
                  <a:lnTo>
                    <a:pt x="1613509" y="1408938"/>
                  </a:lnTo>
                  <a:lnTo>
                    <a:pt x="1620926" y="1410423"/>
                  </a:lnTo>
                  <a:lnTo>
                    <a:pt x="1628330" y="1408938"/>
                  </a:lnTo>
                  <a:lnTo>
                    <a:pt x="1634388" y="1404848"/>
                  </a:lnTo>
                  <a:lnTo>
                    <a:pt x="1638477" y="1398790"/>
                  </a:lnTo>
                  <a:lnTo>
                    <a:pt x="1639976" y="1391335"/>
                  </a:lnTo>
                  <a:close/>
                </a:path>
                <a:path w="3316604" h="4003040">
                  <a:moveTo>
                    <a:pt x="1639976" y="1315097"/>
                  </a:moveTo>
                  <a:lnTo>
                    <a:pt x="1638477" y="1307693"/>
                  </a:lnTo>
                  <a:lnTo>
                    <a:pt x="1634388" y="1301635"/>
                  </a:lnTo>
                  <a:lnTo>
                    <a:pt x="1628330" y="1297546"/>
                  </a:lnTo>
                  <a:lnTo>
                    <a:pt x="1620926" y="1296047"/>
                  </a:lnTo>
                  <a:lnTo>
                    <a:pt x="1613509" y="1297546"/>
                  </a:lnTo>
                  <a:lnTo>
                    <a:pt x="1607451" y="1301635"/>
                  </a:lnTo>
                  <a:lnTo>
                    <a:pt x="1603362" y="1307693"/>
                  </a:lnTo>
                  <a:lnTo>
                    <a:pt x="1601876" y="1315135"/>
                  </a:lnTo>
                  <a:lnTo>
                    <a:pt x="1603362" y="1322552"/>
                  </a:lnTo>
                  <a:lnTo>
                    <a:pt x="1607451" y="1328610"/>
                  </a:lnTo>
                  <a:lnTo>
                    <a:pt x="1613509" y="1332699"/>
                  </a:lnTo>
                  <a:lnTo>
                    <a:pt x="1620926" y="1334185"/>
                  </a:lnTo>
                  <a:lnTo>
                    <a:pt x="1628330" y="1332699"/>
                  </a:lnTo>
                  <a:lnTo>
                    <a:pt x="1634388" y="1328610"/>
                  </a:lnTo>
                  <a:lnTo>
                    <a:pt x="1638477" y="1322552"/>
                  </a:lnTo>
                  <a:lnTo>
                    <a:pt x="1639976" y="1315097"/>
                  </a:lnTo>
                  <a:close/>
                </a:path>
                <a:path w="3316604" h="4003040">
                  <a:moveTo>
                    <a:pt x="1639976" y="1238859"/>
                  </a:moveTo>
                  <a:lnTo>
                    <a:pt x="1638477" y="1231455"/>
                  </a:lnTo>
                  <a:lnTo>
                    <a:pt x="1634388" y="1225397"/>
                  </a:lnTo>
                  <a:lnTo>
                    <a:pt x="1628330" y="1221308"/>
                  </a:lnTo>
                  <a:lnTo>
                    <a:pt x="1620926" y="1219809"/>
                  </a:lnTo>
                  <a:lnTo>
                    <a:pt x="1613509" y="1221308"/>
                  </a:lnTo>
                  <a:lnTo>
                    <a:pt x="1607451" y="1225397"/>
                  </a:lnTo>
                  <a:lnTo>
                    <a:pt x="1603362" y="1231455"/>
                  </a:lnTo>
                  <a:lnTo>
                    <a:pt x="1601876" y="1238897"/>
                  </a:lnTo>
                  <a:lnTo>
                    <a:pt x="1603362" y="1246314"/>
                  </a:lnTo>
                  <a:lnTo>
                    <a:pt x="1607451" y="1252372"/>
                  </a:lnTo>
                  <a:lnTo>
                    <a:pt x="1613509" y="1256461"/>
                  </a:lnTo>
                  <a:lnTo>
                    <a:pt x="1620926" y="1257947"/>
                  </a:lnTo>
                  <a:lnTo>
                    <a:pt x="1628330" y="1256461"/>
                  </a:lnTo>
                  <a:lnTo>
                    <a:pt x="1634388" y="1252372"/>
                  </a:lnTo>
                  <a:lnTo>
                    <a:pt x="1638477" y="1246314"/>
                  </a:lnTo>
                  <a:lnTo>
                    <a:pt x="1639976" y="1238859"/>
                  </a:lnTo>
                  <a:close/>
                </a:path>
                <a:path w="3316604" h="4003040">
                  <a:moveTo>
                    <a:pt x="1639976" y="1162621"/>
                  </a:moveTo>
                  <a:lnTo>
                    <a:pt x="1638477" y="1155217"/>
                  </a:lnTo>
                  <a:lnTo>
                    <a:pt x="1634388" y="1149159"/>
                  </a:lnTo>
                  <a:lnTo>
                    <a:pt x="1628330" y="1145070"/>
                  </a:lnTo>
                  <a:lnTo>
                    <a:pt x="1620926" y="1143571"/>
                  </a:lnTo>
                  <a:lnTo>
                    <a:pt x="1613509" y="1145070"/>
                  </a:lnTo>
                  <a:lnTo>
                    <a:pt x="1607451" y="1149159"/>
                  </a:lnTo>
                  <a:lnTo>
                    <a:pt x="1603362" y="1155217"/>
                  </a:lnTo>
                  <a:lnTo>
                    <a:pt x="1601876" y="1162659"/>
                  </a:lnTo>
                  <a:lnTo>
                    <a:pt x="1603362" y="1170076"/>
                  </a:lnTo>
                  <a:lnTo>
                    <a:pt x="1607451" y="1176134"/>
                  </a:lnTo>
                  <a:lnTo>
                    <a:pt x="1613509" y="1180223"/>
                  </a:lnTo>
                  <a:lnTo>
                    <a:pt x="1620926" y="1181709"/>
                  </a:lnTo>
                  <a:lnTo>
                    <a:pt x="1628330" y="1180223"/>
                  </a:lnTo>
                  <a:lnTo>
                    <a:pt x="1634388" y="1176134"/>
                  </a:lnTo>
                  <a:lnTo>
                    <a:pt x="1638477" y="1170076"/>
                  </a:lnTo>
                  <a:lnTo>
                    <a:pt x="1639976" y="1162621"/>
                  </a:lnTo>
                  <a:close/>
                </a:path>
                <a:path w="3316604" h="4003040">
                  <a:moveTo>
                    <a:pt x="1639976" y="1086383"/>
                  </a:moveTo>
                  <a:lnTo>
                    <a:pt x="1638477" y="1078979"/>
                  </a:lnTo>
                  <a:lnTo>
                    <a:pt x="1634388" y="1072921"/>
                  </a:lnTo>
                  <a:lnTo>
                    <a:pt x="1628330" y="1068832"/>
                  </a:lnTo>
                  <a:lnTo>
                    <a:pt x="1620926" y="1067333"/>
                  </a:lnTo>
                  <a:lnTo>
                    <a:pt x="1613509" y="1068832"/>
                  </a:lnTo>
                  <a:lnTo>
                    <a:pt x="1607451" y="1072921"/>
                  </a:lnTo>
                  <a:lnTo>
                    <a:pt x="1603362" y="1078979"/>
                  </a:lnTo>
                  <a:lnTo>
                    <a:pt x="1601876" y="1086421"/>
                  </a:lnTo>
                  <a:lnTo>
                    <a:pt x="1603362" y="1093838"/>
                  </a:lnTo>
                  <a:lnTo>
                    <a:pt x="1607451" y="1099896"/>
                  </a:lnTo>
                  <a:lnTo>
                    <a:pt x="1613509" y="1103985"/>
                  </a:lnTo>
                  <a:lnTo>
                    <a:pt x="1620926" y="1105471"/>
                  </a:lnTo>
                  <a:lnTo>
                    <a:pt x="1628330" y="1103985"/>
                  </a:lnTo>
                  <a:lnTo>
                    <a:pt x="1634388" y="1099896"/>
                  </a:lnTo>
                  <a:lnTo>
                    <a:pt x="1638477" y="1093838"/>
                  </a:lnTo>
                  <a:lnTo>
                    <a:pt x="1639976" y="1086383"/>
                  </a:lnTo>
                  <a:close/>
                </a:path>
                <a:path w="3316604" h="4003040">
                  <a:moveTo>
                    <a:pt x="1639976" y="1010145"/>
                  </a:moveTo>
                  <a:lnTo>
                    <a:pt x="1638477" y="1002741"/>
                  </a:lnTo>
                  <a:lnTo>
                    <a:pt x="1634388" y="996683"/>
                  </a:lnTo>
                  <a:lnTo>
                    <a:pt x="1628330" y="992593"/>
                  </a:lnTo>
                  <a:lnTo>
                    <a:pt x="1620926" y="991095"/>
                  </a:lnTo>
                  <a:lnTo>
                    <a:pt x="1613509" y="992593"/>
                  </a:lnTo>
                  <a:lnTo>
                    <a:pt x="1607451" y="996683"/>
                  </a:lnTo>
                  <a:lnTo>
                    <a:pt x="1603362" y="1002741"/>
                  </a:lnTo>
                  <a:lnTo>
                    <a:pt x="1601876" y="1010183"/>
                  </a:lnTo>
                  <a:lnTo>
                    <a:pt x="1603362" y="1017600"/>
                  </a:lnTo>
                  <a:lnTo>
                    <a:pt x="1607451" y="1023658"/>
                  </a:lnTo>
                  <a:lnTo>
                    <a:pt x="1613509" y="1027747"/>
                  </a:lnTo>
                  <a:lnTo>
                    <a:pt x="1620926" y="1029233"/>
                  </a:lnTo>
                  <a:lnTo>
                    <a:pt x="1628330" y="1027747"/>
                  </a:lnTo>
                  <a:lnTo>
                    <a:pt x="1634388" y="1023658"/>
                  </a:lnTo>
                  <a:lnTo>
                    <a:pt x="1638477" y="1017600"/>
                  </a:lnTo>
                  <a:lnTo>
                    <a:pt x="1639976" y="1010145"/>
                  </a:lnTo>
                  <a:close/>
                </a:path>
                <a:path w="3316604" h="4003040">
                  <a:moveTo>
                    <a:pt x="1639976" y="933907"/>
                  </a:moveTo>
                  <a:lnTo>
                    <a:pt x="1638477" y="926503"/>
                  </a:lnTo>
                  <a:lnTo>
                    <a:pt x="1634388" y="920445"/>
                  </a:lnTo>
                  <a:lnTo>
                    <a:pt x="1628330" y="916355"/>
                  </a:lnTo>
                  <a:lnTo>
                    <a:pt x="1628089" y="916317"/>
                  </a:lnTo>
                  <a:lnTo>
                    <a:pt x="1627492" y="915898"/>
                  </a:lnTo>
                  <a:lnTo>
                    <a:pt x="1620050" y="914400"/>
                  </a:lnTo>
                  <a:lnTo>
                    <a:pt x="1612633" y="915898"/>
                  </a:lnTo>
                  <a:lnTo>
                    <a:pt x="1606575" y="919988"/>
                  </a:lnTo>
                  <a:lnTo>
                    <a:pt x="1602486" y="926045"/>
                  </a:lnTo>
                  <a:lnTo>
                    <a:pt x="1601000" y="933450"/>
                  </a:lnTo>
                  <a:lnTo>
                    <a:pt x="1602486" y="940866"/>
                  </a:lnTo>
                  <a:lnTo>
                    <a:pt x="1606575" y="946924"/>
                  </a:lnTo>
                  <a:lnTo>
                    <a:pt x="1612633" y="951014"/>
                  </a:lnTo>
                  <a:lnTo>
                    <a:pt x="1612823" y="951064"/>
                  </a:lnTo>
                  <a:lnTo>
                    <a:pt x="1613509" y="951509"/>
                  </a:lnTo>
                  <a:lnTo>
                    <a:pt x="1620926" y="952995"/>
                  </a:lnTo>
                  <a:lnTo>
                    <a:pt x="1628330" y="951509"/>
                  </a:lnTo>
                  <a:lnTo>
                    <a:pt x="1634388" y="947420"/>
                  </a:lnTo>
                  <a:lnTo>
                    <a:pt x="1638477" y="941362"/>
                  </a:lnTo>
                  <a:lnTo>
                    <a:pt x="1639976" y="933907"/>
                  </a:lnTo>
                  <a:close/>
                </a:path>
                <a:path w="3316604" h="4003040">
                  <a:moveTo>
                    <a:pt x="1639976" y="857669"/>
                  </a:moveTo>
                  <a:lnTo>
                    <a:pt x="1638477" y="850265"/>
                  </a:lnTo>
                  <a:lnTo>
                    <a:pt x="1634388" y="844207"/>
                  </a:lnTo>
                  <a:lnTo>
                    <a:pt x="1628330" y="840117"/>
                  </a:lnTo>
                  <a:lnTo>
                    <a:pt x="1620926" y="838619"/>
                  </a:lnTo>
                  <a:lnTo>
                    <a:pt x="1613509" y="840117"/>
                  </a:lnTo>
                  <a:lnTo>
                    <a:pt x="1607451" y="844207"/>
                  </a:lnTo>
                  <a:lnTo>
                    <a:pt x="1603362" y="850265"/>
                  </a:lnTo>
                  <a:lnTo>
                    <a:pt x="1601876" y="857707"/>
                  </a:lnTo>
                  <a:lnTo>
                    <a:pt x="1603362" y="865124"/>
                  </a:lnTo>
                  <a:lnTo>
                    <a:pt x="1607451" y="871181"/>
                  </a:lnTo>
                  <a:lnTo>
                    <a:pt x="1613509" y="875271"/>
                  </a:lnTo>
                  <a:lnTo>
                    <a:pt x="1620926" y="876757"/>
                  </a:lnTo>
                  <a:lnTo>
                    <a:pt x="1628330" y="875271"/>
                  </a:lnTo>
                  <a:lnTo>
                    <a:pt x="1634388" y="871181"/>
                  </a:lnTo>
                  <a:lnTo>
                    <a:pt x="1638477" y="865124"/>
                  </a:lnTo>
                  <a:lnTo>
                    <a:pt x="1639976" y="857669"/>
                  </a:lnTo>
                  <a:close/>
                </a:path>
                <a:path w="3316604" h="4003040">
                  <a:moveTo>
                    <a:pt x="1639976" y="781431"/>
                  </a:moveTo>
                  <a:lnTo>
                    <a:pt x="1638477" y="774026"/>
                  </a:lnTo>
                  <a:lnTo>
                    <a:pt x="1634388" y="767969"/>
                  </a:lnTo>
                  <a:lnTo>
                    <a:pt x="1628330" y="763879"/>
                  </a:lnTo>
                  <a:lnTo>
                    <a:pt x="1620926" y="762381"/>
                  </a:lnTo>
                  <a:lnTo>
                    <a:pt x="1613509" y="763879"/>
                  </a:lnTo>
                  <a:lnTo>
                    <a:pt x="1607451" y="767969"/>
                  </a:lnTo>
                  <a:lnTo>
                    <a:pt x="1603362" y="774026"/>
                  </a:lnTo>
                  <a:lnTo>
                    <a:pt x="1601876" y="781469"/>
                  </a:lnTo>
                  <a:lnTo>
                    <a:pt x="1603362" y="788885"/>
                  </a:lnTo>
                  <a:lnTo>
                    <a:pt x="1607451" y="794943"/>
                  </a:lnTo>
                  <a:lnTo>
                    <a:pt x="1613509" y="799033"/>
                  </a:lnTo>
                  <a:lnTo>
                    <a:pt x="1620926" y="800519"/>
                  </a:lnTo>
                  <a:lnTo>
                    <a:pt x="1628330" y="799033"/>
                  </a:lnTo>
                  <a:lnTo>
                    <a:pt x="1634388" y="794943"/>
                  </a:lnTo>
                  <a:lnTo>
                    <a:pt x="1638477" y="788885"/>
                  </a:lnTo>
                  <a:lnTo>
                    <a:pt x="1639976" y="781431"/>
                  </a:lnTo>
                  <a:close/>
                </a:path>
                <a:path w="3316604" h="4003040">
                  <a:moveTo>
                    <a:pt x="1639976" y="705192"/>
                  </a:moveTo>
                  <a:lnTo>
                    <a:pt x="1638477" y="697788"/>
                  </a:lnTo>
                  <a:lnTo>
                    <a:pt x="1634388" y="691730"/>
                  </a:lnTo>
                  <a:lnTo>
                    <a:pt x="1628330" y="687641"/>
                  </a:lnTo>
                  <a:lnTo>
                    <a:pt x="1620926" y="686142"/>
                  </a:lnTo>
                  <a:lnTo>
                    <a:pt x="1613509" y="687641"/>
                  </a:lnTo>
                  <a:lnTo>
                    <a:pt x="1607451" y="691730"/>
                  </a:lnTo>
                  <a:lnTo>
                    <a:pt x="1603362" y="697788"/>
                  </a:lnTo>
                  <a:lnTo>
                    <a:pt x="1601876" y="705231"/>
                  </a:lnTo>
                  <a:lnTo>
                    <a:pt x="1603362" y="712647"/>
                  </a:lnTo>
                  <a:lnTo>
                    <a:pt x="1607451" y="718705"/>
                  </a:lnTo>
                  <a:lnTo>
                    <a:pt x="1613509" y="722795"/>
                  </a:lnTo>
                  <a:lnTo>
                    <a:pt x="1620926" y="724281"/>
                  </a:lnTo>
                  <a:lnTo>
                    <a:pt x="1628330" y="722795"/>
                  </a:lnTo>
                  <a:lnTo>
                    <a:pt x="1634388" y="718705"/>
                  </a:lnTo>
                  <a:lnTo>
                    <a:pt x="1638477" y="712647"/>
                  </a:lnTo>
                  <a:lnTo>
                    <a:pt x="1639976" y="705192"/>
                  </a:lnTo>
                  <a:close/>
                </a:path>
                <a:path w="3316604" h="4003040">
                  <a:moveTo>
                    <a:pt x="1639976" y="628954"/>
                  </a:moveTo>
                  <a:lnTo>
                    <a:pt x="1638477" y="621550"/>
                  </a:lnTo>
                  <a:lnTo>
                    <a:pt x="1634388" y="615492"/>
                  </a:lnTo>
                  <a:lnTo>
                    <a:pt x="1628330" y="611403"/>
                  </a:lnTo>
                  <a:lnTo>
                    <a:pt x="1620926" y="609904"/>
                  </a:lnTo>
                  <a:lnTo>
                    <a:pt x="1613509" y="611403"/>
                  </a:lnTo>
                  <a:lnTo>
                    <a:pt x="1607451" y="615492"/>
                  </a:lnTo>
                  <a:lnTo>
                    <a:pt x="1603362" y="621550"/>
                  </a:lnTo>
                  <a:lnTo>
                    <a:pt x="1601876" y="628992"/>
                  </a:lnTo>
                  <a:lnTo>
                    <a:pt x="1603362" y="636409"/>
                  </a:lnTo>
                  <a:lnTo>
                    <a:pt x="1607451" y="642467"/>
                  </a:lnTo>
                  <a:lnTo>
                    <a:pt x="1613509" y="646557"/>
                  </a:lnTo>
                  <a:lnTo>
                    <a:pt x="1620926" y="648042"/>
                  </a:lnTo>
                  <a:lnTo>
                    <a:pt x="1628330" y="646557"/>
                  </a:lnTo>
                  <a:lnTo>
                    <a:pt x="1634388" y="642467"/>
                  </a:lnTo>
                  <a:lnTo>
                    <a:pt x="1638477" y="636409"/>
                  </a:lnTo>
                  <a:lnTo>
                    <a:pt x="1639976" y="628954"/>
                  </a:lnTo>
                  <a:close/>
                </a:path>
                <a:path w="3316604" h="4003040">
                  <a:moveTo>
                    <a:pt x="1639976" y="552716"/>
                  </a:moveTo>
                  <a:lnTo>
                    <a:pt x="1638477" y="545312"/>
                  </a:lnTo>
                  <a:lnTo>
                    <a:pt x="1634388" y="539254"/>
                  </a:lnTo>
                  <a:lnTo>
                    <a:pt x="1628330" y="535165"/>
                  </a:lnTo>
                  <a:lnTo>
                    <a:pt x="1620926" y="533666"/>
                  </a:lnTo>
                  <a:lnTo>
                    <a:pt x="1613509" y="535165"/>
                  </a:lnTo>
                  <a:lnTo>
                    <a:pt x="1607451" y="539254"/>
                  </a:lnTo>
                  <a:lnTo>
                    <a:pt x="1603362" y="545312"/>
                  </a:lnTo>
                  <a:lnTo>
                    <a:pt x="1601876" y="552754"/>
                  </a:lnTo>
                  <a:lnTo>
                    <a:pt x="1603362" y="560171"/>
                  </a:lnTo>
                  <a:lnTo>
                    <a:pt x="1607451" y="566229"/>
                  </a:lnTo>
                  <a:lnTo>
                    <a:pt x="1613509" y="570318"/>
                  </a:lnTo>
                  <a:lnTo>
                    <a:pt x="1620926" y="571804"/>
                  </a:lnTo>
                  <a:lnTo>
                    <a:pt x="1628330" y="570318"/>
                  </a:lnTo>
                  <a:lnTo>
                    <a:pt x="1634388" y="566229"/>
                  </a:lnTo>
                  <a:lnTo>
                    <a:pt x="1638477" y="560171"/>
                  </a:lnTo>
                  <a:lnTo>
                    <a:pt x="1639976" y="552716"/>
                  </a:lnTo>
                  <a:close/>
                </a:path>
                <a:path w="3316604" h="4003040">
                  <a:moveTo>
                    <a:pt x="1639976" y="476478"/>
                  </a:moveTo>
                  <a:lnTo>
                    <a:pt x="1638477" y="469074"/>
                  </a:lnTo>
                  <a:lnTo>
                    <a:pt x="1634388" y="463016"/>
                  </a:lnTo>
                  <a:lnTo>
                    <a:pt x="1628330" y="458927"/>
                  </a:lnTo>
                  <a:lnTo>
                    <a:pt x="1620926" y="457428"/>
                  </a:lnTo>
                  <a:lnTo>
                    <a:pt x="1613509" y="458927"/>
                  </a:lnTo>
                  <a:lnTo>
                    <a:pt x="1607451" y="463016"/>
                  </a:lnTo>
                  <a:lnTo>
                    <a:pt x="1603362" y="469074"/>
                  </a:lnTo>
                  <a:lnTo>
                    <a:pt x="1601876" y="476516"/>
                  </a:lnTo>
                  <a:lnTo>
                    <a:pt x="1603362" y="483933"/>
                  </a:lnTo>
                  <a:lnTo>
                    <a:pt x="1607451" y="489991"/>
                  </a:lnTo>
                  <a:lnTo>
                    <a:pt x="1613509" y="494080"/>
                  </a:lnTo>
                  <a:lnTo>
                    <a:pt x="1620926" y="495566"/>
                  </a:lnTo>
                  <a:lnTo>
                    <a:pt x="1628330" y="494080"/>
                  </a:lnTo>
                  <a:lnTo>
                    <a:pt x="1634388" y="489991"/>
                  </a:lnTo>
                  <a:lnTo>
                    <a:pt x="1638477" y="483933"/>
                  </a:lnTo>
                  <a:lnTo>
                    <a:pt x="1639976" y="476478"/>
                  </a:lnTo>
                  <a:close/>
                </a:path>
                <a:path w="3316604" h="4003040">
                  <a:moveTo>
                    <a:pt x="1639976" y="400240"/>
                  </a:moveTo>
                  <a:lnTo>
                    <a:pt x="1638477" y="392836"/>
                  </a:lnTo>
                  <a:lnTo>
                    <a:pt x="1634388" y="386778"/>
                  </a:lnTo>
                  <a:lnTo>
                    <a:pt x="1628330" y="382689"/>
                  </a:lnTo>
                  <a:lnTo>
                    <a:pt x="1620926" y="381190"/>
                  </a:lnTo>
                  <a:lnTo>
                    <a:pt x="1613509" y="382689"/>
                  </a:lnTo>
                  <a:lnTo>
                    <a:pt x="1607451" y="386778"/>
                  </a:lnTo>
                  <a:lnTo>
                    <a:pt x="1603362" y="392836"/>
                  </a:lnTo>
                  <a:lnTo>
                    <a:pt x="1601876" y="400278"/>
                  </a:lnTo>
                  <a:lnTo>
                    <a:pt x="1603362" y="407695"/>
                  </a:lnTo>
                  <a:lnTo>
                    <a:pt x="1607451" y="413753"/>
                  </a:lnTo>
                  <a:lnTo>
                    <a:pt x="1613509" y="417842"/>
                  </a:lnTo>
                  <a:lnTo>
                    <a:pt x="1620926" y="419328"/>
                  </a:lnTo>
                  <a:lnTo>
                    <a:pt x="1628330" y="417842"/>
                  </a:lnTo>
                  <a:lnTo>
                    <a:pt x="1634388" y="413753"/>
                  </a:lnTo>
                  <a:lnTo>
                    <a:pt x="1638477" y="407695"/>
                  </a:lnTo>
                  <a:lnTo>
                    <a:pt x="1639976" y="400240"/>
                  </a:lnTo>
                  <a:close/>
                </a:path>
                <a:path w="3316604" h="4003040">
                  <a:moveTo>
                    <a:pt x="1639976" y="324002"/>
                  </a:moveTo>
                  <a:lnTo>
                    <a:pt x="1638477" y="316598"/>
                  </a:lnTo>
                  <a:lnTo>
                    <a:pt x="1634388" y="310540"/>
                  </a:lnTo>
                  <a:lnTo>
                    <a:pt x="1628330" y="306451"/>
                  </a:lnTo>
                  <a:lnTo>
                    <a:pt x="1620926" y="304952"/>
                  </a:lnTo>
                  <a:lnTo>
                    <a:pt x="1613509" y="306451"/>
                  </a:lnTo>
                  <a:lnTo>
                    <a:pt x="1607451" y="310540"/>
                  </a:lnTo>
                  <a:lnTo>
                    <a:pt x="1603362" y="316598"/>
                  </a:lnTo>
                  <a:lnTo>
                    <a:pt x="1601876" y="324040"/>
                  </a:lnTo>
                  <a:lnTo>
                    <a:pt x="1603362" y="331457"/>
                  </a:lnTo>
                  <a:lnTo>
                    <a:pt x="1607451" y="337515"/>
                  </a:lnTo>
                  <a:lnTo>
                    <a:pt x="1613509" y="341604"/>
                  </a:lnTo>
                  <a:lnTo>
                    <a:pt x="1620926" y="343090"/>
                  </a:lnTo>
                  <a:lnTo>
                    <a:pt x="1628330" y="341604"/>
                  </a:lnTo>
                  <a:lnTo>
                    <a:pt x="1634388" y="337515"/>
                  </a:lnTo>
                  <a:lnTo>
                    <a:pt x="1638477" y="331457"/>
                  </a:lnTo>
                  <a:lnTo>
                    <a:pt x="1639976" y="324002"/>
                  </a:lnTo>
                  <a:close/>
                </a:path>
                <a:path w="3316604" h="4003040">
                  <a:moveTo>
                    <a:pt x="1639976" y="247764"/>
                  </a:moveTo>
                  <a:lnTo>
                    <a:pt x="1638477" y="240360"/>
                  </a:lnTo>
                  <a:lnTo>
                    <a:pt x="1634388" y="234302"/>
                  </a:lnTo>
                  <a:lnTo>
                    <a:pt x="1628330" y="230212"/>
                  </a:lnTo>
                  <a:lnTo>
                    <a:pt x="1620926" y="228714"/>
                  </a:lnTo>
                  <a:lnTo>
                    <a:pt x="1613509" y="230212"/>
                  </a:lnTo>
                  <a:lnTo>
                    <a:pt x="1607451" y="234302"/>
                  </a:lnTo>
                  <a:lnTo>
                    <a:pt x="1603362" y="240360"/>
                  </a:lnTo>
                  <a:lnTo>
                    <a:pt x="1601876" y="247802"/>
                  </a:lnTo>
                  <a:lnTo>
                    <a:pt x="1603362" y="255219"/>
                  </a:lnTo>
                  <a:lnTo>
                    <a:pt x="1607451" y="261277"/>
                  </a:lnTo>
                  <a:lnTo>
                    <a:pt x="1613509" y="265366"/>
                  </a:lnTo>
                  <a:lnTo>
                    <a:pt x="1620926" y="266852"/>
                  </a:lnTo>
                  <a:lnTo>
                    <a:pt x="1628330" y="265366"/>
                  </a:lnTo>
                  <a:lnTo>
                    <a:pt x="1634388" y="261277"/>
                  </a:lnTo>
                  <a:lnTo>
                    <a:pt x="1638477" y="255219"/>
                  </a:lnTo>
                  <a:lnTo>
                    <a:pt x="1639976" y="247764"/>
                  </a:lnTo>
                  <a:close/>
                </a:path>
                <a:path w="3316604" h="4003040">
                  <a:moveTo>
                    <a:pt x="1639976" y="171526"/>
                  </a:moveTo>
                  <a:lnTo>
                    <a:pt x="1638477" y="164122"/>
                  </a:lnTo>
                  <a:lnTo>
                    <a:pt x="1634388" y="158064"/>
                  </a:lnTo>
                  <a:lnTo>
                    <a:pt x="1628330" y="153974"/>
                  </a:lnTo>
                  <a:lnTo>
                    <a:pt x="1620926" y="152476"/>
                  </a:lnTo>
                  <a:lnTo>
                    <a:pt x="1613509" y="153974"/>
                  </a:lnTo>
                  <a:lnTo>
                    <a:pt x="1607451" y="158064"/>
                  </a:lnTo>
                  <a:lnTo>
                    <a:pt x="1603362" y="164122"/>
                  </a:lnTo>
                  <a:lnTo>
                    <a:pt x="1601876" y="171564"/>
                  </a:lnTo>
                  <a:lnTo>
                    <a:pt x="1603362" y="178981"/>
                  </a:lnTo>
                  <a:lnTo>
                    <a:pt x="1607451" y="185039"/>
                  </a:lnTo>
                  <a:lnTo>
                    <a:pt x="1613509" y="189128"/>
                  </a:lnTo>
                  <a:lnTo>
                    <a:pt x="1620926" y="190614"/>
                  </a:lnTo>
                  <a:lnTo>
                    <a:pt x="1628330" y="189128"/>
                  </a:lnTo>
                  <a:lnTo>
                    <a:pt x="1634388" y="185039"/>
                  </a:lnTo>
                  <a:lnTo>
                    <a:pt x="1638477" y="178981"/>
                  </a:lnTo>
                  <a:lnTo>
                    <a:pt x="1639976" y="171526"/>
                  </a:lnTo>
                  <a:close/>
                </a:path>
                <a:path w="3316604" h="4003040">
                  <a:moveTo>
                    <a:pt x="1639976" y="95288"/>
                  </a:moveTo>
                  <a:lnTo>
                    <a:pt x="1638477" y="87884"/>
                  </a:lnTo>
                  <a:lnTo>
                    <a:pt x="1634388" y="81826"/>
                  </a:lnTo>
                  <a:lnTo>
                    <a:pt x="1628330" y="77736"/>
                  </a:lnTo>
                  <a:lnTo>
                    <a:pt x="1620926" y="76238"/>
                  </a:lnTo>
                  <a:lnTo>
                    <a:pt x="1613509" y="77736"/>
                  </a:lnTo>
                  <a:lnTo>
                    <a:pt x="1607451" y="81826"/>
                  </a:lnTo>
                  <a:lnTo>
                    <a:pt x="1603362" y="87884"/>
                  </a:lnTo>
                  <a:lnTo>
                    <a:pt x="1601876" y="95326"/>
                  </a:lnTo>
                  <a:lnTo>
                    <a:pt x="1603362" y="102743"/>
                  </a:lnTo>
                  <a:lnTo>
                    <a:pt x="1607451" y="108800"/>
                  </a:lnTo>
                  <a:lnTo>
                    <a:pt x="1613509" y="112890"/>
                  </a:lnTo>
                  <a:lnTo>
                    <a:pt x="1620926" y="114376"/>
                  </a:lnTo>
                  <a:lnTo>
                    <a:pt x="1628330" y="112890"/>
                  </a:lnTo>
                  <a:lnTo>
                    <a:pt x="1634388" y="108800"/>
                  </a:lnTo>
                  <a:lnTo>
                    <a:pt x="1638477" y="102743"/>
                  </a:lnTo>
                  <a:lnTo>
                    <a:pt x="1639976" y="95288"/>
                  </a:lnTo>
                  <a:close/>
                </a:path>
                <a:path w="3316604" h="4003040">
                  <a:moveTo>
                    <a:pt x="1639976" y="19050"/>
                  </a:moveTo>
                  <a:lnTo>
                    <a:pt x="1638477" y="11645"/>
                  </a:lnTo>
                  <a:lnTo>
                    <a:pt x="1634388" y="5588"/>
                  </a:lnTo>
                  <a:lnTo>
                    <a:pt x="1628330" y="1498"/>
                  </a:lnTo>
                  <a:lnTo>
                    <a:pt x="1620926" y="0"/>
                  </a:lnTo>
                  <a:lnTo>
                    <a:pt x="1613509" y="1498"/>
                  </a:lnTo>
                  <a:lnTo>
                    <a:pt x="1607451" y="5588"/>
                  </a:lnTo>
                  <a:lnTo>
                    <a:pt x="1603362" y="11645"/>
                  </a:lnTo>
                  <a:lnTo>
                    <a:pt x="1601876" y="19088"/>
                  </a:lnTo>
                  <a:lnTo>
                    <a:pt x="1603362" y="26504"/>
                  </a:lnTo>
                  <a:lnTo>
                    <a:pt x="1607451" y="32562"/>
                  </a:lnTo>
                  <a:lnTo>
                    <a:pt x="1613509" y="36652"/>
                  </a:lnTo>
                  <a:lnTo>
                    <a:pt x="1620926" y="38138"/>
                  </a:lnTo>
                  <a:lnTo>
                    <a:pt x="1628330" y="36652"/>
                  </a:lnTo>
                  <a:lnTo>
                    <a:pt x="1634388" y="32562"/>
                  </a:lnTo>
                  <a:lnTo>
                    <a:pt x="1638477" y="26504"/>
                  </a:lnTo>
                  <a:lnTo>
                    <a:pt x="1639976" y="19050"/>
                  </a:lnTo>
                  <a:close/>
                </a:path>
                <a:path w="3316604" h="4003040">
                  <a:moveTo>
                    <a:pt x="1715376" y="933450"/>
                  </a:moveTo>
                  <a:lnTo>
                    <a:pt x="1713877" y="926045"/>
                  </a:lnTo>
                  <a:lnTo>
                    <a:pt x="1709788" y="919988"/>
                  </a:lnTo>
                  <a:lnTo>
                    <a:pt x="1703730" y="915898"/>
                  </a:lnTo>
                  <a:lnTo>
                    <a:pt x="1696288" y="914400"/>
                  </a:lnTo>
                  <a:lnTo>
                    <a:pt x="1688871" y="915898"/>
                  </a:lnTo>
                  <a:lnTo>
                    <a:pt x="1682813" y="919988"/>
                  </a:lnTo>
                  <a:lnTo>
                    <a:pt x="1678724" y="926045"/>
                  </a:lnTo>
                  <a:lnTo>
                    <a:pt x="1677238" y="933450"/>
                  </a:lnTo>
                  <a:lnTo>
                    <a:pt x="1678724" y="940866"/>
                  </a:lnTo>
                  <a:lnTo>
                    <a:pt x="1682813" y="946924"/>
                  </a:lnTo>
                  <a:lnTo>
                    <a:pt x="1688871" y="951014"/>
                  </a:lnTo>
                  <a:lnTo>
                    <a:pt x="1696326" y="952500"/>
                  </a:lnTo>
                  <a:lnTo>
                    <a:pt x="1703730" y="951014"/>
                  </a:lnTo>
                  <a:lnTo>
                    <a:pt x="1709788" y="946924"/>
                  </a:lnTo>
                  <a:lnTo>
                    <a:pt x="1713877" y="940866"/>
                  </a:lnTo>
                  <a:lnTo>
                    <a:pt x="1715376" y="933450"/>
                  </a:lnTo>
                  <a:close/>
                </a:path>
                <a:path w="3316604" h="4003040">
                  <a:moveTo>
                    <a:pt x="1791614" y="933450"/>
                  </a:moveTo>
                  <a:lnTo>
                    <a:pt x="1790115" y="926045"/>
                  </a:lnTo>
                  <a:lnTo>
                    <a:pt x="1786026" y="919988"/>
                  </a:lnTo>
                  <a:lnTo>
                    <a:pt x="1779968" y="915898"/>
                  </a:lnTo>
                  <a:lnTo>
                    <a:pt x="1772526" y="914400"/>
                  </a:lnTo>
                  <a:lnTo>
                    <a:pt x="1765109" y="915898"/>
                  </a:lnTo>
                  <a:lnTo>
                    <a:pt x="1759051" y="919988"/>
                  </a:lnTo>
                  <a:lnTo>
                    <a:pt x="1754962" y="926045"/>
                  </a:lnTo>
                  <a:lnTo>
                    <a:pt x="1753476" y="933450"/>
                  </a:lnTo>
                  <a:lnTo>
                    <a:pt x="1754962" y="940866"/>
                  </a:lnTo>
                  <a:lnTo>
                    <a:pt x="1759051" y="946924"/>
                  </a:lnTo>
                  <a:lnTo>
                    <a:pt x="1765109" y="951014"/>
                  </a:lnTo>
                  <a:lnTo>
                    <a:pt x="1772564" y="952500"/>
                  </a:lnTo>
                  <a:lnTo>
                    <a:pt x="1779968" y="951014"/>
                  </a:lnTo>
                  <a:lnTo>
                    <a:pt x="1786026" y="946924"/>
                  </a:lnTo>
                  <a:lnTo>
                    <a:pt x="1790115" y="940866"/>
                  </a:lnTo>
                  <a:lnTo>
                    <a:pt x="1791614" y="933450"/>
                  </a:lnTo>
                  <a:close/>
                </a:path>
                <a:path w="3316604" h="4003040">
                  <a:moveTo>
                    <a:pt x="1867852" y="933450"/>
                  </a:moveTo>
                  <a:lnTo>
                    <a:pt x="1866353" y="926045"/>
                  </a:lnTo>
                  <a:lnTo>
                    <a:pt x="1862264" y="919988"/>
                  </a:lnTo>
                  <a:lnTo>
                    <a:pt x="1856206" y="915898"/>
                  </a:lnTo>
                  <a:lnTo>
                    <a:pt x="1848764" y="914400"/>
                  </a:lnTo>
                  <a:lnTo>
                    <a:pt x="1841347" y="915898"/>
                  </a:lnTo>
                  <a:lnTo>
                    <a:pt x="1835289" y="919988"/>
                  </a:lnTo>
                  <a:lnTo>
                    <a:pt x="1831200" y="926045"/>
                  </a:lnTo>
                  <a:lnTo>
                    <a:pt x="1829714" y="933450"/>
                  </a:lnTo>
                  <a:lnTo>
                    <a:pt x="1831200" y="940866"/>
                  </a:lnTo>
                  <a:lnTo>
                    <a:pt x="1835289" y="946924"/>
                  </a:lnTo>
                  <a:lnTo>
                    <a:pt x="1841347" y="951014"/>
                  </a:lnTo>
                  <a:lnTo>
                    <a:pt x="1848802" y="952500"/>
                  </a:lnTo>
                  <a:lnTo>
                    <a:pt x="1856206" y="951014"/>
                  </a:lnTo>
                  <a:lnTo>
                    <a:pt x="1862264" y="946924"/>
                  </a:lnTo>
                  <a:lnTo>
                    <a:pt x="1866353" y="940866"/>
                  </a:lnTo>
                  <a:lnTo>
                    <a:pt x="1867852" y="933450"/>
                  </a:lnTo>
                  <a:close/>
                </a:path>
                <a:path w="3316604" h="4003040">
                  <a:moveTo>
                    <a:pt x="1944090" y="933450"/>
                  </a:moveTo>
                  <a:lnTo>
                    <a:pt x="1942592" y="926045"/>
                  </a:lnTo>
                  <a:lnTo>
                    <a:pt x="1938502" y="919988"/>
                  </a:lnTo>
                  <a:lnTo>
                    <a:pt x="1932444" y="915898"/>
                  </a:lnTo>
                  <a:lnTo>
                    <a:pt x="1925002" y="914400"/>
                  </a:lnTo>
                  <a:lnTo>
                    <a:pt x="1917585" y="915898"/>
                  </a:lnTo>
                  <a:lnTo>
                    <a:pt x="1911527" y="919988"/>
                  </a:lnTo>
                  <a:lnTo>
                    <a:pt x="1907438" y="926045"/>
                  </a:lnTo>
                  <a:lnTo>
                    <a:pt x="1905952" y="933450"/>
                  </a:lnTo>
                  <a:lnTo>
                    <a:pt x="1907438" y="940866"/>
                  </a:lnTo>
                  <a:lnTo>
                    <a:pt x="1911527" y="946924"/>
                  </a:lnTo>
                  <a:lnTo>
                    <a:pt x="1917585" y="951014"/>
                  </a:lnTo>
                  <a:lnTo>
                    <a:pt x="1925040" y="952500"/>
                  </a:lnTo>
                  <a:lnTo>
                    <a:pt x="1932444" y="951014"/>
                  </a:lnTo>
                  <a:lnTo>
                    <a:pt x="1938502" y="946924"/>
                  </a:lnTo>
                  <a:lnTo>
                    <a:pt x="1942592" y="940866"/>
                  </a:lnTo>
                  <a:lnTo>
                    <a:pt x="1944090" y="933450"/>
                  </a:lnTo>
                  <a:close/>
                </a:path>
                <a:path w="3316604" h="4003040">
                  <a:moveTo>
                    <a:pt x="2020328" y="933450"/>
                  </a:moveTo>
                  <a:lnTo>
                    <a:pt x="2018830" y="926045"/>
                  </a:lnTo>
                  <a:lnTo>
                    <a:pt x="2014740" y="919988"/>
                  </a:lnTo>
                  <a:lnTo>
                    <a:pt x="2008682" y="915898"/>
                  </a:lnTo>
                  <a:lnTo>
                    <a:pt x="2001240" y="914400"/>
                  </a:lnTo>
                  <a:lnTo>
                    <a:pt x="1993823" y="915898"/>
                  </a:lnTo>
                  <a:lnTo>
                    <a:pt x="1987765" y="919988"/>
                  </a:lnTo>
                  <a:lnTo>
                    <a:pt x="1983676" y="926045"/>
                  </a:lnTo>
                  <a:lnTo>
                    <a:pt x="1982190" y="933450"/>
                  </a:lnTo>
                  <a:lnTo>
                    <a:pt x="1983676" y="940866"/>
                  </a:lnTo>
                  <a:lnTo>
                    <a:pt x="1987765" y="946924"/>
                  </a:lnTo>
                  <a:lnTo>
                    <a:pt x="1993823" y="951014"/>
                  </a:lnTo>
                  <a:lnTo>
                    <a:pt x="2001278" y="952500"/>
                  </a:lnTo>
                  <a:lnTo>
                    <a:pt x="2008682" y="951014"/>
                  </a:lnTo>
                  <a:lnTo>
                    <a:pt x="2014740" y="946924"/>
                  </a:lnTo>
                  <a:lnTo>
                    <a:pt x="2018830" y="940866"/>
                  </a:lnTo>
                  <a:lnTo>
                    <a:pt x="2020328" y="933450"/>
                  </a:lnTo>
                  <a:close/>
                </a:path>
                <a:path w="3316604" h="4003040">
                  <a:moveTo>
                    <a:pt x="2096566" y="933450"/>
                  </a:moveTo>
                  <a:lnTo>
                    <a:pt x="2095068" y="926045"/>
                  </a:lnTo>
                  <a:lnTo>
                    <a:pt x="2090978" y="919988"/>
                  </a:lnTo>
                  <a:lnTo>
                    <a:pt x="2084920" y="915898"/>
                  </a:lnTo>
                  <a:lnTo>
                    <a:pt x="2077478" y="914400"/>
                  </a:lnTo>
                  <a:lnTo>
                    <a:pt x="2070061" y="915898"/>
                  </a:lnTo>
                  <a:lnTo>
                    <a:pt x="2064004" y="919988"/>
                  </a:lnTo>
                  <a:lnTo>
                    <a:pt x="2059914" y="926045"/>
                  </a:lnTo>
                  <a:lnTo>
                    <a:pt x="2058428" y="933450"/>
                  </a:lnTo>
                  <a:lnTo>
                    <a:pt x="2059914" y="940866"/>
                  </a:lnTo>
                  <a:lnTo>
                    <a:pt x="2064004" y="946924"/>
                  </a:lnTo>
                  <a:lnTo>
                    <a:pt x="2070061" y="951014"/>
                  </a:lnTo>
                  <a:lnTo>
                    <a:pt x="2077516" y="952500"/>
                  </a:lnTo>
                  <a:lnTo>
                    <a:pt x="2084920" y="951014"/>
                  </a:lnTo>
                  <a:lnTo>
                    <a:pt x="2090978" y="946924"/>
                  </a:lnTo>
                  <a:lnTo>
                    <a:pt x="2095068" y="940866"/>
                  </a:lnTo>
                  <a:lnTo>
                    <a:pt x="2096566" y="933450"/>
                  </a:lnTo>
                  <a:close/>
                </a:path>
                <a:path w="3316604" h="4003040">
                  <a:moveTo>
                    <a:pt x="2172805" y="933450"/>
                  </a:moveTo>
                  <a:lnTo>
                    <a:pt x="2171306" y="926045"/>
                  </a:lnTo>
                  <a:lnTo>
                    <a:pt x="2167217" y="919988"/>
                  </a:lnTo>
                  <a:lnTo>
                    <a:pt x="2161159" y="915898"/>
                  </a:lnTo>
                  <a:lnTo>
                    <a:pt x="2153716" y="914400"/>
                  </a:lnTo>
                  <a:lnTo>
                    <a:pt x="2146300" y="915898"/>
                  </a:lnTo>
                  <a:lnTo>
                    <a:pt x="2140242" y="919988"/>
                  </a:lnTo>
                  <a:lnTo>
                    <a:pt x="2136152" y="926045"/>
                  </a:lnTo>
                  <a:lnTo>
                    <a:pt x="2134666" y="933450"/>
                  </a:lnTo>
                  <a:lnTo>
                    <a:pt x="2136152" y="940866"/>
                  </a:lnTo>
                  <a:lnTo>
                    <a:pt x="2140242" y="946924"/>
                  </a:lnTo>
                  <a:lnTo>
                    <a:pt x="2146300" y="951014"/>
                  </a:lnTo>
                  <a:lnTo>
                    <a:pt x="2153755" y="952500"/>
                  </a:lnTo>
                  <a:lnTo>
                    <a:pt x="2161159" y="951014"/>
                  </a:lnTo>
                  <a:lnTo>
                    <a:pt x="2167217" y="946924"/>
                  </a:lnTo>
                  <a:lnTo>
                    <a:pt x="2171306" y="940866"/>
                  </a:lnTo>
                  <a:lnTo>
                    <a:pt x="2172805" y="933450"/>
                  </a:lnTo>
                  <a:close/>
                </a:path>
                <a:path w="3316604" h="4003040">
                  <a:moveTo>
                    <a:pt x="2249043" y="933450"/>
                  </a:moveTo>
                  <a:lnTo>
                    <a:pt x="2247544" y="926045"/>
                  </a:lnTo>
                  <a:lnTo>
                    <a:pt x="2243455" y="919988"/>
                  </a:lnTo>
                  <a:lnTo>
                    <a:pt x="2237397" y="915898"/>
                  </a:lnTo>
                  <a:lnTo>
                    <a:pt x="2229955" y="914400"/>
                  </a:lnTo>
                  <a:lnTo>
                    <a:pt x="2222538" y="915898"/>
                  </a:lnTo>
                  <a:lnTo>
                    <a:pt x="2216480" y="919988"/>
                  </a:lnTo>
                  <a:lnTo>
                    <a:pt x="2212390" y="926045"/>
                  </a:lnTo>
                  <a:lnTo>
                    <a:pt x="2210905" y="933450"/>
                  </a:lnTo>
                  <a:lnTo>
                    <a:pt x="2212390" y="940866"/>
                  </a:lnTo>
                  <a:lnTo>
                    <a:pt x="2216480" y="946924"/>
                  </a:lnTo>
                  <a:lnTo>
                    <a:pt x="2222538" y="951014"/>
                  </a:lnTo>
                  <a:lnTo>
                    <a:pt x="2229993" y="952500"/>
                  </a:lnTo>
                  <a:lnTo>
                    <a:pt x="2237397" y="951014"/>
                  </a:lnTo>
                  <a:lnTo>
                    <a:pt x="2243455" y="946924"/>
                  </a:lnTo>
                  <a:lnTo>
                    <a:pt x="2247544" y="940866"/>
                  </a:lnTo>
                  <a:lnTo>
                    <a:pt x="2249043" y="933450"/>
                  </a:lnTo>
                  <a:close/>
                </a:path>
                <a:path w="3316604" h="4003040">
                  <a:moveTo>
                    <a:pt x="2325281" y="933450"/>
                  </a:moveTo>
                  <a:lnTo>
                    <a:pt x="2323782" y="926045"/>
                  </a:lnTo>
                  <a:lnTo>
                    <a:pt x="2319693" y="919988"/>
                  </a:lnTo>
                  <a:lnTo>
                    <a:pt x="2313635" y="915898"/>
                  </a:lnTo>
                  <a:lnTo>
                    <a:pt x="2306193" y="914400"/>
                  </a:lnTo>
                  <a:lnTo>
                    <a:pt x="2298776" y="915898"/>
                  </a:lnTo>
                  <a:lnTo>
                    <a:pt x="2292718" y="919988"/>
                  </a:lnTo>
                  <a:lnTo>
                    <a:pt x="2288629" y="926045"/>
                  </a:lnTo>
                  <a:lnTo>
                    <a:pt x="2287143" y="933450"/>
                  </a:lnTo>
                  <a:lnTo>
                    <a:pt x="2288629" y="940866"/>
                  </a:lnTo>
                  <a:lnTo>
                    <a:pt x="2292718" y="946924"/>
                  </a:lnTo>
                  <a:lnTo>
                    <a:pt x="2298776" y="951014"/>
                  </a:lnTo>
                  <a:lnTo>
                    <a:pt x="2306231" y="952500"/>
                  </a:lnTo>
                  <a:lnTo>
                    <a:pt x="2313635" y="951014"/>
                  </a:lnTo>
                  <a:lnTo>
                    <a:pt x="2319693" y="946924"/>
                  </a:lnTo>
                  <a:lnTo>
                    <a:pt x="2323782" y="940866"/>
                  </a:lnTo>
                  <a:lnTo>
                    <a:pt x="2325281" y="933450"/>
                  </a:lnTo>
                  <a:close/>
                </a:path>
                <a:path w="3316604" h="4003040">
                  <a:moveTo>
                    <a:pt x="2401519" y="933450"/>
                  </a:moveTo>
                  <a:lnTo>
                    <a:pt x="2400020" y="926045"/>
                  </a:lnTo>
                  <a:lnTo>
                    <a:pt x="2395931" y="919988"/>
                  </a:lnTo>
                  <a:lnTo>
                    <a:pt x="2389873" y="915898"/>
                  </a:lnTo>
                  <a:lnTo>
                    <a:pt x="2382431" y="914400"/>
                  </a:lnTo>
                  <a:lnTo>
                    <a:pt x="2375014" y="915898"/>
                  </a:lnTo>
                  <a:lnTo>
                    <a:pt x="2368956" y="919988"/>
                  </a:lnTo>
                  <a:lnTo>
                    <a:pt x="2364867" y="926045"/>
                  </a:lnTo>
                  <a:lnTo>
                    <a:pt x="2363381" y="933450"/>
                  </a:lnTo>
                  <a:lnTo>
                    <a:pt x="2364867" y="940866"/>
                  </a:lnTo>
                  <a:lnTo>
                    <a:pt x="2368956" y="946924"/>
                  </a:lnTo>
                  <a:lnTo>
                    <a:pt x="2375014" y="951014"/>
                  </a:lnTo>
                  <a:lnTo>
                    <a:pt x="2382469" y="952500"/>
                  </a:lnTo>
                  <a:lnTo>
                    <a:pt x="2389873" y="951014"/>
                  </a:lnTo>
                  <a:lnTo>
                    <a:pt x="2395931" y="946924"/>
                  </a:lnTo>
                  <a:lnTo>
                    <a:pt x="2400020" y="940866"/>
                  </a:lnTo>
                  <a:lnTo>
                    <a:pt x="2401519" y="933450"/>
                  </a:lnTo>
                  <a:close/>
                </a:path>
                <a:path w="3316604" h="4003040">
                  <a:moveTo>
                    <a:pt x="2477757" y="933450"/>
                  </a:moveTo>
                  <a:lnTo>
                    <a:pt x="2476258" y="926045"/>
                  </a:lnTo>
                  <a:lnTo>
                    <a:pt x="2472169" y="919988"/>
                  </a:lnTo>
                  <a:lnTo>
                    <a:pt x="2466111" y="915898"/>
                  </a:lnTo>
                  <a:lnTo>
                    <a:pt x="2458669" y="914400"/>
                  </a:lnTo>
                  <a:lnTo>
                    <a:pt x="2451252" y="915898"/>
                  </a:lnTo>
                  <a:lnTo>
                    <a:pt x="2445194" y="919988"/>
                  </a:lnTo>
                  <a:lnTo>
                    <a:pt x="2441105" y="926045"/>
                  </a:lnTo>
                  <a:lnTo>
                    <a:pt x="2439619" y="933450"/>
                  </a:lnTo>
                  <a:lnTo>
                    <a:pt x="2441105" y="940866"/>
                  </a:lnTo>
                  <a:lnTo>
                    <a:pt x="2445194" y="946924"/>
                  </a:lnTo>
                  <a:lnTo>
                    <a:pt x="2451252" y="951014"/>
                  </a:lnTo>
                  <a:lnTo>
                    <a:pt x="2458707" y="952500"/>
                  </a:lnTo>
                  <a:lnTo>
                    <a:pt x="2466111" y="951014"/>
                  </a:lnTo>
                  <a:lnTo>
                    <a:pt x="2472169" y="946924"/>
                  </a:lnTo>
                  <a:lnTo>
                    <a:pt x="2476258" y="940866"/>
                  </a:lnTo>
                  <a:lnTo>
                    <a:pt x="2477757" y="933450"/>
                  </a:lnTo>
                  <a:close/>
                </a:path>
                <a:path w="3316604" h="4003040">
                  <a:moveTo>
                    <a:pt x="2553995" y="933450"/>
                  </a:moveTo>
                  <a:lnTo>
                    <a:pt x="2552496" y="926045"/>
                  </a:lnTo>
                  <a:lnTo>
                    <a:pt x="2548407" y="919988"/>
                  </a:lnTo>
                  <a:lnTo>
                    <a:pt x="2542349" y="915898"/>
                  </a:lnTo>
                  <a:lnTo>
                    <a:pt x="2534907" y="914400"/>
                  </a:lnTo>
                  <a:lnTo>
                    <a:pt x="2527490" y="915898"/>
                  </a:lnTo>
                  <a:lnTo>
                    <a:pt x="2521432" y="919988"/>
                  </a:lnTo>
                  <a:lnTo>
                    <a:pt x="2517343" y="926045"/>
                  </a:lnTo>
                  <a:lnTo>
                    <a:pt x="2515857" y="933450"/>
                  </a:lnTo>
                  <a:lnTo>
                    <a:pt x="2517343" y="940866"/>
                  </a:lnTo>
                  <a:lnTo>
                    <a:pt x="2521432" y="946924"/>
                  </a:lnTo>
                  <a:lnTo>
                    <a:pt x="2527490" y="951014"/>
                  </a:lnTo>
                  <a:lnTo>
                    <a:pt x="2534945" y="952500"/>
                  </a:lnTo>
                  <a:lnTo>
                    <a:pt x="2542349" y="951014"/>
                  </a:lnTo>
                  <a:lnTo>
                    <a:pt x="2548407" y="946924"/>
                  </a:lnTo>
                  <a:lnTo>
                    <a:pt x="2552496" y="940866"/>
                  </a:lnTo>
                  <a:lnTo>
                    <a:pt x="2553995" y="933450"/>
                  </a:lnTo>
                  <a:close/>
                </a:path>
                <a:path w="3316604" h="4003040">
                  <a:moveTo>
                    <a:pt x="2630233" y="933450"/>
                  </a:moveTo>
                  <a:lnTo>
                    <a:pt x="2628735" y="926045"/>
                  </a:lnTo>
                  <a:lnTo>
                    <a:pt x="2624645" y="919988"/>
                  </a:lnTo>
                  <a:lnTo>
                    <a:pt x="2618587" y="915898"/>
                  </a:lnTo>
                  <a:lnTo>
                    <a:pt x="2611145" y="914400"/>
                  </a:lnTo>
                  <a:lnTo>
                    <a:pt x="2603728" y="915898"/>
                  </a:lnTo>
                  <a:lnTo>
                    <a:pt x="2597670" y="919988"/>
                  </a:lnTo>
                  <a:lnTo>
                    <a:pt x="2593581" y="926045"/>
                  </a:lnTo>
                  <a:lnTo>
                    <a:pt x="2592095" y="933450"/>
                  </a:lnTo>
                  <a:lnTo>
                    <a:pt x="2593581" y="940866"/>
                  </a:lnTo>
                  <a:lnTo>
                    <a:pt x="2597670" y="946924"/>
                  </a:lnTo>
                  <a:lnTo>
                    <a:pt x="2603728" y="951014"/>
                  </a:lnTo>
                  <a:lnTo>
                    <a:pt x="2611183" y="952500"/>
                  </a:lnTo>
                  <a:lnTo>
                    <a:pt x="2618587" y="951014"/>
                  </a:lnTo>
                  <a:lnTo>
                    <a:pt x="2624645" y="946924"/>
                  </a:lnTo>
                  <a:lnTo>
                    <a:pt x="2628735" y="940866"/>
                  </a:lnTo>
                  <a:lnTo>
                    <a:pt x="2630233" y="933450"/>
                  </a:lnTo>
                  <a:close/>
                </a:path>
                <a:path w="3316604" h="4003040">
                  <a:moveTo>
                    <a:pt x="2706471" y="933450"/>
                  </a:moveTo>
                  <a:lnTo>
                    <a:pt x="2704973" y="926045"/>
                  </a:lnTo>
                  <a:lnTo>
                    <a:pt x="2700883" y="919988"/>
                  </a:lnTo>
                  <a:lnTo>
                    <a:pt x="2694825" y="915898"/>
                  </a:lnTo>
                  <a:lnTo>
                    <a:pt x="2687383" y="914400"/>
                  </a:lnTo>
                  <a:lnTo>
                    <a:pt x="2679966" y="915898"/>
                  </a:lnTo>
                  <a:lnTo>
                    <a:pt x="2673908" y="919988"/>
                  </a:lnTo>
                  <a:lnTo>
                    <a:pt x="2669819" y="926045"/>
                  </a:lnTo>
                  <a:lnTo>
                    <a:pt x="2668333" y="933450"/>
                  </a:lnTo>
                  <a:lnTo>
                    <a:pt x="2669819" y="940866"/>
                  </a:lnTo>
                  <a:lnTo>
                    <a:pt x="2673908" y="946924"/>
                  </a:lnTo>
                  <a:lnTo>
                    <a:pt x="2679966" y="951014"/>
                  </a:lnTo>
                  <a:lnTo>
                    <a:pt x="2687421" y="952500"/>
                  </a:lnTo>
                  <a:lnTo>
                    <a:pt x="2694825" y="951014"/>
                  </a:lnTo>
                  <a:lnTo>
                    <a:pt x="2700883" y="946924"/>
                  </a:lnTo>
                  <a:lnTo>
                    <a:pt x="2704973" y="940866"/>
                  </a:lnTo>
                  <a:lnTo>
                    <a:pt x="2706471" y="933450"/>
                  </a:lnTo>
                  <a:close/>
                </a:path>
                <a:path w="3316604" h="4003040">
                  <a:moveTo>
                    <a:pt x="2782709" y="933450"/>
                  </a:moveTo>
                  <a:lnTo>
                    <a:pt x="2781211" y="926045"/>
                  </a:lnTo>
                  <a:lnTo>
                    <a:pt x="2777121" y="919988"/>
                  </a:lnTo>
                  <a:lnTo>
                    <a:pt x="2771063" y="915898"/>
                  </a:lnTo>
                  <a:lnTo>
                    <a:pt x="2763621" y="914400"/>
                  </a:lnTo>
                  <a:lnTo>
                    <a:pt x="2756204" y="915898"/>
                  </a:lnTo>
                  <a:lnTo>
                    <a:pt x="2750147" y="919988"/>
                  </a:lnTo>
                  <a:lnTo>
                    <a:pt x="2746057" y="926045"/>
                  </a:lnTo>
                  <a:lnTo>
                    <a:pt x="2744571" y="933450"/>
                  </a:lnTo>
                  <a:lnTo>
                    <a:pt x="2746057" y="940866"/>
                  </a:lnTo>
                  <a:lnTo>
                    <a:pt x="2750147" y="946924"/>
                  </a:lnTo>
                  <a:lnTo>
                    <a:pt x="2756204" y="951014"/>
                  </a:lnTo>
                  <a:lnTo>
                    <a:pt x="2763647" y="952500"/>
                  </a:lnTo>
                  <a:lnTo>
                    <a:pt x="2771063" y="951014"/>
                  </a:lnTo>
                  <a:lnTo>
                    <a:pt x="2777121" y="946924"/>
                  </a:lnTo>
                  <a:lnTo>
                    <a:pt x="2781211" y="940866"/>
                  </a:lnTo>
                  <a:lnTo>
                    <a:pt x="2782709" y="933450"/>
                  </a:lnTo>
                  <a:close/>
                </a:path>
                <a:path w="3316604" h="4003040">
                  <a:moveTo>
                    <a:pt x="2858947" y="933450"/>
                  </a:moveTo>
                  <a:lnTo>
                    <a:pt x="2857449" y="926045"/>
                  </a:lnTo>
                  <a:lnTo>
                    <a:pt x="2853359" y="919988"/>
                  </a:lnTo>
                  <a:lnTo>
                    <a:pt x="2847302" y="915898"/>
                  </a:lnTo>
                  <a:lnTo>
                    <a:pt x="2839859" y="914400"/>
                  </a:lnTo>
                  <a:lnTo>
                    <a:pt x="2832443" y="915898"/>
                  </a:lnTo>
                  <a:lnTo>
                    <a:pt x="2826385" y="919988"/>
                  </a:lnTo>
                  <a:lnTo>
                    <a:pt x="2822295" y="926045"/>
                  </a:lnTo>
                  <a:lnTo>
                    <a:pt x="2820809" y="933450"/>
                  </a:lnTo>
                  <a:lnTo>
                    <a:pt x="2822295" y="940866"/>
                  </a:lnTo>
                  <a:lnTo>
                    <a:pt x="2826385" y="946924"/>
                  </a:lnTo>
                  <a:lnTo>
                    <a:pt x="2832443" y="951014"/>
                  </a:lnTo>
                  <a:lnTo>
                    <a:pt x="2839897" y="952500"/>
                  </a:lnTo>
                  <a:lnTo>
                    <a:pt x="2847302" y="951014"/>
                  </a:lnTo>
                  <a:lnTo>
                    <a:pt x="2853359" y="946924"/>
                  </a:lnTo>
                  <a:lnTo>
                    <a:pt x="2857449" y="940866"/>
                  </a:lnTo>
                  <a:lnTo>
                    <a:pt x="2858947" y="933450"/>
                  </a:lnTo>
                  <a:close/>
                </a:path>
                <a:path w="3316604" h="4003040">
                  <a:moveTo>
                    <a:pt x="2935186" y="933450"/>
                  </a:moveTo>
                  <a:lnTo>
                    <a:pt x="2933687" y="926045"/>
                  </a:lnTo>
                  <a:lnTo>
                    <a:pt x="2929598" y="919988"/>
                  </a:lnTo>
                  <a:lnTo>
                    <a:pt x="2923540" y="915898"/>
                  </a:lnTo>
                  <a:lnTo>
                    <a:pt x="2916097" y="914400"/>
                  </a:lnTo>
                  <a:lnTo>
                    <a:pt x="2908681" y="915898"/>
                  </a:lnTo>
                  <a:lnTo>
                    <a:pt x="2902623" y="919988"/>
                  </a:lnTo>
                  <a:lnTo>
                    <a:pt x="2898533" y="926045"/>
                  </a:lnTo>
                  <a:lnTo>
                    <a:pt x="2897047" y="933450"/>
                  </a:lnTo>
                  <a:lnTo>
                    <a:pt x="2898533" y="940866"/>
                  </a:lnTo>
                  <a:lnTo>
                    <a:pt x="2902623" y="946924"/>
                  </a:lnTo>
                  <a:lnTo>
                    <a:pt x="2908681" y="951014"/>
                  </a:lnTo>
                  <a:lnTo>
                    <a:pt x="2916136" y="952500"/>
                  </a:lnTo>
                  <a:lnTo>
                    <a:pt x="2923540" y="951014"/>
                  </a:lnTo>
                  <a:lnTo>
                    <a:pt x="2929598" y="946924"/>
                  </a:lnTo>
                  <a:lnTo>
                    <a:pt x="2933687" y="940866"/>
                  </a:lnTo>
                  <a:lnTo>
                    <a:pt x="2935186" y="933450"/>
                  </a:lnTo>
                  <a:close/>
                </a:path>
                <a:path w="3316604" h="4003040">
                  <a:moveTo>
                    <a:pt x="3011424" y="933450"/>
                  </a:moveTo>
                  <a:lnTo>
                    <a:pt x="3009925" y="926045"/>
                  </a:lnTo>
                  <a:lnTo>
                    <a:pt x="3005836" y="919988"/>
                  </a:lnTo>
                  <a:lnTo>
                    <a:pt x="2999778" y="915898"/>
                  </a:lnTo>
                  <a:lnTo>
                    <a:pt x="2992336" y="914400"/>
                  </a:lnTo>
                  <a:lnTo>
                    <a:pt x="2984919" y="915898"/>
                  </a:lnTo>
                  <a:lnTo>
                    <a:pt x="2978861" y="919988"/>
                  </a:lnTo>
                  <a:lnTo>
                    <a:pt x="2974771" y="926045"/>
                  </a:lnTo>
                  <a:lnTo>
                    <a:pt x="2973286" y="933450"/>
                  </a:lnTo>
                  <a:lnTo>
                    <a:pt x="2974771" y="940866"/>
                  </a:lnTo>
                  <a:lnTo>
                    <a:pt x="2978861" y="946924"/>
                  </a:lnTo>
                  <a:lnTo>
                    <a:pt x="2984919" y="951014"/>
                  </a:lnTo>
                  <a:lnTo>
                    <a:pt x="2992374" y="952500"/>
                  </a:lnTo>
                  <a:lnTo>
                    <a:pt x="2999778" y="951014"/>
                  </a:lnTo>
                  <a:lnTo>
                    <a:pt x="3005836" y="946924"/>
                  </a:lnTo>
                  <a:lnTo>
                    <a:pt x="3009925" y="940866"/>
                  </a:lnTo>
                  <a:lnTo>
                    <a:pt x="3011424" y="933450"/>
                  </a:lnTo>
                  <a:close/>
                </a:path>
                <a:path w="3316604" h="4003040">
                  <a:moveTo>
                    <a:pt x="3087662" y="933450"/>
                  </a:moveTo>
                  <a:lnTo>
                    <a:pt x="3086163" y="926045"/>
                  </a:lnTo>
                  <a:lnTo>
                    <a:pt x="3082074" y="919988"/>
                  </a:lnTo>
                  <a:lnTo>
                    <a:pt x="3076016" y="915898"/>
                  </a:lnTo>
                  <a:lnTo>
                    <a:pt x="3068574" y="914400"/>
                  </a:lnTo>
                  <a:lnTo>
                    <a:pt x="3061157" y="915898"/>
                  </a:lnTo>
                  <a:lnTo>
                    <a:pt x="3055099" y="919988"/>
                  </a:lnTo>
                  <a:lnTo>
                    <a:pt x="3051010" y="926045"/>
                  </a:lnTo>
                  <a:lnTo>
                    <a:pt x="3049524" y="933450"/>
                  </a:lnTo>
                  <a:lnTo>
                    <a:pt x="3051010" y="940866"/>
                  </a:lnTo>
                  <a:lnTo>
                    <a:pt x="3055099" y="946924"/>
                  </a:lnTo>
                  <a:lnTo>
                    <a:pt x="3061157" y="951014"/>
                  </a:lnTo>
                  <a:lnTo>
                    <a:pt x="3068612" y="952500"/>
                  </a:lnTo>
                  <a:lnTo>
                    <a:pt x="3076016" y="951014"/>
                  </a:lnTo>
                  <a:lnTo>
                    <a:pt x="3082074" y="946924"/>
                  </a:lnTo>
                  <a:lnTo>
                    <a:pt x="3086163" y="940866"/>
                  </a:lnTo>
                  <a:lnTo>
                    <a:pt x="3087662" y="933450"/>
                  </a:lnTo>
                  <a:close/>
                </a:path>
                <a:path w="3316604" h="4003040">
                  <a:moveTo>
                    <a:pt x="3163900" y="933450"/>
                  </a:moveTo>
                  <a:lnTo>
                    <a:pt x="3162401" y="926045"/>
                  </a:lnTo>
                  <a:lnTo>
                    <a:pt x="3158312" y="919988"/>
                  </a:lnTo>
                  <a:lnTo>
                    <a:pt x="3152254" y="915898"/>
                  </a:lnTo>
                  <a:lnTo>
                    <a:pt x="3144812" y="914400"/>
                  </a:lnTo>
                  <a:lnTo>
                    <a:pt x="3137395" y="915898"/>
                  </a:lnTo>
                  <a:lnTo>
                    <a:pt x="3131337" y="919988"/>
                  </a:lnTo>
                  <a:lnTo>
                    <a:pt x="3127248" y="926045"/>
                  </a:lnTo>
                  <a:lnTo>
                    <a:pt x="3125762" y="933450"/>
                  </a:lnTo>
                  <a:lnTo>
                    <a:pt x="3127248" y="940866"/>
                  </a:lnTo>
                  <a:lnTo>
                    <a:pt x="3131337" y="946924"/>
                  </a:lnTo>
                  <a:lnTo>
                    <a:pt x="3137395" y="951014"/>
                  </a:lnTo>
                  <a:lnTo>
                    <a:pt x="3144850" y="952500"/>
                  </a:lnTo>
                  <a:lnTo>
                    <a:pt x="3152254" y="951014"/>
                  </a:lnTo>
                  <a:lnTo>
                    <a:pt x="3158312" y="946924"/>
                  </a:lnTo>
                  <a:lnTo>
                    <a:pt x="3162401" y="940866"/>
                  </a:lnTo>
                  <a:lnTo>
                    <a:pt x="3163900" y="933450"/>
                  </a:lnTo>
                  <a:close/>
                </a:path>
                <a:path w="3316604" h="4003040">
                  <a:moveTo>
                    <a:pt x="3240138" y="933450"/>
                  </a:moveTo>
                  <a:lnTo>
                    <a:pt x="3238639" y="926045"/>
                  </a:lnTo>
                  <a:lnTo>
                    <a:pt x="3234550" y="919988"/>
                  </a:lnTo>
                  <a:lnTo>
                    <a:pt x="3228492" y="915898"/>
                  </a:lnTo>
                  <a:lnTo>
                    <a:pt x="3221050" y="914400"/>
                  </a:lnTo>
                  <a:lnTo>
                    <a:pt x="3213633" y="915898"/>
                  </a:lnTo>
                  <a:lnTo>
                    <a:pt x="3207575" y="919988"/>
                  </a:lnTo>
                  <a:lnTo>
                    <a:pt x="3203486" y="926045"/>
                  </a:lnTo>
                  <a:lnTo>
                    <a:pt x="3202000" y="933450"/>
                  </a:lnTo>
                  <a:lnTo>
                    <a:pt x="3203486" y="940866"/>
                  </a:lnTo>
                  <a:lnTo>
                    <a:pt x="3207575" y="946924"/>
                  </a:lnTo>
                  <a:lnTo>
                    <a:pt x="3213633" y="951014"/>
                  </a:lnTo>
                  <a:lnTo>
                    <a:pt x="3221088" y="952500"/>
                  </a:lnTo>
                  <a:lnTo>
                    <a:pt x="3228492" y="951014"/>
                  </a:lnTo>
                  <a:lnTo>
                    <a:pt x="3234550" y="946924"/>
                  </a:lnTo>
                  <a:lnTo>
                    <a:pt x="3238639" y="940866"/>
                  </a:lnTo>
                  <a:lnTo>
                    <a:pt x="3240138" y="933450"/>
                  </a:lnTo>
                  <a:close/>
                </a:path>
                <a:path w="3316604" h="4003040">
                  <a:moveTo>
                    <a:pt x="3316376" y="933450"/>
                  </a:moveTo>
                  <a:lnTo>
                    <a:pt x="3314877" y="926045"/>
                  </a:lnTo>
                  <a:lnTo>
                    <a:pt x="3310788" y="919988"/>
                  </a:lnTo>
                  <a:lnTo>
                    <a:pt x="3304730" y="915898"/>
                  </a:lnTo>
                  <a:lnTo>
                    <a:pt x="3297288" y="914400"/>
                  </a:lnTo>
                  <a:lnTo>
                    <a:pt x="3289871" y="915898"/>
                  </a:lnTo>
                  <a:lnTo>
                    <a:pt x="3283813" y="919988"/>
                  </a:lnTo>
                  <a:lnTo>
                    <a:pt x="3279724" y="926045"/>
                  </a:lnTo>
                  <a:lnTo>
                    <a:pt x="3278238" y="933450"/>
                  </a:lnTo>
                  <a:lnTo>
                    <a:pt x="3279724" y="940866"/>
                  </a:lnTo>
                  <a:lnTo>
                    <a:pt x="3283813" y="946924"/>
                  </a:lnTo>
                  <a:lnTo>
                    <a:pt x="3289871" y="951014"/>
                  </a:lnTo>
                  <a:lnTo>
                    <a:pt x="3297326" y="952500"/>
                  </a:lnTo>
                  <a:lnTo>
                    <a:pt x="3304730" y="951014"/>
                  </a:lnTo>
                  <a:lnTo>
                    <a:pt x="3310788" y="946924"/>
                  </a:lnTo>
                  <a:lnTo>
                    <a:pt x="3314877" y="940866"/>
                  </a:lnTo>
                  <a:lnTo>
                    <a:pt x="3316376" y="93345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3576" y="2152776"/>
              <a:ext cx="2247900" cy="2552700"/>
            </a:xfrm>
            <a:custGeom>
              <a:avLst/>
              <a:gdLst/>
              <a:ahLst/>
              <a:cxnLst/>
              <a:rect l="l" t="t" r="r" b="b"/>
              <a:pathLst>
                <a:path w="2247900" h="2552700">
                  <a:moveTo>
                    <a:pt x="2126108" y="101825"/>
                  </a:moveTo>
                  <a:lnTo>
                    <a:pt x="2101019" y="130498"/>
                  </a:lnTo>
                  <a:lnTo>
                    <a:pt x="2129692" y="155586"/>
                  </a:lnTo>
                  <a:lnTo>
                    <a:pt x="2154781" y="126914"/>
                  </a:lnTo>
                  <a:lnTo>
                    <a:pt x="2126108" y="101825"/>
                  </a:lnTo>
                  <a:close/>
                </a:path>
                <a:path w="2247900" h="2552700">
                  <a:moveTo>
                    <a:pt x="2186822" y="0"/>
                  </a:moveTo>
                  <a:lnTo>
                    <a:pt x="2165642" y="5605"/>
                  </a:lnTo>
                  <a:lnTo>
                    <a:pt x="2147613" y="19389"/>
                  </a:lnTo>
                  <a:lnTo>
                    <a:pt x="2136344" y="39088"/>
                  </a:lnTo>
                  <a:lnTo>
                    <a:pt x="2133600" y="60824"/>
                  </a:lnTo>
                  <a:lnTo>
                    <a:pt x="2139205" y="82004"/>
                  </a:lnTo>
                  <a:lnTo>
                    <a:pt x="2152989" y="100033"/>
                  </a:lnTo>
                  <a:lnTo>
                    <a:pt x="2172688" y="111302"/>
                  </a:lnTo>
                  <a:lnTo>
                    <a:pt x="2194424" y="114046"/>
                  </a:lnTo>
                  <a:lnTo>
                    <a:pt x="2215604" y="108440"/>
                  </a:lnTo>
                  <a:lnTo>
                    <a:pt x="2228945" y="98241"/>
                  </a:lnTo>
                  <a:lnTo>
                    <a:pt x="2179870" y="98241"/>
                  </a:lnTo>
                  <a:lnTo>
                    <a:pt x="2151197" y="73152"/>
                  </a:lnTo>
                  <a:lnTo>
                    <a:pt x="2176286" y="44478"/>
                  </a:lnTo>
                  <a:lnTo>
                    <a:pt x="2245332" y="44478"/>
                  </a:lnTo>
                  <a:lnTo>
                    <a:pt x="2242040" y="32042"/>
                  </a:lnTo>
                  <a:lnTo>
                    <a:pt x="2228257" y="14013"/>
                  </a:lnTo>
                  <a:lnTo>
                    <a:pt x="2208558" y="2744"/>
                  </a:lnTo>
                  <a:lnTo>
                    <a:pt x="2186822" y="0"/>
                  </a:lnTo>
                  <a:close/>
                </a:path>
                <a:path w="2247900" h="2552700">
                  <a:moveTo>
                    <a:pt x="2176286" y="44478"/>
                  </a:moveTo>
                  <a:lnTo>
                    <a:pt x="2151197" y="73152"/>
                  </a:lnTo>
                  <a:lnTo>
                    <a:pt x="2179870" y="98241"/>
                  </a:lnTo>
                  <a:lnTo>
                    <a:pt x="2204960" y="69568"/>
                  </a:lnTo>
                  <a:lnTo>
                    <a:pt x="2176286" y="44478"/>
                  </a:lnTo>
                  <a:close/>
                </a:path>
                <a:path w="2247900" h="2552700">
                  <a:moveTo>
                    <a:pt x="2245332" y="44478"/>
                  </a:moveTo>
                  <a:lnTo>
                    <a:pt x="2176286" y="44478"/>
                  </a:lnTo>
                  <a:lnTo>
                    <a:pt x="2204960" y="69568"/>
                  </a:lnTo>
                  <a:lnTo>
                    <a:pt x="2179870" y="98241"/>
                  </a:lnTo>
                  <a:lnTo>
                    <a:pt x="2228945" y="98241"/>
                  </a:lnTo>
                  <a:lnTo>
                    <a:pt x="2233633" y="94657"/>
                  </a:lnTo>
                  <a:lnTo>
                    <a:pt x="2244902" y="74958"/>
                  </a:lnTo>
                  <a:lnTo>
                    <a:pt x="2247646" y="53222"/>
                  </a:lnTo>
                  <a:lnTo>
                    <a:pt x="2245332" y="44478"/>
                  </a:lnTo>
                  <a:close/>
                </a:path>
                <a:path w="2247900" h="2552700">
                  <a:moveTo>
                    <a:pt x="2075931" y="159172"/>
                  </a:moveTo>
                  <a:lnTo>
                    <a:pt x="2050842" y="187844"/>
                  </a:lnTo>
                  <a:lnTo>
                    <a:pt x="2079514" y="212933"/>
                  </a:lnTo>
                  <a:lnTo>
                    <a:pt x="2104603" y="184260"/>
                  </a:lnTo>
                  <a:lnTo>
                    <a:pt x="2075931" y="159172"/>
                  </a:lnTo>
                  <a:close/>
                </a:path>
                <a:path w="2247900" h="2552700">
                  <a:moveTo>
                    <a:pt x="2025752" y="216517"/>
                  </a:moveTo>
                  <a:lnTo>
                    <a:pt x="2000663" y="245191"/>
                  </a:lnTo>
                  <a:lnTo>
                    <a:pt x="2029337" y="270280"/>
                  </a:lnTo>
                  <a:lnTo>
                    <a:pt x="2054426" y="241606"/>
                  </a:lnTo>
                  <a:lnTo>
                    <a:pt x="2025752" y="216517"/>
                  </a:lnTo>
                  <a:close/>
                </a:path>
                <a:path w="2247900" h="2552700">
                  <a:moveTo>
                    <a:pt x="1975574" y="273864"/>
                  </a:moveTo>
                  <a:lnTo>
                    <a:pt x="1950485" y="302537"/>
                  </a:lnTo>
                  <a:lnTo>
                    <a:pt x="1979158" y="327626"/>
                  </a:lnTo>
                  <a:lnTo>
                    <a:pt x="2004247" y="298953"/>
                  </a:lnTo>
                  <a:lnTo>
                    <a:pt x="1975574" y="273864"/>
                  </a:lnTo>
                  <a:close/>
                </a:path>
                <a:path w="2247900" h="2552700">
                  <a:moveTo>
                    <a:pt x="1925396" y="331210"/>
                  </a:moveTo>
                  <a:lnTo>
                    <a:pt x="1900307" y="359884"/>
                  </a:lnTo>
                  <a:lnTo>
                    <a:pt x="1928980" y="384973"/>
                  </a:lnTo>
                  <a:lnTo>
                    <a:pt x="1954069" y="356300"/>
                  </a:lnTo>
                  <a:lnTo>
                    <a:pt x="1925396" y="331210"/>
                  </a:lnTo>
                  <a:close/>
                </a:path>
                <a:path w="2247900" h="2552700">
                  <a:moveTo>
                    <a:pt x="1875218" y="388556"/>
                  </a:moveTo>
                  <a:lnTo>
                    <a:pt x="1850128" y="417229"/>
                  </a:lnTo>
                  <a:lnTo>
                    <a:pt x="1878802" y="442318"/>
                  </a:lnTo>
                  <a:lnTo>
                    <a:pt x="1903891" y="413645"/>
                  </a:lnTo>
                  <a:lnTo>
                    <a:pt x="1875218" y="388556"/>
                  </a:lnTo>
                  <a:close/>
                </a:path>
                <a:path w="2247900" h="2552700">
                  <a:moveTo>
                    <a:pt x="1825040" y="445903"/>
                  </a:moveTo>
                  <a:lnTo>
                    <a:pt x="1799951" y="474576"/>
                  </a:lnTo>
                  <a:lnTo>
                    <a:pt x="1828623" y="499665"/>
                  </a:lnTo>
                  <a:lnTo>
                    <a:pt x="1853714" y="470992"/>
                  </a:lnTo>
                  <a:lnTo>
                    <a:pt x="1825040" y="445903"/>
                  </a:lnTo>
                  <a:close/>
                </a:path>
                <a:path w="2247900" h="2552700">
                  <a:moveTo>
                    <a:pt x="1774862" y="503249"/>
                  </a:moveTo>
                  <a:lnTo>
                    <a:pt x="1749773" y="531923"/>
                  </a:lnTo>
                  <a:lnTo>
                    <a:pt x="1778446" y="557012"/>
                  </a:lnTo>
                  <a:lnTo>
                    <a:pt x="1803535" y="528338"/>
                  </a:lnTo>
                  <a:lnTo>
                    <a:pt x="1774862" y="503249"/>
                  </a:lnTo>
                  <a:close/>
                </a:path>
                <a:path w="2247900" h="2552700">
                  <a:moveTo>
                    <a:pt x="1724684" y="560596"/>
                  </a:moveTo>
                  <a:lnTo>
                    <a:pt x="1699595" y="589269"/>
                  </a:lnTo>
                  <a:lnTo>
                    <a:pt x="1728268" y="614357"/>
                  </a:lnTo>
                  <a:lnTo>
                    <a:pt x="1753357" y="585685"/>
                  </a:lnTo>
                  <a:lnTo>
                    <a:pt x="1724684" y="560596"/>
                  </a:lnTo>
                  <a:close/>
                </a:path>
                <a:path w="2247900" h="2552700">
                  <a:moveTo>
                    <a:pt x="1674505" y="617943"/>
                  </a:moveTo>
                  <a:lnTo>
                    <a:pt x="1649416" y="646615"/>
                  </a:lnTo>
                  <a:lnTo>
                    <a:pt x="1678090" y="671704"/>
                  </a:lnTo>
                  <a:lnTo>
                    <a:pt x="1703179" y="643031"/>
                  </a:lnTo>
                  <a:lnTo>
                    <a:pt x="1674505" y="617943"/>
                  </a:lnTo>
                  <a:close/>
                </a:path>
                <a:path w="2247900" h="2552700">
                  <a:moveTo>
                    <a:pt x="1624327" y="675288"/>
                  </a:moveTo>
                  <a:lnTo>
                    <a:pt x="1599239" y="703961"/>
                  </a:lnTo>
                  <a:lnTo>
                    <a:pt x="1627911" y="729051"/>
                  </a:lnTo>
                  <a:lnTo>
                    <a:pt x="1653001" y="700377"/>
                  </a:lnTo>
                  <a:lnTo>
                    <a:pt x="1624327" y="675288"/>
                  </a:lnTo>
                  <a:close/>
                </a:path>
                <a:path w="2247900" h="2552700">
                  <a:moveTo>
                    <a:pt x="1574150" y="732635"/>
                  </a:moveTo>
                  <a:lnTo>
                    <a:pt x="1549061" y="761308"/>
                  </a:lnTo>
                  <a:lnTo>
                    <a:pt x="1577734" y="786397"/>
                  </a:lnTo>
                  <a:lnTo>
                    <a:pt x="1602823" y="757724"/>
                  </a:lnTo>
                  <a:lnTo>
                    <a:pt x="1574150" y="732635"/>
                  </a:lnTo>
                  <a:close/>
                </a:path>
                <a:path w="2247900" h="2552700">
                  <a:moveTo>
                    <a:pt x="1523972" y="789981"/>
                  </a:moveTo>
                  <a:lnTo>
                    <a:pt x="1498883" y="818655"/>
                  </a:lnTo>
                  <a:lnTo>
                    <a:pt x="1527556" y="843744"/>
                  </a:lnTo>
                  <a:lnTo>
                    <a:pt x="1552645" y="815069"/>
                  </a:lnTo>
                  <a:lnTo>
                    <a:pt x="1523972" y="789981"/>
                  </a:lnTo>
                  <a:close/>
                </a:path>
                <a:path w="2247900" h="2552700">
                  <a:moveTo>
                    <a:pt x="1473793" y="847327"/>
                  </a:moveTo>
                  <a:lnTo>
                    <a:pt x="1448704" y="876000"/>
                  </a:lnTo>
                  <a:lnTo>
                    <a:pt x="1477378" y="901089"/>
                  </a:lnTo>
                  <a:lnTo>
                    <a:pt x="1502467" y="872416"/>
                  </a:lnTo>
                  <a:lnTo>
                    <a:pt x="1473793" y="847327"/>
                  </a:lnTo>
                  <a:close/>
                </a:path>
                <a:path w="2247900" h="2552700">
                  <a:moveTo>
                    <a:pt x="1423615" y="904674"/>
                  </a:moveTo>
                  <a:lnTo>
                    <a:pt x="1398527" y="933347"/>
                  </a:lnTo>
                  <a:lnTo>
                    <a:pt x="1427199" y="958436"/>
                  </a:lnTo>
                  <a:lnTo>
                    <a:pt x="1452289" y="929763"/>
                  </a:lnTo>
                  <a:lnTo>
                    <a:pt x="1423615" y="904674"/>
                  </a:lnTo>
                  <a:close/>
                </a:path>
                <a:path w="2247900" h="2552700">
                  <a:moveTo>
                    <a:pt x="1373438" y="962020"/>
                  </a:moveTo>
                  <a:lnTo>
                    <a:pt x="1348349" y="990694"/>
                  </a:lnTo>
                  <a:lnTo>
                    <a:pt x="1377022" y="1015783"/>
                  </a:lnTo>
                  <a:lnTo>
                    <a:pt x="1402110" y="987109"/>
                  </a:lnTo>
                  <a:lnTo>
                    <a:pt x="1373438" y="962020"/>
                  </a:lnTo>
                  <a:close/>
                </a:path>
                <a:path w="2247900" h="2552700">
                  <a:moveTo>
                    <a:pt x="1323260" y="1019367"/>
                  </a:moveTo>
                  <a:lnTo>
                    <a:pt x="1298171" y="1048040"/>
                  </a:lnTo>
                  <a:lnTo>
                    <a:pt x="1326844" y="1073128"/>
                  </a:lnTo>
                  <a:lnTo>
                    <a:pt x="1351933" y="1044456"/>
                  </a:lnTo>
                  <a:lnTo>
                    <a:pt x="1323260" y="1019367"/>
                  </a:lnTo>
                  <a:close/>
                </a:path>
                <a:path w="2247900" h="2552700">
                  <a:moveTo>
                    <a:pt x="1273081" y="1076714"/>
                  </a:moveTo>
                  <a:lnTo>
                    <a:pt x="1247992" y="1105386"/>
                  </a:lnTo>
                  <a:lnTo>
                    <a:pt x="1276666" y="1130475"/>
                  </a:lnTo>
                  <a:lnTo>
                    <a:pt x="1301755" y="1101802"/>
                  </a:lnTo>
                  <a:lnTo>
                    <a:pt x="1273081" y="1076714"/>
                  </a:lnTo>
                  <a:close/>
                </a:path>
                <a:path w="2247900" h="2552700">
                  <a:moveTo>
                    <a:pt x="1222903" y="1134059"/>
                  </a:moveTo>
                  <a:lnTo>
                    <a:pt x="1197814" y="1162732"/>
                  </a:lnTo>
                  <a:lnTo>
                    <a:pt x="1226487" y="1187821"/>
                  </a:lnTo>
                  <a:lnTo>
                    <a:pt x="1251576" y="1159148"/>
                  </a:lnTo>
                  <a:lnTo>
                    <a:pt x="1222903" y="1134059"/>
                  </a:lnTo>
                  <a:close/>
                </a:path>
                <a:path w="2247900" h="2552700">
                  <a:moveTo>
                    <a:pt x="1172726" y="1191406"/>
                  </a:moveTo>
                  <a:lnTo>
                    <a:pt x="1147637" y="1220079"/>
                  </a:lnTo>
                  <a:lnTo>
                    <a:pt x="1176310" y="1245168"/>
                  </a:lnTo>
                  <a:lnTo>
                    <a:pt x="1201398" y="1216495"/>
                  </a:lnTo>
                  <a:lnTo>
                    <a:pt x="1172726" y="1191406"/>
                  </a:lnTo>
                  <a:close/>
                </a:path>
                <a:path w="2247900" h="2552700">
                  <a:moveTo>
                    <a:pt x="1122548" y="1248752"/>
                  </a:moveTo>
                  <a:lnTo>
                    <a:pt x="1097459" y="1277424"/>
                  </a:lnTo>
                  <a:lnTo>
                    <a:pt x="1126132" y="1302515"/>
                  </a:lnTo>
                  <a:lnTo>
                    <a:pt x="1151221" y="1273840"/>
                  </a:lnTo>
                  <a:lnTo>
                    <a:pt x="1122548" y="1248752"/>
                  </a:lnTo>
                  <a:close/>
                </a:path>
                <a:path w="2247900" h="2552700">
                  <a:moveTo>
                    <a:pt x="1072369" y="1306098"/>
                  </a:moveTo>
                  <a:lnTo>
                    <a:pt x="1047280" y="1334771"/>
                  </a:lnTo>
                  <a:lnTo>
                    <a:pt x="1075954" y="1359860"/>
                  </a:lnTo>
                  <a:lnTo>
                    <a:pt x="1101043" y="1331187"/>
                  </a:lnTo>
                  <a:lnTo>
                    <a:pt x="1072369" y="1306098"/>
                  </a:lnTo>
                  <a:close/>
                </a:path>
                <a:path w="2247900" h="2552700">
                  <a:moveTo>
                    <a:pt x="1022191" y="1363444"/>
                  </a:moveTo>
                  <a:lnTo>
                    <a:pt x="997102" y="1392117"/>
                  </a:lnTo>
                  <a:lnTo>
                    <a:pt x="1025775" y="1417207"/>
                  </a:lnTo>
                  <a:lnTo>
                    <a:pt x="1050865" y="1388533"/>
                  </a:lnTo>
                  <a:lnTo>
                    <a:pt x="1022191" y="1363444"/>
                  </a:lnTo>
                  <a:close/>
                </a:path>
                <a:path w="2247900" h="2552700">
                  <a:moveTo>
                    <a:pt x="972014" y="1420791"/>
                  </a:moveTo>
                  <a:lnTo>
                    <a:pt x="946925" y="1449464"/>
                  </a:lnTo>
                  <a:lnTo>
                    <a:pt x="975597" y="1474553"/>
                  </a:lnTo>
                  <a:lnTo>
                    <a:pt x="1000686" y="1445880"/>
                  </a:lnTo>
                  <a:lnTo>
                    <a:pt x="972014" y="1420791"/>
                  </a:lnTo>
                  <a:close/>
                </a:path>
                <a:path w="2247900" h="2552700">
                  <a:moveTo>
                    <a:pt x="921836" y="1478136"/>
                  </a:moveTo>
                  <a:lnTo>
                    <a:pt x="896747" y="1506809"/>
                  </a:lnTo>
                  <a:lnTo>
                    <a:pt x="925420" y="1531899"/>
                  </a:lnTo>
                  <a:lnTo>
                    <a:pt x="950509" y="1503225"/>
                  </a:lnTo>
                  <a:lnTo>
                    <a:pt x="921836" y="1478136"/>
                  </a:lnTo>
                  <a:close/>
                </a:path>
                <a:path w="2247900" h="2552700">
                  <a:moveTo>
                    <a:pt x="871657" y="1535483"/>
                  </a:moveTo>
                  <a:lnTo>
                    <a:pt x="846568" y="1564156"/>
                  </a:lnTo>
                  <a:lnTo>
                    <a:pt x="875242" y="1589245"/>
                  </a:lnTo>
                  <a:lnTo>
                    <a:pt x="900331" y="1560572"/>
                  </a:lnTo>
                  <a:lnTo>
                    <a:pt x="871657" y="1535483"/>
                  </a:lnTo>
                  <a:close/>
                </a:path>
                <a:path w="2247900" h="2552700">
                  <a:moveTo>
                    <a:pt x="821479" y="1592829"/>
                  </a:moveTo>
                  <a:lnTo>
                    <a:pt x="796390" y="1621503"/>
                  </a:lnTo>
                  <a:lnTo>
                    <a:pt x="825063" y="1646592"/>
                  </a:lnTo>
                  <a:lnTo>
                    <a:pt x="850153" y="1617919"/>
                  </a:lnTo>
                  <a:lnTo>
                    <a:pt x="821479" y="1592829"/>
                  </a:lnTo>
                  <a:close/>
                </a:path>
                <a:path w="2247900" h="2552700">
                  <a:moveTo>
                    <a:pt x="771301" y="1650176"/>
                  </a:moveTo>
                  <a:lnTo>
                    <a:pt x="746213" y="1678849"/>
                  </a:lnTo>
                  <a:lnTo>
                    <a:pt x="774885" y="1703937"/>
                  </a:lnTo>
                  <a:lnTo>
                    <a:pt x="799974" y="1675265"/>
                  </a:lnTo>
                  <a:lnTo>
                    <a:pt x="771301" y="1650176"/>
                  </a:lnTo>
                  <a:close/>
                </a:path>
                <a:path w="2247900" h="2552700">
                  <a:moveTo>
                    <a:pt x="721124" y="1707523"/>
                  </a:moveTo>
                  <a:lnTo>
                    <a:pt x="696035" y="1736195"/>
                  </a:lnTo>
                  <a:lnTo>
                    <a:pt x="724708" y="1761284"/>
                  </a:lnTo>
                  <a:lnTo>
                    <a:pt x="749797" y="1732611"/>
                  </a:lnTo>
                  <a:lnTo>
                    <a:pt x="721124" y="1707523"/>
                  </a:lnTo>
                  <a:close/>
                </a:path>
                <a:path w="2247900" h="2552700">
                  <a:moveTo>
                    <a:pt x="670946" y="1764868"/>
                  </a:moveTo>
                  <a:lnTo>
                    <a:pt x="645856" y="1793542"/>
                  </a:lnTo>
                  <a:lnTo>
                    <a:pt x="674530" y="1818631"/>
                  </a:lnTo>
                  <a:lnTo>
                    <a:pt x="699619" y="1789957"/>
                  </a:lnTo>
                  <a:lnTo>
                    <a:pt x="670946" y="1764868"/>
                  </a:lnTo>
                  <a:close/>
                </a:path>
                <a:path w="2247900" h="2552700">
                  <a:moveTo>
                    <a:pt x="620767" y="1822215"/>
                  </a:moveTo>
                  <a:lnTo>
                    <a:pt x="595678" y="1850888"/>
                  </a:lnTo>
                  <a:lnTo>
                    <a:pt x="624351" y="1875977"/>
                  </a:lnTo>
                  <a:lnTo>
                    <a:pt x="649441" y="1847304"/>
                  </a:lnTo>
                  <a:lnTo>
                    <a:pt x="620767" y="1822215"/>
                  </a:lnTo>
                  <a:close/>
                </a:path>
                <a:path w="2247900" h="2552700">
                  <a:moveTo>
                    <a:pt x="570589" y="1879561"/>
                  </a:moveTo>
                  <a:lnTo>
                    <a:pt x="545501" y="1908235"/>
                  </a:lnTo>
                  <a:lnTo>
                    <a:pt x="574173" y="1933324"/>
                  </a:lnTo>
                  <a:lnTo>
                    <a:pt x="599262" y="1904651"/>
                  </a:lnTo>
                  <a:lnTo>
                    <a:pt x="570589" y="1879561"/>
                  </a:lnTo>
                  <a:close/>
                </a:path>
                <a:path w="2247900" h="2552700">
                  <a:moveTo>
                    <a:pt x="520412" y="1936907"/>
                  </a:moveTo>
                  <a:lnTo>
                    <a:pt x="495322" y="1965580"/>
                  </a:lnTo>
                  <a:lnTo>
                    <a:pt x="523996" y="1990670"/>
                  </a:lnTo>
                  <a:lnTo>
                    <a:pt x="549084" y="1961996"/>
                  </a:lnTo>
                  <a:lnTo>
                    <a:pt x="520412" y="1936907"/>
                  </a:lnTo>
                  <a:close/>
                </a:path>
                <a:path w="2247900" h="2552700">
                  <a:moveTo>
                    <a:pt x="470233" y="1994254"/>
                  </a:moveTo>
                  <a:lnTo>
                    <a:pt x="445144" y="2022927"/>
                  </a:lnTo>
                  <a:lnTo>
                    <a:pt x="473818" y="2048016"/>
                  </a:lnTo>
                  <a:lnTo>
                    <a:pt x="498907" y="2019343"/>
                  </a:lnTo>
                  <a:lnTo>
                    <a:pt x="470233" y="1994254"/>
                  </a:lnTo>
                  <a:close/>
                </a:path>
                <a:path w="2247900" h="2552700">
                  <a:moveTo>
                    <a:pt x="420055" y="2051600"/>
                  </a:moveTo>
                  <a:lnTo>
                    <a:pt x="394966" y="2080274"/>
                  </a:lnTo>
                  <a:lnTo>
                    <a:pt x="423639" y="2105363"/>
                  </a:lnTo>
                  <a:lnTo>
                    <a:pt x="448728" y="2076690"/>
                  </a:lnTo>
                  <a:lnTo>
                    <a:pt x="420055" y="2051600"/>
                  </a:lnTo>
                  <a:close/>
                </a:path>
                <a:path w="2247900" h="2552700">
                  <a:moveTo>
                    <a:pt x="369877" y="2108947"/>
                  </a:moveTo>
                  <a:lnTo>
                    <a:pt x="344787" y="2137620"/>
                  </a:lnTo>
                  <a:lnTo>
                    <a:pt x="373461" y="2162708"/>
                  </a:lnTo>
                  <a:lnTo>
                    <a:pt x="398550" y="2134036"/>
                  </a:lnTo>
                  <a:lnTo>
                    <a:pt x="369877" y="2108947"/>
                  </a:lnTo>
                  <a:close/>
                </a:path>
                <a:path w="2247900" h="2552700">
                  <a:moveTo>
                    <a:pt x="319699" y="2166294"/>
                  </a:moveTo>
                  <a:lnTo>
                    <a:pt x="294610" y="2194966"/>
                  </a:lnTo>
                  <a:lnTo>
                    <a:pt x="323283" y="2220055"/>
                  </a:lnTo>
                  <a:lnTo>
                    <a:pt x="348372" y="2191382"/>
                  </a:lnTo>
                  <a:lnTo>
                    <a:pt x="319699" y="2166294"/>
                  </a:lnTo>
                  <a:close/>
                </a:path>
                <a:path w="2247900" h="2552700">
                  <a:moveTo>
                    <a:pt x="269521" y="2223639"/>
                  </a:moveTo>
                  <a:lnTo>
                    <a:pt x="244432" y="2252313"/>
                  </a:lnTo>
                  <a:lnTo>
                    <a:pt x="273105" y="2277402"/>
                  </a:lnTo>
                  <a:lnTo>
                    <a:pt x="298194" y="2248728"/>
                  </a:lnTo>
                  <a:lnTo>
                    <a:pt x="269521" y="2223639"/>
                  </a:lnTo>
                  <a:close/>
                </a:path>
                <a:path w="2247900" h="2552700">
                  <a:moveTo>
                    <a:pt x="219342" y="2280986"/>
                  </a:moveTo>
                  <a:lnTo>
                    <a:pt x="194253" y="2309659"/>
                  </a:lnTo>
                  <a:lnTo>
                    <a:pt x="222927" y="2334749"/>
                  </a:lnTo>
                  <a:lnTo>
                    <a:pt x="248016" y="2306075"/>
                  </a:lnTo>
                  <a:lnTo>
                    <a:pt x="219342" y="2280986"/>
                  </a:lnTo>
                  <a:close/>
                </a:path>
                <a:path w="2247900" h="2552700">
                  <a:moveTo>
                    <a:pt x="169164" y="2338333"/>
                  </a:moveTo>
                  <a:lnTo>
                    <a:pt x="144076" y="2367006"/>
                  </a:lnTo>
                  <a:lnTo>
                    <a:pt x="172748" y="2392095"/>
                  </a:lnTo>
                  <a:lnTo>
                    <a:pt x="197837" y="2363422"/>
                  </a:lnTo>
                  <a:lnTo>
                    <a:pt x="169164" y="2338333"/>
                  </a:lnTo>
                  <a:close/>
                </a:path>
                <a:path w="2247900" h="2552700">
                  <a:moveTo>
                    <a:pt x="53221" y="2438399"/>
                  </a:moveTo>
                  <a:lnTo>
                    <a:pt x="32042" y="2444005"/>
                  </a:lnTo>
                  <a:lnTo>
                    <a:pt x="14013" y="2457789"/>
                  </a:lnTo>
                  <a:lnTo>
                    <a:pt x="2744" y="2477488"/>
                  </a:lnTo>
                  <a:lnTo>
                    <a:pt x="0" y="2499224"/>
                  </a:lnTo>
                  <a:lnTo>
                    <a:pt x="5605" y="2520404"/>
                  </a:lnTo>
                  <a:lnTo>
                    <a:pt x="19389" y="2538433"/>
                  </a:lnTo>
                  <a:lnTo>
                    <a:pt x="39088" y="2549702"/>
                  </a:lnTo>
                  <a:lnTo>
                    <a:pt x="60824" y="2552446"/>
                  </a:lnTo>
                  <a:lnTo>
                    <a:pt x="82004" y="2546840"/>
                  </a:lnTo>
                  <a:lnTo>
                    <a:pt x="100033" y="2533057"/>
                  </a:lnTo>
                  <a:lnTo>
                    <a:pt x="111301" y="2513358"/>
                  </a:lnTo>
                  <a:lnTo>
                    <a:pt x="112131" y="2506787"/>
                  </a:lnTo>
                  <a:lnTo>
                    <a:pt x="72392" y="2506787"/>
                  </a:lnTo>
                  <a:lnTo>
                    <a:pt x="43719" y="2481698"/>
                  </a:lnTo>
                  <a:lnTo>
                    <a:pt x="68808" y="2453025"/>
                  </a:lnTo>
                  <a:lnTo>
                    <a:pt x="95125" y="2453025"/>
                  </a:lnTo>
                  <a:lnTo>
                    <a:pt x="94657" y="2452413"/>
                  </a:lnTo>
                  <a:lnTo>
                    <a:pt x="74958" y="2441144"/>
                  </a:lnTo>
                  <a:lnTo>
                    <a:pt x="53221" y="2438399"/>
                  </a:lnTo>
                  <a:close/>
                </a:path>
                <a:path w="2247900" h="2552700">
                  <a:moveTo>
                    <a:pt x="68808" y="2453025"/>
                  </a:moveTo>
                  <a:lnTo>
                    <a:pt x="43719" y="2481698"/>
                  </a:lnTo>
                  <a:lnTo>
                    <a:pt x="72392" y="2506787"/>
                  </a:lnTo>
                  <a:lnTo>
                    <a:pt x="97481" y="2478114"/>
                  </a:lnTo>
                  <a:lnTo>
                    <a:pt x="68808" y="2453025"/>
                  </a:lnTo>
                  <a:close/>
                </a:path>
                <a:path w="2247900" h="2552700">
                  <a:moveTo>
                    <a:pt x="95125" y="2453025"/>
                  </a:moveTo>
                  <a:lnTo>
                    <a:pt x="68808" y="2453025"/>
                  </a:lnTo>
                  <a:lnTo>
                    <a:pt x="97481" y="2478114"/>
                  </a:lnTo>
                  <a:lnTo>
                    <a:pt x="72392" y="2506787"/>
                  </a:lnTo>
                  <a:lnTo>
                    <a:pt x="112131" y="2506787"/>
                  </a:lnTo>
                  <a:lnTo>
                    <a:pt x="114046" y="2491622"/>
                  </a:lnTo>
                  <a:lnTo>
                    <a:pt x="108440" y="2470442"/>
                  </a:lnTo>
                  <a:lnTo>
                    <a:pt x="95125" y="2453025"/>
                  </a:lnTo>
                  <a:close/>
                </a:path>
                <a:path w="2247900" h="2552700">
                  <a:moveTo>
                    <a:pt x="118986" y="2395678"/>
                  </a:moveTo>
                  <a:lnTo>
                    <a:pt x="93897" y="2424351"/>
                  </a:lnTo>
                  <a:lnTo>
                    <a:pt x="122570" y="2449441"/>
                  </a:lnTo>
                  <a:lnTo>
                    <a:pt x="147659" y="2420767"/>
                  </a:lnTo>
                  <a:lnTo>
                    <a:pt x="118986" y="23956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45739" y="1126236"/>
            <a:ext cx="67183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469765" algn="l"/>
              </a:tabLst>
            </a:pPr>
            <a:r>
              <a:rPr sz="3200" b="1" spc="-20" dirty="0">
                <a:latin typeface="Tahoma"/>
                <a:cs typeface="Tahoma"/>
              </a:rPr>
              <a:t>N</a:t>
            </a:r>
            <a:r>
              <a:rPr sz="3200" b="1" spc="-15" dirty="0">
                <a:latin typeface="Tahoma"/>
                <a:cs typeface="Tahoma"/>
              </a:rPr>
              <a:t>o</a:t>
            </a:r>
            <a:r>
              <a:rPr sz="3200" b="1" spc="-365" dirty="0">
                <a:latin typeface="Tahoma"/>
                <a:cs typeface="Tahoma"/>
              </a:rPr>
              <a:t>r</a:t>
            </a:r>
            <a:r>
              <a:rPr sz="3200" b="1" spc="-45" dirty="0">
                <a:latin typeface="Tahoma"/>
                <a:cs typeface="Tahoma"/>
              </a:rPr>
              <a:t>m</a:t>
            </a:r>
            <a:r>
              <a:rPr sz="3200" b="1" spc="195" dirty="0">
                <a:latin typeface="Tahoma"/>
                <a:cs typeface="Tahoma"/>
              </a:rPr>
              <a:t>a</a:t>
            </a:r>
            <a:r>
              <a:rPr sz="3200" b="1" spc="-200" dirty="0">
                <a:latin typeface="Tahoma"/>
                <a:cs typeface="Tahoma"/>
              </a:rPr>
              <a:t>l</a:t>
            </a:r>
            <a:r>
              <a:rPr sz="3200" b="1" dirty="0">
                <a:latin typeface="Tahoma"/>
                <a:cs typeface="Tahoma"/>
              </a:rPr>
              <a:t>	</a:t>
            </a:r>
            <a:r>
              <a:rPr sz="3200" b="1" spc="125" dirty="0">
                <a:latin typeface="Tahoma"/>
                <a:cs typeface="Tahoma"/>
              </a:rPr>
              <a:t>M</a:t>
            </a:r>
            <a:r>
              <a:rPr sz="3200" b="1" spc="85" dirty="0">
                <a:latin typeface="Tahoma"/>
                <a:cs typeface="Tahoma"/>
              </a:rPr>
              <a:t>a</a:t>
            </a:r>
            <a:r>
              <a:rPr sz="3200" b="1" spc="-240" dirty="0">
                <a:latin typeface="Tahoma"/>
                <a:cs typeface="Tahoma"/>
              </a:rPr>
              <a:t>l</a:t>
            </a:r>
            <a:r>
              <a:rPr sz="3200" b="1" spc="-335" dirty="0">
                <a:latin typeface="Tahoma"/>
                <a:cs typeface="Tahoma"/>
              </a:rPr>
              <a:t>r</a:t>
            </a:r>
            <a:r>
              <a:rPr sz="3200" b="1" spc="70" dirty="0">
                <a:latin typeface="Tahoma"/>
                <a:cs typeface="Tahoma"/>
              </a:rPr>
              <a:t>o</a:t>
            </a:r>
            <a:r>
              <a:rPr sz="3200" b="1" spc="-375" dirty="0">
                <a:latin typeface="Tahoma"/>
                <a:cs typeface="Tahoma"/>
              </a:rPr>
              <a:t>t</a:t>
            </a:r>
            <a:r>
              <a:rPr sz="3200" b="1" spc="195" dirty="0">
                <a:latin typeface="Tahoma"/>
                <a:cs typeface="Tahoma"/>
              </a:rPr>
              <a:t>a</a:t>
            </a:r>
            <a:r>
              <a:rPr sz="3200" b="1" spc="-375" dirty="0">
                <a:latin typeface="Tahoma"/>
                <a:cs typeface="Tahoma"/>
              </a:rPr>
              <a:t>t</a:t>
            </a:r>
            <a:r>
              <a:rPr sz="3200" b="1" spc="-50" dirty="0">
                <a:latin typeface="Tahoma"/>
                <a:cs typeface="Tahoma"/>
              </a:rPr>
              <a:t>i</a:t>
            </a:r>
            <a:r>
              <a:rPr sz="3200" b="1" spc="-85" dirty="0">
                <a:latin typeface="Tahoma"/>
                <a:cs typeface="Tahoma"/>
              </a:rPr>
              <a:t>o</a:t>
            </a:r>
            <a:r>
              <a:rPr sz="3200" b="1" spc="-130" dirty="0">
                <a:latin typeface="Tahoma"/>
                <a:cs typeface="Tahoma"/>
              </a:rPr>
              <a:t>n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87570" y="1721629"/>
            <a:ext cx="2860675" cy="4217670"/>
            <a:chOff x="5363569" y="1721629"/>
            <a:chExt cx="2860675" cy="42176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3569" y="1721629"/>
              <a:ext cx="2810825" cy="361929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23926" y="3825027"/>
              <a:ext cx="1334770" cy="1247775"/>
            </a:xfrm>
            <a:custGeom>
              <a:avLst/>
              <a:gdLst/>
              <a:ahLst/>
              <a:cxnLst/>
              <a:rect l="l" t="t" r="r" b="b"/>
              <a:pathLst>
                <a:path w="1334770" h="1247775">
                  <a:moveTo>
                    <a:pt x="23292" y="1217980"/>
                  </a:moveTo>
                  <a:lnTo>
                    <a:pt x="11089" y="1200469"/>
                  </a:lnTo>
                  <a:lnTo>
                    <a:pt x="3365" y="1179466"/>
                  </a:lnTo>
                  <a:lnTo>
                    <a:pt x="0" y="1155173"/>
                  </a:lnTo>
                  <a:lnTo>
                    <a:pt x="871" y="1127792"/>
                  </a:lnTo>
                  <a:lnTo>
                    <a:pt x="14844" y="1064573"/>
                  </a:lnTo>
                  <a:lnTo>
                    <a:pt x="44317" y="991422"/>
                  </a:lnTo>
                  <a:lnTo>
                    <a:pt x="64564" y="951626"/>
                  </a:lnTo>
                  <a:lnTo>
                    <a:pt x="88324" y="909952"/>
                  </a:lnTo>
                  <a:lnTo>
                    <a:pt x="115476" y="866601"/>
                  </a:lnTo>
                  <a:lnTo>
                    <a:pt x="145899" y="821776"/>
                  </a:lnTo>
                  <a:lnTo>
                    <a:pt x="179472" y="775679"/>
                  </a:lnTo>
                  <a:lnTo>
                    <a:pt x="216076" y="728509"/>
                  </a:lnTo>
                  <a:lnTo>
                    <a:pt x="255588" y="680471"/>
                  </a:lnTo>
                  <a:lnTo>
                    <a:pt x="297888" y="631765"/>
                  </a:lnTo>
                  <a:lnTo>
                    <a:pt x="342856" y="582592"/>
                  </a:lnTo>
                  <a:lnTo>
                    <a:pt x="390370" y="533155"/>
                  </a:lnTo>
                  <a:lnTo>
                    <a:pt x="440310" y="483655"/>
                  </a:lnTo>
                  <a:lnTo>
                    <a:pt x="492556" y="434294"/>
                  </a:lnTo>
                  <a:lnTo>
                    <a:pt x="545960" y="386190"/>
                  </a:lnTo>
                  <a:lnTo>
                    <a:pt x="599317" y="340394"/>
                  </a:lnTo>
                  <a:lnTo>
                    <a:pt x="652417" y="297011"/>
                  </a:lnTo>
                  <a:lnTo>
                    <a:pt x="705048" y="256146"/>
                  </a:lnTo>
                  <a:lnTo>
                    <a:pt x="756999" y="217901"/>
                  </a:lnTo>
                  <a:lnTo>
                    <a:pt x="808061" y="182382"/>
                  </a:lnTo>
                  <a:lnTo>
                    <a:pt x="858022" y="149692"/>
                  </a:lnTo>
                  <a:lnTo>
                    <a:pt x="906672" y="119936"/>
                  </a:lnTo>
                  <a:lnTo>
                    <a:pt x="953799" y="93218"/>
                  </a:lnTo>
                  <a:lnTo>
                    <a:pt x="999193" y="69642"/>
                  </a:lnTo>
                  <a:lnTo>
                    <a:pt x="1042644" y="49312"/>
                  </a:lnTo>
                  <a:lnTo>
                    <a:pt x="1083940" y="32332"/>
                  </a:lnTo>
                  <a:lnTo>
                    <a:pt x="1122871" y="18807"/>
                  </a:lnTo>
                  <a:lnTo>
                    <a:pt x="1192794" y="2537"/>
                  </a:lnTo>
                  <a:lnTo>
                    <a:pt x="1223364" y="0"/>
                  </a:lnTo>
                  <a:lnTo>
                    <a:pt x="1250726" y="1333"/>
                  </a:lnTo>
                  <a:lnTo>
                    <a:pt x="1294983" y="16031"/>
                  </a:lnTo>
                  <a:lnTo>
                    <a:pt x="1323658" y="47115"/>
                  </a:lnTo>
                  <a:lnTo>
                    <a:pt x="1334748" y="92410"/>
                  </a:lnTo>
                  <a:lnTo>
                    <a:pt x="1333876" y="119791"/>
                  </a:lnTo>
                  <a:lnTo>
                    <a:pt x="1319903" y="183010"/>
                  </a:lnTo>
                  <a:lnTo>
                    <a:pt x="1290431" y="256162"/>
                  </a:lnTo>
                  <a:lnTo>
                    <a:pt x="1270183" y="295958"/>
                  </a:lnTo>
                  <a:lnTo>
                    <a:pt x="1246424" y="337632"/>
                  </a:lnTo>
                  <a:lnTo>
                    <a:pt x="1219272" y="380982"/>
                  </a:lnTo>
                  <a:lnTo>
                    <a:pt x="1188848" y="425807"/>
                  </a:lnTo>
                  <a:lnTo>
                    <a:pt x="1155275" y="471905"/>
                  </a:lnTo>
                  <a:lnTo>
                    <a:pt x="1118672" y="519074"/>
                  </a:lnTo>
                  <a:lnTo>
                    <a:pt x="1079159" y="567113"/>
                  </a:lnTo>
                  <a:lnTo>
                    <a:pt x="1036859" y="615819"/>
                  </a:lnTo>
                  <a:lnTo>
                    <a:pt x="991891" y="664992"/>
                  </a:lnTo>
                  <a:lnTo>
                    <a:pt x="944377" y="714429"/>
                  </a:lnTo>
                  <a:lnTo>
                    <a:pt x="894437" y="763928"/>
                  </a:lnTo>
                  <a:lnTo>
                    <a:pt x="842192" y="813289"/>
                  </a:lnTo>
                  <a:lnTo>
                    <a:pt x="788787" y="861394"/>
                  </a:lnTo>
                  <a:lnTo>
                    <a:pt x="735430" y="907189"/>
                  </a:lnTo>
                  <a:lnTo>
                    <a:pt x="682331" y="950572"/>
                  </a:lnTo>
                  <a:lnTo>
                    <a:pt x="629700" y="991438"/>
                  </a:lnTo>
                  <a:lnTo>
                    <a:pt x="577748" y="1029682"/>
                  </a:lnTo>
                  <a:lnTo>
                    <a:pt x="526686" y="1065202"/>
                  </a:lnTo>
                  <a:lnTo>
                    <a:pt x="476725" y="1097891"/>
                  </a:lnTo>
                  <a:lnTo>
                    <a:pt x="428075" y="1127647"/>
                  </a:lnTo>
                  <a:lnTo>
                    <a:pt x="380948" y="1154365"/>
                  </a:lnTo>
                  <a:lnTo>
                    <a:pt x="335554" y="1177941"/>
                  </a:lnTo>
                  <a:lnTo>
                    <a:pt x="292103" y="1198271"/>
                  </a:lnTo>
                  <a:lnTo>
                    <a:pt x="250807" y="1215251"/>
                  </a:lnTo>
                  <a:lnTo>
                    <a:pt x="211877" y="1228776"/>
                  </a:lnTo>
                  <a:lnTo>
                    <a:pt x="141954" y="1245047"/>
                  </a:lnTo>
                  <a:lnTo>
                    <a:pt x="111383" y="1247584"/>
                  </a:lnTo>
                  <a:lnTo>
                    <a:pt x="84021" y="1246250"/>
                  </a:lnTo>
                  <a:lnTo>
                    <a:pt x="60078" y="1240941"/>
                  </a:lnTo>
                  <a:lnTo>
                    <a:pt x="39764" y="1231552"/>
                  </a:lnTo>
                  <a:lnTo>
                    <a:pt x="23292" y="121798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6039" y="4898161"/>
              <a:ext cx="262890" cy="118110"/>
            </a:xfrm>
            <a:custGeom>
              <a:avLst/>
              <a:gdLst/>
              <a:ahLst/>
              <a:cxnLst/>
              <a:rect l="l" t="t" r="r" b="b"/>
              <a:pathLst>
                <a:path w="262890" h="118110">
                  <a:moveTo>
                    <a:pt x="0" y="117860"/>
                  </a:moveTo>
                  <a:lnTo>
                    <a:pt x="26289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40779" y="4190999"/>
              <a:ext cx="262890" cy="118110"/>
            </a:xfrm>
            <a:custGeom>
              <a:avLst/>
              <a:gdLst/>
              <a:ahLst/>
              <a:cxnLst/>
              <a:rect l="l" t="t" r="r" b="b"/>
              <a:pathLst>
                <a:path w="262890" h="118110">
                  <a:moveTo>
                    <a:pt x="0" y="117860"/>
                  </a:moveTo>
                  <a:lnTo>
                    <a:pt x="26289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94698" y="4669146"/>
              <a:ext cx="130810" cy="340360"/>
            </a:xfrm>
            <a:custGeom>
              <a:avLst/>
              <a:gdLst/>
              <a:ahLst/>
              <a:cxnLst/>
              <a:rect l="l" t="t" r="r" b="b"/>
              <a:pathLst>
                <a:path w="130809" h="340360">
                  <a:moveTo>
                    <a:pt x="130313" y="0"/>
                  </a:moveTo>
                  <a:lnTo>
                    <a:pt x="0" y="3401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94698" y="4197704"/>
              <a:ext cx="130810" cy="340360"/>
            </a:xfrm>
            <a:custGeom>
              <a:avLst/>
              <a:gdLst/>
              <a:ahLst/>
              <a:cxnLst/>
              <a:rect l="l" t="t" r="r" b="b"/>
              <a:pathLst>
                <a:path w="130809" h="340360">
                  <a:moveTo>
                    <a:pt x="130313" y="0"/>
                  </a:moveTo>
                  <a:lnTo>
                    <a:pt x="0" y="3401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62649" y="2914650"/>
              <a:ext cx="114300" cy="1714500"/>
            </a:xfrm>
            <a:custGeom>
              <a:avLst/>
              <a:gdLst/>
              <a:ahLst/>
              <a:cxnLst/>
              <a:rect l="l" t="t" r="r" b="b"/>
              <a:pathLst>
                <a:path w="114300" h="1714500">
                  <a:moveTo>
                    <a:pt x="57150" y="0"/>
                  </a:moveTo>
                  <a:lnTo>
                    <a:pt x="34904" y="4491"/>
                  </a:lnTo>
                  <a:lnTo>
                    <a:pt x="16738" y="16738"/>
                  </a:lnTo>
                  <a:lnTo>
                    <a:pt x="4491" y="34904"/>
                  </a:lnTo>
                  <a:lnTo>
                    <a:pt x="0" y="57150"/>
                  </a:lnTo>
                  <a:lnTo>
                    <a:pt x="4491" y="79395"/>
                  </a:lnTo>
                  <a:lnTo>
                    <a:pt x="16738" y="97561"/>
                  </a:lnTo>
                  <a:lnTo>
                    <a:pt x="34904" y="109808"/>
                  </a:lnTo>
                  <a:lnTo>
                    <a:pt x="57150" y="114300"/>
                  </a:lnTo>
                  <a:lnTo>
                    <a:pt x="79395" y="109808"/>
                  </a:lnTo>
                  <a:lnTo>
                    <a:pt x="97561" y="97561"/>
                  </a:lnTo>
                  <a:lnTo>
                    <a:pt x="99119" y="95250"/>
                  </a:lnTo>
                  <a:lnTo>
                    <a:pt x="38100" y="95250"/>
                  </a:lnTo>
                  <a:lnTo>
                    <a:pt x="38100" y="57150"/>
                  </a:lnTo>
                  <a:lnTo>
                    <a:pt x="114300" y="57150"/>
                  </a:lnTo>
                  <a:lnTo>
                    <a:pt x="109808" y="34904"/>
                  </a:lnTo>
                  <a:lnTo>
                    <a:pt x="97561" y="16738"/>
                  </a:lnTo>
                  <a:lnTo>
                    <a:pt x="79395" y="4491"/>
                  </a:lnTo>
                  <a:lnTo>
                    <a:pt x="57150" y="0"/>
                  </a:lnTo>
                  <a:close/>
                </a:path>
                <a:path w="114300" h="1714500">
                  <a:moveTo>
                    <a:pt x="76200" y="57150"/>
                  </a:moveTo>
                  <a:lnTo>
                    <a:pt x="38100" y="57150"/>
                  </a:lnTo>
                  <a:lnTo>
                    <a:pt x="38100" y="95250"/>
                  </a:lnTo>
                  <a:lnTo>
                    <a:pt x="76200" y="95250"/>
                  </a:lnTo>
                  <a:lnTo>
                    <a:pt x="76200" y="57150"/>
                  </a:lnTo>
                  <a:close/>
                </a:path>
                <a:path w="114300" h="1714500">
                  <a:moveTo>
                    <a:pt x="114300" y="57150"/>
                  </a:moveTo>
                  <a:lnTo>
                    <a:pt x="76200" y="57150"/>
                  </a:lnTo>
                  <a:lnTo>
                    <a:pt x="76200" y="95250"/>
                  </a:lnTo>
                  <a:lnTo>
                    <a:pt x="99119" y="95250"/>
                  </a:lnTo>
                  <a:lnTo>
                    <a:pt x="109808" y="79395"/>
                  </a:lnTo>
                  <a:lnTo>
                    <a:pt x="114300" y="57150"/>
                  </a:lnTo>
                  <a:close/>
                </a:path>
                <a:path w="114300" h="1714500">
                  <a:moveTo>
                    <a:pt x="76200" y="133350"/>
                  </a:moveTo>
                  <a:lnTo>
                    <a:pt x="38100" y="133350"/>
                  </a:lnTo>
                  <a:lnTo>
                    <a:pt x="38100" y="171450"/>
                  </a:lnTo>
                  <a:lnTo>
                    <a:pt x="76200" y="171450"/>
                  </a:lnTo>
                  <a:lnTo>
                    <a:pt x="76200" y="133350"/>
                  </a:lnTo>
                  <a:close/>
                </a:path>
                <a:path w="114300" h="1714500">
                  <a:moveTo>
                    <a:pt x="76200" y="209550"/>
                  </a:moveTo>
                  <a:lnTo>
                    <a:pt x="38100" y="209550"/>
                  </a:lnTo>
                  <a:lnTo>
                    <a:pt x="38100" y="247650"/>
                  </a:lnTo>
                  <a:lnTo>
                    <a:pt x="76200" y="247650"/>
                  </a:lnTo>
                  <a:lnTo>
                    <a:pt x="76200" y="209550"/>
                  </a:lnTo>
                  <a:close/>
                </a:path>
                <a:path w="114300" h="1714500">
                  <a:moveTo>
                    <a:pt x="76200" y="285750"/>
                  </a:moveTo>
                  <a:lnTo>
                    <a:pt x="38100" y="285750"/>
                  </a:lnTo>
                  <a:lnTo>
                    <a:pt x="38100" y="323850"/>
                  </a:lnTo>
                  <a:lnTo>
                    <a:pt x="76200" y="323850"/>
                  </a:lnTo>
                  <a:lnTo>
                    <a:pt x="76200" y="285750"/>
                  </a:lnTo>
                  <a:close/>
                </a:path>
                <a:path w="114300" h="1714500">
                  <a:moveTo>
                    <a:pt x="76200" y="361950"/>
                  </a:moveTo>
                  <a:lnTo>
                    <a:pt x="38100" y="361950"/>
                  </a:lnTo>
                  <a:lnTo>
                    <a:pt x="38100" y="400050"/>
                  </a:lnTo>
                  <a:lnTo>
                    <a:pt x="76200" y="400050"/>
                  </a:lnTo>
                  <a:lnTo>
                    <a:pt x="76200" y="361950"/>
                  </a:lnTo>
                  <a:close/>
                </a:path>
                <a:path w="114300" h="1714500">
                  <a:moveTo>
                    <a:pt x="76200" y="438150"/>
                  </a:moveTo>
                  <a:lnTo>
                    <a:pt x="38100" y="438150"/>
                  </a:lnTo>
                  <a:lnTo>
                    <a:pt x="38100" y="476250"/>
                  </a:lnTo>
                  <a:lnTo>
                    <a:pt x="76200" y="476250"/>
                  </a:lnTo>
                  <a:lnTo>
                    <a:pt x="76200" y="438150"/>
                  </a:lnTo>
                  <a:close/>
                </a:path>
                <a:path w="114300" h="1714500">
                  <a:moveTo>
                    <a:pt x="76200" y="514350"/>
                  </a:moveTo>
                  <a:lnTo>
                    <a:pt x="38100" y="514350"/>
                  </a:lnTo>
                  <a:lnTo>
                    <a:pt x="38100" y="552450"/>
                  </a:lnTo>
                  <a:lnTo>
                    <a:pt x="76200" y="552450"/>
                  </a:lnTo>
                  <a:lnTo>
                    <a:pt x="76200" y="514350"/>
                  </a:lnTo>
                  <a:close/>
                </a:path>
                <a:path w="114300" h="1714500">
                  <a:moveTo>
                    <a:pt x="76200" y="590550"/>
                  </a:moveTo>
                  <a:lnTo>
                    <a:pt x="38100" y="590550"/>
                  </a:lnTo>
                  <a:lnTo>
                    <a:pt x="38100" y="628650"/>
                  </a:lnTo>
                  <a:lnTo>
                    <a:pt x="76200" y="628650"/>
                  </a:lnTo>
                  <a:lnTo>
                    <a:pt x="76200" y="590550"/>
                  </a:lnTo>
                  <a:close/>
                </a:path>
                <a:path w="114300" h="1714500">
                  <a:moveTo>
                    <a:pt x="76200" y="666750"/>
                  </a:moveTo>
                  <a:lnTo>
                    <a:pt x="38100" y="666750"/>
                  </a:lnTo>
                  <a:lnTo>
                    <a:pt x="38100" y="704850"/>
                  </a:lnTo>
                  <a:lnTo>
                    <a:pt x="76200" y="704850"/>
                  </a:lnTo>
                  <a:lnTo>
                    <a:pt x="76200" y="666750"/>
                  </a:lnTo>
                  <a:close/>
                </a:path>
                <a:path w="114300" h="1714500">
                  <a:moveTo>
                    <a:pt x="76200" y="742950"/>
                  </a:moveTo>
                  <a:lnTo>
                    <a:pt x="38100" y="742950"/>
                  </a:lnTo>
                  <a:lnTo>
                    <a:pt x="38100" y="781050"/>
                  </a:lnTo>
                  <a:lnTo>
                    <a:pt x="76200" y="781050"/>
                  </a:lnTo>
                  <a:lnTo>
                    <a:pt x="76200" y="742950"/>
                  </a:lnTo>
                  <a:close/>
                </a:path>
                <a:path w="114300" h="1714500">
                  <a:moveTo>
                    <a:pt x="76200" y="819150"/>
                  </a:moveTo>
                  <a:lnTo>
                    <a:pt x="38100" y="819150"/>
                  </a:lnTo>
                  <a:lnTo>
                    <a:pt x="38100" y="857250"/>
                  </a:lnTo>
                  <a:lnTo>
                    <a:pt x="76200" y="857250"/>
                  </a:lnTo>
                  <a:lnTo>
                    <a:pt x="76200" y="819150"/>
                  </a:lnTo>
                  <a:close/>
                </a:path>
                <a:path w="114300" h="1714500">
                  <a:moveTo>
                    <a:pt x="76200" y="895350"/>
                  </a:moveTo>
                  <a:lnTo>
                    <a:pt x="38100" y="895350"/>
                  </a:lnTo>
                  <a:lnTo>
                    <a:pt x="38100" y="933450"/>
                  </a:lnTo>
                  <a:lnTo>
                    <a:pt x="76200" y="933450"/>
                  </a:lnTo>
                  <a:lnTo>
                    <a:pt x="76200" y="895350"/>
                  </a:lnTo>
                  <a:close/>
                </a:path>
                <a:path w="114300" h="1714500">
                  <a:moveTo>
                    <a:pt x="76200" y="971550"/>
                  </a:moveTo>
                  <a:lnTo>
                    <a:pt x="38100" y="971550"/>
                  </a:lnTo>
                  <a:lnTo>
                    <a:pt x="38100" y="1009650"/>
                  </a:lnTo>
                  <a:lnTo>
                    <a:pt x="76200" y="1009650"/>
                  </a:lnTo>
                  <a:lnTo>
                    <a:pt x="76200" y="971550"/>
                  </a:lnTo>
                  <a:close/>
                </a:path>
                <a:path w="114300" h="1714500">
                  <a:moveTo>
                    <a:pt x="76200" y="1047750"/>
                  </a:moveTo>
                  <a:lnTo>
                    <a:pt x="38100" y="1047750"/>
                  </a:lnTo>
                  <a:lnTo>
                    <a:pt x="38100" y="1085850"/>
                  </a:lnTo>
                  <a:lnTo>
                    <a:pt x="76200" y="1085850"/>
                  </a:lnTo>
                  <a:lnTo>
                    <a:pt x="76200" y="1047750"/>
                  </a:lnTo>
                  <a:close/>
                </a:path>
                <a:path w="114300" h="1714500">
                  <a:moveTo>
                    <a:pt x="76200" y="1123950"/>
                  </a:moveTo>
                  <a:lnTo>
                    <a:pt x="38100" y="1123950"/>
                  </a:lnTo>
                  <a:lnTo>
                    <a:pt x="38100" y="1162050"/>
                  </a:lnTo>
                  <a:lnTo>
                    <a:pt x="76200" y="1162050"/>
                  </a:lnTo>
                  <a:lnTo>
                    <a:pt x="76200" y="1123950"/>
                  </a:lnTo>
                  <a:close/>
                </a:path>
                <a:path w="114300" h="1714500">
                  <a:moveTo>
                    <a:pt x="76200" y="1200150"/>
                  </a:moveTo>
                  <a:lnTo>
                    <a:pt x="38100" y="1200150"/>
                  </a:lnTo>
                  <a:lnTo>
                    <a:pt x="38100" y="1238250"/>
                  </a:lnTo>
                  <a:lnTo>
                    <a:pt x="76200" y="1238250"/>
                  </a:lnTo>
                  <a:lnTo>
                    <a:pt x="76200" y="1200150"/>
                  </a:lnTo>
                  <a:close/>
                </a:path>
                <a:path w="114300" h="1714500">
                  <a:moveTo>
                    <a:pt x="76200" y="1276350"/>
                  </a:moveTo>
                  <a:lnTo>
                    <a:pt x="38100" y="1276350"/>
                  </a:lnTo>
                  <a:lnTo>
                    <a:pt x="38101" y="1314450"/>
                  </a:lnTo>
                  <a:lnTo>
                    <a:pt x="76201" y="1314450"/>
                  </a:lnTo>
                  <a:lnTo>
                    <a:pt x="76200" y="1276350"/>
                  </a:lnTo>
                  <a:close/>
                </a:path>
                <a:path w="114300" h="1714500">
                  <a:moveTo>
                    <a:pt x="76201" y="1352550"/>
                  </a:moveTo>
                  <a:lnTo>
                    <a:pt x="38101" y="1352550"/>
                  </a:lnTo>
                  <a:lnTo>
                    <a:pt x="38101" y="1390650"/>
                  </a:lnTo>
                  <a:lnTo>
                    <a:pt x="76201" y="1390650"/>
                  </a:lnTo>
                  <a:lnTo>
                    <a:pt x="76201" y="1352550"/>
                  </a:lnTo>
                  <a:close/>
                </a:path>
                <a:path w="114300" h="1714500">
                  <a:moveTo>
                    <a:pt x="76201" y="1428750"/>
                  </a:moveTo>
                  <a:lnTo>
                    <a:pt x="38101" y="1428750"/>
                  </a:lnTo>
                  <a:lnTo>
                    <a:pt x="38101" y="1466850"/>
                  </a:lnTo>
                  <a:lnTo>
                    <a:pt x="76201" y="1466850"/>
                  </a:lnTo>
                  <a:lnTo>
                    <a:pt x="76201" y="1428750"/>
                  </a:lnTo>
                  <a:close/>
                </a:path>
                <a:path w="114300" h="1714500">
                  <a:moveTo>
                    <a:pt x="76201" y="1504950"/>
                  </a:moveTo>
                  <a:lnTo>
                    <a:pt x="38101" y="1504950"/>
                  </a:lnTo>
                  <a:lnTo>
                    <a:pt x="38101" y="1543050"/>
                  </a:lnTo>
                  <a:lnTo>
                    <a:pt x="76201" y="1543050"/>
                  </a:lnTo>
                  <a:lnTo>
                    <a:pt x="76201" y="1504950"/>
                  </a:lnTo>
                  <a:close/>
                </a:path>
                <a:path w="114300" h="1714500">
                  <a:moveTo>
                    <a:pt x="38101" y="1604045"/>
                  </a:moveTo>
                  <a:lnTo>
                    <a:pt x="34905" y="1604691"/>
                  </a:lnTo>
                  <a:lnTo>
                    <a:pt x="16740" y="1616938"/>
                  </a:lnTo>
                  <a:lnTo>
                    <a:pt x="4492" y="1635104"/>
                  </a:lnTo>
                  <a:lnTo>
                    <a:pt x="1" y="1657350"/>
                  </a:lnTo>
                  <a:lnTo>
                    <a:pt x="4492" y="1679595"/>
                  </a:lnTo>
                  <a:lnTo>
                    <a:pt x="16740" y="1697761"/>
                  </a:lnTo>
                  <a:lnTo>
                    <a:pt x="34905" y="1710008"/>
                  </a:lnTo>
                  <a:lnTo>
                    <a:pt x="57151" y="1714500"/>
                  </a:lnTo>
                  <a:lnTo>
                    <a:pt x="79396" y="1710008"/>
                  </a:lnTo>
                  <a:lnTo>
                    <a:pt x="97562" y="1697761"/>
                  </a:lnTo>
                  <a:lnTo>
                    <a:pt x="109810" y="1679595"/>
                  </a:lnTo>
                  <a:lnTo>
                    <a:pt x="114301" y="1657350"/>
                  </a:lnTo>
                  <a:lnTo>
                    <a:pt x="109809" y="1635104"/>
                  </a:lnTo>
                  <a:lnTo>
                    <a:pt x="99120" y="1619250"/>
                  </a:lnTo>
                  <a:lnTo>
                    <a:pt x="38101" y="1619250"/>
                  </a:lnTo>
                  <a:lnTo>
                    <a:pt x="38101" y="1604045"/>
                  </a:lnTo>
                  <a:close/>
                </a:path>
                <a:path w="114300" h="1714500">
                  <a:moveTo>
                    <a:pt x="57151" y="1600200"/>
                  </a:moveTo>
                  <a:lnTo>
                    <a:pt x="38101" y="1604045"/>
                  </a:lnTo>
                  <a:lnTo>
                    <a:pt x="38101" y="1619250"/>
                  </a:lnTo>
                  <a:lnTo>
                    <a:pt x="76201" y="1619250"/>
                  </a:lnTo>
                  <a:lnTo>
                    <a:pt x="76200" y="1604045"/>
                  </a:lnTo>
                  <a:lnTo>
                    <a:pt x="57151" y="1600200"/>
                  </a:lnTo>
                  <a:close/>
                </a:path>
                <a:path w="114300" h="1714500">
                  <a:moveTo>
                    <a:pt x="76201" y="1604046"/>
                  </a:moveTo>
                  <a:lnTo>
                    <a:pt x="76201" y="1619250"/>
                  </a:lnTo>
                  <a:lnTo>
                    <a:pt x="99120" y="1619250"/>
                  </a:lnTo>
                  <a:lnTo>
                    <a:pt x="97562" y="1616938"/>
                  </a:lnTo>
                  <a:lnTo>
                    <a:pt x="79396" y="1604691"/>
                  </a:lnTo>
                  <a:lnTo>
                    <a:pt x="76201" y="1604046"/>
                  </a:lnTo>
                  <a:close/>
                </a:path>
                <a:path w="114300" h="1714500">
                  <a:moveTo>
                    <a:pt x="76201" y="1600200"/>
                  </a:moveTo>
                  <a:lnTo>
                    <a:pt x="57151" y="1600200"/>
                  </a:lnTo>
                  <a:lnTo>
                    <a:pt x="76201" y="1604046"/>
                  </a:lnTo>
                  <a:lnTo>
                    <a:pt x="76201" y="1600200"/>
                  </a:lnTo>
                  <a:close/>
                </a:path>
                <a:path w="114300" h="1714500">
                  <a:moveTo>
                    <a:pt x="76201" y="1581150"/>
                  </a:moveTo>
                  <a:lnTo>
                    <a:pt x="38101" y="1581150"/>
                  </a:lnTo>
                  <a:lnTo>
                    <a:pt x="38101" y="1604045"/>
                  </a:lnTo>
                  <a:lnTo>
                    <a:pt x="57151" y="1600200"/>
                  </a:lnTo>
                  <a:lnTo>
                    <a:pt x="76201" y="1600200"/>
                  </a:lnTo>
                  <a:lnTo>
                    <a:pt x="76201" y="15811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9889" y="1936419"/>
              <a:ext cx="2554605" cy="4003040"/>
            </a:xfrm>
            <a:custGeom>
              <a:avLst/>
              <a:gdLst/>
              <a:ahLst/>
              <a:cxnLst/>
              <a:rect l="l" t="t" r="r" b="b"/>
              <a:pathLst>
                <a:path w="2554604" h="4003040">
                  <a:moveTo>
                    <a:pt x="38138" y="933450"/>
                  </a:moveTo>
                  <a:lnTo>
                    <a:pt x="36639" y="926045"/>
                  </a:lnTo>
                  <a:lnTo>
                    <a:pt x="32550" y="919988"/>
                  </a:lnTo>
                  <a:lnTo>
                    <a:pt x="26492" y="915898"/>
                  </a:lnTo>
                  <a:lnTo>
                    <a:pt x="19050" y="914400"/>
                  </a:lnTo>
                  <a:lnTo>
                    <a:pt x="11633" y="915898"/>
                  </a:lnTo>
                  <a:lnTo>
                    <a:pt x="5575" y="919988"/>
                  </a:lnTo>
                  <a:lnTo>
                    <a:pt x="1485" y="926045"/>
                  </a:lnTo>
                  <a:lnTo>
                    <a:pt x="0" y="933450"/>
                  </a:lnTo>
                  <a:lnTo>
                    <a:pt x="1485" y="940866"/>
                  </a:lnTo>
                  <a:lnTo>
                    <a:pt x="5575" y="946924"/>
                  </a:lnTo>
                  <a:lnTo>
                    <a:pt x="11633" y="951014"/>
                  </a:lnTo>
                  <a:lnTo>
                    <a:pt x="19088" y="952500"/>
                  </a:lnTo>
                  <a:lnTo>
                    <a:pt x="26492" y="951014"/>
                  </a:lnTo>
                  <a:lnTo>
                    <a:pt x="32550" y="946924"/>
                  </a:lnTo>
                  <a:lnTo>
                    <a:pt x="36639" y="940866"/>
                  </a:lnTo>
                  <a:lnTo>
                    <a:pt x="38138" y="933450"/>
                  </a:lnTo>
                  <a:close/>
                </a:path>
                <a:path w="2554604" h="4003040">
                  <a:moveTo>
                    <a:pt x="114363" y="933450"/>
                  </a:moveTo>
                  <a:lnTo>
                    <a:pt x="112877" y="926045"/>
                  </a:lnTo>
                  <a:lnTo>
                    <a:pt x="108788" y="919988"/>
                  </a:lnTo>
                  <a:lnTo>
                    <a:pt x="102730" y="915898"/>
                  </a:lnTo>
                  <a:lnTo>
                    <a:pt x="95288" y="914400"/>
                  </a:lnTo>
                  <a:lnTo>
                    <a:pt x="87871" y="915898"/>
                  </a:lnTo>
                  <a:lnTo>
                    <a:pt x="81813" y="919988"/>
                  </a:lnTo>
                  <a:lnTo>
                    <a:pt x="77724" y="926045"/>
                  </a:lnTo>
                  <a:lnTo>
                    <a:pt x="76238" y="933450"/>
                  </a:lnTo>
                  <a:lnTo>
                    <a:pt x="77724" y="940866"/>
                  </a:lnTo>
                  <a:lnTo>
                    <a:pt x="81813" y="946924"/>
                  </a:lnTo>
                  <a:lnTo>
                    <a:pt x="87871" y="951014"/>
                  </a:lnTo>
                  <a:lnTo>
                    <a:pt x="95313" y="952500"/>
                  </a:lnTo>
                  <a:lnTo>
                    <a:pt x="102730" y="951014"/>
                  </a:lnTo>
                  <a:lnTo>
                    <a:pt x="108788" y="946924"/>
                  </a:lnTo>
                  <a:lnTo>
                    <a:pt x="112877" y="940866"/>
                  </a:lnTo>
                  <a:lnTo>
                    <a:pt x="114363" y="933450"/>
                  </a:lnTo>
                  <a:close/>
                </a:path>
                <a:path w="2554604" h="4003040">
                  <a:moveTo>
                    <a:pt x="190601" y="933450"/>
                  </a:moveTo>
                  <a:lnTo>
                    <a:pt x="189115" y="926045"/>
                  </a:lnTo>
                  <a:lnTo>
                    <a:pt x="185026" y="919988"/>
                  </a:lnTo>
                  <a:lnTo>
                    <a:pt x="178968" y="915898"/>
                  </a:lnTo>
                  <a:lnTo>
                    <a:pt x="171513" y="914400"/>
                  </a:lnTo>
                  <a:lnTo>
                    <a:pt x="164109" y="915898"/>
                  </a:lnTo>
                  <a:lnTo>
                    <a:pt x="158051" y="919988"/>
                  </a:lnTo>
                  <a:lnTo>
                    <a:pt x="153962" y="926045"/>
                  </a:lnTo>
                  <a:lnTo>
                    <a:pt x="152463" y="933450"/>
                  </a:lnTo>
                  <a:lnTo>
                    <a:pt x="153962" y="940866"/>
                  </a:lnTo>
                  <a:lnTo>
                    <a:pt x="158051" y="946924"/>
                  </a:lnTo>
                  <a:lnTo>
                    <a:pt x="164109" y="951014"/>
                  </a:lnTo>
                  <a:lnTo>
                    <a:pt x="171551" y="952500"/>
                  </a:lnTo>
                  <a:lnTo>
                    <a:pt x="178968" y="951014"/>
                  </a:lnTo>
                  <a:lnTo>
                    <a:pt x="185026" y="946924"/>
                  </a:lnTo>
                  <a:lnTo>
                    <a:pt x="189115" y="940866"/>
                  </a:lnTo>
                  <a:lnTo>
                    <a:pt x="190601" y="933450"/>
                  </a:lnTo>
                  <a:close/>
                </a:path>
                <a:path w="2554604" h="4003040">
                  <a:moveTo>
                    <a:pt x="266839" y="933450"/>
                  </a:moveTo>
                  <a:lnTo>
                    <a:pt x="265353" y="926045"/>
                  </a:lnTo>
                  <a:lnTo>
                    <a:pt x="261264" y="919988"/>
                  </a:lnTo>
                  <a:lnTo>
                    <a:pt x="255206" y="915898"/>
                  </a:lnTo>
                  <a:lnTo>
                    <a:pt x="247751" y="914400"/>
                  </a:lnTo>
                  <a:lnTo>
                    <a:pt x="240347" y="915898"/>
                  </a:lnTo>
                  <a:lnTo>
                    <a:pt x="234289" y="919988"/>
                  </a:lnTo>
                  <a:lnTo>
                    <a:pt x="230200" y="926045"/>
                  </a:lnTo>
                  <a:lnTo>
                    <a:pt x="228701" y="933450"/>
                  </a:lnTo>
                  <a:lnTo>
                    <a:pt x="230200" y="940866"/>
                  </a:lnTo>
                  <a:lnTo>
                    <a:pt x="234289" y="946924"/>
                  </a:lnTo>
                  <a:lnTo>
                    <a:pt x="240347" y="951014"/>
                  </a:lnTo>
                  <a:lnTo>
                    <a:pt x="247789" y="952500"/>
                  </a:lnTo>
                  <a:lnTo>
                    <a:pt x="255206" y="951014"/>
                  </a:lnTo>
                  <a:lnTo>
                    <a:pt x="261264" y="946924"/>
                  </a:lnTo>
                  <a:lnTo>
                    <a:pt x="265353" y="940866"/>
                  </a:lnTo>
                  <a:lnTo>
                    <a:pt x="266839" y="933450"/>
                  </a:lnTo>
                  <a:close/>
                </a:path>
                <a:path w="2554604" h="4003040">
                  <a:moveTo>
                    <a:pt x="343077" y="933450"/>
                  </a:moveTo>
                  <a:lnTo>
                    <a:pt x="341591" y="926045"/>
                  </a:lnTo>
                  <a:lnTo>
                    <a:pt x="337502" y="919988"/>
                  </a:lnTo>
                  <a:lnTo>
                    <a:pt x="331444" y="915898"/>
                  </a:lnTo>
                  <a:lnTo>
                    <a:pt x="323989" y="914400"/>
                  </a:lnTo>
                  <a:lnTo>
                    <a:pt x="316585" y="915898"/>
                  </a:lnTo>
                  <a:lnTo>
                    <a:pt x="310527" y="919988"/>
                  </a:lnTo>
                  <a:lnTo>
                    <a:pt x="306438" y="926045"/>
                  </a:lnTo>
                  <a:lnTo>
                    <a:pt x="304939" y="933450"/>
                  </a:lnTo>
                  <a:lnTo>
                    <a:pt x="306438" y="940866"/>
                  </a:lnTo>
                  <a:lnTo>
                    <a:pt x="310527" y="946924"/>
                  </a:lnTo>
                  <a:lnTo>
                    <a:pt x="316585" y="951014"/>
                  </a:lnTo>
                  <a:lnTo>
                    <a:pt x="324027" y="952500"/>
                  </a:lnTo>
                  <a:lnTo>
                    <a:pt x="331444" y="951014"/>
                  </a:lnTo>
                  <a:lnTo>
                    <a:pt x="337502" y="946924"/>
                  </a:lnTo>
                  <a:lnTo>
                    <a:pt x="341591" y="940866"/>
                  </a:lnTo>
                  <a:lnTo>
                    <a:pt x="343077" y="933450"/>
                  </a:lnTo>
                  <a:close/>
                </a:path>
                <a:path w="2554604" h="4003040">
                  <a:moveTo>
                    <a:pt x="419315" y="933450"/>
                  </a:moveTo>
                  <a:lnTo>
                    <a:pt x="417830" y="926045"/>
                  </a:lnTo>
                  <a:lnTo>
                    <a:pt x="413740" y="919988"/>
                  </a:lnTo>
                  <a:lnTo>
                    <a:pt x="407682" y="915898"/>
                  </a:lnTo>
                  <a:lnTo>
                    <a:pt x="400227" y="914400"/>
                  </a:lnTo>
                  <a:lnTo>
                    <a:pt x="392823" y="915898"/>
                  </a:lnTo>
                  <a:lnTo>
                    <a:pt x="386765" y="919988"/>
                  </a:lnTo>
                  <a:lnTo>
                    <a:pt x="382676" y="926045"/>
                  </a:lnTo>
                  <a:lnTo>
                    <a:pt x="381177" y="933450"/>
                  </a:lnTo>
                  <a:lnTo>
                    <a:pt x="382676" y="940866"/>
                  </a:lnTo>
                  <a:lnTo>
                    <a:pt x="386765" y="946924"/>
                  </a:lnTo>
                  <a:lnTo>
                    <a:pt x="392823" y="951014"/>
                  </a:lnTo>
                  <a:lnTo>
                    <a:pt x="400265" y="952500"/>
                  </a:lnTo>
                  <a:lnTo>
                    <a:pt x="407682" y="951014"/>
                  </a:lnTo>
                  <a:lnTo>
                    <a:pt x="413740" y="946924"/>
                  </a:lnTo>
                  <a:lnTo>
                    <a:pt x="417830" y="940866"/>
                  </a:lnTo>
                  <a:lnTo>
                    <a:pt x="419315" y="933450"/>
                  </a:lnTo>
                  <a:close/>
                </a:path>
                <a:path w="2554604" h="4003040">
                  <a:moveTo>
                    <a:pt x="495554" y="933450"/>
                  </a:moveTo>
                  <a:lnTo>
                    <a:pt x="494068" y="926045"/>
                  </a:lnTo>
                  <a:lnTo>
                    <a:pt x="489978" y="919988"/>
                  </a:lnTo>
                  <a:lnTo>
                    <a:pt x="483920" y="915898"/>
                  </a:lnTo>
                  <a:lnTo>
                    <a:pt x="476465" y="914400"/>
                  </a:lnTo>
                  <a:lnTo>
                    <a:pt x="469061" y="915898"/>
                  </a:lnTo>
                  <a:lnTo>
                    <a:pt x="463003" y="919988"/>
                  </a:lnTo>
                  <a:lnTo>
                    <a:pt x="458914" y="926045"/>
                  </a:lnTo>
                  <a:lnTo>
                    <a:pt x="457415" y="933450"/>
                  </a:lnTo>
                  <a:lnTo>
                    <a:pt x="458914" y="940866"/>
                  </a:lnTo>
                  <a:lnTo>
                    <a:pt x="463003" y="946924"/>
                  </a:lnTo>
                  <a:lnTo>
                    <a:pt x="469061" y="951014"/>
                  </a:lnTo>
                  <a:lnTo>
                    <a:pt x="476504" y="952500"/>
                  </a:lnTo>
                  <a:lnTo>
                    <a:pt x="483920" y="951014"/>
                  </a:lnTo>
                  <a:lnTo>
                    <a:pt x="489978" y="946924"/>
                  </a:lnTo>
                  <a:lnTo>
                    <a:pt x="494068" y="940866"/>
                  </a:lnTo>
                  <a:lnTo>
                    <a:pt x="495554" y="933450"/>
                  </a:lnTo>
                  <a:close/>
                </a:path>
                <a:path w="2554604" h="4003040">
                  <a:moveTo>
                    <a:pt x="571792" y="933450"/>
                  </a:moveTo>
                  <a:lnTo>
                    <a:pt x="570306" y="926045"/>
                  </a:lnTo>
                  <a:lnTo>
                    <a:pt x="566216" y="919988"/>
                  </a:lnTo>
                  <a:lnTo>
                    <a:pt x="560158" y="915898"/>
                  </a:lnTo>
                  <a:lnTo>
                    <a:pt x="552704" y="914400"/>
                  </a:lnTo>
                  <a:lnTo>
                    <a:pt x="545299" y="915898"/>
                  </a:lnTo>
                  <a:lnTo>
                    <a:pt x="539242" y="919988"/>
                  </a:lnTo>
                  <a:lnTo>
                    <a:pt x="535152" y="926045"/>
                  </a:lnTo>
                  <a:lnTo>
                    <a:pt x="533654" y="933450"/>
                  </a:lnTo>
                  <a:lnTo>
                    <a:pt x="535152" y="940866"/>
                  </a:lnTo>
                  <a:lnTo>
                    <a:pt x="539242" y="946924"/>
                  </a:lnTo>
                  <a:lnTo>
                    <a:pt x="545299" y="951014"/>
                  </a:lnTo>
                  <a:lnTo>
                    <a:pt x="552742" y="952500"/>
                  </a:lnTo>
                  <a:lnTo>
                    <a:pt x="560158" y="951014"/>
                  </a:lnTo>
                  <a:lnTo>
                    <a:pt x="566216" y="946924"/>
                  </a:lnTo>
                  <a:lnTo>
                    <a:pt x="570306" y="940866"/>
                  </a:lnTo>
                  <a:lnTo>
                    <a:pt x="571792" y="933450"/>
                  </a:lnTo>
                  <a:close/>
                </a:path>
                <a:path w="2554604" h="4003040">
                  <a:moveTo>
                    <a:pt x="648030" y="933450"/>
                  </a:moveTo>
                  <a:lnTo>
                    <a:pt x="646544" y="926045"/>
                  </a:lnTo>
                  <a:lnTo>
                    <a:pt x="642454" y="919988"/>
                  </a:lnTo>
                  <a:lnTo>
                    <a:pt x="636397" y="915898"/>
                  </a:lnTo>
                  <a:lnTo>
                    <a:pt x="628942" y="914400"/>
                  </a:lnTo>
                  <a:lnTo>
                    <a:pt x="621538" y="915898"/>
                  </a:lnTo>
                  <a:lnTo>
                    <a:pt x="615480" y="919988"/>
                  </a:lnTo>
                  <a:lnTo>
                    <a:pt x="611390" y="926045"/>
                  </a:lnTo>
                  <a:lnTo>
                    <a:pt x="609892" y="933450"/>
                  </a:lnTo>
                  <a:lnTo>
                    <a:pt x="611390" y="940866"/>
                  </a:lnTo>
                  <a:lnTo>
                    <a:pt x="615480" y="946924"/>
                  </a:lnTo>
                  <a:lnTo>
                    <a:pt x="621538" y="951014"/>
                  </a:lnTo>
                  <a:lnTo>
                    <a:pt x="628980" y="952500"/>
                  </a:lnTo>
                  <a:lnTo>
                    <a:pt x="636397" y="951014"/>
                  </a:lnTo>
                  <a:lnTo>
                    <a:pt x="642454" y="946924"/>
                  </a:lnTo>
                  <a:lnTo>
                    <a:pt x="646544" y="940866"/>
                  </a:lnTo>
                  <a:lnTo>
                    <a:pt x="648030" y="933450"/>
                  </a:lnTo>
                  <a:close/>
                </a:path>
                <a:path w="2554604" h="4003040">
                  <a:moveTo>
                    <a:pt x="724268" y="933450"/>
                  </a:moveTo>
                  <a:lnTo>
                    <a:pt x="722782" y="926045"/>
                  </a:lnTo>
                  <a:lnTo>
                    <a:pt x="718693" y="919988"/>
                  </a:lnTo>
                  <a:lnTo>
                    <a:pt x="712635" y="915898"/>
                  </a:lnTo>
                  <a:lnTo>
                    <a:pt x="705180" y="914400"/>
                  </a:lnTo>
                  <a:lnTo>
                    <a:pt x="697776" y="915898"/>
                  </a:lnTo>
                  <a:lnTo>
                    <a:pt x="691718" y="919988"/>
                  </a:lnTo>
                  <a:lnTo>
                    <a:pt x="687628" y="926045"/>
                  </a:lnTo>
                  <a:lnTo>
                    <a:pt x="686130" y="933450"/>
                  </a:lnTo>
                  <a:lnTo>
                    <a:pt x="687628" y="940866"/>
                  </a:lnTo>
                  <a:lnTo>
                    <a:pt x="691718" y="946924"/>
                  </a:lnTo>
                  <a:lnTo>
                    <a:pt x="697776" y="951014"/>
                  </a:lnTo>
                  <a:lnTo>
                    <a:pt x="705218" y="952500"/>
                  </a:lnTo>
                  <a:lnTo>
                    <a:pt x="712635" y="951014"/>
                  </a:lnTo>
                  <a:lnTo>
                    <a:pt x="718693" y="946924"/>
                  </a:lnTo>
                  <a:lnTo>
                    <a:pt x="722782" y="940866"/>
                  </a:lnTo>
                  <a:lnTo>
                    <a:pt x="724268" y="933450"/>
                  </a:lnTo>
                  <a:close/>
                </a:path>
                <a:path w="2554604" h="4003040">
                  <a:moveTo>
                    <a:pt x="800506" y="933450"/>
                  </a:moveTo>
                  <a:lnTo>
                    <a:pt x="799020" y="926045"/>
                  </a:lnTo>
                  <a:lnTo>
                    <a:pt x="794931" y="919988"/>
                  </a:lnTo>
                  <a:lnTo>
                    <a:pt x="788873" y="915898"/>
                  </a:lnTo>
                  <a:lnTo>
                    <a:pt x="781418" y="914400"/>
                  </a:lnTo>
                  <a:lnTo>
                    <a:pt x="774014" y="915898"/>
                  </a:lnTo>
                  <a:lnTo>
                    <a:pt x="767956" y="919988"/>
                  </a:lnTo>
                  <a:lnTo>
                    <a:pt x="763866" y="926045"/>
                  </a:lnTo>
                  <a:lnTo>
                    <a:pt x="762368" y="933450"/>
                  </a:lnTo>
                  <a:lnTo>
                    <a:pt x="763866" y="940866"/>
                  </a:lnTo>
                  <a:lnTo>
                    <a:pt x="767956" y="946924"/>
                  </a:lnTo>
                  <a:lnTo>
                    <a:pt x="774014" y="951014"/>
                  </a:lnTo>
                  <a:lnTo>
                    <a:pt x="781456" y="952500"/>
                  </a:lnTo>
                  <a:lnTo>
                    <a:pt x="788873" y="951014"/>
                  </a:lnTo>
                  <a:lnTo>
                    <a:pt x="794931" y="946924"/>
                  </a:lnTo>
                  <a:lnTo>
                    <a:pt x="799020" y="940866"/>
                  </a:lnTo>
                  <a:lnTo>
                    <a:pt x="800506" y="933450"/>
                  </a:lnTo>
                  <a:close/>
                </a:path>
                <a:path w="2554604" h="4003040">
                  <a:moveTo>
                    <a:pt x="876744" y="933450"/>
                  </a:moveTo>
                  <a:lnTo>
                    <a:pt x="875258" y="926045"/>
                  </a:lnTo>
                  <a:lnTo>
                    <a:pt x="871169" y="919988"/>
                  </a:lnTo>
                  <a:lnTo>
                    <a:pt x="865111" y="915898"/>
                  </a:lnTo>
                  <a:lnTo>
                    <a:pt x="857656" y="914400"/>
                  </a:lnTo>
                  <a:lnTo>
                    <a:pt x="850252" y="915898"/>
                  </a:lnTo>
                  <a:lnTo>
                    <a:pt x="844194" y="919988"/>
                  </a:lnTo>
                  <a:lnTo>
                    <a:pt x="840105" y="926045"/>
                  </a:lnTo>
                  <a:lnTo>
                    <a:pt x="838606" y="933450"/>
                  </a:lnTo>
                  <a:lnTo>
                    <a:pt x="840105" y="940866"/>
                  </a:lnTo>
                  <a:lnTo>
                    <a:pt x="844194" y="946924"/>
                  </a:lnTo>
                  <a:lnTo>
                    <a:pt x="850252" y="951014"/>
                  </a:lnTo>
                  <a:lnTo>
                    <a:pt x="857694" y="952500"/>
                  </a:lnTo>
                  <a:lnTo>
                    <a:pt x="865111" y="951014"/>
                  </a:lnTo>
                  <a:lnTo>
                    <a:pt x="871169" y="946924"/>
                  </a:lnTo>
                  <a:lnTo>
                    <a:pt x="875258" y="940866"/>
                  </a:lnTo>
                  <a:lnTo>
                    <a:pt x="876744" y="933450"/>
                  </a:lnTo>
                  <a:close/>
                </a:path>
                <a:path w="2554604" h="4003040">
                  <a:moveTo>
                    <a:pt x="952982" y="933450"/>
                  </a:moveTo>
                  <a:lnTo>
                    <a:pt x="951496" y="926045"/>
                  </a:lnTo>
                  <a:lnTo>
                    <a:pt x="947407" y="919988"/>
                  </a:lnTo>
                  <a:lnTo>
                    <a:pt x="941349" y="915898"/>
                  </a:lnTo>
                  <a:lnTo>
                    <a:pt x="933894" y="914400"/>
                  </a:lnTo>
                  <a:lnTo>
                    <a:pt x="926490" y="915898"/>
                  </a:lnTo>
                  <a:lnTo>
                    <a:pt x="920432" y="919988"/>
                  </a:lnTo>
                  <a:lnTo>
                    <a:pt x="916343" y="926045"/>
                  </a:lnTo>
                  <a:lnTo>
                    <a:pt x="914844" y="933450"/>
                  </a:lnTo>
                  <a:lnTo>
                    <a:pt x="916343" y="940866"/>
                  </a:lnTo>
                  <a:lnTo>
                    <a:pt x="920432" y="946924"/>
                  </a:lnTo>
                  <a:lnTo>
                    <a:pt x="926490" y="951014"/>
                  </a:lnTo>
                  <a:lnTo>
                    <a:pt x="933932" y="952500"/>
                  </a:lnTo>
                  <a:lnTo>
                    <a:pt x="941349" y="951014"/>
                  </a:lnTo>
                  <a:lnTo>
                    <a:pt x="947407" y="946924"/>
                  </a:lnTo>
                  <a:lnTo>
                    <a:pt x="951496" y="940866"/>
                  </a:lnTo>
                  <a:lnTo>
                    <a:pt x="952982" y="933450"/>
                  </a:lnTo>
                  <a:close/>
                </a:path>
                <a:path w="2554604" h="4003040">
                  <a:moveTo>
                    <a:pt x="1029220" y="933450"/>
                  </a:moveTo>
                  <a:lnTo>
                    <a:pt x="1027734" y="926045"/>
                  </a:lnTo>
                  <a:lnTo>
                    <a:pt x="1023645" y="919988"/>
                  </a:lnTo>
                  <a:lnTo>
                    <a:pt x="1017587" y="915898"/>
                  </a:lnTo>
                  <a:lnTo>
                    <a:pt x="1010132" y="914400"/>
                  </a:lnTo>
                  <a:lnTo>
                    <a:pt x="1002728" y="915898"/>
                  </a:lnTo>
                  <a:lnTo>
                    <a:pt x="996670" y="919988"/>
                  </a:lnTo>
                  <a:lnTo>
                    <a:pt x="992581" y="926045"/>
                  </a:lnTo>
                  <a:lnTo>
                    <a:pt x="991082" y="933450"/>
                  </a:lnTo>
                  <a:lnTo>
                    <a:pt x="992581" y="940866"/>
                  </a:lnTo>
                  <a:lnTo>
                    <a:pt x="996670" y="946924"/>
                  </a:lnTo>
                  <a:lnTo>
                    <a:pt x="1002728" y="951014"/>
                  </a:lnTo>
                  <a:lnTo>
                    <a:pt x="1010170" y="952500"/>
                  </a:lnTo>
                  <a:lnTo>
                    <a:pt x="1017587" y="951014"/>
                  </a:lnTo>
                  <a:lnTo>
                    <a:pt x="1023645" y="946924"/>
                  </a:lnTo>
                  <a:lnTo>
                    <a:pt x="1027734" y="940866"/>
                  </a:lnTo>
                  <a:lnTo>
                    <a:pt x="1029220" y="933450"/>
                  </a:lnTo>
                  <a:close/>
                </a:path>
                <a:path w="2554604" h="4003040">
                  <a:moveTo>
                    <a:pt x="1105458" y="933450"/>
                  </a:moveTo>
                  <a:lnTo>
                    <a:pt x="1103972" y="926045"/>
                  </a:lnTo>
                  <a:lnTo>
                    <a:pt x="1099883" y="919988"/>
                  </a:lnTo>
                  <a:lnTo>
                    <a:pt x="1093825" y="915898"/>
                  </a:lnTo>
                  <a:lnTo>
                    <a:pt x="1086370" y="914400"/>
                  </a:lnTo>
                  <a:lnTo>
                    <a:pt x="1078966" y="915898"/>
                  </a:lnTo>
                  <a:lnTo>
                    <a:pt x="1072908" y="919988"/>
                  </a:lnTo>
                  <a:lnTo>
                    <a:pt x="1068819" y="926045"/>
                  </a:lnTo>
                  <a:lnTo>
                    <a:pt x="1067320" y="933450"/>
                  </a:lnTo>
                  <a:lnTo>
                    <a:pt x="1068819" y="940866"/>
                  </a:lnTo>
                  <a:lnTo>
                    <a:pt x="1072908" y="946924"/>
                  </a:lnTo>
                  <a:lnTo>
                    <a:pt x="1078966" y="951014"/>
                  </a:lnTo>
                  <a:lnTo>
                    <a:pt x="1086408" y="952500"/>
                  </a:lnTo>
                  <a:lnTo>
                    <a:pt x="1093825" y="951014"/>
                  </a:lnTo>
                  <a:lnTo>
                    <a:pt x="1099883" y="946924"/>
                  </a:lnTo>
                  <a:lnTo>
                    <a:pt x="1103972" y="940866"/>
                  </a:lnTo>
                  <a:lnTo>
                    <a:pt x="1105458" y="933450"/>
                  </a:lnTo>
                  <a:close/>
                </a:path>
                <a:path w="2554604" h="4003040">
                  <a:moveTo>
                    <a:pt x="1181760" y="3983431"/>
                  </a:moveTo>
                  <a:lnTo>
                    <a:pt x="1180261" y="3976014"/>
                  </a:lnTo>
                  <a:lnTo>
                    <a:pt x="1176172" y="3969969"/>
                  </a:lnTo>
                  <a:lnTo>
                    <a:pt x="1170114" y="3965879"/>
                  </a:lnTo>
                  <a:lnTo>
                    <a:pt x="1162710" y="3964381"/>
                  </a:lnTo>
                  <a:lnTo>
                    <a:pt x="1155293" y="3965879"/>
                  </a:lnTo>
                  <a:lnTo>
                    <a:pt x="1149235" y="3969969"/>
                  </a:lnTo>
                  <a:lnTo>
                    <a:pt x="1145146" y="3976014"/>
                  </a:lnTo>
                  <a:lnTo>
                    <a:pt x="1143660" y="3983469"/>
                  </a:lnTo>
                  <a:lnTo>
                    <a:pt x="1145146" y="3990886"/>
                  </a:lnTo>
                  <a:lnTo>
                    <a:pt x="1149235" y="3996944"/>
                  </a:lnTo>
                  <a:lnTo>
                    <a:pt x="1155293" y="4001020"/>
                  </a:lnTo>
                  <a:lnTo>
                    <a:pt x="1162710" y="4002519"/>
                  </a:lnTo>
                  <a:lnTo>
                    <a:pt x="1170114" y="4001020"/>
                  </a:lnTo>
                  <a:lnTo>
                    <a:pt x="1176172" y="3996944"/>
                  </a:lnTo>
                  <a:lnTo>
                    <a:pt x="1180261" y="3990886"/>
                  </a:lnTo>
                  <a:lnTo>
                    <a:pt x="1181760" y="3983431"/>
                  </a:lnTo>
                  <a:close/>
                </a:path>
                <a:path w="2554604" h="4003040">
                  <a:moveTo>
                    <a:pt x="1181760" y="3907193"/>
                  </a:moveTo>
                  <a:lnTo>
                    <a:pt x="1180261" y="3899776"/>
                  </a:lnTo>
                  <a:lnTo>
                    <a:pt x="1176172" y="3893731"/>
                  </a:lnTo>
                  <a:lnTo>
                    <a:pt x="1170114" y="3889641"/>
                  </a:lnTo>
                  <a:lnTo>
                    <a:pt x="1162710" y="3888143"/>
                  </a:lnTo>
                  <a:lnTo>
                    <a:pt x="1155293" y="3889641"/>
                  </a:lnTo>
                  <a:lnTo>
                    <a:pt x="1149235" y="3893731"/>
                  </a:lnTo>
                  <a:lnTo>
                    <a:pt x="1145146" y="3899776"/>
                  </a:lnTo>
                  <a:lnTo>
                    <a:pt x="1143660" y="3907231"/>
                  </a:lnTo>
                  <a:lnTo>
                    <a:pt x="1145146" y="3914648"/>
                  </a:lnTo>
                  <a:lnTo>
                    <a:pt x="1149235" y="3920706"/>
                  </a:lnTo>
                  <a:lnTo>
                    <a:pt x="1155293" y="3924782"/>
                  </a:lnTo>
                  <a:lnTo>
                    <a:pt x="1162710" y="3926281"/>
                  </a:lnTo>
                  <a:lnTo>
                    <a:pt x="1170114" y="3924782"/>
                  </a:lnTo>
                  <a:lnTo>
                    <a:pt x="1176172" y="3920706"/>
                  </a:lnTo>
                  <a:lnTo>
                    <a:pt x="1180261" y="3914648"/>
                  </a:lnTo>
                  <a:lnTo>
                    <a:pt x="1181760" y="3907193"/>
                  </a:lnTo>
                  <a:close/>
                </a:path>
                <a:path w="2554604" h="4003040">
                  <a:moveTo>
                    <a:pt x="1181760" y="3830955"/>
                  </a:moveTo>
                  <a:lnTo>
                    <a:pt x="1180261" y="3823538"/>
                  </a:lnTo>
                  <a:lnTo>
                    <a:pt x="1176172" y="3817493"/>
                  </a:lnTo>
                  <a:lnTo>
                    <a:pt x="1170114" y="3813403"/>
                  </a:lnTo>
                  <a:lnTo>
                    <a:pt x="1162710" y="3811905"/>
                  </a:lnTo>
                  <a:lnTo>
                    <a:pt x="1155293" y="3813403"/>
                  </a:lnTo>
                  <a:lnTo>
                    <a:pt x="1149235" y="3817493"/>
                  </a:lnTo>
                  <a:lnTo>
                    <a:pt x="1145146" y="3823538"/>
                  </a:lnTo>
                  <a:lnTo>
                    <a:pt x="1143660" y="3830993"/>
                  </a:lnTo>
                  <a:lnTo>
                    <a:pt x="1145146" y="3838410"/>
                  </a:lnTo>
                  <a:lnTo>
                    <a:pt x="1149235" y="3844467"/>
                  </a:lnTo>
                  <a:lnTo>
                    <a:pt x="1155293" y="3848544"/>
                  </a:lnTo>
                  <a:lnTo>
                    <a:pt x="1162710" y="3850043"/>
                  </a:lnTo>
                  <a:lnTo>
                    <a:pt x="1170114" y="3848544"/>
                  </a:lnTo>
                  <a:lnTo>
                    <a:pt x="1176172" y="3844467"/>
                  </a:lnTo>
                  <a:lnTo>
                    <a:pt x="1180261" y="3838410"/>
                  </a:lnTo>
                  <a:lnTo>
                    <a:pt x="1181760" y="3830955"/>
                  </a:lnTo>
                  <a:close/>
                </a:path>
                <a:path w="2554604" h="4003040">
                  <a:moveTo>
                    <a:pt x="1181760" y="3754717"/>
                  </a:moveTo>
                  <a:lnTo>
                    <a:pt x="1180261" y="3747300"/>
                  </a:lnTo>
                  <a:lnTo>
                    <a:pt x="1176172" y="3741255"/>
                  </a:lnTo>
                  <a:lnTo>
                    <a:pt x="1170114" y="3737165"/>
                  </a:lnTo>
                  <a:lnTo>
                    <a:pt x="1162710" y="3735667"/>
                  </a:lnTo>
                  <a:lnTo>
                    <a:pt x="1155293" y="3737165"/>
                  </a:lnTo>
                  <a:lnTo>
                    <a:pt x="1149235" y="3741255"/>
                  </a:lnTo>
                  <a:lnTo>
                    <a:pt x="1145146" y="3747300"/>
                  </a:lnTo>
                  <a:lnTo>
                    <a:pt x="1143660" y="3754755"/>
                  </a:lnTo>
                  <a:lnTo>
                    <a:pt x="1145146" y="3762171"/>
                  </a:lnTo>
                  <a:lnTo>
                    <a:pt x="1149235" y="3768229"/>
                  </a:lnTo>
                  <a:lnTo>
                    <a:pt x="1155293" y="3772306"/>
                  </a:lnTo>
                  <a:lnTo>
                    <a:pt x="1162710" y="3773805"/>
                  </a:lnTo>
                  <a:lnTo>
                    <a:pt x="1170114" y="3772306"/>
                  </a:lnTo>
                  <a:lnTo>
                    <a:pt x="1176172" y="3768229"/>
                  </a:lnTo>
                  <a:lnTo>
                    <a:pt x="1180261" y="3762171"/>
                  </a:lnTo>
                  <a:lnTo>
                    <a:pt x="1181760" y="3754717"/>
                  </a:lnTo>
                  <a:close/>
                </a:path>
                <a:path w="2554604" h="4003040">
                  <a:moveTo>
                    <a:pt x="1181760" y="3678478"/>
                  </a:moveTo>
                  <a:lnTo>
                    <a:pt x="1180261" y="3671062"/>
                  </a:lnTo>
                  <a:lnTo>
                    <a:pt x="1176172" y="3665016"/>
                  </a:lnTo>
                  <a:lnTo>
                    <a:pt x="1170114" y="3660927"/>
                  </a:lnTo>
                  <a:lnTo>
                    <a:pt x="1162710" y="3659428"/>
                  </a:lnTo>
                  <a:lnTo>
                    <a:pt x="1155293" y="3660927"/>
                  </a:lnTo>
                  <a:lnTo>
                    <a:pt x="1149235" y="3665016"/>
                  </a:lnTo>
                  <a:lnTo>
                    <a:pt x="1145146" y="3671062"/>
                  </a:lnTo>
                  <a:lnTo>
                    <a:pt x="1143660" y="3678517"/>
                  </a:lnTo>
                  <a:lnTo>
                    <a:pt x="1145146" y="3685933"/>
                  </a:lnTo>
                  <a:lnTo>
                    <a:pt x="1149235" y="3691991"/>
                  </a:lnTo>
                  <a:lnTo>
                    <a:pt x="1155293" y="3696068"/>
                  </a:lnTo>
                  <a:lnTo>
                    <a:pt x="1162710" y="3697567"/>
                  </a:lnTo>
                  <a:lnTo>
                    <a:pt x="1170114" y="3696068"/>
                  </a:lnTo>
                  <a:lnTo>
                    <a:pt x="1176172" y="3691991"/>
                  </a:lnTo>
                  <a:lnTo>
                    <a:pt x="1180261" y="3685933"/>
                  </a:lnTo>
                  <a:lnTo>
                    <a:pt x="1181760" y="3678478"/>
                  </a:lnTo>
                  <a:close/>
                </a:path>
                <a:path w="2554604" h="4003040">
                  <a:moveTo>
                    <a:pt x="1181760" y="3602240"/>
                  </a:moveTo>
                  <a:lnTo>
                    <a:pt x="1180261" y="3594824"/>
                  </a:lnTo>
                  <a:lnTo>
                    <a:pt x="1176172" y="3588778"/>
                  </a:lnTo>
                  <a:lnTo>
                    <a:pt x="1170114" y="3584689"/>
                  </a:lnTo>
                  <a:lnTo>
                    <a:pt x="1162710" y="3583190"/>
                  </a:lnTo>
                  <a:lnTo>
                    <a:pt x="1155293" y="3584689"/>
                  </a:lnTo>
                  <a:lnTo>
                    <a:pt x="1149235" y="3588778"/>
                  </a:lnTo>
                  <a:lnTo>
                    <a:pt x="1145146" y="3594824"/>
                  </a:lnTo>
                  <a:lnTo>
                    <a:pt x="1143660" y="3602278"/>
                  </a:lnTo>
                  <a:lnTo>
                    <a:pt x="1145146" y="3609695"/>
                  </a:lnTo>
                  <a:lnTo>
                    <a:pt x="1149235" y="3615753"/>
                  </a:lnTo>
                  <a:lnTo>
                    <a:pt x="1155293" y="3619830"/>
                  </a:lnTo>
                  <a:lnTo>
                    <a:pt x="1162710" y="3621328"/>
                  </a:lnTo>
                  <a:lnTo>
                    <a:pt x="1170114" y="3619830"/>
                  </a:lnTo>
                  <a:lnTo>
                    <a:pt x="1176172" y="3615753"/>
                  </a:lnTo>
                  <a:lnTo>
                    <a:pt x="1180261" y="3609695"/>
                  </a:lnTo>
                  <a:lnTo>
                    <a:pt x="1181760" y="3602240"/>
                  </a:lnTo>
                  <a:close/>
                </a:path>
                <a:path w="2554604" h="4003040">
                  <a:moveTo>
                    <a:pt x="1181760" y="3526002"/>
                  </a:moveTo>
                  <a:lnTo>
                    <a:pt x="1180261" y="3518585"/>
                  </a:lnTo>
                  <a:lnTo>
                    <a:pt x="1176172" y="3512540"/>
                  </a:lnTo>
                  <a:lnTo>
                    <a:pt x="1170114" y="3508451"/>
                  </a:lnTo>
                  <a:lnTo>
                    <a:pt x="1162710" y="3506952"/>
                  </a:lnTo>
                  <a:lnTo>
                    <a:pt x="1155293" y="3508451"/>
                  </a:lnTo>
                  <a:lnTo>
                    <a:pt x="1149235" y="3512540"/>
                  </a:lnTo>
                  <a:lnTo>
                    <a:pt x="1145146" y="3518585"/>
                  </a:lnTo>
                  <a:lnTo>
                    <a:pt x="1143660" y="3526040"/>
                  </a:lnTo>
                  <a:lnTo>
                    <a:pt x="1145146" y="3533457"/>
                  </a:lnTo>
                  <a:lnTo>
                    <a:pt x="1149235" y="3539515"/>
                  </a:lnTo>
                  <a:lnTo>
                    <a:pt x="1155293" y="3543592"/>
                  </a:lnTo>
                  <a:lnTo>
                    <a:pt x="1162710" y="3545090"/>
                  </a:lnTo>
                  <a:lnTo>
                    <a:pt x="1170114" y="3543592"/>
                  </a:lnTo>
                  <a:lnTo>
                    <a:pt x="1176172" y="3539515"/>
                  </a:lnTo>
                  <a:lnTo>
                    <a:pt x="1180261" y="3533457"/>
                  </a:lnTo>
                  <a:lnTo>
                    <a:pt x="1181760" y="3526002"/>
                  </a:lnTo>
                  <a:close/>
                </a:path>
                <a:path w="2554604" h="4003040">
                  <a:moveTo>
                    <a:pt x="1181760" y="3449764"/>
                  </a:moveTo>
                  <a:lnTo>
                    <a:pt x="1180261" y="3442347"/>
                  </a:lnTo>
                  <a:lnTo>
                    <a:pt x="1176172" y="3436302"/>
                  </a:lnTo>
                  <a:lnTo>
                    <a:pt x="1170114" y="3432213"/>
                  </a:lnTo>
                  <a:lnTo>
                    <a:pt x="1162710" y="3430714"/>
                  </a:lnTo>
                  <a:lnTo>
                    <a:pt x="1155293" y="3432213"/>
                  </a:lnTo>
                  <a:lnTo>
                    <a:pt x="1149235" y="3436302"/>
                  </a:lnTo>
                  <a:lnTo>
                    <a:pt x="1145146" y="3442347"/>
                  </a:lnTo>
                  <a:lnTo>
                    <a:pt x="1143660" y="3449802"/>
                  </a:lnTo>
                  <a:lnTo>
                    <a:pt x="1145146" y="3457219"/>
                  </a:lnTo>
                  <a:lnTo>
                    <a:pt x="1149235" y="3463277"/>
                  </a:lnTo>
                  <a:lnTo>
                    <a:pt x="1155293" y="3467354"/>
                  </a:lnTo>
                  <a:lnTo>
                    <a:pt x="1162710" y="3468852"/>
                  </a:lnTo>
                  <a:lnTo>
                    <a:pt x="1170114" y="3467354"/>
                  </a:lnTo>
                  <a:lnTo>
                    <a:pt x="1176172" y="3463277"/>
                  </a:lnTo>
                  <a:lnTo>
                    <a:pt x="1180261" y="3457219"/>
                  </a:lnTo>
                  <a:lnTo>
                    <a:pt x="1181760" y="3449764"/>
                  </a:lnTo>
                  <a:close/>
                </a:path>
                <a:path w="2554604" h="4003040">
                  <a:moveTo>
                    <a:pt x="1181760" y="3373526"/>
                  </a:moveTo>
                  <a:lnTo>
                    <a:pt x="1180261" y="3366109"/>
                  </a:lnTo>
                  <a:lnTo>
                    <a:pt x="1176172" y="3360064"/>
                  </a:lnTo>
                  <a:lnTo>
                    <a:pt x="1170114" y="3355975"/>
                  </a:lnTo>
                  <a:lnTo>
                    <a:pt x="1162710" y="3354476"/>
                  </a:lnTo>
                  <a:lnTo>
                    <a:pt x="1155293" y="3355975"/>
                  </a:lnTo>
                  <a:lnTo>
                    <a:pt x="1149235" y="3360064"/>
                  </a:lnTo>
                  <a:lnTo>
                    <a:pt x="1145146" y="3366109"/>
                  </a:lnTo>
                  <a:lnTo>
                    <a:pt x="1143660" y="3373564"/>
                  </a:lnTo>
                  <a:lnTo>
                    <a:pt x="1145146" y="3380981"/>
                  </a:lnTo>
                  <a:lnTo>
                    <a:pt x="1149235" y="3387039"/>
                  </a:lnTo>
                  <a:lnTo>
                    <a:pt x="1155293" y="3391116"/>
                  </a:lnTo>
                  <a:lnTo>
                    <a:pt x="1162710" y="3392614"/>
                  </a:lnTo>
                  <a:lnTo>
                    <a:pt x="1170114" y="3391116"/>
                  </a:lnTo>
                  <a:lnTo>
                    <a:pt x="1176172" y="3387039"/>
                  </a:lnTo>
                  <a:lnTo>
                    <a:pt x="1180261" y="3380981"/>
                  </a:lnTo>
                  <a:lnTo>
                    <a:pt x="1181760" y="3373526"/>
                  </a:lnTo>
                  <a:close/>
                </a:path>
                <a:path w="2554604" h="4003040">
                  <a:moveTo>
                    <a:pt x="1181760" y="3297288"/>
                  </a:moveTo>
                  <a:lnTo>
                    <a:pt x="1180261" y="3289871"/>
                  </a:lnTo>
                  <a:lnTo>
                    <a:pt x="1176172" y="3283826"/>
                  </a:lnTo>
                  <a:lnTo>
                    <a:pt x="1170114" y="3279737"/>
                  </a:lnTo>
                  <a:lnTo>
                    <a:pt x="1162710" y="3278238"/>
                  </a:lnTo>
                  <a:lnTo>
                    <a:pt x="1155293" y="3279737"/>
                  </a:lnTo>
                  <a:lnTo>
                    <a:pt x="1149235" y="3283826"/>
                  </a:lnTo>
                  <a:lnTo>
                    <a:pt x="1145146" y="3289871"/>
                  </a:lnTo>
                  <a:lnTo>
                    <a:pt x="1143660" y="3297326"/>
                  </a:lnTo>
                  <a:lnTo>
                    <a:pt x="1145146" y="3304743"/>
                  </a:lnTo>
                  <a:lnTo>
                    <a:pt x="1149235" y="3310801"/>
                  </a:lnTo>
                  <a:lnTo>
                    <a:pt x="1155293" y="3314877"/>
                  </a:lnTo>
                  <a:lnTo>
                    <a:pt x="1162710" y="3316376"/>
                  </a:lnTo>
                  <a:lnTo>
                    <a:pt x="1170114" y="3314877"/>
                  </a:lnTo>
                  <a:lnTo>
                    <a:pt x="1176172" y="3310801"/>
                  </a:lnTo>
                  <a:lnTo>
                    <a:pt x="1180261" y="3304743"/>
                  </a:lnTo>
                  <a:lnTo>
                    <a:pt x="1181760" y="3297288"/>
                  </a:lnTo>
                  <a:close/>
                </a:path>
                <a:path w="2554604" h="4003040">
                  <a:moveTo>
                    <a:pt x="1181760" y="3221050"/>
                  </a:moveTo>
                  <a:lnTo>
                    <a:pt x="1180261" y="3213633"/>
                  </a:lnTo>
                  <a:lnTo>
                    <a:pt x="1176172" y="3207588"/>
                  </a:lnTo>
                  <a:lnTo>
                    <a:pt x="1170114" y="3203498"/>
                  </a:lnTo>
                  <a:lnTo>
                    <a:pt x="1162710" y="3202000"/>
                  </a:lnTo>
                  <a:lnTo>
                    <a:pt x="1155293" y="3203498"/>
                  </a:lnTo>
                  <a:lnTo>
                    <a:pt x="1149235" y="3207588"/>
                  </a:lnTo>
                  <a:lnTo>
                    <a:pt x="1145146" y="3213633"/>
                  </a:lnTo>
                  <a:lnTo>
                    <a:pt x="1143660" y="3221088"/>
                  </a:lnTo>
                  <a:lnTo>
                    <a:pt x="1145146" y="3228505"/>
                  </a:lnTo>
                  <a:lnTo>
                    <a:pt x="1149235" y="3234563"/>
                  </a:lnTo>
                  <a:lnTo>
                    <a:pt x="1155293" y="3238639"/>
                  </a:lnTo>
                  <a:lnTo>
                    <a:pt x="1162710" y="3240138"/>
                  </a:lnTo>
                  <a:lnTo>
                    <a:pt x="1170114" y="3238639"/>
                  </a:lnTo>
                  <a:lnTo>
                    <a:pt x="1176172" y="3234563"/>
                  </a:lnTo>
                  <a:lnTo>
                    <a:pt x="1180261" y="3228505"/>
                  </a:lnTo>
                  <a:lnTo>
                    <a:pt x="1181760" y="3221050"/>
                  </a:lnTo>
                  <a:close/>
                </a:path>
                <a:path w="2554604" h="4003040">
                  <a:moveTo>
                    <a:pt x="1181760" y="3144812"/>
                  </a:moveTo>
                  <a:lnTo>
                    <a:pt x="1180261" y="3137395"/>
                  </a:lnTo>
                  <a:lnTo>
                    <a:pt x="1176172" y="3131350"/>
                  </a:lnTo>
                  <a:lnTo>
                    <a:pt x="1170114" y="3127260"/>
                  </a:lnTo>
                  <a:lnTo>
                    <a:pt x="1162710" y="3125762"/>
                  </a:lnTo>
                  <a:lnTo>
                    <a:pt x="1155293" y="3127260"/>
                  </a:lnTo>
                  <a:lnTo>
                    <a:pt x="1149235" y="3131350"/>
                  </a:lnTo>
                  <a:lnTo>
                    <a:pt x="1145146" y="3137395"/>
                  </a:lnTo>
                  <a:lnTo>
                    <a:pt x="1143660" y="3144850"/>
                  </a:lnTo>
                  <a:lnTo>
                    <a:pt x="1145146" y="3152267"/>
                  </a:lnTo>
                  <a:lnTo>
                    <a:pt x="1149235" y="3158325"/>
                  </a:lnTo>
                  <a:lnTo>
                    <a:pt x="1155293" y="3162401"/>
                  </a:lnTo>
                  <a:lnTo>
                    <a:pt x="1162710" y="3163900"/>
                  </a:lnTo>
                  <a:lnTo>
                    <a:pt x="1170114" y="3162401"/>
                  </a:lnTo>
                  <a:lnTo>
                    <a:pt x="1176172" y="3158325"/>
                  </a:lnTo>
                  <a:lnTo>
                    <a:pt x="1180261" y="3152267"/>
                  </a:lnTo>
                  <a:lnTo>
                    <a:pt x="1181760" y="3144812"/>
                  </a:lnTo>
                  <a:close/>
                </a:path>
                <a:path w="2554604" h="4003040">
                  <a:moveTo>
                    <a:pt x="1181760" y="3068574"/>
                  </a:moveTo>
                  <a:lnTo>
                    <a:pt x="1180261" y="3061170"/>
                  </a:lnTo>
                  <a:lnTo>
                    <a:pt x="1176172" y="3055112"/>
                  </a:lnTo>
                  <a:lnTo>
                    <a:pt x="1170114" y="3051022"/>
                  </a:lnTo>
                  <a:lnTo>
                    <a:pt x="1162710" y="3049524"/>
                  </a:lnTo>
                  <a:lnTo>
                    <a:pt x="1155293" y="3051022"/>
                  </a:lnTo>
                  <a:lnTo>
                    <a:pt x="1149235" y="3055112"/>
                  </a:lnTo>
                  <a:lnTo>
                    <a:pt x="1145146" y="3061170"/>
                  </a:lnTo>
                  <a:lnTo>
                    <a:pt x="1143660" y="3068612"/>
                  </a:lnTo>
                  <a:lnTo>
                    <a:pt x="1145146" y="3076029"/>
                  </a:lnTo>
                  <a:lnTo>
                    <a:pt x="1149235" y="3082086"/>
                  </a:lnTo>
                  <a:lnTo>
                    <a:pt x="1155293" y="3086163"/>
                  </a:lnTo>
                  <a:lnTo>
                    <a:pt x="1162710" y="3087662"/>
                  </a:lnTo>
                  <a:lnTo>
                    <a:pt x="1170114" y="3086163"/>
                  </a:lnTo>
                  <a:lnTo>
                    <a:pt x="1176172" y="3082086"/>
                  </a:lnTo>
                  <a:lnTo>
                    <a:pt x="1180261" y="3076029"/>
                  </a:lnTo>
                  <a:lnTo>
                    <a:pt x="1181760" y="3068574"/>
                  </a:lnTo>
                  <a:close/>
                </a:path>
                <a:path w="2554604" h="4003040">
                  <a:moveTo>
                    <a:pt x="1181760" y="2992336"/>
                  </a:moveTo>
                  <a:lnTo>
                    <a:pt x="1180261" y="2984931"/>
                  </a:lnTo>
                  <a:lnTo>
                    <a:pt x="1176172" y="2978874"/>
                  </a:lnTo>
                  <a:lnTo>
                    <a:pt x="1170114" y="2974784"/>
                  </a:lnTo>
                  <a:lnTo>
                    <a:pt x="1162710" y="2973286"/>
                  </a:lnTo>
                  <a:lnTo>
                    <a:pt x="1155293" y="2974784"/>
                  </a:lnTo>
                  <a:lnTo>
                    <a:pt x="1149235" y="2978874"/>
                  </a:lnTo>
                  <a:lnTo>
                    <a:pt x="1145146" y="2984931"/>
                  </a:lnTo>
                  <a:lnTo>
                    <a:pt x="1143660" y="2992374"/>
                  </a:lnTo>
                  <a:lnTo>
                    <a:pt x="1145146" y="2999790"/>
                  </a:lnTo>
                  <a:lnTo>
                    <a:pt x="1149235" y="3005848"/>
                  </a:lnTo>
                  <a:lnTo>
                    <a:pt x="1155293" y="3009938"/>
                  </a:lnTo>
                  <a:lnTo>
                    <a:pt x="1162710" y="3011424"/>
                  </a:lnTo>
                  <a:lnTo>
                    <a:pt x="1170114" y="3009938"/>
                  </a:lnTo>
                  <a:lnTo>
                    <a:pt x="1176172" y="3005848"/>
                  </a:lnTo>
                  <a:lnTo>
                    <a:pt x="1180261" y="2999790"/>
                  </a:lnTo>
                  <a:lnTo>
                    <a:pt x="1181760" y="2992336"/>
                  </a:lnTo>
                  <a:close/>
                </a:path>
                <a:path w="2554604" h="4003040">
                  <a:moveTo>
                    <a:pt x="1181760" y="2916097"/>
                  </a:moveTo>
                  <a:lnTo>
                    <a:pt x="1180261" y="2908693"/>
                  </a:lnTo>
                  <a:lnTo>
                    <a:pt x="1176172" y="2902635"/>
                  </a:lnTo>
                  <a:lnTo>
                    <a:pt x="1170114" y="2898546"/>
                  </a:lnTo>
                  <a:lnTo>
                    <a:pt x="1162710" y="2897047"/>
                  </a:lnTo>
                  <a:lnTo>
                    <a:pt x="1155293" y="2898546"/>
                  </a:lnTo>
                  <a:lnTo>
                    <a:pt x="1149235" y="2902635"/>
                  </a:lnTo>
                  <a:lnTo>
                    <a:pt x="1145146" y="2908693"/>
                  </a:lnTo>
                  <a:lnTo>
                    <a:pt x="1143660" y="2916136"/>
                  </a:lnTo>
                  <a:lnTo>
                    <a:pt x="1145146" y="2923552"/>
                  </a:lnTo>
                  <a:lnTo>
                    <a:pt x="1149235" y="2929610"/>
                  </a:lnTo>
                  <a:lnTo>
                    <a:pt x="1155293" y="2933700"/>
                  </a:lnTo>
                  <a:lnTo>
                    <a:pt x="1162710" y="2935186"/>
                  </a:lnTo>
                  <a:lnTo>
                    <a:pt x="1170114" y="2933700"/>
                  </a:lnTo>
                  <a:lnTo>
                    <a:pt x="1176172" y="2929610"/>
                  </a:lnTo>
                  <a:lnTo>
                    <a:pt x="1180261" y="2923552"/>
                  </a:lnTo>
                  <a:lnTo>
                    <a:pt x="1181760" y="2916097"/>
                  </a:lnTo>
                  <a:close/>
                </a:path>
                <a:path w="2554604" h="4003040">
                  <a:moveTo>
                    <a:pt x="1181760" y="2839859"/>
                  </a:moveTo>
                  <a:lnTo>
                    <a:pt x="1180261" y="2832455"/>
                  </a:lnTo>
                  <a:lnTo>
                    <a:pt x="1176172" y="2826397"/>
                  </a:lnTo>
                  <a:lnTo>
                    <a:pt x="1170114" y="2822308"/>
                  </a:lnTo>
                  <a:lnTo>
                    <a:pt x="1162710" y="2820809"/>
                  </a:lnTo>
                  <a:lnTo>
                    <a:pt x="1155293" y="2822308"/>
                  </a:lnTo>
                  <a:lnTo>
                    <a:pt x="1149235" y="2826397"/>
                  </a:lnTo>
                  <a:lnTo>
                    <a:pt x="1145146" y="2832455"/>
                  </a:lnTo>
                  <a:lnTo>
                    <a:pt x="1143660" y="2839897"/>
                  </a:lnTo>
                  <a:lnTo>
                    <a:pt x="1145146" y="2847314"/>
                  </a:lnTo>
                  <a:lnTo>
                    <a:pt x="1149235" y="2853372"/>
                  </a:lnTo>
                  <a:lnTo>
                    <a:pt x="1155293" y="2857462"/>
                  </a:lnTo>
                  <a:lnTo>
                    <a:pt x="1162710" y="2858947"/>
                  </a:lnTo>
                  <a:lnTo>
                    <a:pt x="1170114" y="2857462"/>
                  </a:lnTo>
                  <a:lnTo>
                    <a:pt x="1176172" y="2853372"/>
                  </a:lnTo>
                  <a:lnTo>
                    <a:pt x="1180261" y="2847314"/>
                  </a:lnTo>
                  <a:lnTo>
                    <a:pt x="1181760" y="2839859"/>
                  </a:lnTo>
                  <a:close/>
                </a:path>
                <a:path w="2554604" h="4003040">
                  <a:moveTo>
                    <a:pt x="1181760" y="2763621"/>
                  </a:moveTo>
                  <a:lnTo>
                    <a:pt x="1180261" y="2756217"/>
                  </a:lnTo>
                  <a:lnTo>
                    <a:pt x="1176172" y="2750159"/>
                  </a:lnTo>
                  <a:lnTo>
                    <a:pt x="1170114" y="2746070"/>
                  </a:lnTo>
                  <a:lnTo>
                    <a:pt x="1162710" y="2744571"/>
                  </a:lnTo>
                  <a:lnTo>
                    <a:pt x="1155293" y="2746070"/>
                  </a:lnTo>
                  <a:lnTo>
                    <a:pt x="1149235" y="2750159"/>
                  </a:lnTo>
                  <a:lnTo>
                    <a:pt x="1145146" y="2756217"/>
                  </a:lnTo>
                  <a:lnTo>
                    <a:pt x="1143660" y="2763659"/>
                  </a:lnTo>
                  <a:lnTo>
                    <a:pt x="1145146" y="2771076"/>
                  </a:lnTo>
                  <a:lnTo>
                    <a:pt x="1149235" y="2777134"/>
                  </a:lnTo>
                  <a:lnTo>
                    <a:pt x="1155293" y="2781223"/>
                  </a:lnTo>
                  <a:lnTo>
                    <a:pt x="1162710" y="2782709"/>
                  </a:lnTo>
                  <a:lnTo>
                    <a:pt x="1170114" y="2781223"/>
                  </a:lnTo>
                  <a:lnTo>
                    <a:pt x="1176172" y="2777134"/>
                  </a:lnTo>
                  <a:lnTo>
                    <a:pt x="1180261" y="2771076"/>
                  </a:lnTo>
                  <a:lnTo>
                    <a:pt x="1181760" y="2763621"/>
                  </a:lnTo>
                  <a:close/>
                </a:path>
                <a:path w="2554604" h="4003040">
                  <a:moveTo>
                    <a:pt x="1181760" y="2687383"/>
                  </a:moveTo>
                  <a:lnTo>
                    <a:pt x="1180261" y="2679979"/>
                  </a:lnTo>
                  <a:lnTo>
                    <a:pt x="1176172" y="2673921"/>
                  </a:lnTo>
                  <a:lnTo>
                    <a:pt x="1170114" y="2669832"/>
                  </a:lnTo>
                  <a:lnTo>
                    <a:pt x="1162710" y="2668333"/>
                  </a:lnTo>
                  <a:lnTo>
                    <a:pt x="1155293" y="2669832"/>
                  </a:lnTo>
                  <a:lnTo>
                    <a:pt x="1149235" y="2673921"/>
                  </a:lnTo>
                  <a:lnTo>
                    <a:pt x="1145146" y="2679979"/>
                  </a:lnTo>
                  <a:lnTo>
                    <a:pt x="1143660" y="2687421"/>
                  </a:lnTo>
                  <a:lnTo>
                    <a:pt x="1145146" y="2694838"/>
                  </a:lnTo>
                  <a:lnTo>
                    <a:pt x="1149235" y="2700896"/>
                  </a:lnTo>
                  <a:lnTo>
                    <a:pt x="1155293" y="2704985"/>
                  </a:lnTo>
                  <a:lnTo>
                    <a:pt x="1162710" y="2706471"/>
                  </a:lnTo>
                  <a:lnTo>
                    <a:pt x="1170114" y="2704985"/>
                  </a:lnTo>
                  <a:lnTo>
                    <a:pt x="1176172" y="2700896"/>
                  </a:lnTo>
                  <a:lnTo>
                    <a:pt x="1180261" y="2694838"/>
                  </a:lnTo>
                  <a:lnTo>
                    <a:pt x="1181760" y="2687383"/>
                  </a:lnTo>
                  <a:close/>
                </a:path>
                <a:path w="2554604" h="4003040">
                  <a:moveTo>
                    <a:pt x="1181760" y="2611145"/>
                  </a:moveTo>
                  <a:lnTo>
                    <a:pt x="1180261" y="2603741"/>
                  </a:lnTo>
                  <a:lnTo>
                    <a:pt x="1176172" y="2597683"/>
                  </a:lnTo>
                  <a:lnTo>
                    <a:pt x="1170114" y="2593594"/>
                  </a:lnTo>
                  <a:lnTo>
                    <a:pt x="1162710" y="2592095"/>
                  </a:lnTo>
                  <a:lnTo>
                    <a:pt x="1155293" y="2593594"/>
                  </a:lnTo>
                  <a:lnTo>
                    <a:pt x="1149235" y="2597683"/>
                  </a:lnTo>
                  <a:lnTo>
                    <a:pt x="1145146" y="2603741"/>
                  </a:lnTo>
                  <a:lnTo>
                    <a:pt x="1143660" y="2611183"/>
                  </a:lnTo>
                  <a:lnTo>
                    <a:pt x="1145146" y="2618600"/>
                  </a:lnTo>
                  <a:lnTo>
                    <a:pt x="1149235" y="2624658"/>
                  </a:lnTo>
                  <a:lnTo>
                    <a:pt x="1155293" y="2628747"/>
                  </a:lnTo>
                  <a:lnTo>
                    <a:pt x="1162710" y="2630233"/>
                  </a:lnTo>
                  <a:lnTo>
                    <a:pt x="1170114" y="2628747"/>
                  </a:lnTo>
                  <a:lnTo>
                    <a:pt x="1176172" y="2624658"/>
                  </a:lnTo>
                  <a:lnTo>
                    <a:pt x="1180261" y="2618600"/>
                  </a:lnTo>
                  <a:lnTo>
                    <a:pt x="1181760" y="2611145"/>
                  </a:lnTo>
                  <a:close/>
                </a:path>
                <a:path w="2554604" h="4003040">
                  <a:moveTo>
                    <a:pt x="1181760" y="2534907"/>
                  </a:moveTo>
                  <a:lnTo>
                    <a:pt x="1180261" y="2527503"/>
                  </a:lnTo>
                  <a:lnTo>
                    <a:pt x="1176172" y="2521445"/>
                  </a:lnTo>
                  <a:lnTo>
                    <a:pt x="1170114" y="2517356"/>
                  </a:lnTo>
                  <a:lnTo>
                    <a:pt x="1162710" y="2515857"/>
                  </a:lnTo>
                  <a:lnTo>
                    <a:pt x="1155293" y="2517356"/>
                  </a:lnTo>
                  <a:lnTo>
                    <a:pt x="1149235" y="2521445"/>
                  </a:lnTo>
                  <a:lnTo>
                    <a:pt x="1145146" y="2527503"/>
                  </a:lnTo>
                  <a:lnTo>
                    <a:pt x="1143660" y="2534945"/>
                  </a:lnTo>
                  <a:lnTo>
                    <a:pt x="1145146" y="2542362"/>
                  </a:lnTo>
                  <a:lnTo>
                    <a:pt x="1149235" y="2548420"/>
                  </a:lnTo>
                  <a:lnTo>
                    <a:pt x="1155293" y="2552509"/>
                  </a:lnTo>
                  <a:lnTo>
                    <a:pt x="1162710" y="2553995"/>
                  </a:lnTo>
                  <a:lnTo>
                    <a:pt x="1170114" y="2552509"/>
                  </a:lnTo>
                  <a:lnTo>
                    <a:pt x="1176172" y="2548420"/>
                  </a:lnTo>
                  <a:lnTo>
                    <a:pt x="1180261" y="2542362"/>
                  </a:lnTo>
                  <a:lnTo>
                    <a:pt x="1181760" y="2534907"/>
                  </a:lnTo>
                  <a:close/>
                </a:path>
                <a:path w="2554604" h="4003040">
                  <a:moveTo>
                    <a:pt x="1181760" y="2458669"/>
                  </a:moveTo>
                  <a:lnTo>
                    <a:pt x="1180261" y="2451265"/>
                  </a:lnTo>
                  <a:lnTo>
                    <a:pt x="1176172" y="2445207"/>
                  </a:lnTo>
                  <a:lnTo>
                    <a:pt x="1170114" y="2441117"/>
                  </a:lnTo>
                  <a:lnTo>
                    <a:pt x="1162710" y="2439619"/>
                  </a:lnTo>
                  <a:lnTo>
                    <a:pt x="1155293" y="2441117"/>
                  </a:lnTo>
                  <a:lnTo>
                    <a:pt x="1149235" y="2445207"/>
                  </a:lnTo>
                  <a:lnTo>
                    <a:pt x="1145146" y="2451265"/>
                  </a:lnTo>
                  <a:lnTo>
                    <a:pt x="1143660" y="2458707"/>
                  </a:lnTo>
                  <a:lnTo>
                    <a:pt x="1145146" y="2466124"/>
                  </a:lnTo>
                  <a:lnTo>
                    <a:pt x="1149235" y="2472182"/>
                  </a:lnTo>
                  <a:lnTo>
                    <a:pt x="1155293" y="2476271"/>
                  </a:lnTo>
                  <a:lnTo>
                    <a:pt x="1162710" y="2477757"/>
                  </a:lnTo>
                  <a:lnTo>
                    <a:pt x="1170114" y="2476271"/>
                  </a:lnTo>
                  <a:lnTo>
                    <a:pt x="1176172" y="2472182"/>
                  </a:lnTo>
                  <a:lnTo>
                    <a:pt x="1180261" y="2466124"/>
                  </a:lnTo>
                  <a:lnTo>
                    <a:pt x="1181760" y="2458669"/>
                  </a:lnTo>
                  <a:close/>
                </a:path>
                <a:path w="2554604" h="4003040">
                  <a:moveTo>
                    <a:pt x="1181760" y="2382431"/>
                  </a:moveTo>
                  <a:lnTo>
                    <a:pt x="1180261" y="2375027"/>
                  </a:lnTo>
                  <a:lnTo>
                    <a:pt x="1176172" y="2368969"/>
                  </a:lnTo>
                  <a:lnTo>
                    <a:pt x="1170114" y="2364879"/>
                  </a:lnTo>
                  <a:lnTo>
                    <a:pt x="1162710" y="2363381"/>
                  </a:lnTo>
                  <a:lnTo>
                    <a:pt x="1155293" y="2364879"/>
                  </a:lnTo>
                  <a:lnTo>
                    <a:pt x="1149235" y="2368969"/>
                  </a:lnTo>
                  <a:lnTo>
                    <a:pt x="1145146" y="2375027"/>
                  </a:lnTo>
                  <a:lnTo>
                    <a:pt x="1143660" y="2382469"/>
                  </a:lnTo>
                  <a:lnTo>
                    <a:pt x="1145146" y="2389886"/>
                  </a:lnTo>
                  <a:lnTo>
                    <a:pt x="1149235" y="2395944"/>
                  </a:lnTo>
                  <a:lnTo>
                    <a:pt x="1155293" y="2400033"/>
                  </a:lnTo>
                  <a:lnTo>
                    <a:pt x="1162710" y="2401519"/>
                  </a:lnTo>
                  <a:lnTo>
                    <a:pt x="1170114" y="2400033"/>
                  </a:lnTo>
                  <a:lnTo>
                    <a:pt x="1176172" y="2395944"/>
                  </a:lnTo>
                  <a:lnTo>
                    <a:pt x="1180261" y="2389886"/>
                  </a:lnTo>
                  <a:lnTo>
                    <a:pt x="1181760" y="2382431"/>
                  </a:lnTo>
                  <a:close/>
                </a:path>
                <a:path w="2554604" h="4003040">
                  <a:moveTo>
                    <a:pt x="1181760" y="2306193"/>
                  </a:moveTo>
                  <a:lnTo>
                    <a:pt x="1180261" y="2298789"/>
                  </a:lnTo>
                  <a:lnTo>
                    <a:pt x="1176172" y="2292731"/>
                  </a:lnTo>
                  <a:lnTo>
                    <a:pt x="1170114" y="2288641"/>
                  </a:lnTo>
                  <a:lnTo>
                    <a:pt x="1162710" y="2287143"/>
                  </a:lnTo>
                  <a:lnTo>
                    <a:pt x="1155293" y="2288641"/>
                  </a:lnTo>
                  <a:lnTo>
                    <a:pt x="1149235" y="2292731"/>
                  </a:lnTo>
                  <a:lnTo>
                    <a:pt x="1145146" y="2298789"/>
                  </a:lnTo>
                  <a:lnTo>
                    <a:pt x="1143660" y="2306231"/>
                  </a:lnTo>
                  <a:lnTo>
                    <a:pt x="1145146" y="2313648"/>
                  </a:lnTo>
                  <a:lnTo>
                    <a:pt x="1149235" y="2319705"/>
                  </a:lnTo>
                  <a:lnTo>
                    <a:pt x="1155293" y="2323795"/>
                  </a:lnTo>
                  <a:lnTo>
                    <a:pt x="1162710" y="2325281"/>
                  </a:lnTo>
                  <a:lnTo>
                    <a:pt x="1170114" y="2323795"/>
                  </a:lnTo>
                  <a:lnTo>
                    <a:pt x="1176172" y="2319705"/>
                  </a:lnTo>
                  <a:lnTo>
                    <a:pt x="1180261" y="2313648"/>
                  </a:lnTo>
                  <a:lnTo>
                    <a:pt x="1181760" y="2306193"/>
                  </a:lnTo>
                  <a:close/>
                </a:path>
                <a:path w="2554604" h="4003040">
                  <a:moveTo>
                    <a:pt x="1181760" y="2229955"/>
                  </a:moveTo>
                  <a:lnTo>
                    <a:pt x="1180261" y="2222550"/>
                  </a:lnTo>
                  <a:lnTo>
                    <a:pt x="1176172" y="2216493"/>
                  </a:lnTo>
                  <a:lnTo>
                    <a:pt x="1170114" y="2212403"/>
                  </a:lnTo>
                  <a:lnTo>
                    <a:pt x="1162710" y="2210905"/>
                  </a:lnTo>
                  <a:lnTo>
                    <a:pt x="1155293" y="2212403"/>
                  </a:lnTo>
                  <a:lnTo>
                    <a:pt x="1149235" y="2216493"/>
                  </a:lnTo>
                  <a:lnTo>
                    <a:pt x="1145146" y="2222550"/>
                  </a:lnTo>
                  <a:lnTo>
                    <a:pt x="1143660" y="2229993"/>
                  </a:lnTo>
                  <a:lnTo>
                    <a:pt x="1145146" y="2237409"/>
                  </a:lnTo>
                  <a:lnTo>
                    <a:pt x="1149235" y="2243467"/>
                  </a:lnTo>
                  <a:lnTo>
                    <a:pt x="1155293" y="2247557"/>
                  </a:lnTo>
                  <a:lnTo>
                    <a:pt x="1162710" y="2249043"/>
                  </a:lnTo>
                  <a:lnTo>
                    <a:pt x="1170114" y="2247557"/>
                  </a:lnTo>
                  <a:lnTo>
                    <a:pt x="1176172" y="2243467"/>
                  </a:lnTo>
                  <a:lnTo>
                    <a:pt x="1180261" y="2237409"/>
                  </a:lnTo>
                  <a:lnTo>
                    <a:pt x="1181760" y="2229955"/>
                  </a:lnTo>
                  <a:close/>
                </a:path>
                <a:path w="2554604" h="4003040">
                  <a:moveTo>
                    <a:pt x="1181760" y="2153716"/>
                  </a:moveTo>
                  <a:lnTo>
                    <a:pt x="1180261" y="2146312"/>
                  </a:lnTo>
                  <a:lnTo>
                    <a:pt x="1176172" y="2140254"/>
                  </a:lnTo>
                  <a:lnTo>
                    <a:pt x="1170114" y="2136165"/>
                  </a:lnTo>
                  <a:lnTo>
                    <a:pt x="1162710" y="2134666"/>
                  </a:lnTo>
                  <a:lnTo>
                    <a:pt x="1155293" y="2136165"/>
                  </a:lnTo>
                  <a:lnTo>
                    <a:pt x="1149235" y="2140254"/>
                  </a:lnTo>
                  <a:lnTo>
                    <a:pt x="1145146" y="2146312"/>
                  </a:lnTo>
                  <a:lnTo>
                    <a:pt x="1143660" y="2153755"/>
                  </a:lnTo>
                  <a:lnTo>
                    <a:pt x="1145146" y="2161171"/>
                  </a:lnTo>
                  <a:lnTo>
                    <a:pt x="1149235" y="2167229"/>
                  </a:lnTo>
                  <a:lnTo>
                    <a:pt x="1155293" y="2171319"/>
                  </a:lnTo>
                  <a:lnTo>
                    <a:pt x="1162710" y="2172805"/>
                  </a:lnTo>
                  <a:lnTo>
                    <a:pt x="1170114" y="2171319"/>
                  </a:lnTo>
                  <a:lnTo>
                    <a:pt x="1176172" y="2167229"/>
                  </a:lnTo>
                  <a:lnTo>
                    <a:pt x="1180261" y="2161171"/>
                  </a:lnTo>
                  <a:lnTo>
                    <a:pt x="1181760" y="2153716"/>
                  </a:lnTo>
                  <a:close/>
                </a:path>
                <a:path w="2554604" h="4003040">
                  <a:moveTo>
                    <a:pt x="1181760" y="2077478"/>
                  </a:moveTo>
                  <a:lnTo>
                    <a:pt x="1180261" y="2070074"/>
                  </a:lnTo>
                  <a:lnTo>
                    <a:pt x="1176172" y="2064016"/>
                  </a:lnTo>
                  <a:lnTo>
                    <a:pt x="1170114" y="2059927"/>
                  </a:lnTo>
                  <a:lnTo>
                    <a:pt x="1162710" y="2058428"/>
                  </a:lnTo>
                  <a:lnTo>
                    <a:pt x="1155293" y="2059927"/>
                  </a:lnTo>
                  <a:lnTo>
                    <a:pt x="1149235" y="2064016"/>
                  </a:lnTo>
                  <a:lnTo>
                    <a:pt x="1145146" y="2070074"/>
                  </a:lnTo>
                  <a:lnTo>
                    <a:pt x="1143660" y="2077516"/>
                  </a:lnTo>
                  <a:lnTo>
                    <a:pt x="1145146" y="2084933"/>
                  </a:lnTo>
                  <a:lnTo>
                    <a:pt x="1149235" y="2090991"/>
                  </a:lnTo>
                  <a:lnTo>
                    <a:pt x="1155293" y="2095080"/>
                  </a:lnTo>
                  <a:lnTo>
                    <a:pt x="1162710" y="2096566"/>
                  </a:lnTo>
                  <a:lnTo>
                    <a:pt x="1170114" y="2095080"/>
                  </a:lnTo>
                  <a:lnTo>
                    <a:pt x="1176172" y="2090991"/>
                  </a:lnTo>
                  <a:lnTo>
                    <a:pt x="1180261" y="2084933"/>
                  </a:lnTo>
                  <a:lnTo>
                    <a:pt x="1181760" y="2077478"/>
                  </a:lnTo>
                  <a:close/>
                </a:path>
                <a:path w="2554604" h="4003040">
                  <a:moveTo>
                    <a:pt x="1181760" y="2001240"/>
                  </a:moveTo>
                  <a:lnTo>
                    <a:pt x="1180261" y="1993836"/>
                  </a:lnTo>
                  <a:lnTo>
                    <a:pt x="1176172" y="1987778"/>
                  </a:lnTo>
                  <a:lnTo>
                    <a:pt x="1170114" y="1983689"/>
                  </a:lnTo>
                  <a:lnTo>
                    <a:pt x="1162710" y="1982190"/>
                  </a:lnTo>
                  <a:lnTo>
                    <a:pt x="1155293" y="1983689"/>
                  </a:lnTo>
                  <a:lnTo>
                    <a:pt x="1149235" y="1987778"/>
                  </a:lnTo>
                  <a:lnTo>
                    <a:pt x="1145146" y="1993836"/>
                  </a:lnTo>
                  <a:lnTo>
                    <a:pt x="1143660" y="2001278"/>
                  </a:lnTo>
                  <a:lnTo>
                    <a:pt x="1145146" y="2008695"/>
                  </a:lnTo>
                  <a:lnTo>
                    <a:pt x="1149235" y="2014753"/>
                  </a:lnTo>
                  <a:lnTo>
                    <a:pt x="1155293" y="2018842"/>
                  </a:lnTo>
                  <a:lnTo>
                    <a:pt x="1162710" y="2020328"/>
                  </a:lnTo>
                  <a:lnTo>
                    <a:pt x="1170114" y="2018842"/>
                  </a:lnTo>
                  <a:lnTo>
                    <a:pt x="1176172" y="2014753"/>
                  </a:lnTo>
                  <a:lnTo>
                    <a:pt x="1180261" y="2008695"/>
                  </a:lnTo>
                  <a:lnTo>
                    <a:pt x="1181760" y="2001240"/>
                  </a:lnTo>
                  <a:close/>
                </a:path>
                <a:path w="2554604" h="4003040">
                  <a:moveTo>
                    <a:pt x="1181760" y="1925002"/>
                  </a:moveTo>
                  <a:lnTo>
                    <a:pt x="1180261" y="1917598"/>
                  </a:lnTo>
                  <a:lnTo>
                    <a:pt x="1176172" y="1911540"/>
                  </a:lnTo>
                  <a:lnTo>
                    <a:pt x="1170114" y="1907451"/>
                  </a:lnTo>
                  <a:lnTo>
                    <a:pt x="1162710" y="1905952"/>
                  </a:lnTo>
                  <a:lnTo>
                    <a:pt x="1155293" y="1907451"/>
                  </a:lnTo>
                  <a:lnTo>
                    <a:pt x="1149235" y="1911540"/>
                  </a:lnTo>
                  <a:lnTo>
                    <a:pt x="1145146" y="1917598"/>
                  </a:lnTo>
                  <a:lnTo>
                    <a:pt x="1143660" y="1925040"/>
                  </a:lnTo>
                  <a:lnTo>
                    <a:pt x="1145146" y="1932457"/>
                  </a:lnTo>
                  <a:lnTo>
                    <a:pt x="1149235" y="1938515"/>
                  </a:lnTo>
                  <a:lnTo>
                    <a:pt x="1155293" y="1942604"/>
                  </a:lnTo>
                  <a:lnTo>
                    <a:pt x="1162710" y="1944090"/>
                  </a:lnTo>
                  <a:lnTo>
                    <a:pt x="1170114" y="1942604"/>
                  </a:lnTo>
                  <a:lnTo>
                    <a:pt x="1176172" y="1938515"/>
                  </a:lnTo>
                  <a:lnTo>
                    <a:pt x="1180261" y="1932457"/>
                  </a:lnTo>
                  <a:lnTo>
                    <a:pt x="1181760" y="1925002"/>
                  </a:lnTo>
                  <a:close/>
                </a:path>
                <a:path w="2554604" h="4003040">
                  <a:moveTo>
                    <a:pt x="1181760" y="1848764"/>
                  </a:moveTo>
                  <a:lnTo>
                    <a:pt x="1180261" y="1841360"/>
                  </a:lnTo>
                  <a:lnTo>
                    <a:pt x="1176172" y="1835302"/>
                  </a:lnTo>
                  <a:lnTo>
                    <a:pt x="1170114" y="1831213"/>
                  </a:lnTo>
                  <a:lnTo>
                    <a:pt x="1162710" y="1829714"/>
                  </a:lnTo>
                  <a:lnTo>
                    <a:pt x="1155293" y="1831213"/>
                  </a:lnTo>
                  <a:lnTo>
                    <a:pt x="1149235" y="1835302"/>
                  </a:lnTo>
                  <a:lnTo>
                    <a:pt x="1145146" y="1841360"/>
                  </a:lnTo>
                  <a:lnTo>
                    <a:pt x="1143660" y="1848802"/>
                  </a:lnTo>
                  <a:lnTo>
                    <a:pt x="1145146" y="1856219"/>
                  </a:lnTo>
                  <a:lnTo>
                    <a:pt x="1149235" y="1862277"/>
                  </a:lnTo>
                  <a:lnTo>
                    <a:pt x="1155293" y="1866366"/>
                  </a:lnTo>
                  <a:lnTo>
                    <a:pt x="1162710" y="1867852"/>
                  </a:lnTo>
                  <a:lnTo>
                    <a:pt x="1170114" y="1866366"/>
                  </a:lnTo>
                  <a:lnTo>
                    <a:pt x="1176172" y="1862277"/>
                  </a:lnTo>
                  <a:lnTo>
                    <a:pt x="1180261" y="1856219"/>
                  </a:lnTo>
                  <a:lnTo>
                    <a:pt x="1181760" y="1848764"/>
                  </a:lnTo>
                  <a:close/>
                </a:path>
                <a:path w="2554604" h="4003040">
                  <a:moveTo>
                    <a:pt x="1181760" y="1772526"/>
                  </a:moveTo>
                  <a:lnTo>
                    <a:pt x="1180261" y="1765122"/>
                  </a:lnTo>
                  <a:lnTo>
                    <a:pt x="1176172" y="1759064"/>
                  </a:lnTo>
                  <a:lnTo>
                    <a:pt x="1170114" y="1754974"/>
                  </a:lnTo>
                  <a:lnTo>
                    <a:pt x="1162710" y="1753476"/>
                  </a:lnTo>
                  <a:lnTo>
                    <a:pt x="1155293" y="1754974"/>
                  </a:lnTo>
                  <a:lnTo>
                    <a:pt x="1149235" y="1759064"/>
                  </a:lnTo>
                  <a:lnTo>
                    <a:pt x="1145146" y="1765122"/>
                  </a:lnTo>
                  <a:lnTo>
                    <a:pt x="1143660" y="1772564"/>
                  </a:lnTo>
                  <a:lnTo>
                    <a:pt x="1145146" y="1779981"/>
                  </a:lnTo>
                  <a:lnTo>
                    <a:pt x="1149235" y="1786039"/>
                  </a:lnTo>
                  <a:lnTo>
                    <a:pt x="1155293" y="1790128"/>
                  </a:lnTo>
                  <a:lnTo>
                    <a:pt x="1162710" y="1791614"/>
                  </a:lnTo>
                  <a:lnTo>
                    <a:pt x="1170114" y="1790128"/>
                  </a:lnTo>
                  <a:lnTo>
                    <a:pt x="1176172" y="1786039"/>
                  </a:lnTo>
                  <a:lnTo>
                    <a:pt x="1180261" y="1779981"/>
                  </a:lnTo>
                  <a:lnTo>
                    <a:pt x="1181760" y="1772526"/>
                  </a:lnTo>
                  <a:close/>
                </a:path>
                <a:path w="2554604" h="4003040">
                  <a:moveTo>
                    <a:pt x="1181760" y="1696288"/>
                  </a:moveTo>
                  <a:lnTo>
                    <a:pt x="1180261" y="1688884"/>
                  </a:lnTo>
                  <a:lnTo>
                    <a:pt x="1176172" y="1682826"/>
                  </a:lnTo>
                  <a:lnTo>
                    <a:pt x="1170114" y="1678736"/>
                  </a:lnTo>
                  <a:lnTo>
                    <a:pt x="1162710" y="1677238"/>
                  </a:lnTo>
                  <a:lnTo>
                    <a:pt x="1155293" y="1678736"/>
                  </a:lnTo>
                  <a:lnTo>
                    <a:pt x="1149235" y="1682826"/>
                  </a:lnTo>
                  <a:lnTo>
                    <a:pt x="1145146" y="1688884"/>
                  </a:lnTo>
                  <a:lnTo>
                    <a:pt x="1143660" y="1696326"/>
                  </a:lnTo>
                  <a:lnTo>
                    <a:pt x="1145146" y="1703743"/>
                  </a:lnTo>
                  <a:lnTo>
                    <a:pt x="1149235" y="1709801"/>
                  </a:lnTo>
                  <a:lnTo>
                    <a:pt x="1155293" y="1713890"/>
                  </a:lnTo>
                  <a:lnTo>
                    <a:pt x="1162710" y="1715376"/>
                  </a:lnTo>
                  <a:lnTo>
                    <a:pt x="1170114" y="1713890"/>
                  </a:lnTo>
                  <a:lnTo>
                    <a:pt x="1176172" y="1709801"/>
                  </a:lnTo>
                  <a:lnTo>
                    <a:pt x="1180261" y="1703743"/>
                  </a:lnTo>
                  <a:lnTo>
                    <a:pt x="1181760" y="1696288"/>
                  </a:lnTo>
                  <a:close/>
                </a:path>
                <a:path w="2554604" h="4003040">
                  <a:moveTo>
                    <a:pt x="1181760" y="1620050"/>
                  </a:moveTo>
                  <a:lnTo>
                    <a:pt x="1180261" y="1612646"/>
                  </a:lnTo>
                  <a:lnTo>
                    <a:pt x="1176172" y="1606588"/>
                  </a:lnTo>
                  <a:lnTo>
                    <a:pt x="1170114" y="1602498"/>
                  </a:lnTo>
                  <a:lnTo>
                    <a:pt x="1162710" y="1601000"/>
                  </a:lnTo>
                  <a:lnTo>
                    <a:pt x="1155293" y="1602498"/>
                  </a:lnTo>
                  <a:lnTo>
                    <a:pt x="1149235" y="1606588"/>
                  </a:lnTo>
                  <a:lnTo>
                    <a:pt x="1145146" y="1612646"/>
                  </a:lnTo>
                  <a:lnTo>
                    <a:pt x="1143660" y="1620100"/>
                  </a:lnTo>
                  <a:lnTo>
                    <a:pt x="1145146" y="1627505"/>
                  </a:lnTo>
                  <a:lnTo>
                    <a:pt x="1149235" y="1633562"/>
                  </a:lnTo>
                  <a:lnTo>
                    <a:pt x="1155293" y="1637652"/>
                  </a:lnTo>
                  <a:lnTo>
                    <a:pt x="1162710" y="1639150"/>
                  </a:lnTo>
                  <a:lnTo>
                    <a:pt x="1170114" y="1637652"/>
                  </a:lnTo>
                  <a:lnTo>
                    <a:pt x="1176172" y="1633562"/>
                  </a:lnTo>
                  <a:lnTo>
                    <a:pt x="1180261" y="1627505"/>
                  </a:lnTo>
                  <a:lnTo>
                    <a:pt x="1181760" y="1620050"/>
                  </a:lnTo>
                  <a:close/>
                </a:path>
                <a:path w="2554604" h="4003040">
                  <a:moveTo>
                    <a:pt x="1181760" y="1543812"/>
                  </a:moveTo>
                  <a:lnTo>
                    <a:pt x="1180261" y="1536407"/>
                  </a:lnTo>
                  <a:lnTo>
                    <a:pt x="1176172" y="1530350"/>
                  </a:lnTo>
                  <a:lnTo>
                    <a:pt x="1170114" y="1526260"/>
                  </a:lnTo>
                  <a:lnTo>
                    <a:pt x="1162710" y="1524762"/>
                  </a:lnTo>
                  <a:lnTo>
                    <a:pt x="1155293" y="1526260"/>
                  </a:lnTo>
                  <a:lnTo>
                    <a:pt x="1149235" y="1530350"/>
                  </a:lnTo>
                  <a:lnTo>
                    <a:pt x="1145146" y="1536407"/>
                  </a:lnTo>
                  <a:lnTo>
                    <a:pt x="1143660" y="1543850"/>
                  </a:lnTo>
                  <a:lnTo>
                    <a:pt x="1145146" y="1551266"/>
                  </a:lnTo>
                  <a:lnTo>
                    <a:pt x="1149235" y="1557324"/>
                  </a:lnTo>
                  <a:lnTo>
                    <a:pt x="1155293" y="1561414"/>
                  </a:lnTo>
                  <a:lnTo>
                    <a:pt x="1162710" y="1562900"/>
                  </a:lnTo>
                  <a:lnTo>
                    <a:pt x="1170114" y="1561414"/>
                  </a:lnTo>
                  <a:lnTo>
                    <a:pt x="1176172" y="1557324"/>
                  </a:lnTo>
                  <a:lnTo>
                    <a:pt x="1180261" y="1551266"/>
                  </a:lnTo>
                  <a:lnTo>
                    <a:pt x="1181760" y="1543812"/>
                  </a:lnTo>
                  <a:close/>
                </a:path>
                <a:path w="2554604" h="4003040">
                  <a:moveTo>
                    <a:pt x="1181760" y="1467573"/>
                  </a:moveTo>
                  <a:lnTo>
                    <a:pt x="1180261" y="1460169"/>
                  </a:lnTo>
                  <a:lnTo>
                    <a:pt x="1176172" y="1454111"/>
                  </a:lnTo>
                  <a:lnTo>
                    <a:pt x="1170114" y="1450022"/>
                  </a:lnTo>
                  <a:lnTo>
                    <a:pt x="1162710" y="1448523"/>
                  </a:lnTo>
                  <a:lnTo>
                    <a:pt x="1155293" y="1450022"/>
                  </a:lnTo>
                  <a:lnTo>
                    <a:pt x="1149235" y="1454111"/>
                  </a:lnTo>
                  <a:lnTo>
                    <a:pt x="1145146" y="1460169"/>
                  </a:lnTo>
                  <a:lnTo>
                    <a:pt x="1143660" y="1467612"/>
                  </a:lnTo>
                  <a:lnTo>
                    <a:pt x="1145146" y="1475028"/>
                  </a:lnTo>
                  <a:lnTo>
                    <a:pt x="1149235" y="1481086"/>
                  </a:lnTo>
                  <a:lnTo>
                    <a:pt x="1155293" y="1485176"/>
                  </a:lnTo>
                  <a:lnTo>
                    <a:pt x="1162710" y="1486662"/>
                  </a:lnTo>
                  <a:lnTo>
                    <a:pt x="1170114" y="1485176"/>
                  </a:lnTo>
                  <a:lnTo>
                    <a:pt x="1176172" y="1481086"/>
                  </a:lnTo>
                  <a:lnTo>
                    <a:pt x="1180261" y="1475028"/>
                  </a:lnTo>
                  <a:lnTo>
                    <a:pt x="1181760" y="1467573"/>
                  </a:lnTo>
                  <a:close/>
                </a:path>
                <a:path w="2554604" h="4003040">
                  <a:moveTo>
                    <a:pt x="1181760" y="1391335"/>
                  </a:moveTo>
                  <a:lnTo>
                    <a:pt x="1180261" y="1383931"/>
                  </a:lnTo>
                  <a:lnTo>
                    <a:pt x="1176172" y="1377873"/>
                  </a:lnTo>
                  <a:lnTo>
                    <a:pt x="1170114" y="1373784"/>
                  </a:lnTo>
                  <a:lnTo>
                    <a:pt x="1162710" y="1372285"/>
                  </a:lnTo>
                  <a:lnTo>
                    <a:pt x="1155293" y="1373784"/>
                  </a:lnTo>
                  <a:lnTo>
                    <a:pt x="1149235" y="1377873"/>
                  </a:lnTo>
                  <a:lnTo>
                    <a:pt x="1145146" y="1383931"/>
                  </a:lnTo>
                  <a:lnTo>
                    <a:pt x="1143660" y="1391373"/>
                  </a:lnTo>
                  <a:lnTo>
                    <a:pt x="1145146" y="1398790"/>
                  </a:lnTo>
                  <a:lnTo>
                    <a:pt x="1149235" y="1404848"/>
                  </a:lnTo>
                  <a:lnTo>
                    <a:pt x="1155293" y="1408938"/>
                  </a:lnTo>
                  <a:lnTo>
                    <a:pt x="1162710" y="1410423"/>
                  </a:lnTo>
                  <a:lnTo>
                    <a:pt x="1170114" y="1408938"/>
                  </a:lnTo>
                  <a:lnTo>
                    <a:pt x="1176172" y="1404848"/>
                  </a:lnTo>
                  <a:lnTo>
                    <a:pt x="1180261" y="1398790"/>
                  </a:lnTo>
                  <a:lnTo>
                    <a:pt x="1181760" y="1391335"/>
                  </a:lnTo>
                  <a:close/>
                </a:path>
                <a:path w="2554604" h="4003040">
                  <a:moveTo>
                    <a:pt x="1181760" y="1315097"/>
                  </a:moveTo>
                  <a:lnTo>
                    <a:pt x="1180261" y="1307693"/>
                  </a:lnTo>
                  <a:lnTo>
                    <a:pt x="1176172" y="1301635"/>
                  </a:lnTo>
                  <a:lnTo>
                    <a:pt x="1170114" y="1297546"/>
                  </a:lnTo>
                  <a:lnTo>
                    <a:pt x="1162710" y="1296047"/>
                  </a:lnTo>
                  <a:lnTo>
                    <a:pt x="1155293" y="1297546"/>
                  </a:lnTo>
                  <a:lnTo>
                    <a:pt x="1149235" y="1301635"/>
                  </a:lnTo>
                  <a:lnTo>
                    <a:pt x="1145146" y="1307693"/>
                  </a:lnTo>
                  <a:lnTo>
                    <a:pt x="1143660" y="1315135"/>
                  </a:lnTo>
                  <a:lnTo>
                    <a:pt x="1145146" y="1322552"/>
                  </a:lnTo>
                  <a:lnTo>
                    <a:pt x="1149235" y="1328610"/>
                  </a:lnTo>
                  <a:lnTo>
                    <a:pt x="1155293" y="1332699"/>
                  </a:lnTo>
                  <a:lnTo>
                    <a:pt x="1162710" y="1334185"/>
                  </a:lnTo>
                  <a:lnTo>
                    <a:pt x="1170114" y="1332699"/>
                  </a:lnTo>
                  <a:lnTo>
                    <a:pt x="1176172" y="1328610"/>
                  </a:lnTo>
                  <a:lnTo>
                    <a:pt x="1180261" y="1322552"/>
                  </a:lnTo>
                  <a:lnTo>
                    <a:pt x="1181760" y="1315097"/>
                  </a:lnTo>
                  <a:close/>
                </a:path>
                <a:path w="2554604" h="4003040">
                  <a:moveTo>
                    <a:pt x="1181760" y="1238859"/>
                  </a:moveTo>
                  <a:lnTo>
                    <a:pt x="1180261" y="1231455"/>
                  </a:lnTo>
                  <a:lnTo>
                    <a:pt x="1176172" y="1225397"/>
                  </a:lnTo>
                  <a:lnTo>
                    <a:pt x="1170114" y="1221308"/>
                  </a:lnTo>
                  <a:lnTo>
                    <a:pt x="1162710" y="1219809"/>
                  </a:lnTo>
                  <a:lnTo>
                    <a:pt x="1155293" y="1221308"/>
                  </a:lnTo>
                  <a:lnTo>
                    <a:pt x="1149235" y="1225397"/>
                  </a:lnTo>
                  <a:lnTo>
                    <a:pt x="1145146" y="1231455"/>
                  </a:lnTo>
                  <a:lnTo>
                    <a:pt x="1143660" y="1238897"/>
                  </a:lnTo>
                  <a:lnTo>
                    <a:pt x="1145146" y="1246314"/>
                  </a:lnTo>
                  <a:lnTo>
                    <a:pt x="1149235" y="1252372"/>
                  </a:lnTo>
                  <a:lnTo>
                    <a:pt x="1155293" y="1256461"/>
                  </a:lnTo>
                  <a:lnTo>
                    <a:pt x="1162710" y="1257947"/>
                  </a:lnTo>
                  <a:lnTo>
                    <a:pt x="1170114" y="1256461"/>
                  </a:lnTo>
                  <a:lnTo>
                    <a:pt x="1176172" y="1252372"/>
                  </a:lnTo>
                  <a:lnTo>
                    <a:pt x="1180261" y="1246314"/>
                  </a:lnTo>
                  <a:lnTo>
                    <a:pt x="1181760" y="1238859"/>
                  </a:lnTo>
                  <a:close/>
                </a:path>
                <a:path w="2554604" h="4003040">
                  <a:moveTo>
                    <a:pt x="1181760" y="1162621"/>
                  </a:moveTo>
                  <a:lnTo>
                    <a:pt x="1180261" y="1155217"/>
                  </a:lnTo>
                  <a:lnTo>
                    <a:pt x="1176172" y="1149159"/>
                  </a:lnTo>
                  <a:lnTo>
                    <a:pt x="1170114" y="1145070"/>
                  </a:lnTo>
                  <a:lnTo>
                    <a:pt x="1162710" y="1143571"/>
                  </a:lnTo>
                  <a:lnTo>
                    <a:pt x="1155293" y="1145070"/>
                  </a:lnTo>
                  <a:lnTo>
                    <a:pt x="1149235" y="1149159"/>
                  </a:lnTo>
                  <a:lnTo>
                    <a:pt x="1145146" y="1155217"/>
                  </a:lnTo>
                  <a:lnTo>
                    <a:pt x="1143660" y="1162659"/>
                  </a:lnTo>
                  <a:lnTo>
                    <a:pt x="1145146" y="1170076"/>
                  </a:lnTo>
                  <a:lnTo>
                    <a:pt x="1149235" y="1176134"/>
                  </a:lnTo>
                  <a:lnTo>
                    <a:pt x="1155293" y="1180223"/>
                  </a:lnTo>
                  <a:lnTo>
                    <a:pt x="1162710" y="1181709"/>
                  </a:lnTo>
                  <a:lnTo>
                    <a:pt x="1170114" y="1180223"/>
                  </a:lnTo>
                  <a:lnTo>
                    <a:pt x="1176172" y="1176134"/>
                  </a:lnTo>
                  <a:lnTo>
                    <a:pt x="1180261" y="1170076"/>
                  </a:lnTo>
                  <a:lnTo>
                    <a:pt x="1181760" y="1162621"/>
                  </a:lnTo>
                  <a:close/>
                </a:path>
                <a:path w="2554604" h="4003040">
                  <a:moveTo>
                    <a:pt x="1181760" y="1086383"/>
                  </a:moveTo>
                  <a:lnTo>
                    <a:pt x="1180261" y="1078979"/>
                  </a:lnTo>
                  <a:lnTo>
                    <a:pt x="1176172" y="1072921"/>
                  </a:lnTo>
                  <a:lnTo>
                    <a:pt x="1170114" y="1068832"/>
                  </a:lnTo>
                  <a:lnTo>
                    <a:pt x="1162710" y="1067333"/>
                  </a:lnTo>
                  <a:lnTo>
                    <a:pt x="1155293" y="1068832"/>
                  </a:lnTo>
                  <a:lnTo>
                    <a:pt x="1149235" y="1072921"/>
                  </a:lnTo>
                  <a:lnTo>
                    <a:pt x="1145146" y="1078979"/>
                  </a:lnTo>
                  <a:lnTo>
                    <a:pt x="1143660" y="1086421"/>
                  </a:lnTo>
                  <a:lnTo>
                    <a:pt x="1145146" y="1093838"/>
                  </a:lnTo>
                  <a:lnTo>
                    <a:pt x="1149235" y="1099896"/>
                  </a:lnTo>
                  <a:lnTo>
                    <a:pt x="1155293" y="1103985"/>
                  </a:lnTo>
                  <a:lnTo>
                    <a:pt x="1162710" y="1105471"/>
                  </a:lnTo>
                  <a:lnTo>
                    <a:pt x="1170114" y="1103985"/>
                  </a:lnTo>
                  <a:lnTo>
                    <a:pt x="1176172" y="1099896"/>
                  </a:lnTo>
                  <a:lnTo>
                    <a:pt x="1180261" y="1093838"/>
                  </a:lnTo>
                  <a:lnTo>
                    <a:pt x="1181760" y="1086383"/>
                  </a:lnTo>
                  <a:close/>
                </a:path>
                <a:path w="2554604" h="4003040">
                  <a:moveTo>
                    <a:pt x="1181760" y="1010145"/>
                  </a:moveTo>
                  <a:lnTo>
                    <a:pt x="1180261" y="1002741"/>
                  </a:lnTo>
                  <a:lnTo>
                    <a:pt x="1176172" y="996683"/>
                  </a:lnTo>
                  <a:lnTo>
                    <a:pt x="1170114" y="992593"/>
                  </a:lnTo>
                  <a:lnTo>
                    <a:pt x="1162710" y="991095"/>
                  </a:lnTo>
                  <a:lnTo>
                    <a:pt x="1155293" y="992593"/>
                  </a:lnTo>
                  <a:lnTo>
                    <a:pt x="1149235" y="996683"/>
                  </a:lnTo>
                  <a:lnTo>
                    <a:pt x="1145146" y="1002741"/>
                  </a:lnTo>
                  <a:lnTo>
                    <a:pt x="1143660" y="1010183"/>
                  </a:lnTo>
                  <a:lnTo>
                    <a:pt x="1145146" y="1017600"/>
                  </a:lnTo>
                  <a:lnTo>
                    <a:pt x="1149235" y="1023658"/>
                  </a:lnTo>
                  <a:lnTo>
                    <a:pt x="1155293" y="1027747"/>
                  </a:lnTo>
                  <a:lnTo>
                    <a:pt x="1162710" y="1029233"/>
                  </a:lnTo>
                  <a:lnTo>
                    <a:pt x="1170114" y="1027747"/>
                  </a:lnTo>
                  <a:lnTo>
                    <a:pt x="1176172" y="1023658"/>
                  </a:lnTo>
                  <a:lnTo>
                    <a:pt x="1180261" y="1017600"/>
                  </a:lnTo>
                  <a:lnTo>
                    <a:pt x="1181760" y="1010145"/>
                  </a:lnTo>
                  <a:close/>
                </a:path>
                <a:path w="2554604" h="4003040">
                  <a:moveTo>
                    <a:pt x="1181760" y="933907"/>
                  </a:moveTo>
                  <a:lnTo>
                    <a:pt x="1181671" y="933526"/>
                  </a:lnTo>
                  <a:lnTo>
                    <a:pt x="1180211" y="926045"/>
                  </a:lnTo>
                  <a:lnTo>
                    <a:pt x="1176121" y="919988"/>
                  </a:lnTo>
                  <a:lnTo>
                    <a:pt x="1170063" y="915898"/>
                  </a:lnTo>
                  <a:lnTo>
                    <a:pt x="1162608" y="914400"/>
                  </a:lnTo>
                  <a:lnTo>
                    <a:pt x="1155204" y="915898"/>
                  </a:lnTo>
                  <a:lnTo>
                    <a:pt x="1149146" y="919988"/>
                  </a:lnTo>
                  <a:lnTo>
                    <a:pt x="1145057" y="926045"/>
                  </a:lnTo>
                  <a:lnTo>
                    <a:pt x="1143558" y="933450"/>
                  </a:lnTo>
                  <a:lnTo>
                    <a:pt x="1143838" y="934834"/>
                  </a:lnTo>
                  <a:lnTo>
                    <a:pt x="1145146" y="941362"/>
                  </a:lnTo>
                  <a:lnTo>
                    <a:pt x="1149235" y="947420"/>
                  </a:lnTo>
                  <a:lnTo>
                    <a:pt x="1155293" y="951509"/>
                  </a:lnTo>
                  <a:lnTo>
                    <a:pt x="1162710" y="952995"/>
                  </a:lnTo>
                  <a:lnTo>
                    <a:pt x="1170114" y="951509"/>
                  </a:lnTo>
                  <a:lnTo>
                    <a:pt x="1176172" y="947420"/>
                  </a:lnTo>
                  <a:lnTo>
                    <a:pt x="1180261" y="941362"/>
                  </a:lnTo>
                  <a:lnTo>
                    <a:pt x="1181760" y="933907"/>
                  </a:lnTo>
                  <a:close/>
                </a:path>
                <a:path w="2554604" h="4003040">
                  <a:moveTo>
                    <a:pt x="1181760" y="857669"/>
                  </a:moveTo>
                  <a:lnTo>
                    <a:pt x="1180261" y="850265"/>
                  </a:lnTo>
                  <a:lnTo>
                    <a:pt x="1176172" y="844207"/>
                  </a:lnTo>
                  <a:lnTo>
                    <a:pt x="1170114" y="840117"/>
                  </a:lnTo>
                  <a:lnTo>
                    <a:pt x="1162710" y="838619"/>
                  </a:lnTo>
                  <a:lnTo>
                    <a:pt x="1155293" y="840117"/>
                  </a:lnTo>
                  <a:lnTo>
                    <a:pt x="1149235" y="844207"/>
                  </a:lnTo>
                  <a:lnTo>
                    <a:pt x="1145146" y="850265"/>
                  </a:lnTo>
                  <a:lnTo>
                    <a:pt x="1143660" y="857707"/>
                  </a:lnTo>
                  <a:lnTo>
                    <a:pt x="1145146" y="865124"/>
                  </a:lnTo>
                  <a:lnTo>
                    <a:pt x="1149235" y="871181"/>
                  </a:lnTo>
                  <a:lnTo>
                    <a:pt x="1155293" y="875271"/>
                  </a:lnTo>
                  <a:lnTo>
                    <a:pt x="1162710" y="876757"/>
                  </a:lnTo>
                  <a:lnTo>
                    <a:pt x="1170114" y="875271"/>
                  </a:lnTo>
                  <a:lnTo>
                    <a:pt x="1176172" y="871181"/>
                  </a:lnTo>
                  <a:lnTo>
                    <a:pt x="1180261" y="865124"/>
                  </a:lnTo>
                  <a:lnTo>
                    <a:pt x="1181760" y="857669"/>
                  </a:lnTo>
                  <a:close/>
                </a:path>
                <a:path w="2554604" h="4003040">
                  <a:moveTo>
                    <a:pt x="1181760" y="781431"/>
                  </a:moveTo>
                  <a:lnTo>
                    <a:pt x="1180261" y="774026"/>
                  </a:lnTo>
                  <a:lnTo>
                    <a:pt x="1176172" y="767969"/>
                  </a:lnTo>
                  <a:lnTo>
                    <a:pt x="1170114" y="763879"/>
                  </a:lnTo>
                  <a:lnTo>
                    <a:pt x="1162710" y="762381"/>
                  </a:lnTo>
                  <a:lnTo>
                    <a:pt x="1155293" y="763879"/>
                  </a:lnTo>
                  <a:lnTo>
                    <a:pt x="1149235" y="767969"/>
                  </a:lnTo>
                  <a:lnTo>
                    <a:pt x="1145146" y="774026"/>
                  </a:lnTo>
                  <a:lnTo>
                    <a:pt x="1143660" y="781469"/>
                  </a:lnTo>
                  <a:lnTo>
                    <a:pt x="1145146" y="788885"/>
                  </a:lnTo>
                  <a:lnTo>
                    <a:pt x="1149235" y="794943"/>
                  </a:lnTo>
                  <a:lnTo>
                    <a:pt x="1155293" y="799033"/>
                  </a:lnTo>
                  <a:lnTo>
                    <a:pt x="1162710" y="800519"/>
                  </a:lnTo>
                  <a:lnTo>
                    <a:pt x="1170114" y="799033"/>
                  </a:lnTo>
                  <a:lnTo>
                    <a:pt x="1176172" y="794943"/>
                  </a:lnTo>
                  <a:lnTo>
                    <a:pt x="1180261" y="788885"/>
                  </a:lnTo>
                  <a:lnTo>
                    <a:pt x="1181760" y="781431"/>
                  </a:lnTo>
                  <a:close/>
                </a:path>
                <a:path w="2554604" h="4003040">
                  <a:moveTo>
                    <a:pt x="1181760" y="705192"/>
                  </a:moveTo>
                  <a:lnTo>
                    <a:pt x="1180261" y="697788"/>
                  </a:lnTo>
                  <a:lnTo>
                    <a:pt x="1176172" y="691730"/>
                  </a:lnTo>
                  <a:lnTo>
                    <a:pt x="1170114" y="687641"/>
                  </a:lnTo>
                  <a:lnTo>
                    <a:pt x="1162710" y="686142"/>
                  </a:lnTo>
                  <a:lnTo>
                    <a:pt x="1155293" y="687641"/>
                  </a:lnTo>
                  <a:lnTo>
                    <a:pt x="1149235" y="691730"/>
                  </a:lnTo>
                  <a:lnTo>
                    <a:pt x="1145146" y="697788"/>
                  </a:lnTo>
                  <a:lnTo>
                    <a:pt x="1143660" y="705231"/>
                  </a:lnTo>
                  <a:lnTo>
                    <a:pt x="1145146" y="712647"/>
                  </a:lnTo>
                  <a:lnTo>
                    <a:pt x="1149235" y="718705"/>
                  </a:lnTo>
                  <a:lnTo>
                    <a:pt x="1155293" y="722795"/>
                  </a:lnTo>
                  <a:lnTo>
                    <a:pt x="1162710" y="724281"/>
                  </a:lnTo>
                  <a:lnTo>
                    <a:pt x="1170114" y="722795"/>
                  </a:lnTo>
                  <a:lnTo>
                    <a:pt x="1176172" y="718705"/>
                  </a:lnTo>
                  <a:lnTo>
                    <a:pt x="1180261" y="712647"/>
                  </a:lnTo>
                  <a:lnTo>
                    <a:pt x="1181760" y="705192"/>
                  </a:lnTo>
                  <a:close/>
                </a:path>
                <a:path w="2554604" h="4003040">
                  <a:moveTo>
                    <a:pt x="1181760" y="628954"/>
                  </a:moveTo>
                  <a:lnTo>
                    <a:pt x="1180261" y="621550"/>
                  </a:lnTo>
                  <a:lnTo>
                    <a:pt x="1176172" y="615492"/>
                  </a:lnTo>
                  <a:lnTo>
                    <a:pt x="1170114" y="611403"/>
                  </a:lnTo>
                  <a:lnTo>
                    <a:pt x="1162710" y="609904"/>
                  </a:lnTo>
                  <a:lnTo>
                    <a:pt x="1155293" y="611403"/>
                  </a:lnTo>
                  <a:lnTo>
                    <a:pt x="1149235" y="615492"/>
                  </a:lnTo>
                  <a:lnTo>
                    <a:pt x="1145146" y="621550"/>
                  </a:lnTo>
                  <a:lnTo>
                    <a:pt x="1143660" y="628992"/>
                  </a:lnTo>
                  <a:lnTo>
                    <a:pt x="1145146" y="636409"/>
                  </a:lnTo>
                  <a:lnTo>
                    <a:pt x="1149235" y="642467"/>
                  </a:lnTo>
                  <a:lnTo>
                    <a:pt x="1155293" y="646557"/>
                  </a:lnTo>
                  <a:lnTo>
                    <a:pt x="1162710" y="648042"/>
                  </a:lnTo>
                  <a:lnTo>
                    <a:pt x="1170114" y="646557"/>
                  </a:lnTo>
                  <a:lnTo>
                    <a:pt x="1176172" y="642467"/>
                  </a:lnTo>
                  <a:lnTo>
                    <a:pt x="1180261" y="636409"/>
                  </a:lnTo>
                  <a:lnTo>
                    <a:pt x="1181760" y="628954"/>
                  </a:lnTo>
                  <a:close/>
                </a:path>
                <a:path w="2554604" h="4003040">
                  <a:moveTo>
                    <a:pt x="1181760" y="552716"/>
                  </a:moveTo>
                  <a:lnTo>
                    <a:pt x="1180261" y="545312"/>
                  </a:lnTo>
                  <a:lnTo>
                    <a:pt x="1176172" y="539254"/>
                  </a:lnTo>
                  <a:lnTo>
                    <a:pt x="1170114" y="535165"/>
                  </a:lnTo>
                  <a:lnTo>
                    <a:pt x="1162710" y="533666"/>
                  </a:lnTo>
                  <a:lnTo>
                    <a:pt x="1155293" y="535165"/>
                  </a:lnTo>
                  <a:lnTo>
                    <a:pt x="1149235" y="539254"/>
                  </a:lnTo>
                  <a:lnTo>
                    <a:pt x="1145146" y="545312"/>
                  </a:lnTo>
                  <a:lnTo>
                    <a:pt x="1143660" y="552754"/>
                  </a:lnTo>
                  <a:lnTo>
                    <a:pt x="1145146" y="560171"/>
                  </a:lnTo>
                  <a:lnTo>
                    <a:pt x="1149235" y="566229"/>
                  </a:lnTo>
                  <a:lnTo>
                    <a:pt x="1155293" y="570318"/>
                  </a:lnTo>
                  <a:lnTo>
                    <a:pt x="1162710" y="571804"/>
                  </a:lnTo>
                  <a:lnTo>
                    <a:pt x="1170114" y="570318"/>
                  </a:lnTo>
                  <a:lnTo>
                    <a:pt x="1176172" y="566229"/>
                  </a:lnTo>
                  <a:lnTo>
                    <a:pt x="1180261" y="560171"/>
                  </a:lnTo>
                  <a:lnTo>
                    <a:pt x="1181760" y="552716"/>
                  </a:lnTo>
                  <a:close/>
                </a:path>
                <a:path w="2554604" h="4003040">
                  <a:moveTo>
                    <a:pt x="1181760" y="476478"/>
                  </a:moveTo>
                  <a:lnTo>
                    <a:pt x="1180261" y="469074"/>
                  </a:lnTo>
                  <a:lnTo>
                    <a:pt x="1176172" y="463016"/>
                  </a:lnTo>
                  <a:lnTo>
                    <a:pt x="1170114" y="458927"/>
                  </a:lnTo>
                  <a:lnTo>
                    <a:pt x="1162710" y="457428"/>
                  </a:lnTo>
                  <a:lnTo>
                    <a:pt x="1155293" y="458927"/>
                  </a:lnTo>
                  <a:lnTo>
                    <a:pt x="1149235" y="463016"/>
                  </a:lnTo>
                  <a:lnTo>
                    <a:pt x="1145146" y="469074"/>
                  </a:lnTo>
                  <a:lnTo>
                    <a:pt x="1143660" y="476516"/>
                  </a:lnTo>
                  <a:lnTo>
                    <a:pt x="1145146" y="483933"/>
                  </a:lnTo>
                  <a:lnTo>
                    <a:pt x="1149235" y="489991"/>
                  </a:lnTo>
                  <a:lnTo>
                    <a:pt x="1155293" y="494080"/>
                  </a:lnTo>
                  <a:lnTo>
                    <a:pt x="1162710" y="495566"/>
                  </a:lnTo>
                  <a:lnTo>
                    <a:pt x="1170114" y="494080"/>
                  </a:lnTo>
                  <a:lnTo>
                    <a:pt x="1176172" y="489991"/>
                  </a:lnTo>
                  <a:lnTo>
                    <a:pt x="1180261" y="483933"/>
                  </a:lnTo>
                  <a:lnTo>
                    <a:pt x="1181760" y="476478"/>
                  </a:lnTo>
                  <a:close/>
                </a:path>
                <a:path w="2554604" h="4003040">
                  <a:moveTo>
                    <a:pt x="1181760" y="400240"/>
                  </a:moveTo>
                  <a:lnTo>
                    <a:pt x="1180261" y="392836"/>
                  </a:lnTo>
                  <a:lnTo>
                    <a:pt x="1176172" y="386778"/>
                  </a:lnTo>
                  <a:lnTo>
                    <a:pt x="1170114" y="382689"/>
                  </a:lnTo>
                  <a:lnTo>
                    <a:pt x="1162710" y="381190"/>
                  </a:lnTo>
                  <a:lnTo>
                    <a:pt x="1155293" y="382689"/>
                  </a:lnTo>
                  <a:lnTo>
                    <a:pt x="1149235" y="386778"/>
                  </a:lnTo>
                  <a:lnTo>
                    <a:pt x="1145146" y="392836"/>
                  </a:lnTo>
                  <a:lnTo>
                    <a:pt x="1143660" y="400278"/>
                  </a:lnTo>
                  <a:lnTo>
                    <a:pt x="1145146" y="407695"/>
                  </a:lnTo>
                  <a:lnTo>
                    <a:pt x="1149235" y="413753"/>
                  </a:lnTo>
                  <a:lnTo>
                    <a:pt x="1155293" y="417842"/>
                  </a:lnTo>
                  <a:lnTo>
                    <a:pt x="1162710" y="419328"/>
                  </a:lnTo>
                  <a:lnTo>
                    <a:pt x="1170114" y="417842"/>
                  </a:lnTo>
                  <a:lnTo>
                    <a:pt x="1176172" y="413753"/>
                  </a:lnTo>
                  <a:lnTo>
                    <a:pt x="1180261" y="407695"/>
                  </a:lnTo>
                  <a:lnTo>
                    <a:pt x="1181760" y="400240"/>
                  </a:lnTo>
                  <a:close/>
                </a:path>
                <a:path w="2554604" h="4003040">
                  <a:moveTo>
                    <a:pt x="1181760" y="324002"/>
                  </a:moveTo>
                  <a:lnTo>
                    <a:pt x="1180261" y="316598"/>
                  </a:lnTo>
                  <a:lnTo>
                    <a:pt x="1176172" y="310540"/>
                  </a:lnTo>
                  <a:lnTo>
                    <a:pt x="1170114" y="306451"/>
                  </a:lnTo>
                  <a:lnTo>
                    <a:pt x="1162710" y="304952"/>
                  </a:lnTo>
                  <a:lnTo>
                    <a:pt x="1155293" y="306451"/>
                  </a:lnTo>
                  <a:lnTo>
                    <a:pt x="1149235" y="310540"/>
                  </a:lnTo>
                  <a:lnTo>
                    <a:pt x="1145146" y="316598"/>
                  </a:lnTo>
                  <a:lnTo>
                    <a:pt x="1143660" y="324040"/>
                  </a:lnTo>
                  <a:lnTo>
                    <a:pt x="1145146" y="331457"/>
                  </a:lnTo>
                  <a:lnTo>
                    <a:pt x="1149235" y="337515"/>
                  </a:lnTo>
                  <a:lnTo>
                    <a:pt x="1155293" y="341604"/>
                  </a:lnTo>
                  <a:lnTo>
                    <a:pt x="1162710" y="343090"/>
                  </a:lnTo>
                  <a:lnTo>
                    <a:pt x="1170114" y="341604"/>
                  </a:lnTo>
                  <a:lnTo>
                    <a:pt x="1176172" y="337515"/>
                  </a:lnTo>
                  <a:lnTo>
                    <a:pt x="1180261" y="331457"/>
                  </a:lnTo>
                  <a:lnTo>
                    <a:pt x="1181760" y="324002"/>
                  </a:lnTo>
                  <a:close/>
                </a:path>
                <a:path w="2554604" h="4003040">
                  <a:moveTo>
                    <a:pt x="1181760" y="247764"/>
                  </a:moveTo>
                  <a:lnTo>
                    <a:pt x="1180261" y="240360"/>
                  </a:lnTo>
                  <a:lnTo>
                    <a:pt x="1176172" y="234302"/>
                  </a:lnTo>
                  <a:lnTo>
                    <a:pt x="1170114" y="230212"/>
                  </a:lnTo>
                  <a:lnTo>
                    <a:pt x="1162710" y="228714"/>
                  </a:lnTo>
                  <a:lnTo>
                    <a:pt x="1155293" y="230212"/>
                  </a:lnTo>
                  <a:lnTo>
                    <a:pt x="1149235" y="234302"/>
                  </a:lnTo>
                  <a:lnTo>
                    <a:pt x="1145146" y="240360"/>
                  </a:lnTo>
                  <a:lnTo>
                    <a:pt x="1143660" y="247802"/>
                  </a:lnTo>
                  <a:lnTo>
                    <a:pt x="1145146" y="255219"/>
                  </a:lnTo>
                  <a:lnTo>
                    <a:pt x="1149235" y="261277"/>
                  </a:lnTo>
                  <a:lnTo>
                    <a:pt x="1155293" y="265366"/>
                  </a:lnTo>
                  <a:lnTo>
                    <a:pt x="1162710" y="266852"/>
                  </a:lnTo>
                  <a:lnTo>
                    <a:pt x="1170114" y="265366"/>
                  </a:lnTo>
                  <a:lnTo>
                    <a:pt x="1176172" y="261277"/>
                  </a:lnTo>
                  <a:lnTo>
                    <a:pt x="1180261" y="255219"/>
                  </a:lnTo>
                  <a:lnTo>
                    <a:pt x="1181760" y="247764"/>
                  </a:lnTo>
                  <a:close/>
                </a:path>
                <a:path w="2554604" h="4003040">
                  <a:moveTo>
                    <a:pt x="1181760" y="171526"/>
                  </a:moveTo>
                  <a:lnTo>
                    <a:pt x="1180261" y="164122"/>
                  </a:lnTo>
                  <a:lnTo>
                    <a:pt x="1176172" y="158064"/>
                  </a:lnTo>
                  <a:lnTo>
                    <a:pt x="1170114" y="153974"/>
                  </a:lnTo>
                  <a:lnTo>
                    <a:pt x="1162710" y="152476"/>
                  </a:lnTo>
                  <a:lnTo>
                    <a:pt x="1155293" y="153974"/>
                  </a:lnTo>
                  <a:lnTo>
                    <a:pt x="1149235" y="158064"/>
                  </a:lnTo>
                  <a:lnTo>
                    <a:pt x="1145146" y="164122"/>
                  </a:lnTo>
                  <a:lnTo>
                    <a:pt x="1143660" y="171564"/>
                  </a:lnTo>
                  <a:lnTo>
                    <a:pt x="1145146" y="178981"/>
                  </a:lnTo>
                  <a:lnTo>
                    <a:pt x="1149235" y="185039"/>
                  </a:lnTo>
                  <a:lnTo>
                    <a:pt x="1155293" y="189128"/>
                  </a:lnTo>
                  <a:lnTo>
                    <a:pt x="1162710" y="190614"/>
                  </a:lnTo>
                  <a:lnTo>
                    <a:pt x="1170114" y="189128"/>
                  </a:lnTo>
                  <a:lnTo>
                    <a:pt x="1176172" y="185039"/>
                  </a:lnTo>
                  <a:lnTo>
                    <a:pt x="1180261" y="178981"/>
                  </a:lnTo>
                  <a:lnTo>
                    <a:pt x="1181760" y="171526"/>
                  </a:lnTo>
                  <a:close/>
                </a:path>
                <a:path w="2554604" h="4003040">
                  <a:moveTo>
                    <a:pt x="1181760" y="95288"/>
                  </a:moveTo>
                  <a:lnTo>
                    <a:pt x="1180261" y="87884"/>
                  </a:lnTo>
                  <a:lnTo>
                    <a:pt x="1176172" y="81826"/>
                  </a:lnTo>
                  <a:lnTo>
                    <a:pt x="1170114" y="77736"/>
                  </a:lnTo>
                  <a:lnTo>
                    <a:pt x="1162710" y="76238"/>
                  </a:lnTo>
                  <a:lnTo>
                    <a:pt x="1155293" y="77736"/>
                  </a:lnTo>
                  <a:lnTo>
                    <a:pt x="1149235" y="81826"/>
                  </a:lnTo>
                  <a:lnTo>
                    <a:pt x="1145146" y="87884"/>
                  </a:lnTo>
                  <a:lnTo>
                    <a:pt x="1143660" y="95326"/>
                  </a:lnTo>
                  <a:lnTo>
                    <a:pt x="1145146" y="102743"/>
                  </a:lnTo>
                  <a:lnTo>
                    <a:pt x="1149235" y="108800"/>
                  </a:lnTo>
                  <a:lnTo>
                    <a:pt x="1155293" y="112890"/>
                  </a:lnTo>
                  <a:lnTo>
                    <a:pt x="1162710" y="114376"/>
                  </a:lnTo>
                  <a:lnTo>
                    <a:pt x="1170114" y="112890"/>
                  </a:lnTo>
                  <a:lnTo>
                    <a:pt x="1176172" y="108800"/>
                  </a:lnTo>
                  <a:lnTo>
                    <a:pt x="1180261" y="102743"/>
                  </a:lnTo>
                  <a:lnTo>
                    <a:pt x="1181760" y="95288"/>
                  </a:lnTo>
                  <a:close/>
                </a:path>
                <a:path w="2554604" h="4003040">
                  <a:moveTo>
                    <a:pt x="1181760" y="19050"/>
                  </a:moveTo>
                  <a:lnTo>
                    <a:pt x="1180261" y="11645"/>
                  </a:lnTo>
                  <a:lnTo>
                    <a:pt x="1176172" y="5588"/>
                  </a:lnTo>
                  <a:lnTo>
                    <a:pt x="1170114" y="1498"/>
                  </a:lnTo>
                  <a:lnTo>
                    <a:pt x="1162710" y="0"/>
                  </a:lnTo>
                  <a:lnTo>
                    <a:pt x="1155293" y="1498"/>
                  </a:lnTo>
                  <a:lnTo>
                    <a:pt x="1149235" y="5588"/>
                  </a:lnTo>
                  <a:lnTo>
                    <a:pt x="1145146" y="11645"/>
                  </a:lnTo>
                  <a:lnTo>
                    <a:pt x="1143660" y="19088"/>
                  </a:lnTo>
                  <a:lnTo>
                    <a:pt x="1145146" y="26504"/>
                  </a:lnTo>
                  <a:lnTo>
                    <a:pt x="1149235" y="32562"/>
                  </a:lnTo>
                  <a:lnTo>
                    <a:pt x="1155293" y="36652"/>
                  </a:lnTo>
                  <a:lnTo>
                    <a:pt x="1162710" y="38138"/>
                  </a:lnTo>
                  <a:lnTo>
                    <a:pt x="1170114" y="36652"/>
                  </a:lnTo>
                  <a:lnTo>
                    <a:pt x="1176172" y="32562"/>
                  </a:lnTo>
                  <a:lnTo>
                    <a:pt x="1180261" y="26504"/>
                  </a:lnTo>
                  <a:lnTo>
                    <a:pt x="1181760" y="19050"/>
                  </a:lnTo>
                  <a:close/>
                </a:path>
                <a:path w="2554604" h="4003040">
                  <a:moveTo>
                    <a:pt x="1257935" y="933450"/>
                  </a:moveTo>
                  <a:lnTo>
                    <a:pt x="1256449" y="926045"/>
                  </a:lnTo>
                  <a:lnTo>
                    <a:pt x="1252359" y="919988"/>
                  </a:lnTo>
                  <a:lnTo>
                    <a:pt x="1246301" y="915898"/>
                  </a:lnTo>
                  <a:lnTo>
                    <a:pt x="1238846" y="914400"/>
                  </a:lnTo>
                  <a:lnTo>
                    <a:pt x="1231442" y="915898"/>
                  </a:lnTo>
                  <a:lnTo>
                    <a:pt x="1225384" y="919988"/>
                  </a:lnTo>
                  <a:lnTo>
                    <a:pt x="1221295" y="926045"/>
                  </a:lnTo>
                  <a:lnTo>
                    <a:pt x="1219796" y="933450"/>
                  </a:lnTo>
                  <a:lnTo>
                    <a:pt x="1221295" y="940866"/>
                  </a:lnTo>
                  <a:lnTo>
                    <a:pt x="1225384" y="946924"/>
                  </a:lnTo>
                  <a:lnTo>
                    <a:pt x="1231442" y="951014"/>
                  </a:lnTo>
                  <a:lnTo>
                    <a:pt x="1238885" y="952500"/>
                  </a:lnTo>
                  <a:lnTo>
                    <a:pt x="1246301" y="951014"/>
                  </a:lnTo>
                  <a:lnTo>
                    <a:pt x="1252359" y="946924"/>
                  </a:lnTo>
                  <a:lnTo>
                    <a:pt x="1256449" y="940866"/>
                  </a:lnTo>
                  <a:lnTo>
                    <a:pt x="1257935" y="933450"/>
                  </a:lnTo>
                  <a:close/>
                </a:path>
                <a:path w="2554604" h="4003040">
                  <a:moveTo>
                    <a:pt x="1334173" y="933450"/>
                  </a:moveTo>
                  <a:lnTo>
                    <a:pt x="1332687" y="926045"/>
                  </a:lnTo>
                  <a:lnTo>
                    <a:pt x="1328597" y="919988"/>
                  </a:lnTo>
                  <a:lnTo>
                    <a:pt x="1322539" y="915898"/>
                  </a:lnTo>
                  <a:lnTo>
                    <a:pt x="1315085" y="914400"/>
                  </a:lnTo>
                  <a:lnTo>
                    <a:pt x="1307680" y="915898"/>
                  </a:lnTo>
                  <a:lnTo>
                    <a:pt x="1301623" y="919988"/>
                  </a:lnTo>
                  <a:lnTo>
                    <a:pt x="1297533" y="926045"/>
                  </a:lnTo>
                  <a:lnTo>
                    <a:pt x="1296035" y="933450"/>
                  </a:lnTo>
                  <a:lnTo>
                    <a:pt x="1297533" y="940866"/>
                  </a:lnTo>
                  <a:lnTo>
                    <a:pt x="1301623" y="946924"/>
                  </a:lnTo>
                  <a:lnTo>
                    <a:pt x="1307680" y="951014"/>
                  </a:lnTo>
                  <a:lnTo>
                    <a:pt x="1315123" y="952500"/>
                  </a:lnTo>
                  <a:lnTo>
                    <a:pt x="1322539" y="951014"/>
                  </a:lnTo>
                  <a:lnTo>
                    <a:pt x="1328597" y="946924"/>
                  </a:lnTo>
                  <a:lnTo>
                    <a:pt x="1332687" y="940866"/>
                  </a:lnTo>
                  <a:lnTo>
                    <a:pt x="1334173" y="933450"/>
                  </a:lnTo>
                  <a:close/>
                </a:path>
                <a:path w="2554604" h="4003040">
                  <a:moveTo>
                    <a:pt x="1410411" y="933450"/>
                  </a:moveTo>
                  <a:lnTo>
                    <a:pt x="1408925" y="926045"/>
                  </a:lnTo>
                  <a:lnTo>
                    <a:pt x="1404835" y="919988"/>
                  </a:lnTo>
                  <a:lnTo>
                    <a:pt x="1398778" y="915898"/>
                  </a:lnTo>
                  <a:lnTo>
                    <a:pt x="1391323" y="914400"/>
                  </a:lnTo>
                  <a:lnTo>
                    <a:pt x="1383919" y="915898"/>
                  </a:lnTo>
                  <a:lnTo>
                    <a:pt x="1377861" y="919988"/>
                  </a:lnTo>
                  <a:lnTo>
                    <a:pt x="1373771" y="926045"/>
                  </a:lnTo>
                  <a:lnTo>
                    <a:pt x="1372273" y="933450"/>
                  </a:lnTo>
                  <a:lnTo>
                    <a:pt x="1373771" y="940866"/>
                  </a:lnTo>
                  <a:lnTo>
                    <a:pt x="1377861" y="946924"/>
                  </a:lnTo>
                  <a:lnTo>
                    <a:pt x="1383919" y="951014"/>
                  </a:lnTo>
                  <a:lnTo>
                    <a:pt x="1391361" y="952500"/>
                  </a:lnTo>
                  <a:lnTo>
                    <a:pt x="1398778" y="951014"/>
                  </a:lnTo>
                  <a:lnTo>
                    <a:pt x="1404835" y="946924"/>
                  </a:lnTo>
                  <a:lnTo>
                    <a:pt x="1408925" y="940866"/>
                  </a:lnTo>
                  <a:lnTo>
                    <a:pt x="1410411" y="933450"/>
                  </a:lnTo>
                  <a:close/>
                </a:path>
                <a:path w="2554604" h="4003040">
                  <a:moveTo>
                    <a:pt x="1486649" y="933450"/>
                  </a:moveTo>
                  <a:lnTo>
                    <a:pt x="1485163" y="926045"/>
                  </a:lnTo>
                  <a:lnTo>
                    <a:pt x="1481074" y="919988"/>
                  </a:lnTo>
                  <a:lnTo>
                    <a:pt x="1475016" y="915898"/>
                  </a:lnTo>
                  <a:lnTo>
                    <a:pt x="1467561" y="914400"/>
                  </a:lnTo>
                  <a:lnTo>
                    <a:pt x="1460157" y="915898"/>
                  </a:lnTo>
                  <a:lnTo>
                    <a:pt x="1454099" y="919988"/>
                  </a:lnTo>
                  <a:lnTo>
                    <a:pt x="1450009" y="926045"/>
                  </a:lnTo>
                  <a:lnTo>
                    <a:pt x="1448511" y="933450"/>
                  </a:lnTo>
                  <a:lnTo>
                    <a:pt x="1450009" y="940866"/>
                  </a:lnTo>
                  <a:lnTo>
                    <a:pt x="1454099" y="946924"/>
                  </a:lnTo>
                  <a:lnTo>
                    <a:pt x="1460157" y="951014"/>
                  </a:lnTo>
                  <a:lnTo>
                    <a:pt x="1467599" y="952500"/>
                  </a:lnTo>
                  <a:lnTo>
                    <a:pt x="1475016" y="951014"/>
                  </a:lnTo>
                  <a:lnTo>
                    <a:pt x="1481074" y="946924"/>
                  </a:lnTo>
                  <a:lnTo>
                    <a:pt x="1485163" y="940866"/>
                  </a:lnTo>
                  <a:lnTo>
                    <a:pt x="1486649" y="933450"/>
                  </a:lnTo>
                  <a:close/>
                </a:path>
                <a:path w="2554604" h="4003040">
                  <a:moveTo>
                    <a:pt x="1562887" y="933450"/>
                  </a:moveTo>
                  <a:lnTo>
                    <a:pt x="1561401" y="926045"/>
                  </a:lnTo>
                  <a:lnTo>
                    <a:pt x="1557312" y="919988"/>
                  </a:lnTo>
                  <a:lnTo>
                    <a:pt x="1551254" y="915898"/>
                  </a:lnTo>
                  <a:lnTo>
                    <a:pt x="1543799" y="914400"/>
                  </a:lnTo>
                  <a:lnTo>
                    <a:pt x="1536395" y="915898"/>
                  </a:lnTo>
                  <a:lnTo>
                    <a:pt x="1530337" y="919988"/>
                  </a:lnTo>
                  <a:lnTo>
                    <a:pt x="1526247" y="926045"/>
                  </a:lnTo>
                  <a:lnTo>
                    <a:pt x="1524749" y="933450"/>
                  </a:lnTo>
                  <a:lnTo>
                    <a:pt x="1526247" y="940866"/>
                  </a:lnTo>
                  <a:lnTo>
                    <a:pt x="1530337" y="946924"/>
                  </a:lnTo>
                  <a:lnTo>
                    <a:pt x="1536395" y="951014"/>
                  </a:lnTo>
                  <a:lnTo>
                    <a:pt x="1543837" y="952500"/>
                  </a:lnTo>
                  <a:lnTo>
                    <a:pt x="1551254" y="951014"/>
                  </a:lnTo>
                  <a:lnTo>
                    <a:pt x="1557312" y="946924"/>
                  </a:lnTo>
                  <a:lnTo>
                    <a:pt x="1561401" y="940866"/>
                  </a:lnTo>
                  <a:lnTo>
                    <a:pt x="1562887" y="933450"/>
                  </a:lnTo>
                  <a:close/>
                </a:path>
                <a:path w="2554604" h="4003040">
                  <a:moveTo>
                    <a:pt x="1639125" y="933450"/>
                  </a:moveTo>
                  <a:lnTo>
                    <a:pt x="1637639" y="926045"/>
                  </a:lnTo>
                  <a:lnTo>
                    <a:pt x="1633550" y="919988"/>
                  </a:lnTo>
                  <a:lnTo>
                    <a:pt x="1627492" y="915898"/>
                  </a:lnTo>
                  <a:lnTo>
                    <a:pt x="1620037" y="914400"/>
                  </a:lnTo>
                  <a:lnTo>
                    <a:pt x="1612633" y="915898"/>
                  </a:lnTo>
                  <a:lnTo>
                    <a:pt x="1606575" y="919988"/>
                  </a:lnTo>
                  <a:lnTo>
                    <a:pt x="1602486" y="926045"/>
                  </a:lnTo>
                  <a:lnTo>
                    <a:pt x="1600987" y="933450"/>
                  </a:lnTo>
                  <a:lnTo>
                    <a:pt x="1602486" y="940866"/>
                  </a:lnTo>
                  <a:lnTo>
                    <a:pt x="1606575" y="946924"/>
                  </a:lnTo>
                  <a:lnTo>
                    <a:pt x="1612633" y="951014"/>
                  </a:lnTo>
                  <a:lnTo>
                    <a:pt x="1620075" y="952500"/>
                  </a:lnTo>
                  <a:lnTo>
                    <a:pt x="1627492" y="951014"/>
                  </a:lnTo>
                  <a:lnTo>
                    <a:pt x="1633550" y="946924"/>
                  </a:lnTo>
                  <a:lnTo>
                    <a:pt x="1637639" y="940866"/>
                  </a:lnTo>
                  <a:lnTo>
                    <a:pt x="1639125" y="933450"/>
                  </a:lnTo>
                  <a:close/>
                </a:path>
                <a:path w="2554604" h="4003040">
                  <a:moveTo>
                    <a:pt x="1715363" y="933450"/>
                  </a:moveTo>
                  <a:lnTo>
                    <a:pt x="1713877" y="926045"/>
                  </a:lnTo>
                  <a:lnTo>
                    <a:pt x="1709788" y="919988"/>
                  </a:lnTo>
                  <a:lnTo>
                    <a:pt x="1703730" y="915898"/>
                  </a:lnTo>
                  <a:lnTo>
                    <a:pt x="1696275" y="914400"/>
                  </a:lnTo>
                  <a:lnTo>
                    <a:pt x="1688871" y="915898"/>
                  </a:lnTo>
                  <a:lnTo>
                    <a:pt x="1682813" y="919988"/>
                  </a:lnTo>
                  <a:lnTo>
                    <a:pt x="1678724" y="926045"/>
                  </a:lnTo>
                  <a:lnTo>
                    <a:pt x="1677225" y="933450"/>
                  </a:lnTo>
                  <a:lnTo>
                    <a:pt x="1678724" y="940866"/>
                  </a:lnTo>
                  <a:lnTo>
                    <a:pt x="1682813" y="946924"/>
                  </a:lnTo>
                  <a:lnTo>
                    <a:pt x="1688871" y="951014"/>
                  </a:lnTo>
                  <a:lnTo>
                    <a:pt x="1696313" y="952500"/>
                  </a:lnTo>
                  <a:lnTo>
                    <a:pt x="1703730" y="951014"/>
                  </a:lnTo>
                  <a:lnTo>
                    <a:pt x="1709788" y="946924"/>
                  </a:lnTo>
                  <a:lnTo>
                    <a:pt x="1713877" y="940866"/>
                  </a:lnTo>
                  <a:lnTo>
                    <a:pt x="1715363" y="933450"/>
                  </a:lnTo>
                  <a:close/>
                </a:path>
                <a:path w="2554604" h="4003040">
                  <a:moveTo>
                    <a:pt x="1791601" y="933450"/>
                  </a:moveTo>
                  <a:lnTo>
                    <a:pt x="1790115" y="926045"/>
                  </a:lnTo>
                  <a:lnTo>
                    <a:pt x="1786026" y="919988"/>
                  </a:lnTo>
                  <a:lnTo>
                    <a:pt x="1779968" y="915898"/>
                  </a:lnTo>
                  <a:lnTo>
                    <a:pt x="1772513" y="914400"/>
                  </a:lnTo>
                  <a:lnTo>
                    <a:pt x="1765109" y="915898"/>
                  </a:lnTo>
                  <a:lnTo>
                    <a:pt x="1759051" y="919988"/>
                  </a:lnTo>
                  <a:lnTo>
                    <a:pt x="1754962" y="926045"/>
                  </a:lnTo>
                  <a:lnTo>
                    <a:pt x="1753463" y="933450"/>
                  </a:lnTo>
                  <a:lnTo>
                    <a:pt x="1754962" y="940866"/>
                  </a:lnTo>
                  <a:lnTo>
                    <a:pt x="1759051" y="946924"/>
                  </a:lnTo>
                  <a:lnTo>
                    <a:pt x="1765109" y="951014"/>
                  </a:lnTo>
                  <a:lnTo>
                    <a:pt x="1772551" y="952500"/>
                  </a:lnTo>
                  <a:lnTo>
                    <a:pt x="1779968" y="951014"/>
                  </a:lnTo>
                  <a:lnTo>
                    <a:pt x="1786026" y="946924"/>
                  </a:lnTo>
                  <a:lnTo>
                    <a:pt x="1790115" y="940866"/>
                  </a:lnTo>
                  <a:lnTo>
                    <a:pt x="1791601" y="933450"/>
                  </a:lnTo>
                  <a:close/>
                </a:path>
                <a:path w="2554604" h="4003040">
                  <a:moveTo>
                    <a:pt x="1867839" y="933450"/>
                  </a:moveTo>
                  <a:lnTo>
                    <a:pt x="1866353" y="926045"/>
                  </a:lnTo>
                  <a:lnTo>
                    <a:pt x="1862264" y="919988"/>
                  </a:lnTo>
                  <a:lnTo>
                    <a:pt x="1856206" y="915898"/>
                  </a:lnTo>
                  <a:lnTo>
                    <a:pt x="1848751" y="914400"/>
                  </a:lnTo>
                  <a:lnTo>
                    <a:pt x="1841347" y="915898"/>
                  </a:lnTo>
                  <a:lnTo>
                    <a:pt x="1835289" y="919988"/>
                  </a:lnTo>
                  <a:lnTo>
                    <a:pt x="1831200" y="926045"/>
                  </a:lnTo>
                  <a:lnTo>
                    <a:pt x="1829701" y="933450"/>
                  </a:lnTo>
                  <a:lnTo>
                    <a:pt x="1831200" y="940866"/>
                  </a:lnTo>
                  <a:lnTo>
                    <a:pt x="1835289" y="946924"/>
                  </a:lnTo>
                  <a:lnTo>
                    <a:pt x="1841347" y="951014"/>
                  </a:lnTo>
                  <a:lnTo>
                    <a:pt x="1848789" y="952500"/>
                  </a:lnTo>
                  <a:lnTo>
                    <a:pt x="1856206" y="951014"/>
                  </a:lnTo>
                  <a:lnTo>
                    <a:pt x="1862264" y="946924"/>
                  </a:lnTo>
                  <a:lnTo>
                    <a:pt x="1866353" y="940866"/>
                  </a:lnTo>
                  <a:lnTo>
                    <a:pt x="1867839" y="933450"/>
                  </a:lnTo>
                  <a:close/>
                </a:path>
                <a:path w="2554604" h="4003040">
                  <a:moveTo>
                    <a:pt x="1944077" y="933450"/>
                  </a:moveTo>
                  <a:lnTo>
                    <a:pt x="1942592" y="926045"/>
                  </a:lnTo>
                  <a:lnTo>
                    <a:pt x="1938502" y="919988"/>
                  </a:lnTo>
                  <a:lnTo>
                    <a:pt x="1932444" y="915898"/>
                  </a:lnTo>
                  <a:lnTo>
                    <a:pt x="1924989" y="914400"/>
                  </a:lnTo>
                  <a:lnTo>
                    <a:pt x="1917585" y="915898"/>
                  </a:lnTo>
                  <a:lnTo>
                    <a:pt x="1911527" y="919988"/>
                  </a:lnTo>
                  <a:lnTo>
                    <a:pt x="1907438" y="926045"/>
                  </a:lnTo>
                  <a:lnTo>
                    <a:pt x="1905939" y="933450"/>
                  </a:lnTo>
                  <a:lnTo>
                    <a:pt x="1907438" y="940866"/>
                  </a:lnTo>
                  <a:lnTo>
                    <a:pt x="1911527" y="946924"/>
                  </a:lnTo>
                  <a:lnTo>
                    <a:pt x="1917585" y="951014"/>
                  </a:lnTo>
                  <a:lnTo>
                    <a:pt x="1925027" y="952500"/>
                  </a:lnTo>
                  <a:lnTo>
                    <a:pt x="1932444" y="951014"/>
                  </a:lnTo>
                  <a:lnTo>
                    <a:pt x="1938502" y="946924"/>
                  </a:lnTo>
                  <a:lnTo>
                    <a:pt x="1942592" y="940866"/>
                  </a:lnTo>
                  <a:lnTo>
                    <a:pt x="1944077" y="933450"/>
                  </a:lnTo>
                  <a:close/>
                </a:path>
                <a:path w="2554604" h="4003040">
                  <a:moveTo>
                    <a:pt x="2020316" y="933450"/>
                  </a:moveTo>
                  <a:lnTo>
                    <a:pt x="2018830" y="926045"/>
                  </a:lnTo>
                  <a:lnTo>
                    <a:pt x="2014740" y="919988"/>
                  </a:lnTo>
                  <a:lnTo>
                    <a:pt x="2008682" y="915898"/>
                  </a:lnTo>
                  <a:lnTo>
                    <a:pt x="2001227" y="914400"/>
                  </a:lnTo>
                  <a:lnTo>
                    <a:pt x="1993823" y="915898"/>
                  </a:lnTo>
                  <a:lnTo>
                    <a:pt x="1987765" y="919988"/>
                  </a:lnTo>
                  <a:lnTo>
                    <a:pt x="1983676" y="926045"/>
                  </a:lnTo>
                  <a:lnTo>
                    <a:pt x="1982177" y="933450"/>
                  </a:lnTo>
                  <a:lnTo>
                    <a:pt x="1983676" y="940866"/>
                  </a:lnTo>
                  <a:lnTo>
                    <a:pt x="1987765" y="946924"/>
                  </a:lnTo>
                  <a:lnTo>
                    <a:pt x="1993823" y="951014"/>
                  </a:lnTo>
                  <a:lnTo>
                    <a:pt x="2001266" y="952500"/>
                  </a:lnTo>
                  <a:lnTo>
                    <a:pt x="2008682" y="951014"/>
                  </a:lnTo>
                  <a:lnTo>
                    <a:pt x="2014740" y="946924"/>
                  </a:lnTo>
                  <a:lnTo>
                    <a:pt x="2018830" y="940866"/>
                  </a:lnTo>
                  <a:lnTo>
                    <a:pt x="2020316" y="933450"/>
                  </a:lnTo>
                  <a:close/>
                </a:path>
                <a:path w="2554604" h="4003040">
                  <a:moveTo>
                    <a:pt x="2096554" y="933450"/>
                  </a:moveTo>
                  <a:lnTo>
                    <a:pt x="2095068" y="926045"/>
                  </a:lnTo>
                  <a:lnTo>
                    <a:pt x="2090978" y="919988"/>
                  </a:lnTo>
                  <a:lnTo>
                    <a:pt x="2084920" y="915898"/>
                  </a:lnTo>
                  <a:lnTo>
                    <a:pt x="2077466" y="914400"/>
                  </a:lnTo>
                  <a:lnTo>
                    <a:pt x="2070061" y="915898"/>
                  </a:lnTo>
                  <a:lnTo>
                    <a:pt x="2064004" y="919988"/>
                  </a:lnTo>
                  <a:lnTo>
                    <a:pt x="2059914" y="926045"/>
                  </a:lnTo>
                  <a:lnTo>
                    <a:pt x="2058416" y="933450"/>
                  </a:lnTo>
                  <a:lnTo>
                    <a:pt x="2059914" y="940866"/>
                  </a:lnTo>
                  <a:lnTo>
                    <a:pt x="2064004" y="946924"/>
                  </a:lnTo>
                  <a:lnTo>
                    <a:pt x="2070061" y="951014"/>
                  </a:lnTo>
                  <a:lnTo>
                    <a:pt x="2077504" y="952500"/>
                  </a:lnTo>
                  <a:lnTo>
                    <a:pt x="2084920" y="951014"/>
                  </a:lnTo>
                  <a:lnTo>
                    <a:pt x="2090978" y="946924"/>
                  </a:lnTo>
                  <a:lnTo>
                    <a:pt x="2095068" y="940866"/>
                  </a:lnTo>
                  <a:lnTo>
                    <a:pt x="2096554" y="933450"/>
                  </a:lnTo>
                  <a:close/>
                </a:path>
                <a:path w="2554604" h="4003040">
                  <a:moveTo>
                    <a:pt x="2172792" y="933450"/>
                  </a:moveTo>
                  <a:lnTo>
                    <a:pt x="2171306" y="926045"/>
                  </a:lnTo>
                  <a:lnTo>
                    <a:pt x="2167217" y="919988"/>
                  </a:lnTo>
                  <a:lnTo>
                    <a:pt x="2161159" y="915898"/>
                  </a:lnTo>
                  <a:lnTo>
                    <a:pt x="2153704" y="914400"/>
                  </a:lnTo>
                  <a:lnTo>
                    <a:pt x="2146300" y="915898"/>
                  </a:lnTo>
                  <a:lnTo>
                    <a:pt x="2140242" y="919988"/>
                  </a:lnTo>
                  <a:lnTo>
                    <a:pt x="2136152" y="926045"/>
                  </a:lnTo>
                  <a:lnTo>
                    <a:pt x="2134654" y="933450"/>
                  </a:lnTo>
                  <a:lnTo>
                    <a:pt x="2136152" y="940866"/>
                  </a:lnTo>
                  <a:lnTo>
                    <a:pt x="2140242" y="946924"/>
                  </a:lnTo>
                  <a:lnTo>
                    <a:pt x="2146300" y="951014"/>
                  </a:lnTo>
                  <a:lnTo>
                    <a:pt x="2153742" y="952500"/>
                  </a:lnTo>
                  <a:lnTo>
                    <a:pt x="2161159" y="951014"/>
                  </a:lnTo>
                  <a:lnTo>
                    <a:pt x="2167217" y="946924"/>
                  </a:lnTo>
                  <a:lnTo>
                    <a:pt x="2171306" y="940866"/>
                  </a:lnTo>
                  <a:lnTo>
                    <a:pt x="2172792" y="933450"/>
                  </a:lnTo>
                  <a:close/>
                </a:path>
                <a:path w="2554604" h="4003040">
                  <a:moveTo>
                    <a:pt x="2249030" y="933450"/>
                  </a:moveTo>
                  <a:lnTo>
                    <a:pt x="2247544" y="926045"/>
                  </a:lnTo>
                  <a:lnTo>
                    <a:pt x="2243455" y="919988"/>
                  </a:lnTo>
                  <a:lnTo>
                    <a:pt x="2237397" y="915898"/>
                  </a:lnTo>
                  <a:lnTo>
                    <a:pt x="2229942" y="914400"/>
                  </a:lnTo>
                  <a:lnTo>
                    <a:pt x="2222538" y="915898"/>
                  </a:lnTo>
                  <a:lnTo>
                    <a:pt x="2216480" y="919988"/>
                  </a:lnTo>
                  <a:lnTo>
                    <a:pt x="2212390" y="926045"/>
                  </a:lnTo>
                  <a:lnTo>
                    <a:pt x="2210892" y="933450"/>
                  </a:lnTo>
                  <a:lnTo>
                    <a:pt x="2212390" y="940866"/>
                  </a:lnTo>
                  <a:lnTo>
                    <a:pt x="2216480" y="946924"/>
                  </a:lnTo>
                  <a:lnTo>
                    <a:pt x="2222538" y="951014"/>
                  </a:lnTo>
                  <a:lnTo>
                    <a:pt x="2229980" y="952500"/>
                  </a:lnTo>
                  <a:lnTo>
                    <a:pt x="2237397" y="951014"/>
                  </a:lnTo>
                  <a:lnTo>
                    <a:pt x="2243455" y="946924"/>
                  </a:lnTo>
                  <a:lnTo>
                    <a:pt x="2247544" y="940866"/>
                  </a:lnTo>
                  <a:lnTo>
                    <a:pt x="2249030" y="933450"/>
                  </a:lnTo>
                  <a:close/>
                </a:path>
                <a:path w="2554604" h="4003040">
                  <a:moveTo>
                    <a:pt x="2325268" y="933450"/>
                  </a:moveTo>
                  <a:lnTo>
                    <a:pt x="2323782" y="926045"/>
                  </a:lnTo>
                  <a:lnTo>
                    <a:pt x="2319693" y="919988"/>
                  </a:lnTo>
                  <a:lnTo>
                    <a:pt x="2313635" y="915898"/>
                  </a:lnTo>
                  <a:lnTo>
                    <a:pt x="2306180" y="914400"/>
                  </a:lnTo>
                  <a:lnTo>
                    <a:pt x="2298776" y="915898"/>
                  </a:lnTo>
                  <a:lnTo>
                    <a:pt x="2292718" y="919988"/>
                  </a:lnTo>
                  <a:lnTo>
                    <a:pt x="2288629" y="926045"/>
                  </a:lnTo>
                  <a:lnTo>
                    <a:pt x="2287130" y="933450"/>
                  </a:lnTo>
                  <a:lnTo>
                    <a:pt x="2288629" y="940866"/>
                  </a:lnTo>
                  <a:lnTo>
                    <a:pt x="2292718" y="946924"/>
                  </a:lnTo>
                  <a:lnTo>
                    <a:pt x="2298776" y="951014"/>
                  </a:lnTo>
                  <a:lnTo>
                    <a:pt x="2306218" y="952500"/>
                  </a:lnTo>
                  <a:lnTo>
                    <a:pt x="2313635" y="951014"/>
                  </a:lnTo>
                  <a:lnTo>
                    <a:pt x="2319693" y="946924"/>
                  </a:lnTo>
                  <a:lnTo>
                    <a:pt x="2323782" y="940866"/>
                  </a:lnTo>
                  <a:lnTo>
                    <a:pt x="2325268" y="933450"/>
                  </a:lnTo>
                  <a:close/>
                </a:path>
                <a:path w="2554604" h="4003040">
                  <a:moveTo>
                    <a:pt x="2401506" y="933450"/>
                  </a:moveTo>
                  <a:lnTo>
                    <a:pt x="2400020" y="926045"/>
                  </a:lnTo>
                  <a:lnTo>
                    <a:pt x="2395931" y="919988"/>
                  </a:lnTo>
                  <a:lnTo>
                    <a:pt x="2389873" y="915898"/>
                  </a:lnTo>
                  <a:lnTo>
                    <a:pt x="2382418" y="914400"/>
                  </a:lnTo>
                  <a:lnTo>
                    <a:pt x="2375014" y="915898"/>
                  </a:lnTo>
                  <a:lnTo>
                    <a:pt x="2368956" y="919988"/>
                  </a:lnTo>
                  <a:lnTo>
                    <a:pt x="2364867" y="926045"/>
                  </a:lnTo>
                  <a:lnTo>
                    <a:pt x="2363368" y="933450"/>
                  </a:lnTo>
                  <a:lnTo>
                    <a:pt x="2364867" y="940866"/>
                  </a:lnTo>
                  <a:lnTo>
                    <a:pt x="2368956" y="946924"/>
                  </a:lnTo>
                  <a:lnTo>
                    <a:pt x="2375014" y="951014"/>
                  </a:lnTo>
                  <a:lnTo>
                    <a:pt x="2382456" y="952500"/>
                  </a:lnTo>
                  <a:lnTo>
                    <a:pt x="2389873" y="951014"/>
                  </a:lnTo>
                  <a:lnTo>
                    <a:pt x="2395931" y="946924"/>
                  </a:lnTo>
                  <a:lnTo>
                    <a:pt x="2400020" y="940866"/>
                  </a:lnTo>
                  <a:lnTo>
                    <a:pt x="2401506" y="933450"/>
                  </a:lnTo>
                  <a:close/>
                </a:path>
                <a:path w="2554604" h="4003040">
                  <a:moveTo>
                    <a:pt x="2477744" y="933450"/>
                  </a:moveTo>
                  <a:lnTo>
                    <a:pt x="2476258" y="926045"/>
                  </a:lnTo>
                  <a:lnTo>
                    <a:pt x="2472169" y="919988"/>
                  </a:lnTo>
                  <a:lnTo>
                    <a:pt x="2466111" y="915898"/>
                  </a:lnTo>
                  <a:lnTo>
                    <a:pt x="2458656" y="914400"/>
                  </a:lnTo>
                  <a:lnTo>
                    <a:pt x="2451252" y="915898"/>
                  </a:lnTo>
                  <a:lnTo>
                    <a:pt x="2445194" y="919988"/>
                  </a:lnTo>
                  <a:lnTo>
                    <a:pt x="2441105" y="926045"/>
                  </a:lnTo>
                  <a:lnTo>
                    <a:pt x="2439606" y="933450"/>
                  </a:lnTo>
                  <a:lnTo>
                    <a:pt x="2441105" y="940866"/>
                  </a:lnTo>
                  <a:lnTo>
                    <a:pt x="2445194" y="946924"/>
                  </a:lnTo>
                  <a:lnTo>
                    <a:pt x="2451252" y="951014"/>
                  </a:lnTo>
                  <a:lnTo>
                    <a:pt x="2458694" y="952500"/>
                  </a:lnTo>
                  <a:lnTo>
                    <a:pt x="2466111" y="951014"/>
                  </a:lnTo>
                  <a:lnTo>
                    <a:pt x="2472169" y="946924"/>
                  </a:lnTo>
                  <a:lnTo>
                    <a:pt x="2476258" y="940866"/>
                  </a:lnTo>
                  <a:lnTo>
                    <a:pt x="2477744" y="933450"/>
                  </a:lnTo>
                  <a:close/>
                </a:path>
                <a:path w="2554604" h="4003040">
                  <a:moveTo>
                    <a:pt x="2553982" y="933450"/>
                  </a:moveTo>
                  <a:lnTo>
                    <a:pt x="2552496" y="926045"/>
                  </a:lnTo>
                  <a:lnTo>
                    <a:pt x="2548407" y="919988"/>
                  </a:lnTo>
                  <a:lnTo>
                    <a:pt x="2542349" y="915898"/>
                  </a:lnTo>
                  <a:lnTo>
                    <a:pt x="2534894" y="914400"/>
                  </a:lnTo>
                  <a:lnTo>
                    <a:pt x="2527490" y="915898"/>
                  </a:lnTo>
                  <a:lnTo>
                    <a:pt x="2521432" y="919988"/>
                  </a:lnTo>
                  <a:lnTo>
                    <a:pt x="2517343" y="926045"/>
                  </a:lnTo>
                  <a:lnTo>
                    <a:pt x="2515844" y="933450"/>
                  </a:lnTo>
                  <a:lnTo>
                    <a:pt x="2517343" y="940866"/>
                  </a:lnTo>
                  <a:lnTo>
                    <a:pt x="2521432" y="946924"/>
                  </a:lnTo>
                  <a:lnTo>
                    <a:pt x="2527490" y="951014"/>
                  </a:lnTo>
                  <a:lnTo>
                    <a:pt x="2534932" y="952500"/>
                  </a:lnTo>
                  <a:lnTo>
                    <a:pt x="2542349" y="951014"/>
                  </a:lnTo>
                  <a:lnTo>
                    <a:pt x="2548407" y="946924"/>
                  </a:lnTo>
                  <a:lnTo>
                    <a:pt x="2552496" y="940866"/>
                  </a:lnTo>
                  <a:lnTo>
                    <a:pt x="2553982" y="93345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74989" y="3084068"/>
            <a:ext cx="1616075" cy="1125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90"/>
              </a:spcBef>
            </a:pPr>
            <a:r>
              <a:rPr b="1" spc="-15" dirty="0">
                <a:latin typeface="Calibri"/>
                <a:cs typeface="Calibri"/>
              </a:rPr>
              <a:t>Red dotted </a:t>
            </a:r>
            <a:r>
              <a:rPr b="1" spc="-5" dirty="0">
                <a:latin typeface="Calibri"/>
                <a:cs typeface="Calibri"/>
              </a:rPr>
              <a:t>lines </a:t>
            </a:r>
            <a:r>
              <a:rPr b="1" spc="-39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represent</a:t>
            </a:r>
            <a:r>
              <a:rPr b="1" spc="-5" dirty="0">
                <a:latin typeface="Calibri"/>
                <a:cs typeface="Calibri"/>
              </a:rPr>
              <a:t> the 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path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of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SMA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and </a:t>
            </a:r>
            <a:r>
              <a:rPr b="1" spc="-39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its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branches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71857" y="5424932"/>
            <a:ext cx="32931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Black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circle </a:t>
            </a:r>
            <a:r>
              <a:rPr b="1" spc="-15" dirty="0">
                <a:latin typeface="Calibri"/>
                <a:cs typeface="Calibri"/>
              </a:rPr>
              <a:t>demonstrates</a:t>
            </a:r>
            <a:r>
              <a:rPr b="1" spc="-5" dirty="0">
                <a:latin typeface="Calibri"/>
                <a:cs typeface="Calibri"/>
              </a:rPr>
              <a:t> the 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clockwise</a:t>
            </a:r>
            <a:r>
              <a:rPr b="1" spc="-15" dirty="0">
                <a:latin typeface="Calibri"/>
                <a:cs typeface="Calibri"/>
              </a:rPr>
              <a:t> torsion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of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the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midgut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on </a:t>
            </a:r>
            <a:r>
              <a:rPr b="1" spc="-39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the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straightened</a:t>
            </a:r>
            <a:r>
              <a:rPr b="1" spc="-5" dirty="0">
                <a:latin typeface="Calibri"/>
                <a:cs typeface="Calibri"/>
              </a:rPr>
              <a:t> SMA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3BC9A28-9549-A431-AC98-7683EBE8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EFEE1-F973-FA1A-EB95-2D5AB88514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15" y="674037"/>
            <a:ext cx="3886200" cy="388620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A194F79-B65C-024C-75FB-888A248BD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4419" y="5079302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DJ junction lies right to spine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3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11880"/>
            <a:ext cx="10515600" cy="843821"/>
          </a:xfrm>
        </p:spPr>
        <p:txBody>
          <a:bodyPr vert="horz" wrap="square" lIns="0" tIns="12700" rIns="0" bIns="0" rtlCol="0" anchor="ctr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Operation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F32B4D-0D4A-0E11-9921-7AC953E255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5A83C9-B5E3-4BBF-0336-E666D4BAA7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93744" y="1465541"/>
            <a:ext cx="7617459" cy="365356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indent="-342900"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b="1" u="sng" spc="70" dirty="0">
                <a:solidFill>
                  <a:srgbClr val="7030A0"/>
                </a:solidFill>
                <a:latin typeface="Tahoma"/>
                <a:cs typeface="Tahoma"/>
              </a:rPr>
              <a:t>Open</a:t>
            </a:r>
            <a:r>
              <a:rPr sz="2700" b="1" u="sng" spc="-7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2700" b="1" u="sng" spc="-35" dirty="0">
                <a:solidFill>
                  <a:srgbClr val="7030A0"/>
                </a:solidFill>
                <a:latin typeface="Tahoma"/>
                <a:cs typeface="Tahoma"/>
              </a:rPr>
              <a:t>Ladd’s</a:t>
            </a:r>
            <a:r>
              <a:rPr sz="2700" b="1" u="sng" spc="-6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2700" b="1" u="sng" spc="-35" dirty="0">
                <a:solidFill>
                  <a:srgbClr val="7030A0"/>
                </a:solidFill>
                <a:latin typeface="Tahoma"/>
                <a:cs typeface="Tahoma"/>
              </a:rPr>
              <a:t>Procedure</a:t>
            </a:r>
            <a:endParaRPr sz="2700" u="sng" dirty="0">
              <a:solidFill>
                <a:srgbClr val="7030A0"/>
              </a:solidFill>
              <a:latin typeface="Tahoma"/>
              <a:cs typeface="Tahoma"/>
            </a:endParaRPr>
          </a:p>
          <a:p>
            <a:pPr marL="755650" lvl="1" indent="-285750">
              <a:spcBef>
                <a:spcPts val="350"/>
              </a:spcBef>
              <a:buFont typeface="Arial MT"/>
              <a:buChar char="–"/>
              <a:tabLst>
                <a:tab pos="755650" algn="l"/>
              </a:tabLst>
            </a:pPr>
            <a:r>
              <a:rPr sz="2400" spc="-190" dirty="0">
                <a:latin typeface="Verdana"/>
                <a:cs typeface="Verdana"/>
              </a:rPr>
              <a:t>R</a:t>
            </a:r>
            <a:r>
              <a:rPr sz="2400" spc="-204" dirty="0">
                <a:latin typeface="Verdana"/>
                <a:cs typeface="Verdana"/>
              </a:rPr>
              <a:t>U</a:t>
            </a:r>
            <a:r>
              <a:rPr sz="2400" spc="200" dirty="0">
                <a:latin typeface="Verdana"/>
                <a:cs typeface="Verdana"/>
              </a:rPr>
              <a:t>Q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t</a:t>
            </a:r>
            <a:r>
              <a:rPr sz="2400" spc="-305" dirty="0">
                <a:latin typeface="Verdana"/>
                <a:cs typeface="Verdana"/>
              </a:rPr>
              <a:t>r</a:t>
            </a:r>
            <a:r>
              <a:rPr sz="2400" spc="190" dirty="0">
                <a:latin typeface="Verdana"/>
                <a:cs typeface="Verdana"/>
              </a:rPr>
              <a:t>a</a:t>
            </a:r>
            <a:r>
              <a:rPr sz="2400" spc="-65" dirty="0">
                <a:latin typeface="Verdana"/>
                <a:cs typeface="Verdana"/>
              </a:rPr>
              <a:t>n</a:t>
            </a:r>
            <a:r>
              <a:rPr sz="2400" spc="-190" dirty="0">
                <a:latin typeface="Verdana"/>
                <a:cs typeface="Verdana"/>
              </a:rPr>
              <a:t>s</a:t>
            </a:r>
            <a:r>
              <a:rPr sz="2400" spc="-225" dirty="0">
                <a:latin typeface="Verdana"/>
                <a:cs typeface="Verdana"/>
              </a:rPr>
              <a:t>v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305" dirty="0">
                <a:latin typeface="Verdana"/>
                <a:cs typeface="Verdana"/>
              </a:rPr>
              <a:t>r</a:t>
            </a:r>
            <a:r>
              <a:rPr sz="2400" spc="-85" dirty="0">
                <a:latin typeface="Verdana"/>
                <a:cs typeface="Verdana"/>
              </a:rPr>
              <a:t>s</a:t>
            </a:r>
            <a:r>
              <a:rPr sz="2400" spc="-105" dirty="0">
                <a:latin typeface="Verdana"/>
                <a:cs typeface="Verdana"/>
              </a:rPr>
              <a:t>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i</a:t>
            </a:r>
            <a:r>
              <a:rPr sz="2400" spc="-65" dirty="0">
                <a:latin typeface="Verdana"/>
                <a:cs typeface="Verdana"/>
              </a:rPr>
              <a:t>n</a:t>
            </a:r>
            <a:r>
              <a:rPr sz="2400" spc="295" dirty="0">
                <a:latin typeface="Verdana"/>
                <a:cs typeface="Verdana"/>
              </a:rPr>
              <a:t>c</a:t>
            </a:r>
            <a:r>
              <a:rPr sz="2400" spc="-190" dirty="0">
                <a:latin typeface="Verdana"/>
                <a:cs typeface="Verdana"/>
              </a:rPr>
              <a:t>i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-185" dirty="0">
                <a:latin typeface="Verdana"/>
                <a:cs typeface="Verdana"/>
              </a:rPr>
              <a:t>i</a:t>
            </a:r>
            <a:r>
              <a:rPr sz="2400" spc="110" dirty="0">
                <a:latin typeface="Verdana"/>
                <a:cs typeface="Verdana"/>
              </a:rPr>
              <a:t>o</a:t>
            </a:r>
            <a:r>
              <a:rPr sz="2400" spc="-60" dirty="0">
                <a:latin typeface="Verdana"/>
                <a:cs typeface="Verdana"/>
              </a:rPr>
              <a:t>n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o</a:t>
            </a:r>
            <a:r>
              <a:rPr sz="2400" spc="-305" dirty="0">
                <a:latin typeface="Verdana"/>
                <a:cs typeface="Verdana"/>
              </a:rPr>
              <a:t>r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m</a:t>
            </a:r>
            <a:r>
              <a:rPr sz="2400" spc="-19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dl</a:t>
            </a:r>
            <a:r>
              <a:rPr sz="2400" spc="-190" dirty="0">
                <a:latin typeface="Verdana"/>
                <a:cs typeface="Verdana"/>
              </a:rPr>
              <a:t>i</a:t>
            </a:r>
            <a:r>
              <a:rPr sz="2400" spc="-65" dirty="0">
                <a:latin typeface="Verdana"/>
                <a:cs typeface="Verdana"/>
              </a:rPr>
              <a:t>n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l</a:t>
            </a:r>
            <a:r>
              <a:rPr sz="2400" spc="190" dirty="0">
                <a:latin typeface="Verdana"/>
                <a:cs typeface="Verdana"/>
              </a:rPr>
              <a:t>a</a:t>
            </a:r>
            <a:r>
              <a:rPr sz="2400" spc="140" dirty="0">
                <a:latin typeface="Verdana"/>
                <a:cs typeface="Verdana"/>
              </a:rPr>
              <a:t>p</a:t>
            </a:r>
            <a:r>
              <a:rPr sz="2400" spc="190" dirty="0">
                <a:latin typeface="Verdana"/>
                <a:cs typeface="Verdana"/>
              </a:rPr>
              <a:t>a</a:t>
            </a:r>
            <a:r>
              <a:rPr sz="2400" spc="-305" dirty="0">
                <a:latin typeface="Verdana"/>
                <a:cs typeface="Verdana"/>
              </a:rPr>
              <a:t>r</a:t>
            </a:r>
            <a:r>
              <a:rPr sz="2400" spc="110" dirty="0">
                <a:latin typeface="Verdana"/>
                <a:cs typeface="Verdana"/>
              </a:rPr>
              <a:t>o</a:t>
            </a:r>
            <a:r>
              <a:rPr sz="2400" spc="-140" dirty="0">
                <a:latin typeface="Verdana"/>
                <a:cs typeface="Verdana"/>
              </a:rPr>
              <a:t>t</a:t>
            </a:r>
            <a:r>
              <a:rPr sz="2400" spc="110" dirty="0">
                <a:latin typeface="Verdana"/>
                <a:cs typeface="Verdana"/>
              </a:rPr>
              <a:t>o</a:t>
            </a:r>
            <a:r>
              <a:rPr sz="2400" spc="-90" dirty="0">
                <a:latin typeface="Verdana"/>
                <a:cs typeface="Verdana"/>
              </a:rPr>
              <a:t>m</a:t>
            </a:r>
            <a:r>
              <a:rPr sz="2400" spc="-135" dirty="0">
                <a:latin typeface="Verdana"/>
                <a:cs typeface="Verdana"/>
              </a:rPr>
              <a:t>y</a:t>
            </a:r>
            <a:endParaRPr sz="2400" dirty="0">
              <a:latin typeface="Verdana"/>
              <a:cs typeface="Verdana"/>
            </a:endParaRPr>
          </a:p>
          <a:p>
            <a:pPr marL="755650" lvl="1" indent="-285750">
              <a:spcBef>
                <a:spcPts val="240"/>
              </a:spcBef>
              <a:buFont typeface="Arial MT"/>
              <a:buChar char="–"/>
              <a:tabLst>
                <a:tab pos="755650" algn="l"/>
              </a:tabLst>
            </a:pPr>
            <a:r>
              <a:rPr sz="2400" spc="-170" dirty="0">
                <a:latin typeface="Verdana"/>
                <a:cs typeface="Verdana"/>
              </a:rPr>
              <a:t>E</a:t>
            </a:r>
            <a:r>
              <a:rPr sz="2400" spc="-165" dirty="0">
                <a:latin typeface="Verdana"/>
                <a:cs typeface="Verdana"/>
              </a:rPr>
              <a:t>v</a:t>
            </a:r>
            <a:r>
              <a:rPr sz="2400" spc="-190" dirty="0">
                <a:latin typeface="Verdana"/>
                <a:cs typeface="Verdana"/>
              </a:rPr>
              <a:t>i</a:t>
            </a:r>
            <a:r>
              <a:rPr sz="2400" spc="-315" dirty="0">
                <a:latin typeface="Verdana"/>
                <a:cs typeface="Verdana"/>
              </a:rPr>
              <a:t>s</a:t>
            </a:r>
            <a:r>
              <a:rPr sz="2400" spc="295" dirty="0">
                <a:latin typeface="Verdana"/>
                <a:cs typeface="Verdana"/>
              </a:rPr>
              <a:t>c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305" dirty="0">
                <a:latin typeface="Verdana"/>
                <a:cs typeface="Verdana"/>
              </a:rPr>
              <a:t>r</a:t>
            </a:r>
            <a:r>
              <a:rPr sz="2400" spc="190" dirty="0">
                <a:latin typeface="Verdana"/>
                <a:cs typeface="Verdana"/>
              </a:rPr>
              <a:t>a</a:t>
            </a:r>
            <a:r>
              <a:rPr sz="2400" spc="-140" dirty="0">
                <a:latin typeface="Verdana"/>
                <a:cs typeface="Verdana"/>
              </a:rPr>
              <a:t>t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i</a:t>
            </a:r>
            <a:r>
              <a:rPr sz="2400" spc="-65" dirty="0">
                <a:latin typeface="Verdana"/>
                <a:cs typeface="Verdana"/>
              </a:rPr>
              <a:t>n</a:t>
            </a:r>
            <a:r>
              <a:rPr sz="2400" spc="-140" dirty="0">
                <a:latin typeface="Verdana"/>
                <a:cs typeface="Verdana"/>
              </a:rPr>
              <a:t>t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315" dirty="0">
                <a:latin typeface="Verdana"/>
                <a:cs typeface="Verdana"/>
              </a:rPr>
              <a:t>s</a:t>
            </a:r>
            <a:r>
              <a:rPr sz="2400" spc="-140" dirty="0">
                <a:latin typeface="Verdana"/>
                <a:cs typeface="Verdana"/>
              </a:rPr>
              <a:t>t</a:t>
            </a:r>
            <a:r>
              <a:rPr sz="2400" spc="-190" dirty="0">
                <a:latin typeface="Verdana"/>
                <a:cs typeface="Verdana"/>
              </a:rPr>
              <a:t>i</a:t>
            </a:r>
            <a:r>
              <a:rPr sz="2400" spc="-65" dirty="0">
                <a:latin typeface="Verdana"/>
                <a:cs typeface="Verdana"/>
              </a:rPr>
              <a:t>n</a:t>
            </a:r>
            <a:r>
              <a:rPr sz="2400" spc="190" dirty="0">
                <a:latin typeface="Verdana"/>
                <a:cs typeface="Verdana"/>
              </a:rPr>
              <a:t>a</a:t>
            </a:r>
            <a:r>
              <a:rPr sz="2400" spc="-180" dirty="0">
                <a:latin typeface="Verdana"/>
                <a:cs typeface="Verdana"/>
              </a:rPr>
              <a:t>l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295" dirty="0">
                <a:latin typeface="Verdana"/>
                <a:cs typeface="Verdana"/>
              </a:rPr>
              <a:t>c</a:t>
            </a:r>
            <a:r>
              <a:rPr sz="2400" spc="110" dirty="0">
                <a:latin typeface="Verdana"/>
                <a:cs typeface="Verdana"/>
              </a:rPr>
              <a:t>o</a:t>
            </a:r>
            <a:r>
              <a:rPr sz="2400" spc="-65" dirty="0">
                <a:latin typeface="Verdana"/>
                <a:cs typeface="Verdana"/>
              </a:rPr>
              <a:t>n</a:t>
            </a:r>
            <a:r>
              <a:rPr sz="2400" spc="-140" dirty="0">
                <a:latin typeface="Verdana"/>
                <a:cs typeface="Verdana"/>
              </a:rPr>
              <a:t>t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65" dirty="0">
                <a:latin typeface="Verdana"/>
                <a:cs typeface="Verdana"/>
              </a:rPr>
              <a:t>n</a:t>
            </a:r>
            <a:r>
              <a:rPr sz="2400" spc="-140" dirty="0">
                <a:latin typeface="Verdana"/>
                <a:cs typeface="Verdana"/>
              </a:rPr>
              <a:t>t</a:t>
            </a:r>
            <a:r>
              <a:rPr sz="2400" spc="-320" dirty="0">
                <a:latin typeface="Verdana"/>
                <a:cs typeface="Verdana"/>
              </a:rPr>
              <a:t>s</a:t>
            </a:r>
            <a:endParaRPr sz="2400" dirty="0">
              <a:latin typeface="Verdana"/>
              <a:cs typeface="Verdana"/>
            </a:endParaRPr>
          </a:p>
          <a:p>
            <a:pPr marL="755650" lvl="1" indent="-285750">
              <a:spcBef>
                <a:spcPts val="310"/>
              </a:spcBef>
              <a:buFont typeface="Arial MT"/>
              <a:buChar char="–"/>
              <a:tabLst>
                <a:tab pos="755650" algn="l"/>
              </a:tabLst>
            </a:pPr>
            <a:r>
              <a:rPr sz="2400" spc="-65" dirty="0">
                <a:latin typeface="Verdana"/>
                <a:cs typeface="Verdana"/>
              </a:rPr>
              <a:t>Detorse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counter-clockwise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if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volvulus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54" dirty="0">
                <a:latin typeface="Verdana"/>
                <a:cs typeface="Verdana"/>
              </a:rPr>
              <a:t>is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present</a:t>
            </a:r>
            <a:endParaRPr sz="2400" dirty="0">
              <a:latin typeface="Verdana"/>
              <a:cs typeface="Verdana"/>
            </a:endParaRPr>
          </a:p>
          <a:p>
            <a:pPr marL="1155065" marR="45720" lvl="2" indent="-228600">
              <a:lnSpc>
                <a:spcPts val="2210"/>
              </a:lnSpc>
              <a:spcBef>
                <a:spcPts val="44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spc="-15" dirty="0">
                <a:latin typeface="Verdana"/>
                <a:cs typeface="Verdana"/>
              </a:rPr>
              <a:t>Resect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grossly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necrotic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bowel</a:t>
            </a:r>
          </a:p>
          <a:p>
            <a:pPr marL="755650" lvl="1" indent="-285750">
              <a:spcBef>
                <a:spcPts val="250"/>
              </a:spcBef>
              <a:buFont typeface="Arial MT"/>
              <a:buChar char="–"/>
              <a:tabLst>
                <a:tab pos="755650" algn="l"/>
              </a:tabLst>
            </a:pPr>
            <a:r>
              <a:rPr sz="2400" spc="-20" dirty="0">
                <a:latin typeface="Verdana"/>
                <a:cs typeface="Verdana"/>
              </a:rPr>
              <a:t>Release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Ladd’s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145" dirty="0">
                <a:latin typeface="Verdana"/>
                <a:cs typeface="Verdana"/>
              </a:rPr>
              <a:t>cecal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bands</a:t>
            </a:r>
            <a:endParaRPr sz="2400" dirty="0">
              <a:latin typeface="Verdana"/>
              <a:cs typeface="Verdana"/>
            </a:endParaRPr>
          </a:p>
          <a:p>
            <a:pPr marL="755650" lvl="1" indent="-285750">
              <a:spcBef>
                <a:spcPts val="219"/>
              </a:spcBef>
              <a:buFont typeface="Arial MT"/>
              <a:buChar char="–"/>
              <a:tabLst>
                <a:tab pos="755650" algn="l"/>
              </a:tabLst>
            </a:pPr>
            <a:r>
              <a:rPr sz="2400" spc="-360" dirty="0">
                <a:latin typeface="Verdana"/>
                <a:cs typeface="Verdana"/>
              </a:rPr>
              <a:t>B</a:t>
            </a:r>
            <a:r>
              <a:rPr sz="2400" spc="-220" dirty="0">
                <a:latin typeface="Verdana"/>
                <a:cs typeface="Verdana"/>
              </a:rPr>
              <a:t>r</a:t>
            </a:r>
            <a:r>
              <a:rPr sz="2400" spc="110" dirty="0">
                <a:latin typeface="Verdana"/>
                <a:cs typeface="Verdana"/>
              </a:rPr>
              <a:t>o</a:t>
            </a:r>
            <a:r>
              <a:rPr sz="2400" spc="165" dirty="0">
                <a:latin typeface="Verdana"/>
                <a:cs typeface="Verdana"/>
              </a:rPr>
              <a:t>a</a:t>
            </a:r>
            <a:r>
              <a:rPr sz="2400" spc="180" dirty="0">
                <a:latin typeface="Verdana"/>
                <a:cs typeface="Verdana"/>
              </a:rPr>
              <a:t>d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60" dirty="0">
                <a:latin typeface="Verdana"/>
                <a:cs typeface="Verdana"/>
              </a:rPr>
              <a:t>n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h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15" dirty="0">
                <a:latin typeface="Verdana"/>
                <a:cs typeface="Verdana"/>
              </a:rPr>
              <a:t>s</a:t>
            </a:r>
            <a:r>
              <a:rPr sz="2400" spc="-90" dirty="0">
                <a:latin typeface="Verdana"/>
                <a:cs typeface="Verdana"/>
              </a:rPr>
              <a:t>m</a:t>
            </a:r>
            <a:r>
              <a:rPr sz="2400" spc="5" dirty="0">
                <a:latin typeface="Verdana"/>
                <a:cs typeface="Verdana"/>
              </a:rPr>
              <a:t>a</a:t>
            </a:r>
            <a:r>
              <a:rPr sz="2400" spc="-5" dirty="0">
                <a:latin typeface="Verdana"/>
                <a:cs typeface="Verdana"/>
              </a:rPr>
              <a:t>l</a:t>
            </a:r>
            <a:r>
              <a:rPr sz="2400" spc="-180" dirty="0">
                <a:latin typeface="Verdana"/>
                <a:cs typeface="Verdana"/>
              </a:rPr>
              <a:t>l</a:t>
            </a:r>
            <a:r>
              <a:rPr sz="2400" spc="-190" dirty="0">
                <a:latin typeface="Verdana"/>
                <a:cs typeface="Verdana"/>
              </a:rPr>
              <a:t> i</a:t>
            </a:r>
            <a:r>
              <a:rPr sz="2400" spc="-60" dirty="0">
                <a:latin typeface="Verdana"/>
                <a:cs typeface="Verdana"/>
              </a:rPr>
              <a:t>n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315" dirty="0">
                <a:latin typeface="Verdana"/>
                <a:cs typeface="Verdana"/>
              </a:rPr>
              <a:t>s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-190" dirty="0">
                <a:latin typeface="Verdana"/>
                <a:cs typeface="Verdana"/>
              </a:rPr>
              <a:t>i</a:t>
            </a:r>
            <a:r>
              <a:rPr sz="2400" spc="-60" dirty="0">
                <a:latin typeface="Verdana"/>
                <a:cs typeface="Verdana"/>
              </a:rPr>
              <a:t>n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m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315" dirty="0">
                <a:latin typeface="Verdana"/>
                <a:cs typeface="Verdana"/>
              </a:rPr>
              <a:t>s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60" dirty="0">
                <a:latin typeface="Verdana"/>
                <a:cs typeface="Verdana"/>
              </a:rPr>
              <a:t>n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305" dirty="0">
                <a:latin typeface="Verdana"/>
                <a:cs typeface="Verdana"/>
              </a:rPr>
              <a:t>r</a:t>
            </a:r>
            <a:r>
              <a:rPr sz="2400" spc="-135" dirty="0">
                <a:latin typeface="Verdana"/>
                <a:cs typeface="Verdana"/>
              </a:rPr>
              <a:t>y</a:t>
            </a:r>
            <a:endParaRPr sz="2400" dirty="0">
              <a:latin typeface="Verdana"/>
              <a:cs typeface="Verdana"/>
            </a:endParaRPr>
          </a:p>
          <a:p>
            <a:pPr marL="755650" lvl="1" indent="-285750">
              <a:spcBef>
                <a:spcPts val="335"/>
              </a:spcBef>
              <a:buFont typeface="Arial MT"/>
              <a:buChar char="–"/>
              <a:tabLst>
                <a:tab pos="755650" algn="l"/>
              </a:tabLst>
            </a:pPr>
            <a:r>
              <a:rPr sz="2400" spc="-270" dirty="0">
                <a:latin typeface="Verdana"/>
                <a:cs typeface="Verdana"/>
              </a:rPr>
              <a:t>In</a:t>
            </a:r>
            <a:r>
              <a:rPr sz="2400" spc="295" dirty="0">
                <a:latin typeface="Verdana"/>
                <a:cs typeface="Verdana"/>
              </a:rPr>
              <a:t>c</a:t>
            </a:r>
            <a:r>
              <a:rPr sz="2400" spc="-20" dirty="0">
                <a:latin typeface="Verdana"/>
                <a:cs typeface="Verdana"/>
              </a:rPr>
              <a:t>id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65" dirty="0">
                <a:latin typeface="Verdana"/>
                <a:cs typeface="Verdana"/>
              </a:rPr>
              <a:t>n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190" dirty="0">
                <a:latin typeface="Verdana"/>
                <a:cs typeface="Verdana"/>
              </a:rPr>
              <a:t>a</a:t>
            </a:r>
            <a:r>
              <a:rPr sz="2400" spc="-180" dirty="0">
                <a:latin typeface="Verdana"/>
                <a:cs typeface="Verdana"/>
              </a:rPr>
              <a:t>l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90" dirty="0">
                <a:latin typeface="Verdana"/>
                <a:cs typeface="Verdana"/>
              </a:rPr>
              <a:t>a</a:t>
            </a:r>
            <a:r>
              <a:rPr sz="2400" spc="135" dirty="0">
                <a:latin typeface="Verdana"/>
                <a:cs typeface="Verdana"/>
              </a:rPr>
              <a:t>pp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65" dirty="0">
                <a:latin typeface="Verdana"/>
                <a:cs typeface="Verdana"/>
              </a:rPr>
              <a:t>n</a:t>
            </a:r>
            <a:r>
              <a:rPr sz="2400" spc="150" dirty="0">
                <a:latin typeface="Verdana"/>
                <a:cs typeface="Verdana"/>
              </a:rPr>
              <a:t>d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295" dirty="0">
                <a:latin typeface="Verdana"/>
                <a:cs typeface="Verdana"/>
              </a:rPr>
              <a:t>c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110" dirty="0">
                <a:latin typeface="Verdana"/>
                <a:cs typeface="Verdana"/>
              </a:rPr>
              <a:t>o</a:t>
            </a:r>
            <a:r>
              <a:rPr sz="2400" spc="-85" dirty="0">
                <a:latin typeface="Verdana"/>
                <a:cs typeface="Verdana"/>
              </a:rPr>
              <a:t>m</a:t>
            </a:r>
            <a:r>
              <a:rPr sz="2400" spc="-135" dirty="0">
                <a:latin typeface="Verdana"/>
                <a:cs typeface="Verdana"/>
              </a:rPr>
              <a:t>y</a:t>
            </a:r>
            <a:endParaRPr sz="2400" dirty="0">
              <a:latin typeface="Verdana"/>
              <a:cs typeface="Verdana"/>
            </a:endParaRPr>
          </a:p>
          <a:p>
            <a:pPr marL="755650" lvl="1" indent="-285750">
              <a:spcBef>
                <a:spcPts val="310"/>
              </a:spcBef>
              <a:buFont typeface="Arial MT"/>
              <a:buChar char="–"/>
              <a:tabLst>
                <a:tab pos="755650" algn="l"/>
              </a:tabLst>
            </a:pPr>
            <a:r>
              <a:rPr sz="2400" spc="-145" dirty="0">
                <a:latin typeface="Verdana"/>
                <a:cs typeface="Verdana"/>
              </a:rPr>
              <a:t>P</a:t>
            </a:r>
            <a:r>
              <a:rPr sz="2400" spc="-70" dirty="0">
                <a:latin typeface="Verdana"/>
                <a:cs typeface="Verdana"/>
              </a:rPr>
              <a:t>l</a:t>
            </a:r>
            <a:r>
              <a:rPr sz="2400" spc="190" dirty="0">
                <a:latin typeface="Verdana"/>
                <a:cs typeface="Verdana"/>
              </a:rPr>
              <a:t>a</a:t>
            </a:r>
            <a:r>
              <a:rPr sz="2400" spc="295" dirty="0">
                <a:latin typeface="Verdana"/>
                <a:cs typeface="Verdana"/>
              </a:rPr>
              <a:t>c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315" dirty="0">
                <a:latin typeface="Verdana"/>
                <a:cs typeface="Verdana"/>
              </a:rPr>
              <a:t>s</a:t>
            </a:r>
            <a:r>
              <a:rPr sz="2400" spc="-90" dirty="0">
                <a:latin typeface="Verdana"/>
                <a:cs typeface="Verdana"/>
              </a:rPr>
              <a:t>m</a:t>
            </a:r>
            <a:r>
              <a:rPr sz="2400" spc="190" dirty="0">
                <a:latin typeface="Verdana"/>
                <a:cs typeface="Verdana"/>
              </a:rPr>
              <a:t>a</a:t>
            </a:r>
            <a:r>
              <a:rPr sz="2400" spc="-190" dirty="0">
                <a:latin typeface="Verdana"/>
                <a:cs typeface="Verdana"/>
              </a:rPr>
              <a:t>l</a:t>
            </a:r>
            <a:r>
              <a:rPr sz="2400" spc="-180" dirty="0">
                <a:latin typeface="Verdana"/>
                <a:cs typeface="Verdana"/>
              </a:rPr>
              <a:t>l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40" dirty="0">
                <a:latin typeface="Verdana"/>
                <a:cs typeface="Verdana"/>
              </a:rPr>
              <a:t>b</a:t>
            </a:r>
            <a:r>
              <a:rPr sz="2400" spc="60" dirty="0">
                <a:latin typeface="Verdana"/>
                <a:cs typeface="Verdana"/>
              </a:rPr>
              <a:t>o</a:t>
            </a:r>
            <a:r>
              <a:rPr sz="2400" spc="85" dirty="0">
                <a:latin typeface="Verdana"/>
                <a:cs typeface="Verdana"/>
              </a:rPr>
              <a:t>w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180" dirty="0">
                <a:latin typeface="Verdana"/>
                <a:cs typeface="Verdana"/>
              </a:rPr>
              <a:t>l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on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305" dirty="0">
                <a:latin typeface="Verdana"/>
                <a:cs typeface="Verdana"/>
              </a:rPr>
              <a:t>r</a:t>
            </a:r>
            <a:r>
              <a:rPr sz="2400" spc="-190" dirty="0">
                <a:latin typeface="Verdana"/>
                <a:cs typeface="Verdana"/>
              </a:rPr>
              <a:t>i</a:t>
            </a:r>
            <a:r>
              <a:rPr sz="2400" spc="110" dirty="0">
                <a:latin typeface="Verdana"/>
                <a:cs typeface="Verdana"/>
              </a:rPr>
              <a:t>g</a:t>
            </a:r>
            <a:r>
              <a:rPr sz="2400" spc="-65" dirty="0">
                <a:latin typeface="Verdana"/>
                <a:cs typeface="Verdana"/>
              </a:rPr>
              <a:t>h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190" dirty="0">
                <a:latin typeface="Verdana"/>
                <a:cs typeface="Verdana"/>
              </a:rPr>
              <a:t>a</a:t>
            </a:r>
            <a:r>
              <a:rPr sz="2400" spc="-65" dirty="0">
                <a:latin typeface="Verdana"/>
                <a:cs typeface="Verdana"/>
              </a:rPr>
              <a:t>n</a:t>
            </a:r>
            <a:r>
              <a:rPr sz="2400" spc="145" dirty="0">
                <a:latin typeface="Verdana"/>
                <a:cs typeface="Verdana"/>
              </a:rPr>
              <a:t>d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95" dirty="0">
                <a:latin typeface="Verdana"/>
                <a:cs typeface="Verdana"/>
              </a:rPr>
              <a:t>c</a:t>
            </a:r>
            <a:r>
              <a:rPr sz="2400" spc="-45" dirty="0">
                <a:latin typeface="Verdana"/>
                <a:cs typeface="Verdana"/>
              </a:rPr>
              <a:t>o</a:t>
            </a:r>
            <a:r>
              <a:rPr sz="2400" spc="-25" dirty="0">
                <a:latin typeface="Verdana"/>
                <a:cs typeface="Verdana"/>
              </a:rPr>
              <a:t>l</a:t>
            </a:r>
            <a:r>
              <a:rPr sz="2400" spc="25" dirty="0">
                <a:latin typeface="Verdana"/>
                <a:cs typeface="Verdana"/>
              </a:rPr>
              <a:t>on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on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l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100" dirty="0">
                <a:latin typeface="Verdana"/>
                <a:cs typeface="Verdana"/>
              </a:rPr>
              <a:t>f</a:t>
            </a:r>
            <a:r>
              <a:rPr sz="2400" spc="-135" dirty="0">
                <a:latin typeface="Verdana"/>
                <a:cs typeface="Verdana"/>
              </a:rPr>
              <a:t>t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AAD40-E1E8-F0EB-E42A-523F9D486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93" y="1786731"/>
            <a:ext cx="3557907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5777" y="41488"/>
            <a:ext cx="60524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chemeClr val="accent1"/>
                </a:solidFill>
              </a:rPr>
              <a:t>Meconium</a:t>
            </a:r>
            <a:r>
              <a:rPr sz="5400" b="1" spc="-80" dirty="0">
                <a:solidFill>
                  <a:schemeClr val="accent1"/>
                </a:solidFill>
              </a:rPr>
              <a:t> </a:t>
            </a:r>
            <a:r>
              <a:rPr sz="5400" b="1" spc="-5" dirty="0">
                <a:solidFill>
                  <a:schemeClr val="accent1"/>
                </a:solidFill>
              </a:rPr>
              <a:t>ileus</a:t>
            </a:r>
            <a:r>
              <a:rPr lang="en-US" sz="5400" b="1" spc="-5" dirty="0">
                <a:solidFill>
                  <a:schemeClr val="accent1"/>
                </a:solidFill>
              </a:rPr>
              <a:t> (MI)</a:t>
            </a:r>
            <a:endParaRPr sz="5400" b="1" spc="-5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812" y="826697"/>
            <a:ext cx="11219167" cy="6010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365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Definition</a:t>
            </a:r>
            <a:r>
              <a:rPr sz="2400" spc="-5" dirty="0">
                <a:latin typeface="Arial MT"/>
                <a:cs typeface="Arial MT"/>
              </a:rPr>
              <a:t>: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obstruction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intact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distal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small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intestine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due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inspissated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meconium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ileum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spc="-90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sometimes colon</a:t>
            </a:r>
            <a:endParaRPr sz="2400" dirty="0">
              <a:latin typeface="Arial MT"/>
              <a:cs typeface="Arial MT"/>
            </a:endParaRPr>
          </a:p>
          <a:p>
            <a:pPr marL="698500" lvl="1" indent="-228600">
              <a:lnSpc>
                <a:spcPts val="2735"/>
              </a:lnSpc>
              <a:buChar char="•"/>
              <a:tabLst>
                <a:tab pos="698500" algn="l"/>
              </a:tabLst>
            </a:pPr>
            <a:r>
              <a:rPr sz="2400" spc="-5" dirty="0">
                <a:latin typeface="Arial MT"/>
                <a:cs typeface="Arial MT"/>
              </a:rPr>
              <a:t>Present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birth</a:t>
            </a:r>
            <a:r>
              <a:rPr lang="en-US" sz="2400" spc="-5" dirty="0">
                <a:latin typeface="Arial MT"/>
                <a:cs typeface="Arial MT"/>
              </a:rPr>
              <a:t>: failure to pass meconium and abdominal distention</a:t>
            </a:r>
            <a:endParaRPr sz="2400" dirty="0">
              <a:latin typeface="Arial MT"/>
              <a:cs typeface="Arial MT"/>
            </a:endParaRPr>
          </a:p>
          <a:p>
            <a:pPr marL="698500" lvl="1" indent="-228600">
              <a:lnSpc>
                <a:spcPts val="302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b="1" spc="-5" dirty="0">
                <a:latin typeface="Arial MT"/>
                <a:cs typeface="Arial"/>
              </a:rPr>
              <a:t>Simple</a:t>
            </a:r>
            <a:r>
              <a:rPr sz="2400" b="1" spc="10" dirty="0">
                <a:latin typeface="Arial MT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(50%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 cases):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obstruction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intact intestine</a:t>
            </a:r>
            <a:endParaRPr sz="2400" dirty="0">
              <a:latin typeface="Arial MT"/>
              <a:cs typeface="Arial MT"/>
            </a:endParaRPr>
          </a:p>
          <a:p>
            <a:pPr marL="697865" marR="321945" lvl="1" indent="-228600">
              <a:lnSpc>
                <a:spcPct val="70000"/>
              </a:lnSpc>
              <a:spcBef>
                <a:spcPts val="79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b="1" spc="-5" dirty="0">
                <a:latin typeface="Arial MT"/>
                <a:cs typeface="Arial"/>
              </a:rPr>
              <a:t>Complicated</a:t>
            </a:r>
            <a:r>
              <a:rPr sz="2400" spc="-5" dirty="0">
                <a:latin typeface="Arial MT"/>
                <a:cs typeface="Arial MT"/>
              </a:rPr>
              <a:t>: perforation, </a:t>
            </a:r>
            <a:r>
              <a:rPr sz="2400" spc="-819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peritonitis,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ascites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ts val="3479"/>
              </a:lnSpc>
              <a:buChar char="•"/>
              <a:tabLst>
                <a:tab pos="241300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Incidence</a:t>
            </a:r>
            <a:r>
              <a:rPr sz="2400" spc="-5" dirty="0">
                <a:latin typeface="Arial MT"/>
                <a:cs typeface="Arial MT"/>
              </a:rPr>
              <a:t>: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1/3500 live births</a:t>
            </a:r>
            <a:endParaRPr sz="2400" dirty="0">
              <a:latin typeface="Arial MT"/>
              <a:cs typeface="Arial MT"/>
            </a:endParaRPr>
          </a:p>
          <a:p>
            <a:pPr marL="812800" marR="215265" lvl="1" indent="-342900">
              <a:lnSpc>
                <a:spcPct val="70000"/>
              </a:lnSpc>
              <a:spcBef>
                <a:spcPts val="79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400" spc="-5" dirty="0">
                <a:latin typeface="Arial MT"/>
                <a:cs typeface="Arial MT"/>
              </a:rPr>
              <a:t>Occurs in10-20% of patients </a:t>
            </a:r>
            <a:r>
              <a:rPr sz="2400" dirty="0">
                <a:latin typeface="Arial MT"/>
                <a:cs typeface="Arial MT"/>
              </a:rPr>
              <a:t>with </a:t>
            </a:r>
            <a:r>
              <a:rPr sz="2400" spc="-5" dirty="0">
                <a:solidFill>
                  <a:srgbClr val="FF0000"/>
                </a:solidFill>
                <a:latin typeface="Arial MT"/>
                <a:cs typeface="Arial MT"/>
              </a:rPr>
              <a:t>cystic fibrosis</a:t>
            </a:r>
            <a:r>
              <a:rPr lang="en-US" sz="2400" spc="-5" dirty="0">
                <a:solidFill>
                  <a:srgbClr val="FF0000"/>
                </a:solidFill>
                <a:latin typeface="Arial MT"/>
                <a:cs typeface="Arial MT"/>
              </a:rPr>
              <a:t> (CF)</a:t>
            </a:r>
            <a:r>
              <a:rPr sz="24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(earliest </a:t>
            </a:r>
            <a:r>
              <a:rPr sz="2400" spc="-819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manifestation)</a:t>
            </a:r>
            <a:endParaRPr lang="en-US" sz="2400" spc="-5" dirty="0">
              <a:latin typeface="Arial MT"/>
              <a:cs typeface="Arial MT"/>
            </a:endParaRPr>
          </a:p>
          <a:p>
            <a:pPr marL="812800" marR="215265" lvl="1" indent="-342900">
              <a:lnSpc>
                <a:spcPct val="70000"/>
              </a:lnSpc>
              <a:spcBef>
                <a:spcPts val="79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endParaRPr lang="en-US" sz="2400" spc="-5" dirty="0">
              <a:latin typeface="Arial MT"/>
              <a:cs typeface="Arial M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Arial MT"/>
              </a:rPr>
              <a:t>CF is a</a:t>
            </a:r>
            <a:r>
              <a:rPr lang="en-US" sz="2400" b="0" i="0" u="none" strike="noStrike" baseline="0" dirty="0">
                <a:latin typeface="Arial MT"/>
              </a:rPr>
              <a:t>utosomal recessive genetic disorder, mutation in the CF transmembrane regulator (CFTR) gene on 7q31 locus.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spc="-5" dirty="0">
                <a:latin typeface="Arial MT"/>
                <a:cs typeface="Arial MT"/>
              </a:rPr>
              <a:t>Altered </a:t>
            </a:r>
            <a:r>
              <a:rPr lang="en-US" sz="2400" dirty="0">
                <a:latin typeface="Arial MT"/>
                <a:cs typeface="Arial MT"/>
              </a:rPr>
              <a:t>CFTR </a:t>
            </a:r>
            <a:r>
              <a:rPr lang="en-US" sz="2400" spc="-10" dirty="0">
                <a:latin typeface="Arial MT"/>
                <a:cs typeface="Arial MT"/>
              </a:rPr>
              <a:t>gene </a:t>
            </a:r>
            <a:r>
              <a:rPr lang="en-US" sz="2400" spc="-5" dirty="0">
                <a:latin typeface="Arial MT"/>
                <a:cs typeface="Arial MT"/>
              </a:rPr>
              <a:t>causes </a:t>
            </a:r>
            <a:r>
              <a:rPr lang="en-US" sz="2400" spc="-10" dirty="0">
                <a:latin typeface="Arial MT"/>
                <a:cs typeface="Arial MT"/>
              </a:rPr>
              <a:t>abnormal </a:t>
            </a:r>
            <a:r>
              <a:rPr lang="en-US" sz="2400" spc="-5" dirty="0">
                <a:latin typeface="Arial MT"/>
                <a:cs typeface="Arial MT"/>
              </a:rPr>
              <a:t>chloride </a:t>
            </a:r>
            <a:r>
              <a:rPr lang="en-US" sz="2400" spc="-87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transport.</a:t>
            </a:r>
            <a:endParaRPr lang="en-US" sz="2400" dirty="0">
              <a:latin typeface="Arial MT"/>
              <a:cs typeface="Arial M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spc="-5" dirty="0">
                <a:latin typeface="Arial MT"/>
                <a:cs typeface="Arial MT"/>
              </a:rPr>
              <a:t>Meconium</a:t>
            </a:r>
            <a:r>
              <a:rPr lang="en-US" sz="2400" spc="-3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thickened</a:t>
            </a:r>
            <a:r>
              <a:rPr lang="en-US" sz="2400" spc="-3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due</a:t>
            </a:r>
            <a:r>
              <a:rPr lang="en-US" sz="2400" spc="-3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to</a:t>
            </a:r>
            <a:r>
              <a:rPr lang="en-US" sz="2400" spc="-1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pancreatic</a:t>
            </a:r>
            <a:r>
              <a:rPr lang="en-US" sz="2400" spc="-3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and</a:t>
            </a:r>
            <a:r>
              <a:rPr lang="en-US" sz="2400" spc="-1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intestinal </a:t>
            </a:r>
            <a:r>
              <a:rPr lang="en-US" sz="2400" spc="-875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glandular</a:t>
            </a:r>
            <a:r>
              <a:rPr lang="en-US" sz="2400" spc="-5" dirty="0">
                <a:latin typeface="Arial MT"/>
                <a:cs typeface="Arial MT"/>
              </a:rPr>
              <a:t> </a:t>
            </a:r>
            <a:r>
              <a:rPr lang="en-US" sz="2400" spc="-25" dirty="0">
                <a:latin typeface="Arial MT"/>
                <a:cs typeface="Arial MT"/>
              </a:rPr>
              <a:t>insufficiency,</a:t>
            </a:r>
            <a:r>
              <a:rPr lang="en-US" sz="2400" spc="-3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thickened</a:t>
            </a:r>
            <a:r>
              <a:rPr lang="en-US" sz="2400" spc="-2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secretions.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spc="-5" dirty="0">
                <a:latin typeface="Arial MT"/>
                <a:cs typeface="Arial MT"/>
              </a:rPr>
              <a:t>Treatment: Contrast enema if simple, resection if complicated, treat underlying CF disease if present. </a:t>
            </a:r>
            <a:endParaRPr lang="en-US" sz="2400" dirty="0">
              <a:latin typeface="Arial MT"/>
              <a:cs typeface="Arial M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1800" b="0" i="0" u="none" strike="noStrike" baseline="0" dirty="0">
              <a:latin typeface="Photina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7EF6-C97F-8D41-79F6-9D8EABAF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961"/>
            <a:ext cx="10515600" cy="967212"/>
          </a:xfrm>
        </p:spPr>
        <p:txBody>
          <a:bodyPr>
            <a:normAutofit/>
          </a:bodyPr>
          <a:lstStyle/>
          <a:p>
            <a:pPr algn="ctr"/>
            <a:r>
              <a:rPr lang="en-US" sz="5400" b="1" u="none" strike="noStrike" baseline="0" dirty="0">
                <a:solidFill>
                  <a:schemeClr val="accent1"/>
                </a:solidFill>
                <a:latin typeface="BrandingSansItalic-Bold"/>
              </a:rPr>
              <a:t>Hirschsprung Disease (HD)</a:t>
            </a:r>
            <a:endParaRPr lang="en-US" sz="115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297D5-49EA-3D82-CE5C-3A3DA014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674"/>
            <a:ext cx="10515600" cy="435133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>
                <a:latin typeface="Arial MT"/>
              </a:rPr>
              <a:t>A</a:t>
            </a:r>
            <a:r>
              <a:rPr lang="en-US" sz="2400" i="0" u="none" strike="noStrike" baseline="0" dirty="0">
                <a:latin typeface="Arial MT"/>
              </a:rPr>
              <a:t>lso known as “</a:t>
            </a:r>
            <a:r>
              <a:rPr lang="en-US" sz="2400" i="0" dirty="0">
                <a:effectLst/>
                <a:latin typeface="Arial MT"/>
              </a:rPr>
              <a:t>congenital </a:t>
            </a:r>
            <a:r>
              <a:rPr lang="en-US" sz="2400" i="0" dirty="0" err="1">
                <a:effectLst/>
                <a:latin typeface="Arial MT"/>
              </a:rPr>
              <a:t>aganglionic</a:t>
            </a:r>
            <a:r>
              <a:rPr lang="en-US" sz="2400" i="0" dirty="0">
                <a:effectLst/>
                <a:latin typeface="Arial MT"/>
              </a:rPr>
              <a:t> megacolon”.</a:t>
            </a:r>
          </a:p>
          <a:p>
            <a:pPr algn="l"/>
            <a:endParaRPr lang="en-US" sz="2400" i="0" dirty="0">
              <a:effectLst/>
              <a:latin typeface="Arial MT"/>
            </a:endParaRPr>
          </a:p>
          <a:p>
            <a:pPr algn="l"/>
            <a:r>
              <a:rPr lang="en-US" sz="2400" spc="-10" dirty="0">
                <a:latin typeface="Arial MT"/>
                <a:cs typeface="Arial MT"/>
              </a:rPr>
              <a:t>C</a:t>
            </a:r>
            <a:r>
              <a:rPr lang="en-US" sz="2400" b="0" i="0" u="none" strike="noStrike" baseline="0" dirty="0">
                <a:latin typeface="Arial MT"/>
              </a:rPr>
              <a:t>haracterized by the absence of parasympathetic ganglion cells in the myenteric and submucosal plexuses of the intestine due to </a:t>
            </a:r>
            <a:r>
              <a:rPr lang="en-US" sz="2400" dirty="0">
                <a:latin typeface="Arial MT"/>
                <a:cs typeface="Arial MT"/>
              </a:rPr>
              <a:t>failure</a:t>
            </a:r>
            <a:r>
              <a:rPr lang="en-US" sz="2400" spc="-3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to</a:t>
            </a:r>
            <a:r>
              <a:rPr lang="en-US" sz="2400" spc="-2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migrate</a:t>
            </a:r>
            <a:r>
              <a:rPr lang="en-US" sz="2400" spc="-3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to</a:t>
            </a:r>
            <a:r>
              <a:rPr lang="en-US" sz="2400" spc="-2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distal</a:t>
            </a:r>
            <a:r>
              <a:rPr lang="en-US" sz="2400" spc="-45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bowel (</a:t>
            </a:r>
            <a:r>
              <a:rPr lang="en-US" sz="2400" spc="-10" dirty="0" err="1">
                <a:latin typeface="Arial MT"/>
                <a:cs typeface="Arial MT"/>
              </a:rPr>
              <a:t>craino</a:t>
            </a:r>
            <a:r>
              <a:rPr lang="en-US" sz="2400" spc="-10" dirty="0">
                <a:latin typeface="Arial MT"/>
                <a:cs typeface="Arial MT"/>
              </a:rPr>
              <a:t>-caudal migration).</a:t>
            </a:r>
            <a:endParaRPr lang="en-US"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400"/>
              </a:spcBef>
              <a:buChar char="•"/>
              <a:tabLst>
                <a:tab pos="241300" algn="l"/>
              </a:tabLst>
            </a:pPr>
            <a:r>
              <a:rPr lang="en-US" sz="2400" dirty="0">
                <a:latin typeface="Arial MT"/>
                <a:cs typeface="Arial MT"/>
              </a:rPr>
              <a:t>Distal</a:t>
            </a:r>
            <a:r>
              <a:rPr lang="en-US" sz="2400" spc="-3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bowel</a:t>
            </a:r>
            <a:r>
              <a:rPr lang="en-US" sz="2400" spc="-4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fails</a:t>
            </a:r>
            <a:r>
              <a:rPr lang="en-US" sz="2400" spc="-4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to</a:t>
            </a:r>
            <a:r>
              <a:rPr lang="en-US" sz="2400" spc="-15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relax.</a:t>
            </a:r>
            <a:endParaRPr lang="en-US"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400"/>
              </a:spcBef>
              <a:buChar char="•"/>
              <a:tabLst>
                <a:tab pos="241300" algn="l"/>
              </a:tabLst>
            </a:pPr>
            <a:r>
              <a:rPr lang="en-US" sz="2400" dirty="0">
                <a:latin typeface="Arial MT"/>
                <a:cs typeface="Arial MT"/>
              </a:rPr>
              <a:t>Leads</a:t>
            </a:r>
            <a:r>
              <a:rPr lang="en-US" sz="2400" spc="-9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to</a:t>
            </a:r>
            <a:r>
              <a:rPr lang="en-US" sz="2400" spc="-70" dirty="0">
                <a:latin typeface="Arial MT"/>
                <a:cs typeface="Arial MT"/>
              </a:rPr>
              <a:t> </a:t>
            </a:r>
            <a:r>
              <a:rPr lang="en-US" sz="2400" b="1" dirty="0">
                <a:latin typeface="Arial MT"/>
                <a:cs typeface="Arial"/>
              </a:rPr>
              <a:t>functional,</a:t>
            </a:r>
            <a:r>
              <a:rPr lang="en-US" sz="2400" b="1" spc="-40" dirty="0">
                <a:latin typeface="Arial MT"/>
                <a:cs typeface="Arial"/>
              </a:rPr>
              <a:t> </a:t>
            </a:r>
            <a:r>
              <a:rPr lang="en-US" sz="2400" b="1" dirty="0">
                <a:latin typeface="Arial MT"/>
                <a:cs typeface="Arial"/>
              </a:rPr>
              <a:t>distal</a:t>
            </a:r>
            <a:r>
              <a:rPr lang="en-US" sz="2400" b="1" spc="-70" dirty="0">
                <a:latin typeface="Arial MT"/>
                <a:cs typeface="Arial"/>
              </a:rPr>
              <a:t> </a:t>
            </a:r>
            <a:r>
              <a:rPr lang="en-US" sz="2400" b="1" dirty="0">
                <a:latin typeface="Arial MT"/>
                <a:cs typeface="Arial"/>
              </a:rPr>
              <a:t>bowel</a:t>
            </a:r>
            <a:r>
              <a:rPr lang="en-US" sz="2400" b="1" spc="-50" dirty="0">
                <a:latin typeface="Arial MT"/>
                <a:cs typeface="Arial"/>
              </a:rPr>
              <a:t> </a:t>
            </a:r>
            <a:r>
              <a:rPr lang="en-US" sz="2400" b="1" spc="-10" dirty="0">
                <a:latin typeface="Arial MT"/>
                <a:cs typeface="Arial"/>
              </a:rPr>
              <a:t>obstruction.</a:t>
            </a:r>
          </a:p>
          <a:p>
            <a:pPr marL="241300" indent="-228600">
              <a:lnSpc>
                <a:spcPct val="100000"/>
              </a:lnSpc>
              <a:spcBef>
                <a:spcPts val="1900"/>
              </a:spcBef>
              <a:buChar char="•"/>
              <a:tabLst>
                <a:tab pos="241300" algn="l"/>
              </a:tabLst>
            </a:pPr>
            <a:r>
              <a:rPr lang="en-US" sz="2400" dirty="0">
                <a:latin typeface="Arial MT"/>
                <a:cs typeface="Arial MT"/>
              </a:rPr>
              <a:t>1</a:t>
            </a:r>
            <a:r>
              <a:rPr lang="en-US" sz="2400" spc="-1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in</a:t>
            </a:r>
            <a:r>
              <a:rPr lang="en-US" sz="2400" spc="-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5000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live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births</a:t>
            </a:r>
            <a:endParaRPr lang="en-US"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har char="•"/>
              <a:tabLst>
                <a:tab pos="241300" algn="l"/>
              </a:tabLst>
            </a:pPr>
            <a:r>
              <a:rPr lang="en-US" sz="2400" dirty="0">
                <a:latin typeface="Arial MT"/>
                <a:cs typeface="Arial MT"/>
              </a:rPr>
              <a:t>4:1</a:t>
            </a:r>
            <a:r>
              <a:rPr lang="en-US" sz="2400" spc="-10" dirty="0">
                <a:latin typeface="Arial MT"/>
                <a:cs typeface="Arial MT"/>
              </a:rPr>
              <a:t> male-to-</a:t>
            </a:r>
            <a:r>
              <a:rPr lang="en-US" sz="2400" dirty="0">
                <a:latin typeface="Arial MT"/>
                <a:cs typeface="Arial MT"/>
              </a:rPr>
              <a:t>female</a:t>
            </a:r>
            <a:r>
              <a:rPr lang="en-US" sz="2400" spc="-35" dirty="0">
                <a:latin typeface="Arial MT"/>
                <a:cs typeface="Arial MT"/>
              </a:rPr>
              <a:t> </a:t>
            </a:r>
            <a:r>
              <a:rPr lang="en-US" sz="2400" spc="-10" dirty="0">
                <a:latin typeface="Arial MT"/>
                <a:cs typeface="Arial MT"/>
              </a:rPr>
              <a:t>ratio</a:t>
            </a:r>
            <a:endParaRPr lang="en-US"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400"/>
              </a:spcBef>
              <a:buChar char="•"/>
              <a:tabLst>
                <a:tab pos="241300" algn="l"/>
              </a:tabLst>
            </a:pPr>
            <a:endParaRPr lang="en-US" sz="2400" dirty="0">
              <a:latin typeface="Arial MT"/>
              <a:cs typeface="Arial"/>
            </a:endParaRPr>
          </a:p>
          <a:p>
            <a:pPr algn="l"/>
            <a:endParaRPr lang="en-US" sz="2400" dirty="0"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22680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C1B308-B7E2-E8DB-224D-25885FE8CA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83" y="919138"/>
            <a:ext cx="7338889" cy="5211606"/>
          </a:xfrm>
        </p:spPr>
      </p:pic>
    </p:spTree>
    <p:extLst>
      <p:ext uri="{BB962C8B-B14F-4D97-AF65-F5344CB8AC3E}">
        <p14:creationId xmlns:p14="http://schemas.microsoft.com/office/powerpoint/2010/main" val="77009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23504"/>
            <a:ext cx="968631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631565" algn="l"/>
              </a:tabLst>
            </a:pPr>
            <a:r>
              <a:rPr b="1" spc="-10" dirty="0">
                <a:solidFill>
                  <a:schemeClr val="accent1"/>
                </a:solidFill>
              </a:rPr>
              <a:t>Distribution</a:t>
            </a:r>
            <a:r>
              <a:rPr lang="en-US" b="1" spc="-10" dirty="0">
                <a:solidFill>
                  <a:schemeClr val="accent1"/>
                </a:solidFill>
              </a:rPr>
              <a:t> </a:t>
            </a:r>
            <a:r>
              <a:rPr b="1" dirty="0">
                <a:solidFill>
                  <a:schemeClr val="accent1"/>
                </a:solidFill>
              </a:rPr>
              <a:t>of</a:t>
            </a:r>
            <a:r>
              <a:rPr b="1" spc="-5" dirty="0">
                <a:solidFill>
                  <a:schemeClr val="accent1"/>
                </a:solidFill>
              </a:rPr>
              <a:t> </a:t>
            </a:r>
            <a:r>
              <a:rPr b="1" spc="-10" dirty="0">
                <a:solidFill>
                  <a:schemeClr val="accent1"/>
                </a:solidFill>
              </a:rPr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47977"/>
            <a:ext cx="10271760" cy="388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5468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3000" dirty="0">
                <a:latin typeface="Arial MT"/>
                <a:cs typeface="Arial MT"/>
              </a:rPr>
              <a:t>All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patients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with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Hirschsprung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Disease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have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absence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of </a:t>
            </a:r>
            <a:r>
              <a:rPr sz="3000" dirty="0">
                <a:latin typeface="Arial MT"/>
                <a:cs typeface="Arial MT"/>
              </a:rPr>
              <a:t>ganglia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rectum</a:t>
            </a:r>
            <a:r>
              <a:rPr lang="en-US" sz="3000" spc="-10" dirty="0">
                <a:latin typeface="Arial MT"/>
                <a:cs typeface="Arial MT"/>
              </a:rPr>
              <a:t>.</a:t>
            </a:r>
            <a:endParaRPr sz="30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16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Proximal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distribution</a:t>
            </a:r>
            <a:r>
              <a:rPr sz="3000" spc="-7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aganglionosis</a:t>
            </a:r>
            <a:r>
              <a:rPr sz="3000" spc="-7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varies:</a:t>
            </a:r>
            <a:endParaRPr sz="3000" dirty="0">
              <a:latin typeface="Arial MT"/>
              <a:cs typeface="Arial MT"/>
            </a:endParaRPr>
          </a:p>
          <a:p>
            <a:pPr marL="984885" lvl="1" indent="-514984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984885" algn="l"/>
              </a:tabLst>
            </a:pPr>
            <a:r>
              <a:rPr sz="2400" spc="-10" dirty="0">
                <a:latin typeface="Arial MT"/>
                <a:cs typeface="Arial MT"/>
              </a:rPr>
              <a:t>Short-</a:t>
            </a:r>
            <a:r>
              <a:rPr sz="2400" dirty="0">
                <a:latin typeface="Arial MT"/>
                <a:cs typeface="Arial MT"/>
              </a:rPr>
              <a:t>segment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(rectum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only)</a:t>
            </a:r>
            <a:endParaRPr sz="2400" dirty="0">
              <a:latin typeface="Arial MT"/>
              <a:cs typeface="Arial MT"/>
            </a:endParaRPr>
          </a:p>
          <a:p>
            <a:pPr marL="984885" lvl="1" indent="-51498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984885" algn="l"/>
              </a:tabLst>
            </a:pPr>
            <a:r>
              <a:rPr sz="2400" dirty="0">
                <a:latin typeface="Arial MT"/>
                <a:cs typeface="Arial MT"/>
              </a:rPr>
              <a:t>Rectosigmoid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(~75%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all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patients)</a:t>
            </a:r>
            <a:endParaRPr sz="2400" dirty="0">
              <a:latin typeface="Arial MT"/>
              <a:cs typeface="Arial MT"/>
            </a:endParaRPr>
          </a:p>
          <a:p>
            <a:pPr marL="984885" lvl="1" indent="-51498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984885" algn="l"/>
              </a:tabLst>
            </a:pPr>
            <a:r>
              <a:rPr sz="2400" spc="-25" dirty="0">
                <a:latin typeface="Arial MT"/>
                <a:cs typeface="Arial MT"/>
              </a:rPr>
              <a:t>Long-</a:t>
            </a:r>
            <a:r>
              <a:rPr sz="2400" dirty="0">
                <a:latin typeface="Arial MT"/>
                <a:cs typeface="Arial MT"/>
              </a:rPr>
              <a:t>segment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</a:t>
            </a:r>
            <a:r>
              <a:rPr lang="en-US" sz="2400" dirty="0">
                <a:latin typeface="Arial MT"/>
                <a:cs typeface="Arial MT"/>
              </a:rPr>
              <a:t>distal to mid transverse colon</a:t>
            </a:r>
            <a:r>
              <a:rPr sz="2400" spc="-10" dirty="0">
                <a:latin typeface="Arial MT"/>
                <a:cs typeface="Arial MT"/>
              </a:rPr>
              <a:t>)</a:t>
            </a:r>
            <a:endParaRPr sz="2400" dirty="0">
              <a:latin typeface="Arial MT"/>
              <a:cs typeface="Arial MT"/>
            </a:endParaRPr>
          </a:p>
          <a:p>
            <a:pPr marL="984885" lvl="1" indent="-51498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984885" algn="l"/>
              </a:tabLst>
            </a:pPr>
            <a:r>
              <a:rPr sz="2400" spc="-35" dirty="0">
                <a:latin typeface="Arial MT"/>
                <a:cs typeface="Arial MT"/>
              </a:rPr>
              <a:t>Total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colonic</a:t>
            </a:r>
            <a:r>
              <a:rPr lang="en-US" sz="2400" spc="-10" dirty="0">
                <a:latin typeface="Arial MT"/>
                <a:cs typeface="Arial MT"/>
              </a:rPr>
              <a:t> HD (mostly associated with trisomy 21)</a:t>
            </a:r>
            <a:endParaRPr sz="2400" dirty="0">
              <a:latin typeface="Arial MT"/>
              <a:cs typeface="Arial MT"/>
            </a:endParaRPr>
          </a:p>
          <a:p>
            <a:pPr marL="984885" lvl="1" indent="-51498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984885" algn="l"/>
              </a:tabLst>
            </a:pPr>
            <a:r>
              <a:rPr sz="2400" dirty="0">
                <a:latin typeface="Arial MT"/>
                <a:cs typeface="Arial MT"/>
              </a:rPr>
              <a:t>All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colon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some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all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small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bowel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(rare)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5996"/>
            <a:ext cx="105156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 b="1" spc="-10" dirty="0">
                <a:solidFill>
                  <a:schemeClr val="accent1"/>
                </a:solidFill>
              </a:rPr>
              <a:t>Presentation</a:t>
            </a:r>
            <a:endParaRPr sz="5400" b="1" spc="-10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619377"/>
            <a:ext cx="9774555" cy="347531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80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Most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patients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present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during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neonatal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period</a:t>
            </a:r>
            <a:r>
              <a:rPr lang="en-US" sz="3000" spc="-10" dirty="0">
                <a:latin typeface="Arial MT"/>
                <a:cs typeface="Arial MT"/>
              </a:rPr>
              <a:t> with neonatal distal intestinal obstruction. (DIOS)</a:t>
            </a: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har char="•"/>
              <a:tabLst>
                <a:tab pos="241300" algn="l"/>
              </a:tabLst>
            </a:pPr>
            <a:endParaRPr sz="3000" dirty="0">
              <a:latin typeface="Arial MT"/>
              <a:cs typeface="Arial MT"/>
            </a:endParaRPr>
          </a:p>
          <a:p>
            <a:pPr marL="241300" marR="5080" indent="-228600">
              <a:lnSpc>
                <a:spcPct val="100000"/>
              </a:lnSpc>
              <a:spcBef>
                <a:spcPts val="180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Some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patients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present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toddler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years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or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older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with </a:t>
            </a:r>
            <a:r>
              <a:rPr sz="3000" dirty="0">
                <a:latin typeface="Arial MT"/>
                <a:cs typeface="Arial MT"/>
              </a:rPr>
              <a:t>failure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to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thrive,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chronic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constipation,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and/or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enterocolitis</a:t>
            </a:r>
            <a:r>
              <a:rPr lang="en-US" sz="3000" spc="-10" dirty="0">
                <a:latin typeface="Arial MT"/>
                <a:cs typeface="Arial MT"/>
              </a:rPr>
              <a:t> (HAEC)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B02FD0-DCE3-D6D6-0CD8-C14815CE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rgbClr val="0070C0"/>
                </a:solidFill>
                <a:latin typeface="BrandingSans-Bold"/>
              </a:rPr>
              <a:t>Hypertrophic Pyloric Stenosis (HPS)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76585D-4764-4C2C-83CB-CACFA42E2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800" spc="340" dirty="0">
                <a:latin typeface="Century" panose="02040604050505020304" pitchFamily="18" charset="0"/>
                <a:cs typeface="Tahoma"/>
              </a:rPr>
              <a:t>O</a:t>
            </a:r>
            <a:r>
              <a:rPr lang="en-US" sz="2800" spc="235" dirty="0">
                <a:latin typeface="Century" panose="02040604050505020304" pitchFamily="18" charset="0"/>
                <a:cs typeface="Tahoma"/>
              </a:rPr>
              <a:t>c</a:t>
            </a:r>
            <a:r>
              <a:rPr lang="en-US" sz="2800" spc="360" dirty="0">
                <a:latin typeface="Century" panose="02040604050505020304" pitchFamily="18" charset="0"/>
                <a:cs typeface="Tahoma"/>
              </a:rPr>
              <a:t>c</a:t>
            </a:r>
            <a:r>
              <a:rPr lang="en-US" sz="2800" spc="-125" dirty="0">
                <a:latin typeface="Century" panose="02040604050505020304" pitchFamily="18" charset="0"/>
                <a:cs typeface="Tahoma"/>
              </a:rPr>
              <a:t>u</a:t>
            </a:r>
            <a:r>
              <a:rPr lang="en-US" sz="2800" spc="-365" dirty="0">
                <a:latin typeface="Century" panose="02040604050505020304" pitchFamily="18" charset="0"/>
                <a:cs typeface="Tahoma"/>
              </a:rPr>
              <a:t>r</a:t>
            </a:r>
            <a:r>
              <a:rPr lang="en-US" sz="2800" spc="-240" dirty="0">
                <a:latin typeface="Century" panose="02040604050505020304" pitchFamily="18" charset="0"/>
                <a:cs typeface="Tahoma"/>
              </a:rPr>
              <a:t>s</a:t>
            </a:r>
            <a:r>
              <a:rPr lang="en-US" sz="2800" spc="-3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210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-130" dirty="0">
                <a:latin typeface="Century" panose="02040604050505020304" pitchFamily="18" charset="0"/>
                <a:cs typeface="Tahoma"/>
              </a:rPr>
              <a:t>n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254" dirty="0">
                <a:latin typeface="Century" panose="02040604050505020304" pitchFamily="18" charset="0"/>
                <a:cs typeface="Tahoma"/>
              </a:rPr>
              <a:t>1</a:t>
            </a:r>
            <a:r>
              <a:rPr lang="en-US" sz="2800" spc="-100" dirty="0">
                <a:latin typeface="Century" panose="02040604050505020304" pitchFamily="18" charset="0"/>
                <a:cs typeface="Tahoma"/>
              </a:rPr>
              <a:t>.</a:t>
            </a:r>
            <a:r>
              <a:rPr lang="en-US" sz="2800" spc="-270" dirty="0">
                <a:latin typeface="Century" panose="02040604050505020304" pitchFamily="18" charset="0"/>
                <a:cs typeface="Tahoma"/>
              </a:rPr>
              <a:t>5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-</a:t>
            </a:r>
            <a:r>
              <a:rPr lang="en-US" sz="2800" spc="-250" dirty="0">
                <a:latin typeface="Century" panose="02040604050505020304" pitchFamily="18" charset="0"/>
                <a:cs typeface="Tahoma"/>
              </a:rPr>
              <a:t>4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95" dirty="0">
                <a:latin typeface="Century" panose="02040604050505020304" pitchFamily="18" charset="0"/>
                <a:cs typeface="Tahoma"/>
              </a:rPr>
              <a:t>p</a:t>
            </a:r>
            <a:r>
              <a:rPr lang="en-US" sz="2800" spc="145" dirty="0">
                <a:latin typeface="Century" panose="02040604050505020304" pitchFamily="18" charset="0"/>
                <a:cs typeface="Tahoma"/>
              </a:rPr>
              <a:t>e</a:t>
            </a:r>
            <a:r>
              <a:rPr lang="en-US" sz="2800" spc="-365" dirty="0">
                <a:latin typeface="Century" panose="02040604050505020304" pitchFamily="18" charset="0"/>
                <a:cs typeface="Tahoma"/>
              </a:rPr>
              <a:t>r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254" dirty="0">
                <a:latin typeface="Century" panose="02040604050505020304" pitchFamily="18" charset="0"/>
                <a:cs typeface="Tahoma"/>
              </a:rPr>
              <a:t>100</a:t>
            </a:r>
            <a:r>
              <a:rPr lang="en-US" sz="2800" spc="-250" dirty="0">
                <a:latin typeface="Century" panose="02040604050505020304" pitchFamily="18" charset="0"/>
                <a:cs typeface="Tahoma"/>
              </a:rPr>
              <a:t>0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360" dirty="0">
                <a:latin typeface="Century" panose="02040604050505020304" pitchFamily="18" charset="0"/>
                <a:cs typeface="Tahoma"/>
              </a:rPr>
              <a:t>c</a:t>
            </a:r>
            <a:r>
              <a:rPr lang="en-US" sz="2800" spc="-130" dirty="0">
                <a:latin typeface="Century" panose="02040604050505020304" pitchFamily="18" charset="0"/>
                <a:cs typeface="Tahoma"/>
              </a:rPr>
              <a:t>h</a:t>
            </a:r>
            <a:r>
              <a:rPr lang="en-US" sz="2800" spc="-80" dirty="0">
                <a:latin typeface="Century" panose="02040604050505020304" pitchFamily="18" charset="0"/>
                <a:cs typeface="Tahoma"/>
              </a:rPr>
              <a:t>il</a:t>
            </a:r>
            <a:r>
              <a:rPr lang="en-US" sz="2800" spc="-155" dirty="0">
                <a:latin typeface="Century" panose="02040604050505020304" pitchFamily="18" charset="0"/>
                <a:cs typeface="Tahoma"/>
              </a:rPr>
              <a:t>d</a:t>
            </a:r>
            <a:r>
              <a:rPr lang="en-US" sz="2800" spc="-365" dirty="0">
                <a:latin typeface="Century" panose="02040604050505020304" pitchFamily="18" charset="0"/>
                <a:cs typeface="Tahoma"/>
              </a:rPr>
              <a:t>r</a:t>
            </a:r>
            <a:r>
              <a:rPr lang="en-US" sz="2800" spc="145" dirty="0">
                <a:latin typeface="Century" panose="02040604050505020304" pitchFamily="18" charset="0"/>
                <a:cs typeface="Tahoma"/>
              </a:rPr>
              <a:t>e</a:t>
            </a:r>
            <a:r>
              <a:rPr lang="en-US" sz="2800" spc="-130" dirty="0">
                <a:latin typeface="Century" panose="02040604050505020304" pitchFamily="18" charset="0"/>
                <a:cs typeface="Tahoma"/>
              </a:rPr>
              <a:t>n.</a:t>
            </a:r>
            <a:endParaRPr lang="en-US" sz="2800" dirty="0">
              <a:latin typeface="Century" panose="02040604050505020304" pitchFamily="18" charset="0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800" spc="-35" dirty="0">
                <a:latin typeface="Century" panose="02040604050505020304" pitchFamily="18" charset="0"/>
                <a:cs typeface="Tahoma"/>
              </a:rPr>
              <a:t>More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45" dirty="0">
                <a:latin typeface="Century" panose="02040604050505020304" pitchFamily="18" charset="0"/>
                <a:cs typeface="Tahoma"/>
              </a:rPr>
              <a:t>common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170" dirty="0">
                <a:latin typeface="Century" panose="02040604050505020304" pitchFamily="18" charset="0"/>
                <a:cs typeface="Tahoma"/>
              </a:rPr>
              <a:t>in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 boys, white, </a:t>
            </a:r>
            <a:r>
              <a:rPr lang="en-US" sz="2800" spc="-190" dirty="0">
                <a:latin typeface="Century" panose="02040604050505020304" pitchFamily="18" charset="0"/>
                <a:cs typeface="Tahoma"/>
              </a:rPr>
              <a:t>first-born.</a:t>
            </a:r>
            <a:endParaRPr lang="en-US" sz="2800" dirty="0">
              <a:latin typeface="Century" panose="02040604050505020304" pitchFamily="18" charset="0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800" spc="-15" dirty="0">
                <a:latin typeface="Century" panose="02040604050505020304" pitchFamily="18" charset="0"/>
                <a:cs typeface="Tahoma"/>
              </a:rPr>
              <a:t>Peak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45" dirty="0">
                <a:latin typeface="Century" panose="02040604050505020304" pitchFamily="18" charset="0"/>
                <a:cs typeface="Tahoma"/>
              </a:rPr>
              <a:t>occurrence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u="sng" spc="-180" dirty="0">
                <a:latin typeface="Century" panose="02040604050505020304" pitchFamily="18" charset="0"/>
                <a:cs typeface="Tahoma"/>
              </a:rPr>
              <a:t>3-8</a:t>
            </a:r>
            <a:r>
              <a:rPr lang="en-US" sz="2800" u="sng" spc="-4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u="sng" spc="-65" dirty="0">
                <a:latin typeface="Century" panose="02040604050505020304" pitchFamily="18" charset="0"/>
                <a:cs typeface="Tahoma"/>
              </a:rPr>
              <a:t>weeks</a:t>
            </a:r>
            <a:r>
              <a:rPr lang="en-US" sz="2800" u="sng" spc="-4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130" dirty="0">
                <a:latin typeface="Century" panose="02040604050505020304" pitchFamily="18" charset="0"/>
                <a:cs typeface="Tahoma"/>
              </a:rPr>
              <a:t>of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150" dirty="0">
                <a:latin typeface="Century" panose="02040604050505020304" pitchFamily="18" charset="0"/>
                <a:cs typeface="Tahoma"/>
              </a:rPr>
              <a:t>life.</a:t>
            </a:r>
          </a:p>
          <a:p>
            <a:pPr marL="406400" marR="497205" indent="-342900">
              <a:lnSpc>
                <a:spcPts val="2590"/>
              </a:lnSpc>
              <a:spcBef>
                <a:spcPts val="225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lang="en-US" sz="2800" spc="-105" dirty="0">
                <a:latin typeface="Century" panose="02040604050505020304" pitchFamily="18" charset="0"/>
                <a:cs typeface="Tahoma"/>
              </a:rPr>
              <a:t>Py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l</a:t>
            </a:r>
            <a:r>
              <a:rPr lang="en-US" sz="2800" spc="50" dirty="0">
                <a:latin typeface="Century" panose="02040604050505020304" pitchFamily="18" charset="0"/>
                <a:cs typeface="Tahoma"/>
              </a:rPr>
              <a:t>o</a:t>
            </a:r>
            <a:r>
              <a:rPr lang="en-US" sz="2800" spc="-260" dirty="0">
                <a:latin typeface="Century" panose="02040604050505020304" pitchFamily="18" charset="0"/>
                <a:cs typeface="Tahoma"/>
              </a:rPr>
              <a:t>r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245" dirty="0">
                <a:latin typeface="Century" panose="02040604050505020304" pitchFamily="18" charset="0"/>
                <a:cs typeface="Tahoma"/>
              </a:rPr>
              <a:t>c</a:t>
            </a:r>
            <a:r>
              <a:rPr lang="en-US" sz="2800" spc="-3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m</a:t>
            </a:r>
            <a:r>
              <a:rPr lang="en-US" sz="2800" spc="-135" dirty="0">
                <a:latin typeface="Century" panose="02040604050505020304" pitchFamily="18" charset="0"/>
                <a:cs typeface="Tahoma"/>
              </a:rPr>
              <a:t>u</a:t>
            </a:r>
            <a:r>
              <a:rPr lang="en-US" sz="2800" spc="-125" dirty="0">
                <a:latin typeface="Century" panose="02040604050505020304" pitchFamily="18" charset="0"/>
                <a:cs typeface="Tahoma"/>
              </a:rPr>
              <a:t>s</a:t>
            </a:r>
            <a:r>
              <a:rPr lang="en-US" sz="2800" spc="245" dirty="0">
                <a:latin typeface="Century" panose="02040604050505020304" pitchFamily="18" charset="0"/>
                <a:cs typeface="Tahoma"/>
              </a:rPr>
              <a:t>c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l</a:t>
            </a:r>
            <a:r>
              <a:rPr lang="en-US" sz="2800" spc="100" dirty="0">
                <a:latin typeface="Century" panose="02040604050505020304" pitchFamily="18" charset="0"/>
                <a:cs typeface="Tahoma"/>
              </a:rPr>
              <a:t>e</a:t>
            </a:r>
            <a:r>
              <a:rPr lang="en-US" sz="2800" spc="-3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h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y</a:t>
            </a:r>
            <a:r>
              <a:rPr lang="en-US" sz="2800" spc="60" dirty="0">
                <a:latin typeface="Century" panose="02040604050505020304" pitchFamily="18" charset="0"/>
                <a:cs typeface="Tahoma"/>
              </a:rPr>
              <a:t>p</a:t>
            </a:r>
            <a:r>
              <a:rPr lang="en-US" sz="2800" spc="100" dirty="0">
                <a:latin typeface="Century" panose="02040604050505020304" pitchFamily="18" charset="0"/>
                <a:cs typeface="Tahoma"/>
              </a:rPr>
              <a:t>e</a:t>
            </a:r>
            <a:r>
              <a:rPr lang="en-US" sz="2800" spc="-260" dirty="0">
                <a:latin typeface="Century" panose="02040604050505020304" pitchFamily="18" charset="0"/>
                <a:cs typeface="Tahoma"/>
              </a:rPr>
              <a:t>r</a:t>
            </a:r>
            <a:r>
              <a:rPr lang="en-US" sz="2800" spc="-254" dirty="0">
                <a:latin typeface="Century" panose="02040604050505020304" pitchFamily="18" charset="0"/>
                <a:cs typeface="Tahoma"/>
              </a:rPr>
              <a:t>t</a:t>
            </a:r>
            <a:r>
              <a:rPr lang="en-US" sz="2800" spc="-260" dirty="0">
                <a:latin typeface="Century" panose="02040604050505020304" pitchFamily="18" charset="0"/>
                <a:cs typeface="Tahoma"/>
              </a:rPr>
              <a:t>r</a:t>
            </a:r>
            <a:r>
              <a:rPr lang="en-US" sz="2800" spc="50" dirty="0">
                <a:latin typeface="Century" panose="02040604050505020304" pitchFamily="18" charset="0"/>
                <a:cs typeface="Tahoma"/>
              </a:rPr>
              <a:t>o</a:t>
            </a:r>
            <a:r>
              <a:rPr lang="en-US" sz="2800" spc="60" dirty="0">
                <a:latin typeface="Century" panose="02040604050505020304" pitchFamily="18" charset="0"/>
                <a:cs typeface="Tahoma"/>
              </a:rPr>
              <a:t>p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hy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130" dirty="0">
                <a:latin typeface="Century" panose="02040604050505020304" pitchFamily="18" charset="0"/>
                <a:cs typeface="Tahoma"/>
              </a:rPr>
              <a:t>a</a:t>
            </a:r>
            <a:r>
              <a:rPr lang="en-US" sz="2800" spc="-10" dirty="0">
                <a:latin typeface="Century" panose="02040604050505020304" pitchFamily="18" charset="0"/>
                <a:cs typeface="Tahoma"/>
              </a:rPr>
              <a:t>n</a:t>
            </a:r>
            <a:r>
              <a:rPr lang="en-US" sz="2800" spc="-15" dirty="0">
                <a:latin typeface="Century" panose="02040604050505020304" pitchFamily="18" charset="0"/>
                <a:cs typeface="Tahoma"/>
              </a:rPr>
              <a:t>d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h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y</a:t>
            </a:r>
            <a:r>
              <a:rPr lang="en-US" sz="2800" spc="60" dirty="0">
                <a:latin typeface="Century" panose="02040604050505020304" pitchFamily="18" charset="0"/>
                <a:cs typeface="Tahoma"/>
              </a:rPr>
              <a:t>p</a:t>
            </a:r>
            <a:r>
              <a:rPr lang="en-US" sz="2800" spc="100" dirty="0">
                <a:latin typeface="Century" panose="02040604050505020304" pitchFamily="18" charset="0"/>
                <a:cs typeface="Tahoma"/>
              </a:rPr>
              <a:t>e</a:t>
            </a:r>
            <a:r>
              <a:rPr lang="en-US" sz="2800" spc="-260" dirty="0">
                <a:latin typeface="Century" panose="02040604050505020304" pitchFamily="18" charset="0"/>
                <a:cs typeface="Tahoma"/>
              </a:rPr>
              <a:t>r</a:t>
            </a:r>
            <a:r>
              <a:rPr lang="en-US" sz="2800" spc="60" dirty="0">
                <a:latin typeface="Century" panose="02040604050505020304" pitchFamily="18" charset="0"/>
                <a:cs typeface="Tahoma"/>
              </a:rPr>
              <a:t>p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l</a:t>
            </a:r>
            <a:r>
              <a:rPr lang="en-US" sz="2800" spc="130" dirty="0">
                <a:latin typeface="Century" panose="02040604050505020304" pitchFamily="18" charset="0"/>
                <a:cs typeface="Tahoma"/>
              </a:rPr>
              <a:t>a</a:t>
            </a:r>
            <a:r>
              <a:rPr lang="en-US" sz="2800" spc="-175" dirty="0">
                <a:latin typeface="Century" panose="02040604050505020304" pitchFamily="18" charset="0"/>
                <a:cs typeface="Tahoma"/>
              </a:rPr>
              <a:t>s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135" dirty="0">
                <a:latin typeface="Century" panose="02040604050505020304" pitchFamily="18" charset="0"/>
                <a:cs typeface="Tahoma"/>
              </a:rPr>
              <a:t>a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260" dirty="0">
                <a:latin typeface="Century" panose="02040604050505020304" pitchFamily="18" charset="0"/>
                <a:cs typeface="Tahoma"/>
              </a:rPr>
              <a:t>r</a:t>
            </a:r>
            <a:r>
              <a:rPr lang="en-US" sz="2800" spc="100" dirty="0">
                <a:latin typeface="Century" panose="02040604050505020304" pitchFamily="18" charset="0"/>
                <a:cs typeface="Tahoma"/>
              </a:rPr>
              <a:t>e</a:t>
            </a:r>
            <a:r>
              <a:rPr lang="en-US" sz="2800" spc="-175" dirty="0">
                <a:latin typeface="Century" panose="02040604050505020304" pitchFamily="18" charset="0"/>
                <a:cs typeface="Tahoma"/>
              </a:rPr>
              <a:t>s</a:t>
            </a:r>
            <a:r>
              <a:rPr lang="en-US" sz="2800" spc="-150" dirty="0">
                <a:latin typeface="Century" panose="02040604050505020304" pitchFamily="18" charset="0"/>
                <a:cs typeface="Tahoma"/>
              </a:rPr>
              <a:t>u</a:t>
            </a:r>
            <a:r>
              <a:rPr lang="en-US" sz="2800" spc="-80" dirty="0">
                <a:latin typeface="Century" panose="02040604050505020304" pitchFamily="18" charset="0"/>
                <a:cs typeface="Tahoma"/>
              </a:rPr>
              <a:t>l</a:t>
            </a:r>
            <a:r>
              <a:rPr lang="en-US" sz="2800" spc="-254" dirty="0">
                <a:latin typeface="Century" panose="02040604050505020304" pitchFamily="18" charset="0"/>
                <a:cs typeface="Tahoma"/>
              </a:rPr>
              <a:t>t</a:t>
            </a:r>
            <a:r>
              <a:rPr lang="en-US" sz="2800" spc="-165" dirty="0">
                <a:latin typeface="Century" panose="02040604050505020304" pitchFamily="18" charset="0"/>
                <a:cs typeface="Tahoma"/>
              </a:rPr>
              <a:t>s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-60" dirty="0">
                <a:latin typeface="Century" panose="02040604050505020304" pitchFamily="18" charset="0"/>
                <a:cs typeface="Tahoma"/>
              </a:rPr>
              <a:t>n  </a:t>
            </a:r>
            <a:r>
              <a:rPr lang="en-US" sz="2800" spc="-15" dirty="0">
                <a:latin typeface="Century" panose="02040604050505020304" pitchFamily="18" charset="0"/>
                <a:cs typeface="Tahoma"/>
              </a:rPr>
              <a:t>gradual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15" dirty="0">
                <a:latin typeface="Century" panose="02040604050505020304" pitchFamily="18" charset="0"/>
                <a:cs typeface="Tahoma"/>
              </a:rPr>
              <a:t>complete</a:t>
            </a:r>
            <a:r>
              <a:rPr lang="en-US" sz="2800" spc="-3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80" dirty="0">
                <a:latin typeface="Century" panose="02040604050505020304" pitchFamily="18" charset="0"/>
                <a:cs typeface="Tahoma"/>
              </a:rPr>
              <a:t>obstruction</a:t>
            </a:r>
            <a:r>
              <a:rPr lang="en-US" sz="2800" spc="-3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90" dirty="0">
                <a:latin typeface="Century" panose="02040604050505020304" pitchFamily="18" charset="0"/>
                <a:cs typeface="Tahoma"/>
              </a:rPr>
              <a:t>of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85" dirty="0">
                <a:latin typeface="Century" panose="02040604050505020304" pitchFamily="18" charset="0"/>
                <a:cs typeface="Tahoma"/>
              </a:rPr>
              <a:t>the</a:t>
            </a:r>
            <a:r>
              <a:rPr lang="en-US" sz="2800" spc="-3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25" dirty="0">
                <a:latin typeface="Century" panose="02040604050505020304" pitchFamily="18" charset="0"/>
                <a:cs typeface="Tahoma"/>
              </a:rPr>
              <a:t>pyloric</a:t>
            </a:r>
            <a:r>
              <a:rPr lang="en-US" sz="2800" spc="-3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10" dirty="0">
                <a:latin typeface="Century" panose="02040604050505020304" pitchFamily="18" charset="0"/>
                <a:cs typeface="Tahoma"/>
              </a:rPr>
              <a:t>channel</a:t>
            </a:r>
            <a:endParaRPr lang="en-US" sz="2800" dirty="0">
              <a:latin typeface="Century" panose="02040604050505020304" pitchFamily="18" charset="0"/>
              <a:cs typeface="Tahoma"/>
            </a:endParaRPr>
          </a:p>
          <a:p>
            <a:pPr marL="406400" indent="-34290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lang="en-US" sz="2800" spc="-65" dirty="0">
                <a:latin typeface="Century" panose="02040604050505020304" pitchFamily="18" charset="0"/>
                <a:cs typeface="Tahoma"/>
              </a:rPr>
              <a:t>Vomiting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dirty="0">
                <a:latin typeface="Century" panose="02040604050505020304" pitchFamily="18" charset="0"/>
                <a:cs typeface="Tahoma"/>
              </a:rPr>
              <a:t>→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110" dirty="0">
                <a:latin typeface="Century" panose="02040604050505020304" pitchFamily="18" charset="0"/>
                <a:cs typeface="Tahoma"/>
              </a:rPr>
              <a:t>loss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90" dirty="0">
                <a:latin typeface="Century" panose="02040604050505020304" pitchFamily="18" charset="0"/>
                <a:cs typeface="Tahoma"/>
              </a:rPr>
              <a:t>of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25" dirty="0">
                <a:latin typeface="Century" panose="02040604050505020304" pitchFamily="18" charset="0"/>
                <a:cs typeface="Tahoma"/>
              </a:rPr>
              <a:t>hydrochloric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45" dirty="0">
                <a:latin typeface="Century" panose="02040604050505020304" pitchFamily="18" charset="0"/>
                <a:cs typeface="Tahoma"/>
              </a:rPr>
              <a:t>acid,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95" dirty="0">
                <a:latin typeface="Century" panose="02040604050505020304" pitchFamily="18" charset="0"/>
                <a:cs typeface="Tahoma"/>
              </a:rPr>
              <a:t>Na</a:t>
            </a:r>
            <a:r>
              <a:rPr lang="en-US" sz="2800" spc="-142" baseline="25925" dirty="0">
                <a:latin typeface="Century" panose="02040604050505020304" pitchFamily="18" charset="0"/>
                <a:cs typeface="Tahoma"/>
              </a:rPr>
              <a:t>+</a:t>
            </a:r>
            <a:r>
              <a:rPr lang="en-US" sz="2800" spc="-95" dirty="0">
                <a:latin typeface="Century" panose="02040604050505020304" pitchFamily="18" charset="0"/>
                <a:cs typeface="Tahoma"/>
              </a:rPr>
              <a:t>,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35" dirty="0">
                <a:latin typeface="Century" panose="02040604050505020304" pitchFamily="18" charset="0"/>
                <a:cs typeface="Tahoma"/>
              </a:rPr>
              <a:t>and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250" dirty="0">
                <a:latin typeface="Century" panose="02040604050505020304" pitchFamily="18" charset="0"/>
                <a:cs typeface="Tahoma"/>
              </a:rPr>
              <a:t>K</a:t>
            </a:r>
            <a:r>
              <a:rPr lang="en-US" sz="2800" spc="-375" baseline="25925" dirty="0">
                <a:latin typeface="Century" panose="02040604050505020304" pitchFamily="18" charset="0"/>
                <a:cs typeface="Tahoma"/>
              </a:rPr>
              <a:t>+</a:t>
            </a:r>
            <a:endParaRPr lang="en-US" sz="2800" baseline="25925" dirty="0">
              <a:latin typeface="Century" panose="02040604050505020304" pitchFamily="18" charset="0"/>
              <a:cs typeface="Tahoma"/>
            </a:endParaRPr>
          </a:p>
          <a:p>
            <a:pPr marL="1206500" indent="-457200">
              <a:lnSpc>
                <a:spcPct val="100000"/>
              </a:lnSpc>
              <a:spcBef>
                <a:spcPts val="145"/>
              </a:spcBef>
              <a:buFont typeface="Wingdings" panose="05000000000000000000" pitchFamily="2" charset="2"/>
              <a:buChar char="Ø"/>
            </a:pPr>
            <a:r>
              <a:rPr lang="en-US" spc="-45" dirty="0" err="1">
                <a:latin typeface="Century" panose="02040604050505020304" pitchFamily="18" charset="0"/>
                <a:cs typeface="Tahoma"/>
              </a:rPr>
              <a:t>H</a:t>
            </a:r>
            <a:r>
              <a:rPr lang="en-US" sz="2800" spc="-45" dirty="0" err="1">
                <a:latin typeface="Century" panose="02040604050505020304" pitchFamily="18" charset="0"/>
                <a:cs typeface="Tahoma"/>
              </a:rPr>
              <a:t>y</a:t>
            </a:r>
            <a:r>
              <a:rPr lang="en-US" sz="2800" spc="60" dirty="0" err="1">
                <a:latin typeface="Century" panose="02040604050505020304" pitchFamily="18" charset="0"/>
                <a:cs typeface="Tahoma"/>
              </a:rPr>
              <a:t>p</a:t>
            </a:r>
            <a:r>
              <a:rPr lang="en-US" sz="2800" spc="20" dirty="0" err="1">
                <a:latin typeface="Century" panose="02040604050505020304" pitchFamily="18" charset="0"/>
                <a:cs typeface="Tahoma"/>
              </a:rPr>
              <a:t>och</a:t>
            </a:r>
            <a:r>
              <a:rPr lang="en-US" sz="2800" spc="5" dirty="0" err="1">
                <a:latin typeface="Century" panose="02040604050505020304" pitchFamily="18" charset="0"/>
                <a:cs typeface="Tahoma"/>
              </a:rPr>
              <a:t>l</a:t>
            </a:r>
            <a:r>
              <a:rPr lang="en-US" sz="2800" spc="-120" dirty="0" err="1">
                <a:latin typeface="Century" panose="02040604050505020304" pitchFamily="18" charset="0"/>
                <a:cs typeface="Tahoma"/>
              </a:rPr>
              <a:t>o</a:t>
            </a:r>
            <a:r>
              <a:rPr lang="en-US" sz="2800" spc="-90" dirty="0" err="1">
                <a:latin typeface="Century" panose="02040604050505020304" pitchFamily="18" charset="0"/>
                <a:cs typeface="Tahoma"/>
              </a:rPr>
              <a:t>r</a:t>
            </a:r>
            <a:r>
              <a:rPr lang="en-US" sz="2800" spc="25" dirty="0" err="1">
                <a:latin typeface="Century" panose="02040604050505020304" pitchFamily="18" charset="0"/>
                <a:cs typeface="Tahoma"/>
              </a:rPr>
              <a:t>e</a:t>
            </a:r>
            <a:r>
              <a:rPr lang="en-US" sz="2800" spc="30" dirty="0" err="1">
                <a:latin typeface="Century" panose="02040604050505020304" pitchFamily="18" charset="0"/>
                <a:cs typeface="Tahoma"/>
              </a:rPr>
              <a:t>m</a:t>
            </a:r>
            <a:r>
              <a:rPr lang="en-US" sz="2800" spc="-145" dirty="0" err="1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245" dirty="0" err="1">
                <a:latin typeface="Century" panose="02040604050505020304" pitchFamily="18" charset="0"/>
                <a:cs typeface="Tahoma"/>
              </a:rPr>
              <a:t>c</a:t>
            </a:r>
            <a:r>
              <a:rPr lang="en-US" sz="2800" spc="-3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hy</a:t>
            </a:r>
            <a:r>
              <a:rPr lang="en-US" sz="2800" spc="60" dirty="0">
                <a:latin typeface="Century" panose="02040604050505020304" pitchFamily="18" charset="0"/>
                <a:cs typeface="Tahoma"/>
              </a:rPr>
              <a:t>p</a:t>
            </a:r>
            <a:r>
              <a:rPr lang="en-US" sz="2800" dirty="0">
                <a:latin typeface="Century" panose="02040604050505020304" pitchFamily="18" charset="0"/>
                <a:cs typeface="Tahoma"/>
              </a:rPr>
              <a:t>o</a:t>
            </a:r>
            <a:r>
              <a:rPr lang="en-US" sz="2800" spc="-5" dirty="0">
                <a:latin typeface="Century" panose="02040604050505020304" pitchFamily="18" charset="0"/>
                <a:cs typeface="Tahoma"/>
              </a:rPr>
              <a:t>k</a:t>
            </a:r>
            <a:r>
              <a:rPr lang="en-US" sz="2800" spc="130" dirty="0">
                <a:latin typeface="Century" panose="02040604050505020304" pitchFamily="18" charset="0"/>
                <a:cs typeface="Tahoma"/>
              </a:rPr>
              <a:t>a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l</a:t>
            </a:r>
            <a:r>
              <a:rPr lang="en-US" sz="2800" spc="25" dirty="0">
                <a:latin typeface="Century" panose="02040604050505020304" pitchFamily="18" charset="0"/>
                <a:cs typeface="Tahoma"/>
              </a:rPr>
              <a:t>e</a:t>
            </a:r>
            <a:r>
              <a:rPr lang="en-US" sz="2800" spc="30" dirty="0">
                <a:latin typeface="Century" panose="02040604050505020304" pitchFamily="18" charset="0"/>
                <a:cs typeface="Tahoma"/>
              </a:rPr>
              <a:t>m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245" dirty="0">
                <a:latin typeface="Century" panose="02040604050505020304" pitchFamily="18" charset="0"/>
                <a:cs typeface="Tahoma"/>
              </a:rPr>
              <a:t>c</a:t>
            </a:r>
            <a:r>
              <a:rPr lang="en-US" sz="2800" spc="-3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m</a:t>
            </a:r>
            <a:r>
              <a:rPr lang="en-US" sz="2800" spc="-80" dirty="0">
                <a:latin typeface="Century" panose="02040604050505020304" pitchFamily="18" charset="0"/>
                <a:cs typeface="Tahoma"/>
              </a:rPr>
              <a:t>et</a:t>
            </a:r>
            <a:r>
              <a:rPr lang="en-US" sz="2800" spc="130" dirty="0">
                <a:latin typeface="Century" panose="02040604050505020304" pitchFamily="18" charset="0"/>
                <a:cs typeface="Tahoma"/>
              </a:rPr>
              <a:t>a</a:t>
            </a:r>
            <a:r>
              <a:rPr lang="en-US" sz="2800" spc="55" dirty="0">
                <a:latin typeface="Century" panose="02040604050505020304" pitchFamily="18" charset="0"/>
                <a:cs typeface="Tahoma"/>
              </a:rPr>
              <a:t>b</a:t>
            </a:r>
            <a:r>
              <a:rPr lang="en-US" sz="2800" spc="-60" dirty="0">
                <a:latin typeface="Century" panose="02040604050505020304" pitchFamily="18" charset="0"/>
                <a:cs typeface="Tahoma"/>
              </a:rPr>
              <a:t>o</a:t>
            </a:r>
            <a:r>
              <a:rPr lang="en-US" sz="2800" spc="-35" dirty="0">
                <a:latin typeface="Century" panose="02040604050505020304" pitchFamily="18" charset="0"/>
                <a:cs typeface="Tahoma"/>
              </a:rPr>
              <a:t>l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245" dirty="0">
                <a:latin typeface="Century" panose="02040604050505020304" pitchFamily="18" charset="0"/>
                <a:cs typeface="Tahoma"/>
              </a:rPr>
              <a:t>c</a:t>
            </a:r>
            <a:r>
              <a:rPr lang="en-US" sz="2800" spc="-3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130" dirty="0">
                <a:latin typeface="Century" panose="02040604050505020304" pitchFamily="18" charset="0"/>
                <a:cs typeface="Tahoma"/>
              </a:rPr>
              <a:t>a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l</a:t>
            </a:r>
            <a:r>
              <a:rPr lang="en-US" sz="2800" spc="-55" dirty="0">
                <a:latin typeface="Century" panose="02040604050505020304" pitchFamily="18" charset="0"/>
                <a:cs typeface="Tahoma"/>
              </a:rPr>
              <a:t>k</a:t>
            </a:r>
            <a:r>
              <a:rPr lang="en-US" sz="2800" spc="130" dirty="0">
                <a:latin typeface="Century" panose="02040604050505020304" pitchFamily="18" charset="0"/>
                <a:cs typeface="Tahoma"/>
              </a:rPr>
              <a:t>a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l</a:t>
            </a:r>
            <a:r>
              <a:rPr lang="en-US" sz="2800" spc="-65" dirty="0">
                <a:latin typeface="Century" panose="02040604050505020304" pitchFamily="18" charset="0"/>
                <a:cs typeface="Tahoma"/>
              </a:rPr>
              <a:t>os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-165" dirty="0">
                <a:latin typeface="Century" panose="02040604050505020304" pitchFamily="18" charset="0"/>
                <a:cs typeface="Tahoma"/>
              </a:rPr>
              <a:t>s</a:t>
            </a:r>
          </a:p>
          <a:p>
            <a:pPr marL="1206500" indent="-457200">
              <a:lnSpc>
                <a:spcPct val="100000"/>
              </a:lnSpc>
              <a:spcBef>
                <a:spcPts val="145"/>
              </a:spcBef>
              <a:buFont typeface="Wingdings" panose="05000000000000000000" pitchFamily="2" charset="2"/>
              <a:buChar char="Ø"/>
            </a:pPr>
            <a:r>
              <a:rPr lang="en-US" sz="2800" spc="335" dirty="0">
                <a:latin typeface="Century" panose="02040604050505020304" pitchFamily="18" charset="0"/>
                <a:cs typeface="Tahoma"/>
              </a:rPr>
              <a:t>C</a:t>
            </a:r>
            <a:r>
              <a:rPr lang="en-US" sz="2800" spc="25" dirty="0">
                <a:latin typeface="Century" panose="02040604050505020304" pitchFamily="18" charset="0"/>
                <a:cs typeface="Tahoma"/>
              </a:rPr>
              <a:t>h</a:t>
            </a:r>
            <a:r>
              <a:rPr lang="en-US" sz="2800" spc="20" dirty="0">
                <a:latin typeface="Century" panose="02040604050505020304" pitchFamily="18" charset="0"/>
                <a:cs typeface="Tahoma"/>
              </a:rPr>
              <a:t>a</a:t>
            </a:r>
            <a:r>
              <a:rPr lang="en-US" sz="2800" spc="-345" dirty="0">
                <a:latin typeface="Century" panose="02040604050505020304" pitchFamily="18" charset="0"/>
                <a:cs typeface="Tahoma"/>
              </a:rPr>
              <a:t>r</a:t>
            </a:r>
            <a:r>
              <a:rPr lang="en-US" sz="2800" spc="170" dirty="0">
                <a:latin typeface="Century" panose="02040604050505020304" pitchFamily="18" charset="0"/>
                <a:cs typeface="Tahoma"/>
              </a:rPr>
              <a:t>a</a:t>
            </a:r>
            <a:r>
              <a:rPr lang="en-US" sz="2800" spc="335" dirty="0">
                <a:latin typeface="Century" panose="02040604050505020304" pitchFamily="18" charset="0"/>
                <a:cs typeface="Tahoma"/>
              </a:rPr>
              <a:t>c</a:t>
            </a:r>
            <a:r>
              <a:rPr lang="en-US" sz="2800" spc="-90" dirty="0">
                <a:latin typeface="Century" panose="02040604050505020304" pitchFamily="18" charset="0"/>
                <a:cs typeface="Tahoma"/>
              </a:rPr>
              <a:t>t</a:t>
            </a:r>
            <a:r>
              <a:rPr lang="en-US" sz="2800" spc="-120" dirty="0">
                <a:latin typeface="Century" panose="02040604050505020304" pitchFamily="18" charset="0"/>
                <a:cs typeface="Tahoma"/>
              </a:rPr>
              <a:t>e</a:t>
            </a:r>
            <a:r>
              <a:rPr lang="en-US" sz="2800" spc="-345" dirty="0">
                <a:latin typeface="Century" panose="02040604050505020304" pitchFamily="18" charset="0"/>
                <a:cs typeface="Tahoma"/>
              </a:rPr>
              <a:t>r</a:t>
            </a:r>
            <a:r>
              <a:rPr lang="en-US" sz="2800" spc="-185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-204" dirty="0">
                <a:latin typeface="Century" panose="02040604050505020304" pitchFamily="18" charset="0"/>
                <a:cs typeface="Tahoma"/>
              </a:rPr>
              <a:t>z</a:t>
            </a:r>
            <a:r>
              <a:rPr lang="en-US" sz="2800" spc="135" dirty="0">
                <a:latin typeface="Century" panose="02040604050505020304" pitchFamily="18" charset="0"/>
                <a:cs typeface="Tahoma"/>
              </a:rPr>
              <a:t>e</a:t>
            </a:r>
            <a:r>
              <a:rPr lang="en-US" sz="2800" spc="90" dirty="0">
                <a:latin typeface="Century" panose="02040604050505020304" pitchFamily="18" charset="0"/>
                <a:cs typeface="Tahoma"/>
              </a:rPr>
              <a:t>d</a:t>
            </a:r>
            <a:r>
              <a:rPr lang="en-US" sz="2800" spc="-5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75" dirty="0">
                <a:latin typeface="Century" panose="02040604050505020304" pitchFamily="18" charset="0"/>
                <a:cs typeface="Tahoma"/>
              </a:rPr>
              <a:t>b</a:t>
            </a:r>
            <a:r>
              <a:rPr lang="en-US" sz="2800" spc="5" dirty="0">
                <a:latin typeface="Century" panose="02040604050505020304" pitchFamily="18" charset="0"/>
                <a:cs typeface="Tahoma"/>
              </a:rPr>
              <a:t>y </a:t>
            </a:r>
            <a:r>
              <a:rPr lang="en-US" sz="2800" spc="-80" dirty="0">
                <a:latin typeface="Century" panose="02040604050505020304" pitchFamily="18" charset="0"/>
                <a:cs typeface="Tahoma"/>
              </a:rPr>
              <a:t>progressive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60" dirty="0">
                <a:latin typeface="Century" panose="02040604050505020304" pitchFamily="18" charset="0"/>
                <a:cs typeface="Tahoma"/>
              </a:rPr>
              <a:t>projectile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95" dirty="0">
                <a:latin typeface="Century" panose="02040604050505020304" pitchFamily="18" charset="0"/>
                <a:cs typeface="Tahoma"/>
              </a:rPr>
              <a:t>nonbilious </a:t>
            </a:r>
            <a:r>
              <a:rPr lang="en-US" sz="2800" spc="-9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70" dirty="0">
                <a:latin typeface="Century" panose="02040604050505020304" pitchFamily="18" charset="0"/>
                <a:cs typeface="Tahoma"/>
              </a:rPr>
              <a:t>v</a:t>
            </a:r>
            <a:r>
              <a:rPr lang="en-US" sz="2800" spc="65" dirty="0">
                <a:latin typeface="Century" panose="02040604050505020304" pitchFamily="18" charset="0"/>
                <a:cs typeface="Tahoma"/>
              </a:rPr>
              <a:t>o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m</a:t>
            </a:r>
            <a:r>
              <a:rPr lang="en-US" sz="2800" spc="-185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-310" dirty="0">
                <a:latin typeface="Century" panose="02040604050505020304" pitchFamily="18" charset="0"/>
                <a:cs typeface="Tahoma"/>
              </a:rPr>
              <a:t>t</a:t>
            </a:r>
            <a:r>
              <a:rPr lang="en-US" sz="2800" spc="-220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-20" dirty="0">
                <a:latin typeface="Century" panose="02040604050505020304" pitchFamily="18" charset="0"/>
                <a:cs typeface="Tahoma"/>
              </a:rPr>
              <a:t>n</a:t>
            </a:r>
            <a:r>
              <a:rPr lang="en-US" sz="2800" spc="-15" dirty="0">
                <a:latin typeface="Century" panose="02040604050505020304" pitchFamily="18" charset="0"/>
                <a:cs typeface="Tahoma"/>
              </a:rPr>
              <a:t>g</a:t>
            </a:r>
            <a:r>
              <a:rPr lang="en-US" sz="2800" spc="-5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345" dirty="0">
                <a:latin typeface="Century" panose="02040604050505020304" pitchFamily="18" charset="0"/>
                <a:cs typeface="Tahoma"/>
              </a:rPr>
              <a:t>w</a:t>
            </a:r>
            <a:r>
              <a:rPr lang="en-US" sz="2800" spc="-114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-130" dirty="0">
                <a:latin typeface="Century" panose="02040604050505020304" pitchFamily="18" charset="0"/>
                <a:cs typeface="Tahoma"/>
              </a:rPr>
              <a:t>th</a:t>
            </a:r>
            <a:r>
              <a:rPr lang="en-US" sz="2800" spc="-145" dirty="0">
                <a:latin typeface="Century" panose="02040604050505020304" pitchFamily="18" charset="0"/>
                <a:cs typeface="Tahoma"/>
              </a:rPr>
              <a:t>o</a:t>
            </a:r>
            <a:r>
              <a:rPr lang="en-US" sz="2800" spc="-290" dirty="0">
                <a:latin typeface="Century" panose="02040604050505020304" pitchFamily="18" charset="0"/>
                <a:cs typeface="Tahoma"/>
              </a:rPr>
              <a:t>u</a:t>
            </a:r>
            <a:r>
              <a:rPr lang="en-US" sz="2800" spc="-185" dirty="0">
                <a:latin typeface="Century" panose="02040604050505020304" pitchFamily="18" charset="0"/>
                <a:cs typeface="Tahoma"/>
              </a:rPr>
              <a:t>t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220" dirty="0">
                <a:latin typeface="Century" panose="02040604050505020304" pitchFamily="18" charset="0"/>
                <a:cs typeface="Tahoma"/>
              </a:rPr>
              <a:t>s</a:t>
            </a:r>
            <a:r>
              <a:rPr lang="en-US" sz="2800" spc="-185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80" dirty="0">
                <a:latin typeface="Century" panose="02040604050505020304" pitchFamily="18" charset="0"/>
                <a:cs typeface="Tahoma"/>
              </a:rPr>
              <a:t>g</a:t>
            </a:r>
            <a:r>
              <a:rPr lang="en-US" sz="2800" spc="-200" dirty="0">
                <a:latin typeface="Century" panose="02040604050505020304" pitchFamily="18" charset="0"/>
                <a:cs typeface="Tahoma"/>
              </a:rPr>
              <a:t>n</a:t>
            </a:r>
            <a:r>
              <a:rPr lang="en-US" sz="2800" spc="-155" dirty="0">
                <a:latin typeface="Century" panose="02040604050505020304" pitchFamily="18" charset="0"/>
                <a:cs typeface="Tahoma"/>
              </a:rPr>
              <a:t>s</a:t>
            </a:r>
            <a:r>
              <a:rPr lang="en-US" sz="2800" spc="-40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65" dirty="0">
                <a:latin typeface="Century" panose="02040604050505020304" pitchFamily="18" charset="0"/>
                <a:cs typeface="Tahoma"/>
              </a:rPr>
              <a:t>o</a:t>
            </a:r>
            <a:r>
              <a:rPr lang="en-US" sz="2800" spc="-310" dirty="0">
                <a:latin typeface="Century" panose="02040604050505020304" pitchFamily="18" charset="0"/>
                <a:cs typeface="Tahoma"/>
              </a:rPr>
              <a:t>f</a:t>
            </a:r>
            <a:r>
              <a:rPr lang="en-US" sz="2800" spc="-45" dirty="0">
                <a:latin typeface="Century" panose="02040604050505020304" pitchFamily="18" charset="0"/>
                <a:cs typeface="Tahoma"/>
              </a:rPr>
              <a:t> </a:t>
            </a:r>
            <a:r>
              <a:rPr lang="en-US" sz="2800" spc="-185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-220" dirty="0">
                <a:latin typeface="Century" panose="02040604050505020304" pitchFamily="18" charset="0"/>
                <a:cs typeface="Tahoma"/>
              </a:rPr>
              <a:t>nf</a:t>
            </a:r>
            <a:r>
              <a:rPr lang="en-US" sz="2800" spc="135" dirty="0">
                <a:latin typeface="Century" panose="02040604050505020304" pitchFamily="18" charset="0"/>
                <a:cs typeface="Tahoma"/>
              </a:rPr>
              <a:t>e</a:t>
            </a:r>
            <a:r>
              <a:rPr lang="en-US" sz="2800" spc="335" dirty="0">
                <a:latin typeface="Century" panose="02040604050505020304" pitchFamily="18" charset="0"/>
                <a:cs typeface="Tahoma"/>
              </a:rPr>
              <a:t>c</a:t>
            </a:r>
            <a:r>
              <a:rPr lang="en-US" sz="2800" spc="-310" dirty="0">
                <a:latin typeface="Century" panose="02040604050505020304" pitchFamily="18" charset="0"/>
                <a:cs typeface="Tahoma"/>
              </a:rPr>
              <a:t>t</a:t>
            </a:r>
            <a:r>
              <a:rPr lang="en-US" sz="2800" spc="-220" dirty="0">
                <a:latin typeface="Century" panose="02040604050505020304" pitchFamily="18" charset="0"/>
                <a:cs typeface="Tahoma"/>
              </a:rPr>
              <a:t>i</a:t>
            </a:r>
            <a:r>
              <a:rPr lang="en-US" sz="2800" spc="65" dirty="0">
                <a:latin typeface="Century" panose="02040604050505020304" pitchFamily="18" charset="0"/>
                <a:cs typeface="Tahoma"/>
              </a:rPr>
              <a:t>o</a:t>
            </a:r>
            <a:r>
              <a:rPr lang="en-US" sz="2800" spc="-125" dirty="0">
                <a:latin typeface="Century" panose="02040604050505020304" pitchFamily="18" charset="0"/>
                <a:cs typeface="Tahoma"/>
              </a:rPr>
              <a:t>n</a:t>
            </a:r>
          </a:p>
          <a:p>
            <a:pPr marL="1206500" indent="-457200">
              <a:lnSpc>
                <a:spcPct val="100000"/>
              </a:lnSpc>
              <a:spcBef>
                <a:spcPts val="145"/>
              </a:spcBef>
              <a:buFont typeface="Wingdings" panose="05000000000000000000" pitchFamily="2" charset="2"/>
              <a:buChar char="Ø"/>
            </a:pPr>
            <a:r>
              <a:rPr lang="en-US" spc="-125" dirty="0">
                <a:latin typeface="Century" panose="02040604050505020304" pitchFamily="18" charset="0"/>
                <a:cs typeface="Tahoma"/>
              </a:rPr>
              <a:t>Progressive until all feed, each feed.</a:t>
            </a:r>
            <a:endParaRPr lang="en-US" sz="2800" dirty="0">
              <a:latin typeface="Century" panose="02040604050505020304" pitchFamily="18" charset="0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800" dirty="0">
              <a:latin typeface="Century" panose="02040604050505020304" pitchFamily="18" charset="0"/>
              <a:cs typeface="Tahoma"/>
            </a:endParaRPr>
          </a:p>
          <a:p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5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5996"/>
            <a:ext cx="105156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 b="1" spc="-10" dirty="0">
                <a:solidFill>
                  <a:schemeClr val="accent1"/>
                </a:solidFill>
              </a:rPr>
              <a:t>Neonatal Presentation</a:t>
            </a:r>
            <a:endParaRPr sz="5400" b="1" spc="-10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619377"/>
            <a:ext cx="10515600" cy="4629472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900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b="1" dirty="0">
                <a:latin typeface="Arial"/>
                <a:cs typeface="Arial"/>
              </a:rPr>
              <a:t>Delayed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passage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of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meconium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dirty="0">
                <a:latin typeface="Arial MT"/>
                <a:cs typeface="Arial MT"/>
              </a:rPr>
              <a:t>(&gt;24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hours)</a:t>
            </a:r>
            <a:endParaRPr sz="30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Abdominal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distension</a:t>
            </a:r>
            <a:endParaRPr sz="30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Poor</a:t>
            </a:r>
            <a:r>
              <a:rPr sz="3000" spc="-10" dirty="0">
                <a:latin typeface="Arial MT"/>
                <a:cs typeface="Arial MT"/>
              </a:rPr>
              <a:t> feeding</a:t>
            </a:r>
            <a:endParaRPr sz="30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Poor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weight</a:t>
            </a:r>
            <a:r>
              <a:rPr sz="3000" spc="-20" dirty="0">
                <a:latin typeface="Arial MT"/>
                <a:cs typeface="Arial MT"/>
              </a:rPr>
              <a:t> gain</a:t>
            </a:r>
            <a:endParaRPr sz="30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Enterocolitis</a:t>
            </a:r>
            <a:r>
              <a:rPr sz="3000" spc="-7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(explosive,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foul-</a:t>
            </a:r>
            <a:r>
              <a:rPr sz="3000" dirty="0">
                <a:latin typeface="Arial MT"/>
                <a:cs typeface="Arial MT"/>
              </a:rPr>
              <a:t>smelling</a:t>
            </a:r>
            <a:r>
              <a:rPr sz="3000" spc="-8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stools)</a:t>
            </a:r>
            <a:r>
              <a:rPr lang="en-US" sz="3000" spc="-10" dirty="0">
                <a:latin typeface="Arial MT"/>
                <a:cs typeface="Arial MT"/>
              </a:rPr>
              <a:t>: Fever and tachycardia</a:t>
            </a:r>
            <a:endParaRPr sz="30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May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may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not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develop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bilious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vomiting</a:t>
            </a:r>
            <a:r>
              <a:rPr lang="en-US" sz="3000" spc="-10" dirty="0">
                <a:latin typeface="Arial MT"/>
                <a:cs typeface="Arial MT"/>
              </a:rPr>
              <a:t> 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940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chemeClr val="accent1"/>
                </a:solidFill>
              </a:rPr>
              <a:t>Diagnostic </a:t>
            </a:r>
            <a:r>
              <a:rPr b="1" dirty="0">
                <a:solidFill>
                  <a:schemeClr val="accent1"/>
                </a:solidFill>
              </a:rPr>
              <a:t>Studies</a:t>
            </a:r>
            <a:r>
              <a:rPr b="1" spc="-50" dirty="0">
                <a:solidFill>
                  <a:schemeClr val="accent1"/>
                </a:solidFill>
              </a:rPr>
              <a:t> </a:t>
            </a:r>
            <a:endParaRPr b="1" spc="-10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619377"/>
            <a:ext cx="6642734" cy="276860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90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Abdominal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x-</a:t>
            </a:r>
            <a:r>
              <a:rPr sz="3000" spc="-25" dirty="0">
                <a:latin typeface="Arial MT"/>
                <a:cs typeface="Arial MT"/>
              </a:rPr>
              <a:t>ray</a:t>
            </a:r>
            <a:endParaRPr sz="30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Contrast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enema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(not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“barium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enema”)</a:t>
            </a:r>
            <a:endParaRPr sz="30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Rectal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biopsy</a:t>
            </a:r>
            <a:endParaRPr sz="3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lang="en-US" sz="3000" dirty="0">
                <a:latin typeface="Arial MT"/>
                <a:cs typeface="Arial MT"/>
              </a:rPr>
              <a:t>•</a:t>
            </a:r>
            <a:r>
              <a:rPr lang="en-US" sz="3000" spc="-110" dirty="0">
                <a:latin typeface="Arial MT"/>
                <a:cs typeface="Arial MT"/>
              </a:rPr>
              <a:t> </a:t>
            </a:r>
            <a:r>
              <a:rPr lang="en-US" sz="3000" dirty="0">
                <a:latin typeface="Arial MT"/>
                <a:cs typeface="Arial MT"/>
              </a:rPr>
              <a:t>+/-</a:t>
            </a:r>
            <a:r>
              <a:rPr lang="en-US" sz="3000" spc="-175" dirty="0">
                <a:latin typeface="Arial MT"/>
                <a:cs typeface="Arial MT"/>
              </a:rPr>
              <a:t> </a:t>
            </a:r>
            <a:r>
              <a:rPr lang="en-US" sz="3000" dirty="0">
                <a:latin typeface="Arial MT"/>
                <a:cs typeface="Arial MT"/>
              </a:rPr>
              <a:t>Anorectal</a:t>
            </a:r>
            <a:r>
              <a:rPr lang="en-US" sz="3000" spc="-40" dirty="0">
                <a:latin typeface="Arial MT"/>
                <a:cs typeface="Arial MT"/>
              </a:rPr>
              <a:t> </a:t>
            </a:r>
            <a:r>
              <a:rPr lang="en-US" sz="3000" spc="-10" dirty="0">
                <a:latin typeface="Arial MT"/>
                <a:cs typeface="Arial MT"/>
              </a:rPr>
              <a:t>manometry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DF4CF79-4C69-9C5E-ED18-0382087D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4FB9E5-505A-D6E7-5CE6-26F0E5D25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4564" y="5176837"/>
            <a:ext cx="5157787" cy="8239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Dilated bowel loops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air in rectum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05ABD6-706B-B620-0D7A-821F12F682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4" y="1303335"/>
            <a:ext cx="3326131" cy="3684588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8A264D-9373-91FF-56B9-204724051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6128905"/>
            <a:ext cx="5183188" cy="823912"/>
          </a:xfrm>
        </p:spPr>
        <p:txBody>
          <a:bodyPr>
            <a:no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Reversal</a:t>
            </a:r>
            <a:r>
              <a:rPr lang="en-US" sz="2000" b="1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000" b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recto-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sigmoid</a:t>
            </a:r>
            <a:r>
              <a:rPr lang="en-US" sz="2000" b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(rectum</a:t>
            </a:r>
            <a:r>
              <a:rPr lang="en-US"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smaller</a:t>
            </a:r>
            <a:r>
              <a:rPr lang="en-US" sz="20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en-US" sz="20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sigmoid)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2400"/>
              </a:spcBef>
              <a:buChar char="•"/>
              <a:tabLst>
                <a:tab pos="2413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lang="en-US" sz="2000" spc="-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zone (Funnel shape)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366D5A7-0ABE-9FDB-9463-757D50E7CD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20" y="1305146"/>
            <a:ext cx="3045802" cy="3684588"/>
          </a:xfrm>
        </p:spPr>
      </p:pic>
    </p:spTree>
    <p:extLst>
      <p:ext uri="{BB962C8B-B14F-4D97-AF65-F5344CB8AC3E}">
        <p14:creationId xmlns:p14="http://schemas.microsoft.com/office/powerpoint/2010/main" val="3441558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841" y="679219"/>
            <a:ext cx="414083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145665" algn="l"/>
              </a:tabLst>
            </a:pPr>
            <a:r>
              <a:rPr sz="5400" b="1" spc="-10" dirty="0">
                <a:solidFill>
                  <a:schemeClr val="accent1"/>
                </a:solidFill>
              </a:rPr>
              <a:t>Rectal</a:t>
            </a:r>
            <a:r>
              <a:rPr lang="en-US" sz="5400" b="1" spc="-10" dirty="0">
                <a:solidFill>
                  <a:schemeClr val="accent1"/>
                </a:solidFill>
              </a:rPr>
              <a:t> </a:t>
            </a:r>
            <a:r>
              <a:rPr sz="5400" b="1" spc="-10" dirty="0">
                <a:solidFill>
                  <a:schemeClr val="accent1"/>
                </a:solidFill>
              </a:rPr>
              <a:t>biopsy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645" y="1847977"/>
            <a:ext cx="9865360" cy="2141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Look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for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absence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of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ganglia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+</a:t>
            </a:r>
            <a:r>
              <a:rPr lang="en-US" sz="300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nerve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hypertrophy</a:t>
            </a:r>
            <a:endParaRPr sz="3000" dirty="0">
              <a:latin typeface="Arial MT"/>
              <a:cs typeface="Arial MT"/>
            </a:endParaRPr>
          </a:p>
          <a:p>
            <a:pPr marL="241300" marR="395605" indent="-228600">
              <a:lnSpc>
                <a:spcPct val="100000"/>
              </a:lnSpc>
              <a:spcBef>
                <a:spcPts val="2205"/>
              </a:spcBef>
              <a:buChar char="•"/>
              <a:tabLst>
                <a:tab pos="241300" algn="l"/>
              </a:tabLst>
            </a:pPr>
            <a:r>
              <a:rPr sz="3000" dirty="0">
                <a:latin typeface="Arial MT"/>
                <a:cs typeface="Arial MT"/>
              </a:rPr>
              <a:t>Stained</a:t>
            </a:r>
            <a:r>
              <a:rPr sz="3000" spc="-7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for</a:t>
            </a:r>
            <a:r>
              <a:rPr sz="3000" spc="-20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Acetylcholinesterase</a:t>
            </a:r>
            <a:r>
              <a:rPr sz="3000" spc="-7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historically</a:t>
            </a:r>
            <a:r>
              <a:rPr sz="3000" spc="-8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(positive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in </a:t>
            </a:r>
            <a:r>
              <a:rPr sz="3000" dirty="0">
                <a:latin typeface="Arial MT"/>
                <a:cs typeface="Arial MT"/>
              </a:rPr>
              <a:t>hypertrophic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nerves)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and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more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commonly,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Calretinin </a:t>
            </a:r>
            <a:r>
              <a:rPr sz="3000" dirty="0">
                <a:latin typeface="Arial MT"/>
                <a:cs typeface="Arial MT"/>
              </a:rPr>
              <a:t>(negative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aganglionosis)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B35E-08C7-6F68-D736-07DE1D4F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DA530-FD92-D8E9-0598-1E1984AE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NPO</a:t>
            </a:r>
          </a:p>
          <a:p>
            <a:r>
              <a:rPr lang="en-US" dirty="0"/>
              <a:t>IVF</a:t>
            </a:r>
          </a:p>
          <a:p>
            <a:r>
              <a:rPr lang="en-US" dirty="0"/>
              <a:t>IV antibiotics with </a:t>
            </a:r>
            <a:r>
              <a:rPr lang="en-US" sz="2800" dirty="0">
                <a:latin typeface="Arial MT"/>
                <a:cs typeface="Arial MT"/>
              </a:rPr>
              <a:t>anaerobic</a:t>
            </a:r>
            <a:r>
              <a:rPr lang="en-US" sz="2800" spc="-6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coverage</a:t>
            </a:r>
            <a:r>
              <a:rPr lang="en-US" sz="2800" spc="-35" dirty="0">
                <a:latin typeface="Arial MT"/>
                <a:cs typeface="Arial MT"/>
              </a:rPr>
              <a:t> </a:t>
            </a:r>
            <a:endParaRPr lang="en-US" dirty="0"/>
          </a:p>
          <a:p>
            <a:r>
              <a:rPr lang="en-US" dirty="0"/>
              <a:t>Rectal irrigation</a:t>
            </a:r>
          </a:p>
          <a:p>
            <a:r>
              <a:rPr lang="en-US" dirty="0"/>
              <a:t>Pull through procedure is the definitive treatment, usually after age of 3 months.</a:t>
            </a:r>
          </a:p>
          <a:p>
            <a:r>
              <a:rPr lang="en-US" dirty="0"/>
              <a:t>If rectal irrigation is not working at any time, or diagnosis was made at old age, leveling colostomy is the better choice before pull through procedure (at level of ganglionic cells) </a:t>
            </a:r>
          </a:p>
        </p:txBody>
      </p:sp>
    </p:spTree>
    <p:extLst>
      <p:ext uri="{BB962C8B-B14F-4D97-AF65-F5344CB8AC3E}">
        <p14:creationId xmlns:p14="http://schemas.microsoft.com/office/powerpoint/2010/main" val="3379836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91AFEF1-00E5-E247-495D-2E7C30F87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C1AAF05-E09A-8042-6490-71D4137643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88" y="2339460"/>
            <a:ext cx="3207507" cy="3131700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73BB694-26AB-28D6-6BA6-E4F518223E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09" y="2345224"/>
            <a:ext cx="3321214" cy="3131700"/>
          </a:xfrm>
        </p:spPr>
      </p:pic>
    </p:spTree>
    <p:extLst>
      <p:ext uri="{BB962C8B-B14F-4D97-AF65-F5344CB8AC3E}">
        <p14:creationId xmlns:p14="http://schemas.microsoft.com/office/powerpoint/2010/main" val="114657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FCCA3-50D1-6A9E-CA5D-C44CA47AAF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3839" y="494296"/>
            <a:ext cx="10515600" cy="594914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On physical examination, the neonate usually appears well if the diagnosis is made early. However, depending on the duration of symptoms and degree of dehydration, the neonate may be lethargic. 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Visible</a:t>
            </a:r>
            <a:r>
              <a:rPr lang="en-US" sz="240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peristaltic waves may be present in the mid to left upper abdomen. 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The pylorus is palpable in 70–90% of patients. To palpate the pyloric mass (i.e., “olive”), the neonate must be relaxed.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l"/>
            <a:r>
              <a:rPr lang="en-US" b="1" u="sng" dirty="0">
                <a:solidFill>
                  <a:srgbClr val="0070C0"/>
                </a:solidFill>
                <a:latin typeface="Century" panose="02040604050505020304" pitchFamily="18" charset="0"/>
              </a:rPr>
              <a:t>Diagnosis:</a:t>
            </a:r>
          </a:p>
          <a:p>
            <a:pPr algn="l"/>
            <a:r>
              <a:rPr lang="en-US" sz="2400" b="0" i="0" u="none" strike="noStrike" baseline="0" dirty="0">
                <a:latin typeface="Century" panose="02040604050505020304" pitchFamily="18" charset="0"/>
              </a:rPr>
              <a:t>US has become the standard technique for diagnosing HPS.</a:t>
            </a:r>
          </a:p>
          <a:p>
            <a:pPr algn="l"/>
            <a:r>
              <a:rPr lang="en-US" sz="2400" b="0" i="0" u="none" strike="noStrike" baseline="0" dirty="0">
                <a:latin typeface="Century" panose="02040604050505020304" pitchFamily="18" charset="0"/>
              </a:rPr>
              <a:t>The diagnostic criteria for pyloric stenosis is a muscle thickness of ≥4 mm and a pyloric length of ≥16 mm.</a:t>
            </a:r>
          </a:p>
          <a:p>
            <a:pPr algn="l"/>
            <a:r>
              <a:rPr lang="en-US" sz="2400" b="0" i="0" u="none" strike="noStrike" baseline="0" dirty="0">
                <a:latin typeface="Century" panose="02040604050505020304" pitchFamily="18" charset="0"/>
              </a:rPr>
              <a:t>If the US findings are equivocal, then an upper gastrointestinal series can be helpful in confirming the diagnosis (String Sign).</a:t>
            </a:r>
            <a:endParaRPr lang="en-US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FF7C-EB0B-96BB-0C01-81955C95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81BFA-1918-21A4-A752-6821C9E5D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05" y="1790485"/>
            <a:ext cx="5639289" cy="3938357"/>
          </a:xfrm>
        </p:spPr>
      </p:pic>
    </p:spTree>
    <p:extLst>
      <p:ext uri="{BB962C8B-B14F-4D97-AF65-F5344CB8AC3E}">
        <p14:creationId xmlns:p14="http://schemas.microsoft.com/office/powerpoint/2010/main" val="166956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80A21-5ED6-0E54-45B6-78BE03A5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4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spc="10" dirty="0">
                <a:solidFill>
                  <a:srgbClr val="0070C0"/>
                </a:solidFill>
              </a:rPr>
              <a:t>Management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B476D-E324-A7DA-FFCC-A71BCEBE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59"/>
            <a:ext cx="10515600" cy="4351338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Pre-op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530"/>
              </a:spcBef>
              <a:buFont typeface="Arial MT"/>
              <a:buChar char="–"/>
              <a:tabLst>
                <a:tab pos="755650" algn="l"/>
              </a:tabLst>
            </a:pPr>
            <a:r>
              <a:rPr lang="en-US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NPO,</a:t>
            </a:r>
            <a:r>
              <a:rPr lang="en-US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IV fluids, </a:t>
            </a:r>
            <a:r>
              <a:rPr lang="en-US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</a:t>
            </a:r>
            <a:r>
              <a:rPr lang="en-US" spc="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 tube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5650" marR="188595" lvl="1" indent="-285750">
              <a:lnSpc>
                <a:spcPts val="2810"/>
              </a:lnSpc>
              <a:spcBef>
                <a:spcPts val="750"/>
              </a:spcBef>
              <a:buFont typeface="Arial MT"/>
              <a:buChar char="–"/>
              <a:tabLst>
                <a:tab pos="755650" algn="l"/>
              </a:tabLst>
            </a:pPr>
            <a:r>
              <a:rPr lang="en-US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Correction </a:t>
            </a:r>
            <a:r>
              <a:rPr lang="en-US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US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metabolic</a:t>
            </a:r>
            <a:r>
              <a:rPr lang="en-US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alkalosis</a:t>
            </a:r>
            <a:r>
              <a:rPr lang="en-US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</a:t>
            </a:r>
            <a:r>
              <a:rPr lang="en-US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pc="-6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</a:t>
            </a:r>
            <a:r>
              <a:rPr lang="en-US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anesthesia.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Surgery: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Pyloromyotomy (Open or Laparoscopic)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24E3D-A3A4-BC5A-DEE8-0D95554A7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58" y="3824370"/>
            <a:ext cx="3304318" cy="2213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CBF9B7-6A62-E93B-848A-FCBE8A35E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06" y="3516428"/>
            <a:ext cx="30765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0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7BCD-F716-505D-28CC-1E2E15E3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u="none" strike="noStrike" baseline="0" dirty="0">
                <a:solidFill>
                  <a:srgbClr val="0070C0"/>
                </a:solidFill>
                <a:latin typeface="BrandingSansItalic-Roman"/>
              </a:rPr>
              <a:t>Duodenal and Intestinal Atresia </a:t>
            </a:r>
            <a:br>
              <a:rPr lang="en-US" sz="4000" b="1" i="1" u="none" strike="noStrike" baseline="0" dirty="0">
                <a:solidFill>
                  <a:srgbClr val="0070C0"/>
                </a:solidFill>
                <a:latin typeface="BrandingSansItalic-Roman"/>
              </a:rPr>
            </a:b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A4D3-993E-A141-2B7E-09F3008F9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767"/>
            <a:ext cx="10515600" cy="5016196"/>
          </a:xfrm>
        </p:spPr>
        <p:txBody>
          <a:bodyPr>
            <a:normAutofit/>
          </a:bodyPr>
          <a:lstStyle/>
          <a:p>
            <a:endParaRPr lang="en-US" sz="2400" dirty="0">
              <a:latin typeface="Arial MT"/>
              <a:cs typeface="Arial MT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 MT"/>
                <a:cs typeface="Arial MT"/>
              </a:rPr>
              <a:t>Duodenal</a:t>
            </a:r>
            <a:r>
              <a:rPr lang="en-US" sz="2400" b="1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MT"/>
                <a:cs typeface="Arial MT"/>
              </a:rPr>
              <a:t>atresia</a:t>
            </a:r>
            <a:r>
              <a:rPr lang="en-US" sz="2400" b="1" spc="-40" dirty="0">
                <a:solidFill>
                  <a:srgbClr val="FF0000"/>
                </a:solidFill>
                <a:latin typeface="Arial MT"/>
                <a:cs typeface="Arial MT"/>
              </a:rPr>
              <a:t> (DA) </a:t>
            </a:r>
            <a:r>
              <a:rPr lang="en-US" sz="2400" dirty="0">
                <a:latin typeface="Arial MT"/>
                <a:cs typeface="Arial MT"/>
              </a:rPr>
              <a:t>is</a:t>
            </a:r>
            <a:r>
              <a:rPr lang="en-US" sz="2400" spc="-4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due</a:t>
            </a:r>
            <a:r>
              <a:rPr lang="en-US" sz="2400" spc="-4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to</a:t>
            </a:r>
            <a:r>
              <a:rPr lang="en-US" sz="2400" spc="-45" dirty="0">
                <a:latin typeface="Arial MT"/>
                <a:cs typeface="Arial MT"/>
              </a:rPr>
              <a:t> </a:t>
            </a:r>
            <a:r>
              <a:rPr lang="en-US" sz="2400" u="sng" dirty="0">
                <a:latin typeface="Arial MT"/>
                <a:cs typeface="Arial MT"/>
              </a:rPr>
              <a:t>failure</a:t>
            </a:r>
            <a:r>
              <a:rPr lang="en-US" sz="2400" u="sng" spc="-40" dirty="0">
                <a:latin typeface="Arial MT"/>
                <a:cs typeface="Arial MT"/>
              </a:rPr>
              <a:t> </a:t>
            </a:r>
            <a:r>
              <a:rPr lang="en-US" sz="2400" u="sng" dirty="0">
                <a:latin typeface="Arial MT"/>
                <a:cs typeface="Arial MT"/>
              </a:rPr>
              <a:t>of</a:t>
            </a:r>
            <a:r>
              <a:rPr lang="en-US" sz="2400" u="sng" spc="-40" dirty="0">
                <a:latin typeface="Arial MT"/>
                <a:cs typeface="Arial MT"/>
              </a:rPr>
              <a:t> </a:t>
            </a:r>
            <a:r>
              <a:rPr lang="en-US" sz="2400" u="sng" spc="-10" dirty="0">
                <a:latin typeface="Arial MT"/>
                <a:cs typeface="Arial MT"/>
              </a:rPr>
              <a:t>recanalization</a:t>
            </a:r>
            <a:r>
              <a:rPr lang="en-US" sz="2400" spc="-10" dirty="0">
                <a:latin typeface="Arial MT"/>
                <a:cs typeface="Arial MT"/>
              </a:rPr>
              <a:t>.</a:t>
            </a:r>
            <a:endParaRPr lang="it-IT" sz="2400" dirty="0">
              <a:solidFill>
                <a:srgbClr val="000000"/>
              </a:solidFill>
              <a:latin typeface="PhotinaMT"/>
            </a:endParaRPr>
          </a:p>
          <a:p>
            <a:pPr algn="l"/>
            <a:r>
              <a:rPr lang="it-IT" sz="2400" dirty="0">
                <a:solidFill>
                  <a:srgbClr val="000000"/>
                </a:solidFill>
                <a:latin typeface="PhotinaMT"/>
              </a:rPr>
              <a:t>O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PhotinaMT"/>
              </a:rPr>
              <a:t>ccurs in 1 per 5000–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hotinaMT"/>
              </a:rPr>
              <a:t>10,000 live births, affecting boys more commonly than girls.</a:t>
            </a:r>
            <a:endParaRPr lang="en-US" sz="2400" dirty="0">
              <a:solidFill>
                <a:srgbClr val="0081AD"/>
              </a:solidFill>
              <a:latin typeface="PhotinaMT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PhotinaMT"/>
              </a:rPr>
              <a:t>Associated anomalies have been reported in 45–65% of cases. Most commonly, trisomy 21 is found in almost half the cases.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PhotinaMT"/>
              </a:rPr>
              <a:t>The classic presentation is that of bilious emesis within the first hours 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PhotinaMT"/>
              </a:rPr>
              <a:t>    of life. In about 15% of cases, however, the atresia is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PhotinaMT"/>
              </a:rPr>
              <a:t>preampullary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hotinaMT"/>
              </a:rPr>
              <a:t>  and the   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PhotinaMT"/>
              </a:rPr>
              <a:t>  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hotinaMT"/>
              </a:rPr>
              <a:t>emesis is nonbilious.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PhotinaMT"/>
              </a:rPr>
              <a:t>Upper abdominal distention may or may not be present.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PhotinaMT"/>
              </a:rPr>
              <a:t>Rather, the abdomen usually is scaphoid.</a:t>
            </a:r>
          </a:p>
          <a:p>
            <a:pPr marL="0" indent="0" algn="l">
              <a:buNone/>
            </a:pPr>
            <a:endParaRPr lang="en-US" sz="2400" dirty="0">
              <a:latin typeface="Arial MT"/>
              <a:cs typeface="Arial MT"/>
            </a:endParaRPr>
          </a:p>
          <a:p>
            <a:pPr marL="12700" indent="0">
              <a:lnSpc>
                <a:spcPct val="100000"/>
              </a:lnSpc>
              <a:spcBef>
                <a:spcPts val="770"/>
              </a:spcBef>
              <a:buNone/>
              <a:tabLst>
                <a:tab pos="354965" algn="l"/>
              </a:tabLst>
            </a:pPr>
            <a:endParaRPr lang="en-US" sz="2400" dirty="0">
              <a:latin typeface="Arial MT"/>
              <a:cs typeface="Arial MT"/>
            </a:endParaRP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50137-1DBA-438B-3F11-2683EAA09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16" y="4281471"/>
            <a:ext cx="2790577" cy="24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2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BD3B-CD07-7F0C-BD79-4B66E6AA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90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Diagnosis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7209-258A-B595-A6BF-8FF883A2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018"/>
            <a:ext cx="10515600" cy="4821945"/>
          </a:xfrm>
        </p:spPr>
        <p:txBody>
          <a:bodyPr/>
          <a:lstStyle/>
          <a:p>
            <a:pPr marL="355600" marR="63182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lang="en-US" sz="2800" spc="-10" dirty="0">
                <a:latin typeface="Arial MT"/>
                <a:cs typeface="Arial MT"/>
              </a:rPr>
              <a:t>Pre-</a:t>
            </a:r>
            <a:r>
              <a:rPr lang="en-US" sz="2800" dirty="0">
                <a:latin typeface="Arial MT"/>
                <a:cs typeface="Arial MT"/>
              </a:rPr>
              <a:t>natal</a:t>
            </a:r>
            <a:r>
              <a:rPr lang="en-US" sz="2800" spc="-9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ultrasound</a:t>
            </a:r>
            <a:r>
              <a:rPr lang="en-US" sz="2800" spc="-8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with</a:t>
            </a:r>
            <a:r>
              <a:rPr lang="en-US" sz="2800" spc="-8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polyhydramnios</a:t>
            </a:r>
            <a:r>
              <a:rPr lang="en-US" sz="2800" spc="-85" dirty="0">
                <a:latin typeface="Arial MT"/>
                <a:cs typeface="Arial MT"/>
              </a:rPr>
              <a:t> </a:t>
            </a:r>
            <a:r>
              <a:rPr lang="en-US" sz="2800" spc="-25" dirty="0">
                <a:latin typeface="Arial MT"/>
                <a:cs typeface="Arial MT"/>
              </a:rPr>
              <a:t>and </a:t>
            </a:r>
            <a:r>
              <a:rPr lang="en-US" sz="2800" dirty="0">
                <a:latin typeface="Arial MT"/>
                <a:cs typeface="Arial MT"/>
              </a:rPr>
              <a:t>double</a:t>
            </a:r>
            <a:r>
              <a:rPr lang="en-US" sz="2800" spc="-80" dirty="0">
                <a:latin typeface="Arial MT"/>
                <a:cs typeface="Arial MT"/>
              </a:rPr>
              <a:t> </a:t>
            </a:r>
            <a:r>
              <a:rPr lang="en-US" sz="2800" spc="-10" dirty="0">
                <a:latin typeface="Arial MT"/>
                <a:cs typeface="Arial MT"/>
              </a:rPr>
              <a:t>bubble.</a:t>
            </a:r>
          </a:p>
          <a:p>
            <a:pPr marL="355600" marR="63182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lang="en-US" spc="-10" dirty="0">
                <a:latin typeface="Arial MT"/>
                <a:cs typeface="Arial MT"/>
              </a:rPr>
              <a:t>Post-natal abdominal X-Ray with double bubble sign.</a:t>
            </a:r>
            <a:endParaRPr lang="en-US" sz="28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lang="en-US" sz="2800" dirty="0">
                <a:latin typeface="Arial MT"/>
                <a:cs typeface="Arial MT"/>
              </a:rPr>
              <a:t>Surgical</a:t>
            </a:r>
            <a:r>
              <a:rPr lang="en-US" sz="2800" spc="-5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repair</a:t>
            </a:r>
            <a:r>
              <a:rPr lang="en-US" sz="2800" spc="-5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is</a:t>
            </a:r>
            <a:r>
              <a:rPr lang="en-US" sz="2800" spc="-50" dirty="0">
                <a:latin typeface="Arial MT"/>
                <a:cs typeface="Arial MT"/>
              </a:rPr>
              <a:t> </a:t>
            </a:r>
            <a:r>
              <a:rPr lang="en-US" sz="2800" spc="-10" dirty="0" err="1">
                <a:latin typeface="Arial MT"/>
                <a:cs typeface="Arial MT"/>
              </a:rPr>
              <a:t>duodenoduodenostomy</a:t>
            </a:r>
            <a:r>
              <a:rPr lang="en-US" spc="-10" dirty="0">
                <a:latin typeface="Arial MT"/>
                <a:cs typeface="Arial MT"/>
              </a:rPr>
              <a:t>.</a:t>
            </a:r>
            <a:endParaRPr lang="en-US" sz="2800" dirty="0">
              <a:latin typeface="Arial MT"/>
              <a:cs typeface="Arial MT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161CFD-6EDF-AD55-0907-5E17BCA4D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61" y="3510727"/>
            <a:ext cx="2643706" cy="28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2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70B8D-237D-102A-4531-73F25F0309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0149" y="317434"/>
            <a:ext cx="10515600" cy="613548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u="none" strike="noStrike" baseline="0" dirty="0">
                <a:solidFill>
                  <a:srgbClr val="FF0000"/>
                </a:solidFill>
                <a:latin typeface="Arial MT"/>
              </a:rPr>
              <a:t>Intestinal Atresia </a:t>
            </a:r>
            <a:r>
              <a:rPr lang="en-US" u="none" strike="noStrike" baseline="0" dirty="0">
                <a:latin typeface="Arial MT"/>
              </a:rPr>
              <a:t>is due to late </a:t>
            </a:r>
            <a:r>
              <a:rPr lang="en-US" dirty="0">
                <a:latin typeface="Arial MT"/>
              </a:rPr>
              <a:t>i</a:t>
            </a:r>
            <a:r>
              <a:rPr lang="en-US" i="0" u="none" strike="noStrike" baseline="0" dirty="0">
                <a:latin typeface="Arial MT"/>
              </a:rPr>
              <a:t>solated mesenteric vascular insults and interference with the segmental blood supply to the small intestine.</a:t>
            </a:r>
          </a:p>
          <a:p>
            <a:pPr algn="l"/>
            <a:r>
              <a:rPr lang="en-US" dirty="0">
                <a:latin typeface="Arial MT"/>
              </a:rPr>
              <a:t>O</a:t>
            </a:r>
            <a:r>
              <a:rPr lang="en-US" b="0" i="0" u="none" strike="noStrike" baseline="0" dirty="0">
                <a:latin typeface="Arial MT"/>
              </a:rPr>
              <a:t>ccurs in approximately 1 in 5000 live births. It occurs equally in males and females.</a:t>
            </a:r>
          </a:p>
          <a:p>
            <a:pPr algn="l"/>
            <a:r>
              <a:rPr lang="en-US" dirty="0">
                <a:latin typeface="Arial MT"/>
              </a:rPr>
              <a:t>Premature infants more common than full term.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Arial MT"/>
              </a:rPr>
              <a:t>Jejunum more common than Ileum.</a:t>
            </a:r>
          </a:p>
          <a:p>
            <a:pPr algn="l"/>
            <a:r>
              <a:rPr lang="en-US" dirty="0">
                <a:solidFill>
                  <a:srgbClr val="202124"/>
                </a:solidFill>
                <a:latin typeface="Arial MT"/>
              </a:rPr>
              <a:t>Associated anomalies are rare, unlike DA.</a:t>
            </a:r>
            <a:endParaRPr lang="en-US" b="0" i="0" dirty="0">
              <a:solidFill>
                <a:srgbClr val="202124"/>
              </a:solidFill>
              <a:effectLst/>
              <a:latin typeface="Arial MT"/>
            </a:endParaRPr>
          </a:p>
          <a:p>
            <a:pPr algn="l"/>
            <a:r>
              <a:rPr lang="en-US" dirty="0">
                <a:solidFill>
                  <a:srgbClr val="202124"/>
                </a:solidFill>
                <a:latin typeface="Arial MT"/>
              </a:rPr>
              <a:t>Bilious emesis is always present, abdominal distention, failure to pass meconium.</a:t>
            </a:r>
          </a:p>
          <a:p>
            <a:pPr algn="l"/>
            <a:r>
              <a:rPr lang="en-US" sz="3200" b="1" dirty="0">
                <a:solidFill>
                  <a:srgbClr val="202124"/>
                </a:solidFill>
                <a:latin typeface="Arial MT"/>
              </a:rPr>
              <a:t>Diagnosis: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02124"/>
                </a:solidFill>
                <a:latin typeface="Arial MT"/>
              </a:rPr>
              <a:t>- Prenatal: Polyhydramnios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02124"/>
                </a:solidFill>
                <a:latin typeface="Arial MT"/>
              </a:rPr>
              <a:t>- Postnatal: AXR shows dilated bowel loops on AXR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02124"/>
                </a:solidFill>
                <a:latin typeface="Arial MT"/>
              </a:rPr>
              <a:t>                   Contrast enema study</a:t>
            </a:r>
            <a:endParaRPr lang="en-US" dirty="0"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88178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A692-8E81-9687-3D67-1FC72365AC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94250" y="1412185"/>
            <a:ext cx="10515600" cy="1325563"/>
          </a:xfrm>
        </p:spPr>
        <p:txBody>
          <a:bodyPr>
            <a:noAutofit/>
          </a:bodyPr>
          <a:lstStyle/>
          <a:p>
            <a:pPr marL="469900" marR="5080" indent="-457200">
              <a:lnSpc>
                <a:spcPts val="3000"/>
              </a:lnSpc>
              <a:spcBef>
                <a:spcPts val="5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br>
              <a:rPr lang="en-US" sz="2400" b="1" spc="-80" dirty="0">
                <a:latin typeface="Arial MT"/>
                <a:cs typeface="Tahoma"/>
              </a:rPr>
            </a:br>
            <a:br>
              <a:rPr lang="en-US" sz="2400" b="1" spc="-80" dirty="0">
                <a:latin typeface="Arial MT"/>
                <a:cs typeface="Tahoma"/>
              </a:rPr>
            </a:br>
            <a:br>
              <a:rPr lang="en-US" sz="2400" b="1" spc="-80" dirty="0">
                <a:latin typeface="Arial MT"/>
                <a:cs typeface="Tahoma"/>
              </a:rPr>
            </a:br>
            <a:r>
              <a:rPr lang="en-US" sz="2400" b="1" spc="-80" dirty="0">
                <a:solidFill>
                  <a:schemeClr val="accent1"/>
                </a:solidFill>
                <a:latin typeface="Arial MT"/>
                <a:cs typeface="Tahoma"/>
              </a:rPr>
              <a:t>Type</a:t>
            </a:r>
            <a:r>
              <a:rPr lang="en-US" sz="2400" b="1" spc="-30" dirty="0">
                <a:solidFill>
                  <a:schemeClr val="accent1"/>
                </a:solidFill>
                <a:latin typeface="Arial MT"/>
                <a:cs typeface="Tahoma"/>
              </a:rPr>
              <a:t> </a:t>
            </a:r>
            <a:r>
              <a:rPr lang="en-US" sz="2400" b="1" spc="-229" dirty="0">
                <a:solidFill>
                  <a:schemeClr val="accent1"/>
                </a:solidFill>
                <a:latin typeface="Arial MT"/>
                <a:cs typeface="Tahoma"/>
              </a:rPr>
              <a:t>1</a:t>
            </a:r>
            <a:r>
              <a:rPr lang="en-US" sz="2400" b="1" spc="-229" dirty="0">
                <a:latin typeface="Arial MT"/>
                <a:cs typeface="Tahoma"/>
              </a:rPr>
              <a:t>:</a:t>
            </a:r>
            <a:r>
              <a:rPr lang="en-US" sz="2400" b="1" spc="-15" dirty="0">
                <a:latin typeface="Arial MT"/>
                <a:cs typeface="Tahoma"/>
              </a:rPr>
              <a:t> </a:t>
            </a:r>
            <a:r>
              <a:rPr lang="en-US" sz="2400" b="1" spc="-110" dirty="0">
                <a:latin typeface="Arial MT"/>
                <a:cs typeface="Tahoma"/>
              </a:rPr>
              <a:t>intra-luminal</a:t>
            </a:r>
            <a:r>
              <a:rPr lang="en-US" sz="2400" b="1" spc="-25" dirty="0">
                <a:latin typeface="Arial MT"/>
                <a:cs typeface="Tahoma"/>
              </a:rPr>
              <a:t> </a:t>
            </a:r>
            <a:r>
              <a:rPr lang="en-US" sz="2400" b="1" spc="-35" dirty="0">
                <a:latin typeface="Arial MT"/>
                <a:cs typeface="Tahoma"/>
              </a:rPr>
              <a:t>web,</a:t>
            </a:r>
            <a:r>
              <a:rPr lang="en-US" sz="2400" b="1" spc="-20" dirty="0">
                <a:latin typeface="Arial MT"/>
                <a:cs typeface="Tahoma"/>
              </a:rPr>
              <a:t> </a:t>
            </a:r>
            <a:r>
              <a:rPr lang="en-US" sz="2400" b="1" spc="-70" dirty="0">
                <a:latin typeface="Arial MT"/>
                <a:cs typeface="Tahoma"/>
              </a:rPr>
              <a:t>normal </a:t>
            </a:r>
            <a:r>
              <a:rPr lang="en-US" sz="2400" b="1" spc="-805" dirty="0">
                <a:latin typeface="Arial MT"/>
                <a:cs typeface="Tahoma"/>
              </a:rPr>
              <a:t> </a:t>
            </a:r>
            <a:r>
              <a:rPr lang="en-US" sz="2400" b="1" spc="-35" dirty="0">
                <a:latin typeface="Arial MT"/>
                <a:cs typeface="Tahoma"/>
              </a:rPr>
              <a:t>bowel</a:t>
            </a:r>
            <a:r>
              <a:rPr lang="en-US" sz="2400" b="1" spc="-30" dirty="0">
                <a:latin typeface="Arial MT"/>
                <a:cs typeface="Tahoma"/>
              </a:rPr>
              <a:t> </a:t>
            </a:r>
            <a:r>
              <a:rPr lang="en-US" sz="2400" b="1" spc="-85" dirty="0">
                <a:latin typeface="Arial MT"/>
                <a:cs typeface="Tahoma"/>
              </a:rPr>
              <a:t>length</a:t>
            </a:r>
            <a:br>
              <a:rPr lang="en-US" sz="2400" b="1" spc="-85" dirty="0">
                <a:latin typeface="Arial MT"/>
                <a:cs typeface="Tahoma"/>
              </a:rPr>
            </a:br>
            <a:r>
              <a:rPr lang="en-US" sz="2400" b="1" spc="-80" dirty="0">
                <a:solidFill>
                  <a:schemeClr val="accent1"/>
                </a:solidFill>
                <a:latin typeface="Arial MT"/>
                <a:cs typeface="Tahoma"/>
              </a:rPr>
              <a:t>Type</a:t>
            </a:r>
            <a:r>
              <a:rPr lang="en-US" sz="2400" b="1" spc="-30" dirty="0">
                <a:solidFill>
                  <a:schemeClr val="accent1"/>
                </a:solidFill>
                <a:latin typeface="Arial MT"/>
                <a:cs typeface="Tahoma"/>
              </a:rPr>
              <a:t> </a:t>
            </a:r>
            <a:r>
              <a:rPr lang="en-US" sz="2400" b="1" spc="-229" dirty="0">
                <a:solidFill>
                  <a:schemeClr val="accent1"/>
                </a:solidFill>
                <a:latin typeface="Arial MT"/>
                <a:cs typeface="Tahoma"/>
              </a:rPr>
              <a:t>2</a:t>
            </a:r>
            <a:r>
              <a:rPr lang="en-US" sz="2400" b="1" spc="-229" dirty="0">
                <a:latin typeface="Arial MT"/>
                <a:cs typeface="Tahoma"/>
              </a:rPr>
              <a:t>:</a:t>
            </a:r>
            <a:r>
              <a:rPr lang="en-US" sz="2400" b="1" spc="-20" dirty="0">
                <a:latin typeface="Arial MT"/>
                <a:cs typeface="Tahoma"/>
              </a:rPr>
              <a:t> </a:t>
            </a:r>
            <a:r>
              <a:rPr lang="en-US" sz="2400" b="1" spc="-140" dirty="0">
                <a:latin typeface="Arial MT"/>
                <a:cs typeface="Tahoma"/>
              </a:rPr>
              <a:t>fibrous</a:t>
            </a:r>
            <a:r>
              <a:rPr lang="en-US" sz="2400" b="1" spc="-20" dirty="0">
                <a:latin typeface="Arial MT"/>
                <a:cs typeface="Tahoma"/>
              </a:rPr>
              <a:t> </a:t>
            </a:r>
            <a:r>
              <a:rPr lang="en-US" sz="2400" b="1" spc="10" dirty="0">
                <a:latin typeface="Arial MT"/>
                <a:cs typeface="Tahoma"/>
              </a:rPr>
              <a:t>cord,</a:t>
            </a:r>
            <a:r>
              <a:rPr lang="en-US" sz="2400" b="1" spc="-20" dirty="0">
                <a:latin typeface="Arial MT"/>
                <a:cs typeface="Tahoma"/>
              </a:rPr>
              <a:t> </a:t>
            </a:r>
            <a:r>
              <a:rPr lang="en-US" sz="2400" b="1" spc="-70" dirty="0">
                <a:latin typeface="Arial MT"/>
                <a:cs typeface="Tahoma"/>
              </a:rPr>
              <a:t>normal</a:t>
            </a:r>
            <a:r>
              <a:rPr lang="en-US" sz="2400" b="1" spc="-25" dirty="0">
                <a:latin typeface="Arial MT"/>
                <a:cs typeface="Tahoma"/>
              </a:rPr>
              <a:t> </a:t>
            </a:r>
            <a:r>
              <a:rPr lang="en-US" sz="2400" b="1" spc="-35" dirty="0">
                <a:latin typeface="Arial MT"/>
                <a:cs typeface="Tahoma"/>
              </a:rPr>
              <a:t>bowel </a:t>
            </a:r>
            <a:r>
              <a:rPr lang="en-US" sz="2400" b="1" spc="-805" dirty="0">
                <a:latin typeface="Arial MT"/>
                <a:cs typeface="Tahoma"/>
              </a:rPr>
              <a:t> </a:t>
            </a:r>
            <a:r>
              <a:rPr lang="en-US" sz="2400" b="1" spc="-85" dirty="0">
                <a:latin typeface="Arial MT"/>
                <a:cs typeface="Tahoma"/>
              </a:rPr>
              <a:t>length</a:t>
            </a:r>
            <a:br>
              <a:rPr lang="en-US" sz="2400" dirty="0">
                <a:latin typeface="Arial MT"/>
                <a:cs typeface="Tahoma"/>
              </a:rPr>
            </a:br>
            <a:r>
              <a:rPr lang="en-US" sz="2400" b="1" spc="-80" dirty="0">
                <a:solidFill>
                  <a:schemeClr val="accent1"/>
                </a:solidFill>
                <a:latin typeface="Arial MT"/>
                <a:cs typeface="Tahoma"/>
              </a:rPr>
              <a:t>Type</a:t>
            </a:r>
            <a:r>
              <a:rPr lang="en-US" sz="2400" b="1" spc="-35" dirty="0">
                <a:solidFill>
                  <a:schemeClr val="accent1"/>
                </a:solidFill>
                <a:latin typeface="Arial MT"/>
                <a:cs typeface="Tahoma"/>
              </a:rPr>
              <a:t> </a:t>
            </a:r>
            <a:r>
              <a:rPr lang="en-US" sz="2400" b="1" spc="-100" dirty="0">
                <a:solidFill>
                  <a:schemeClr val="accent1"/>
                </a:solidFill>
                <a:latin typeface="Arial MT"/>
                <a:cs typeface="Tahoma"/>
              </a:rPr>
              <a:t>3A</a:t>
            </a:r>
            <a:r>
              <a:rPr lang="en-US" sz="2400" b="1" spc="-100" dirty="0">
                <a:latin typeface="Arial MT"/>
                <a:cs typeface="Tahoma"/>
              </a:rPr>
              <a:t>:</a:t>
            </a:r>
            <a:r>
              <a:rPr lang="en-US" sz="2400" b="1" spc="-20" dirty="0">
                <a:latin typeface="Arial MT"/>
                <a:cs typeface="Tahoma"/>
              </a:rPr>
              <a:t> </a:t>
            </a:r>
            <a:r>
              <a:rPr lang="en-US" sz="2400" b="1" spc="20" dirty="0">
                <a:latin typeface="Arial MT"/>
                <a:cs typeface="Tahoma"/>
              </a:rPr>
              <a:t>complete</a:t>
            </a:r>
            <a:r>
              <a:rPr lang="en-US" sz="2400" b="1" spc="-30" dirty="0">
                <a:latin typeface="Arial MT"/>
                <a:cs typeface="Tahoma"/>
              </a:rPr>
              <a:t> </a:t>
            </a:r>
            <a:r>
              <a:rPr lang="en-US" sz="2400" b="1" spc="-80" dirty="0">
                <a:latin typeface="Arial MT"/>
                <a:cs typeface="Tahoma"/>
              </a:rPr>
              <a:t>atresia</a:t>
            </a:r>
            <a:r>
              <a:rPr lang="en-US" sz="2400" b="1" spc="-30" dirty="0">
                <a:latin typeface="Arial MT"/>
                <a:cs typeface="Tahoma"/>
              </a:rPr>
              <a:t> </a:t>
            </a:r>
            <a:r>
              <a:rPr lang="en-US" sz="2400" b="1" spc="-215" dirty="0">
                <a:latin typeface="Arial MT"/>
                <a:cs typeface="Tahoma"/>
              </a:rPr>
              <a:t>with </a:t>
            </a:r>
            <a:r>
              <a:rPr lang="en-US" sz="2400" b="1" spc="-210" dirty="0">
                <a:latin typeface="Arial MT"/>
                <a:cs typeface="Tahoma"/>
              </a:rPr>
              <a:t> </a:t>
            </a:r>
            <a:r>
              <a:rPr lang="en-US" sz="2400" b="1" spc="-50" dirty="0">
                <a:latin typeface="Arial MT"/>
                <a:cs typeface="Tahoma"/>
              </a:rPr>
              <a:t>mesenteric </a:t>
            </a:r>
            <a:r>
              <a:rPr lang="en-US" sz="2400" b="1" spc="-10" dirty="0">
                <a:latin typeface="Arial MT"/>
                <a:cs typeface="Tahoma"/>
              </a:rPr>
              <a:t>defect</a:t>
            </a:r>
            <a:br>
              <a:rPr lang="en-US" sz="2400" b="1" spc="-85" dirty="0">
                <a:latin typeface="Arial MT"/>
                <a:cs typeface="Tahoma"/>
              </a:rPr>
            </a:br>
            <a:r>
              <a:rPr lang="en-US" sz="2400" b="1" spc="-275" dirty="0">
                <a:solidFill>
                  <a:schemeClr val="accent1"/>
                </a:solidFill>
                <a:latin typeface="Arial MT"/>
                <a:cs typeface="Tahoma"/>
              </a:rPr>
              <a:t>T</a:t>
            </a:r>
            <a:r>
              <a:rPr lang="en-US" sz="2400" b="1" spc="-254" dirty="0">
                <a:solidFill>
                  <a:schemeClr val="accent1"/>
                </a:solidFill>
                <a:latin typeface="Arial MT"/>
                <a:cs typeface="Tahoma"/>
              </a:rPr>
              <a:t>y</a:t>
            </a:r>
            <a:r>
              <a:rPr lang="en-US" sz="2400" b="1" spc="90" dirty="0">
                <a:solidFill>
                  <a:schemeClr val="accent1"/>
                </a:solidFill>
                <a:latin typeface="Arial MT"/>
                <a:cs typeface="Tahoma"/>
              </a:rPr>
              <a:t>p</a:t>
            </a:r>
            <a:r>
              <a:rPr lang="en-US" sz="2400" b="1" spc="125" dirty="0">
                <a:solidFill>
                  <a:schemeClr val="accent1"/>
                </a:solidFill>
                <a:latin typeface="Arial MT"/>
                <a:cs typeface="Tahoma"/>
              </a:rPr>
              <a:t>e</a:t>
            </a:r>
            <a:r>
              <a:rPr lang="en-US" sz="2400" b="1" spc="-30" dirty="0">
                <a:solidFill>
                  <a:schemeClr val="accent1"/>
                </a:solidFill>
                <a:latin typeface="Arial MT"/>
                <a:cs typeface="Tahoma"/>
              </a:rPr>
              <a:t> </a:t>
            </a:r>
            <a:r>
              <a:rPr lang="en-US" sz="2400" b="1" spc="-220" dirty="0">
                <a:solidFill>
                  <a:schemeClr val="accent1"/>
                </a:solidFill>
                <a:latin typeface="Arial MT"/>
                <a:cs typeface="Tahoma"/>
              </a:rPr>
              <a:t>3</a:t>
            </a:r>
            <a:r>
              <a:rPr lang="en-US" sz="2400" b="1" spc="-300" dirty="0">
                <a:solidFill>
                  <a:schemeClr val="accent1"/>
                </a:solidFill>
                <a:latin typeface="Arial MT"/>
                <a:cs typeface="Tahoma"/>
              </a:rPr>
              <a:t>B</a:t>
            </a:r>
            <a:r>
              <a:rPr lang="en-US" sz="2400" b="1" spc="-25" dirty="0">
                <a:solidFill>
                  <a:schemeClr val="accent1"/>
                </a:solidFill>
                <a:latin typeface="Arial MT"/>
                <a:cs typeface="Tahoma"/>
              </a:rPr>
              <a:t> </a:t>
            </a:r>
            <a:r>
              <a:rPr lang="en-US" sz="2400" b="1" spc="-25" dirty="0">
                <a:latin typeface="Arial MT"/>
                <a:cs typeface="Tahoma"/>
              </a:rPr>
              <a:t>(</a:t>
            </a:r>
            <a:r>
              <a:rPr lang="en-US" sz="2400" b="1" spc="-30" dirty="0">
                <a:latin typeface="Arial MT"/>
                <a:cs typeface="Tahoma"/>
              </a:rPr>
              <a:t>A</a:t>
            </a:r>
            <a:r>
              <a:rPr lang="en-US" sz="2400" b="1" spc="90" dirty="0">
                <a:latin typeface="Arial MT"/>
                <a:cs typeface="Tahoma"/>
              </a:rPr>
              <a:t>pp</a:t>
            </a:r>
            <a:r>
              <a:rPr lang="en-US" sz="2400" b="1" spc="-170" dirty="0">
                <a:latin typeface="Arial MT"/>
                <a:cs typeface="Tahoma"/>
              </a:rPr>
              <a:t>l</a:t>
            </a:r>
            <a:r>
              <a:rPr lang="en-US" sz="2400" b="1" spc="125" dirty="0">
                <a:latin typeface="Arial MT"/>
                <a:cs typeface="Tahoma"/>
              </a:rPr>
              <a:t>e</a:t>
            </a:r>
            <a:r>
              <a:rPr lang="en-US" sz="2400" b="1" spc="-30" dirty="0">
                <a:latin typeface="Arial MT"/>
                <a:cs typeface="Tahoma"/>
              </a:rPr>
              <a:t> </a:t>
            </a:r>
            <a:r>
              <a:rPr lang="en-US" sz="2400" b="1" spc="90" dirty="0">
                <a:latin typeface="Arial MT"/>
                <a:cs typeface="Tahoma"/>
              </a:rPr>
              <a:t>p</a:t>
            </a:r>
            <a:r>
              <a:rPr lang="en-US" sz="2400" b="1" spc="120" dirty="0">
                <a:latin typeface="Arial MT"/>
                <a:cs typeface="Tahoma"/>
              </a:rPr>
              <a:t>ee</a:t>
            </a:r>
            <a:r>
              <a:rPr lang="en-US" sz="2400" b="1" spc="-175" dirty="0">
                <a:latin typeface="Arial MT"/>
                <a:cs typeface="Tahoma"/>
              </a:rPr>
              <a:t>l</a:t>
            </a:r>
            <a:r>
              <a:rPr lang="en-US" sz="2400" b="1" spc="-25" dirty="0">
                <a:latin typeface="Arial MT"/>
                <a:cs typeface="Tahoma"/>
              </a:rPr>
              <a:t> </a:t>
            </a:r>
            <a:r>
              <a:rPr lang="en-US" sz="2400" b="1" spc="55" dirty="0">
                <a:latin typeface="Arial MT"/>
                <a:cs typeface="Tahoma"/>
              </a:rPr>
              <a:t>o</a:t>
            </a:r>
            <a:r>
              <a:rPr lang="en-US" sz="2400" b="1" spc="-320" dirty="0">
                <a:latin typeface="Arial MT"/>
                <a:cs typeface="Tahoma"/>
              </a:rPr>
              <a:t>r</a:t>
            </a:r>
            <a:r>
              <a:rPr lang="en-US" sz="2400" b="1" spc="-20" dirty="0">
                <a:latin typeface="Arial MT"/>
                <a:cs typeface="Tahoma"/>
              </a:rPr>
              <a:t> </a:t>
            </a:r>
            <a:r>
              <a:rPr lang="en-US" sz="2400" b="1" spc="315" dirty="0">
                <a:latin typeface="Arial MT"/>
                <a:cs typeface="Tahoma"/>
              </a:rPr>
              <a:t>C</a:t>
            </a:r>
            <a:r>
              <a:rPr lang="en-US" sz="2400" b="1" spc="-120" dirty="0">
                <a:latin typeface="Arial MT"/>
                <a:cs typeface="Tahoma"/>
              </a:rPr>
              <a:t>h</a:t>
            </a:r>
            <a:r>
              <a:rPr lang="en-US" sz="2400" b="1" spc="-315" dirty="0">
                <a:latin typeface="Arial MT"/>
                <a:cs typeface="Tahoma"/>
              </a:rPr>
              <a:t>r</a:t>
            </a:r>
            <a:r>
              <a:rPr lang="en-US" sz="2400" b="1" spc="-170" dirty="0">
                <a:latin typeface="Arial MT"/>
                <a:cs typeface="Tahoma"/>
              </a:rPr>
              <a:t>i</a:t>
            </a:r>
            <a:r>
              <a:rPr lang="en-US" sz="2400" b="1" spc="-204" dirty="0">
                <a:latin typeface="Arial MT"/>
                <a:cs typeface="Tahoma"/>
              </a:rPr>
              <a:t>s</a:t>
            </a:r>
            <a:r>
              <a:rPr lang="en-US" sz="2400" b="1" spc="-325" dirty="0">
                <a:latin typeface="Arial MT"/>
                <a:cs typeface="Tahoma"/>
              </a:rPr>
              <a:t>t</a:t>
            </a:r>
            <a:r>
              <a:rPr lang="en-US" sz="2400" b="1" spc="-35" dirty="0">
                <a:latin typeface="Arial MT"/>
                <a:cs typeface="Tahoma"/>
              </a:rPr>
              <a:t>m</a:t>
            </a:r>
            <a:r>
              <a:rPr lang="en-US" sz="2400" b="1" spc="175" dirty="0">
                <a:latin typeface="Arial MT"/>
                <a:cs typeface="Tahoma"/>
              </a:rPr>
              <a:t>a</a:t>
            </a:r>
            <a:r>
              <a:rPr lang="en-US" sz="2400" b="1" spc="-150" dirty="0">
                <a:latin typeface="Arial MT"/>
                <a:cs typeface="Tahoma"/>
              </a:rPr>
              <a:t>s  </a:t>
            </a:r>
            <a:r>
              <a:rPr lang="en-US" sz="2400" b="1" spc="-100" dirty="0">
                <a:latin typeface="Arial MT"/>
                <a:cs typeface="Tahoma"/>
              </a:rPr>
              <a:t>tree</a:t>
            </a:r>
            <a:r>
              <a:rPr lang="en-US" sz="2400" b="1" spc="-35" dirty="0">
                <a:latin typeface="Arial MT"/>
                <a:cs typeface="Tahoma"/>
              </a:rPr>
              <a:t> </a:t>
            </a:r>
            <a:r>
              <a:rPr lang="en-US" sz="2400" b="1" spc="-120" dirty="0">
                <a:latin typeface="Arial MT"/>
                <a:cs typeface="Tahoma"/>
              </a:rPr>
              <a:t>deformity):</a:t>
            </a:r>
            <a:r>
              <a:rPr lang="en-US" sz="2400" b="1" spc="-20" dirty="0">
                <a:latin typeface="Arial MT"/>
                <a:cs typeface="Tahoma"/>
              </a:rPr>
              <a:t> </a:t>
            </a:r>
            <a:br>
              <a:rPr lang="en-US" sz="2400" b="1" spc="-20" dirty="0">
                <a:latin typeface="Arial MT"/>
                <a:cs typeface="Tahoma"/>
              </a:rPr>
            </a:br>
            <a:r>
              <a:rPr lang="en-US" sz="2400" b="1" spc="20" dirty="0">
                <a:latin typeface="Arial MT"/>
                <a:cs typeface="Tahoma"/>
              </a:rPr>
              <a:t>complete</a:t>
            </a:r>
            <a:r>
              <a:rPr lang="en-US" sz="2400" b="1" spc="-30" dirty="0">
                <a:latin typeface="Arial MT"/>
                <a:cs typeface="Tahoma"/>
              </a:rPr>
              <a:t> </a:t>
            </a:r>
            <a:r>
              <a:rPr lang="en-US" sz="2400" b="1" spc="-80" dirty="0">
                <a:latin typeface="Arial MT"/>
                <a:cs typeface="Tahoma"/>
              </a:rPr>
              <a:t>atresia </a:t>
            </a:r>
            <a:r>
              <a:rPr lang="en-US" sz="2400" b="1" spc="-75" dirty="0">
                <a:latin typeface="Arial MT"/>
                <a:cs typeface="Tahoma"/>
              </a:rPr>
              <a:t> </a:t>
            </a:r>
            <a:r>
              <a:rPr lang="en-US" sz="2400" b="1" spc="-320" dirty="0">
                <a:latin typeface="Arial MT"/>
                <a:cs typeface="Tahoma"/>
              </a:rPr>
              <a:t>w</a:t>
            </a:r>
            <a:r>
              <a:rPr lang="en-US" sz="2400" b="1" spc="-105" dirty="0">
                <a:latin typeface="Arial MT"/>
                <a:cs typeface="Tahoma"/>
              </a:rPr>
              <a:t>i</a:t>
            </a:r>
            <a:r>
              <a:rPr lang="en-US" sz="2400" b="1" spc="-220" dirty="0">
                <a:latin typeface="Arial MT"/>
                <a:cs typeface="Tahoma"/>
              </a:rPr>
              <a:t>th</a:t>
            </a:r>
            <a:r>
              <a:rPr lang="en-US" sz="2400" b="1" spc="-35" dirty="0">
                <a:latin typeface="Arial MT"/>
                <a:cs typeface="Tahoma"/>
              </a:rPr>
              <a:t> </a:t>
            </a:r>
            <a:r>
              <a:rPr lang="en-US" sz="2400" b="1" spc="-30" dirty="0">
                <a:latin typeface="Arial MT"/>
                <a:cs typeface="Tahoma"/>
              </a:rPr>
              <a:t>m</a:t>
            </a:r>
            <a:r>
              <a:rPr lang="en-US" sz="2400" b="1" spc="120" dirty="0">
                <a:latin typeface="Arial MT"/>
                <a:cs typeface="Tahoma"/>
              </a:rPr>
              <a:t>e</a:t>
            </a:r>
            <a:r>
              <a:rPr lang="en-US" sz="2400" b="1" spc="-200" dirty="0">
                <a:latin typeface="Arial MT"/>
                <a:cs typeface="Tahoma"/>
              </a:rPr>
              <a:t>s</a:t>
            </a:r>
            <a:r>
              <a:rPr lang="en-US" sz="2400" b="1" spc="120" dirty="0">
                <a:latin typeface="Arial MT"/>
                <a:cs typeface="Tahoma"/>
              </a:rPr>
              <a:t>e</a:t>
            </a:r>
            <a:r>
              <a:rPr lang="en-US" sz="2400" b="1" spc="-120" dirty="0">
                <a:latin typeface="Arial MT"/>
                <a:cs typeface="Tahoma"/>
              </a:rPr>
              <a:t>n</a:t>
            </a:r>
            <a:r>
              <a:rPr lang="en-US" sz="2400" b="1" spc="-80" dirty="0">
                <a:latin typeface="Arial MT"/>
                <a:cs typeface="Tahoma"/>
              </a:rPr>
              <a:t>t</a:t>
            </a:r>
            <a:r>
              <a:rPr lang="en-US" sz="2400" b="1" spc="-120" dirty="0">
                <a:latin typeface="Arial MT"/>
                <a:cs typeface="Tahoma"/>
              </a:rPr>
              <a:t>e</a:t>
            </a:r>
            <a:r>
              <a:rPr lang="en-US" sz="2400" b="1" spc="-315" dirty="0">
                <a:latin typeface="Arial MT"/>
                <a:cs typeface="Tahoma"/>
              </a:rPr>
              <a:t>r</a:t>
            </a:r>
            <a:r>
              <a:rPr lang="en-US" sz="2400" b="1" spc="-170" dirty="0">
                <a:latin typeface="Arial MT"/>
                <a:cs typeface="Tahoma"/>
              </a:rPr>
              <a:t>i</a:t>
            </a:r>
            <a:r>
              <a:rPr lang="en-US" sz="2400" b="1" spc="315" dirty="0">
                <a:latin typeface="Arial MT"/>
                <a:cs typeface="Tahoma"/>
              </a:rPr>
              <a:t>c</a:t>
            </a:r>
            <a:r>
              <a:rPr lang="en-US" sz="2400" b="1" spc="-35" dirty="0">
                <a:latin typeface="Arial MT"/>
                <a:cs typeface="Tahoma"/>
              </a:rPr>
              <a:t> </a:t>
            </a:r>
            <a:r>
              <a:rPr lang="en-US" sz="2400" b="1" spc="90" dirty="0">
                <a:latin typeface="Arial MT"/>
                <a:cs typeface="Tahoma"/>
              </a:rPr>
              <a:t>d</a:t>
            </a:r>
            <a:r>
              <a:rPr lang="en-US" sz="2400" b="1" spc="120" dirty="0">
                <a:latin typeface="Arial MT"/>
                <a:cs typeface="Tahoma"/>
              </a:rPr>
              <a:t>e</a:t>
            </a:r>
            <a:r>
              <a:rPr lang="en-US" sz="2400" b="1" spc="-285" dirty="0">
                <a:latin typeface="Arial MT"/>
                <a:cs typeface="Tahoma"/>
              </a:rPr>
              <a:t>f</a:t>
            </a:r>
            <a:r>
              <a:rPr lang="en-US" sz="2400" b="1" spc="120" dirty="0">
                <a:latin typeface="Arial MT"/>
                <a:cs typeface="Tahoma"/>
              </a:rPr>
              <a:t>e</a:t>
            </a:r>
            <a:r>
              <a:rPr lang="en-US" sz="2400" b="1" spc="310" dirty="0">
                <a:latin typeface="Arial MT"/>
                <a:cs typeface="Tahoma"/>
              </a:rPr>
              <a:t>c</a:t>
            </a:r>
            <a:r>
              <a:rPr lang="en-US" sz="2400" b="1" spc="-325" dirty="0">
                <a:latin typeface="Arial MT"/>
                <a:cs typeface="Tahoma"/>
              </a:rPr>
              <a:t>t</a:t>
            </a:r>
            <a:r>
              <a:rPr lang="en-US" sz="2400" b="1" spc="-30" dirty="0">
                <a:latin typeface="Arial MT"/>
                <a:cs typeface="Tahoma"/>
              </a:rPr>
              <a:t> </a:t>
            </a:r>
            <a:r>
              <a:rPr lang="en-US" sz="2400" b="1" spc="175" dirty="0">
                <a:latin typeface="Arial MT"/>
                <a:cs typeface="Tahoma"/>
              </a:rPr>
              <a:t>a</a:t>
            </a:r>
            <a:r>
              <a:rPr lang="en-US" sz="2400" b="1" spc="-120" dirty="0">
                <a:latin typeface="Arial MT"/>
                <a:cs typeface="Tahoma"/>
              </a:rPr>
              <a:t>n</a:t>
            </a:r>
            <a:r>
              <a:rPr lang="en-US" sz="2400" b="1" spc="85" dirty="0">
                <a:latin typeface="Arial MT"/>
                <a:cs typeface="Tahoma"/>
              </a:rPr>
              <a:t>d</a:t>
            </a:r>
            <a:r>
              <a:rPr lang="en-US" sz="2400" b="1" spc="-25" dirty="0">
                <a:latin typeface="Arial MT"/>
                <a:cs typeface="Tahoma"/>
              </a:rPr>
              <a:t> </a:t>
            </a:r>
            <a:r>
              <a:rPr lang="en-US" sz="2400" b="1" spc="90" dirty="0">
                <a:latin typeface="Arial MT"/>
                <a:cs typeface="Tahoma"/>
              </a:rPr>
              <a:t>d</a:t>
            </a:r>
            <a:r>
              <a:rPr lang="en-US" sz="2400" b="1" spc="-170" dirty="0">
                <a:latin typeface="Arial MT"/>
                <a:cs typeface="Tahoma"/>
              </a:rPr>
              <a:t>i</a:t>
            </a:r>
            <a:r>
              <a:rPr lang="en-US" sz="2400" b="1" spc="-200" dirty="0">
                <a:latin typeface="Arial MT"/>
                <a:cs typeface="Tahoma"/>
              </a:rPr>
              <a:t>s</a:t>
            </a:r>
            <a:r>
              <a:rPr lang="en-US" sz="2400" b="1" spc="-65" dirty="0">
                <a:latin typeface="Arial MT"/>
                <a:cs typeface="Tahoma"/>
              </a:rPr>
              <a:t>t</a:t>
            </a:r>
            <a:r>
              <a:rPr lang="en-US" sz="2400" b="1" spc="-85" dirty="0">
                <a:latin typeface="Arial MT"/>
                <a:cs typeface="Tahoma"/>
              </a:rPr>
              <a:t>a</a:t>
            </a:r>
            <a:r>
              <a:rPr lang="en-US" sz="2400" b="1" spc="-175" dirty="0">
                <a:latin typeface="Arial MT"/>
                <a:cs typeface="Tahoma"/>
              </a:rPr>
              <a:t>l  </a:t>
            </a:r>
            <a:r>
              <a:rPr lang="en-US" sz="2400" b="1" spc="-85" dirty="0">
                <a:latin typeface="Arial MT"/>
                <a:cs typeface="Tahoma"/>
              </a:rPr>
              <a:t>small</a:t>
            </a:r>
            <a:r>
              <a:rPr lang="en-US" sz="2400" b="1" spc="-30" dirty="0">
                <a:latin typeface="Arial MT"/>
                <a:cs typeface="Tahoma"/>
              </a:rPr>
              <a:t> </a:t>
            </a:r>
            <a:br>
              <a:rPr lang="en-US" sz="2400" b="1" spc="-30" dirty="0">
                <a:latin typeface="Arial MT"/>
                <a:cs typeface="Tahoma"/>
              </a:rPr>
            </a:br>
            <a:r>
              <a:rPr lang="en-US" sz="2400" b="1" spc="-35" dirty="0">
                <a:latin typeface="Arial MT"/>
                <a:cs typeface="Tahoma"/>
              </a:rPr>
              <a:t>bowel</a:t>
            </a:r>
            <a:r>
              <a:rPr lang="en-US" sz="2400" b="1" spc="-30" dirty="0">
                <a:latin typeface="Arial MT"/>
                <a:cs typeface="Tahoma"/>
              </a:rPr>
              <a:t> </a:t>
            </a:r>
            <a:r>
              <a:rPr lang="en-US" sz="2400" b="1" spc="-145" dirty="0">
                <a:latin typeface="Arial MT"/>
                <a:cs typeface="Tahoma"/>
              </a:rPr>
              <a:t>in</a:t>
            </a:r>
            <a:r>
              <a:rPr lang="en-US" sz="2400" b="1" spc="-35" dirty="0">
                <a:latin typeface="Arial MT"/>
                <a:cs typeface="Tahoma"/>
              </a:rPr>
              <a:t> </a:t>
            </a:r>
            <a:r>
              <a:rPr lang="en-US" sz="2400" b="1" spc="-95" dirty="0">
                <a:latin typeface="Arial MT"/>
                <a:cs typeface="Tahoma"/>
              </a:rPr>
              <a:t>helix</a:t>
            </a:r>
            <a:r>
              <a:rPr lang="en-US" sz="2400" b="1" spc="-40" dirty="0">
                <a:latin typeface="Arial MT"/>
                <a:cs typeface="Tahoma"/>
              </a:rPr>
              <a:t> </a:t>
            </a:r>
            <a:r>
              <a:rPr lang="en-US" sz="2400" b="1" spc="-70" dirty="0">
                <a:latin typeface="Arial MT"/>
                <a:cs typeface="Tahoma"/>
              </a:rPr>
              <a:t>configuration </a:t>
            </a:r>
            <a:r>
              <a:rPr lang="en-US" sz="2400" b="1" spc="-40" dirty="0">
                <a:latin typeface="Arial MT"/>
                <a:cs typeface="Tahoma"/>
              </a:rPr>
              <a:t>around</a:t>
            </a:r>
            <a:r>
              <a:rPr lang="en-US" sz="2400" b="1" spc="-30" dirty="0">
                <a:latin typeface="Arial MT"/>
                <a:cs typeface="Tahoma"/>
              </a:rPr>
              <a:t> </a:t>
            </a:r>
            <a:r>
              <a:rPr lang="en-US" sz="2400" b="1" spc="20" dirty="0">
                <a:latin typeface="Arial MT"/>
                <a:cs typeface="Tahoma"/>
              </a:rPr>
              <a:t>ileocolic</a:t>
            </a:r>
            <a:r>
              <a:rPr lang="en-US" sz="2400" b="1" spc="-30" dirty="0">
                <a:latin typeface="Arial MT"/>
                <a:cs typeface="Tahoma"/>
              </a:rPr>
              <a:t> </a:t>
            </a:r>
            <a:r>
              <a:rPr lang="en-US" sz="2400" b="1" spc="35" dirty="0">
                <a:latin typeface="Arial MT"/>
                <a:cs typeface="Tahoma"/>
              </a:rPr>
              <a:t>pedicle,</a:t>
            </a:r>
            <a:r>
              <a:rPr lang="en-US" sz="2400" b="1" spc="-20" dirty="0">
                <a:latin typeface="Arial MT"/>
                <a:cs typeface="Tahoma"/>
              </a:rPr>
              <a:t> </a:t>
            </a:r>
            <a:br>
              <a:rPr lang="en-US" sz="2400" b="1" spc="-20" dirty="0">
                <a:latin typeface="Arial MT"/>
                <a:cs typeface="Tahoma"/>
              </a:rPr>
            </a:br>
            <a:r>
              <a:rPr lang="en-US" sz="2400" b="1" spc="-90" dirty="0">
                <a:latin typeface="Arial MT"/>
                <a:cs typeface="Tahoma"/>
              </a:rPr>
              <a:t>significant </a:t>
            </a:r>
            <a:r>
              <a:rPr lang="en-US" sz="2400" b="1" spc="-805" dirty="0">
                <a:latin typeface="Arial MT"/>
                <a:cs typeface="Tahoma"/>
              </a:rPr>
              <a:t> </a:t>
            </a:r>
            <a:r>
              <a:rPr lang="en-US" sz="2400" b="1" spc="-130" dirty="0">
                <a:latin typeface="Arial MT"/>
                <a:cs typeface="Tahoma"/>
              </a:rPr>
              <a:t>loss</a:t>
            </a:r>
            <a:r>
              <a:rPr lang="en-US" sz="2400" b="1" spc="-25" dirty="0">
                <a:latin typeface="Arial MT"/>
                <a:cs typeface="Tahoma"/>
              </a:rPr>
              <a:t> </a:t>
            </a:r>
            <a:r>
              <a:rPr lang="en-US" sz="2400" b="1" spc="-114" dirty="0">
                <a:latin typeface="Arial MT"/>
                <a:cs typeface="Tahoma"/>
              </a:rPr>
              <a:t>of</a:t>
            </a:r>
            <a:r>
              <a:rPr lang="en-US" sz="2400" b="1" spc="-25" dirty="0">
                <a:latin typeface="Arial MT"/>
                <a:cs typeface="Tahoma"/>
              </a:rPr>
              <a:t> </a:t>
            </a:r>
            <a:r>
              <a:rPr lang="en-US" sz="2400" b="1" spc="-35" dirty="0">
                <a:latin typeface="Arial MT"/>
                <a:cs typeface="Tahoma"/>
              </a:rPr>
              <a:t>bowel</a:t>
            </a:r>
            <a:r>
              <a:rPr lang="en-US" sz="2400" b="1" spc="-30" dirty="0">
                <a:latin typeface="Arial MT"/>
                <a:cs typeface="Tahoma"/>
              </a:rPr>
              <a:t> </a:t>
            </a:r>
            <a:r>
              <a:rPr lang="en-US" sz="2400" b="1" spc="-85" dirty="0">
                <a:latin typeface="Arial MT"/>
                <a:cs typeface="Tahoma"/>
              </a:rPr>
              <a:t>length</a:t>
            </a:r>
            <a:br>
              <a:rPr lang="en-US" sz="2400" dirty="0">
                <a:latin typeface="Arial MT"/>
                <a:cs typeface="Tahoma"/>
              </a:rPr>
            </a:br>
            <a:r>
              <a:rPr lang="en-US" sz="2400" b="1" spc="-275" dirty="0">
                <a:solidFill>
                  <a:schemeClr val="accent1"/>
                </a:solidFill>
                <a:latin typeface="Arial MT"/>
                <a:cs typeface="Tahoma"/>
              </a:rPr>
              <a:t>T</a:t>
            </a:r>
            <a:r>
              <a:rPr lang="en-US" sz="2400" b="1" spc="-254" dirty="0">
                <a:solidFill>
                  <a:schemeClr val="accent1"/>
                </a:solidFill>
                <a:latin typeface="Arial MT"/>
                <a:cs typeface="Tahoma"/>
              </a:rPr>
              <a:t>y</a:t>
            </a:r>
            <a:r>
              <a:rPr lang="en-US" sz="2400" b="1" spc="90" dirty="0">
                <a:solidFill>
                  <a:schemeClr val="accent1"/>
                </a:solidFill>
                <a:latin typeface="Arial MT"/>
                <a:cs typeface="Tahoma"/>
              </a:rPr>
              <a:t>p</a:t>
            </a:r>
            <a:r>
              <a:rPr lang="en-US" sz="2400" b="1" spc="125" dirty="0">
                <a:solidFill>
                  <a:schemeClr val="accent1"/>
                </a:solidFill>
                <a:latin typeface="Arial MT"/>
                <a:cs typeface="Tahoma"/>
              </a:rPr>
              <a:t>e</a:t>
            </a:r>
            <a:r>
              <a:rPr lang="en-US" sz="2400" b="1" spc="-30" dirty="0">
                <a:solidFill>
                  <a:schemeClr val="accent1"/>
                </a:solidFill>
                <a:latin typeface="Arial MT"/>
                <a:cs typeface="Tahoma"/>
              </a:rPr>
              <a:t> </a:t>
            </a:r>
            <a:r>
              <a:rPr lang="en-US" sz="2400" b="1" spc="-215" dirty="0">
                <a:solidFill>
                  <a:schemeClr val="accent1"/>
                </a:solidFill>
                <a:latin typeface="Arial MT"/>
                <a:cs typeface="Tahoma"/>
              </a:rPr>
              <a:t>4</a:t>
            </a:r>
            <a:r>
              <a:rPr lang="en-US" sz="2400" b="1" spc="-35" dirty="0">
                <a:solidFill>
                  <a:schemeClr val="accent1"/>
                </a:solidFill>
                <a:latin typeface="Arial MT"/>
                <a:cs typeface="Tahoma"/>
              </a:rPr>
              <a:t> </a:t>
            </a:r>
            <a:r>
              <a:rPr lang="en-US" sz="2400" b="1" spc="-220" dirty="0">
                <a:latin typeface="Arial MT"/>
                <a:cs typeface="Tahoma"/>
              </a:rPr>
              <a:t>(</a:t>
            </a:r>
            <a:r>
              <a:rPr lang="en-US" sz="2400" b="1" spc="-315" dirty="0">
                <a:latin typeface="Arial MT"/>
                <a:cs typeface="Tahoma"/>
              </a:rPr>
              <a:t>S</a:t>
            </a:r>
            <a:r>
              <a:rPr lang="en-US" sz="2400" b="1" spc="-325" dirty="0">
                <a:latin typeface="Arial MT"/>
                <a:cs typeface="Tahoma"/>
              </a:rPr>
              <a:t>t</a:t>
            </a:r>
            <a:r>
              <a:rPr lang="en-US" sz="2400" b="1" spc="-315" dirty="0">
                <a:latin typeface="Arial MT"/>
                <a:cs typeface="Tahoma"/>
              </a:rPr>
              <a:t>r</a:t>
            </a:r>
            <a:r>
              <a:rPr lang="en-US" sz="2400" b="1" spc="-170" dirty="0">
                <a:latin typeface="Arial MT"/>
                <a:cs typeface="Tahoma"/>
              </a:rPr>
              <a:t>i</a:t>
            </a:r>
            <a:r>
              <a:rPr lang="en-US" sz="2400" b="1" spc="-120" dirty="0">
                <a:latin typeface="Arial MT"/>
                <a:cs typeface="Tahoma"/>
              </a:rPr>
              <a:t>n</a:t>
            </a:r>
            <a:r>
              <a:rPr lang="en-US" sz="2400" b="1" spc="85" dirty="0">
                <a:latin typeface="Arial MT"/>
                <a:cs typeface="Tahoma"/>
              </a:rPr>
              <a:t>g</a:t>
            </a:r>
            <a:r>
              <a:rPr lang="en-US" sz="2400" b="1" spc="-25" dirty="0">
                <a:latin typeface="Arial MT"/>
                <a:cs typeface="Tahoma"/>
              </a:rPr>
              <a:t> </a:t>
            </a:r>
            <a:r>
              <a:rPr lang="en-US" sz="2400" b="1" spc="55" dirty="0">
                <a:latin typeface="Arial MT"/>
                <a:cs typeface="Tahoma"/>
              </a:rPr>
              <a:t>o</a:t>
            </a:r>
            <a:r>
              <a:rPr lang="en-US" sz="2400" b="1" spc="-290" dirty="0">
                <a:latin typeface="Arial MT"/>
                <a:cs typeface="Tahoma"/>
              </a:rPr>
              <a:t>f</a:t>
            </a:r>
            <a:r>
              <a:rPr lang="en-US" sz="2400" b="1" spc="-20" dirty="0">
                <a:latin typeface="Arial MT"/>
                <a:cs typeface="Tahoma"/>
              </a:rPr>
              <a:t> </a:t>
            </a:r>
            <a:r>
              <a:rPr lang="en-US" sz="2400" b="1" spc="-204" dirty="0">
                <a:latin typeface="Arial MT"/>
                <a:cs typeface="Tahoma"/>
              </a:rPr>
              <a:t>s</a:t>
            </a:r>
            <a:r>
              <a:rPr lang="en-US" sz="2400" b="1" spc="175" dirty="0">
                <a:latin typeface="Arial MT"/>
                <a:cs typeface="Tahoma"/>
              </a:rPr>
              <a:t>a</a:t>
            </a:r>
            <a:r>
              <a:rPr lang="en-US" sz="2400" b="1" spc="-120" dirty="0">
                <a:latin typeface="Arial MT"/>
                <a:cs typeface="Tahoma"/>
              </a:rPr>
              <a:t>u</a:t>
            </a:r>
            <a:r>
              <a:rPr lang="en-US" sz="2400" b="1" spc="-204" dirty="0">
                <a:latin typeface="Arial MT"/>
                <a:cs typeface="Tahoma"/>
              </a:rPr>
              <a:t>s</a:t>
            </a:r>
            <a:r>
              <a:rPr lang="en-US" sz="2400" b="1" spc="175" dirty="0">
                <a:latin typeface="Arial MT"/>
                <a:cs typeface="Tahoma"/>
              </a:rPr>
              <a:t>a</a:t>
            </a:r>
            <a:r>
              <a:rPr lang="en-US" sz="2400" b="1" spc="90" dirty="0">
                <a:latin typeface="Arial MT"/>
                <a:cs typeface="Tahoma"/>
              </a:rPr>
              <a:t>g</a:t>
            </a:r>
            <a:r>
              <a:rPr lang="en-US" sz="2400" b="1" spc="120" dirty="0">
                <a:latin typeface="Arial MT"/>
                <a:cs typeface="Tahoma"/>
              </a:rPr>
              <a:t>e</a:t>
            </a:r>
            <a:r>
              <a:rPr lang="en-US" sz="2400" b="1" spc="-150" dirty="0">
                <a:latin typeface="Arial MT"/>
                <a:cs typeface="Tahoma"/>
              </a:rPr>
              <a:t>s  </a:t>
            </a:r>
            <a:r>
              <a:rPr lang="en-US" sz="2400" b="1" spc="-120" dirty="0">
                <a:latin typeface="Arial MT"/>
                <a:cs typeface="Tahoma"/>
              </a:rPr>
              <a:t>deformity):</a:t>
            </a:r>
            <a:r>
              <a:rPr lang="en-US" sz="2400" b="1" spc="-25" dirty="0">
                <a:latin typeface="Arial MT"/>
                <a:cs typeface="Tahoma"/>
              </a:rPr>
              <a:t> </a:t>
            </a:r>
            <a:r>
              <a:rPr lang="en-US" sz="2400" b="1" spc="-95" dirty="0">
                <a:latin typeface="Arial MT"/>
                <a:cs typeface="Tahoma"/>
              </a:rPr>
              <a:t>multiple</a:t>
            </a:r>
            <a:r>
              <a:rPr lang="en-US" sz="2400" b="1" spc="-35" dirty="0">
                <a:latin typeface="Arial MT"/>
                <a:cs typeface="Tahoma"/>
              </a:rPr>
              <a:t> </a:t>
            </a:r>
            <a:r>
              <a:rPr lang="en-US" sz="2400" b="1" spc="-95" dirty="0" err="1">
                <a:latin typeface="Arial MT"/>
                <a:cs typeface="Tahoma"/>
              </a:rPr>
              <a:t>atresias</a:t>
            </a:r>
            <a:r>
              <a:rPr lang="en-US" sz="2400" b="1" spc="-95" dirty="0">
                <a:latin typeface="Arial MT"/>
                <a:cs typeface="Tahoma"/>
              </a:rPr>
              <a:t>, </a:t>
            </a:r>
            <a:r>
              <a:rPr lang="en-US" sz="2400" b="1" spc="-90" dirty="0">
                <a:latin typeface="Arial MT"/>
                <a:cs typeface="Tahoma"/>
              </a:rPr>
              <a:t> </a:t>
            </a:r>
            <a:br>
              <a:rPr lang="en-US" sz="2400" b="1" spc="-90" dirty="0">
                <a:latin typeface="Arial MT"/>
                <a:cs typeface="Tahoma"/>
              </a:rPr>
            </a:br>
            <a:r>
              <a:rPr lang="en-US" sz="2400" b="1" spc="-90" dirty="0">
                <a:latin typeface="Arial MT"/>
                <a:cs typeface="Tahoma"/>
              </a:rPr>
              <a:t>significant</a:t>
            </a:r>
            <a:r>
              <a:rPr lang="en-US" sz="2400" b="1" spc="-40" dirty="0">
                <a:latin typeface="Arial MT"/>
                <a:cs typeface="Tahoma"/>
              </a:rPr>
              <a:t> </a:t>
            </a:r>
            <a:r>
              <a:rPr lang="en-US" sz="2400" b="1" spc="-135" dirty="0">
                <a:latin typeface="Arial MT"/>
                <a:cs typeface="Tahoma"/>
              </a:rPr>
              <a:t>loss</a:t>
            </a:r>
            <a:r>
              <a:rPr lang="en-US" sz="2400" b="1" spc="-30" dirty="0">
                <a:latin typeface="Arial MT"/>
                <a:cs typeface="Tahoma"/>
              </a:rPr>
              <a:t> </a:t>
            </a:r>
            <a:r>
              <a:rPr lang="en-US" sz="2400" b="1" spc="-114" dirty="0">
                <a:latin typeface="Arial MT"/>
                <a:cs typeface="Tahoma"/>
              </a:rPr>
              <a:t>of</a:t>
            </a:r>
            <a:r>
              <a:rPr lang="en-US" sz="2400" b="1" spc="-35" dirty="0">
                <a:latin typeface="Arial MT"/>
                <a:cs typeface="Tahoma"/>
              </a:rPr>
              <a:t> bowel </a:t>
            </a:r>
            <a:r>
              <a:rPr lang="en-US" sz="2400" b="1" spc="-85" dirty="0">
                <a:latin typeface="Arial MT"/>
                <a:cs typeface="Tahoma"/>
              </a:rPr>
              <a:t>length</a:t>
            </a:r>
            <a:br>
              <a:rPr lang="en-US" sz="2400" dirty="0">
                <a:latin typeface="Arial MT"/>
                <a:cs typeface="Tahoma"/>
              </a:rPr>
            </a:br>
            <a:br>
              <a:rPr lang="en-US" sz="2400" dirty="0">
                <a:latin typeface="Arial MT"/>
                <a:cs typeface="Tahoma"/>
              </a:rPr>
            </a:br>
            <a:endParaRPr lang="en-US" sz="1050" dirty="0">
              <a:latin typeface="Arial M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339750-D8B1-1B8E-EC5B-B6DBF57390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91" y="1841291"/>
            <a:ext cx="3321050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A521C-835D-73CC-EE86-2E865457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9" y="4098479"/>
            <a:ext cx="7997841" cy="22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1211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Arial MT</vt:lpstr>
      <vt:lpstr>Bernard MT Condensed</vt:lpstr>
      <vt:lpstr>BrandingSans-Bold</vt:lpstr>
      <vt:lpstr>BrandingSansItalic-Bold</vt:lpstr>
      <vt:lpstr>BrandingSansItalic-Roman</vt:lpstr>
      <vt:lpstr>Calibri</vt:lpstr>
      <vt:lpstr>Calibri Light</vt:lpstr>
      <vt:lpstr>Century</vt:lpstr>
      <vt:lpstr>PhotinaMT</vt:lpstr>
      <vt:lpstr>Tahoma</vt:lpstr>
      <vt:lpstr>Verdana</vt:lpstr>
      <vt:lpstr>Wingdings</vt:lpstr>
      <vt:lpstr>Office Theme</vt:lpstr>
      <vt:lpstr>Neonatal Intestinal Obstruction</vt:lpstr>
      <vt:lpstr>Hypertrophic Pyloric Stenosis (HPS)</vt:lpstr>
      <vt:lpstr>PowerPoint Presentation</vt:lpstr>
      <vt:lpstr>PowerPoint Presentation</vt:lpstr>
      <vt:lpstr>Management</vt:lpstr>
      <vt:lpstr>Duodenal and Intestinal Atresia  </vt:lpstr>
      <vt:lpstr>Diagnosis and Management</vt:lpstr>
      <vt:lpstr>PowerPoint Presentation</vt:lpstr>
      <vt:lpstr>   Type 1: intra-luminal web, normal  bowel length Type 2: fibrous cord, normal bowel  length Type 3A: complete atresia with  mesenteric defect Type 3B (Apple peel or Christmas  tree deformity):  complete atresia  with mesenteric defect and distal  small  bowel in helix configuration around ileocolic pedicle,  significant  loss of bowel length Type 4 (String of sausages  deformity): multiple atresias,   significant loss of bowel length  </vt:lpstr>
      <vt:lpstr>Management </vt:lpstr>
      <vt:lpstr>Malrotation</vt:lpstr>
      <vt:lpstr>PowerPoint Presentation</vt:lpstr>
      <vt:lpstr>DJ junction lies right to spine  </vt:lpstr>
      <vt:lpstr>Operation</vt:lpstr>
      <vt:lpstr>Meconium ileus (MI)</vt:lpstr>
      <vt:lpstr>Hirschsprung Disease (HD)</vt:lpstr>
      <vt:lpstr>PowerPoint Presentation</vt:lpstr>
      <vt:lpstr>Distribution of Disease</vt:lpstr>
      <vt:lpstr>Presentation</vt:lpstr>
      <vt:lpstr>Neonatal Presentation</vt:lpstr>
      <vt:lpstr>Diagnostic Studies </vt:lpstr>
      <vt:lpstr>PowerPoint Presentation</vt:lpstr>
      <vt:lpstr>Rectal biopsy</vt:lpstr>
      <vt:lpstr>Management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Intestinal Obstruction</dc:title>
  <dc:creator>Ahmad</dc:creator>
  <cp:lastModifiedBy>Ahmad</cp:lastModifiedBy>
  <cp:revision>7</cp:revision>
  <dcterms:created xsi:type="dcterms:W3CDTF">2023-12-02T06:15:11Z</dcterms:created>
  <dcterms:modified xsi:type="dcterms:W3CDTF">2023-12-03T15:37:40Z</dcterms:modified>
</cp:coreProperties>
</file>