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png" ContentType="image/png"/>
  <Default Extension="gif" ContentType="image/gif"/>
  <Default Extension="wmf" ContentType="image/x-wmf"/>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fonts/font1.fntdata" ContentType="application/x-fontdata"/>
  <Override PartName="/ppt/fonts/font2.fntdata" ContentType="application/x-fontdata"/>
  <Override PartName="/ppt/fonts/font3.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9" r:id="rId5"/>
    <p:sldId id="257" r:id="rId6"/>
    <p:sldId id="309" r:id="rId7"/>
    <p:sldId id="260" r:id="rId8"/>
    <p:sldId id="290" r:id="rId9"/>
    <p:sldId id="262" r:id="rId10"/>
    <p:sldId id="390" r:id="rId11"/>
    <p:sldId id="391" r:id="rId12"/>
    <p:sldId id="392" r:id="rId13"/>
    <p:sldId id="393" r:id="rId14"/>
    <p:sldId id="394" r:id="rId15"/>
    <p:sldId id="395" r:id="rId16"/>
    <p:sldId id="396" r:id="rId17"/>
    <p:sldId id="397" r:id="rId18"/>
    <p:sldId id="311" r:id="rId19"/>
    <p:sldId id="287" r:id="rId20"/>
    <p:sldId id="312" r:id="rId21"/>
    <p:sldId id="313" r:id="rId22"/>
    <p:sldId id="314" r:id="rId23"/>
    <p:sldId id="315" r:id="rId24"/>
    <p:sldId id="316" r:id="rId25"/>
    <p:sldId id="317" r:id="rId26"/>
    <p:sldId id="283" r:id="rId27"/>
    <p:sldId id="319" r:id="rId28"/>
    <p:sldId id="320" r:id="rId29"/>
    <p:sldId id="324" r:id="rId30"/>
    <p:sldId id="321" r:id="rId31"/>
    <p:sldId id="322" r:id="rId32"/>
    <p:sldId id="357" r:id="rId33"/>
    <p:sldId id="384" r:id="rId34"/>
    <p:sldId id="331" r:id="rId35"/>
    <p:sldId id="333" r:id="rId36"/>
    <p:sldId id="334" r:id="rId37"/>
    <p:sldId id="332" r:id="rId38"/>
    <p:sldId id="359" r:id="rId39"/>
    <p:sldId id="336" r:id="rId40"/>
    <p:sldId id="337" r:id="rId41"/>
    <p:sldId id="338" r:id="rId42"/>
    <p:sldId id="339" r:id="rId43"/>
    <p:sldId id="340" r:id="rId44"/>
    <p:sldId id="360" r:id="rId45"/>
    <p:sldId id="342" r:id="rId46"/>
    <p:sldId id="343" r:id="rId47"/>
    <p:sldId id="344" r:id="rId48"/>
    <p:sldId id="345" r:id="rId49"/>
    <p:sldId id="346" r:id="rId50"/>
    <p:sldId id="347" r:id="rId51"/>
    <p:sldId id="361" r:id="rId52"/>
    <p:sldId id="388" r:id="rId53"/>
    <p:sldId id="352" r:id="rId54"/>
    <p:sldId id="353" r:id="rId55"/>
    <p:sldId id="354" r:id="rId56"/>
    <p:sldId id="355" r:id="rId57"/>
    <p:sldId id="389" r:id="rId58"/>
    <p:sldId id="356" r:id="rId59"/>
  </p:sldIdLst>
  <p:sldSz cx="9144000" cy="5143500" type="screen16x9"/>
  <p:notesSz cx="6858000" cy="9144000"/>
  <p:embeddedFontLst>
    <p:embeddedFont>
      <p:font typeface="Kalam" panose="02000000000000000000"/>
      <p:regular r:id="rId63"/>
    </p:embeddedFont>
    <p:embeddedFont>
      <p:font typeface="Montserrat" panose="02000505000000020004"/>
      <p:regular r:id="rId64"/>
    </p:embeddedFont>
    <p:embeddedFont>
      <p:font typeface="Wingdings 2" panose="05020102010507070707" pitchFamily="18" charset="2"/>
      <p:regular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18" autoAdjust="0"/>
    <p:restoredTop sz="94660"/>
  </p:normalViewPr>
  <p:slideViewPr>
    <p:cSldViewPr snapToGrid="0">
      <p:cViewPr varScale="1">
        <p:scale>
          <a:sx n="83" d="100"/>
          <a:sy n="83" d="100"/>
        </p:scale>
        <p:origin x="10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5" Type="http://schemas.openxmlformats.org/officeDocument/2006/relationships/font" Target="fonts/font3.fntdata"/><Relationship Id="rId64" Type="http://schemas.openxmlformats.org/officeDocument/2006/relationships/font" Target="fonts/font2.fntdata"/><Relationship Id="rId63" Type="http://schemas.openxmlformats.org/officeDocument/2006/relationships/font" Target="fonts/font1.fntdata"/><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135A997-35FD-4755-8655-FA9DC10BD564}" type="doc">
      <dgm:prSet loTypeId="urn:microsoft.com/office/officeart/2005/8/layout/hierarchy1" loCatId="hierarchy" qsTypeId="urn:microsoft.com/office/officeart/2005/8/quickstyle/3d2" qsCatId="3D" csTypeId="urn:microsoft.com/office/officeart/2005/8/colors/accent0_1" csCatId="mainScheme" phldr="1"/>
      <dgm:spPr/>
      <dgm:t>
        <a:bodyPr/>
        <a:lstStyle/>
        <a:p>
          <a:endParaRPr lang="en-US"/>
        </a:p>
      </dgm:t>
    </dgm:pt>
    <dgm:pt modelId="{31D0211C-76CD-4B7F-9609-463F3E0745C4}">
      <dgm:prSet phldrT="[Text]" custT="1"/>
      <dgm:spPr/>
      <dgm:t>
        <a:bodyPr/>
        <a:lstStyle/>
        <a:p>
          <a:r>
            <a:rPr lang="en-US" sz="1800" dirty="0">
              <a:effectLst>
                <a:outerShdw blurRad="38100" dist="38100" dir="2700000" algn="tl">
                  <a:srgbClr val="000000">
                    <a:alpha val="43137"/>
                  </a:srgbClr>
                </a:outerShdw>
              </a:effectLst>
            </a:rPr>
            <a:t>Eye injury </a:t>
          </a:r>
        </a:p>
      </dgm:t>
    </dgm:pt>
    <dgm:pt modelId="{433537A3-F606-479A-9B67-B04EFD0A0359}" cxnId="{5B1867A6-2511-4A5D-A3D6-6D50E750E9CB}" type="parTrans">
      <dgm:prSet/>
      <dgm:spPr/>
      <dgm:t>
        <a:bodyPr/>
        <a:lstStyle/>
        <a:p>
          <a:endParaRPr lang="en-US"/>
        </a:p>
      </dgm:t>
    </dgm:pt>
    <dgm:pt modelId="{DBAB58D3-9943-4A09-A834-6AD31A14E29B}" cxnId="{5B1867A6-2511-4A5D-A3D6-6D50E750E9CB}" type="sibTrans">
      <dgm:prSet/>
      <dgm:spPr/>
      <dgm:t>
        <a:bodyPr/>
        <a:lstStyle/>
        <a:p>
          <a:endParaRPr lang="en-US"/>
        </a:p>
      </dgm:t>
    </dgm:pt>
    <dgm:pt modelId="{983415ED-09D9-45D2-8D92-AA9C213064D8}">
      <dgm:prSet phldrT="[Text]"/>
      <dgm:spPr/>
      <dgm:t>
        <a:bodyPr/>
        <a:lstStyle/>
        <a:p>
          <a:r>
            <a:rPr lang="en-US" dirty="0"/>
            <a:t>Closed globe </a:t>
          </a:r>
        </a:p>
      </dgm:t>
    </dgm:pt>
    <dgm:pt modelId="{C6DBBB1D-0614-42F8-9079-F977A8C2F26D}" cxnId="{5114CA2E-A990-49C0-A026-D9E2CB0C4CC0}" type="parTrans">
      <dgm:prSet/>
      <dgm:spPr/>
      <dgm:t>
        <a:bodyPr/>
        <a:lstStyle/>
        <a:p>
          <a:endParaRPr lang="en-US"/>
        </a:p>
      </dgm:t>
    </dgm:pt>
    <dgm:pt modelId="{58F37D8B-3DFB-4513-870C-9786B6B88511}" cxnId="{5114CA2E-A990-49C0-A026-D9E2CB0C4CC0}" type="sibTrans">
      <dgm:prSet/>
      <dgm:spPr/>
      <dgm:t>
        <a:bodyPr/>
        <a:lstStyle/>
        <a:p>
          <a:endParaRPr lang="en-US"/>
        </a:p>
      </dgm:t>
    </dgm:pt>
    <dgm:pt modelId="{2D3564A5-D235-4A2A-A8AB-8F206A7002E5}">
      <dgm:prSet phldrT="[Text]"/>
      <dgm:spPr/>
      <dgm:t>
        <a:bodyPr/>
        <a:lstStyle/>
        <a:p>
          <a:r>
            <a:rPr lang="en-US" dirty="0"/>
            <a:t>Contusion </a:t>
          </a:r>
        </a:p>
      </dgm:t>
    </dgm:pt>
    <dgm:pt modelId="{23929A5B-CE63-499F-97C8-772207E34C16}" cxnId="{21210C94-999E-4591-BA69-BA15BB7C0707}" type="parTrans">
      <dgm:prSet/>
      <dgm:spPr/>
      <dgm:t>
        <a:bodyPr/>
        <a:lstStyle/>
        <a:p>
          <a:endParaRPr lang="en-US"/>
        </a:p>
      </dgm:t>
    </dgm:pt>
    <dgm:pt modelId="{230DAB90-069D-4128-AA46-2866D6949EF6}" cxnId="{21210C94-999E-4591-BA69-BA15BB7C0707}" type="sibTrans">
      <dgm:prSet/>
      <dgm:spPr/>
      <dgm:t>
        <a:bodyPr/>
        <a:lstStyle/>
        <a:p>
          <a:endParaRPr lang="en-US"/>
        </a:p>
      </dgm:t>
    </dgm:pt>
    <dgm:pt modelId="{C5BA0237-4581-4B62-A0F1-63DE1C7157D9}">
      <dgm:prSet phldrT="[Text]"/>
      <dgm:spPr/>
      <dgm:t>
        <a:bodyPr/>
        <a:lstStyle/>
        <a:p>
          <a:r>
            <a:rPr lang="en-US" dirty="0"/>
            <a:t>Lamellar laceration</a:t>
          </a:r>
        </a:p>
      </dgm:t>
    </dgm:pt>
    <dgm:pt modelId="{83A01256-5578-44DB-B250-6002734D764C}" cxnId="{B14046AB-23F7-4714-AC4D-A4760200F98A}" type="parTrans">
      <dgm:prSet/>
      <dgm:spPr/>
      <dgm:t>
        <a:bodyPr/>
        <a:lstStyle/>
        <a:p>
          <a:endParaRPr lang="en-US"/>
        </a:p>
      </dgm:t>
    </dgm:pt>
    <dgm:pt modelId="{D1FD8728-2965-458C-896C-B97ED1D72682}" cxnId="{B14046AB-23F7-4714-AC4D-A4760200F98A}" type="sibTrans">
      <dgm:prSet/>
      <dgm:spPr/>
      <dgm:t>
        <a:bodyPr/>
        <a:lstStyle/>
        <a:p>
          <a:endParaRPr lang="en-US"/>
        </a:p>
      </dgm:t>
    </dgm:pt>
    <dgm:pt modelId="{DB0EF6D1-F501-475F-B12B-1FD6F0E5E5D8}">
      <dgm:prSet phldrT="[Text]"/>
      <dgm:spPr/>
      <dgm:t>
        <a:bodyPr/>
        <a:lstStyle/>
        <a:p>
          <a:r>
            <a:rPr lang="en-US" dirty="0"/>
            <a:t>Open globe </a:t>
          </a:r>
        </a:p>
      </dgm:t>
    </dgm:pt>
    <dgm:pt modelId="{B1A7B2AB-2672-45F8-8442-6AA1BDC5E7C9}" cxnId="{40099501-6BF7-49C4-AC0B-B6EEE25F5269}" type="parTrans">
      <dgm:prSet/>
      <dgm:spPr/>
      <dgm:t>
        <a:bodyPr/>
        <a:lstStyle/>
        <a:p>
          <a:endParaRPr lang="en-US"/>
        </a:p>
      </dgm:t>
    </dgm:pt>
    <dgm:pt modelId="{AC4C476C-2AAC-4189-8D77-A5670CB8AB35}" cxnId="{40099501-6BF7-49C4-AC0B-B6EEE25F5269}" type="sibTrans">
      <dgm:prSet/>
      <dgm:spPr/>
      <dgm:t>
        <a:bodyPr/>
        <a:lstStyle/>
        <a:p>
          <a:endParaRPr lang="en-US"/>
        </a:p>
      </dgm:t>
    </dgm:pt>
    <dgm:pt modelId="{1D1BB728-7FEC-4BB2-96D0-49CB9B74A945}">
      <dgm:prSet phldrT="[Text]"/>
      <dgm:spPr/>
      <dgm:t>
        <a:bodyPr/>
        <a:lstStyle/>
        <a:p>
          <a:r>
            <a:rPr lang="en-US" dirty="0"/>
            <a:t>Rupture blunt trauma </a:t>
          </a:r>
        </a:p>
      </dgm:t>
    </dgm:pt>
    <dgm:pt modelId="{D9BDBC5C-C180-4FC4-8952-9F46BB5A4D23}" cxnId="{4460FA0D-F8A3-429C-81FE-905849CDED44}" type="parTrans">
      <dgm:prSet/>
      <dgm:spPr/>
      <dgm:t>
        <a:bodyPr/>
        <a:lstStyle/>
        <a:p>
          <a:endParaRPr lang="en-US"/>
        </a:p>
      </dgm:t>
    </dgm:pt>
    <dgm:pt modelId="{9155717E-B616-467A-829A-0CBB01745799}" cxnId="{4460FA0D-F8A3-429C-81FE-905849CDED44}" type="sibTrans">
      <dgm:prSet/>
      <dgm:spPr/>
      <dgm:t>
        <a:bodyPr/>
        <a:lstStyle/>
        <a:p>
          <a:endParaRPr lang="en-US"/>
        </a:p>
      </dgm:t>
    </dgm:pt>
    <dgm:pt modelId="{824A8822-93FF-4D7C-ABC1-43C065867A7D}">
      <dgm:prSet/>
      <dgm:spPr/>
      <dgm:t>
        <a:bodyPr/>
        <a:lstStyle/>
        <a:p>
          <a:r>
            <a:rPr lang="en-US" dirty="0"/>
            <a:t>Laceration </a:t>
          </a:r>
        </a:p>
      </dgm:t>
    </dgm:pt>
    <dgm:pt modelId="{81CC804F-BB5A-4B53-A79C-E2F59FAD8178}" cxnId="{DB7DB186-3E38-43E3-B3FE-17DFA193662F}" type="parTrans">
      <dgm:prSet/>
      <dgm:spPr/>
      <dgm:t>
        <a:bodyPr/>
        <a:lstStyle/>
        <a:p>
          <a:endParaRPr lang="en-US"/>
        </a:p>
      </dgm:t>
    </dgm:pt>
    <dgm:pt modelId="{2DDF5AA4-E6A3-4A98-8B2A-6586DD9B730A}" cxnId="{DB7DB186-3E38-43E3-B3FE-17DFA193662F}" type="sibTrans">
      <dgm:prSet/>
      <dgm:spPr/>
      <dgm:t>
        <a:bodyPr/>
        <a:lstStyle/>
        <a:p>
          <a:endParaRPr lang="en-US"/>
        </a:p>
      </dgm:t>
    </dgm:pt>
    <dgm:pt modelId="{7A58F367-F1D0-4CCB-BE89-646F4F7DDAD3}">
      <dgm:prSet/>
      <dgm:spPr/>
      <dgm:t>
        <a:bodyPr/>
        <a:lstStyle/>
        <a:p>
          <a:r>
            <a:rPr lang="en-US" dirty="0"/>
            <a:t>Penetrating injury</a:t>
          </a:r>
        </a:p>
      </dgm:t>
    </dgm:pt>
    <dgm:pt modelId="{27A2F6D9-0D8D-4622-934C-8A66B291A798}" cxnId="{5E9DF247-18D3-41BB-BC1F-0FDEC6F22A01}" type="parTrans">
      <dgm:prSet/>
      <dgm:spPr/>
      <dgm:t>
        <a:bodyPr/>
        <a:lstStyle/>
        <a:p>
          <a:endParaRPr lang="en-US"/>
        </a:p>
      </dgm:t>
    </dgm:pt>
    <dgm:pt modelId="{2C011B6C-5625-49D6-B304-0A0C690A856A}" cxnId="{5E9DF247-18D3-41BB-BC1F-0FDEC6F22A01}" type="sibTrans">
      <dgm:prSet/>
      <dgm:spPr/>
      <dgm:t>
        <a:bodyPr/>
        <a:lstStyle/>
        <a:p>
          <a:endParaRPr lang="en-US"/>
        </a:p>
      </dgm:t>
    </dgm:pt>
    <dgm:pt modelId="{AFB49989-424F-424E-BD27-FA4FC8BA0738}">
      <dgm:prSet/>
      <dgm:spPr/>
      <dgm:t>
        <a:bodyPr/>
        <a:lstStyle/>
        <a:p>
          <a:r>
            <a:rPr lang="en-US" dirty="0"/>
            <a:t>Intraocular FB </a:t>
          </a:r>
        </a:p>
      </dgm:t>
    </dgm:pt>
    <dgm:pt modelId="{0F96544F-921F-4D5C-86F2-0748F020D7F9}" cxnId="{4F1AE064-DC68-4B8C-9F37-B10199231DED}" type="parTrans">
      <dgm:prSet/>
      <dgm:spPr/>
      <dgm:t>
        <a:bodyPr/>
        <a:lstStyle/>
        <a:p>
          <a:endParaRPr lang="en-US"/>
        </a:p>
      </dgm:t>
    </dgm:pt>
    <dgm:pt modelId="{90E39316-B609-4909-ADBF-831BDF0E2252}" cxnId="{4F1AE064-DC68-4B8C-9F37-B10199231DED}" type="sibTrans">
      <dgm:prSet/>
      <dgm:spPr/>
      <dgm:t>
        <a:bodyPr/>
        <a:lstStyle/>
        <a:p>
          <a:endParaRPr lang="en-US"/>
        </a:p>
      </dgm:t>
    </dgm:pt>
    <dgm:pt modelId="{A7AAD0F2-7F9B-48F0-8BD3-55086CCE426E}">
      <dgm:prSet/>
      <dgm:spPr/>
      <dgm:t>
        <a:bodyPr/>
        <a:lstStyle/>
        <a:p>
          <a:r>
            <a:rPr lang="en-US" dirty="0"/>
            <a:t>Perforating injury</a:t>
          </a:r>
        </a:p>
      </dgm:t>
    </dgm:pt>
    <dgm:pt modelId="{066C5348-568C-4829-9428-41BBBAF4B074}" cxnId="{8C0A04CF-7EC9-4E7D-A9EC-731B48427903}" type="parTrans">
      <dgm:prSet/>
      <dgm:spPr/>
      <dgm:t>
        <a:bodyPr/>
        <a:lstStyle/>
        <a:p>
          <a:endParaRPr lang="en-US"/>
        </a:p>
      </dgm:t>
    </dgm:pt>
    <dgm:pt modelId="{767A1A82-DB8E-4C61-8410-D7FD48B8F13E}" cxnId="{8C0A04CF-7EC9-4E7D-A9EC-731B48427903}" type="sibTrans">
      <dgm:prSet/>
      <dgm:spPr/>
      <dgm:t>
        <a:bodyPr/>
        <a:lstStyle/>
        <a:p>
          <a:endParaRPr lang="en-US"/>
        </a:p>
      </dgm:t>
    </dgm:pt>
    <dgm:pt modelId="{4010CFB2-CCBD-43DE-820F-5791B2134CCF}" type="pres">
      <dgm:prSet presAssocID="{9135A997-35FD-4755-8655-FA9DC10BD564}" presName="hierChild1" presStyleCnt="0">
        <dgm:presLayoutVars>
          <dgm:chPref val="1"/>
          <dgm:dir/>
          <dgm:animOne val="branch"/>
          <dgm:animLvl val="lvl"/>
          <dgm:resizeHandles/>
        </dgm:presLayoutVars>
      </dgm:prSet>
      <dgm:spPr/>
    </dgm:pt>
    <dgm:pt modelId="{52FC4FDD-383F-4AC2-9684-27A5F01E871D}" type="pres">
      <dgm:prSet presAssocID="{31D0211C-76CD-4B7F-9609-463F3E0745C4}" presName="hierRoot1" presStyleCnt="0"/>
      <dgm:spPr/>
    </dgm:pt>
    <dgm:pt modelId="{49BCF737-C79D-4209-A810-18C1B43BA6B4}" type="pres">
      <dgm:prSet presAssocID="{31D0211C-76CD-4B7F-9609-463F3E0745C4}" presName="composite" presStyleCnt="0"/>
      <dgm:spPr/>
    </dgm:pt>
    <dgm:pt modelId="{9A7EF65E-D1E8-4CC5-9CE2-FCDB9EA4F302}" type="pres">
      <dgm:prSet presAssocID="{31D0211C-76CD-4B7F-9609-463F3E0745C4}" presName="background" presStyleLbl="node0" presStyleIdx="0" presStyleCnt="1"/>
      <dgm:spPr/>
    </dgm:pt>
    <dgm:pt modelId="{508F30C6-44A8-4BDD-BA5F-5356C80081C9}" type="pres">
      <dgm:prSet presAssocID="{31D0211C-76CD-4B7F-9609-463F3E0745C4}" presName="text" presStyleLbl="fgAcc0" presStyleIdx="0" presStyleCnt="1">
        <dgm:presLayoutVars>
          <dgm:chPref val="3"/>
        </dgm:presLayoutVars>
      </dgm:prSet>
      <dgm:spPr/>
    </dgm:pt>
    <dgm:pt modelId="{71CAB4B9-4A3B-4903-9439-C623E3353A6C}" type="pres">
      <dgm:prSet presAssocID="{31D0211C-76CD-4B7F-9609-463F3E0745C4}" presName="hierChild2" presStyleCnt="0"/>
      <dgm:spPr/>
    </dgm:pt>
    <dgm:pt modelId="{B3B94A7E-43C2-4A3C-B5C6-FECEDCFE7844}" type="pres">
      <dgm:prSet presAssocID="{C6DBBB1D-0614-42F8-9079-F977A8C2F26D}" presName="Name10" presStyleLbl="parChTrans1D2" presStyleIdx="0" presStyleCnt="2"/>
      <dgm:spPr/>
    </dgm:pt>
    <dgm:pt modelId="{688B6C34-9C25-4C1D-8133-06D4CBCB8F95}" type="pres">
      <dgm:prSet presAssocID="{983415ED-09D9-45D2-8D92-AA9C213064D8}" presName="hierRoot2" presStyleCnt="0"/>
      <dgm:spPr/>
    </dgm:pt>
    <dgm:pt modelId="{8259F172-3767-419C-B23E-6ED34F3C043B}" type="pres">
      <dgm:prSet presAssocID="{983415ED-09D9-45D2-8D92-AA9C213064D8}" presName="composite2" presStyleCnt="0"/>
      <dgm:spPr/>
    </dgm:pt>
    <dgm:pt modelId="{56499184-477B-49DC-9D4C-50562812AF4F}" type="pres">
      <dgm:prSet presAssocID="{983415ED-09D9-45D2-8D92-AA9C213064D8}" presName="background2" presStyleLbl="node2" presStyleIdx="0" presStyleCnt="2"/>
      <dgm:spPr/>
    </dgm:pt>
    <dgm:pt modelId="{F951A081-233E-4F5D-9B31-DDCCA1D671B7}" type="pres">
      <dgm:prSet presAssocID="{983415ED-09D9-45D2-8D92-AA9C213064D8}" presName="text2" presStyleLbl="fgAcc2" presStyleIdx="0" presStyleCnt="2">
        <dgm:presLayoutVars>
          <dgm:chPref val="3"/>
        </dgm:presLayoutVars>
      </dgm:prSet>
      <dgm:spPr/>
    </dgm:pt>
    <dgm:pt modelId="{530283CC-83AC-4008-A4EE-0496F70771A8}" type="pres">
      <dgm:prSet presAssocID="{983415ED-09D9-45D2-8D92-AA9C213064D8}" presName="hierChild3" presStyleCnt="0"/>
      <dgm:spPr/>
    </dgm:pt>
    <dgm:pt modelId="{641F2668-C2DA-4BBB-8CD5-B366216D0FEC}" type="pres">
      <dgm:prSet presAssocID="{23929A5B-CE63-499F-97C8-772207E34C16}" presName="Name17" presStyleLbl="parChTrans1D3" presStyleIdx="0" presStyleCnt="4"/>
      <dgm:spPr/>
    </dgm:pt>
    <dgm:pt modelId="{20F9CB45-8C7E-418B-89B0-678722A6E2AE}" type="pres">
      <dgm:prSet presAssocID="{2D3564A5-D235-4A2A-A8AB-8F206A7002E5}" presName="hierRoot3" presStyleCnt="0"/>
      <dgm:spPr/>
    </dgm:pt>
    <dgm:pt modelId="{69728E48-B6A8-4BCC-9937-2F443421BAC3}" type="pres">
      <dgm:prSet presAssocID="{2D3564A5-D235-4A2A-A8AB-8F206A7002E5}" presName="composite3" presStyleCnt="0"/>
      <dgm:spPr/>
    </dgm:pt>
    <dgm:pt modelId="{1B39FED4-9ABA-46F9-96CE-DBAE471C2643}" type="pres">
      <dgm:prSet presAssocID="{2D3564A5-D235-4A2A-A8AB-8F206A7002E5}" presName="background3" presStyleLbl="node3" presStyleIdx="0" presStyleCnt="4"/>
      <dgm:spPr/>
    </dgm:pt>
    <dgm:pt modelId="{C1DBDE5C-532B-4E70-9EEF-8B89D6D6D337}" type="pres">
      <dgm:prSet presAssocID="{2D3564A5-D235-4A2A-A8AB-8F206A7002E5}" presName="text3" presStyleLbl="fgAcc3" presStyleIdx="0" presStyleCnt="4">
        <dgm:presLayoutVars>
          <dgm:chPref val="3"/>
        </dgm:presLayoutVars>
      </dgm:prSet>
      <dgm:spPr/>
    </dgm:pt>
    <dgm:pt modelId="{E41D97AD-C0EF-4112-B8DD-762195A2631B}" type="pres">
      <dgm:prSet presAssocID="{2D3564A5-D235-4A2A-A8AB-8F206A7002E5}" presName="hierChild4" presStyleCnt="0"/>
      <dgm:spPr/>
    </dgm:pt>
    <dgm:pt modelId="{905C52C8-14B3-4232-BF83-43D5DFE06C3A}" type="pres">
      <dgm:prSet presAssocID="{83A01256-5578-44DB-B250-6002734D764C}" presName="Name17" presStyleLbl="parChTrans1D3" presStyleIdx="1" presStyleCnt="4"/>
      <dgm:spPr/>
    </dgm:pt>
    <dgm:pt modelId="{B8A41B20-F384-4DDF-BC3F-980C5B919F85}" type="pres">
      <dgm:prSet presAssocID="{C5BA0237-4581-4B62-A0F1-63DE1C7157D9}" presName="hierRoot3" presStyleCnt="0"/>
      <dgm:spPr/>
    </dgm:pt>
    <dgm:pt modelId="{E5244BD5-E2F3-4F40-8410-5A6EB2EEA3B1}" type="pres">
      <dgm:prSet presAssocID="{C5BA0237-4581-4B62-A0F1-63DE1C7157D9}" presName="composite3" presStyleCnt="0"/>
      <dgm:spPr/>
    </dgm:pt>
    <dgm:pt modelId="{A18A77AF-BC37-4226-9F8A-C27D0B43C4D0}" type="pres">
      <dgm:prSet presAssocID="{C5BA0237-4581-4B62-A0F1-63DE1C7157D9}" presName="background3" presStyleLbl="node3" presStyleIdx="1" presStyleCnt="4"/>
      <dgm:spPr/>
    </dgm:pt>
    <dgm:pt modelId="{5FAF91E6-2696-42F3-8C50-4A2AB5AE93B7}" type="pres">
      <dgm:prSet presAssocID="{C5BA0237-4581-4B62-A0F1-63DE1C7157D9}" presName="text3" presStyleLbl="fgAcc3" presStyleIdx="1" presStyleCnt="4">
        <dgm:presLayoutVars>
          <dgm:chPref val="3"/>
        </dgm:presLayoutVars>
      </dgm:prSet>
      <dgm:spPr/>
    </dgm:pt>
    <dgm:pt modelId="{F4AB1672-3252-4033-BF4D-6745CC0DA03F}" type="pres">
      <dgm:prSet presAssocID="{C5BA0237-4581-4B62-A0F1-63DE1C7157D9}" presName="hierChild4" presStyleCnt="0"/>
      <dgm:spPr/>
    </dgm:pt>
    <dgm:pt modelId="{03E496C0-9461-47C5-89FD-D39C3F26B3FA}" type="pres">
      <dgm:prSet presAssocID="{B1A7B2AB-2672-45F8-8442-6AA1BDC5E7C9}" presName="Name10" presStyleLbl="parChTrans1D2" presStyleIdx="1" presStyleCnt="2"/>
      <dgm:spPr/>
    </dgm:pt>
    <dgm:pt modelId="{7C852F46-4F86-41C4-9FA3-163E71235FF4}" type="pres">
      <dgm:prSet presAssocID="{DB0EF6D1-F501-475F-B12B-1FD6F0E5E5D8}" presName="hierRoot2" presStyleCnt="0"/>
      <dgm:spPr/>
    </dgm:pt>
    <dgm:pt modelId="{6535A803-9156-43F5-9942-C9FBDB37FCA8}" type="pres">
      <dgm:prSet presAssocID="{DB0EF6D1-F501-475F-B12B-1FD6F0E5E5D8}" presName="composite2" presStyleCnt="0"/>
      <dgm:spPr/>
    </dgm:pt>
    <dgm:pt modelId="{B77E43F8-D1A6-44FC-88C6-F4F55B01CBE1}" type="pres">
      <dgm:prSet presAssocID="{DB0EF6D1-F501-475F-B12B-1FD6F0E5E5D8}" presName="background2" presStyleLbl="node2" presStyleIdx="1" presStyleCnt="2"/>
      <dgm:spPr/>
    </dgm:pt>
    <dgm:pt modelId="{A7B579A4-2A05-4FF7-9C5D-DEC7AF331840}" type="pres">
      <dgm:prSet presAssocID="{DB0EF6D1-F501-475F-B12B-1FD6F0E5E5D8}" presName="text2" presStyleLbl="fgAcc2" presStyleIdx="1" presStyleCnt="2">
        <dgm:presLayoutVars>
          <dgm:chPref val="3"/>
        </dgm:presLayoutVars>
      </dgm:prSet>
      <dgm:spPr/>
    </dgm:pt>
    <dgm:pt modelId="{AAF464B8-06C7-43A3-9E5D-8A3A83654905}" type="pres">
      <dgm:prSet presAssocID="{DB0EF6D1-F501-475F-B12B-1FD6F0E5E5D8}" presName="hierChild3" presStyleCnt="0"/>
      <dgm:spPr/>
    </dgm:pt>
    <dgm:pt modelId="{97CC8798-0520-427F-9028-BE31AB12D612}" type="pres">
      <dgm:prSet presAssocID="{D9BDBC5C-C180-4FC4-8952-9F46BB5A4D23}" presName="Name17" presStyleLbl="parChTrans1D3" presStyleIdx="2" presStyleCnt="4"/>
      <dgm:spPr/>
    </dgm:pt>
    <dgm:pt modelId="{65970E2B-A066-4573-BB05-0EEA716A27A5}" type="pres">
      <dgm:prSet presAssocID="{1D1BB728-7FEC-4BB2-96D0-49CB9B74A945}" presName="hierRoot3" presStyleCnt="0"/>
      <dgm:spPr/>
    </dgm:pt>
    <dgm:pt modelId="{34E32AA2-DAB6-4F55-BBEA-0F0FE54ACC28}" type="pres">
      <dgm:prSet presAssocID="{1D1BB728-7FEC-4BB2-96D0-49CB9B74A945}" presName="composite3" presStyleCnt="0"/>
      <dgm:spPr/>
    </dgm:pt>
    <dgm:pt modelId="{71600F6A-3B43-48EE-A724-BE86D7C9BEA4}" type="pres">
      <dgm:prSet presAssocID="{1D1BB728-7FEC-4BB2-96D0-49CB9B74A945}" presName="background3" presStyleLbl="node3" presStyleIdx="2" presStyleCnt="4"/>
      <dgm:spPr/>
    </dgm:pt>
    <dgm:pt modelId="{48AEF42F-0A6C-493B-BECE-1D312C08C4C5}" type="pres">
      <dgm:prSet presAssocID="{1D1BB728-7FEC-4BB2-96D0-49CB9B74A945}" presName="text3" presStyleLbl="fgAcc3" presStyleIdx="2" presStyleCnt="4">
        <dgm:presLayoutVars>
          <dgm:chPref val="3"/>
        </dgm:presLayoutVars>
      </dgm:prSet>
      <dgm:spPr/>
    </dgm:pt>
    <dgm:pt modelId="{650F2AE4-56F7-4BA2-B5FA-4FBFE8E35BBC}" type="pres">
      <dgm:prSet presAssocID="{1D1BB728-7FEC-4BB2-96D0-49CB9B74A945}" presName="hierChild4" presStyleCnt="0"/>
      <dgm:spPr/>
    </dgm:pt>
    <dgm:pt modelId="{F9944163-70CB-4FA8-ABEB-10F0D8DC6BA6}" type="pres">
      <dgm:prSet presAssocID="{81CC804F-BB5A-4B53-A79C-E2F59FAD8178}" presName="Name17" presStyleLbl="parChTrans1D3" presStyleIdx="3" presStyleCnt="4"/>
      <dgm:spPr/>
    </dgm:pt>
    <dgm:pt modelId="{DC4DB4F7-8E32-4A8F-83B0-A879932DEBB8}" type="pres">
      <dgm:prSet presAssocID="{824A8822-93FF-4D7C-ABC1-43C065867A7D}" presName="hierRoot3" presStyleCnt="0"/>
      <dgm:spPr/>
    </dgm:pt>
    <dgm:pt modelId="{40D51B68-0554-4748-B244-F45EA27EEB20}" type="pres">
      <dgm:prSet presAssocID="{824A8822-93FF-4D7C-ABC1-43C065867A7D}" presName="composite3" presStyleCnt="0"/>
      <dgm:spPr/>
    </dgm:pt>
    <dgm:pt modelId="{9564F7E7-96E2-4AA1-9F3D-B92C33B58EDF}" type="pres">
      <dgm:prSet presAssocID="{824A8822-93FF-4D7C-ABC1-43C065867A7D}" presName="background3" presStyleLbl="node3" presStyleIdx="3" presStyleCnt="4"/>
      <dgm:spPr/>
    </dgm:pt>
    <dgm:pt modelId="{65335419-AA03-4F23-AE74-A1959E79B8AF}" type="pres">
      <dgm:prSet presAssocID="{824A8822-93FF-4D7C-ABC1-43C065867A7D}" presName="text3" presStyleLbl="fgAcc3" presStyleIdx="3" presStyleCnt="4">
        <dgm:presLayoutVars>
          <dgm:chPref val="3"/>
        </dgm:presLayoutVars>
      </dgm:prSet>
      <dgm:spPr/>
    </dgm:pt>
    <dgm:pt modelId="{016A9171-1619-4E4F-9530-81398321DF03}" type="pres">
      <dgm:prSet presAssocID="{824A8822-93FF-4D7C-ABC1-43C065867A7D}" presName="hierChild4" presStyleCnt="0"/>
      <dgm:spPr/>
    </dgm:pt>
    <dgm:pt modelId="{4558F0C6-4806-4CA7-81CA-D0EDA78EDFD0}" type="pres">
      <dgm:prSet presAssocID="{27A2F6D9-0D8D-4622-934C-8A66B291A798}" presName="Name23" presStyleLbl="parChTrans1D4" presStyleIdx="0" presStyleCnt="3"/>
      <dgm:spPr/>
    </dgm:pt>
    <dgm:pt modelId="{FE66CDEE-5769-4CFE-B49A-F41140D78B6C}" type="pres">
      <dgm:prSet presAssocID="{7A58F367-F1D0-4CCB-BE89-646F4F7DDAD3}" presName="hierRoot4" presStyleCnt="0"/>
      <dgm:spPr/>
    </dgm:pt>
    <dgm:pt modelId="{2774E3F5-672F-4F2D-A326-8231EE159041}" type="pres">
      <dgm:prSet presAssocID="{7A58F367-F1D0-4CCB-BE89-646F4F7DDAD3}" presName="composite4" presStyleCnt="0"/>
      <dgm:spPr/>
    </dgm:pt>
    <dgm:pt modelId="{3C7638F0-62A6-437C-9FD3-7DE7AB0FC465}" type="pres">
      <dgm:prSet presAssocID="{7A58F367-F1D0-4CCB-BE89-646F4F7DDAD3}" presName="background4" presStyleLbl="node4" presStyleIdx="0" presStyleCnt="3"/>
      <dgm:spPr/>
    </dgm:pt>
    <dgm:pt modelId="{9AC1996B-CE57-4E91-AF93-BCE9F596661A}" type="pres">
      <dgm:prSet presAssocID="{7A58F367-F1D0-4CCB-BE89-646F4F7DDAD3}" presName="text4" presStyleLbl="fgAcc4" presStyleIdx="0" presStyleCnt="3">
        <dgm:presLayoutVars>
          <dgm:chPref val="3"/>
        </dgm:presLayoutVars>
      </dgm:prSet>
      <dgm:spPr/>
    </dgm:pt>
    <dgm:pt modelId="{E041C607-49EA-40C7-AA91-D523B1888364}" type="pres">
      <dgm:prSet presAssocID="{7A58F367-F1D0-4CCB-BE89-646F4F7DDAD3}" presName="hierChild5" presStyleCnt="0"/>
      <dgm:spPr/>
    </dgm:pt>
    <dgm:pt modelId="{20FEC0E4-A53B-4225-BA85-CEA25C7C32A1}" type="pres">
      <dgm:prSet presAssocID="{0F96544F-921F-4D5C-86F2-0748F020D7F9}" presName="Name23" presStyleLbl="parChTrans1D4" presStyleIdx="1" presStyleCnt="3"/>
      <dgm:spPr/>
    </dgm:pt>
    <dgm:pt modelId="{A8E0D9C7-B95E-420D-B795-F463791B8908}" type="pres">
      <dgm:prSet presAssocID="{AFB49989-424F-424E-BD27-FA4FC8BA0738}" presName="hierRoot4" presStyleCnt="0"/>
      <dgm:spPr/>
    </dgm:pt>
    <dgm:pt modelId="{739E462E-0BC7-402C-856D-A73956E0D5BB}" type="pres">
      <dgm:prSet presAssocID="{AFB49989-424F-424E-BD27-FA4FC8BA0738}" presName="composite4" presStyleCnt="0"/>
      <dgm:spPr/>
    </dgm:pt>
    <dgm:pt modelId="{9B286D64-FA58-44FD-B506-359265CC9F9B}" type="pres">
      <dgm:prSet presAssocID="{AFB49989-424F-424E-BD27-FA4FC8BA0738}" presName="background4" presStyleLbl="node4" presStyleIdx="1" presStyleCnt="3"/>
      <dgm:spPr/>
    </dgm:pt>
    <dgm:pt modelId="{EA466EC8-9D13-45F6-9241-051D7A6DEFDB}" type="pres">
      <dgm:prSet presAssocID="{AFB49989-424F-424E-BD27-FA4FC8BA0738}" presName="text4" presStyleLbl="fgAcc4" presStyleIdx="1" presStyleCnt="3">
        <dgm:presLayoutVars>
          <dgm:chPref val="3"/>
        </dgm:presLayoutVars>
      </dgm:prSet>
      <dgm:spPr/>
    </dgm:pt>
    <dgm:pt modelId="{C9DA98D0-389C-4B64-814D-EE5AB241321C}" type="pres">
      <dgm:prSet presAssocID="{AFB49989-424F-424E-BD27-FA4FC8BA0738}" presName="hierChild5" presStyleCnt="0"/>
      <dgm:spPr/>
    </dgm:pt>
    <dgm:pt modelId="{9B3444F2-D9C2-4E9E-9533-E04A13165457}" type="pres">
      <dgm:prSet presAssocID="{066C5348-568C-4829-9428-41BBBAF4B074}" presName="Name23" presStyleLbl="parChTrans1D4" presStyleIdx="2" presStyleCnt="3"/>
      <dgm:spPr/>
    </dgm:pt>
    <dgm:pt modelId="{024864B5-7DA7-44C1-B673-F9278FB3A912}" type="pres">
      <dgm:prSet presAssocID="{A7AAD0F2-7F9B-48F0-8BD3-55086CCE426E}" presName="hierRoot4" presStyleCnt="0"/>
      <dgm:spPr/>
    </dgm:pt>
    <dgm:pt modelId="{6148BDC2-A979-4F0C-9375-BECECE5C9454}" type="pres">
      <dgm:prSet presAssocID="{A7AAD0F2-7F9B-48F0-8BD3-55086CCE426E}" presName="composite4" presStyleCnt="0"/>
      <dgm:spPr/>
    </dgm:pt>
    <dgm:pt modelId="{47D22102-73FE-4D34-B874-94DE9ADA1585}" type="pres">
      <dgm:prSet presAssocID="{A7AAD0F2-7F9B-48F0-8BD3-55086CCE426E}" presName="background4" presStyleLbl="node4" presStyleIdx="2" presStyleCnt="3"/>
      <dgm:spPr/>
    </dgm:pt>
    <dgm:pt modelId="{0B7EB8CE-DA50-4305-82C8-4AD0C3097E89}" type="pres">
      <dgm:prSet presAssocID="{A7AAD0F2-7F9B-48F0-8BD3-55086CCE426E}" presName="text4" presStyleLbl="fgAcc4" presStyleIdx="2" presStyleCnt="3">
        <dgm:presLayoutVars>
          <dgm:chPref val="3"/>
        </dgm:presLayoutVars>
      </dgm:prSet>
      <dgm:spPr/>
    </dgm:pt>
    <dgm:pt modelId="{F20F8274-DCA8-465D-A499-0F899282780A}" type="pres">
      <dgm:prSet presAssocID="{A7AAD0F2-7F9B-48F0-8BD3-55086CCE426E}" presName="hierChild5" presStyleCnt="0"/>
      <dgm:spPr/>
    </dgm:pt>
  </dgm:ptLst>
  <dgm:cxnLst>
    <dgm:cxn modelId="{40099501-6BF7-49C4-AC0B-B6EEE25F5269}" srcId="{31D0211C-76CD-4B7F-9609-463F3E0745C4}" destId="{DB0EF6D1-F501-475F-B12B-1FD6F0E5E5D8}" srcOrd="1" destOrd="0" parTransId="{B1A7B2AB-2672-45F8-8442-6AA1BDC5E7C9}" sibTransId="{AC4C476C-2AAC-4189-8D77-A5670CB8AB35}"/>
    <dgm:cxn modelId="{19B8D309-8B2B-454F-AE87-B069B7B524C9}" type="presOf" srcId="{0F96544F-921F-4D5C-86F2-0748F020D7F9}" destId="{20FEC0E4-A53B-4225-BA85-CEA25C7C32A1}" srcOrd="0" destOrd="0" presId="urn:microsoft.com/office/officeart/2005/8/layout/hierarchy1"/>
    <dgm:cxn modelId="{4460FA0D-F8A3-429C-81FE-905849CDED44}" srcId="{DB0EF6D1-F501-475F-B12B-1FD6F0E5E5D8}" destId="{1D1BB728-7FEC-4BB2-96D0-49CB9B74A945}" srcOrd="0" destOrd="0" parTransId="{D9BDBC5C-C180-4FC4-8952-9F46BB5A4D23}" sibTransId="{9155717E-B616-467A-829A-0CBB01745799}"/>
    <dgm:cxn modelId="{AA001E0F-8FA6-4EB7-B402-4764E82CE15A}" type="presOf" srcId="{D9BDBC5C-C180-4FC4-8952-9F46BB5A4D23}" destId="{97CC8798-0520-427F-9028-BE31AB12D612}" srcOrd="0" destOrd="0" presId="urn:microsoft.com/office/officeart/2005/8/layout/hierarchy1"/>
    <dgm:cxn modelId="{3615321E-622A-45CC-A5C1-C569A079C470}" type="presOf" srcId="{B1A7B2AB-2672-45F8-8442-6AA1BDC5E7C9}" destId="{03E496C0-9461-47C5-89FD-D39C3F26B3FA}" srcOrd="0" destOrd="0" presId="urn:microsoft.com/office/officeart/2005/8/layout/hierarchy1"/>
    <dgm:cxn modelId="{5114CA2E-A990-49C0-A026-D9E2CB0C4CC0}" srcId="{31D0211C-76CD-4B7F-9609-463F3E0745C4}" destId="{983415ED-09D9-45D2-8D92-AA9C213064D8}" srcOrd="0" destOrd="0" parTransId="{C6DBBB1D-0614-42F8-9079-F977A8C2F26D}" sibTransId="{58F37D8B-3DFB-4513-870C-9786B6B88511}"/>
    <dgm:cxn modelId="{1222D12E-F3DB-47DA-978A-9174DD7D0DFE}" type="presOf" srcId="{C6DBBB1D-0614-42F8-9079-F977A8C2F26D}" destId="{B3B94A7E-43C2-4A3C-B5C6-FECEDCFE7844}" srcOrd="0" destOrd="0" presId="urn:microsoft.com/office/officeart/2005/8/layout/hierarchy1"/>
    <dgm:cxn modelId="{CC45BB35-1871-4130-B437-359EF9109DA5}" type="presOf" srcId="{2D3564A5-D235-4A2A-A8AB-8F206A7002E5}" destId="{C1DBDE5C-532B-4E70-9EEF-8B89D6D6D337}" srcOrd="0" destOrd="0" presId="urn:microsoft.com/office/officeart/2005/8/layout/hierarchy1"/>
    <dgm:cxn modelId="{7E307037-FB48-403A-B790-A0432A2B71FD}" type="presOf" srcId="{81CC804F-BB5A-4B53-A79C-E2F59FAD8178}" destId="{F9944163-70CB-4FA8-ABEB-10F0D8DC6BA6}" srcOrd="0" destOrd="0" presId="urn:microsoft.com/office/officeart/2005/8/layout/hierarchy1"/>
    <dgm:cxn modelId="{DFE5913D-9558-48B2-8D88-C05D53FF9DBC}" type="presOf" srcId="{9135A997-35FD-4755-8655-FA9DC10BD564}" destId="{4010CFB2-CCBD-43DE-820F-5791B2134CCF}" srcOrd="0" destOrd="0" presId="urn:microsoft.com/office/officeart/2005/8/layout/hierarchy1"/>
    <dgm:cxn modelId="{1749E640-265E-4B7D-943F-525AF4A12F5C}" type="presOf" srcId="{A7AAD0F2-7F9B-48F0-8BD3-55086CCE426E}" destId="{0B7EB8CE-DA50-4305-82C8-4AD0C3097E89}" srcOrd="0" destOrd="0" presId="urn:microsoft.com/office/officeart/2005/8/layout/hierarchy1"/>
    <dgm:cxn modelId="{D4761743-AF69-4189-BA1A-CD0CAC880CDB}" type="presOf" srcId="{7A58F367-F1D0-4CCB-BE89-646F4F7DDAD3}" destId="{9AC1996B-CE57-4E91-AF93-BCE9F596661A}" srcOrd="0" destOrd="0" presId="urn:microsoft.com/office/officeart/2005/8/layout/hierarchy1"/>
    <dgm:cxn modelId="{4F1AE064-DC68-4B8C-9F37-B10199231DED}" srcId="{824A8822-93FF-4D7C-ABC1-43C065867A7D}" destId="{AFB49989-424F-424E-BD27-FA4FC8BA0738}" srcOrd="1" destOrd="0" parTransId="{0F96544F-921F-4D5C-86F2-0748F020D7F9}" sibTransId="{90E39316-B609-4909-ADBF-831BDF0E2252}"/>
    <dgm:cxn modelId="{6C948F65-7EDC-468E-87C4-E6BB183F2E0A}" type="presOf" srcId="{AFB49989-424F-424E-BD27-FA4FC8BA0738}" destId="{EA466EC8-9D13-45F6-9241-051D7A6DEFDB}" srcOrd="0" destOrd="0" presId="urn:microsoft.com/office/officeart/2005/8/layout/hierarchy1"/>
    <dgm:cxn modelId="{94382766-4081-42C7-9C84-E859924BDA59}" type="presOf" srcId="{DB0EF6D1-F501-475F-B12B-1FD6F0E5E5D8}" destId="{A7B579A4-2A05-4FF7-9C5D-DEC7AF331840}" srcOrd="0" destOrd="0" presId="urn:microsoft.com/office/officeart/2005/8/layout/hierarchy1"/>
    <dgm:cxn modelId="{5E9DF247-18D3-41BB-BC1F-0FDEC6F22A01}" srcId="{824A8822-93FF-4D7C-ABC1-43C065867A7D}" destId="{7A58F367-F1D0-4CCB-BE89-646F4F7DDAD3}" srcOrd="0" destOrd="0" parTransId="{27A2F6D9-0D8D-4622-934C-8A66B291A798}" sibTransId="{2C011B6C-5625-49D6-B304-0A0C690A856A}"/>
    <dgm:cxn modelId="{61FED350-5E34-430C-A60B-67FBCB555EFD}" type="presOf" srcId="{983415ED-09D9-45D2-8D92-AA9C213064D8}" destId="{F951A081-233E-4F5D-9B31-DDCCA1D671B7}" srcOrd="0" destOrd="0" presId="urn:microsoft.com/office/officeart/2005/8/layout/hierarchy1"/>
    <dgm:cxn modelId="{CFB3A37F-704D-4F50-A459-653DD26DC601}" type="presOf" srcId="{27A2F6D9-0D8D-4622-934C-8A66B291A798}" destId="{4558F0C6-4806-4CA7-81CA-D0EDA78EDFD0}" srcOrd="0" destOrd="0" presId="urn:microsoft.com/office/officeart/2005/8/layout/hierarchy1"/>
    <dgm:cxn modelId="{4D8F9C80-199A-4AAF-9FA1-11C54DEB8B98}" type="presOf" srcId="{C5BA0237-4581-4B62-A0F1-63DE1C7157D9}" destId="{5FAF91E6-2696-42F3-8C50-4A2AB5AE93B7}" srcOrd="0" destOrd="0" presId="urn:microsoft.com/office/officeart/2005/8/layout/hierarchy1"/>
    <dgm:cxn modelId="{DB7DB186-3E38-43E3-B3FE-17DFA193662F}" srcId="{DB0EF6D1-F501-475F-B12B-1FD6F0E5E5D8}" destId="{824A8822-93FF-4D7C-ABC1-43C065867A7D}" srcOrd="1" destOrd="0" parTransId="{81CC804F-BB5A-4B53-A79C-E2F59FAD8178}" sibTransId="{2DDF5AA4-E6A3-4A98-8B2A-6586DD9B730A}"/>
    <dgm:cxn modelId="{21210C94-999E-4591-BA69-BA15BB7C0707}" srcId="{983415ED-09D9-45D2-8D92-AA9C213064D8}" destId="{2D3564A5-D235-4A2A-A8AB-8F206A7002E5}" srcOrd="0" destOrd="0" parTransId="{23929A5B-CE63-499F-97C8-772207E34C16}" sibTransId="{230DAB90-069D-4128-AA46-2866D6949EF6}"/>
    <dgm:cxn modelId="{5B1867A6-2511-4A5D-A3D6-6D50E750E9CB}" srcId="{9135A997-35FD-4755-8655-FA9DC10BD564}" destId="{31D0211C-76CD-4B7F-9609-463F3E0745C4}" srcOrd="0" destOrd="0" parTransId="{433537A3-F606-479A-9B67-B04EFD0A0359}" sibTransId="{DBAB58D3-9943-4A09-A834-6AD31A14E29B}"/>
    <dgm:cxn modelId="{1CE8BCA8-08F7-4D0F-BA74-92EAC85904E7}" type="presOf" srcId="{824A8822-93FF-4D7C-ABC1-43C065867A7D}" destId="{65335419-AA03-4F23-AE74-A1959E79B8AF}" srcOrd="0" destOrd="0" presId="urn:microsoft.com/office/officeart/2005/8/layout/hierarchy1"/>
    <dgm:cxn modelId="{B14046AB-23F7-4714-AC4D-A4760200F98A}" srcId="{983415ED-09D9-45D2-8D92-AA9C213064D8}" destId="{C5BA0237-4581-4B62-A0F1-63DE1C7157D9}" srcOrd="1" destOrd="0" parTransId="{83A01256-5578-44DB-B250-6002734D764C}" sibTransId="{D1FD8728-2965-458C-896C-B97ED1D72682}"/>
    <dgm:cxn modelId="{CA7115BA-A5BD-4B8E-B5D3-310BBFBEBA91}" type="presOf" srcId="{066C5348-568C-4829-9428-41BBBAF4B074}" destId="{9B3444F2-D9C2-4E9E-9533-E04A13165457}" srcOrd="0" destOrd="0" presId="urn:microsoft.com/office/officeart/2005/8/layout/hierarchy1"/>
    <dgm:cxn modelId="{C669E2C5-701E-4E9D-87BE-63CA6946B414}" type="presOf" srcId="{1D1BB728-7FEC-4BB2-96D0-49CB9B74A945}" destId="{48AEF42F-0A6C-493B-BECE-1D312C08C4C5}" srcOrd="0" destOrd="0" presId="urn:microsoft.com/office/officeart/2005/8/layout/hierarchy1"/>
    <dgm:cxn modelId="{8C0A04CF-7EC9-4E7D-A9EC-731B48427903}" srcId="{824A8822-93FF-4D7C-ABC1-43C065867A7D}" destId="{A7AAD0F2-7F9B-48F0-8BD3-55086CCE426E}" srcOrd="2" destOrd="0" parTransId="{066C5348-568C-4829-9428-41BBBAF4B074}" sibTransId="{767A1A82-DB8E-4C61-8410-D7FD48B8F13E}"/>
    <dgm:cxn modelId="{0E921ADD-D3BA-4491-BB36-C155F87C237E}" type="presOf" srcId="{83A01256-5578-44DB-B250-6002734D764C}" destId="{905C52C8-14B3-4232-BF83-43D5DFE06C3A}" srcOrd="0" destOrd="0" presId="urn:microsoft.com/office/officeart/2005/8/layout/hierarchy1"/>
    <dgm:cxn modelId="{3C80F7F8-057D-458A-BE3E-2BF940CF6E0F}" type="presOf" srcId="{31D0211C-76CD-4B7F-9609-463F3E0745C4}" destId="{508F30C6-44A8-4BDD-BA5F-5356C80081C9}" srcOrd="0" destOrd="0" presId="urn:microsoft.com/office/officeart/2005/8/layout/hierarchy1"/>
    <dgm:cxn modelId="{DC39F5FB-E5DA-416E-A7EA-3EF760DAB13C}" type="presOf" srcId="{23929A5B-CE63-499F-97C8-772207E34C16}" destId="{641F2668-C2DA-4BBB-8CD5-B366216D0FEC}" srcOrd="0" destOrd="0" presId="urn:microsoft.com/office/officeart/2005/8/layout/hierarchy1"/>
    <dgm:cxn modelId="{4B865EF4-13BC-4255-95E6-F4063F5D5352}" type="presParOf" srcId="{4010CFB2-CCBD-43DE-820F-5791B2134CCF}" destId="{52FC4FDD-383F-4AC2-9684-27A5F01E871D}" srcOrd="0" destOrd="0" presId="urn:microsoft.com/office/officeart/2005/8/layout/hierarchy1"/>
    <dgm:cxn modelId="{0DCD8421-A702-42C1-84E6-25EC7CFBCE27}" type="presParOf" srcId="{52FC4FDD-383F-4AC2-9684-27A5F01E871D}" destId="{49BCF737-C79D-4209-A810-18C1B43BA6B4}" srcOrd="0" destOrd="0" presId="urn:microsoft.com/office/officeart/2005/8/layout/hierarchy1"/>
    <dgm:cxn modelId="{4222F6D7-3A00-4032-BCB9-32FB7E493823}" type="presParOf" srcId="{49BCF737-C79D-4209-A810-18C1B43BA6B4}" destId="{9A7EF65E-D1E8-4CC5-9CE2-FCDB9EA4F302}" srcOrd="0" destOrd="0" presId="urn:microsoft.com/office/officeart/2005/8/layout/hierarchy1"/>
    <dgm:cxn modelId="{2C8C0D2E-D6CB-4F6C-9E35-D3E3990A851B}" type="presParOf" srcId="{49BCF737-C79D-4209-A810-18C1B43BA6B4}" destId="{508F30C6-44A8-4BDD-BA5F-5356C80081C9}" srcOrd="1" destOrd="0" presId="urn:microsoft.com/office/officeart/2005/8/layout/hierarchy1"/>
    <dgm:cxn modelId="{719BAF5D-232A-455C-9874-410522E1828A}" type="presParOf" srcId="{52FC4FDD-383F-4AC2-9684-27A5F01E871D}" destId="{71CAB4B9-4A3B-4903-9439-C623E3353A6C}" srcOrd="1" destOrd="0" presId="urn:microsoft.com/office/officeart/2005/8/layout/hierarchy1"/>
    <dgm:cxn modelId="{6584E09B-1AEC-420F-B404-B09557E6F8E2}" type="presParOf" srcId="{71CAB4B9-4A3B-4903-9439-C623E3353A6C}" destId="{B3B94A7E-43C2-4A3C-B5C6-FECEDCFE7844}" srcOrd="0" destOrd="0" presId="urn:microsoft.com/office/officeart/2005/8/layout/hierarchy1"/>
    <dgm:cxn modelId="{65218925-5A0E-4534-8049-F0E3B2EFFD7A}" type="presParOf" srcId="{71CAB4B9-4A3B-4903-9439-C623E3353A6C}" destId="{688B6C34-9C25-4C1D-8133-06D4CBCB8F95}" srcOrd="1" destOrd="0" presId="urn:microsoft.com/office/officeart/2005/8/layout/hierarchy1"/>
    <dgm:cxn modelId="{05C4525E-E9EB-406E-B759-9FF77B15CA0A}" type="presParOf" srcId="{688B6C34-9C25-4C1D-8133-06D4CBCB8F95}" destId="{8259F172-3767-419C-B23E-6ED34F3C043B}" srcOrd="0" destOrd="0" presId="urn:microsoft.com/office/officeart/2005/8/layout/hierarchy1"/>
    <dgm:cxn modelId="{FB5A0186-66AA-44B4-9924-27E722112C98}" type="presParOf" srcId="{8259F172-3767-419C-B23E-6ED34F3C043B}" destId="{56499184-477B-49DC-9D4C-50562812AF4F}" srcOrd="0" destOrd="0" presId="urn:microsoft.com/office/officeart/2005/8/layout/hierarchy1"/>
    <dgm:cxn modelId="{87D48D4C-6BD9-46BD-8D48-0259689EC4CD}" type="presParOf" srcId="{8259F172-3767-419C-B23E-6ED34F3C043B}" destId="{F951A081-233E-4F5D-9B31-DDCCA1D671B7}" srcOrd="1" destOrd="0" presId="urn:microsoft.com/office/officeart/2005/8/layout/hierarchy1"/>
    <dgm:cxn modelId="{A093456D-7FDF-4F25-A468-E8789AC96B23}" type="presParOf" srcId="{688B6C34-9C25-4C1D-8133-06D4CBCB8F95}" destId="{530283CC-83AC-4008-A4EE-0496F70771A8}" srcOrd="1" destOrd="0" presId="urn:microsoft.com/office/officeart/2005/8/layout/hierarchy1"/>
    <dgm:cxn modelId="{4D9AEF7C-432B-44C3-9438-7E8FF7911B0B}" type="presParOf" srcId="{530283CC-83AC-4008-A4EE-0496F70771A8}" destId="{641F2668-C2DA-4BBB-8CD5-B366216D0FEC}" srcOrd="0" destOrd="0" presId="urn:microsoft.com/office/officeart/2005/8/layout/hierarchy1"/>
    <dgm:cxn modelId="{E15B0D89-8400-4673-8ACF-C1775FC86AF7}" type="presParOf" srcId="{530283CC-83AC-4008-A4EE-0496F70771A8}" destId="{20F9CB45-8C7E-418B-89B0-678722A6E2AE}" srcOrd="1" destOrd="0" presId="urn:microsoft.com/office/officeart/2005/8/layout/hierarchy1"/>
    <dgm:cxn modelId="{BBD84352-2844-41C8-94DB-167B88EBDBE2}" type="presParOf" srcId="{20F9CB45-8C7E-418B-89B0-678722A6E2AE}" destId="{69728E48-B6A8-4BCC-9937-2F443421BAC3}" srcOrd="0" destOrd="0" presId="urn:microsoft.com/office/officeart/2005/8/layout/hierarchy1"/>
    <dgm:cxn modelId="{9FEB1B84-0FFA-43CC-B08D-E04C2C2550E3}" type="presParOf" srcId="{69728E48-B6A8-4BCC-9937-2F443421BAC3}" destId="{1B39FED4-9ABA-46F9-96CE-DBAE471C2643}" srcOrd="0" destOrd="0" presId="urn:microsoft.com/office/officeart/2005/8/layout/hierarchy1"/>
    <dgm:cxn modelId="{287A62EE-EBB3-42BF-AB99-D7F63D33EFFA}" type="presParOf" srcId="{69728E48-B6A8-4BCC-9937-2F443421BAC3}" destId="{C1DBDE5C-532B-4E70-9EEF-8B89D6D6D337}" srcOrd="1" destOrd="0" presId="urn:microsoft.com/office/officeart/2005/8/layout/hierarchy1"/>
    <dgm:cxn modelId="{A0ACA8DB-0BCB-4B2E-9672-E774061D7B43}" type="presParOf" srcId="{20F9CB45-8C7E-418B-89B0-678722A6E2AE}" destId="{E41D97AD-C0EF-4112-B8DD-762195A2631B}" srcOrd="1" destOrd="0" presId="urn:microsoft.com/office/officeart/2005/8/layout/hierarchy1"/>
    <dgm:cxn modelId="{F0320824-6E48-4E24-86C3-4E620CEAF9A9}" type="presParOf" srcId="{530283CC-83AC-4008-A4EE-0496F70771A8}" destId="{905C52C8-14B3-4232-BF83-43D5DFE06C3A}" srcOrd="2" destOrd="0" presId="urn:microsoft.com/office/officeart/2005/8/layout/hierarchy1"/>
    <dgm:cxn modelId="{8FC081BD-C724-4905-916E-E0807DD5AF8A}" type="presParOf" srcId="{530283CC-83AC-4008-A4EE-0496F70771A8}" destId="{B8A41B20-F384-4DDF-BC3F-980C5B919F85}" srcOrd="3" destOrd="0" presId="urn:microsoft.com/office/officeart/2005/8/layout/hierarchy1"/>
    <dgm:cxn modelId="{829A5A86-3455-44D7-A7EF-E6CF0139F7B2}" type="presParOf" srcId="{B8A41B20-F384-4DDF-BC3F-980C5B919F85}" destId="{E5244BD5-E2F3-4F40-8410-5A6EB2EEA3B1}" srcOrd="0" destOrd="0" presId="urn:microsoft.com/office/officeart/2005/8/layout/hierarchy1"/>
    <dgm:cxn modelId="{727D3C8A-6FDD-420E-999B-D57B067A1BC7}" type="presParOf" srcId="{E5244BD5-E2F3-4F40-8410-5A6EB2EEA3B1}" destId="{A18A77AF-BC37-4226-9F8A-C27D0B43C4D0}" srcOrd="0" destOrd="0" presId="urn:microsoft.com/office/officeart/2005/8/layout/hierarchy1"/>
    <dgm:cxn modelId="{27ADFBE8-D6B8-448E-A5BA-963DE4BAD67F}" type="presParOf" srcId="{E5244BD5-E2F3-4F40-8410-5A6EB2EEA3B1}" destId="{5FAF91E6-2696-42F3-8C50-4A2AB5AE93B7}" srcOrd="1" destOrd="0" presId="urn:microsoft.com/office/officeart/2005/8/layout/hierarchy1"/>
    <dgm:cxn modelId="{C9323146-7A25-41B8-9AF5-289ACEF3DE11}" type="presParOf" srcId="{B8A41B20-F384-4DDF-BC3F-980C5B919F85}" destId="{F4AB1672-3252-4033-BF4D-6745CC0DA03F}" srcOrd="1" destOrd="0" presId="urn:microsoft.com/office/officeart/2005/8/layout/hierarchy1"/>
    <dgm:cxn modelId="{B0161E45-9E59-4669-AF8D-A4A7CB97711A}" type="presParOf" srcId="{71CAB4B9-4A3B-4903-9439-C623E3353A6C}" destId="{03E496C0-9461-47C5-89FD-D39C3F26B3FA}" srcOrd="2" destOrd="0" presId="urn:microsoft.com/office/officeart/2005/8/layout/hierarchy1"/>
    <dgm:cxn modelId="{B6A56D22-E2B8-4DA7-B21B-DE8BA03CA3CD}" type="presParOf" srcId="{71CAB4B9-4A3B-4903-9439-C623E3353A6C}" destId="{7C852F46-4F86-41C4-9FA3-163E71235FF4}" srcOrd="3" destOrd="0" presId="urn:microsoft.com/office/officeart/2005/8/layout/hierarchy1"/>
    <dgm:cxn modelId="{34081BB4-740E-4257-9E6F-DFF6E1F83450}" type="presParOf" srcId="{7C852F46-4F86-41C4-9FA3-163E71235FF4}" destId="{6535A803-9156-43F5-9942-C9FBDB37FCA8}" srcOrd="0" destOrd="0" presId="urn:microsoft.com/office/officeart/2005/8/layout/hierarchy1"/>
    <dgm:cxn modelId="{8183B91B-749B-41A3-B8DE-384F7DB55C20}" type="presParOf" srcId="{6535A803-9156-43F5-9942-C9FBDB37FCA8}" destId="{B77E43F8-D1A6-44FC-88C6-F4F55B01CBE1}" srcOrd="0" destOrd="0" presId="urn:microsoft.com/office/officeart/2005/8/layout/hierarchy1"/>
    <dgm:cxn modelId="{B14C980E-7C71-494E-992B-79F4FFB7EF42}" type="presParOf" srcId="{6535A803-9156-43F5-9942-C9FBDB37FCA8}" destId="{A7B579A4-2A05-4FF7-9C5D-DEC7AF331840}" srcOrd="1" destOrd="0" presId="urn:microsoft.com/office/officeart/2005/8/layout/hierarchy1"/>
    <dgm:cxn modelId="{7AE78D77-1AEC-497C-BA5C-E39822C32DC8}" type="presParOf" srcId="{7C852F46-4F86-41C4-9FA3-163E71235FF4}" destId="{AAF464B8-06C7-43A3-9E5D-8A3A83654905}" srcOrd="1" destOrd="0" presId="urn:microsoft.com/office/officeart/2005/8/layout/hierarchy1"/>
    <dgm:cxn modelId="{B3C0094E-826E-47AE-844C-0FF3B7C2EDB9}" type="presParOf" srcId="{AAF464B8-06C7-43A3-9E5D-8A3A83654905}" destId="{97CC8798-0520-427F-9028-BE31AB12D612}" srcOrd="0" destOrd="0" presId="urn:microsoft.com/office/officeart/2005/8/layout/hierarchy1"/>
    <dgm:cxn modelId="{86BF9DD5-1B86-49C0-902D-EE3B8C53AFCC}" type="presParOf" srcId="{AAF464B8-06C7-43A3-9E5D-8A3A83654905}" destId="{65970E2B-A066-4573-BB05-0EEA716A27A5}" srcOrd="1" destOrd="0" presId="urn:microsoft.com/office/officeart/2005/8/layout/hierarchy1"/>
    <dgm:cxn modelId="{8E47B2FD-762B-41D4-8408-72A09A704B7E}" type="presParOf" srcId="{65970E2B-A066-4573-BB05-0EEA716A27A5}" destId="{34E32AA2-DAB6-4F55-BBEA-0F0FE54ACC28}" srcOrd="0" destOrd="0" presId="urn:microsoft.com/office/officeart/2005/8/layout/hierarchy1"/>
    <dgm:cxn modelId="{44E3F0FD-08A4-4665-A38A-6430C42AD914}" type="presParOf" srcId="{34E32AA2-DAB6-4F55-BBEA-0F0FE54ACC28}" destId="{71600F6A-3B43-48EE-A724-BE86D7C9BEA4}" srcOrd="0" destOrd="0" presId="urn:microsoft.com/office/officeart/2005/8/layout/hierarchy1"/>
    <dgm:cxn modelId="{7646891C-85CB-4DA2-BF76-38CB3D06BCAA}" type="presParOf" srcId="{34E32AA2-DAB6-4F55-BBEA-0F0FE54ACC28}" destId="{48AEF42F-0A6C-493B-BECE-1D312C08C4C5}" srcOrd="1" destOrd="0" presId="urn:microsoft.com/office/officeart/2005/8/layout/hierarchy1"/>
    <dgm:cxn modelId="{D72CA04D-7CDC-4741-AD27-E5D141E8CB2D}" type="presParOf" srcId="{65970E2B-A066-4573-BB05-0EEA716A27A5}" destId="{650F2AE4-56F7-4BA2-B5FA-4FBFE8E35BBC}" srcOrd="1" destOrd="0" presId="urn:microsoft.com/office/officeart/2005/8/layout/hierarchy1"/>
    <dgm:cxn modelId="{FC04F7D2-58B6-4E9E-BF3F-B63F7A04808F}" type="presParOf" srcId="{AAF464B8-06C7-43A3-9E5D-8A3A83654905}" destId="{F9944163-70CB-4FA8-ABEB-10F0D8DC6BA6}" srcOrd="2" destOrd="0" presId="urn:microsoft.com/office/officeart/2005/8/layout/hierarchy1"/>
    <dgm:cxn modelId="{C109D60C-6D41-42EE-85F2-7AAB542FE949}" type="presParOf" srcId="{AAF464B8-06C7-43A3-9E5D-8A3A83654905}" destId="{DC4DB4F7-8E32-4A8F-83B0-A879932DEBB8}" srcOrd="3" destOrd="0" presId="urn:microsoft.com/office/officeart/2005/8/layout/hierarchy1"/>
    <dgm:cxn modelId="{8B1463B9-0A97-4399-AF55-E076633FDBBA}" type="presParOf" srcId="{DC4DB4F7-8E32-4A8F-83B0-A879932DEBB8}" destId="{40D51B68-0554-4748-B244-F45EA27EEB20}" srcOrd="0" destOrd="0" presId="urn:microsoft.com/office/officeart/2005/8/layout/hierarchy1"/>
    <dgm:cxn modelId="{60386011-2861-4EE2-878E-AAE45E6930C9}" type="presParOf" srcId="{40D51B68-0554-4748-B244-F45EA27EEB20}" destId="{9564F7E7-96E2-4AA1-9F3D-B92C33B58EDF}" srcOrd="0" destOrd="0" presId="urn:microsoft.com/office/officeart/2005/8/layout/hierarchy1"/>
    <dgm:cxn modelId="{6DF34F00-F9C7-4EC0-87CB-AF50697E7EDA}" type="presParOf" srcId="{40D51B68-0554-4748-B244-F45EA27EEB20}" destId="{65335419-AA03-4F23-AE74-A1959E79B8AF}" srcOrd="1" destOrd="0" presId="urn:microsoft.com/office/officeart/2005/8/layout/hierarchy1"/>
    <dgm:cxn modelId="{859DBC92-EA42-493C-A790-42753D71AF61}" type="presParOf" srcId="{DC4DB4F7-8E32-4A8F-83B0-A879932DEBB8}" destId="{016A9171-1619-4E4F-9530-81398321DF03}" srcOrd="1" destOrd="0" presId="urn:microsoft.com/office/officeart/2005/8/layout/hierarchy1"/>
    <dgm:cxn modelId="{BB51BAAA-E08E-475E-9521-E33B762BDC5B}" type="presParOf" srcId="{016A9171-1619-4E4F-9530-81398321DF03}" destId="{4558F0C6-4806-4CA7-81CA-D0EDA78EDFD0}" srcOrd="0" destOrd="0" presId="urn:microsoft.com/office/officeart/2005/8/layout/hierarchy1"/>
    <dgm:cxn modelId="{50C57ADD-F743-4972-BA5D-DEF5CC9C905F}" type="presParOf" srcId="{016A9171-1619-4E4F-9530-81398321DF03}" destId="{FE66CDEE-5769-4CFE-B49A-F41140D78B6C}" srcOrd="1" destOrd="0" presId="urn:microsoft.com/office/officeart/2005/8/layout/hierarchy1"/>
    <dgm:cxn modelId="{BAE94995-C887-492D-B209-C253E8544E95}" type="presParOf" srcId="{FE66CDEE-5769-4CFE-B49A-F41140D78B6C}" destId="{2774E3F5-672F-4F2D-A326-8231EE159041}" srcOrd="0" destOrd="0" presId="urn:microsoft.com/office/officeart/2005/8/layout/hierarchy1"/>
    <dgm:cxn modelId="{90D7EEF5-6326-46EB-9916-FCECB42C3F16}" type="presParOf" srcId="{2774E3F5-672F-4F2D-A326-8231EE159041}" destId="{3C7638F0-62A6-437C-9FD3-7DE7AB0FC465}" srcOrd="0" destOrd="0" presId="urn:microsoft.com/office/officeart/2005/8/layout/hierarchy1"/>
    <dgm:cxn modelId="{5D736756-4365-4435-A58F-43D5B921923A}" type="presParOf" srcId="{2774E3F5-672F-4F2D-A326-8231EE159041}" destId="{9AC1996B-CE57-4E91-AF93-BCE9F596661A}" srcOrd="1" destOrd="0" presId="urn:microsoft.com/office/officeart/2005/8/layout/hierarchy1"/>
    <dgm:cxn modelId="{13541AF1-0FA1-449D-BF71-C38C738E75EA}" type="presParOf" srcId="{FE66CDEE-5769-4CFE-B49A-F41140D78B6C}" destId="{E041C607-49EA-40C7-AA91-D523B1888364}" srcOrd="1" destOrd="0" presId="urn:microsoft.com/office/officeart/2005/8/layout/hierarchy1"/>
    <dgm:cxn modelId="{763DD730-DAD7-4A45-A0C1-802B58C84283}" type="presParOf" srcId="{016A9171-1619-4E4F-9530-81398321DF03}" destId="{20FEC0E4-A53B-4225-BA85-CEA25C7C32A1}" srcOrd="2" destOrd="0" presId="urn:microsoft.com/office/officeart/2005/8/layout/hierarchy1"/>
    <dgm:cxn modelId="{7B1FE35C-BDB7-4C25-B11D-381B18FFC163}" type="presParOf" srcId="{016A9171-1619-4E4F-9530-81398321DF03}" destId="{A8E0D9C7-B95E-420D-B795-F463791B8908}" srcOrd="3" destOrd="0" presId="urn:microsoft.com/office/officeart/2005/8/layout/hierarchy1"/>
    <dgm:cxn modelId="{5E855827-D55D-4558-BB71-7D0CD347A488}" type="presParOf" srcId="{A8E0D9C7-B95E-420D-B795-F463791B8908}" destId="{739E462E-0BC7-402C-856D-A73956E0D5BB}" srcOrd="0" destOrd="0" presId="urn:microsoft.com/office/officeart/2005/8/layout/hierarchy1"/>
    <dgm:cxn modelId="{A1B2D600-6E56-4D00-88DE-E9E35693246B}" type="presParOf" srcId="{739E462E-0BC7-402C-856D-A73956E0D5BB}" destId="{9B286D64-FA58-44FD-B506-359265CC9F9B}" srcOrd="0" destOrd="0" presId="urn:microsoft.com/office/officeart/2005/8/layout/hierarchy1"/>
    <dgm:cxn modelId="{9E1810D3-7BED-4EBC-BE29-F4990DD4FCEB}" type="presParOf" srcId="{739E462E-0BC7-402C-856D-A73956E0D5BB}" destId="{EA466EC8-9D13-45F6-9241-051D7A6DEFDB}" srcOrd="1" destOrd="0" presId="urn:microsoft.com/office/officeart/2005/8/layout/hierarchy1"/>
    <dgm:cxn modelId="{1269EC3D-3E63-4E4A-BB9B-904810260CB9}" type="presParOf" srcId="{A8E0D9C7-B95E-420D-B795-F463791B8908}" destId="{C9DA98D0-389C-4B64-814D-EE5AB241321C}" srcOrd="1" destOrd="0" presId="urn:microsoft.com/office/officeart/2005/8/layout/hierarchy1"/>
    <dgm:cxn modelId="{F2605ECB-A1A3-45F3-80A1-DF21BE595673}" type="presParOf" srcId="{016A9171-1619-4E4F-9530-81398321DF03}" destId="{9B3444F2-D9C2-4E9E-9533-E04A13165457}" srcOrd="4" destOrd="0" presId="urn:microsoft.com/office/officeart/2005/8/layout/hierarchy1"/>
    <dgm:cxn modelId="{2049FFAF-EE39-4A9F-A2A1-EA877B1D76FD}" type="presParOf" srcId="{016A9171-1619-4E4F-9530-81398321DF03}" destId="{024864B5-7DA7-44C1-B673-F9278FB3A912}" srcOrd="5" destOrd="0" presId="urn:microsoft.com/office/officeart/2005/8/layout/hierarchy1"/>
    <dgm:cxn modelId="{443B1628-0C05-4D9C-AECF-CC2C3BDE89CB}" type="presParOf" srcId="{024864B5-7DA7-44C1-B673-F9278FB3A912}" destId="{6148BDC2-A979-4F0C-9375-BECECE5C9454}" srcOrd="0" destOrd="0" presId="urn:microsoft.com/office/officeart/2005/8/layout/hierarchy1"/>
    <dgm:cxn modelId="{E9298976-5101-47B9-A062-6E3A0B1A6036}" type="presParOf" srcId="{6148BDC2-A979-4F0C-9375-BECECE5C9454}" destId="{47D22102-73FE-4D34-B874-94DE9ADA1585}" srcOrd="0" destOrd="0" presId="urn:microsoft.com/office/officeart/2005/8/layout/hierarchy1"/>
    <dgm:cxn modelId="{46236600-5502-48AB-BC1A-752C41EE1647}" type="presParOf" srcId="{6148BDC2-A979-4F0C-9375-BECECE5C9454}" destId="{0B7EB8CE-DA50-4305-82C8-4AD0C3097E89}" srcOrd="1" destOrd="0" presId="urn:microsoft.com/office/officeart/2005/8/layout/hierarchy1"/>
    <dgm:cxn modelId="{AF66B103-4223-47F1-AB46-2FC889FF304F}" type="presParOf" srcId="{024864B5-7DA7-44C1-B673-F9278FB3A912}" destId="{F20F8274-DCA8-465D-A499-0F899282780A}" srcOrd="1" destOrd="0" presId="urn:microsoft.com/office/officeart/2005/8/layout/hierarchy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444F2-D9C2-4E9E-9533-E04A13165457}">
      <dsp:nvSpPr>
        <dsp:cNvPr id="0" name=""/>
        <dsp:cNvSpPr/>
      </dsp:nvSpPr>
      <dsp:spPr>
        <a:xfrm>
          <a:off x="4836976" y="2871458"/>
          <a:ext cx="1410046" cy="335526"/>
        </a:xfrm>
        <a:custGeom>
          <a:avLst/>
          <a:gdLst/>
          <a:ahLst/>
          <a:cxnLst/>
          <a:rect l="0" t="0" r="0" b="0"/>
          <a:pathLst>
            <a:path>
              <a:moveTo>
                <a:pt x="0" y="0"/>
              </a:moveTo>
              <a:lnTo>
                <a:pt x="0" y="228651"/>
              </a:lnTo>
              <a:lnTo>
                <a:pt x="1410046" y="228651"/>
              </a:lnTo>
              <a:lnTo>
                <a:pt x="1410046" y="335526"/>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0FEC0E4-A53B-4225-BA85-CEA25C7C32A1}">
      <dsp:nvSpPr>
        <dsp:cNvPr id="0" name=""/>
        <dsp:cNvSpPr/>
      </dsp:nvSpPr>
      <dsp:spPr>
        <a:xfrm>
          <a:off x="4791256" y="2871458"/>
          <a:ext cx="91440" cy="335526"/>
        </a:xfrm>
        <a:custGeom>
          <a:avLst/>
          <a:gdLst/>
          <a:ahLst/>
          <a:cxnLst/>
          <a:rect l="0" t="0" r="0" b="0"/>
          <a:pathLst>
            <a:path>
              <a:moveTo>
                <a:pt x="45720" y="0"/>
              </a:moveTo>
              <a:lnTo>
                <a:pt x="45720" y="335526"/>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558F0C6-4806-4CA7-81CA-D0EDA78EDFD0}">
      <dsp:nvSpPr>
        <dsp:cNvPr id="0" name=""/>
        <dsp:cNvSpPr/>
      </dsp:nvSpPr>
      <dsp:spPr>
        <a:xfrm>
          <a:off x="3426930" y="2871458"/>
          <a:ext cx="1410046" cy="335526"/>
        </a:xfrm>
        <a:custGeom>
          <a:avLst/>
          <a:gdLst/>
          <a:ahLst/>
          <a:cxnLst/>
          <a:rect l="0" t="0" r="0" b="0"/>
          <a:pathLst>
            <a:path>
              <a:moveTo>
                <a:pt x="1410046" y="0"/>
              </a:moveTo>
              <a:lnTo>
                <a:pt x="1410046" y="228651"/>
              </a:lnTo>
              <a:lnTo>
                <a:pt x="0" y="228651"/>
              </a:lnTo>
              <a:lnTo>
                <a:pt x="0" y="335526"/>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9944163-70CB-4FA8-ABEB-10F0D8DC6BA6}">
      <dsp:nvSpPr>
        <dsp:cNvPr id="0" name=""/>
        <dsp:cNvSpPr/>
      </dsp:nvSpPr>
      <dsp:spPr>
        <a:xfrm>
          <a:off x="4131953" y="1803348"/>
          <a:ext cx="705023" cy="335526"/>
        </a:xfrm>
        <a:custGeom>
          <a:avLst/>
          <a:gdLst/>
          <a:ahLst/>
          <a:cxnLst/>
          <a:rect l="0" t="0" r="0" b="0"/>
          <a:pathLst>
            <a:path>
              <a:moveTo>
                <a:pt x="0" y="0"/>
              </a:moveTo>
              <a:lnTo>
                <a:pt x="0" y="228651"/>
              </a:lnTo>
              <a:lnTo>
                <a:pt x="705023" y="228651"/>
              </a:lnTo>
              <a:lnTo>
                <a:pt x="705023" y="335526"/>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7CC8798-0520-427F-9028-BE31AB12D612}">
      <dsp:nvSpPr>
        <dsp:cNvPr id="0" name=""/>
        <dsp:cNvSpPr/>
      </dsp:nvSpPr>
      <dsp:spPr>
        <a:xfrm>
          <a:off x="3426930" y="1803348"/>
          <a:ext cx="705023" cy="335526"/>
        </a:xfrm>
        <a:custGeom>
          <a:avLst/>
          <a:gdLst/>
          <a:ahLst/>
          <a:cxnLst/>
          <a:rect l="0" t="0" r="0" b="0"/>
          <a:pathLst>
            <a:path>
              <a:moveTo>
                <a:pt x="705023" y="0"/>
              </a:moveTo>
              <a:lnTo>
                <a:pt x="705023" y="228651"/>
              </a:lnTo>
              <a:lnTo>
                <a:pt x="0" y="228651"/>
              </a:lnTo>
              <a:lnTo>
                <a:pt x="0" y="335526"/>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3E496C0-9461-47C5-89FD-D39C3F26B3FA}">
      <dsp:nvSpPr>
        <dsp:cNvPr id="0" name=""/>
        <dsp:cNvSpPr/>
      </dsp:nvSpPr>
      <dsp:spPr>
        <a:xfrm>
          <a:off x="2721907" y="735238"/>
          <a:ext cx="1410046" cy="335526"/>
        </a:xfrm>
        <a:custGeom>
          <a:avLst/>
          <a:gdLst/>
          <a:ahLst/>
          <a:cxnLst/>
          <a:rect l="0" t="0" r="0" b="0"/>
          <a:pathLst>
            <a:path>
              <a:moveTo>
                <a:pt x="0" y="0"/>
              </a:moveTo>
              <a:lnTo>
                <a:pt x="0" y="228651"/>
              </a:lnTo>
              <a:lnTo>
                <a:pt x="1410046" y="228651"/>
              </a:lnTo>
              <a:lnTo>
                <a:pt x="1410046" y="335526"/>
              </a:lnTo>
            </a:path>
          </a:pathLst>
        </a:custGeom>
        <a:noFill/>
        <a:ln w="25400"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05C52C8-14B3-4232-BF83-43D5DFE06C3A}">
      <dsp:nvSpPr>
        <dsp:cNvPr id="0" name=""/>
        <dsp:cNvSpPr/>
      </dsp:nvSpPr>
      <dsp:spPr>
        <a:xfrm>
          <a:off x="1311861" y="1803348"/>
          <a:ext cx="705023" cy="335526"/>
        </a:xfrm>
        <a:custGeom>
          <a:avLst/>
          <a:gdLst/>
          <a:ahLst/>
          <a:cxnLst/>
          <a:rect l="0" t="0" r="0" b="0"/>
          <a:pathLst>
            <a:path>
              <a:moveTo>
                <a:pt x="0" y="0"/>
              </a:moveTo>
              <a:lnTo>
                <a:pt x="0" y="228651"/>
              </a:lnTo>
              <a:lnTo>
                <a:pt x="705023" y="228651"/>
              </a:lnTo>
              <a:lnTo>
                <a:pt x="705023" y="335526"/>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41F2668-C2DA-4BBB-8CD5-B366216D0FEC}">
      <dsp:nvSpPr>
        <dsp:cNvPr id="0" name=""/>
        <dsp:cNvSpPr/>
      </dsp:nvSpPr>
      <dsp:spPr>
        <a:xfrm>
          <a:off x="606838" y="1803348"/>
          <a:ext cx="705023" cy="335526"/>
        </a:xfrm>
        <a:custGeom>
          <a:avLst/>
          <a:gdLst/>
          <a:ahLst/>
          <a:cxnLst/>
          <a:rect l="0" t="0" r="0" b="0"/>
          <a:pathLst>
            <a:path>
              <a:moveTo>
                <a:pt x="705023" y="0"/>
              </a:moveTo>
              <a:lnTo>
                <a:pt x="705023" y="228651"/>
              </a:lnTo>
              <a:lnTo>
                <a:pt x="0" y="228651"/>
              </a:lnTo>
              <a:lnTo>
                <a:pt x="0" y="335526"/>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3B94A7E-43C2-4A3C-B5C6-FECEDCFE7844}">
      <dsp:nvSpPr>
        <dsp:cNvPr id="0" name=""/>
        <dsp:cNvSpPr/>
      </dsp:nvSpPr>
      <dsp:spPr>
        <a:xfrm>
          <a:off x="1311861" y="735238"/>
          <a:ext cx="1410046" cy="335526"/>
        </a:xfrm>
        <a:custGeom>
          <a:avLst/>
          <a:gdLst/>
          <a:ahLst/>
          <a:cxnLst/>
          <a:rect l="0" t="0" r="0" b="0"/>
          <a:pathLst>
            <a:path>
              <a:moveTo>
                <a:pt x="1410046" y="0"/>
              </a:moveTo>
              <a:lnTo>
                <a:pt x="1410046" y="228651"/>
              </a:lnTo>
              <a:lnTo>
                <a:pt x="0" y="228651"/>
              </a:lnTo>
              <a:lnTo>
                <a:pt x="0" y="335526"/>
              </a:lnTo>
            </a:path>
          </a:pathLst>
        </a:custGeom>
        <a:noFill/>
        <a:ln w="25400"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A7EF65E-D1E8-4CC5-9CE2-FCDB9EA4F302}">
      <dsp:nvSpPr>
        <dsp:cNvPr id="0" name=""/>
        <dsp:cNvSpPr/>
      </dsp:nvSpPr>
      <dsp:spPr>
        <a:xfrm>
          <a:off x="2145070" y="2655"/>
          <a:ext cx="1153674" cy="732583"/>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08F30C6-44A8-4BDD-BA5F-5356C80081C9}">
      <dsp:nvSpPr>
        <dsp:cNvPr id="0" name=""/>
        <dsp:cNvSpPr/>
      </dsp:nvSpPr>
      <dsp:spPr>
        <a:xfrm>
          <a:off x="2273256" y="124431"/>
          <a:ext cx="1153674" cy="732583"/>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effectLst>
                <a:outerShdw blurRad="38100" dist="38100" dir="2700000" algn="tl">
                  <a:srgbClr val="000000">
                    <a:alpha val="43137"/>
                  </a:srgbClr>
                </a:outerShdw>
              </a:effectLst>
            </a:rPr>
            <a:t>Eye injury </a:t>
          </a:r>
        </a:p>
      </dsp:txBody>
      <dsp:txXfrm>
        <a:off x="2294713" y="145888"/>
        <a:ext cx="1110760" cy="689669"/>
      </dsp:txXfrm>
    </dsp:sp>
    <dsp:sp modelId="{56499184-477B-49DC-9D4C-50562812AF4F}">
      <dsp:nvSpPr>
        <dsp:cNvPr id="0" name=""/>
        <dsp:cNvSpPr/>
      </dsp:nvSpPr>
      <dsp:spPr>
        <a:xfrm>
          <a:off x="735024" y="1070765"/>
          <a:ext cx="1153674" cy="732583"/>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951A081-233E-4F5D-9B31-DDCCA1D671B7}">
      <dsp:nvSpPr>
        <dsp:cNvPr id="0" name=""/>
        <dsp:cNvSpPr/>
      </dsp:nvSpPr>
      <dsp:spPr>
        <a:xfrm>
          <a:off x="863210" y="1192541"/>
          <a:ext cx="1153674" cy="732583"/>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Closed globe </a:t>
          </a:r>
        </a:p>
      </dsp:txBody>
      <dsp:txXfrm>
        <a:off x="884667" y="1213998"/>
        <a:ext cx="1110760" cy="689669"/>
      </dsp:txXfrm>
    </dsp:sp>
    <dsp:sp modelId="{1B39FED4-9ABA-46F9-96CE-DBAE471C2643}">
      <dsp:nvSpPr>
        <dsp:cNvPr id="0" name=""/>
        <dsp:cNvSpPr/>
      </dsp:nvSpPr>
      <dsp:spPr>
        <a:xfrm>
          <a:off x="30000" y="2138875"/>
          <a:ext cx="1153674" cy="732583"/>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1DBDE5C-532B-4E70-9EEF-8B89D6D6D337}">
      <dsp:nvSpPr>
        <dsp:cNvPr id="0" name=""/>
        <dsp:cNvSpPr/>
      </dsp:nvSpPr>
      <dsp:spPr>
        <a:xfrm>
          <a:off x="158187" y="2260651"/>
          <a:ext cx="1153674" cy="732583"/>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Contusion </a:t>
          </a:r>
        </a:p>
      </dsp:txBody>
      <dsp:txXfrm>
        <a:off x="179644" y="2282108"/>
        <a:ext cx="1110760" cy="689669"/>
      </dsp:txXfrm>
    </dsp:sp>
    <dsp:sp modelId="{A18A77AF-BC37-4226-9F8A-C27D0B43C4D0}">
      <dsp:nvSpPr>
        <dsp:cNvPr id="0" name=""/>
        <dsp:cNvSpPr/>
      </dsp:nvSpPr>
      <dsp:spPr>
        <a:xfrm>
          <a:off x="1440047" y="2138875"/>
          <a:ext cx="1153674" cy="732583"/>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FAF91E6-2696-42F3-8C50-4A2AB5AE93B7}">
      <dsp:nvSpPr>
        <dsp:cNvPr id="0" name=""/>
        <dsp:cNvSpPr/>
      </dsp:nvSpPr>
      <dsp:spPr>
        <a:xfrm>
          <a:off x="1568233" y="2260651"/>
          <a:ext cx="1153674" cy="732583"/>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Lamellar laceration</a:t>
          </a:r>
        </a:p>
      </dsp:txBody>
      <dsp:txXfrm>
        <a:off x="1589690" y="2282108"/>
        <a:ext cx="1110760" cy="689669"/>
      </dsp:txXfrm>
    </dsp:sp>
    <dsp:sp modelId="{B77E43F8-D1A6-44FC-88C6-F4F55B01CBE1}">
      <dsp:nvSpPr>
        <dsp:cNvPr id="0" name=""/>
        <dsp:cNvSpPr/>
      </dsp:nvSpPr>
      <dsp:spPr>
        <a:xfrm>
          <a:off x="3555116" y="1070765"/>
          <a:ext cx="1153674" cy="732583"/>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7B579A4-2A05-4FF7-9C5D-DEC7AF331840}">
      <dsp:nvSpPr>
        <dsp:cNvPr id="0" name=""/>
        <dsp:cNvSpPr/>
      </dsp:nvSpPr>
      <dsp:spPr>
        <a:xfrm>
          <a:off x="3683302" y="1192541"/>
          <a:ext cx="1153674" cy="732583"/>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Open globe </a:t>
          </a:r>
        </a:p>
      </dsp:txBody>
      <dsp:txXfrm>
        <a:off x="3704759" y="1213998"/>
        <a:ext cx="1110760" cy="689669"/>
      </dsp:txXfrm>
    </dsp:sp>
    <dsp:sp modelId="{71600F6A-3B43-48EE-A724-BE86D7C9BEA4}">
      <dsp:nvSpPr>
        <dsp:cNvPr id="0" name=""/>
        <dsp:cNvSpPr/>
      </dsp:nvSpPr>
      <dsp:spPr>
        <a:xfrm>
          <a:off x="2850093" y="2138875"/>
          <a:ext cx="1153674" cy="732583"/>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8AEF42F-0A6C-493B-BECE-1D312C08C4C5}">
      <dsp:nvSpPr>
        <dsp:cNvPr id="0" name=""/>
        <dsp:cNvSpPr/>
      </dsp:nvSpPr>
      <dsp:spPr>
        <a:xfrm>
          <a:off x="2978279" y="2260651"/>
          <a:ext cx="1153674" cy="732583"/>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Rupture blunt trauma </a:t>
          </a:r>
        </a:p>
      </dsp:txBody>
      <dsp:txXfrm>
        <a:off x="2999736" y="2282108"/>
        <a:ext cx="1110760" cy="689669"/>
      </dsp:txXfrm>
    </dsp:sp>
    <dsp:sp modelId="{9564F7E7-96E2-4AA1-9F3D-B92C33B58EDF}">
      <dsp:nvSpPr>
        <dsp:cNvPr id="0" name=""/>
        <dsp:cNvSpPr/>
      </dsp:nvSpPr>
      <dsp:spPr>
        <a:xfrm>
          <a:off x="4260139" y="2138875"/>
          <a:ext cx="1153674" cy="732583"/>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335419-AA03-4F23-AE74-A1959E79B8AF}">
      <dsp:nvSpPr>
        <dsp:cNvPr id="0" name=""/>
        <dsp:cNvSpPr/>
      </dsp:nvSpPr>
      <dsp:spPr>
        <a:xfrm>
          <a:off x="4388325" y="2260651"/>
          <a:ext cx="1153674" cy="732583"/>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Laceration </a:t>
          </a:r>
        </a:p>
      </dsp:txBody>
      <dsp:txXfrm>
        <a:off x="4409782" y="2282108"/>
        <a:ext cx="1110760" cy="689669"/>
      </dsp:txXfrm>
    </dsp:sp>
    <dsp:sp modelId="{3C7638F0-62A6-437C-9FD3-7DE7AB0FC465}">
      <dsp:nvSpPr>
        <dsp:cNvPr id="0" name=""/>
        <dsp:cNvSpPr/>
      </dsp:nvSpPr>
      <dsp:spPr>
        <a:xfrm>
          <a:off x="2850093" y="3206985"/>
          <a:ext cx="1153674" cy="732583"/>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AC1996B-CE57-4E91-AF93-BCE9F596661A}">
      <dsp:nvSpPr>
        <dsp:cNvPr id="0" name=""/>
        <dsp:cNvSpPr/>
      </dsp:nvSpPr>
      <dsp:spPr>
        <a:xfrm>
          <a:off x="2978279" y="3328761"/>
          <a:ext cx="1153674" cy="732583"/>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Penetrating injury</a:t>
          </a:r>
        </a:p>
      </dsp:txBody>
      <dsp:txXfrm>
        <a:off x="2999736" y="3350218"/>
        <a:ext cx="1110760" cy="689669"/>
      </dsp:txXfrm>
    </dsp:sp>
    <dsp:sp modelId="{9B286D64-FA58-44FD-B506-359265CC9F9B}">
      <dsp:nvSpPr>
        <dsp:cNvPr id="0" name=""/>
        <dsp:cNvSpPr/>
      </dsp:nvSpPr>
      <dsp:spPr>
        <a:xfrm>
          <a:off x="4260139" y="3206985"/>
          <a:ext cx="1153674" cy="732583"/>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A466EC8-9D13-45F6-9241-051D7A6DEFDB}">
      <dsp:nvSpPr>
        <dsp:cNvPr id="0" name=""/>
        <dsp:cNvSpPr/>
      </dsp:nvSpPr>
      <dsp:spPr>
        <a:xfrm>
          <a:off x="4388325" y="3328761"/>
          <a:ext cx="1153674" cy="732583"/>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Intraocular FB </a:t>
          </a:r>
        </a:p>
      </dsp:txBody>
      <dsp:txXfrm>
        <a:off x="4409782" y="3350218"/>
        <a:ext cx="1110760" cy="689669"/>
      </dsp:txXfrm>
    </dsp:sp>
    <dsp:sp modelId="{47D22102-73FE-4D34-B874-94DE9ADA1585}">
      <dsp:nvSpPr>
        <dsp:cNvPr id="0" name=""/>
        <dsp:cNvSpPr/>
      </dsp:nvSpPr>
      <dsp:spPr>
        <a:xfrm>
          <a:off x="5670185" y="3206985"/>
          <a:ext cx="1153674" cy="732583"/>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B7EB8CE-DA50-4305-82C8-4AD0C3097E89}">
      <dsp:nvSpPr>
        <dsp:cNvPr id="0" name=""/>
        <dsp:cNvSpPr/>
      </dsp:nvSpPr>
      <dsp:spPr>
        <a:xfrm>
          <a:off x="5798371" y="3328761"/>
          <a:ext cx="1153674" cy="732583"/>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Perforating injury</a:t>
          </a:r>
        </a:p>
      </dsp:txBody>
      <dsp:txXfrm>
        <a:off x="5819828" y="3350218"/>
        <a:ext cx="1110760" cy="6896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46"/>
        <p:cNvGrpSpPr/>
        <p:nvPr/>
      </p:nvGrpSpPr>
      <p:grpSpPr>
        <a:xfrm>
          <a:off x="0" y="0"/>
          <a:ext cx="0" cy="0"/>
          <a:chOff x="0" y="0"/>
          <a:chExt cx="0" cy="0"/>
        </a:xfrm>
      </p:grpSpPr>
      <p:sp>
        <p:nvSpPr>
          <p:cNvPr id="847" name="Google Shape;84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47"/>
        <p:cNvGrpSpPr/>
        <p:nvPr/>
      </p:nvGrpSpPr>
      <p:grpSpPr>
        <a:xfrm>
          <a:off x="0" y="0"/>
          <a:ext cx="0" cy="0"/>
          <a:chOff x="0" y="0"/>
          <a:chExt cx="0" cy="0"/>
        </a:xfrm>
      </p:grpSpPr>
      <p:sp>
        <p:nvSpPr>
          <p:cNvPr id="1748" name="Google Shape;1748;g77a382e666_5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9" name="Google Shape;1749;g77a382e666_5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80" name="Shape 1280"/>
        <p:cNvGrpSpPr/>
        <p:nvPr/>
      </p:nvGrpSpPr>
      <p:grpSpPr>
        <a:xfrm>
          <a:off x="0" y="0"/>
          <a:ext cx="0" cy="0"/>
          <a:chOff x="0" y="0"/>
          <a:chExt cx="0" cy="0"/>
        </a:xfrm>
      </p:grpSpPr>
      <p:sp>
        <p:nvSpPr>
          <p:cNvPr id="1281" name="Google Shape;1281;g77ad207148_0_2218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2" name="Google Shape;1282;g77ad207148_0_2218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70" name="Shape 1670"/>
        <p:cNvGrpSpPr/>
        <p:nvPr/>
      </p:nvGrpSpPr>
      <p:grpSpPr>
        <a:xfrm>
          <a:off x="0" y="0"/>
          <a:ext cx="0" cy="0"/>
          <a:chOff x="0" y="0"/>
          <a:chExt cx="0" cy="0"/>
        </a:xfrm>
      </p:grpSpPr>
      <p:sp>
        <p:nvSpPr>
          <p:cNvPr id="1671" name="Google Shape;1671;g77ad207148_0_2220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2" name="Google Shape;1672;g77ad207148_0_2220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80" name="Shape 1280"/>
        <p:cNvGrpSpPr/>
        <p:nvPr/>
      </p:nvGrpSpPr>
      <p:grpSpPr>
        <a:xfrm>
          <a:off x="0" y="0"/>
          <a:ext cx="0" cy="0"/>
          <a:chOff x="0" y="0"/>
          <a:chExt cx="0" cy="0"/>
        </a:xfrm>
      </p:grpSpPr>
      <p:sp>
        <p:nvSpPr>
          <p:cNvPr id="1281" name="Google Shape;1281;g77ad207148_0_2218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2" name="Google Shape;1282;g77ad207148_0_2218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1"/>
          </p:nvPr>
        </p:nvSpPr>
        <p:spPr/>
        <p:txBody>
          <a:bodyPr/>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29" name="Shape 1429"/>
        <p:cNvGrpSpPr/>
        <p:nvPr/>
      </p:nvGrpSpPr>
      <p:grpSpPr>
        <a:xfrm>
          <a:off x="0" y="0"/>
          <a:ext cx="0" cy="0"/>
          <a:chOff x="0" y="0"/>
          <a:chExt cx="0" cy="0"/>
        </a:xfrm>
      </p:grpSpPr>
      <p:sp>
        <p:nvSpPr>
          <p:cNvPr id="1430" name="Google Shape;1430;g77ad207148_0_2219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1" name="Google Shape;1431;g77ad207148_0_2219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03" name="Shape 1903"/>
        <p:cNvGrpSpPr/>
        <p:nvPr/>
      </p:nvGrpSpPr>
      <p:grpSpPr>
        <a:xfrm>
          <a:off x="0" y="0"/>
          <a:ext cx="0" cy="0"/>
          <a:chOff x="0" y="0"/>
          <a:chExt cx="0" cy="0"/>
        </a:xfrm>
      </p:grpSpPr>
      <p:sp>
        <p:nvSpPr>
          <p:cNvPr id="1904" name="Google Shape;1904;g84f0d948b6_0_716: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5" name="Google Shape;1905;g84f0d948b6_0_71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23"/>
        <p:cNvGrpSpPr/>
        <p:nvPr/>
      </p:nvGrpSpPr>
      <p:grpSpPr>
        <a:xfrm>
          <a:off x="0" y="0"/>
          <a:ext cx="0" cy="0"/>
          <a:chOff x="0" y="0"/>
          <a:chExt cx="0" cy="0"/>
        </a:xfrm>
      </p:grpSpPr>
      <p:sp>
        <p:nvSpPr>
          <p:cNvPr id="1024" name="Google Shape;1024;g84f0d948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84f0d948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07"/>
        <p:cNvGrpSpPr/>
        <p:nvPr/>
      </p:nvGrpSpPr>
      <p:grpSpPr>
        <a:xfrm>
          <a:off x="0" y="0"/>
          <a:ext cx="0" cy="0"/>
          <a:chOff x="0" y="0"/>
          <a:chExt cx="0" cy="0"/>
        </a:xfrm>
      </p:grpSpPr>
      <p:sp>
        <p:nvSpPr>
          <p:cNvPr id="1008" name="Google Shape;1008;g77a382e666_5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9" name="Google Shape;1009;g77a382e666_5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82"/>
        <p:cNvGrpSpPr/>
        <p:nvPr/>
      </p:nvGrpSpPr>
      <p:grpSpPr>
        <a:xfrm>
          <a:off x="0" y="0"/>
          <a:ext cx="0" cy="0"/>
          <a:chOff x="0" y="0"/>
          <a:chExt cx="0" cy="0"/>
        </a:xfrm>
      </p:grpSpPr>
      <p:sp>
        <p:nvSpPr>
          <p:cNvPr id="1083" name="Google Shape;1083;g84f0d948b6_0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4" name="Google Shape;1084;g84f0d948b6_0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89"/>
        <p:cNvGrpSpPr/>
        <p:nvPr/>
      </p:nvGrpSpPr>
      <p:grpSpPr>
        <a:xfrm>
          <a:off x="0" y="0"/>
          <a:ext cx="0" cy="0"/>
          <a:chOff x="0" y="0"/>
          <a:chExt cx="0" cy="0"/>
        </a:xfrm>
      </p:grpSpPr>
      <p:sp>
        <p:nvSpPr>
          <p:cNvPr id="2190" name="Google Shape;2190;g77a382e666_5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1" name="Google Shape;2191;g77a382e666_5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47"/>
        <p:cNvGrpSpPr/>
        <p:nvPr/>
      </p:nvGrpSpPr>
      <p:grpSpPr>
        <a:xfrm>
          <a:off x="0" y="0"/>
          <a:ext cx="0" cy="0"/>
          <a:chOff x="0" y="0"/>
          <a:chExt cx="0" cy="0"/>
        </a:xfrm>
      </p:grpSpPr>
      <p:sp>
        <p:nvSpPr>
          <p:cNvPr id="1148" name="Google Shape;1148;g77a382e666_5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77a382e666_5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93"/>
        <p:cNvGrpSpPr/>
        <p:nvPr/>
      </p:nvGrpSpPr>
      <p:grpSpPr>
        <a:xfrm>
          <a:off x="0" y="0"/>
          <a:ext cx="0" cy="0"/>
          <a:chOff x="0" y="0"/>
          <a:chExt cx="0" cy="0"/>
        </a:xfrm>
      </p:grpSpPr>
      <p:sp>
        <p:nvSpPr>
          <p:cNvPr id="1394" name="Google Shape;1394;g77a382e666_5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5" name="Google Shape;1395;g77a382e666_5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30"/>
        <p:cNvGrpSpPr/>
        <p:nvPr/>
      </p:nvGrpSpPr>
      <p:grpSpPr>
        <a:xfrm>
          <a:off x="0" y="0"/>
          <a:ext cx="0" cy="0"/>
          <a:chOff x="0" y="0"/>
          <a:chExt cx="0" cy="0"/>
        </a:xfrm>
      </p:grpSpPr>
      <p:sp>
        <p:nvSpPr>
          <p:cNvPr id="1731" name="Google Shape;1731;g77a382e666_5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2" name="Google Shape;1732;g77a382e666_5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3"/>
        <p:cNvGrpSpPr/>
        <p:nvPr/>
      </p:nvGrpSpPr>
      <p:grpSpPr>
        <a:xfrm>
          <a:off x="0" y="0"/>
          <a:ext cx="0" cy="0"/>
          <a:chOff x="0" y="0"/>
          <a:chExt cx="0" cy="0"/>
        </a:xfrm>
      </p:grpSpPr>
      <p:sp>
        <p:nvSpPr>
          <p:cNvPr id="1904" name="Google Shape;1904;g84f0d948b6_0_7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5" name="Google Shape;1905;g84f0d948b6_0_7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hyperlink" Target="https://www.freepik.com/" TargetMode="External"/><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383650" y="1770900"/>
            <a:ext cx="6377100" cy="10263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a:spLocks noGrp="1"/>
          </p:cNvSpPr>
          <p:nvPr>
            <p:ph type="subTitle" idx="1"/>
          </p:nvPr>
        </p:nvSpPr>
        <p:spPr>
          <a:xfrm>
            <a:off x="1383650" y="2834125"/>
            <a:ext cx="63771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 name="Google Shape;11;p2"/>
          <p:cNvSpPr/>
          <p:nvPr/>
        </p:nvSpPr>
        <p:spPr>
          <a:xfrm>
            <a:off x="105475" y="202538"/>
            <a:ext cx="8840553" cy="4738435"/>
          </a:xfrm>
          <a:custGeom>
            <a:avLst/>
            <a:gdLst/>
            <a:ahLst/>
            <a:cxnLst/>
            <a:rect l="l" t="t" r="r" b="b"/>
            <a:pathLst>
              <a:path w="275471" h="204861" fill="none" extrusionOk="0">
                <a:moveTo>
                  <a:pt x="5325" y="199029"/>
                </a:moveTo>
                <a:cubicBezTo>
                  <a:pt x="8875" y="203466"/>
                  <a:pt x="42469" y="202198"/>
                  <a:pt x="75682" y="202832"/>
                </a:cubicBezTo>
                <a:cubicBezTo>
                  <a:pt x="108896" y="203466"/>
                  <a:pt x="188380" y="203339"/>
                  <a:pt x="204100" y="202832"/>
                </a:cubicBezTo>
                <a:cubicBezTo>
                  <a:pt x="219692" y="202325"/>
                  <a:pt x="264695" y="204860"/>
                  <a:pt x="269893" y="201184"/>
                </a:cubicBezTo>
                <a:cubicBezTo>
                  <a:pt x="275090" y="197381"/>
                  <a:pt x="274457" y="153772"/>
                  <a:pt x="274457" y="142997"/>
                </a:cubicBezTo>
                <a:cubicBezTo>
                  <a:pt x="274457" y="132221"/>
                  <a:pt x="275090" y="92923"/>
                  <a:pt x="273823" y="81260"/>
                </a:cubicBezTo>
                <a:cubicBezTo>
                  <a:pt x="272428" y="69597"/>
                  <a:pt x="275471" y="7987"/>
                  <a:pt x="270273" y="4691"/>
                </a:cubicBezTo>
                <a:cubicBezTo>
                  <a:pt x="265076" y="1395"/>
                  <a:pt x="218298" y="2029"/>
                  <a:pt x="191676" y="2156"/>
                </a:cubicBezTo>
                <a:cubicBezTo>
                  <a:pt x="156434" y="2283"/>
                  <a:pt x="107628" y="888"/>
                  <a:pt x="82908" y="381"/>
                </a:cubicBezTo>
                <a:cubicBezTo>
                  <a:pt x="58061" y="1"/>
                  <a:pt x="8495" y="1015"/>
                  <a:pt x="5199" y="3804"/>
                </a:cubicBezTo>
                <a:cubicBezTo>
                  <a:pt x="1903" y="6466"/>
                  <a:pt x="3931" y="76950"/>
                  <a:pt x="5199" y="96219"/>
                </a:cubicBezTo>
                <a:cubicBezTo>
                  <a:pt x="6593" y="115488"/>
                  <a:pt x="1" y="192564"/>
                  <a:pt x="5325" y="199029"/>
                </a:cubicBezTo>
                <a:close/>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wesome words">
  <p:cSld name="CUSTOM_9">
    <p:spTree>
      <p:nvGrpSpPr>
        <p:cNvPr id="1" name="Shape 573"/>
        <p:cNvGrpSpPr/>
        <p:nvPr/>
      </p:nvGrpSpPr>
      <p:grpSpPr>
        <a:xfrm>
          <a:off x="0" y="0"/>
          <a:ext cx="0" cy="0"/>
          <a:chOff x="0" y="0"/>
          <a:chExt cx="0" cy="0"/>
        </a:xfrm>
      </p:grpSpPr>
      <p:sp>
        <p:nvSpPr>
          <p:cNvPr id="574" name="Google Shape;574;p30"/>
          <p:cNvSpPr txBox="1">
            <a:spLocks noGrp="1"/>
          </p:cNvSpPr>
          <p:nvPr>
            <p:ph type="title"/>
          </p:nvPr>
        </p:nvSpPr>
        <p:spPr>
          <a:xfrm>
            <a:off x="713225" y="1915950"/>
            <a:ext cx="7717500" cy="1311600"/>
          </a:xfrm>
          <a:prstGeom prst="rect">
            <a:avLst/>
          </a:prstGeom>
        </p:spPr>
        <p:txBody>
          <a:bodyPr spcFirstLastPara="1" wrap="square" lIns="91425" tIns="91425" rIns="91425" bIns="91425" anchor="t" anchorCtr="0">
            <a:noAutofit/>
          </a:bodyPr>
          <a:lstStyle>
            <a:lvl1pPr lvl="0">
              <a:spcBef>
                <a:spcPts val="0"/>
              </a:spcBef>
              <a:spcAft>
                <a:spcPts val="0"/>
              </a:spcAft>
              <a:buNone/>
              <a:defRPr sz="6000"/>
            </a:lvl1pPr>
            <a:lvl2pPr lvl="1">
              <a:spcBef>
                <a:spcPts val="0"/>
              </a:spcBef>
              <a:spcAft>
                <a:spcPts val="0"/>
              </a:spcAft>
              <a:buNone/>
              <a:defRPr sz="6000">
                <a:latin typeface="Montserrat" panose="02000505000000020004"/>
                <a:ea typeface="Montserrat" panose="02000505000000020004"/>
                <a:cs typeface="Montserrat" panose="02000505000000020004"/>
                <a:sym typeface="Montserrat" panose="02000505000000020004"/>
              </a:defRPr>
            </a:lvl2pPr>
            <a:lvl3pPr lvl="2">
              <a:spcBef>
                <a:spcPts val="0"/>
              </a:spcBef>
              <a:spcAft>
                <a:spcPts val="0"/>
              </a:spcAft>
              <a:buNone/>
              <a:defRPr sz="6000">
                <a:latin typeface="Montserrat" panose="02000505000000020004"/>
                <a:ea typeface="Montserrat" panose="02000505000000020004"/>
                <a:cs typeface="Montserrat" panose="02000505000000020004"/>
                <a:sym typeface="Montserrat" panose="02000505000000020004"/>
              </a:defRPr>
            </a:lvl3pPr>
            <a:lvl4pPr lvl="3">
              <a:spcBef>
                <a:spcPts val="0"/>
              </a:spcBef>
              <a:spcAft>
                <a:spcPts val="0"/>
              </a:spcAft>
              <a:buNone/>
              <a:defRPr sz="6000">
                <a:latin typeface="Montserrat" panose="02000505000000020004"/>
                <a:ea typeface="Montserrat" panose="02000505000000020004"/>
                <a:cs typeface="Montserrat" panose="02000505000000020004"/>
                <a:sym typeface="Montserrat" panose="02000505000000020004"/>
              </a:defRPr>
            </a:lvl4pPr>
            <a:lvl5pPr lvl="4">
              <a:spcBef>
                <a:spcPts val="0"/>
              </a:spcBef>
              <a:spcAft>
                <a:spcPts val="0"/>
              </a:spcAft>
              <a:buNone/>
              <a:defRPr sz="6000">
                <a:latin typeface="Montserrat" panose="02000505000000020004"/>
                <a:ea typeface="Montserrat" panose="02000505000000020004"/>
                <a:cs typeface="Montserrat" panose="02000505000000020004"/>
                <a:sym typeface="Montserrat" panose="02000505000000020004"/>
              </a:defRPr>
            </a:lvl5pPr>
            <a:lvl6pPr lvl="5">
              <a:spcBef>
                <a:spcPts val="0"/>
              </a:spcBef>
              <a:spcAft>
                <a:spcPts val="0"/>
              </a:spcAft>
              <a:buNone/>
              <a:defRPr sz="6000">
                <a:latin typeface="Montserrat" panose="02000505000000020004"/>
                <a:ea typeface="Montserrat" panose="02000505000000020004"/>
                <a:cs typeface="Montserrat" panose="02000505000000020004"/>
                <a:sym typeface="Montserrat" panose="02000505000000020004"/>
              </a:defRPr>
            </a:lvl6pPr>
            <a:lvl7pPr lvl="6">
              <a:spcBef>
                <a:spcPts val="0"/>
              </a:spcBef>
              <a:spcAft>
                <a:spcPts val="0"/>
              </a:spcAft>
              <a:buNone/>
              <a:defRPr sz="6000">
                <a:latin typeface="Montserrat" panose="02000505000000020004"/>
                <a:ea typeface="Montserrat" panose="02000505000000020004"/>
                <a:cs typeface="Montserrat" panose="02000505000000020004"/>
                <a:sym typeface="Montserrat" panose="02000505000000020004"/>
              </a:defRPr>
            </a:lvl7pPr>
            <a:lvl8pPr lvl="7">
              <a:spcBef>
                <a:spcPts val="0"/>
              </a:spcBef>
              <a:spcAft>
                <a:spcPts val="0"/>
              </a:spcAft>
              <a:buNone/>
              <a:defRPr sz="6000">
                <a:latin typeface="Montserrat" panose="02000505000000020004"/>
                <a:ea typeface="Montserrat" panose="02000505000000020004"/>
                <a:cs typeface="Montserrat" panose="02000505000000020004"/>
                <a:sym typeface="Montserrat" panose="02000505000000020004"/>
              </a:defRPr>
            </a:lvl8pPr>
            <a:lvl9pPr lvl="8">
              <a:spcBef>
                <a:spcPts val="0"/>
              </a:spcBef>
              <a:spcAft>
                <a:spcPts val="0"/>
              </a:spcAft>
              <a:buNone/>
              <a:defRPr sz="6000">
                <a:latin typeface="Montserrat" panose="02000505000000020004"/>
                <a:ea typeface="Montserrat" panose="02000505000000020004"/>
                <a:cs typeface="Montserrat" panose="02000505000000020004"/>
                <a:sym typeface="Montserrat" panose="02000505000000020004"/>
              </a:defRPr>
            </a:lvl9pPr>
          </a:lstStyle>
          <a:p/>
        </p:txBody>
      </p:sp>
      <p:sp>
        <p:nvSpPr>
          <p:cNvPr id="575" name="Google Shape;575;p30"/>
          <p:cNvSpPr/>
          <p:nvPr/>
        </p:nvSpPr>
        <p:spPr>
          <a:xfrm rot="8100000" flipH="1">
            <a:off x="3634300" y="245028"/>
            <a:ext cx="417267" cy="266355"/>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6" name="Google Shape;576;p30"/>
          <p:cNvSpPr/>
          <p:nvPr/>
        </p:nvSpPr>
        <p:spPr>
          <a:xfrm>
            <a:off x="6624473" y="409504"/>
            <a:ext cx="424413" cy="314803"/>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77" name="Google Shape;577;p30"/>
          <p:cNvGrpSpPr/>
          <p:nvPr/>
        </p:nvGrpSpPr>
        <p:grpSpPr>
          <a:xfrm>
            <a:off x="8390977" y="1402978"/>
            <a:ext cx="314245" cy="307150"/>
            <a:chOff x="3536277" y="1668288"/>
            <a:chExt cx="475769" cy="465027"/>
          </a:xfrm>
        </p:grpSpPr>
        <p:sp>
          <p:nvSpPr>
            <p:cNvPr id="578" name="Google Shape;578;p30"/>
            <p:cNvSpPr/>
            <p:nvPr/>
          </p:nvSpPr>
          <p:spPr>
            <a:xfrm>
              <a:off x="3584630" y="1696863"/>
              <a:ext cx="386703" cy="404539"/>
            </a:xfrm>
            <a:custGeom>
              <a:avLst/>
              <a:gdLst/>
              <a:ahLst/>
              <a:cxnLst/>
              <a:rect l="l" t="t" r="r" b="b"/>
              <a:pathLst>
                <a:path w="6022" h="6300" extrusionOk="0">
                  <a:moveTo>
                    <a:pt x="2100" y="1"/>
                  </a:moveTo>
                  <a:cubicBezTo>
                    <a:pt x="2020" y="1"/>
                    <a:pt x="1783" y="199"/>
                    <a:pt x="1704" y="239"/>
                  </a:cubicBezTo>
                  <a:lnTo>
                    <a:pt x="951" y="635"/>
                  </a:lnTo>
                  <a:lnTo>
                    <a:pt x="2219" y="2972"/>
                  </a:lnTo>
                  <a:cubicBezTo>
                    <a:pt x="2298" y="3130"/>
                    <a:pt x="2179" y="3289"/>
                    <a:pt x="2020" y="3328"/>
                  </a:cubicBezTo>
                  <a:cubicBezTo>
                    <a:pt x="2020" y="3408"/>
                    <a:pt x="1941" y="3447"/>
                    <a:pt x="1902" y="3447"/>
                  </a:cubicBezTo>
                  <a:cubicBezTo>
                    <a:pt x="1228" y="3645"/>
                    <a:pt x="594" y="3962"/>
                    <a:pt x="0" y="4319"/>
                  </a:cubicBezTo>
                  <a:cubicBezTo>
                    <a:pt x="79" y="4477"/>
                    <a:pt x="198" y="4636"/>
                    <a:pt x="357" y="4794"/>
                  </a:cubicBezTo>
                  <a:lnTo>
                    <a:pt x="555" y="5111"/>
                  </a:lnTo>
                  <a:cubicBezTo>
                    <a:pt x="647" y="5264"/>
                    <a:pt x="668" y="5323"/>
                    <a:pt x="746" y="5323"/>
                  </a:cubicBezTo>
                  <a:cubicBezTo>
                    <a:pt x="769" y="5323"/>
                    <a:pt x="796" y="5318"/>
                    <a:pt x="832" y="5309"/>
                  </a:cubicBezTo>
                  <a:cubicBezTo>
                    <a:pt x="1149" y="5190"/>
                    <a:pt x="1466" y="5032"/>
                    <a:pt x="1704" y="4834"/>
                  </a:cubicBezTo>
                  <a:cubicBezTo>
                    <a:pt x="1941" y="4675"/>
                    <a:pt x="2219" y="4477"/>
                    <a:pt x="2417" y="4319"/>
                  </a:cubicBezTo>
                  <a:cubicBezTo>
                    <a:pt x="2456" y="4292"/>
                    <a:pt x="2500" y="4279"/>
                    <a:pt x="2544" y="4279"/>
                  </a:cubicBezTo>
                  <a:cubicBezTo>
                    <a:pt x="2632" y="4279"/>
                    <a:pt x="2720" y="4332"/>
                    <a:pt x="2773" y="4438"/>
                  </a:cubicBezTo>
                  <a:cubicBezTo>
                    <a:pt x="2794" y="4427"/>
                    <a:pt x="2816" y="4422"/>
                    <a:pt x="2837" y="4422"/>
                  </a:cubicBezTo>
                  <a:cubicBezTo>
                    <a:pt x="2895" y="4422"/>
                    <a:pt x="2953" y="4459"/>
                    <a:pt x="3011" y="4517"/>
                  </a:cubicBezTo>
                  <a:cubicBezTo>
                    <a:pt x="3288" y="4913"/>
                    <a:pt x="3565" y="5269"/>
                    <a:pt x="3803" y="5666"/>
                  </a:cubicBezTo>
                  <a:cubicBezTo>
                    <a:pt x="3882" y="5903"/>
                    <a:pt x="4001" y="6101"/>
                    <a:pt x="4160" y="6299"/>
                  </a:cubicBezTo>
                  <a:lnTo>
                    <a:pt x="4476" y="6141"/>
                  </a:lnTo>
                  <a:cubicBezTo>
                    <a:pt x="4754" y="6062"/>
                    <a:pt x="4991" y="5903"/>
                    <a:pt x="5229" y="5784"/>
                  </a:cubicBezTo>
                  <a:cubicBezTo>
                    <a:pt x="5467" y="5547"/>
                    <a:pt x="5308" y="5467"/>
                    <a:pt x="5150" y="5190"/>
                  </a:cubicBezTo>
                  <a:lnTo>
                    <a:pt x="4239" y="4002"/>
                  </a:lnTo>
                  <a:cubicBezTo>
                    <a:pt x="4199" y="3923"/>
                    <a:pt x="4199" y="3764"/>
                    <a:pt x="4278" y="3725"/>
                  </a:cubicBezTo>
                  <a:cubicBezTo>
                    <a:pt x="4318" y="3645"/>
                    <a:pt x="4358" y="3566"/>
                    <a:pt x="4437" y="3566"/>
                  </a:cubicBezTo>
                  <a:cubicBezTo>
                    <a:pt x="4991" y="3368"/>
                    <a:pt x="5506" y="3091"/>
                    <a:pt x="6021" y="2774"/>
                  </a:cubicBezTo>
                  <a:cubicBezTo>
                    <a:pt x="5902" y="2576"/>
                    <a:pt x="5784" y="2378"/>
                    <a:pt x="5665" y="2180"/>
                  </a:cubicBezTo>
                  <a:cubicBezTo>
                    <a:pt x="5546" y="1982"/>
                    <a:pt x="5546" y="1942"/>
                    <a:pt x="5467" y="1863"/>
                  </a:cubicBezTo>
                  <a:cubicBezTo>
                    <a:pt x="5442" y="1739"/>
                    <a:pt x="5402" y="1677"/>
                    <a:pt x="5346" y="1677"/>
                  </a:cubicBezTo>
                  <a:cubicBezTo>
                    <a:pt x="5313" y="1677"/>
                    <a:pt x="5274" y="1699"/>
                    <a:pt x="5229" y="1744"/>
                  </a:cubicBezTo>
                  <a:cubicBezTo>
                    <a:pt x="4991" y="1823"/>
                    <a:pt x="4754" y="1902"/>
                    <a:pt x="4556" y="2061"/>
                  </a:cubicBezTo>
                  <a:cubicBezTo>
                    <a:pt x="4318" y="2140"/>
                    <a:pt x="4080" y="2259"/>
                    <a:pt x="3843" y="2378"/>
                  </a:cubicBezTo>
                  <a:lnTo>
                    <a:pt x="3684" y="2378"/>
                  </a:lnTo>
                  <a:cubicBezTo>
                    <a:pt x="3645" y="2437"/>
                    <a:pt x="3575" y="2467"/>
                    <a:pt x="3506" y="2467"/>
                  </a:cubicBezTo>
                  <a:cubicBezTo>
                    <a:pt x="3437" y="2467"/>
                    <a:pt x="3367" y="2437"/>
                    <a:pt x="3328" y="2378"/>
                  </a:cubicBezTo>
                  <a:lnTo>
                    <a:pt x="2337" y="516"/>
                  </a:lnTo>
                  <a:cubicBezTo>
                    <a:pt x="2298" y="437"/>
                    <a:pt x="2139" y="1"/>
                    <a:pt x="2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9" name="Google Shape;579;p30"/>
            <p:cNvSpPr/>
            <p:nvPr/>
          </p:nvSpPr>
          <p:spPr>
            <a:xfrm>
              <a:off x="3536277" y="1668288"/>
              <a:ext cx="475769" cy="465027"/>
            </a:xfrm>
            <a:custGeom>
              <a:avLst/>
              <a:gdLst/>
              <a:ahLst/>
              <a:cxnLst/>
              <a:rect l="l" t="t" r="r" b="b"/>
              <a:pathLst>
                <a:path w="7409" h="7242" extrusionOk="0">
                  <a:moveTo>
                    <a:pt x="2813" y="446"/>
                  </a:moveTo>
                  <a:cubicBezTo>
                    <a:pt x="2892" y="486"/>
                    <a:pt x="3051" y="882"/>
                    <a:pt x="3090" y="961"/>
                  </a:cubicBezTo>
                  <a:lnTo>
                    <a:pt x="4081" y="2823"/>
                  </a:lnTo>
                  <a:cubicBezTo>
                    <a:pt x="4120" y="2882"/>
                    <a:pt x="4180" y="2912"/>
                    <a:pt x="4239" y="2912"/>
                  </a:cubicBezTo>
                  <a:cubicBezTo>
                    <a:pt x="4299" y="2912"/>
                    <a:pt x="4358" y="2882"/>
                    <a:pt x="4398" y="2823"/>
                  </a:cubicBezTo>
                  <a:cubicBezTo>
                    <a:pt x="4437" y="2842"/>
                    <a:pt x="4467" y="2852"/>
                    <a:pt x="4497" y="2852"/>
                  </a:cubicBezTo>
                  <a:cubicBezTo>
                    <a:pt x="4526" y="2852"/>
                    <a:pt x="4556" y="2842"/>
                    <a:pt x="4596" y="2823"/>
                  </a:cubicBezTo>
                  <a:cubicBezTo>
                    <a:pt x="4833" y="2704"/>
                    <a:pt x="5031" y="2585"/>
                    <a:pt x="5269" y="2506"/>
                  </a:cubicBezTo>
                  <a:cubicBezTo>
                    <a:pt x="5507" y="2387"/>
                    <a:pt x="5744" y="2268"/>
                    <a:pt x="5982" y="2189"/>
                  </a:cubicBezTo>
                  <a:cubicBezTo>
                    <a:pt x="6027" y="2144"/>
                    <a:pt x="6066" y="2122"/>
                    <a:pt x="6099" y="2122"/>
                  </a:cubicBezTo>
                  <a:cubicBezTo>
                    <a:pt x="6155" y="2122"/>
                    <a:pt x="6195" y="2184"/>
                    <a:pt x="6220" y="2308"/>
                  </a:cubicBezTo>
                  <a:cubicBezTo>
                    <a:pt x="6259" y="2427"/>
                    <a:pt x="6339" y="2506"/>
                    <a:pt x="6418" y="2625"/>
                  </a:cubicBezTo>
                  <a:cubicBezTo>
                    <a:pt x="6457" y="2743"/>
                    <a:pt x="6655" y="3021"/>
                    <a:pt x="6735" y="3219"/>
                  </a:cubicBezTo>
                  <a:cubicBezTo>
                    <a:pt x="6259" y="3536"/>
                    <a:pt x="5744" y="3813"/>
                    <a:pt x="5150" y="3971"/>
                  </a:cubicBezTo>
                  <a:cubicBezTo>
                    <a:pt x="5111" y="4011"/>
                    <a:pt x="5031" y="4090"/>
                    <a:pt x="5031" y="4130"/>
                  </a:cubicBezTo>
                  <a:cubicBezTo>
                    <a:pt x="4952" y="4209"/>
                    <a:pt x="4913" y="4368"/>
                    <a:pt x="4992" y="4447"/>
                  </a:cubicBezTo>
                  <a:lnTo>
                    <a:pt x="5903" y="5635"/>
                  </a:lnTo>
                  <a:cubicBezTo>
                    <a:pt x="6101" y="5912"/>
                    <a:pt x="6220" y="5992"/>
                    <a:pt x="5982" y="6229"/>
                  </a:cubicBezTo>
                  <a:cubicBezTo>
                    <a:pt x="5744" y="6348"/>
                    <a:pt x="5507" y="6507"/>
                    <a:pt x="5229" y="6586"/>
                  </a:cubicBezTo>
                  <a:lnTo>
                    <a:pt x="4913" y="6744"/>
                  </a:lnTo>
                  <a:cubicBezTo>
                    <a:pt x="4754" y="6546"/>
                    <a:pt x="4635" y="6348"/>
                    <a:pt x="4556" y="6150"/>
                  </a:cubicBezTo>
                  <a:cubicBezTo>
                    <a:pt x="4318" y="5714"/>
                    <a:pt x="4041" y="5358"/>
                    <a:pt x="3764" y="4962"/>
                  </a:cubicBezTo>
                  <a:cubicBezTo>
                    <a:pt x="3685" y="4922"/>
                    <a:pt x="3605" y="4883"/>
                    <a:pt x="3526" y="4883"/>
                  </a:cubicBezTo>
                  <a:cubicBezTo>
                    <a:pt x="3469" y="4797"/>
                    <a:pt x="3371" y="4732"/>
                    <a:pt x="3276" y="4732"/>
                  </a:cubicBezTo>
                  <a:cubicBezTo>
                    <a:pt x="3239" y="4732"/>
                    <a:pt x="3203" y="4742"/>
                    <a:pt x="3170" y="4764"/>
                  </a:cubicBezTo>
                  <a:cubicBezTo>
                    <a:pt x="2932" y="4962"/>
                    <a:pt x="2694" y="5120"/>
                    <a:pt x="2457" y="5279"/>
                  </a:cubicBezTo>
                  <a:cubicBezTo>
                    <a:pt x="2219" y="5477"/>
                    <a:pt x="1902" y="5675"/>
                    <a:pt x="1585" y="5754"/>
                  </a:cubicBezTo>
                  <a:cubicBezTo>
                    <a:pt x="1427" y="5754"/>
                    <a:pt x="1427" y="5754"/>
                    <a:pt x="1308" y="5596"/>
                  </a:cubicBezTo>
                  <a:lnTo>
                    <a:pt x="1070" y="5239"/>
                  </a:lnTo>
                  <a:cubicBezTo>
                    <a:pt x="951" y="5081"/>
                    <a:pt x="832" y="4922"/>
                    <a:pt x="714" y="4764"/>
                  </a:cubicBezTo>
                  <a:cubicBezTo>
                    <a:pt x="1308" y="4368"/>
                    <a:pt x="1981" y="4090"/>
                    <a:pt x="2655" y="3892"/>
                  </a:cubicBezTo>
                  <a:cubicBezTo>
                    <a:pt x="2694" y="3853"/>
                    <a:pt x="2734" y="3813"/>
                    <a:pt x="2773" y="3773"/>
                  </a:cubicBezTo>
                  <a:cubicBezTo>
                    <a:pt x="2932" y="3734"/>
                    <a:pt x="3011" y="3536"/>
                    <a:pt x="2932" y="3417"/>
                  </a:cubicBezTo>
                  <a:lnTo>
                    <a:pt x="1664" y="1080"/>
                  </a:lnTo>
                  <a:lnTo>
                    <a:pt x="2417" y="684"/>
                  </a:lnTo>
                  <a:cubicBezTo>
                    <a:pt x="2496" y="644"/>
                    <a:pt x="2734" y="446"/>
                    <a:pt x="2813" y="446"/>
                  </a:cubicBezTo>
                  <a:close/>
                  <a:moveTo>
                    <a:pt x="2868" y="0"/>
                  </a:moveTo>
                  <a:cubicBezTo>
                    <a:pt x="2783" y="0"/>
                    <a:pt x="2694" y="30"/>
                    <a:pt x="2615" y="89"/>
                  </a:cubicBezTo>
                  <a:cubicBezTo>
                    <a:pt x="2179" y="287"/>
                    <a:pt x="1744" y="486"/>
                    <a:pt x="1308" y="763"/>
                  </a:cubicBezTo>
                  <a:cubicBezTo>
                    <a:pt x="1229" y="802"/>
                    <a:pt x="1189" y="882"/>
                    <a:pt x="1189" y="961"/>
                  </a:cubicBezTo>
                  <a:cubicBezTo>
                    <a:pt x="1149" y="1040"/>
                    <a:pt x="1149" y="1119"/>
                    <a:pt x="1189" y="1199"/>
                  </a:cubicBezTo>
                  <a:lnTo>
                    <a:pt x="2457" y="3456"/>
                  </a:lnTo>
                  <a:cubicBezTo>
                    <a:pt x="1704" y="3694"/>
                    <a:pt x="1031" y="4011"/>
                    <a:pt x="397" y="4407"/>
                  </a:cubicBezTo>
                  <a:cubicBezTo>
                    <a:pt x="1" y="4684"/>
                    <a:pt x="357" y="5041"/>
                    <a:pt x="595" y="5318"/>
                  </a:cubicBezTo>
                  <a:cubicBezTo>
                    <a:pt x="783" y="5619"/>
                    <a:pt x="1043" y="6314"/>
                    <a:pt x="1476" y="6314"/>
                  </a:cubicBezTo>
                  <a:cubicBezTo>
                    <a:pt x="1499" y="6314"/>
                    <a:pt x="1522" y="6313"/>
                    <a:pt x="1545" y="6309"/>
                  </a:cubicBezTo>
                  <a:cubicBezTo>
                    <a:pt x="1862" y="6190"/>
                    <a:pt x="2100" y="6031"/>
                    <a:pt x="2338" y="5873"/>
                  </a:cubicBezTo>
                  <a:cubicBezTo>
                    <a:pt x="2694" y="5635"/>
                    <a:pt x="3011" y="5437"/>
                    <a:pt x="3368" y="5199"/>
                  </a:cubicBezTo>
                  <a:cubicBezTo>
                    <a:pt x="3605" y="5516"/>
                    <a:pt x="3843" y="5833"/>
                    <a:pt x="4041" y="6190"/>
                  </a:cubicBezTo>
                  <a:cubicBezTo>
                    <a:pt x="4200" y="6507"/>
                    <a:pt x="4398" y="6824"/>
                    <a:pt x="4635" y="7140"/>
                  </a:cubicBezTo>
                  <a:cubicBezTo>
                    <a:pt x="4707" y="7212"/>
                    <a:pt x="4796" y="7241"/>
                    <a:pt x="4896" y="7241"/>
                  </a:cubicBezTo>
                  <a:cubicBezTo>
                    <a:pt x="5236" y="7241"/>
                    <a:pt x="5688" y="6898"/>
                    <a:pt x="5903" y="6744"/>
                  </a:cubicBezTo>
                  <a:cubicBezTo>
                    <a:pt x="6220" y="6586"/>
                    <a:pt x="6735" y="6427"/>
                    <a:pt x="6655" y="5952"/>
                  </a:cubicBezTo>
                  <a:cubicBezTo>
                    <a:pt x="6537" y="5675"/>
                    <a:pt x="6378" y="5398"/>
                    <a:pt x="6141" y="5199"/>
                  </a:cubicBezTo>
                  <a:cubicBezTo>
                    <a:pt x="5942" y="4922"/>
                    <a:pt x="5744" y="4645"/>
                    <a:pt x="5507" y="4368"/>
                  </a:cubicBezTo>
                  <a:cubicBezTo>
                    <a:pt x="6022" y="4130"/>
                    <a:pt x="6497" y="3892"/>
                    <a:pt x="6933" y="3655"/>
                  </a:cubicBezTo>
                  <a:cubicBezTo>
                    <a:pt x="7408" y="3338"/>
                    <a:pt x="7250" y="3140"/>
                    <a:pt x="7012" y="2704"/>
                  </a:cubicBezTo>
                  <a:cubicBezTo>
                    <a:pt x="6814" y="2427"/>
                    <a:pt x="6576" y="1714"/>
                    <a:pt x="6180" y="1674"/>
                  </a:cubicBezTo>
                  <a:cubicBezTo>
                    <a:pt x="5942" y="1714"/>
                    <a:pt x="5705" y="1793"/>
                    <a:pt x="5507" y="1912"/>
                  </a:cubicBezTo>
                  <a:cubicBezTo>
                    <a:pt x="5150" y="2070"/>
                    <a:pt x="4794" y="2229"/>
                    <a:pt x="4437" y="2387"/>
                  </a:cubicBezTo>
                  <a:lnTo>
                    <a:pt x="4398" y="2387"/>
                  </a:lnTo>
                  <a:lnTo>
                    <a:pt x="3724" y="1199"/>
                  </a:lnTo>
                  <a:cubicBezTo>
                    <a:pt x="3566" y="763"/>
                    <a:pt x="3368" y="406"/>
                    <a:pt x="3090" y="89"/>
                  </a:cubicBezTo>
                  <a:cubicBezTo>
                    <a:pt x="3031" y="30"/>
                    <a:pt x="2952" y="0"/>
                    <a:pt x="28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80" name="Google Shape;580;p30"/>
          <p:cNvSpPr/>
          <p:nvPr/>
        </p:nvSpPr>
        <p:spPr>
          <a:xfrm>
            <a:off x="2499433" y="4372571"/>
            <a:ext cx="419646" cy="670010"/>
          </a:xfrm>
          <a:custGeom>
            <a:avLst/>
            <a:gdLst/>
            <a:ahLst/>
            <a:cxnLst/>
            <a:rect l="l" t="t" r="r" b="b"/>
            <a:pathLst>
              <a:path w="7122" h="11372" extrusionOk="0">
                <a:moveTo>
                  <a:pt x="5016" y="1"/>
                </a:moveTo>
                <a:cubicBezTo>
                  <a:pt x="4917" y="1"/>
                  <a:pt x="4818" y="60"/>
                  <a:pt x="4798" y="179"/>
                </a:cubicBezTo>
                <a:cubicBezTo>
                  <a:pt x="4784" y="172"/>
                  <a:pt x="4768" y="168"/>
                  <a:pt x="4751" y="168"/>
                </a:cubicBezTo>
                <a:cubicBezTo>
                  <a:pt x="4678" y="168"/>
                  <a:pt x="4593" y="233"/>
                  <a:pt x="4560" y="298"/>
                </a:cubicBezTo>
                <a:cubicBezTo>
                  <a:pt x="4204" y="1011"/>
                  <a:pt x="3689" y="1684"/>
                  <a:pt x="3134" y="2278"/>
                </a:cubicBezTo>
                <a:cubicBezTo>
                  <a:pt x="2984" y="2428"/>
                  <a:pt x="3152" y="2624"/>
                  <a:pt x="3329" y="2624"/>
                </a:cubicBezTo>
                <a:cubicBezTo>
                  <a:pt x="3385" y="2624"/>
                  <a:pt x="3443" y="2604"/>
                  <a:pt x="3491" y="2556"/>
                </a:cubicBezTo>
                <a:cubicBezTo>
                  <a:pt x="4006" y="2001"/>
                  <a:pt x="4481" y="1407"/>
                  <a:pt x="4838" y="733"/>
                </a:cubicBezTo>
                <a:lnTo>
                  <a:pt x="4838" y="733"/>
                </a:lnTo>
                <a:cubicBezTo>
                  <a:pt x="5155" y="4417"/>
                  <a:pt x="3847" y="9290"/>
                  <a:pt x="243" y="10953"/>
                </a:cubicBezTo>
                <a:cubicBezTo>
                  <a:pt x="1" y="11057"/>
                  <a:pt x="90" y="11372"/>
                  <a:pt x="301" y="11372"/>
                </a:cubicBezTo>
                <a:cubicBezTo>
                  <a:pt x="332" y="11372"/>
                  <a:pt x="366" y="11365"/>
                  <a:pt x="401" y="11350"/>
                </a:cubicBezTo>
                <a:cubicBezTo>
                  <a:pt x="4125" y="9646"/>
                  <a:pt x="5590" y="4734"/>
                  <a:pt x="5313" y="852"/>
                </a:cubicBezTo>
                <a:lnTo>
                  <a:pt x="5313" y="852"/>
                </a:lnTo>
                <a:lnTo>
                  <a:pt x="6620" y="2437"/>
                </a:lnTo>
                <a:cubicBezTo>
                  <a:pt x="6663" y="2501"/>
                  <a:pt x="6723" y="2528"/>
                  <a:pt x="6784" y="2528"/>
                </a:cubicBezTo>
                <a:cubicBezTo>
                  <a:pt x="6949" y="2528"/>
                  <a:pt x="7121" y="2333"/>
                  <a:pt x="6977" y="2159"/>
                </a:cubicBezTo>
                <a:lnTo>
                  <a:pt x="5392" y="258"/>
                </a:lnTo>
                <a:cubicBezTo>
                  <a:pt x="5353" y="218"/>
                  <a:pt x="5273" y="179"/>
                  <a:pt x="5234" y="179"/>
                </a:cubicBezTo>
                <a:cubicBezTo>
                  <a:pt x="5214" y="60"/>
                  <a:pt x="5115" y="1"/>
                  <a:pt x="5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1" name="Google Shape;581;p30"/>
          <p:cNvSpPr/>
          <p:nvPr/>
        </p:nvSpPr>
        <p:spPr>
          <a:xfrm>
            <a:off x="280901" y="4830884"/>
            <a:ext cx="154143" cy="162640"/>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2" name="Google Shape;582;p30"/>
          <p:cNvSpPr/>
          <p:nvPr/>
        </p:nvSpPr>
        <p:spPr>
          <a:xfrm>
            <a:off x="4562551" y="4915871"/>
            <a:ext cx="93400" cy="86166"/>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3" name="Google Shape;583;p30"/>
          <p:cNvSpPr/>
          <p:nvPr/>
        </p:nvSpPr>
        <p:spPr>
          <a:xfrm>
            <a:off x="7653588" y="4533722"/>
            <a:ext cx="244847" cy="242424"/>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84" name="Google Shape;584;p30"/>
          <p:cNvGrpSpPr/>
          <p:nvPr/>
        </p:nvGrpSpPr>
        <p:grpSpPr>
          <a:xfrm>
            <a:off x="7356993" y="309593"/>
            <a:ext cx="218825" cy="225782"/>
            <a:chOff x="6109266" y="2958701"/>
            <a:chExt cx="158099" cy="163114"/>
          </a:xfrm>
        </p:grpSpPr>
        <p:sp>
          <p:nvSpPr>
            <p:cNvPr id="585" name="Google Shape;585;p30"/>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6" name="Google Shape;586;p30"/>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7" name="Google Shape;587;p30"/>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88" name="Google Shape;588;p30"/>
          <p:cNvGrpSpPr/>
          <p:nvPr/>
        </p:nvGrpSpPr>
        <p:grpSpPr>
          <a:xfrm>
            <a:off x="1200795" y="4537172"/>
            <a:ext cx="470204" cy="456903"/>
            <a:chOff x="4915097" y="219724"/>
            <a:chExt cx="427847" cy="414801"/>
          </a:xfrm>
        </p:grpSpPr>
        <p:sp>
          <p:nvSpPr>
            <p:cNvPr id="589" name="Google Shape;589;p30"/>
            <p:cNvSpPr/>
            <p:nvPr/>
          </p:nvSpPr>
          <p:spPr>
            <a:xfrm>
              <a:off x="4946857" y="255387"/>
              <a:ext cx="364328" cy="353741"/>
            </a:xfrm>
            <a:custGeom>
              <a:avLst/>
              <a:gdLst/>
              <a:ahLst/>
              <a:cxnLst/>
              <a:rect l="l" t="t" r="r" b="b"/>
              <a:pathLst>
                <a:path w="6814" h="6616" extrusionOk="0">
                  <a:moveTo>
                    <a:pt x="3565" y="0"/>
                  </a:moveTo>
                  <a:cubicBezTo>
                    <a:pt x="3248" y="832"/>
                    <a:pt x="2932" y="1624"/>
                    <a:pt x="2615" y="2456"/>
                  </a:cubicBezTo>
                  <a:cubicBezTo>
                    <a:pt x="2570" y="2545"/>
                    <a:pt x="2488" y="2597"/>
                    <a:pt x="2411" y="2597"/>
                  </a:cubicBezTo>
                  <a:cubicBezTo>
                    <a:pt x="2350" y="2597"/>
                    <a:pt x="2293" y="2565"/>
                    <a:pt x="2258" y="2496"/>
                  </a:cubicBezTo>
                  <a:cubicBezTo>
                    <a:pt x="2219" y="2575"/>
                    <a:pt x="2139" y="2575"/>
                    <a:pt x="2100" y="2575"/>
                  </a:cubicBezTo>
                  <a:cubicBezTo>
                    <a:pt x="1704" y="2575"/>
                    <a:pt x="1347" y="2575"/>
                    <a:pt x="991" y="2615"/>
                  </a:cubicBezTo>
                  <a:cubicBezTo>
                    <a:pt x="634" y="2615"/>
                    <a:pt x="317" y="2654"/>
                    <a:pt x="0" y="2694"/>
                  </a:cubicBezTo>
                  <a:cubicBezTo>
                    <a:pt x="476" y="3328"/>
                    <a:pt x="1070" y="3843"/>
                    <a:pt x="1783" y="4159"/>
                  </a:cubicBezTo>
                  <a:cubicBezTo>
                    <a:pt x="1941" y="4278"/>
                    <a:pt x="1941" y="4476"/>
                    <a:pt x="1783" y="4595"/>
                  </a:cubicBezTo>
                  <a:cubicBezTo>
                    <a:pt x="1704" y="4952"/>
                    <a:pt x="1624" y="5348"/>
                    <a:pt x="1545" y="5704"/>
                  </a:cubicBezTo>
                  <a:cubicBezTo>
                    <a:pt x="1426" y="6021"/>
                    <a:pt x="1387" y="6298"/>
                    <a:pt x="1347" y="6615"/>
                  </a:cubicBezTo>
                  <a:cubicBezTo>
                    <a:pt x="1743" y="6457"/>
                    <a:pt x="2100" y="6219"/>
                    <a:pt x="2377" y="5902"/>
                  </a:cubicBezTo>
                  <a:cubicBezTo>
                    <a:pt x="2773" y="5585"/>
                    <a:pt x="3169" y="5229"/>
                    <a:pt x="3565" y="4872"/>
                  </a:cubicBezTo>
                  <a:cubicBezTo>
                    <a:pt x="3605" y="4833"/>
                    <a:pt x="3664" y="4813"/>
                    <a:pt x="3724" y="4813"/>
                  </a:cubicBezTo>
                  <a:cubicBezTo>
                    <a:pt x="3783" y="4813"/>
                    <a:pt x="3843" y="4833"/>
                    <a:pt x="3882" y="4872"/>
                  </a:cubicBezTo>
                  <a:cubicBezTo>
                    <a:pt x="3895" y="4859"/>
                    <a:pt x="3913" y="4855"/>
                    <a:pt x="3932" y="4855"/>
                  </a:cubicBezTo>
                  <a:cubicBezTo>
                    <a:pt x="3970" y="4855"/>
                    <a:pt x="4014" y="4872"/>
                    <a:pt x="4041" y="4872"/>
                  </a:cubicBezTo>
                  <a:cubicBezTo>
                    <a:pt x="4437" y="5150"/>
                    <a:pt x="4833" y="5387"/>
                    <a:pt x="5229" y="5625"/>
                  </a:cubicBezTo>
                  <a:cubicBezTo>
                    <a:pt x="5339" y="5698"/>
                    <a:pt x="5989" y="6109"/>
                    <a:pt x="6182" y="6109"/>
                  </a:cubicBezTo>
                  <a:cubicBezTo>
                    <a:pt x="6197" y="6109"/>
                    <a:pt x="6210" y="6106"/>
                    <a:pt x="6219" y="6100"/>
                  </a:cubicBezTo>
                  <a:cubicBezTo>
                    <a:pt x="6338" y="6061"/>
                    <a:pt x="6101" y="5150"/>
                    <a:pt x="6061" y="4991"/>
                  </a:cubicBezTo>
                  <a:cubicBezTo>
                    <a:pt x="5942" y="4595"/>
                    <a:pt x="5744" y="4239"/>
                    <a:pt x="5506" y="3882"/>
                  </a:cubicBezTo>
                  <a:cubicBezTo>
                    <a:pt x="5506" y="3843"/>
                    <a:pt x="5467" y="3803"/>
                    <a:pt x="5467" y="3763"/>
                  </a:cubicBezTo>
                  <a:cubicBezTo>
                    <a:pt x="5427" y="3684"/>
                    <a:pt x="5427" y="3565"/>
                    <a:pt x="5506" y="3526"/>
                  </a:cubicBezTo>
                  <a:cubicBezTo>
                    <a:pt x="5982" y="3050"/>
                    <a:pt x="6417" y="2575"/>
                    <a:pt x="6814" y="2020"/>
                  </a:cubicBezTo>
                  <a:cubicBezTo>
                    <a:pt x="6654" y="1983"/>
                    <a:pt x="6482" y="1968"/>
                    <a:pt x="6303" y="1968"/>
                  </a:cubicBezTo>
                  <a:cubicBezTo>
                    <a:pt x="5725" y="1968"/>
                    <a:pt x="5079" y="2128"/>
                    <a:pt x="4595" y="2218"/>
                  </a:cubicBezTo>
                  <a:cubicBezTo>
                    <a:pt x="4516" y="2218"/>
                    <a:pt x="4437" y="2179"/>
                    <a:pt x="4397" y="2139"/>
                  </a:cubicBezTo>
                  <a:cubicBezTo>
                    <a:pt x="4318" y="2100"/>
                    <a:pt x="4278" y="2060"/>
                    <a:pt x="4239" y="1981"/>
                  </a:cubicBezTo>
                  <a:cubicBezTo>
                    <a:pt x="4120" y="1585"/>
                    <a:pt x="4001" y="1228"/>
                    <a:pt x="3882" y="872"/>
                  </a:cubicBezTo>
                  <a:cubicBezTo>
                    <a:pt x="3803" y="555"/>
                    <a:pt x="3684" y="277"/>
                    <a:pt x="3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0" name="Google Shape;590;p30"/>
            <p:cNvSpPr/>
            <p:nvPr/>
          </p:nvSpPr>
          <p:spPr>
            <a:xfrm>
              <a:off x="4915097" y="219724"/>
              <a:ext cx="427847" cy="414801"/>
            </a:xfrm>
            <a:custGeom>
              <a:avLst/>
              <a:gdLst/>
              <a:ahLst/>
              <a:cxnLst/>
              <a:rect l="l" t="t" r="r" b="b"/>
              <a:pathLst>
                <a:path w="8002" h="7758" extrusionOk="0">
                  <a:moveTo>
                    <a:pt x="4159" y="627"/>
                  </a:moveTo>
                  <a:cubicBezTo>
                    <a:pt x="4278" y="905"/>
                    <a:pt x="4397" y="1222"/>
                    <a:pt x="4476" y="1539"/>
                  </a:cubicBezTo>
                  <a:cubicBezTo>
                    <a:pt x="4635" y="1895"/>
                    <a:pt x="4754" y="2252"/>
                    <a:pt x="4833" y="2608"/>
                  </a:cubicBezTo>
                  <a:cubicBezTo>
                    <a:pt x="4872" y="2687"/>
                    <a:pt x="4952" y="2767"/>
                    <a:pt x="5031" y="2767"/>
                  </a:cubicBezTo>
                  <a:cubicBezTo>
                    <a:pt x="5060" y="2825"/>
                    <a:pt x="5110" y="2861"/>
                    <a:pt x="5166" y="2861"/>
                  </a:cubicBezTo>
                  <a:cubicBezTo>
                    <a:pt x="5186" y="2861"/>
                    <a:pt x="5208" y="2856"/>
                    <a:pt x="5229" y="2846"/>
                  </a:cubicBezTo>
                  <a:cubicBezTo>
                    <a:pt x="5680" y="2786"/>
                    <a:pt x="6314" y="2634"/>
                    <a:pt x="6888" y="2634"/>
                  </a:cubicBezTo>
                  <a:cubicBezTo>
                    <a:pt x="7070" y="2634"/>
                    <a:pt x="7246" y="2649"/>
                    <a:pt x="7408" y="2687"/>
                  </a:cubicBezTo>
                  <a:cubicBezTo>
                    <a:pt x="7011" y="3242"/>
                    <a:pt x="6576" y="3717"/>
                    <a:pt x="6100" y="4193"/>
                  </a:cubicBezTo>
                  <a:cubicBezTo>
                    <a:pt x="6021" y="4272"/>
                    <a:pt x="6021" y="4351"/>
                    <a:pt x="6061" y="4430"/>
                  </a:cubicBezTo>
                  <a:cubicBezTo>
                    <a:pt x="6061" y="4470"/>
                    <a:pt x="6100" y="4510"/>
                    <a:pt x="6100" y="4549"/>
                  </a:cubicBezTo>
                  <a:cubicBezTo>
                    <a:pt x="6338" y="4906"/>
                    <a:pt x="6536" y="5262"/>
                    <a:pt x="6695" y="5658"/>
                  </a:cubicBezTo>
                  <a:cubicBezTo>
                    <a:pt x="6734" y="5817"/>
                    <a:pt x="7051" y="6649"/>
                    <a:pt x="6853" y="6767"/>
                  </a:cubicBezTo>
                  <a:cubicBezTo>
                    <a:pt x="6833" y="6780"/>
                    <a:pt x="6807" y="6785"/>
                    <a:pt x="6778" y="6785"/>
                  </a:cubicBezTo>
                  <a:cubicBezTo>
                    <a:pt x="6523" y="6785"/>
                    <a:pt x="5969" y="6359"/>
                    <a:pt x="5863" y="6252"/>
                  </a:cubicBezTo>
                  <a:cubicBezTo>
                    <a:pt x="5427" y="6054"/>
                    <a:pt x="5031" y="5817"/>
                    <a:pt x="4635" y="5539"/>
                  </a:cubicBezTo>
                  <a:cubicBezTo>
                    <a:pt x="4595" y="5500"/>
                    <a:pt x="4555" y="5500"/>
                    <a:pt x="4516" y="5500"/>
                  </a:cubicBezTo>
                  <a:cubicBezTo>
                    <a:pt x="4456" y="5460"/>
                    <a:pt x="4397" y="5440"/>
                    <a:pt x="4338" y="5440"/>
                  </a:cubicBezTo>
                  <a:cubicBezTo>
                    <a:pt x="4278" y="5440"/>
                    <a:pt x="4219" y="5460"/>
                    <a:pt x="4159" y="5500"/>
                  </a:cubicBezTo>
                  <a:cubicBezTo>
                    <a:pt x="3763" y="5856"/>
                    <a:pt x="3407" y="6213"/>
                    <a:pt x="2971" y="6569"/>
                  </a:cubicBezTo>
                  <a:cubicBezTo>
                    <a:pt x="2694" y="6886"/>
                    <a:pt x="2337" y="7124"/>
                    <a:pt x="1941" y="7282"/>
                  </a:cubicBezTo>
                  <a:cubicBezTo>
                    <a:pt x="1981" y="6965"/>
                    <a:pt x="2060" y="6649"/>
                    <a:pt x="2139" y="6371"/>
                  </a:cubicBezTo>
                  <a:cubicBezTo>
                    <a:pt x="2258" y="5975"/>
                    <a:pt x="2337" y="5619"/>
                    <a:pt x="2416" y="5223"/>
                  </a:cubicBezTo>
                  <a:cubicBezTo>
                    <a:pt x="2535" y="5143"/>
                    <a:pt x="2535" y="4906"/>
                    <a:pt x="2416" y="4826"/>
                  </a:cubicBezTo>
                  <a:cubicBezTo>
                    <a:pt x="1703" y="4510"/>
                    <a:pt x="1070" y="3995"/>
                    <a:pt x="594" y="3361"/>
                  </a:cubicBezTo>
                  <a:cubicBezTo>
                    <a:pt x="826" y="3303"/>
                    <a:pt x="1079" y="3266"/>
                    <a:pt x="1323" y="3266"/>
                  </a:cubicBezTo>
                  <a:cubicBezTo>
                    <a:pt x="1412" y="3266"/>
                    <a:pt x="1500" y="3271"/>
                    <a:pt x="1585" y="3282"/>
                  </a:cubicBezTo>
                  <a:cubicBezTo>
                    <a:pt x="1941" y="3282"/>
                    <a:pt x="2337" y="3242"/>
                    <a:pt x="2694" y="3242"/>
                  </a:cubicBezTo>
                  <a:cubicBezTo>
                    <a:pt x="2733" y="3242"/>
                    <a:pt x="2813" y="3202"/>
                    <a:pt x="2852" y="3163"/>
                  </a:cubicBezTo>
                  <a:cubicBezTo>
                    <a:pt x="2885" y="3212"/>
                    <a:pt x="2939" y="3234"/>
                    <a:pt x="2997" y="3234"/>
                  </a:cubicBezTo>
                  <a:cubicBezTo>
                    <a:pt x="3076" y="3234"/>
                    <a:pt x="3163" y="3192"/>
                    <a:pt x="3209" y="3123"/>
                  </a:cubicBezTo>
                  <a:cubicBezTo>
                    <a:pt x="3526" y="2291"/>
                    <a:pt x="3842" y="1459"/>
                    <a:pt x="4159" y="627"/>
                  </a:cubicBezTo>
                  <a:close/>
                  <a:moveTo>
                    <a:pt x="4056" y="0"/>
                  </a:moveTo>
                  <a:cubicBezTo>
                    <a:pt x="3974" y="0"/>
                    <a:pt x="3898" y="56"/>
                    <a:pt x="3842" y="113"/>
                  </a:cubicBezTo>
                  <a:cubicBezTo>
                    <a:pt x="3486" y="1024"/>
                    <a:pt x="3169" y="1935"/>
                    <a:pt x="2813" y="2846"/>
                  </a:cubicBezTo>
                  <a:cubicBezTo>
                    <a:pt x="2773" y="2806"/>
                    <a:pt x="2694" y="2806"/>
                    <a:pt x="2654" y="2806"/>
                  </a:cubicBezTo>
                  <a:cubicBezTo>
                    <a:pt x="2139" y="2806"/>
                    <a:pt x="1664" y="2846"/>
                    <a:pt x="1149" y="2846"/>
                  </a:cubicBezTo>
                  <a:cubicBezTo>
                    <a:pt x="792" y="2846"/>
                    <a:pt x="436" y="2925"/>
                    <a:pt x="119" y="3083"/>
                  </a:cubicBezTo>
                  <a:cubicBezTo>
                    <a:pt x="40" y="3123"/>
                    <a:pt x="0" y="3242"/>
                    <a:pt x="40" y="3321"/>
                  </a:cubicBezTo>
                  <a:cubicBezTo>
                    <a:pt x="357" y="4113"/>
                    <a:pt x="1188" y="4708"/>
                    <a:pt x="1941" y="5143"/>
                  </a:cubicBezTo>
                  <a:cubicBezTo>
                    <a:pt x="1783" y="5777"/>
                    <a:pt x="1664" y="6411"/>
                    <a:pt x="1545" y="7045"/>
                  </a:cubicBezTo>
                  <a:cubicBezTo>
                    <a:pt x="1466" y="7322"/>
                    <a:pt x="1426" y="7718"/>
                    <a:pt x="1862" y="7758"/>
                  </a:cubicBezTo>
                  <a:cubicBezTo>
                    <a:pt x="2258" y="7758"/>
                    <a:pt x="2773" y="7322"/>
                    <a:pt x="3090" y="7084"/>
                  </a:cubicBezTo>
                  <a:cubicBezTo>
                    <a:pt x="3526" y="6728"/>
                    <a:pt x="3961" y="6332"/>
                    <a:pt x="4397" y="5936"/>
                  </a:cubicBezTo>
                  <a:cubicBezTo>
                    <a:pt x="4872" y="6252"/>
                    <a:pt x="5427" y="6569"/>
                    <a:pt x="5942" y="6847"/>
                  </a:cubicBezTo>
                  <a:cubicBezTo>
                    <a:pt x="6193" y="6972"/>
                    <a:pt x="6619" y="7273"/>
                    <a:pt x="6963" y="7273"/>
                  </a:cubicBezTo>
                  <a:cubicBezTo>
                    <a:pt x="7052" y="7273"/>
                    <a:pt x="7136" y="7252"/>
                    <a:pt x="7209" y="7203"/>
                  </a:cubicBezTo>
                  <a:cubicBezTo>
                    <a:pt x="7526" y="6965"/>
                    <a:pt x="7289" y="6292"/>
                    <a:pt x="7249" y="5975"/>
                  </a:cubicBezTo>
                  <a:cubicBezTo>
                    <a:pt x="7091" y="5421"/>
                    <a:pt x="6853" y="4866"/>
                    <a:pt x="6536" y="4351"/>
                  </a:cubicBezTo>
                  <a:cubicBezTo>
                    <a:pt x="7051" y="3876"/>
                    <a:pt x="7526" y="3321"/>
                    <a:pt x="7922" y="2727"/>
                  </a:cubicBezTo>
                  <a:cubicBezTo>
                    <a:pt x="8002" y="2608"/>
                    <a:pt x="8002" y="2450"/>
                    <a:pt x="7883" y="2410"/>
                  </a:cubicBezTo>
                  <a:cubicBezTo>
                    <a:pt x="7578" y="2250"/>
                    <a:pt x="7222" y="2193"/>
                    <a:pt x="6851" y="2193"/>
                  </a:cubicBezTo>
                  <a:cubicBezTo>
                    <a:pt x="6304" y="2193"/>
                    <a:pt x="5724" y="2316"/>
                    <a:pt x="5229" y="2410"/>
                  </a:cubicBezTo>
                  <a:cubicBezTo>
                    <a:pt x="5110" y="1895"/>
                    <a:pt x="4912" y="1380"/>
                    <a:pt x="4714" y="905"/>
                  </a:cubicBezTo>
                  <a:cubicBezTo>
                    <a:pt x="4595" y="588"/>
                    <a:pt x="4516" y="152"/>
                    <a:pt x="4159" y="33"/>
                  </a:cubicBezTo>
                  <a:cubicBezTo>
                    <a:pt x="4125" y="10"/>
                    <a:pt x="4090" y="0"/>
                    <a:pt x="40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91" name="Google Shape;591;p30"/>
          <p:cNvSpPr/>
          <p:nvPr/>
        </p:nvSpPr>
        <p:spPr>
          <a:xfrm>
            <a:off x="154421" y="1933228"/>
            <a:ext cx="172983" cy="209098"/>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92" name="Google Shape;592;p30"/>
          <p:cNvGrpSpPr/>
          <p:nvPr/>
        </p:nvGrpSpPr>
        <p:grpSpPr>
          <a:xfrm>
            <a:off x="2072675" y="252399"/>
            <a:ext cx="166752" cy="184433"/>
            <a:chOff x="5414907" y="2017485"/>
            <a:chExt cx="220338" cy="243702"/>
          </a:xfrm>
        </p:grpSpPr>
        <p:sp>
          <p:nvSpPr>
            <p:cNvPr id="593" name="Google Shape;593;p30"/>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4" name="Google Shape;594;p30"/>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5" name="Google Shape;595;p30"/>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96" name="Google Shape;596;p30"/>
          <p:cNvGrpSpPr/>
          <p:nvPr/>
        </p:nvGrpSpPr>
        <p:grpSpPr>
          <a:xfrm rot="-1739504">
            <a:off x="5721275" y="157406"/>
            <a:ext cx="353569" cy="479108"/>
            <a:chOff x="3989427" y="3265633"/>
            <a:chExt cx="411747" cy="557942"/>
          </a:xfrm>
        </p:grpSpPr>
        <p:sp>
          <p:nvSpPr>
            <p:cNvPr id="597" name="Google Shape;597;p30"/>
            <p:cNvSpPr/>
            <p:nvPr/>
          </p:nvSpPr>
          <p:spPr>
            <a:xfrm>
              <a:off x="4027184" y="3301913"/>
              <a:ext cx="327304" cy="491996"/>
            </a:xfrm>
            <a:custGeom>
              <a:avLst/>
              <a:gdLst/>
              <a:ahLst/>
              <a:cxnLst/>
              <a:rect l="l" t="t" r="r" b="b"/>
              <a:pathLst>
                <a:path w="5097" h="7662" extrusionOk="0">
                  <a:moveTo>
                    <a:pt x="674" y="0"/>
                  </a:moveTo>
                  <a:cubicBezTo>
                    <a:pt x="476" y="1070"/>
                    <a:pt x="238" y="2100"/>
                    <a:pt x="1" y="3130"/>
                  </a:cubicBezTo>
                  <a:lnTo>
                    <a:pt x="1110" y="2575"/>
                  </a:lnTo>
                  <a:lnTo>
                    <a:pt x="1150" y="2575"/>
                  </a:lnTo>
                  <a:cubicBezTo>
                    <a:pt x="1178" y="2547"/>
                    <a:pt x="1216" y="2534"/>
                    <a:pt x="1255" y="2534"/>
                  </a:cubicBezTo>
                  <a:cubicBezTo>
                    <a:pt x="1326" y="2534"/>
                    <a:pt x="1401" y="2578"/>
                    <a:pt x="1427" y="2654"/>
                  </a:cubicBezTo>
                  <a:cubicBezTo>
                    <a:pt x="1902" y="3566"/>
                    <a:pt x="2378" y="4477"/>
                    <a:pt x="2892" y="5348"/>
                  </a:cubicBezTo>
                  <a:cubicBezTo>
                    <a:pt x="3209" y="5982"/>
                    <a:pt x="3645" y="7408"/>
                    <a:pt x="4319" y="7606"/>
                  </a:cubicBezTo>
                  <a:cubicBezTo>
                    <a:pt x="4433" y="7644"/>
                    <a:pt x="4528" y="7661"/>
                    <a:pt x="4606" y="7661"/>
                  </a:cubicBezTo>
                  <a:cubicBezTo>
                    <a:pt x="5097" y="7661"/>
                    <a:pt x="4931" y="6986"/>
                    <a:pt x="4794" y="6576"/>
                  </a:cubicBezTo>
                  <a:cubicBezTo>
                    <a:pt x="4556" y="6061"/>
                    <a:pt x="4279" y="5546"/>
                    <a:pt x="4002" y="5071"/>
                  </a:cubicBezTo>
                  <a:lnTo>
                    <a:pt x="2655" y="2536"/>
                  </a:lnTo>
                  <a:cubicBezTo>
                    <a:pt x="2417" y="2536"/>
                    <a:pt x="2219" y="2258"/>
                    <a:pt x="2457" y="2139"/>
                  </a:cubicBezTo>
                  <a:lnTo>
                    <a:pt x="3407" y="1664"/>
                  </a:lnTo>
                  <a:cubicBezTo>
                    <a:pt x="2576" y="991"/>
                    <a:pt x="1664" y="476"/>
                    <a:pt x="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 name="Google Shape;598;p30"/>
            <p:cNvSpPr/>
            <p:nvPr/>
          </p:nvSpPr>
          <p:spPr>
            <a:xfrm>
              <a:off x="3989427" y="3265633"/>
              <a:ext cx="411747" cy="557942"/>
            </a:xfrm>
            <a:custGeom>
              <a:avLst/>
              <a:gdLst/>
              <a:ahLst/>
              <a:cxnLst/>
              <a:rect l="l" t="t" r="r" b="b"/>
              <a:pathLst>
                <a:path w="6412" h="8689" extrusionOk="0">
                  <a:moveTo>
                    <a:pt x="1262" y="565"/>
                  </a:moveTo>
                  <a:cubicBezTo>
                    <a:pt x="2252" y="1001"/>
                    <a:pt x="3164" y="1556"/>
                    <a:pt x="3995" y="2190"/>
                  </a:cubicBezTo>
                  <a:lnTo>
                    <a:pt x="3045" y="2704"/>
                  </a:lnTo>
                  <a:cubicBezTo>
                    <a:pt x="2821" y="2816"/>
                    <a:pt x="2984" y="3104"/>
                    <a:pt x="3169" y="3104"/>
                  </a:cubicBezTo>
                  <a:cubicBezTo>
                    <a:pt x="3180" y="3104"/>
                    <a:pt x="3192" y="3103"/>
                    <a:pt x="3203" y="3101"/>
                  </a:cubicBezTo>
                  <a:cubicBezTo>
                    <a:pt x="3679" y="3932"/>
                    <a:pt x="4114" y="4764"/>
                    <a:pt x="4550" y="5636"/>
                  </a:cubicBezTo>
                  <a:cubicBezTo>
                    <a:pt x="4867" y="6111"/>
                    <a:pt x="5144" y="6587"/>
                    <a:pt x="5342" y="7101"/>
                  </a:cubicBezTo>
                  <a:cubicBezTo>
                    <a:pt x="5515" y="7552"/>
                    <a:pt x="5689" y="8214"/>
                    <a:pt x="5173" y="8214"/>
                  </a:cubicBezTo>
                  <a:cubicBezTo>
                    <a:pt x="5099" y="8214"/>
                    <a:pt x="5011" y="8201"/>
                    <a:pt x="4907" y="8171"/>
                  </a:cubicBezTo>
                  <a:cubicBezTo>
                    <a:pt x="4233" y="7973"/>
                    <a:pt x="3797" y="6547"/>
                    <a:pt x="3441" y="5913"/>
                  </a:cubicBezTo>
                  <a:cubicBezTo>
                    <a:pt x="2966" y="5002"/>
                    <a:pt x="2490" y="4091"/>
                    <a:pt x="2015" y="3180"/>
                  </a:cubicBezTo>
                  <a:cubicBezTo>
                    <a:pt x="1993" y="3114"/>
                    <a:pt x="1935" y="3085"/>
                    <a:pt x="1874" y="3085"/>
                  </a:cubicBezTo>
                  <a:cubicBezTo>
                    <a:pt x="1825" y="3085"/>
                    <a:pt x="1773" y="3105"/>
                    <a:pt x="1738" y="3140"/>
                  </a:cubicBezTo>
                  <a:lnTo>
                    <a:pt x="1658" y="3140"/>
                  </a:lnTo>
                  <a:lnTo>
                    <a:pt x="589" y="3695"/>
                  </a:lnTo>
                  <a:cubicBezTo>
                    <a:pt x="826" y="2665"/>
                    <a:pt x="1064" y="1595"/>
                    <a:pt x="1262" y="565"/>
                  </a:cubicBezTo>
                  <a:close/>
                  <a:moveTo>
                    <a:pt x="1139" y="1"/>
                  </a:moveTo>
                  <a:cubicBezTo>
                    <a:pt x="1013" y="1"/>
                    <a:pt x="906" y="72"/>
                    <a:pt x="906" y="169"/>
                  </a:cubicBezTo>
                  <a:cubicBezTo>
                    <a:pt x="628" y="1477"/>
                    <a:pt x="311" y="2784"/>
                    <a:pt x="34" y="4051"/>
                  </a:cubicBezTo>
                  <a:cubicBezTo>
                    <a:pt x="1" y="4185"/>
                    <a:pt x="136" y="4347"/>
                    <a:pt x="275" y="4347"/>
                  </a:cubicBezTo>
                  <a:cubicBezTo>
                    <a:pt x="300" y="4347"/>
                    <a:pt x="326" y="4341"/>
                    <a:pt x="351" y="4329"/>
                  </a:cubicBezTo>
                  <a:lnTo>
                    <a:pt x="1738" y="3616"/>
                  </a:lnTo>
                  <a:cubicBezTo>
                    <a:pt x="2451" y="5042"/>
                    <a:pt x="3203" y="6428"/>
                    <a:pt x="3956" y="7775"/>
                  </a:cubicBezTo>
                  <a:cubicBezTo>
                    <a:pt x="4279" y="8362"/>
                    <a:pt x="4537" y="8689"/>
                    <a:pt x="5004" y="8689"/>
                  </a:cubicBezTo>
                  <a:cubicBezTo>
                    <a:pt x="5167" y="8689"/>
                    <a:pt x="5355" y="8649"/>
                    <a:pt x="5580" y="8567"/>
                  </a:cubicBezTo>
                  <a:cubicBezTo>
                    <a:pt x="6412" y="8290"/>
                    <a:pt x="6333" y="7933"/>
                    <a:pt x="5936" y="7220"/>
                  </a:cubicBezTo>
                  <a:lnTo>
                    <a:pt x="3639" y="2903"/>
                  </a:lnTo>
                  <a:lnTo>
                    <a:pt x="4550" y="2388"/>
                  </a:lnTo>
                  <a:cubicBezTo>
                    <a:pt x="4669" y="2348"/>
                    <a:pt x="4669" y="2150"/>
                    <a:pt x="4550" y="2071"/>
                  </a:cubicBezTo>
                  <a:cubicBezTo>
                    <a:pt x="3679" y="1160"/>
                    <a:pt x="2292" y="645"/>
                    <a:pt x="1223" y="11"/>
                  </a:cubicBezTo>
                  <a:cubicBezTo>
                    <a:pt x="1195" y="4"/>
                    <a:pt x="1166" y="1"/>
                    <a:pt x="1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99" name="Google Shape;599;p30"/>
          <p:cNvSpPr/>
          <p:nvPr/>
        </p:nvSpPr>
        <p:spPr>
          <a:xfrm>
            <a:off x="6280713" y="120413"/>
            <a:ext cx="310975" cy="344775"/>
          </a:xfrm>
          <a:custGeom>
            <a:avLst/>
            <a:gdLst/>
            <a:ahLst/>
            <a:cxnLst/>
            <a:rect l="l" t="t" r="r" b="b"/>
            <a:pathLst>
              <a:path w="12439" h="13791" extrusionOk="0">
                <a:moveTo>
                  <a:pt x="4678" y="0"/>
                </a:moveTo>
                <a:cubicBezTo>
                  <a:pt x="4575" y="0"/>
                  <a:pt x="4470" y="6"/>
                  <a:pt x="4365" y="19"/>
                </a:cubicBezTo>
                <a:cubicBezTo>
                  <a:pt x="3637" y="91"/>
                  <a:pt x="2910" y="382"/>
                  <a:pt x="2255" y="819"/>
                </a:cubicBezTo>
                <a:cubicBezTo>
                  <a:pt x="1382" y="1546"/>
                  <a:pt x="728" y="2492"/>
                  <a:pt x="291" y="3583"/>
                </a:cubicBezTo>
                <a:cubicBezTo>
                  <a:pt x="1" y="4092"/>
                  <a:pt x="219" y="4819"/>
                  <a:pt x="801" y="5110"/>
                </a:cubicBezTo>
                <a:cubicBezTo>
                  <a:pt x="1019" y="5256"/>
                  <a:pt x="1237" y="5474"/>
                  <a:pt x="1455" y="5619"/>
                </a:cubicBezTo>
                <a:cubicBezTo>
                  <a:pt x="1665" y="5829"/>
                  <a:pt x="1824" y="5938"/>
                  <a:pt x="1966" y="5938"/>
                </a:cubicBezTo>
                <a:cubicBezTo>
                  <a:pt x="2118" y="5938"/>
                  <a:pt x="2250" y="5811"/>
                  <a:pt x="2401" y="5547"/>
                </a:cubicBezTo>
                <a:cubicBezTo>
                  <a:pt x="2692" y="5037"/>
                  <a:pt x="3055" y="4528"/>
                  <a:pt x="3419" y="4019"/>
                </a:cubicBezTo>
                <a:cubicBezTo>
                  <a:pt x="3579" y="3806"/>
                  <a:pt x="3855" y="3671"/>
                  <a:pt x="4135" y="3671"/>
                </a:cubicBezTo>
                <a:cubicBezTo>
                  <a:pt x="4237" y="3671"/>
                  <a:pt x="4340" y="3689"/>
                  <a:pt x="4437" y="3728"/>
                </a:cubicBezTo>
                <a:cubicBezTo>
                  <a:pt x="4874" y="3874"/>
                  <a:pt x="4728" y="4310"/>
                  <a:pt x="4655" y="4674"/>
                </a:cubicBezTo>
                <a:cubicBezTo>
                  <a:pt x="4510" y="5328"/>
                  <a:pt x="4219" y="5910"/>
                  <a:pt x="3710" y="6347"/>
                </a:cubicBezTo>
                <a:cubicBezTo>
                  <a:pt x="2764" y="7001"/>
                  <a:pt x="2764" y="7510"/>
                  <a:pt x="3564" y="8383"/>
                </a:cubicBezTo>
                <a:cubicBezTo>
                  <a:pt x="3928" y="8820"/>
                  <a:pt x="4292" y="9183"/>
                  <a:pt x="4655" y="9692"/>
                </a:cubicBezTo>
                <a:cubicBezTo>
                  <a:pt x="4825" y="9904"/>
                  <a:pt x="4970" y="10017"/>
                  <a:pt x="5133" y="10017"/>
                </a:cubicBezTo>
                <a:cubicBezTo>
                  <a:pt x="5250" y="10017"/>
                  <a:pt x="5377" y="9959"/>
                  <a:pt x="5528" y="9838"/>
                </a:cubicBezTo>
                <a:cubicBezTo>
                  <a:pt x="5965" y="9474"/>
                  <a:pt x="6401" y="9183"/>
                  <a:pt x="6838" y="8892"/>
                </a:cubicBezTo>
                <a:cubicBezTo>
                  <a:pt x="7051" y="8786"/>
                  <a:pt x="7263" y="8718"/>
                  <a:pt x="7505" y="8718"/>
                </a:cubicBezTo>
                <a:cubicBezTo>
                  <a:pt x="7593" y="8718"/>
                  <a:pt x="7686" y="8727"/>
                  <a:pt x="7783" y="8747"/>
                </a:cubicBezTo>
                <a:cubicBezTo>
                  <a:pt x="8001" y="8747"/>
                  <a:pt x="8219" y="8965"/>
                  <a:pt x="8365" y="9183"/>
                </a:cubicBezTo>
                <a:cubicBezTo>
                  <a:pt x="8438" y="9402"/>
                  <a:pt x="8365" y="9692"/>
                  <a:pt x="8219" y="9911"/>
                </a:cubicBezTo>
                <a:cubicBezTo>
                  <a:pt x="7856" y="10493"/>
                  <a:pt x="7128" y="10929"/>
                  <a:pt x="6401" y="10929"/>
                </a:cubicBezTo>
                <a:cubicBezTo>
                  <a:pt x="5892" y="10929"/>
                  <a:pt x="5747" y="11220"/>
                  <a:pt x="5819" y="11802"/>
                </a:cubicBezTo>
                <a:cubicBezTo>
                  <a:pt x="5892" y="12020"/>
                  <a:pt x="5892" y="12238"/>
                  <a:pt x="5965" y="12529"/>
                </a:cubicBezTo>
                <a:cubicBezTo>
                  <a:pt x="6141" y="13589"/>
                  <a:pt x="6175" y="13791"/>
                  <a:pt x="6914" y="13791"/>
                </a:cubicBezTo>
                <a:cubicBezTo>
                  <a:pt x="7088" y="13791"/>
                  <a:pt x="7301" y="13780"/>
                  <a:pt x="7565" y="13766"/>
                </a:cubicBezTo>
                <a:cubicBezTo>
                  <a:pt x="9965" y="13547"/>
                  <a:pt x="11856" y="12529"/>
                  <a:pt x="12220" y="9692"/>
                </a:cubicBezTo>
                <a:cubicBezTo>
                  <a:pt x="12438" y="8092"/>
                  <a:pt x="11638" y="6419"/>
                  <a:pt x="10111" y="5692"/>
                </a:cubicBezTo>
                <a:cubicBezTo>
                  <a:pt x="9468" y="5445"/>
                  <a:pt x="8759" y="5299"/>
                  <a:pt x="8050" y="5299"/>
                </a:cubicBezTo>
                <a:cubicBezTo>
                  <a:pt x="7716" y="5299"/>
                  <a:pt x="7382" y="5331"/>
                  <a:pt x="7056" y="5401"/>
                </a:cubicBezTo>
                <a:cubicBezTo>
                  <a:pt x="7128" y="5110"/>
                  <a:pt x="7201" y="4892"/>
                  <a:pt x="7347" y="4674"/>
                </a:cubicBezTo>
                <a:cubicBezTo>
                  <a:pt x="7710" y="3728"/>
                  <a:pt x="7638" y="2637"/>
                  <a:pt x="7201" y="1692"/>
                </a:cubicBezTo>
                <a:cubicBezTo>
                  <a:pt x="6736" y="694"/>
                  <a:pt x="5783" y="0"/>
                  <a:pt x="46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0" name="Google Shape;600;p30"/>
          <p:cNvSpPr/>
          <p:nvPr/>
        </p:nvSpPr>
        <p:spPr>
          <a:xfrm>
            <a:off x="447350" y="1291438"/>
            <a:ext cx="240050" cy="377800"/>
          </a:xfrm>
          <a:custGeom>
            <a:avLst/>
            <a:gdLst/>
            <a:ahLst/>
            <a:cxnLst/>
            <a:rect l="l" t="t" r="r" b="b"/>
            <a:pathLst>
              <a:path w="9602" h="15112" extrusionOk="0">
                <a:moveTo>
                  <a:pt x="5808" y="0"/>
                </a:moveTo>
                <a:cubicBezTo>
                  <a:pt x="4730" y="0"/>
                  <a:pt x="3695" y="434"/>
                  <a:pt x="2910" y="1219"/>
                </a:cubicBezTo>
                <a:cubicBezTo>
                  <a:pt x="1964" y="2238"/>
                  <a:pt x="1019" y="3329"/>
                  <a:pt x="219" y="4420"/>
                </a:cubicBezTo>
                <a:cubicBezTo>
                  <a:pt x="0" y="4711"/>
                  <a:pt x="0" y="5147"/>
                  <a:pt x="219" y="5438"/>
                </a:cubicBezTo>
                <a:cubicBezTo>
                  <a:pt x="437" y="5729"/>
                  <a:pt x="655" y="6020"/>
                  <a:pt x="801" y="6311"/>
                </a:cubicBezTo>
                <a:cubicBezTo>
                  <a:pt x="1003" y="6715"/>
                  <a:pt x="1160" y="6917"/>
                  <a:pt x="1359" y="6917"/>
                </a:cubicBezTo>
                <a:cubicBezTo>
                  <a:pt x="1519" y="6917"/>
                  <a:pt x="1706" y="6788"/>
                  <a:pt x="1964" y="6529"/>
                </a:cubicBezTo>
                <a:cubicBezTo>
                  <a:pt x="2037" y="6383"/>
                  <a:pt x="2110" y="6311"/>
                  <a:pt x="2255" y="6238"/>
                </a:cubicBezTo>
                <a:cubicBezTo>
                  <a:pt x="2910" y="5729"/>
                  <a:pt x="3564" y="5074"/>
                  <a:pt x="4292" y="4638"/>
                </a:cubicBezTo>
                <a:cubicBezTo>
                  <a:pt x="4496" y="4479"/>
                  <a:pt x="4707" y="4405"/>
                  <a:pt x="4899" y="4405"/>
                </a:cubicBezTo>
                <a:cubicBezTo>
                  <a:pt x="5322" y="4405"/>
                  <a:pt x="5651" y="4765"/>
                  <a:pt x="5601" y="5365"/>
                </a:cubicBezTo>
                <a:cubicBezTo>
                  <a:pt x="5601" y="5802"/>
                  <a:pt x="5456" y="6238"/>
                  <a:pt x="5237" y="6602"/>
                </a:cubicBezTo>
                <a:cubicBezTo>
                  <a:pt x="4728" y="7329"/>
                  <a:pt x="4074" y="7984"/>
                  <a:pt x="3419" y="8638"/>
                </a:cubicBezTo>
                <a:cubicBezTo>
                  <a:pt x="2764" y="9293"/>
                  <a:pt x="1964" y="9875"/>
                  <a:pt x="1237" y="10457"/>
                </a:cubicBezTo>
                <a:cubicBezTo>
                  <a:pt x="510" y="10966"/>
                  <a:pt x="146" y="11839"/>
                  <a:pt x="364" y="12711"/>
                </a:cubicBezTo>
                <a:cubicBezTo>
                  <a:pt x="437" y="13148"/>
                  <a:pt x="510" y="13584"/>
                  <a:pt x="510" y="14021"/>
                </a:cubicBezTo>
                <a:cubicBezTo>
                  <a:pt x="510" y="14602"/>
                  <a:pt x="655" y="14821"/>
                  <a:pt x="1237" y="14893"/>
                </a:cubicBezTo>
                <a:cubicBezTo>
                  <a:pt x="2183" y="15039"/>
                  <a:pt x="3201" y="15112"/>
                  <a:pt x="4146" y="15112"/>
                </a:cubicBezTo>
                <a:cubicBezTo>
                  <a:pt x="5674" y="15039"/>
                  <a:pt x="7274" y="14821"/>
                  <a:pt x="8801" y="14675"/>
                </a:cubicBezTo>
                <a:cubicBezTo>
                  <a:pt x="9238" y="14675"/>
                  <a:pt x="9601" y="14312"/>
                  <a:pt x="9529" y="13875"/>
                </a:cubicBezTo>
                <a:cubicBezTo>
                  <a:pt x="9529" y="13293"/>
                  <a:pt x="9529" y="12784"/>
                  <a:pt x="9529" y="12202"/>
                </a:cubicBezTo>
                <a:cubicBezTo>
                  <a:pt x="9529" y="11548"/>
                  <a:pt x="9383" y="11402"/>
                  <a:pt x="8729" y="11329"/>
                </a:cubicBezTo>
                <a:lnTo>
                  <a:pt x="8147" y="11329"/>
                </a:lnTo>
                <a:lnTo>
                  <a:pt x="5456" y="11620"/>
                </a:lnTo>
                <a:lnTo>
                  <a:pt x="5456" y="11475"/>
                </a:lnTo>
                <a:cubicBezTo>
                  <a:pt x="5601" y="11184"/>
                  <a:pt x="5819" y="10893"/>
                  <a:pt x="6037" y="10529"/>
                </a:cubicBezTo>
                <a:cubicBezTo>
                  <a:pt x="7274" y="8856"/>
                  <a:pt x="8219" y="6965"/>
                  <a:pt x="8947" y="4929"/>
                </a:cubicBezTo>
                <a:cubicBezTo>
                  <a:pt x="9165" y="4420"/>
                  <a:pt x="9238" y="3838"/>
                  <a:pt x="9238" y="3256"/>
                </a:cubicBezTo>
                <a:cubicBezTo>
                  <a:pt x="9092" y="1728"/>
                  <a:pt x="8001" y="492"/>
                  <a:pt x="6474" y="55"/>
                </a:cubicBezTo>
                <a:cubicBezTo>
                  <a:pt x="6251" y="18"/>
                  <a:pt x="6029" y="0"/>
                  <a:pt x="5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1" name="Google Shape;601;p30"/>
          <p:cNvSpPr/>
          <p:nvPr/>
        </p:nvSpPr>
        <p:spPr>
          <a:xfrm>
            <a:off x="6974463" y="4335863"/>
            <a:ext cx="227325" cy="356225"/>
          </a:xfrm>
          <a:custGeom>
            <a:avLst/>
            <a:gdLst/>
            <a:ahLst/>
            <a:cxnLst/>
            <a:rect l="l" t="t" r="r" b="b"/>
            <a:pathLst>
              <a:path w="9093" h="14249" extrusionOk="0">
                <a:moveTo>
                  <a:pt x="4600" y="1"/>
                </a:moveTo>
                <a:cubicBezTo>
                  <a:pt x="3168" y="1"/>
                  <a:pt x="2463" y="550"/>
                  <a:pt x="1601" y="2089"/>
                </a:cubicBezTo>
                <a:cubicBezTo>
                  <a:pt x="1237" y="2816"/>
                  <a:pt x="801" y="3471"/>
                  <a:pt x="292" y="4198"/>
                </a:cubicBezTo>
                <a:cubicBezTo>
                  <a:pt x="1" y="4562"/>
                  <a:pt x="1" y="5144"/>
                  <a:pt x="292" y="5507"/>
                </a:cubicBezTo>
                <a:cubicBezTo>
                  <a:pt x="631" y="5998"/>
                  <a:pt x="991" y="6254"/>
                  <a:pt x="1350" y="6254"/>
                </a:cubicBezTo>
                <a:cubicBezTo>
                  <a:pt x="1682" y="6254"/>
                  <a:pt x="2013" y="6035"/>
                  <a:pt x="2328" y="5580"/>
                </a:cubicBezTo>
                <a:lnTo>
                  <a:pt x="2983" y="4780"/>
                </a:lnTo>
                <a:lnTo>
                  <a:pt x="2983" y="10162"/>
                </a:lnTo>
                <a:lnTo>
                  <a:pt x="1455" y="10599"/>
                </a:lnTo>
                <a:cubicBezTo>
                  <a:pt x="801" y="10744"/>
                  <a:pt x="655" y="11035"/>
                  <a:pt x="728" y="11617"/>
                </a:cubicBezTo>
                <a:cubicBezTo>
                  <a:pt x="801" y="12199"/>
                  <a:pt x="946" y="12781"/>
                  <a:pt x="1092" y="13290"/>
                </a:cubicBezTo>
                <a:cubicBezTo>
                  <a:pt x="1284" y="13996"/>
                  <a:pt x="1533" y="14249"/>
                  <a:pt x="2138" y="14249"/>
                </a:cubicBezTo>
                <a:cubicBezTo>
                  <a:pt x="2219" y="14249"/>
                  <a:pt x="2306" y="14244"/>
                  <a:pt x="2401" y="14235"/>
                </a:cubicBezTo>
                <a:cubicBezTo>
                  <a:pt x="4292" y="14017"/>
                  <a:pt x="6256" y="13799"/>
                  <a:pt x="8220" y="13581"/>
                </a:cubicBezTo>
                <a:cubicBezTo>
                  <a:pt x="8874" y="13508"/>
                  <a:pt x="9092" y="13144"/>
                  <a:pt x="9092" y="12563"/>
                </a:cubicBezTo>
                <a:cubicBezTo>
                  <a:pt x="9092" y="11908"/>
                  <a:pt x="9092" y="11399"/>
                  <a:pt x="9020" y="10817"/>
                </a:cubicBezTo>
                <a:cubicBezTo>
                  <a:pt x="9020" y="10162"/>
                  <a:pt x="8729" y="9871"/>
                  <a:pt x="8074" y="9871"/>
                </a:cubicBezTo>
                <a:lnTo>
                  <a:pt x="6110" y="9653"/>
                </a:lnTo>
                <a:lnTo>
                  <a:pt x="6110" y="8198"/>
                </a:lnTo>
                <a:lnTo>
                  <a:pt x="6110" y="779"/>
                </a:lnTo>
                <a:cubicBezTo>
                  <a:pt x="6110" y="343"/>
                  <a:pt x="5892" y="125"/>
                  <a:pt x="5456" y="52"/>
                </a:cubicBezTo>
                <a:cubicBezTo>
                  <a:pt x="5143" y="19"/>
                  <a:pt x="4859" y="1"/>
                  <a:pt x="4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2" name="Google Shape;602;p30"/>
          <p:cNvSpPr/>
          <p:nvPr/>
        </p:nvSpPr>
        <p:spPr>
          <a:xfrm>
            <a:off x="3411425" y="4372575"/>
            <a:ext cx="350975" cy="381875"/>
          </a:xfrm>
          <a:custGeom>
            <a:avLst/>
            <a:gdLst/>
            <a:ahLst/>
            <a:cxnLst/>
            <a:rect l="l" t="t" r="r" b="b"/>
            <a:pathLst>
              <a:path w="14039" h="15275" extrusionOk="0">
                <a:moveTo>
                  <a:pt x="7201" y="5965"/>
                </a:moveTo>
                <a:cubicBezTo>
                  <a:pt x="7710" y="6837"/>
                  <a:pt x="8219" y="7638"/>
                  <a:pt x="8656" y="8510"/>
                </a:cubicBezTo>
                <a:lnTo>
                  <a:pt x="6692" y="8656"/>
                </a:lnTo>
                <a:cubicBezTo>
                  <a:pt x="6838" y="7783"/>
                  <a:pt x="7056" y="6837"/>
                  <a:pt x="7201" y="5965"/>
                </a:cubicBezTo>
                <a:close/>
                <a:moveTo>
                  <a:pt x="8656" y="0"/>
                </a:moveTo>
                <a:cubicBezTo>
                  <a:pt x="7929" y="73"/>
                  <a:pt x="7201" y="146"/>
                  <a:pt x="6474" y="146"/>
                </a:cubicBezTo>
                <a:cubicBezTo>
                  <a:pt x="6435" y="136"/>
                  <a:pt x="6396" y="132"/>
                  <a:pt x="6358" y="132"/>
                </a:cubicBezTo>
                <a:cubicBezTo>
                  <a:pt x="6110" y="132"/>
                  <a:pt x="5892" y="321"/>
                  <a:pt x="5892" y="510"/>
                </a:cubicBezTo>
                <a:cubicBezTo>
                  <a:pt x="5747" y="1019"/>
                  <a:pt x="5601" y="1455"/>
                  <a:pt x="5456" y="1891"/>
                </a:cubicBezTo>
                <a:cubicBezTo>
                  <a:pt x="3710" y="5892"/>
                  <a:pt x="2037" y="9965"/>
                  <a:pt x="364" y="13966"/>
                </a:cubicBezTo>
                <a:cubicBezTo>
                  <a:pt x="1" y="14838"/>
                  <a:pt x="146" y="15057"/>
                  <a:pt x="1019" y="15129"/>
                </a:cubicBezTo>
                <a:cubicBezTo>
                  <a:pt x="1964" y="15202"/>
                  <a:pt x="2910" y="15275"/>
                  <a:pt x="3855" y="15275"/>
                </a:cubicBezTo>
                <a:cubicBezTo>
                  <a:pt x="4146" y="15275"/>
                  <a:pt x="4437" y="15057"/>
                  <a:pt x="4510" y="14766"/>
                </a:cubicBezTo>
                <a:cubicBezTo>
                  <a:pt x="4874" y="13966"/>
                  <a:pt x="5237" y="13093"/>
                  <a:pt x="5674" y="12293"/>
                </a:cubicBezTo>
                <a:cubicBezTo>
                  <a:pt x="5747" y="12074"/>
                  <a:pt x="5965" y="12002"/>
                  <a:pt x="6183" y="11929"/>
                </a:cubicBezTo>
                <a:lnTo>
                  <a:pt x="8510" y="11929"/>
                </a:lnTo>
                <a:cubicBezTo>
                  <a:pt x="8510" y="12074"/>
                  <a:pt x="8656" y="12365"/>
                  <a:pt x="8729" y="12584"/>
                </a:cubicBezTo>
                <a:cubicBezTo>
                  <a:pt x="8947" y="13238"/>
                  <a:pt x="9092" y="13893"/>
                  <a:pt x="9383" y="14547"/>
                </a:cubicBezTo>
                <a:cubicBezTo>
                  <a:pt x="9447" y="14864"/>
                  <a:pt x="9786" y="15070"/>
                  <a:pt x="10112" y="15070"/>
                </a:cubicBezTo>
                <a:cubicBezTo>
                  <a:pt x="10161" y="15070"/>
                  <a:pt x="10209" y="15066"/>
                  <a:pt x="10256" y="15057"/>
                </a:cubicBezTo>
                <a:cubicBezTo>
                  <a:pt x="11347" y="14984"/>
                  <a:pt x="12365" y="14911"/>
                  <a:pt x="13384" y="14838"/>
                </a:cubicBezTo>
                <a:cubicBezTo>
                  <a:pt x="13965" y="14766"/>
                  <a:pt x="14038" y="14620"/>
                  <a:pt x="13893" y="14111"/>
                </a:cubicBezTo>
                <a:cubicBezTo>
                  <a:pt x="13747" y="13529"/>
                  <a:pt x="13456" y="13093"/>
                  <a:pt x="13311" y="12511"/>
                </a:cubicBezTo>
                <a:cubicBezTo>
                  <a:pt x="13020" y="11638"/>
                  <a:pt x="12729" y="10838"/>
                  <a:pt x="12438" y="9965"/>
                </a:cubicBezTo>
                <a:cubicBezTo>
                  <a:pt x="11493" y="6837"/>
                  <a:pt x="10474" y="3783"/>
                  <a:pt x="9529" y="655"/>
                </a:cubicBezTo>
                <a:cubicBezTo>
                  <a:pt x="9456" y="291"/>
                  <a:pt x="9092" y="0"/>
                  <a:pt x="8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3" name="Google Shape;603;p30"/>
          <p:cNvSpPr/>
          <p:nvPr/>
        </p:nvSpPr>
        <p:spPr>
          <a:xfrm>
            <a:off x="2590975" y="307000"/>
            <a:ext cx="274600" cy="392800"/>
          </a:xfrm>
          <a:custGeom>
            <a:avLst/>
            <a:gdLst/>
            <a:ahLst/>
            <a:cxnLst/>
            <a:rect l="l" t="t" r="r" b="b"/>
            <a:pathLst>
              <a:path w="10984" h="15712" extrusionOk="0">
                <a:moveTo>
                  <a:pt x="4038" y="3224"/>
                </a:moveTo>
                <a:cubicBezTo>
                  <a:pt x="4508" y="3224"/>
                  <a:pt x="4974" y="3337"/>
                  <a:pt x="5383" y="3565"/>
                </a:cubicBezTo>
                <a:cubicBezTo>
                  <a:pt x="5601" y="3710"/>
                  <a:pt x="5819" y="3928"/>
                  <a:pt x="5892" y="4219"/>
                </a:cubicBezTo>
                <a:cubicBezTo>
                  <a:pt x="5892" y="4292"/>
                  <a:pt x="5601" y="4583"/>
                  <a:pt x="5383" y="4656"/>
                </a:cubicBezTo>
                <a:cubicBezTo>
                  <a:pt x="4801" y="4801"/>
                  <a:pt x="4219" y="4947"/>
                  <a:pt x="3564" y="5092"/>
                </a:cubicBezTo>
                <a:lnTo>
                  <a:pt x="3201" y="3346"/>
                </a:lnTo>
                <a:cubicBezTo>
                  <a:pt x="3473" y="3265"/>
                  <a:pt x="3756" y="3224"/>
                  <a:pt x="4038" y="3224"/>
                </a:cubicBezTo>
                <a:close/>
                <a:moveTo>
                  <a:pt x="4752" y="10424"/>
                </a:moveTo>
                <a:cubicBezTo>
                  <a:pt x="5245" y="10424"/>
                  <a:pt x="5728" y="10538"/>
                  <a:pt x="6183" y="10765"/>
                </a:cubicBezTo>
                <a:cubicBezTo>
                  <a:pt x="6692" y="11129"/>
                  <a:pt x="6765" y="11493"/>
                  <a:pt x="6183" y="11784"/>
                </a:cubicBezTo>
                <a:cubicBezTo>
                  <a:pt x="5601" y="12075"/>
                  <a:pt x="4946" y="12293"/>
                  <a:pt x="4292" y="12511"/>
                </a:cubicBezTo>
                <a:cubicBezTo>
                  <a:pt x="4146" y="11711"/>
                  <a:pt x="4001" y="11202"/>
                  <a:pt x="3855" y="10547"/>
                </a:cubicBezTo>
                <a:cubicBezTo>
                  <a:pt x="4155" y="10465"/>
                  <a:pt x="4455" y="10424"/>
                  <a:pt x="4752" y="10424"/>
                </a:cubicBezTo>
                <a:close/>
                <a:moveTo>
                  <a:pt x="3273" y="1"/>
                </a:moveTo>
                <a:cubicBezTo>
                  <a:pt x="2510" y="1"/>
                  <a:pt x="1746" y="146"/>
                  <a:pt x="1019" y="437"/>
                </a:cubicBezTo>
                <a:cubicBezTo>
                  <a:pt x="73" y="801"/>
                  <a:pt x="0" y="946"/>
                  <a:pt x="73" y="1964"/>
                </a:cubicBezTo>
                <a:cubicBezTo>
                  <a:pt x="219" y="4219"/>
                  <a:pt x="364" y="6474"/>
                  <a:pt x="510" y="8801"/>
                </a:cubicBezTo>
                <a:cubicBezTo>
                  <a:pt x="655" y="10620"/>
                  <a:pt x="800" y="12511"/>
                  <a:pt x="946" y="14402"/>
                </a:cubicBezTo>
                <a:cubicBezTo>
                  <a:pt x="1019" y="15420"/>
                  <a:pt x="1237" y="15566"/>
                  <a:pt x="2255" y="15711"/>
                </a:cubicBezTo>
                <a:lnTo>
                  <a:pt x="2692" y="15711"/>
                </a:lnTo>
                <a:cubicBezTo>
                  <a:pt x="4364" y="15711"/>
                  <a:pt x="5965" y="15420"/>
                  <a:pt x="7565" y="14984"/>
                </a:cubicBezTo>
                <a:cubicBezTo>
                  <a:pt x="8583" y="14766"/>
                  <a:pt x="9456" y="14184"/>
                  <a:pt x="10038" y="13311"/>
                </a:cubicBezTo>
                <a:cubicBezTo>
                  <a:pt x="10620" y="12511"/>
                  <a:pt x="10983" y="11565"/>
                  <a:pt x="10983" y="10620"/>
                </a:cubicBezTo>
                <a:cubicBezTo>
                  <a:pt x="10911" y="9238"/>
                  <a:pt x="10038" y="8001"/>
                  <a:pt x="8728" y="7565"/>
                </a:cubicBezTo>
                <a:lnTo>
                  <a:pt x="7856" y="7274"/>
                </a:lnTo>
                <a:cubicBezTo>
                  <a:pt x="8074" y="7056"/>
                  <a:pt x="8219" y="6838"/>
                  <a:pt x="8365" y="6619"/>
                </a:cubicBezTo>
                <a:cubicBezTo>
                  <a:pt x="9383" y="5383"/>
                  <a:pt x="9383" y="3565"/>
                  <a:pt x="8365" y="2255"/>
                </a:cubicBezTo>
                <a:cubicBezTo>
                  <a:pt x="7637" y="1382"/>
                  <a:pt x="6619" y="728"/>
                  <a:pt x="5528" y="437"/>
                </a:cubicBezTo>
                <a:cubicBezTo>
                  <a:pt x="4801" y="146"/>
                  <a:pt x="4037" y="1"/>
                  <a:pt x="3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04" name="Google Shape;604;p30"/>
          <p:cNvGrpSpPr/>
          <p:nvPr/>
        </p:nvGrpSpPr>
        <p:grpSpPr>
          <a:xfrm>
            <a:off x="5839701" y="4405887"/>
            <a:ext cx="419648" cy="388469"/>
            <a:chOff x="1412390" y="2258211"/>
            <a:chExt cx="620689" cy="574573"/>
          </a:xfrm>
        </p:grpSpPr>
        <p:sp>
          <p:nvSpPr>
            <p:cNvPr id="605" name="Google Shape;605;p30"/>
            <p:cNvSpPr/>
            <p:nvPr/>
          </p:nvSpPr>
          <p:spPr>
            <a:xfrm>
              <a:off x="1786301" y="2258211"/>
              <a:ext cx="246778" cy="343858"/>
            </a:xfrm>
            <a:custGeom>
              <a:avLst/>
              <a:gdLst/>
              <a:ahLst/>
              <a:cxnLst/>
              <a:rect l="l" t="t" r="r" b="b"/>
              <a:pathLst>
                <a:path w="3843" h="5355" extrusionOk="0">
                  <a:moveTo>
                    <a:pt x="941" y="1"/>
                  </a:moveTo>
                  <a:cubicBezTo>
                    <a:pt x="714" y="1"/>
                    <a:pt x="481" y="120"/>
                    <a:pt x="357" y="348"/>
                  </a:cubicBezTo>
                  <a:cubicBezTo>
                    <a:pt x="199" y="665"/>
                    <a:pt x="80" y="1022"/>
                    <a:pt x="1" y="1339"/>
                  </a:cubicBezTo>
                  <a:cubicBezTo>
                    <a:pt x="1" y="1537"/>
                    <a:pt x="40" y="1735"/>
                    <a:pt x="80" y="1893"/>
                  </a:cubicBezTo>
                  <a:cubicBezTo>
                    <a:pt x="119" y="1972"/>
                    <a:pt x="278" y="2012"/>
                    <a:pt x="357" y="2012"/>
                  </a:cubicBezTo>
                  <a:cubicBezTo>
                    <a:pt x="397" y="2012"/>
                    <a:pt x="516" y="1853"/>
                    <a:pt x="476" y="1774"/>
                  </a:cubicBezTo>
                  <a:cubicBezTo>
                    <a:pt x="436" y="1418"/>
                    <a:pt x="516" y="1022"/>
                    <a:pt x="714" y="705"/>
                  </a:cubicBezTo>
                  <a:cubicBezTo>
                    <a:pt x="753" y="586"/>
                    <a:pt x="832" y="507"/>
                    <a:pt x="912" y="427"/>
                  </a:cubicBezTo>
                  <a:cubicBezTo>
                    <a:pt x="1030" y="546"/>
                    <a:pt x="1149" y="586"/>
                    <a:pt x="1189" y="705"/>
                  </a:cubicBezTo>
                  <a:cubicBezTo>
                    <a:pt x="1387" y="1101"/>
                    <a:pt x="1427" y="1537"/>
                    <a:pt x="1347" y="1933"/>
                  </a:cubicBezTo>
                  <a:cubicBezTo>
                    <a:pt x="1229" y="2804"/>
                    <a:pt x="1110" y="3715"/>
                    <a:pt x="951" y="4587"/>
                  </a:cubicBezTo>
                  <a:cubicBezTo>
                    <a:pt x="882" y="5107"/>
                    <a:pt x="1056" y="5354"/>
                    <a:pt x="1499" y="5354"/>
                  </a:cubicBezTo>
                  <a:cubicBezTo>
                    <a:pt x="1562" y="5354"/>
                    <a:pt x="1630" y="5349"/>
                    <a:pt x="1704" y="5339"/>
                  </a:cubicBezTo>
                  <a:cubicBezTo>
                    <a:pt x="2219" y="5260"/>
                    <a:pt x="2734" y="5141"/>
                    <a:pt x="3249" y="4943"/>
                  </a:cubicBezTo>
                  <a:cubicBezTo>
                    <a:pt x="3685" y="4824"/>
                    <a:pt x="3843" y="4587"/>
                    <a:pt x="3843" y="4230"/>
                  </a:cubicBezTo>
                  <a:cubicBezTo>
                    <a:pt x="3764" y="3834"/>
                    <a:pt x="3526" y="3478"/>
                    <a:pt x="3130" y="3359"/>
                  </a:cubicBezTo>
                  <a:cubicBezTo>
                    <a:pt x="3051" y="3359"/>
                    <a:pt x="2892" y="3359"/>
                    <a:pt x="2853" y="3438"/>
                  </a:cubicBezTo>
                  <a:cubicBezTo>
                    <a:pt x="2813" y="3517"/>
                    <a:pt x="2853" y="3636"/>
                    <a:pt x="2892" y="3715"/>
                  </a:cubicBezTo>
                  <a:cubicBezTo>
                    <a:pt x="2971" y="3874"/>
                    <a:pt x="3130" y="3953"/>
                    <a:pt x="3249" y="4072"/>
                  </a:cubicBezTo>
                  <a:cubicBezTo>
                    <a:pt x="3328" y="4191"/>
                    <a:pt x="3368" y="4349"/>
                    <a:pt x="3170" y="4428"/>
                  </a:cubicBezTo>
                  <a:cubicBezTo>
                    <a:pt x="2615" y="4666"/>
                    <a:pt x="2060" y="4785"/>
                    <a:pt x="1466" y="4824"/>
                  </a:cubicBezTo>
                  <a:cubicBezTo>
                    <a:pt x="1466" y="4626"/>
                    <a:pt x="1466" y="4468"/>
                    <a:pt x="1506" y="4309"/>
                  </a:cubicBezTo>
                  <a:cubicBezTo>
                    <a:pt x="1625" y="3517"/>
                    <a:pt x="1744" y="2725"/>
                    <a:pt x="1823" y="1933"/>
                  </a:cubicBezTo>
                  <a:cubicBezTo>
                    <a:pt x="1902" y="1378"/>
                    <a:pt x="1783" y="784"/>
                    <a:pt x="1466" y="309"/>
                  </a:cubicBezTo>
                  <a:cubicBezTo>
                    <a:pt x="1353" y="101"/>
                    <a:pt x="1149" y="1"/>
                    <a:pt x="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6" name="Google Shape;606;p30"/>
            <p:cNvSpPr/>
            <p:nvPr/>
          </p:nvSpPr>
          <p:spPr>
            <a:xfrm>
              <a:off x="1643877" y="2480321"/>
              <a:ext cx="124706" cy="136066"/>
            </a:xfrm>
            <a:custGeom>
              <a:avLst/>
              <a:gdLst/>
              <a:ahLst/>
              <a:cxnLst/>
              <a:rect l="l" t="t" r="r" b="b"/>
              <a:pathLst>
                <a:path w="1942" h="2119" extrusionOk="0">
                  <a:moveTo>
                    <a:pt x="493" y="1"/>
                  </a:moveTo>
                  <a:cubicBezTo>
                    <a:pt x="414" y="1"/>
                    <a:pt x="317" y="19"/>
                    <a:pt x="238" y="19"/>
                  </a:cubicBezTo>
                  <a:cubicBezTo>
                    <a:pt x="238" y="137"/>
                    <a:pt x="278" y="217"/>
                    <a:pt x="357" y="335"/>
                  </a:cubicBezTo>
                  <a:cubicBezTo>
                    <a:pt x="476" y="534"/>
                    <a:pt x="634" y="692"/>
                    <a:pt x="832" y="890"/>
                  </a:cubicBezTo>
                  <a:lnTo>
                    <a:pt x="278" y="1326"/>
                  </a:lnTo>
                  <a:cubicBezTo>
                    <a:pt x="159" y="1445"/>
                    <a:pt x="0" y="1524"/>
                    <a:pt x="80" y="1722"/>
                  </a:cubicBezTo>
                  <a:cubicBezTo>
                    <a:pt x="135" y="1796"/>
                    <a:pt x="199" y="1826"/>
                    <a:pt x="267" y="1826"/>
                  </a:cubicBezTo>
                  <a:cubicBezTo>
                    <a:pt x="346" y="1826"/>
                    <a:pt x="430" y="1786"/>
                    <a:pt x="515" y="1722"/>
                  </a:cubicBezTo>
                  <a:cubicBezTo>
                    <a:pt x="713" y="1643"/>
                    <a:pt x="872" y="1524"/>
                    <a:pt x="1070" y="1365"/>
                  </a:cubicBezTo>
                  <a:cubicBezTo>
                    <a:pt x="1149" y="1563"/>
                    <a:pt x="1268" y="1762"/>
                    <a:pt x="1387" y="1960"/>
                  </a:cubicBezTo>
                  <a:cubicBezTo>
                    <a:pt x="1466" y="2039"/>
                    <a:pt x="1585" y="2078"/>
                    <a:pt x="1704" y="2118"/>
                  </a:cubicBezTo>
                  <a:cubicBezTo>
                    <a:pt x="1743" y="1999"/>
                    <a:pt x="1783" y="1880"/>
                    <a:pt x="1783" y="1762"/>
                  </a:cubicBezTo>
                  <a:cubicBezTo>
                    <a:pt x="1783" y="1682"/>
                    <a:pt x="1743" y="1603"/>
                    <a:pt x="1704" y="1524"/>
                  </a:cubicBezTo>
                  <a:cubicBezTo>
                    <a:pt x="1387" y="1247"/>
                    <a:pt x="1466" y="692"/>
                    <a:pt x="1862" y="534"/>
                  </a:cubicBezTo>
                  <a:cubicBezTo>
                    <a:pt x="1941" y="415"/>
                    <a:pt x="1941" y="296"/>
                    <a:pt x="1902" y="137"/>
                  </a:cubicBezTo>
                  <a:cubicBezTo>
                    <a:pt x="1873" y="80"/>
                    <a:pt x="1834" y="59"/>
                    <a:pt x="1791" y="59"/>
                  </a:cubicBezTo>
                  <a:cubicBezTo>
                    <a:pt x="1714" y="59"/>
                    <a:pt x="1621" y="126"/>
                    <a:pt x="1545" y="177"/>
                  </a:cubicBezTo>
                  <a:cubicBezTo>
                    <a:pt x="1426" y="296"/>
                    <a:pt x="1268" y="415"/>
                    <a:pt x="1149" y="534"/>
                  </a:cubicBezTo>
                  <a:cubicBezTo>
                    <a:pt x="991" y="335"/>
                    <a:pt x="793" y="177"/>
                    <a:pt x="594" y="19"/>
                  </a:cubicBezTo>
                  <a:cubicBezTo>
                    <a:pt x="568" y="5"/>
                    <a:pt x="533" y="1"/>
                    <a:pt x="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30"/>
            <p:cNvSpPr/>
            <p:nvPr/>
          </p:nvSpPr>
          <p:spPr>
            <a:xfrm>
              <a:off x="1412390" y="2529508"/>
              <a:ext cx="295132" cy="303276"/>
            </a:xfrm>
            <a:custGeom>
              <a:avLst/>
              <a:gdLst/>
              <a:ahLst/>
              <a:cxnLst/>
              <a:rect l="l" t="t" r="r" b="b"/>
              <a:pathLst>
                <a:path w="4596" h="4723" extrusionOk="0">
                  <a:moveTo>
                    <a:pt x="1103" y="1"/>
                  </a:moveTo>
                  <a:cubicBezTo>
                    <a:pt x="742" y="1"/>
                    <a:pt x="428" y="232"/>
                    <a:pt x="317" y="599"/>
                  </a:cubicBezTo>
                  <a:cubicBezTo>
                    <a:pt x="159" y="1035"/>
                    <a:pt x="80" y="1510"/>
                    <a:pt x="1" y="1946"/>
                  </a:cubicBezTo>
                  <a:cubicBezTo>
                    <a:pt x="1" y="2144"/>
                    <a:pt x="1" y="2382"/>
                    <a:pt x="238" y="2382"/>
                  </a:cubicBezTo>
                  <a:cubicBezTo>
                    <a:pt x="476" y="2382"/>
                    <a:pt x="397" y="2105"/>
                    <a:pt x="436" y="1946"/>
                  </a:cubicBezTo>
                  <a:cubicBezTo>
                    <a:pt x="476" y="1550"/>
                    <a:pt x="595" y="1154"/>
                    <a:pt x="714" y="758"/>
                  </a:cubicBezTo>
                  <a:cubicBezTo>
                    <a:pt x="793" y="599"/>
                    <a:pt x="951" y="481"/>
                    <a:pt x="1149" y="441"/>
                  </a:cubicBezTo>
                  <a:cubicBezTo>
                    <a:pt x="1170" y="438"/>
                    <a:pt x="1190" y="436"/>
                    <a:pt x="1210" y="436"/>
                  </a:cubicBezTo>
                  <a:cubicBezTo>
                    <a:pt x="1414" y="436"/>
                    <a:pt x="1552" y="617"/>
                    <a:pt x="1625" y="797"/>
                  </a:cubicBezTo>
                  <a:cubicBezTo>
                    <a:pt x="1625" y="877"/>
                    <a:pt x="1664" y="956"/>
                    <a:pt x="1664" y="1035"/>
                  </a:cubicBezTo>
                  <a:cubicBezTo>
                    <a:pt x="1704" y="1550"/>
                    <a:pt x="1744" y="2065"/>
                    <a:pt x="1783" y="2580"/>
                  </a:cubicBezTo>
                  <a:cubicBezTo>
                    <a:pt x="1783" y="3095"/>
                    <a:pt x="1783" y="3650"/>
                    <a:pt x="1783" y="4165"/>
                  </a:cubicBezTo>
                  <a:cubicBezTo>
                    <a:pt x="1783" y="4536"/>
                    <a:pt x="1928" y="4722"/>
                    <a:pt x="2187" y="4722"/>
                  </a:cubicBezTo>
                  <a:cubicBezTo>
                    <a:pt x="2287" y="4722"/>
                    <a:pt x="2404" y="4695"/>
                    <a:pt x="2536" y="4640"/>
                  </a:cubicBezTo>
                  <a:cubicBezTo>
                    <a:pt x="3090" y="4402"/>
                    <a:pt x="3645" y="4125"/>
                    <a:pt x="4199" y="3887"/>
                  </a:cubicBezTo>
                  <a:cubicBezTo>
                    <a:pt x="4477" y="3768"/>
                    <a:pt x="4596" y="3412"/>
                    <a:pt x="4398" y="3174"/>
                  </a:cubicBezTo>
                  <a:cubicBezTo>
                    <a:pt x="4318" y="2976"/>
                    <a:pt x="4160" y="2818"/>
                    <a:pt x="4041" y="2659"/>
                  </a:cubicBezTo>
                  <a:cubicBezTo>
                    <a:pt x="3962" y="2580"/>
                    <a:pt x="3803" y="2580"/>
                    <a:pt x="3685" y="2540"/>
                  </a:cubicBezTo>
                  <a:cubicBezTo>
                    <a:pt x="3645" y="2659"/>
                    <a:pt x="3645" y="2818"/>
                    <a:pt x="3685" y="2937"/>
                  </a:cubicBezTo>
                  <a:cubicBezTo>
                    <a:pt x="3764" y="3095"/>
                    <a:pt x="3883" y="3293"/>
                    <a:pt x="4001" y="3452"/>
                  </a:cubicBezTo>
                  <a:lnTo>
                    <a:pt x="2258" y="4244"/>
                  </a:lnTo>
                  <a:lnTo>
                    <a:pt x="2258" y="2659"/>
                  </a:lnTo>
                  <a:cubicBezTo>
                    <a:pt x="2258" y="1986"/>
                    <a:pt x="2179" y="1312"/>
                    <a:pt x="2021" y="679"/>
                  </a:cubicBezTo>
                  <a:cubicBezTo>
                    <a:pt x="1902" y="322"/>
                    <a:pt x="1585" y="45"/>
                    <a:pt x="1189" y="5"/>
                  </a:cubicBezTo>
                  <a:cubicBezTo>
                    <a:pt x="1160" y="2"/>
                    <a:pt x="1132" y="1"/>
                    <a:pt x="1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08" name="Google Shape;608;p30"/>
          <p:cNvGrpSpPr/>
          <p:nvPr/>
        </p:nvGrpSpPr>
        <p:grpSpPr>
          <a:xfrm>
            <a:off x="1619496" y="426026"/>
            <a:ext cx="301450" cy="226949"/>
            <a:chOff x="6530133" y="2132672"/>
            <a:chExt cx="567275" cy="427077"/>
          </a:xfrm>
        </p:grpSpPr>
        <p:sp>
          <p:nvSpPr>
            <p:cNvPr id="609" name="Google Shape;609;p30"/>
            <p:cNvSpPr/>
            <p:nvPr/>
          </p:nvSpPr>
          <p:spPr>
            <a:xfrm>
              <a:off x="6619132" y="2164778"/>
              <a:ext cx="478273" cy="363956"/>
            </a:xfrm>
            <a:custGeom>
              <a:avLst/>
              <a:gdLst/>
              <a:ahLst/>
              <a:cxnLst/>
              <a:rect l="l" t="t" r="r" b="b"/>
              <a:pathLst>
                <a:path w="7448" h="5668" extrusionOk="0">
                  <a:moveTo>
                    <a:pt x="1522" y="1"/>
                  </a:moveTo>
                  <a:cubicBezTo>
                    <a:pt x="1490" y="1"/>
                    <a:pt x="1459" y="1"/>
                    <a:pt x="1427" y="3"/>
                  </a:cubicBezTo>
                  <a:cubicBezTo>
                    <a:pt x="278" y="42"/>
                    <a:pt x="1" y="1310"/>
                    <a:pt x="278" y="2221"/>
                  </a:cubicBezTo>
                  <a:cubicBezTo>
                    <a:pt x="674" y="3409"/>
                    <a:pt x="1189" y="4558"/>
                    <a:pt x="1862" y="5628"/>
                  </a:cubicBezTo>
                  <a:cubicBezTo>
                    <a:pt x="1862" y="5628"/>
                    <a:pt x="1862" y="5667"/>
                    <a:pt x="1862" y="5667"/>
                  </a:cubicBezTo>
                  <a:cubicBezTo>
                    <a:pt x="3288" y="5548"/>
                    <a:pt x="4635" y="5073"/>
                    <a:pt x="5824" y="4281"/>
                  </a:cubicBezTo>
                  <a:cubicBezTo>
                    <a:pt x="6656" y="3726"/>
                    <a:pt x="7448" y="2419"/>
                    <a:pt x="6418" y="1587"/>
                  </a:cubicBezTo>
                  <a:cubicBezTo>
                    <a:pt x="6113" y="1330"/>
                    <a:pt x="5756" y="1230"/>
                    <a:pt x="5389" y="1230"/>
                  </a:cubicBezTo>
                  <a:cubicBezTo>
                    <a:pt x="4851" y="1230"/>
                    <a:pt x="4291" y="1447"/>
                    <a:pt x="3843" y="1706"/>
                  </a:cubicBezTo>
                  <a:cubicBezTo>
                    <a:pt x="3807" y="1720"/>
                    <a:pt x="3772" y="1727"/>
                    <a:pt x="3738" y="1727"/>
                  </a:cubicBezTo>
                  <a:cubicBezTo>
                    <a:pt x="3583" y="1727"/>
                    <a:pt x="3461" y="1591"/>
                    <a:pt x="3526" y="1429"/>
                  </a:cubicBezTo>
                  <a:lnTo>
                    <a:pt x="3526" y="1389"/>
                  </a:lnTo>
                  <a:cubicBezTo>
                    <a:pt x="3220" y="547"/>
                    <a:pt x="2433" y="1"/>
                    <a:pt x="15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 name="Google Shape;610;p30"/>
            <p:cNvSpPr/>
            <p:nvPr/>
          </p:nvSpPr>
          <p:spPr>
            <a:xfrm>
              <a:off x="6530133" y="2132672"/>
              <a:ext cx="567275" cy="427077"/>
            </a:xfrm>
            <a:custGeom>
              <a:avLst/>
              <a:gdLst/>
              <a:ahLst/>
              <a:cxnLst/>
              <a:rect l="l" t="t" r="r" b="b"/>
              <a:pathLst>
                <a:path w="8834" h="6651" extrusionOk="0">
                  <a:moveTo>
                    <a:pt x="2899" y="501"/>
                  </a:moveTo>
                  <a:cubicBezTo>
                    <a:pt x="3776" y="501"/>
                    <a:pt x="4566" y="1085"/>
                    <a:pt x="4873" y="1929"/>
                  </a:cubicBezTo>
                  <a:cubicBezTo>
                    <a:pt x="4810" y="2085"/>
                    <a:pt x="4945" y="2242"/>
                    <a:pt x="5103" y="2242"/>
                  </a:cubicBezTo>
                  <a:cubicBezTo>
                    <a:pt x="5144" y="2242"/>
                    <a:pt x="5188" y="2231"/>
                    <a:pt x="5229" y="2206"/>
                  </a:cubicBezTo>
                  <a:cubicBezTo>
                    <a:pt x="5677" y="1947"/>
                    <a:pt x="6223" y="1730"/>
                    <a:pt x="6758" y="1730"/>
                  </a:cubicBezTo>
                  <a:cubicBezTo>
                    <a:pt x="7123" y="1730"/>
                    <a:pt x="7483" y="1830"/>
                    <a:pt x="7804" y="2087"/>
                  </a:cubicBezTo>
                  <a:cubicBezTo>
                    <a:pt x="8834" y="2959"/>
                    <a:pt x="8042" y="4226"/>
                    <a:pt x="7210" y="4820"/>
                  </a:cubicBezTo>
                  <a:cubicBezTo>
                    <a:pt x="5982" y="5573"/>
                    <a:pt x="4635" y="6048"/>
                    <a:pt x="3248" y="6207"/>
                  </a:cubicBezTo>
                  <a:cubicBezTo>
                    <a:pt x="3248" y="6167"/>
                    <a:pt x="3248" y="6167"/>
                    <a:pt x="3248" y="6128"/>
                  </a:cubicBezTo>
                  <a:cubicBezTo>
                    <a:pt x="2575" y="5098"/>
                    <a:pt x="2020" y="3949"/>
                    <a:pt x="1664" y="2761"/>
                  </a:cubicBezTo>
                  <a:cubicBezTo>
                    <a:pt x="1387" y="1810"/>
                    <a:pt x="1624" y="542"/>
                    <a:pt x="2813" y="503"/>
                  </a:cubicBezTo>
                  <a:cubicBezTo>
                    <a:pt x="2841" y="501"/>
                    <a:pt x="2870" y="501"/>
                    <a:pt x="2899" y="501"/>
                  </a:cubicBezTo>
                  <a:close/>
                  <a:moveTo>
                    <a:pt x="2835" y="1"/>
                  </a:moveTo>
                  <a:cubicBezTo>
                    <a:pt x="2392" y="1"/>
                    <a:pt x="1956" y="140"/>
                    <a:pt x="1585" y="463"/>
                  </a:cubicBezTo>
                  <a:cubicBezTo>
                    <a:pt x="0" y="1889"/>
                    <a:pt x="2060" y="5058"/>
                    <a:pt x="2852" y="6365"/>
                  </a:cubicBezTo>
                  <a:cubicBezTo>
                    <a:pt x="2852" y="6405"/>
                    <a:pt x="2892" y="6445"/>
                    <a:pt x="2971" y="6445"/>
                  </a:cubicBezTo>
                  <a:cubicBezTo>
                    <a:pt x="2971" y="6547"/>
                    <a:pt x="3060" y="6650"/>
                    <a:pt x="3161" y="6650"/>
                  </a:cubicBezTo>
                  <a:cubicBezTo>
                    <a:pt x="3177" y="6650"/>
                    <a:pt x="3193" y="6648"/>
                    <a:pt x="3209" y="6643"/>
                  </a:cubicBezTo>
                  <a:cubicBezTo>
                    <a:pt x="5031" y="6405"/>
                    <a:pt x="8438" y="5652"/>
                    <a:pt x="8755" y="3355"/>
                  </a:cubicBezTo>
                  <a:cubicBezTo>
                    <a:pt x="8834" y="2562"/>
                    <a:pt x="8438" y="1810"/>
                    <a:pt x="7685" y="1493"/>
                  </a:cubicBezTo>
                  <a:cubicBezTo>
                    <a:pt x="7348" y="1341"/>
                    <a:pt x="6996" y="1268"/>
                    <a:pt x="6646" y="1268"/>
                  </a:cubicBezTo>
                  <a:cubicBezTo>
                    <a:pt x="6173" y="1268"/>
                    <a:pt x="5701" y="1401"/>
                    <a:pt x="5269" y="1651"/>
                  </a:cubicBezTo>
                  <a:cubicBezTo>
                    <a:pt x="4909" y="739"/>
                    <a:pt x="3856" y="1"/>
                    <a:pt x="2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11" name="Google Shape;611;p30"/>
          <p:cNvSpPr/>
          <p:nvPr/>
        </p:nvSpPr>
        <p:spPr>
          <a:xfrm rot="-1856357">
            <a:off x="5003917" y="321001"/>
            <a:ext cx="301466" cy="226970"/>
          </a:xfrm>
          <a:custGeom>
            <a:avLst/>
            <a:gdLst/>
            <a:ahLst/>
            <a:cxnLst/>
            <a:rect l="l" t="t" r="r" b="b"/>
            <a:pathLst>
              <a:path w="8834" h="6651" extrusionOk="0">
                <a:moveTo>
                  <a:pt x="2899" y="501"/>
                </a:moveTo>
                <a:cubicBezTo>
                  <a:pt x="3776" y="501"/>
                  <a:pt x="4566" y="1085"/>
                  <a:pt x="4873" y="1929"/>
                </a:cubicBezTo>
                <a:cubicBezTo>
                  <a:pt x="4810" y="2085"/>
                  <a:pt x="4945" y="2242"/>
                  <a:pt x="5103" y="2242"/>
                </a:cubicBezTo>
                <a:cubicBezTo>
                  <a:pt x="5144" y="2242"/>
                  <a:pt x="5188" y="2231"/>
                  <a:pt x="5229" y="2206"/>
                </a:cubicBezTo>
                <a:cubicBezTo>
                  <a:pt x="5677" y="1947"/>
                  <a:pt x="6223" y="1730"/>
                  <a:pt x="6758" y="1730"/>
                </a:cubicBezTo>
                <a:cubicBezTo>
                  <a:pt x="7123" y="1730"/>
                  <a:pt x="7483" y="1830"/>
                  <a:pt x="7804" y="2087"/>
                </a:cubicBezTo>
                <a:cubicBezTo>
                  <a:pt x="8834" y="2959"/>
                  <a:pt x="8042" y="4226"/>
                  <a:pt x="7210" y="4820"/>
                </a:cubicBezTo>
                <a:cubicBezTo>
                  <a:pt x="5982" y="5573"/>
                  <a:pt x="4635" y="6048"/>
                  <a:pt x="3248" y="6207"/>
                </a:cubicBezTo>
                <a:cubicBezTo>
                  <a:pt x="3248" y="6167"/>
                  <a:pt x="3248" y="6167"/>
                  <a:pt x="3248" y="6128"/>
                </a:cubicBezTo>
                <a:cubicBezTo>
                  <a:pt x="2575" y="5098"/>
                  <a:pt x="2020" y="3949"/>
                  <a:pt x="1664" y="2761"/>
                </a:cubicBezTo>
                <a:cubicBezTo>
                  <a:pt x="1387" y="1810"/>
                  <a:pt x="1624" y="542"/>
                  <a:pt x="2813" y="503"/>
                </a:cubicBezTo>
                <a:cubicBezTo>
                  <a:pt x="2841" y="501"/>
                  <a:pt x="2870" y="501"/>
                  <a:pt x="2899" y="501"/>
                </a:cubicBezTo>
                <a:close/>
                <a:moveTo>
                  <a:pt x="2835" y="1"/>
                </a:moveTo>
                <a:cubicBezTo>
                  <a:pt x="2392" y="1"/>
                  <a:pt x="1956" y="140"/>
                  <a:pt x="1585" y="463"/>
                </a:cubicBezTo>
                <a:cubicBezTo>
                  <a:pt x="0" y="1889"/>
                  <a:pt x="2060" y="5058"/>
                  <a:pt x="2852" y="6365"/>
                </a:cubicBezTo>
                <a:cubicBezTo>
                  <a:pt x="2852" y="6405"/>
                  <a:pt x="2892" y="6445"/>
                  <a:pt x="2971" y="6445"/>
                </a:cubicBezTo>
                <a:cubicBezTo>
                  <a:pt x="2971" y="6547"/>
                  <a:pt x="3060" y="6650"/>
                  <a:pt x="3161" y="6650"/>
                </a:cubicBezTo>
                <a:cubicBezTo>
                  <a:pt x="3177" y="6650"/>
                  <a:pt x="3193" y="6648"/>
                  <a:pt x="3209" y="6643"/>
                </a:cubicBezTo>
                <a:cubicBezTo>
                  <a:pt x="5031" y="6405"/>
                  <a:pt x="8438" y="5652"/>
                  <a:pt x="8755" y="3355"/>
                </a:cubicBezTo>
                <a:cubicBezTo>
                  <a:pt x="8834" y="2562"/>
                  <a:pt x="8438" y="1810"/>
                  <a:pt x="7685" y="1493"/>
                </a:cubicBezTo>
                <a:cubicBezTo>
                  <a:pt x="7348" y="1341"/>
                  <a:pt x="6996" y="1268"/>
                  <a:pt x="6646" y="1268"/>
                </a:cubicBezTo>
                <a:cubicBezTo>
                  <a:pt x="6173" y="1268"/>
                  <a:pt x="5701" y="1401"/>
                  <a:pt x="5269" y="1651"/>
                </a:cubicBezTo>
                <a:cubicBezTo>
                  <a:pt x="4909" y="739"/>
                  <a:pt x="3856" y="1"/>
                  <a:pt x="2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 name="Google Shape;612;p30"/>
          <p:cNvSpPr/>
          <p:nvPr/>
        </p:nvSpPr>
        <p:spPr>
          <a:xfrm>
            <a:off x="4022876" y="4754459"/>
            <a:ext cx="154143" cy="162640"/>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 name="Google Shape;613;p30"/>
          <p:cNvSpPr/>
          <p:nvPr/>
        </p:nvSpPr>
        <p:spPr>
          <a:xfrm>
            <a:off x="3819464" y="4989134"/>
            <a:ext cx="93400" cy="86166"/>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 name="Google Shape;614;p30"/>
          <p:cNvSpPr/>
          <p:nvPr/>
        </p:nvSpPr>
        <p:spPr>
          <a:xfrm rot="8326985">
            <a:off x="1081608" y="186964"/>
            <a:ext cx="353013" cy="563653"/>
          </a:xfrm>
          <a:custGeom>
            <a:avLst/>
            <a:gdLst/>
            <a:ahLst/>
            <a:cxnLst/>
            <a:rect l="l" t="t" r="r" b="b"/>
            <a:pathLst>
              <a:path w="7122" h="11372" extrusionOk="0">
                <a:moveTo>
                  <a:pt x="5016" y="1"/>
                </a:moveTo>
                <a:cubicBezTo>
                  <a:pt x="4917" y="1"/>
                  <a:pt x="4818" y="60"/>
                  <a:pt x="4798" y="179"/>
                </a:cubicBezTo>
                <a:cubicBezTo>
                  <a:pt x="4784" y="172"/>
                  <a:pt x="4768" y="168"/>
                  <a:pt x="4751" y="168"/>
                </a:cubicBezTo>
                <a:cubicBezTo>
                  <a:pt x="4678" y="168"/>
                  <a:pt x="4593" y="233"/>
                  <a:pt x="4560" y="298"/>
                </a:cubicBezTo>
                <a:cubicBezTo>
                  <a:pt x="4204" y="1011"/>
                  <a:pt x="3689" y="1684"/>
                  <a:pt x="3134" y="2278"/>
                </a:cubicBezTo>
                <a:cubicBezTo>
                  <a:pt x="2984" y="2428"/>
                  <a:pt x="3152" y="2624"/>
                  <a:pt x="3329" y="2624"/>
                </a:cubicBezTo>
                <a:cubicBezTo>
                  <a:pt x="3385" y="2624"/>
                  <a:pt x="3443" y="2604"/>
                  <a:pt x="3491" y="2556"/>
                </a:cubicBezTo>
                <a:cubicBezTo>
                  <a:pt x="4006" y="2001"/>
                  <a:pt x="4481" y="1407"/>
                  <a:pt x="4838" y="733"/>
                </a:cubicBezTo>
                <a:lnTo>
                  <a:pt x="4838" y="733"/>
                </a:lnTo>
                <a:cubicBezTo>
                  <a:pt x="5155" y="4417"/>
                  <a:pt x="3847" y="9290"/>
                  <a:pt x="243" y="10953"/>
                </a:cubicBezTo>
                <a:cubicBezTo>
                  <a:pt x="1" y="11057"/>
                  <a:pt x="90" y="11372"/>
                  <a:pt x="301" y="11372"/>
                </a:cubicBezTo>
                <a:cubicBezTo>
                  <a:pt x="332" y="11372"/>
                  <a:pt x="366" y="11365"/>
                  <a:pt x="401" y="11350"/>
                </a:cubicBezTo>
                <a:cubicBezTo>
                  <a:pt x="4125" y="9646"/>
                  <a:pt x="5590" y="4734"/>
                  <a:pt x="5313" y="852"/>
                </a:cubicBezTo>
                <a:lnTo>
                  <a:pt x="5313" y="852"/>
                </a:lnTo>
                <a:lnTo>
                  <a:pt x="6620" y="2437"/>
                </a:lnTo>
                <a:cubicBezTo>
                  <a:pt x="6663" y="2501"/>
                  <a:pt x="6723" y="2528"/>
                  <a:pt x="6784" y="2528"/>
                </a:cubicBezTo>
                <a:cubicBezTo>
                  <a:pt x="6949" y="2528"/>
                  <a:pt x="7121" y="2333"/>
                  <a:pt x="6977" y="2159"/>
                </a:cubicBezTo>
                <a:lnTo>
                  <a:pt x="5392" y="258"/>
                </a:lnTo>
                <a:cubicBezTo>
                  <a:pt x="5353" y="218"/>
                  <a:pt x="5273" y="179"/>
                  <a:pt x="5234" y="179"/>
                </a:cubicBezTo>
                <a:cubicBezTo>
                  <a:pt x="5214" y="60"/>
                  <a:pt x="5115" y="1"/>
                  <a:pt x="5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5" name="Google Shape;615;p30"/>
          <p:cNvSpPr/>
          <p:nvPr/>
        </p:nvSpPr>
        <p:spPr>
          <a:xfrm>
            <a:off x="217487" y="3083226"/>
            <a:ext cx="355281" cy="469743"/>
          </a:xfrm>
          <a:custGeom>
            <a:avLst/>
            <a:gdLst/>
            <a:ahLst/>
            <a:cxnLst/>
            <a:rect l="l" t="t" r="r" b="b"/>
            <a:pathLst>
              <a:path w="11093" h="14668" extrusionOk="0">
                <a:moveTo>
                  <a:pt x="8279" y="0"/>
                </a:moveTo>
                <a:cubicBezTo>
                  <a:pt x="8213" y="0"/>
                  <a:pt x="8145" y="18"/>
                  <a:pt x="8082" y="56"/>
                </a:cubicBezTo>
                <a:cubicBezTo>
                  <a:pt x="7527" y="294"/>
                  <a:pt x="6933" y="532"/>
                  <a:pt x="6378" y="730"/>
                </a:cubicBezTo>
                <a:lnTo>
                  <a:pt x="991" y="2869"/>
                </a:lnTo>
                <a:cubicBezTo>
                  <a:pt x="793" y="2948"/>
                  <a:pt x="595" y="2988"/>
                  <a:pt x="397" y="3027"/>
                </a:cubicBezTo>
                <a:cubicBezTo>
                  <a:pt x="80" y="3067"/>
                  <a:pt x="1" y="3186"/>
                  <a:pt x="120" y="3463"/>
                </a:cubicBezTo>
                <a:cubicBezTo>
                  <a:pt x="397" y="4136"/>
                  <a:pt x="714" y="4810"/>
                  <a:pt x="991" y="5483"/>
                </a:cubicBezTo>
                <a:cubicBezTo>
                  <a:pt x="1744" y="7503"/>
                  <a:pt x="2536" y="9524"/>
                  <a:pt x="3288" y="11584"/>
                </a:cubicBezTo>
                <a:lnTo>
                  <a:pt x="3051" y="11623"/>
                </a:lnTo>
                <a:cubicBezTo>
                  <a:pt x="2338" y="11782"/>
                  <a:pt x="1704" y="12138"/>
                  <a:pt x="1189" y="12613"/>
                </a:cubicBezTo>
                <a:cubicBezTo>
                  <a:pt x="714" y="13010"/>
                  <a:pt x="714" y="13762"/>
                  <a:pt x="1189" y="14158"/>
                </a:cubicBezTo>
                <a:cubicBezTo>
                  <a:pt x="1508" y="14477"/>
                  <a:pt x="1930" y="14668"/>
                  <a:pt x="2392" y="14668"/>
                </a:cubicBezTo>
                <a:cubicBezTo>
                  <a:pt x="2504" y="14668"/>
                  <a:pt x="2618" y="14657"/>
                  <a:pt x="2734" y="14634"/>
                </a:cubicBezTo>
                <a:cubicBezTo>
                  <a:pt x="3764" y="14356"/>
                  <a:pt x="4715" y="13881"/>
                  <a:pt x="5546" y="13208"/>
                </a:cubicBezTo>
                <a:cubicBezTo>
                  <a:pt x="5982" y="12891"/>
                  <a:pt x="5982" y="12653"/>
                  <a:pt x="5705" y="12217"/>
                </a:cubicBezTo>
                <a:cubicBezTo>
                  <a:pt x="5428" y="11742"/>
                  <a:pt x="5150" y="11306"/>
                  <a:pt x="4913" y="10831"/>
                </a:cubicBezTo>
                <a:cubicBezTo>
                  <a:pt x="4239" y="9484"/>
                  <a:pt x="3526" y="8098"/>
                  <a:pt x="2853" y="6711"/>
                </a:cubicBezTo>
                <a:cubicBezTo>
                  <a:pt x="2813" y="6592"/>
                  <a:pt x="2734" y="6513"/>
                  <a:pt x="2694" y="6355"/>
                </a:cubicBezTo>
                <a:cubicBezTo>
                  <a:pt x="4437" y="5523"/>
                  <a:pt x="6141" y="4691"/>
                  <a:pt x="7923" y="4018"/>
                </a:cubicBezTo>
                <a:lnTo>
                  <a:pt x="9151" y="7860"/>
                </a:lnTo>
                <a:lnTo>
                  <a:pt x="9072" y="7900"/>
                </a:lnTo>
                <a:cubicBezTo>
                  <a:pt x="8042" y="8137"/>
                  <a:pt x="7210" y="8890"/>
                  <a:pt x="6814" y="9880"/>
                </a:cubicBezTo>
                <a:cubicBezTo>
                  <a:pt x="6695" y="10118"/>
                  <a:pt x="6695" y="10435"/>
                  <a:pt x="6814" y="10672"/>
                </a:cubicBezTo>
                <a:cubicBezTo>
                  <a:pt x="6956" y="11041"/>
                  <a:pt x="7301" y="11248"/>
                  <a:pt x="7660" y="11248"/>
                </a:cubicBezTo>
                <a:cubicBezTo>
                  <a:pt x="7802" y="11248"/>
                  <a:pt x="7947" y="11215"/>
                  <a:pt x="8082" y="11148"/>
                </a:cubicBezTo>
                <a:cubicBezTo>
                  <a:pt x="8993" y="10712"/>
                  <a:pt x="9864" y="10118"/>
                  <a:pt x="10538" y="9405"/>
                </a:cubicBezTo>
                <a:cubicBezTo>
                  <a:pt x="10736" y="9246"/>
                  <a:pt x="10894" y="9088"/>
                  <a:pt x="11013" y="8890"/>
                </a:cubicBezTo>
                <a:cubicBezTo>
                  <a:pt x="11092" y="8811"/>
                  <a:pt x="11092" y="8652"/>
                  <a:pt x="11052" y="8533"/>
                </a:cubicBezTo>
                <a:cubicBezTo>
                  <a:pt x="11013" y="8375"/>
                  <a:pt x="10854" y="8177"/>
                  <a:pt x="10815" y="8018"/>
                </a:cubicBezTo>
                <a:cubicBezTo>
                  <a:pt x="10538" y="7107"/>
                  <a:pt x="10260" y="6236"/>
                  <a:pt x="10023" y="5325"/>
                </a:cubicBezTo>
                <a:cubicBezTo>
                  <a:pt x="9785" y="4572"/>
                  <a:pt x="9587" y="3819"/>
                  <a:pt x="9389" y="3027"/>
                </a:cubicBezTo>
                <a:cubicBezTo>
                  <a:pt x="9310" y="2592"/>
                  <a:pt x="9191" y="2156"/>
                  <a:pt x="9111" y="1720"/>
                </a:cubicBezTo>
                <a:cubicBezTo>
                  <a:pt x="9072" y="1205"/>
                  <a:pt x="8913" y="690"/>
                  <a:pt x="8636" y="215"/>
                </a:cubicBezTo>
                <a:cubicBezTo>
                  <a:pt x="8555" y="80"/>
                  <a:pt x="8420" y="0"/>
                  <a:pt x="8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16" name="Google Shape;616;p30"/>
          <p:cNvGrpSpPr/>
          <p:nvPr/>
        </p:nvGrpSpPr>
        <p:grpSpPr>
          <a:xfrm>
            <a:off x="271701" y="3786560"/>
            <a:ext cx="789706" cy="992298"/>
            <a:chOff x="804802" y="3215735"/>
            <a:chExt cx="992342" cy="1246919"/>
          </a:xfrm>
        </p:grpSpPr>
        <p:grpSp>
          <p:nvGrpSpPr>
            <p:cNvPr id="617" name="Google Shape;617;p30"/>
            <p:cNvGrpSpPr/>
            <p:nvPr/>
          </p:nvGrpSpPr>
          <p:grpSpPr>
            <a:xfrm rot="-475014" flipH="1">
              <a:off x="909009" y="3259582"/>
              <a:ext cx="783927" cy="1159224"/>
              <a:chOff x="6922402" y="2086121"/>
              <a:chExt cx="793354" cy="1358635"/>
            </a:xfrm>
          </p:grpSpPr>
          <p:sp>
            <p:nvSpPr>
              <p:cNvPr id="618" name="Google Shape;618;p30"/>
              <p:cNvSpPr/>
              <p:nvPr/>
            </p:nvSpPr>
            <p:spPr>
              <a:xfrm>
                <a:off x="6922402" y="2097010"/>
                <a:ext cx="793354" cy="1336405"/>
              </a:xfrm>
              <a:custGeom>
                <a:avLst/>
                <a:gdLst/>
                <a:ahLst/>
                <a:cxnLst/>
                <a:rect l="l" t="t" r="r" b="b"/>
                <a:pathLst>
                  <a:path w="50856" h="85667" extrusionOk="0">
                    <a:moveTo>
                      <a:pt x="22836" y="1"/>
                    </a:moveTo>
                    <a:cubicBezTo>
                      <a:pt x="17213" y="1"/>
                      <a:pt x="11566" y="1130"/>
                      <a:pt x="8694" y="3517"/>
                    </a:cubicBezTo>
                    <a:cubicBezTo>
                      <a:pt x="2464" y="8697"/>
                      <a:pt x="4384" y="20505"/>
                      <a:pt x="3985" y="27423"/>
                    </a:cubicBezTo>
                    <a:cubicBezTo>
                      <a:pt x="3224" y="40861"/>
                      <a:pt x="1" y="60203"/>
                      <a:pt x="8006" y="72699"/>
                    </a:cubicBezTo>
                    <a:cubicBezTo>
                      <a:pt x="7100" y="74293"/>
                      <a:pt x="6521" y="76068"/>
                      <a:pt x="6267" y="77879"/>
                    </a:cubicBezTo>
                    <a:cubicBezTo>
                      <a:pt x="5905" y="80451"/>
                      <a:pt x="6086" y="83095"/>
                      <a:pt x="6267" y="85667"/>
                    </a:cubicBezTo>
                    <a:cubicBezTo>
                      <a:pt x="7136" y="82298"/>
                      <a:pt x="9382" y="79473"/>
                      <a:pt x="12425" y="77807"/>
                    </a:cubicBezTo>
                    <a:cubicBezTo>
                      <a:pt x="15823" y="80500"/>
                      <a:pt x="20305" y="81741"/>
                      <a:pt x="24882" y="81741"/>
                    </a:cubicBezTo>
                    <a:cubicBezTo>
                      <a:pt x="29477" y="81741"/>
                      <a:pt x="34169" y="80491"/>
                      <a:pt x="37961" y="78205"/>
                    </a:cubicBezTo>
                    <a:cubicBezTo>
                      <a:pt x="46473" y="73098"/>
                      <a:pt x="46111" y="62340"/>
                      <a:pt x="46364" y="54082"/>
                    </a:cubicBezTo>
                    <a:cubicBezTo>
                      <a:pt x="46799" y="40209"/>
                      <a:pt x="50856" y="12391"/>
                      <a:pt x="36331" y="2901"/>
                    </a:cubicBezTo>
                    <a:cubicBezTo>
                      <a:pt x="33414" y="1003"/>
                      <a:pt x="28135" y="1"/>
                      <a:pt x="228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9" name="Google Shape;619;p30"/>
              <p:cNvSpPr/>
              <p:nvPr/>
            </p:nvSpPr>
            <p:spPr>
              <a:xfrm>
                <a:off x="6940483" y="2086121"/>
                <a:ext cx="737974" cy="1358635"/>
              </a:xfrm>
              <a:custGeom>
                <a:avLst/>
                <a:gdLst/>
                <a:ahLst/>
                <a:cxnLst/>
                <a:rect l="l" t="t" r="r" b="b"/>
                <a:pathLst>
                  <a:path w="47306" h="87092" extrusionOk="0">
                    <a:moveTo>
                      <a:pt x="22684" y="1315"/>
                    </a:moveTo>
                    <a:cubicBezTo>
                      <a:pt x="27019" y="1315"/>
                      <a:pt x="31478" y="2069"/>
                      <a:pt x="34923" y="4165"/>
                    </a:cubicBezTo>
                    <a:lnTo>
                      <a:pt x="34923" y="4165"/>
                    </a:lnTo>
                    <a:cubicBezTo>
                      <a:pt x="34953" y="4195"/>
                      <a:pt x="34988" y="4224"/>
                      <a:pt x="35027" y="4251"/>
                    </a:cubicBezTo>
                    <a:cubicBezTo>
                      <a:pt x="46074" y="11676"/>
                      <a:pt x="45893" y="28230"/>
                      <a:pt x="45495" y="40001"/>
                    </a:cubicBezTo>
                    <a:cubicBezTo>
                      <a:pt x="45278" y="45906"/>
                      <a:pt x="44843" y="51737"/>
                      <a:pt x="44662" y="57605"/>
                    </a:cubicBezTo>
                    <a:cubicBezTo>
                      <a:pt x="44444" y="64668"/>
                      <a:pt x="44010" y="73108"/>
                      <a:pt x="37707" y="77672"/>
                    </a:cubicBezTo>
                    <a:cubicBezTo>
                      <a:pt x="33945" y="80399"/>
                      <a:pt x="29050" y="81857"/>
                      <a:pt x="24209" y="81857"/>
                    </a:cubicBezTo>
                    <a:cubicBezTo>
                      <a:pt x="19728" y="81857"/>
                      <a:pt x="15293" y="80608"/>
                      <a:pt x="11845" y="77961"/>
                    </a:cubicBezTo>
                    <a:cubicBezTo>
                      <a:pt x="11737" y="77907"/>
                      <a:pt x="11619" y="77880"/>
                      <a:pt x="11501" y="77880"/>
                    </a:cubicBezTo>
                    <a:cubicBezTo>
                      <a:pt x="11383" y="77880"/>
                      <a:pt x="11266" y="77907"/>
                      <a:pt x="11157" y="77961"/>
                    </a:cubicBezTo>
                    <a:cubicBezTo>
                      <a:pt x="8914" y="79236"/>
                      <a:pt x="7083" y="81085"/>
                      <a:pt x="5854" y="83293"/>
                    </a:cubicBezTo>
                    <a:lnTo>
                      <a:pt x="5854" y="83293"/>
                    </a:lnTo>
                    <a:cubicBezTo>
                      <a:pt x="5771" y="80025"/>
                      <a:pt x="6056" y="76795"/>
                      <a:pt x="7680" y="73796"/>
                    </a:cubicBezTo>
                    <a:cubicBezTo>
                      <a:pt x="7788" y="73579"/>
                      <a:pt x="7788" y="73325"/>
                      <a:pt x="7680" y="73108"/>
                    </a:cubicBezTo>
                    <a:cubicBezTo>
                      <a:pt x="1" y="60829"/>
                      <a:pt x="2536" y="44819"/>
                      <a:pt x="3551" y="31164"/>
                    </a:cubicBezTo>
                    <a:cubicBezTo>
                      <a:pt x="3985" y="25151"/>
                      <a:pt x="3225" y="19066"/>
                      <a:pt x="4166" y="13125"/>
                    </a:cubicBezTo>
                    <a:cubicBezTo>
                      <a:pt x="4673" y="10047"/>
                      <a:pt x="5724" y="6787"/>
                      <a:pt x="8259" y="4758"/>
                    </a:cubicBezTo>
                    <a:cubicBezTo>
                      <a:pt x="10324" y="3092"/>
                      <a:pt x="13077" y="2404"/>
                      <a:pt x="15648" y="1933"/>
                    </a:cubicBezTo>
                    <a:cubicBezTo>
                      <a:pt x="17816" y="1557"/>
                      <a:pt x="20230" y="1315"/>
                      <a:pt x="22684" y="1315"/>
                    </a:cubicBezTo>
                    <a:close/>
                    <a:moveTo>
                      <a:pt x="22682" y="1"/>
                    </a:moveTo>
                    <a:cubicBezTo>
                      <a:pt x="20584" y="1"/>
                      <a:pt x="18525" y="162"/>
                      <a:pt x="16626" y="412"/>
                    </a:cubicBezTo>
                    <a:cubicBezTo>
                      <a:pt x="10215" y="1281"/>
                      <a:pt x="5072" y="3889"/>
                      <a:pt x="3333" y="10517"/>
                    </a:cubicBezTo>
                    <a:cubicBezTo>
                      <a:pt x="1450" y="17508"/>
                      <a:pt x="2609" y="25187"/>
                      <a:pt x="2065" y="32395"/>
                    </a:cubicBezTo>
                    <a:cubicBezTo>
                      <a:pt x="1413" y="40907"/>
                      <a:pt x="508" y="49491"/>
                      <a:pt x="1486" y="58040"/>
                    </a:cubicBezTo>
                    <a:cubicBezTo>
                      <a:pt x="1957" y="62495"/>
                      <a:pt x="2971" y="66950"/>
                      <a:pt x="4927" y="71007"/>
                    </a:cubicBezTo>
                    <a:cubicBezTo>
                      <a:pt x="5325" y="71876"/>
                      <a:pt x="6231" y="72854"/>
                      <a:pt x="6122" y="73796"/>
                    </a:cubicBezTo>
                    <a:cubicBezTo>
                      <a:pt x="5941" y="75064"/>
                      <a:pt x="5036" y="76404"/>
                      <a:pt x="4818" y="77672"/>
                    </a:cubicBezTo>
                    <a:cubicBezTo>
                      <a:pt x="4239" y="80569"/>
                      <a:pt x="4420" y="83503"/>
                      <a:pt x="4637" y="86437"/>
                    </a:cubicBezTo>
                    <a:cubicBezTo>
                      <a:pt x="4637" y="86859"/>
                      <a:pt x="4971" y="87091"/>
                      <a:pt x="5306" y="87091"/>
                    </a:cubicBezTo>
                    <a:cubicBezTo>
                      <a:pt x="5575" y="87091"/>
                      <a:pt x="5844" y="86941"/>
                      <a:pt x="5941" y="86618"/>
                    </a:cubicBezTo>
                    <a:cubicBezTo>
                      <a:pt x="5962" y="86545"/>
                      <a:pt x="5983" y="86473"/>
                      <a:pt x="6005" y="86400"/>
                    </a:cubicBezTo>
                    <a:lnTo>
                      <a:pt x="6005" y="86400"/>
                    </a:lnTo>
                    <a:lnTo>
                      <a:pt x="6014" y="86401"/>
                    </a:lnTo>
                    <a:cubicBezTo>
                      <a:pt x="6013" y="86393"/>
                      <a:pt x="6013" y="86386"/>
                      <a:pt x="6012" y="86378"/>
                    </a:cubicBezTo>
                    <a:lnTo>
                      <a:pt x="6012" y="86378"/>
                    </a:lnTo>
                    <a:cubicBezTo>
                      <a:pt x="6373" y="85195"/>
                      <a:pt x="6893" y="84050"/>
                      <a:pt x="7571" y="83032"/>
                    </a:cubicBezTo>
                    <a:cubicBezTo>
                      <a:pt x="8223" y="82091"/>
                      <a:pt x="9744" y="79954"/>
                      <a:pt x="10940" y="79664"/>
                    </a:cubicBezTo>
                    <a:cubicBezTo>
                      <a:pt x="11027" y="79644"/>
                      <a:pt x="11120" y="79635"/>
                      <a:pt x="11218" y="79635"/>
                    </a:cubicBezTo>
                    <a:cubicBezTo>
                      <a:pt x="12575" y="79635"/>
                      <a:pt x="14840" y="81400"/>
                      <a:pt x="16192" y="81873"/>
                    </a:cubicBezTo>
                    <a:cubicBezTo>
                      <a:pt x="18660" y="82771"/>
                      <a:pt x="21282" y="83168"/>
                      <a:pt x="23909" y="83168"/>
                    </a:cubicBezTo>
                    <a:cubicBezTo>
                      <a:pt x="25523" y="83168"/>
                      <a:pt x="27140" y="83018"/>
                      <a:pt x="28724" y="82743"/>
                    </a:cubicBezTo>
                    <a:cubicBezTo>
                      <a:pt x="32745" y="82018"/>
                      <a:pt x="36947" y="80388"/>
                      <a:pt x="39953" y="77563"/>
                    </a:cubicBezTo>
                    <a:cubicBezTo>
                      <a:pt x="42742" y="74955"/>
                      <a:pt x="44300" y="71369"/>
                      <a:pt x="45060" y="67675"/>
                    </a:cubicBezTo>
                    <a:cubicBezTo>
                      <a:pt x="46545" y="60720"/>
                      <a:pt x="46147" y="53222"/>
                      <a:pt x="46545" y="46123"/>
                    </a:cubicBezTo>
                    <a:cubicBezTo>
                      <a:pt x="47016" y="38444"/>
                      <a:pt x="47306" y="30620"/>
                      <a:pt x="46183" y="22941"/>
                    </a:cubicBezTo>
                    <a:cubicBezTo>
                      <a:pt x="45099" y="15320"/>
                      <a:pt x="42395" y="7591"/>
                      <a:pt x="35772" y="3094"/>
                    </a:cubicBezTo>
                    <a:lnTo>
                      <a:pt x="35772" y="3094"/>
                    </a:lnTo>
                    <a:cubicBezTo>
                      <a:pt x="35754" y="3081"/>
                      <a:pt x="35735" y="3068"/>
                      <a:pt x="35715" y="3056"/>
                    </a:cubicBezTo>
                    <a:lnTo>
                      <a:pt x="35715" y="3056"/>
                    </a:lnTo>
                    <a:cubicBezTo>
                      <a:pt x="35715" y="3056"/>
                      <a:pt x="35715" y="3056"/>
                      <a:pt x="35715" y="3056"/>
                    </a:cubicBezTo>
                    <a:cubicBezTo>
                      <a:pt x="35705" y="3049"/>
                      <a:pt x="35695" y="3043"/>
                      <a:pt x="35685" y="3037"/>
                    </a:cubicBezTo>
                    <a:lnTo>
                      <a:pt x="35685" y="3037"/>
                    </a:lnTo>
                    <a:cubicBezTo>
                      <a:pt x="32011" y="765"/>
                      <a:pt x="27255" y="1"/>
                      <a:pt x="226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 name="Google Shape;620;p30"/>
              <p:cNvSpPr/>
              <p:nvPr/>
            </p:nvSpPr>
            <p:spPr>
              <a:xfrm>
                <a:off x="7067825" y="2175494"/>
                <a:ext cx="115627" cy="174720"/>
              </a:xfrm>
              <a:custGeom>
                <a:avLst/>
                <a:gdLst/>
                <a:ahLst/>
                <a:cxnLst/>
                <a:rect l="l" t="t" r="r" b="b"/>
                <a:pathLst>
                  <a:path w="7412" h="11200" extrusionOk="0">
                    <a:moveTo>
                      <a:pt x="5799" y="1"/>
                    </a:moveTo>
                    <a:cubicBezTo>
                      <a:pt x="617" y="1"/>
                      <a:pt x="0" y="6565"/>
                      <a:pt x="277" y="10548"/>
                    </a:cubicBezTo>
                    <a:cubicBezTo>
                      <a:pt x="296" y="10982"/>
                      <a:pt x="649" y="11200"/>
                      <a:pt x="988" y="11200"/>
                    </a:cubicBezTo>
                    <a:cubicBezTo>
                      <a:pt x="1328" y="11200"/>
                      <a:pt x="1654" y="10982"/>
                      <a:pt x="1618" y="10548"/>
                    </a:cubicBezTo>
                    <a:cubicBezTo>
                      <a:pt x="1374" y="7248"/>
                      <a:pt x="1498" y="1350"/>
                      <a:pt x="5948" y="1350"/>
                    </a:cubicBezTo>
                    <a:cubicBezTo>
                      <a:pt x="6138" y="1350"/>
                      <a:pt x="6337" y="1361"/>
                      <a:pt x="6544" y="1384"/>
                    </a:cubicBezTo>
                    <a:cubicBezTo>
                      <a:pt x="6577" y="1388"/>
                      <a:pt x="6608" y="1390"/>
                      <a:pt x="6639" y="1390"/>
                    </a:cubicBezTo>
                    <a:cubicBezTo>
                      <a:pt x="7412" y="1390"/>
                      <a:pt x="7380" y="113"/>
                      <a:pt x="6544" y="43"/>
                    </a:cubicBezTo>
                    <a:cubicBezTo>
                      <a:pt x="6286" y="15"/>
                      <a:pt x="6038" y="1"/>
                      <a:pt x="5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 name="Google Shape;621;p30"/>
              <p:cNvSpPr/>
              <p:nvPr/>
            </p:nvSpPr>
            <p:spPr>
              <a:xfrm>
                <a:off x="7056890" y="2413487"/>
                <a:ext cx="28267" cy="21481"/>
              </a:xfrm>
              <a:custGeom>
                <a:avLst/>
                <a:gdLst/>
                <a:ahLst/>
                <a:cxnLst/>
                <a:rect l="l" t="t" r="r" b="b"/>
                <a:pathLst>
                  <a:path w="1812" h="1377" extrusionOk="0">
                    <a:moveTo>
                      <a:pt x="906" y="0"/>
                    </a:moveTo>
                    <a:cubicBezTo>
                      <a:pt x="0" y="0"/>
                      <a:pt x="0" y="1377"/>
                      <a:pt x="906" y="1377"/>
                    </a:cubicBezTo>
                    <a:cubicBezTo>
                      <a:pt x="1812" y="1377"/>
                      <a:pt x="1812" y="0"/>
                      <a:pt x="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2" name="Google Shape;622;p30"/>
              <p:cNvSpPr/>
              <p:nvPr/>
            </p:nvSpPr>
            <p:spPr>
              <a:xfrm>
                <a:off x="7130350" y="2221326"/>
                <a:ext cx="58172" cy="57689"/>
              </a:xfrm>
              <a:custGeom>
                <a:avLst/>
                <a:gdLst/>
                <a:ahLst/>
                <a:cxnLst/>
                <a:rect l="l" t="t" r="r" b="b"/>
                <a:pathLst>
                  <a:path w="3729" h="3698" extrusionOk="0">
                    <a:moveTo>
                      <a:pt x="2893" y="0"/>
                    </a:moveTo>
                    <a:cubicBezTo>
                      <a:pt x="2871" y="0"/>
                      <a:pt x="2849" y="1"/>
                      <a:pt x="2825" y="3"/>
                    </a:cubicBezTo>
                    <a:cubicBezTo>
                      <a:pt x="1232" y="112"/>
                      <a:pt x="0" y="1452"/>
                      <a:pt x="0" y="3046"/>
                    </a:cubicBezTo>
                    <a:cubicBezTo>
                      <a:pt x="18" y="3480"/>
                      <a:pt x="362" y="3698"/>
                      <a:pt x="702" y="3698"/>
                    </a:cubicBezTo>
                    <a:cubicBezTo>
                      <a:pt x="1042" y="3698"/>
                      <a:pt x="1377" y="3480"/>
                      <a:pt x="1377" y="3046"/>
                    </a:cubicBezTo>
                    <a:cubicBezTo>
                      <a:pt x="1340" y="2176"/>
                      <a:pt x="1992" y="1452"/>
                      <a:pt x="2825" y="1343"/>
                    </a:cubicBezTo>
                    <a:cubicBezTo>
                      <a:pt x="3673" y="1308"/>
                      <a:pt x="3729" y="0"/>
                      <a:pt x="28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3" name="Google Shape;623;p30"/>
              <p:cNvSpPr/>
              <p:nvPr/>
            </p:nvSpPr>
            <p:spPr>
              <a:xfrm>
                <a:off x="7424753" y="3190570"/>
                <a:ext cx="114364" cy="104504"/>
              </a:xfrm>
              <a:custGeom>
                <a:avLst/>
                <a:gdLst/>
                <a:ahLst/>
                <a:cxnLst/>
                <a:rect l="l" t="t" r="r" b="b"/>
                <a:pathLst>
                  <a:path w="7331" h="6699" extrusionOk="0">
                    <a:moveTo>
                      <a:pt x="6503" y="0"/>
                    </a:moveTo>
                    <a:cubicBezTo>
                      <a:pt x="6241" y="0"/>
                      <a:pt x="5998" y="151"/>
                      <a:pt x="5940" y="499"/>
                    </a:cubicBezTo>
                    <a:cubicBezTo>
                      <a:pt x="5541" y="3070"/>
                      <a:pt x="3477" y="5063"/>
                      <a:pt x="869" y="5352"/>
                    </a:cubicBezTo>
                    <a:cubicBezTo>
                      <a:pt x="33" y="5422"/>
                      <a:pt x="1" y="6699"/>
                      <a:pt x="774" y="6699"/>
                    </a:cubicBezTo>
                    <a:cubicBezTo>
                      <a:pt x="804" y="6699"/>
                      <a:pt x="836" y="6697"/>
                      <a:pt x="869" y="6692"/>
                    </a:cubicBezTo>
                    <a:cubicBezTo>
                      <a:pt x="4093" y="6439"/>
                      <a:pt x="6700" y="4012"/>
                      <a:pt x="7244" y="861"/>
                    </a:cubicBezTo>
                    <a:cubicBezTo>
                      <a:pt x="7331" y="339"/>
                      <a:pt x="6896" y="0"/>
                      <a:pt x="6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 name="Google Shape;624;p30"/>
              <p:cNvSpPr/>
              <p:nvPr/>
            </p:nvSpPr>
            <p:spPr>
              <a:xfrm>
                <a:off x="7437202" y="3162724"/>
                <a:ext cx="56737" cy="62993"/>
              </a:xfrm>
              <a:custGeom>
                <a:avLst/>
                <a:gdLst/>
                <a:ahLst/>
                <a:cxnLst/>
                <a:rect l="l" t="t" r="r" b="b"/>
                <a:pathLst>
                  <a:path w="3637" h="4038" extrusionOk="0">
                    <a:moveTo>
                      <a:pt x="2805" y="0"/>
                    </a:moveTo>
                    <a:cubicBezTo>
                      <a:pt x="2530" y="0"/>
                      <a:pt x="2250" y="143"/>
                      <a:pt x="2135" y="473"/>
                    </a:cubicBezTo>
                    <a:cubicBezTo>
                      <a:pt x="1773" y="1378"/>
                      <a:pt x="1230" y="2211"/>
                      <a:pt x="506" y="2899"/>
                    </a:cubicBezTo>
                    <a:cubicBezTo>
                      <a:pt x="0" y="3349"/>
                      <a:pt x="474" y="4037"/>
                      <a:pt x="1017" y="4037"/>
                    </a:cubicBezTo>
                    <a:cubicBezTo>
                      <a:pt x="1174" y="4037"/>
                      <a:pt x="1337" y="3980"/>
                      <a:pt x="1483" y="3841"/>
                    </a:cubicBezTo>
                    <a:cubicBezTo>
                      <a:pt x="2353" y="3008"/>
                      <a:pt x="3041" y="1958"/>
                      <a:pt x="3439" y="835"/>
                    </a:cubicBezTo>
                    <a:cubicBezTo>
                      <a:pt x="3636" y="332"/>
                      <a:pt x="3225" y="0"/>
                      <a:pt x="28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25" name="Google Shape;625;p30"/>
            <p:cNvSpPr txBox="1"/>
            <p:nvPr/>
          </p:nvSpPr>
          <p:spPr>
            <a:xfrm>
              <a:off x="903295" y="3679600"/>
              <a:ext cx="786600" cy="26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chemeClr val="dk1"/>
                  </a:solidFill>
                  <a:latin typeface="Kalam" panose="02000000000000000000"/>
                  <a:ea typeface="Kalam" panose="02000000000000000000"/>
                  <a:cs typeface="Kalam" panose="02000000000000000000"/>
                  <a:sym typeface="Kalam" panose="02000000000000000000"/>
                </a:rPr>
                <a:t>Hello!</a:t>
              </a:r>
              <a:endParaRPr sz="1200" b="1">
                <a:solidFill>
                  <a:schemeClr val="dk1"/>
                </a:solidFill>
                <a:latin typeface="Kalam" panose="02000000000000000000"/>
                <a:ea typeface="Kalam" panose="02000000000000000000"/>
                <a:cs typeface="Kalam" panose="02000000000000000000"/>
                <a:sym typeface="Kalam" panose="02000000000000000000"/>
              </a:endParaRPr>
            </a:p>
          </p:txBody>
        </p:sp>
      </p:grpSp>
      <p:grpSp>
        <p:nvGrpSpPr>
          <p:cNvPr id="626" name="Google Shape;626;p30"/>
          <p:cNvGrpSpPr/>
          <p:nvPr/>
        </p:nvGrpSpPr>
        <p:grpSpPr>
          <a:xfrm>
            <a:off x="6548931" y="4799306"/>
            <a:ext cx="218825" cy="225782"/>
            <a:chOff x="6109266" y="2958701"/>
            <a:chExt cx="158099" cy="163114"/>
          </a:xfrm>
        </p:grpSpPr>
        <p:sp>
          <p:nvSpPr>
            <p:cNvPr id="627" name="Google Shape;627;p30"/>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8" name="Google Shape;628;p30"/>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9" name="Google Shape;629;p30"/>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30" name="Google Shape;630;p30"/>
          <p:cNvGrpSpPr/>
          <p:nvPr/>
        </p:nvGrpSpPr>
        <p:grpSpPr>
          <a:xfrm>
            <a:off x="457956" y="2142331"/>
            <a:ext cx="218825" cy="225782"/>
            <a:chOff x="6109266" y="2958701"/>
            <a:chExt cx="158099" cy="163114"/>
          </a:xfrm>
        </p:grpSpPr>
        <p:sp>
          <p:nvSpPr>
            <p:cNvPr id="631" name="Google Shape;631;p30"/>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2" name="Google Shape;632;p30"/>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3" name="Google Shape;633;p30"/>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34" name="Google Shape;634;p30"/>
          <p:cNvSpPr/>
          <p:nvPr/>
        </p:nvSpPr>
        <p:spPr>
          <a:xfrm>
            <a:off x="3205151" y="512596"/>
            <a:ext cx="93400" cy="86166"/>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5" name="Google Shape;635;p30"/>
          <p:cNvSpPr/>
          <p:nvPr/>
        </p:nvSpPr>
        <p:spPr>
          <a:xfrm>
            <a:off x="3321351" y="353172"/>
            <a:ext cx="154143" cy="162640"/>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6" name="Google Shape;636;p30"/>
          <p:cNvSpPr/>
          <p:nvPr/>
        </p:nvSpPr>
        <p:spPr>
          <a:xfrm>
            <a:off x="8719651" y="2593997"/>
            <a:ext cx="154143" cy="162640"/>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7" name="Google Shape;637;p30"/>
          <p:cNvSpPr/>
          <p:nvPr/>
        </p:nvSpPr>
        <p:spPr>
          <a:xfrm rot="5400000">
            <a:off x="1917322" y="4722550"/>
            <a:ext cx="93400" cy="86166"/>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8" name="Google Shape;638;p30"/>
          <p:cNvSpPr/>
          <p:nvPr/>
        </p:nvSpPr>
        <p:spPr>
          <a:xfrm rot="5400000">
            <a:off x="2008139" y="4830884"/>
            <a:ext cx="154143" cy="162640"/>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39" name="Google Shape;639;p30"/>
          <p:cNvGrpSpPr/>
          <p:nvPr/>
        </p:nvGrpSpPr>
        <p:grpSpPr>
          <a:xfrm rot="-7452294">
            <a:off x="165371" y="338489"/>
            <a:ext cx="902583" cy="456828"/>
            <a:chOff x="6348021" y="1029754"/>
            <a:chExt cx="2339285" cy="1183990"/>
          </a:xfrm>
        </p:grpSpPr>
        <p:sp>
          <p:nvSpPr>
            <p:cNvPr id="640" name="Google Shape;640;p30"/>
            <p:cNvSpPr/>
            <p:nvPr/>
          </p:nvSpPr>
          <p:spPr>
            <a:xfrm>
              <a:off x="8350757" y="1080312"/>
              <a:ext cx="336535" cy="522691"/>
            </a:xfrm>
            <a:custGeom>
              <a:avLst/>
              <a:gdLst/>
              <a:ahLst/>
              <a:cxnLst/>
              <a:rect l="l" t="t" r="r" b="b"/>
              <a:pathLst>
                <a:path w="2576" h="4001" extrusionOk="0">
                  <a:moveTo>
                    <a:pt x="120" y="0"/>
                  </a:moveTo>
                  <a:lnTo>
                    <a:pt x="120" y="0"/>
                  </a:lnTo>
                  <a:cubicBezTo>
                    <a:pt x="1" y="634"/>
                    <a:pt x="1110" y="3328"/>
                    <a:pt x="1783" y="4001"/>
                  </a:cubicBezTo>
                  <a:cubicBezTo>
                    <a:pt x="2575" y="3169"/>
                    <a:pt x="1427" y="436"/>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1" name="Google Shape;641;p30"/>
            <p:cNvSpPr/>
            <p:nvPr/>
          </p:nvSpPr>
          <p:spPr>
            <a:xfrm>
              <a:off x="6498128" y="2079046"/>
              <a:ext cx="77732" cy="31092"/>
            </a:xfrm>
            <a:custGeom>
              <a:avLst/>
              <a:gdLst/>
              <a:ahLst/>
              <a:cxnLst/>
              <a:rect l="l" t="t" r="r" b="b"/>
              <a:pathLst>
                <a:path w="595" h="238" extrusionOk="0">
                  <a:moveTo>
                    <a:pt x="595" y="0"/>
                  </a:moveTo>
                  <a:lnTo>
                    <a:pt x="40" y="40"/>
                  </a:lnTo>
                  <a:cubicBezTo>
                    <a:pt x="0" y="40"/>
                    <a:pt x="0" y="80"/>
                    <a:pt x="0" y="80"/>
                  </a:cubicBezTo>
                  <a:lnTo>
                    <a:pt x="555" y="238"/>
                  </a:lnTo>
                  <a:lnTo>
                    <a:pt x="595" y="0"/>
                  </a:lnTo>
                  <a:close/>
                </a:path>
              </a:pathLst>
            </a:custGeom>
            <a:solidFill>
              <a:srgbClr val="F41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2" name="Google Shape;642;p30"/>
            <p:cNvSpPr/>
            <p:nvPr/>
          </p:nvSpPr>
          <p:spPr>
            <a:xfrm>
              <a:off x="6441169" y="2001708"/>
              <a:ext cx="134692" cy="30831"/>
            </a:xfrm>
            <a:custGeom>
              <a:avLst/>
              <a:gdLst/>
              <a:ahLst/>
              <a:cxnLst/>
              <a:rect l="l" t="t" r="r" b="b"/>
              <a:pathLst>
                <a:path w="1031" h="236" extrusionOk="0">
                  <a:moveTo>
                    <a:pt x="454" y="0"/>
                  </a:moveTo>
                  <a:cubicBezTo>
                    <a:pt x="297" y="0"/>
                    <a:pt x="141" y="51"/>
                    <a:pt x="1" y="157"/>
                  </a:cubicBezTo>
                  <a:lnTo>
                    <a:pt x="1031" y="236"/>
                  </a:lnTo>
                  <a:cubicBezTo>
                    <a:pt x="854" y="81"/>
                    <a:pt x="653" y="0"/>
                    <a:pt x="454" y="0"/>
                  </a:cubicBezTo>
                  <a:close/>
                </a:path>
              </a:pathLst>
            </a:custGeom>
            <a:solidFill>
              <a:srgbClr val="F41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3" name="Google Shape;643;p30"/>
            <p:cNvSpPr/>
            <p:nvPr/>
          </p:nvSpPr>
          <p:spPr>
            <a:xfrm>
              <a:off x="7967846" y="1080312"/>
              <a:ext cx="559019" cy="667701"/>
            </a:xfrm>
            <a:custGeom>
              <a:avLst/>
              <a:gdLst/>
              <a:ahLst/>
              <a:cxnLst/>
              <a:rect l="l" t="t" r="r" b="b"/>
              <a:pathLst>
                <a:path w="4279" h="5111" extrusionOk="0">
                  <a:moveTo>
                    <a:pt x="2139" y="990"/>
                  </a:moveTo>
                  <a:cubicBezTo>
                    <a:pt x="2298" y="1228"/>
                    <a:pt x="2258" y="1505"/>
                    <a:pt x="2100" y="1545"/>
                  </a:cubicBezTo>
                  <a:cubicBezTo>
                    <a:pt x="2057" y="1556"/>
                    <a:pt x="2018" y="1561"/>
                    <a:pt x="1980" y="1561"/>
                  </a:cubicBezTo>
                  <a:cubicBezTo>
                    <a:pt x="1878" y="1561"/>
                    <a:pt x="1791" y="1524"/>
                    <a:pt x="1704" y="1466"/>
                  </a:cubicBezTo>
                  <a:cubicBezTo>
                    <a:pt x="1624" y="1268"/>
                    <a:pt x="1664" y="1109"/>
                    <a:pt x="1823" y="990"/>
                  </a:cubicBezTo>
                  <a:close/>
                  <a:moveTo>
                    <a:pt x="980" y="1717"/>
                  </a:moveTo>
                  <a:cubicBezTo>
                    <a:pt x="1050" y="1717"/>
                    <a:pt x="1119" y="1736"/>
                    <a:pt x="1189" y="1783"/>
                  </a:cubicBezTo>
                  <a:cubicBezTo>
                    <a:pt x="1228" y="1862"/>
                    <a:pt x="1189" y="2020"/>
                    <a:pt x="1189" y="2218"/>
                  </a:cubicBezTo>
                  <a:cubicBezTo>
                    <a:pt x="991" y="2179"/>
                    <a:pt x="832" y="2139"/>
                    <a:pt x="793" y="2060"/>
                  </a:cubicBezTo>
                  <a:cubicBezTo>
                    <a:pt x="713" y="1981"/>
                    <a:pt x="793" y="1783"/>
                    <a:pt x="832" y="1743"/>
                  </a:cubicBezTo>
                  <a:cubicBezTo>
                    <a:pt x="881" y="1727"/>
                    <a:pt x="931" y="1717"/>
                    <a:pt x="980" y="1717"/>
                  </a:cubicBezTo>
                  <a:close/>
                  <a:moveTo>
                    <a:pt x="2035" y="2320"/>
                  </a:moveTo>
                  <a:cubicBezTo>
                    <a:pt x="2109" y="2320"/>
                    <a:pt x="2205" y="2337"/>
                    <a:pt x="2337" y="2337"/>
                  </a:cubicBezTo>
                  <a:cubicBezTo>
                    <a:pt x="2298" y="2575"/>
                    <a:pt x="2258" y="2694"/>
                    <a:pt x="2179" y="2733"/>
                  </a:cubicBezTo>
                  <a:cubicBezTo>
                    <a:pt x="2100" y="2733"/>
                    <a:pt x="1981" y="2694"/>
                    <a:pt x="1862" y="2654"/>
                  </a:cubicBezTo>
                  <a:cubicBezTo>
                    <a:pt x="1862" y="2575"/>
                    <a:pt x="1862" y="2377"/>
                    <a:pt x="1941" y="2337"/>
                  </a:cubicBezTo>
                  <a:cubicBezTo>
                    <a:pt x="1968" y="2324"/>
                    <a:pt x="1999" y="2320"/>
                    <a:pt x="2035" y="2320"/>
                  </a:cubicBezTo>
                  <a:close/>
                  <a:moveTo>
                    <a:pt x="2654" y="0"/>
                  </a:moveTo>
                  <a:lnTo>
                    <a:pt x="1664" y="396"/>
                  </a:lnTo>
                  <a:lnTo>
                    <a:pt x="396" y="911"/>
                  </a:lnTo>
                  <a:cubicBezTo>
                    <a:pt x="0" y="1070"/>
                    <a:pt x="0" y="1070"/>
                    <a:pt x="80" y="1466"/>
                  </a:cubicBezTo>
                  <a:cubicBezTo>
                    <a:pt x="159" y="1703"/>
                    <a:pt x="238" y="1981"/>
                    <a:pt x="317" y="2218"/>
                  </a:cubicBezTo>
                  <a:cubicBezTo>
                    <a:pt x="396" y="2496"/>
                    <a:pt x="476" y="2733"/>
                    <a:pt x="555" y="2971"/>
                  </a:cubicBezTo>
                  <a:cubicBezTo>
                    <a:pt x="832" y="3644"/>
                    <a:pt x="1110" y="4278"/>
                    <a:pt x="1387" y="4952"/>
                  </a:cubicBezTo>
                  <a:cubicBezTo>
                    <a:pt x="1440" y="5057"/>
                    <a:pt x="1510" y="5110"/>
                    <a:pt x="1598" y="5110"/>
                  </a:cubicBezTo>
                  <a:cubicBezTo>
                    <a:pt x="1642" y="5110"/>
                    <a:pt x="1690" y="5097"/>
                    <a:pt x="1743" y="5070"/>
                  </a:cubicBezTo>
                  <a:cubicBezTo>
                    <a:pt x="2100" y="4952"/>
                    <a:pt x="2496" y="4833"/>
                    <a:pt x="2852" y="4714"/>
                  </a:cubicBezTo>
                  <a:lnTo>
                    <a:pt x="4278" y="4239"/>
                  </a:lnTo>
                  <a:cubicBezTo>
                    <a:pt x="4041" y="3763"/>
                    <a:pt x="3764" y="3328"/>
                    <a:pt x="3565" y="2892"/>
                  </a:cubicBezTo>
                  <a:cubicBezTo>
                    <a:pt x="3051" y="1981"/>
                    <a:pt x="2734" y="1030"/>
                    <a:pt x="26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4" name="Google Shape;644;p30"/>
            <p:cNvSpPr/>
            <p:nvPr/>
          </p:nvSpPr>
          <p:spPr>
            <a:xfrm>
              <a:off x="6348021" y="1029754"/>
              <a:ext cx="2339285" cy="1183990"/>
            </a:xfrm>
            <a:custGeom>
              <a:avLst/>
              <a:gdLst/>
              <a:ahLst/>
              <a:cxnLst/>
              <a:rect l="l" t="t" r="r" b="b"/>
              <a:pathLst>
                <a:path w="17906" h="9063" extrusionOk="0">
                  <a:moveTo>
                    <a:pt x="15450" y="387"/>
                  </a:moveTo>
                  <a:cubicBezTo>
                    <a:pt x="16757" y="823"/>
                    <a:pt x="17905" y="3556"/>
                    <a:pt x="17113" y="4388"/>
                  </a:cubicBezTo>
                  <a:cubicBezTo>
                    <a:pt x="16440" y="3754"/>
                    <a:pt x="15331" y="1021"/>
                    <a:pt x="15450" y="387"/>
                  </a:cubicBezTo>
                  <a:close/>
                  <a:moveTo>
                    <a:pt x="9785" y="2328"/>
                  </a:moveTo>
                  <a:cubicBezTo>
                    <a:pt x="9864" y="2764"/>
                    <a:pt x="9904" y="3160"/>
                    <a:pt x="9983" y="3596"/>
                  </a:cubicBezTo>
                  <a:lnTo>
                    <a:pt x="4041" y="5299"/>
                  </a:lnTo>
                  <a:cubicBezTo>
                    <a:pt x="4041" y="4863"/>
                    <a:pt x="3764" y="4744"/>
                    <a:pt x="3407" y="4626"/>
                  </a:cubicBezTo>
                  <a:lnTo>
                    <a:pt x="9785" y="2328"/>
                  </a:lnTo>
                  <a:close/>
                  <a:moveTo>
                    <a:pt x="15053" y="387"/>
                  </a:moveTo>
                  <a:cubicBezTo>
                    <a:pt x="15133" y="1377"/>
                    <a:pt x="15450" y="2368"/>
                    <a:pt x="15964" y="3239"/>
                  </a:cubicBezTo>
                  <a:cubicBezTo>
                    <a:pt x="16163" y="3675"/>
                    <a:pt x="16440" y="4111"/>
                    <a:pt x="16677" y="4626"/>
                  </a:cubicBezTo>
                  <a:lnTo>
                    <a:pt x="15251" y="5061"/>
                  </a:lnTo>
                  <a:cubicBezTo>
                    <a:pt x="14895" y="5220"/>
                    <a:pt x="14499" y="5339"/>
                    <a:pt x="14142" y="5457"/>
                  </a:cubicBezTo>
                  <a:cubicBezTo>
                    <a:pt x="14089" y="5471"/>
                    <a:pt x="14041" y="5479"/>
                    <a:pt x="13997" y="5479"/>
                  </a:cubicBezTo>
                  <a:cubicBezTo>
                    <a:pt x="13909" y="5479"/>
                    <a:pt x="13839" y="5444"/>
                    <a:pt x="13786" y="5339"/>
                  </a:cubicBezTo>
                  <a:cubicBezTo>
                    <a:pt x="13509" y="4665"/>
                    <a:pt x="13231" y="3992"/>
                    <a:pt x="12954" y="3318"/>
                  </a:cubicBezTo>
                  <a:cubicBezTo>
                    <a:pt x="12875" y="3081"/>
                    <a:pt x="12795" y="2843"/>
                    <a:pt x="12716" y="2605"/>
                  </a:cubicBezTo>
                  <a:cubicBezTo>
                    <a:pt x="12637" y="2368"/>
                    <a:pt x="12558" y="2090"/>
                    <a:pt x="12479" y="1813"/>
                  </a:cubicBezTo>
                  <a:cubicBezTo>
                    <a:pt x="12399" y="1417"/>
                    <a:pt x="12399" y="1417"/>
                    <a:pt x="12795" y="1259"/>
                  </a:cubicBezTo>
                  <a:lnTo>
                    <a:pt x="14063" y="783"/>
                  </a:lnTo>
                  <a:lnTo>
                    <a:pt x="15053" y="387"/>
                  </a:lnTo>
                  <a:close/>
                  <a:moveTo>
                    <a:pt x="12003" y="1536"/>
                  </a:moveTo>
                  <a:cubicBezTo>
                    <a:pt x="12201" y="2249"/>
                    <a:pt x="12399" y="2962"/>
                    <a:pt x="12637" y="3635"/>
                  </a:cubicBezTo>
                  <a:cubicBezTo>
                    <a:pt x="12875" y="4309"/>
                    <a:pt x="13152" y="4982"/>
                    <a:pt x="13469" y="5695"/>
                  </a:cubicBezTo>
                  <a:lnTo>
                    <a:pt x="12875" y="5933"/>
                  </a:lnTo>
                  <a:cubicBezTo>
                    <a:pt x="12162" y="4586"/>
                    <a:pt x="11409" y="3318"/>
                    <a:pt x="11211" y="1813"/>
                  </a:cubicBezTo>
                  <a:lnTo>
                    <a:pt x="12003" y="1536"/>
                  </a:lnTo>
                  <a:close/>
                  <a:moveTo>
                    <a:pt x="10141" y="3952"/>
                  </a:moveTo>
                  <a:lnTo>
                    <a:pt x="10617" y="5101"/>
                  </a:lnTo>
                  <a:lnTo>
                    <a:pt x="4635" y="6844"/>
                  </a:lnTo>
                  <a:cubicBezTo>
                    <a:pt x="4635" y="6606"/>
                    <a:pt x="4675" y="6369"/>
                    <a:pt x="4556" y="6170"/>
                  </a:cubicBezTo>
                  <a:cubicBezTo>
                    <a:pt x="4437" y="5933"/>
                    <a:pt x="4120" y="5893"/>
                    <a:pt x="3922" y="5774"/>
                  </a:cubicBezTo>
                  <a:lnTo>
                    <a:pt x="10141" y="3952"/>
                  </a:lnTo>
                  <a:close/>
                  <a:moveTo>
                    <a:pt x="10775" y="5497"/>
                  </a:moveTo>
                  <a:cubicBezTo>
                    <a:pt x="10815" y="5576"/>
                    <a:pt x="10894" y="5735"/>
                    <a:pt x="10973" y="5933"/>
                  </a:cubicBezTo>
                  <a:cubicBezTo>
                    <a:pt x="11053" y="6091"/>
                    <a:pt x="11171" y="6250"/>
                    <a:pt x="11251" y="6408"/>
                  </a:cubicBezTo>
                  <a:cubicBezTo>
                    <a:pt x="9072" y="7200"/>
                    <a:pt x="6893" y="7834"/>
                    <a:pt x="4675" y="8349"/>
                  </a:cubicBezTo>
                  <a:lnTo>
                    <a:pt x="4635" y="8349"/>
                  </a:lnTo>
                  <a:cubicBezTo>
                    <a:pt x="4873" y="7913"/>
                    <a:pt x="4873" y="7874"/>
                    <a:pt x="4556" y="7359"/>
                  </a:cubicBezTo>
                  <a:lnTo>
                    <a:pt x="10775" y="5497"/>
                  </a:lnTo>
                  <a:close/>
                  <a:moveTo>
                    <a:pt x="3172" y="5020"/>
                  </a:moveTo>
                  <a:cubicBezTo>
                    <a:pt x="3269" y="5020"/>
                    <a:pt x="3363" y="5033"/>
                    <a:pt x="3447" y="5061"/>
                  </a:cubicBezTo>
                  <a:cubicBezTo>
                    <a:pt x="3685" y="5141"/>
                    <a:pt x="3685" y="5259"/>
                    <a:pt x="3605" y="5418"/>
                  </a:cubicBezTo>
                  <a:cubicBezTo>
                    <a:pt x="3487" y="5576"/>
                    <a:pt x="3407" y="5656"/>
                    <a:pt x="3328" y="5735"/>
                  </a:cubicBezTo>
                  <a:cubicBezTo>
                    <a:pt x="3170" y="5972"/>
                    <a:pt x="3209" y="6091"/>
                    <a:pt x="3487" y="6131"/>
                  </a:cubicBezTo>
                  <a:cubicBezTo>
                    <a:pt x="3685" y="6170"/>
                    <a:pt x="3843" y="6170"/>
                    <a:pt x="4041" y="6210"/>
                  </a:cubicBezTo>
                  <a:cubicBezTo>
                    <a:pt x="4279" y="6289"/>
                    <a:pt x="4358" y="6448"/>
                    <a:pt x="4160" y="6646"/>
                  </a:cubicBezTo>
                  <a:cubicBezTo>
                    <a:pt x="4002" y="6844"/>
                    <a:pt x="3804" y="6923"/>
                    <a:pt x="3685" y="7082"/>
                  </a:cubicBezTo>
                  <a:cubicBezTo>
                    <a:pt x="3605" y="7161"/>
                    <a:pt x="3526" y="7280"/>
                    <a:pt x="3487" y="7398"/>
                  </a:cubicBezTo>
                  <a:cubicBezTo>
                    <a:pt x="3605" y="7478"/>
                    <a:pt x="3685" y="7517"/>
                    <a:pt x="3804" y="7557"/>
                  </a:cubicBezTo>
                  <a:cubicBezTo>
                    <a:pt x="3962" y="7597"/>
                    <a:pt x="4081" y="7597"/>
                    <a:pt x="4239" y="7636"/>
                  </a:cubicBezTo>
                  <a:cubicBezTo>
                    <a:pt x="4477" y="7715"/>
                    <a:pt x="4517" y="7953"/>
                    <a:pt x="4318" y="8112"/>
                  </a:cubicBezTo>
                  <a:cubicBezTo>
                    <a:pt x="4031" y="8431"/>
                    <a:pt x="3616" y="8621"/>
                    <a:pt x="3196" y="8621"/>
                  </a:cubicBezTo>
                  <a:cubicBezTo>
                    <a:pt x="3094" y="8621"/>
                    <a:pt x="2993" y="8610"/>
                    <a:pt x="2892" y="8587"/>
                  </a:cubicBezTo>
                  <a:lnTo>
                    <a:pt x="2140" y="8389"/>
                  </a:lnTo>
                  <a:cubicBezTo>
                    <a:pt x="2298" y="7636"/>
                    <a:pt x="2021" y="7002"/>
                    <a:pt x="1704" y="6369"/>
                  </a:cubicBezTo>
                  <a:cubicBezTo>
                    <a:pt x="1664" y="6289"/>
                    <a:pt x="1664" y="6170"/>
                    <a:pt x="1704" y="6052"/>
                  </a:cubicBezTo>
                  <a:cubicBezTo>
                    <a:pt x="1863" y="5774"/>
                    <a:pt x="2021" y="5497"/>
                    <a:pt x="2179" y="5259"/>
                  </a:cubicBezTo>
                  <a:cubicBezTo>
                    <a:pt x="2338" y="5220"/>
                    <a:pt x="2496" y="5180"/>
                    <a:pt x="2655" y="5141"/>
                  </a:cubicBezTo>
                  <a:cubicBezTo>
                    <a:pt x="2808" y="5064"/>
                    <a:pt x="2995" y="5020"/>
                    <a:pt x="3172" y="5020"/>
                  </a:cubicBezTo>
                  <a:close/>
                  <a:moveTo>
                    <a:pt x="15281" y="0"/>
                  </a:moveTo>
                  <a:cubicBezTo>
                    <a:pt x="15071" y="0"/>
                    <a:pt x="14859" y="49"/>
                    <a:pt x="14657" y="149"/>
                  </a:cubicBezTo>
                  <a:cubicBezTo>
                    <a:pt x="12518" y="942"/>
                    <a:pt x="10340" y="1655"/>
                    <a:pt x="8200" y="2407"/>
                  </a:cubicBezTo>
                  <a:cubicBezTo>
                    <a:pt x="6299" y="3081"/>
                    <a:pt x="4358" y="3794"/>
                    <a:pt x="2417" y="4507"/>
                  </a:cubicBezTo>
                  <a:cubicBezTo>
                    <a:pt x="2219" y="4586"/>
                    <a:pt x="2021" y="4705"/>
                    <a:pt x="1863" y="4903"/>
                  </a:cubicBezTo>
                  <a:cubicBezTo>
                    <a:pt x="1387" y="5616"/>
                    <a:pt x="951" y="6369"/>
                    <a:pt x="476" y="7121"/>
                  </a:cubicBezTo>
                  <a:cubicBezTo>
                    <a:pt x="397" y="7280"/>
                    <a:pt x="278" y="7398"/>
                    <a:pt x="199" y="7557"/>
                  </a:cubicBezTo>
                  <a:cubicBezTo>
                    <a:pt x="1" y="7953"/>
                    <a:pt x="80" y="8230"/>
                    <a:pt x="516" y="8349"/>
                  </a:cubicBezTo>
                  <a:cubicBezTo>
                    <a:pt x="1149" y="8547"/>
                    <a:pt x="1823" y="8745"/>
                    <a:pt x="2457" y="8904"/>
                  </a:cubicBezTo>
                  <a:cubicBezTo>
                    <a:pt x="2774" y="9023"/>
                    <a:pt x="3130" y="9062"/>
                    <a:pt x="3447" y="9062"/>
                  </a:cubicBezTo>
                  <a:cubicBezTo>
                    <a:pt x="3883" y="9023"/>
                    <a:pt x="4318" y="8904"/>
                    <a:pt x="4715" y="8785"/>
                  </a:cubicBezTo>
                  <a:cubicBezTo>
                    <a:pt x="6695" y="8230"/>
                    <a:pt x="8715" y="7676"/>
                    <a:pt x="10696" y="7082"/>
                  </a:cubicBezTo>
                  <a:cubicBezTo>
                    <a:pt x="12439" y="6567"/>
                    <a:pt x="14182" y="5933"/>
                    <a:pt x="15885" y="5339"/>
                  </a:cubicBezTo>
                  <a:cubicBezTo>
                    <a:pt x="16361" y="5180"/>
                    <a:pt x="16836" y="4982"/>
                    <a:pt x="17311" y="4824"/>
                  </a:cubicBezTo>
                  <a:cubicBezTo>
                    <a:pt x="17628" y="4586"/>
                    <a:pt x="17826" y="4190"/>
                    <a:pt x="17787" y="3794"/>
                  </a:cubicBezTo>
                  <a:cubicBezTo>
                    <a:pt x="17826" y="2487"/>
                    <a:pt x="17311" y="1219"/>
                    <a:pt x="16321" y="427"/>
                  </a:cubicBezTo>
                  <a:cubicBezTo>
                    <a:pt x="16018" y="149"/>
                    <a:pt x="15651" y="0"/>
                    <a:pt x="15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5" name="Google Shape;645;p30"/>
            <p:cNvSpPr/>
            <p:nvPr/>
          </p:nvSpPr>
          <p:spPr>
            <a:xfrm>
              <a:off x="8211101" y="1383394"/>
              <a:ext cx="62186" cy="54085"/>
            </a:xfrm>
            <a:custGeom>
              <a:avLst/>
              <a:gdLst/>
              <a:ahLst/>
              <a:cxnLst/>
              <a:rect l="l" t="t" r="r" b="b"/>
              <a:pathLst>
                <a:path w="476" h="414" extrusionOk="0">
                  <a:moveTo>
                    <a:pt x="160" y="1"/>
                  </a:moveTo>
                  <a:cubicBezTo>
                    <a:pt x="129" y="1"/>
                    <a:pt x="103" y="6"/>
                    <a:pt x="79" y="17"/>
                  </a:cubicBezTo>
                  <a:cubicBezTo>
                    <a:pt x="0" y="96"/>
                    <a:pt x="0" y="255"/>
                    <a:pt x="0" y="334"/>
                  </a:cubicBezTo>
                  <a:cubicBezTo>
                    <a:pt x="119" y="334"/>
                    <a:pt x="238" y="413"/>
                    <a:pt x="317" y="413"/>
                  </a:cubicBezTo>
                  <a:cubicBezTo>
                    <a:pt x="436" y="374"/>
                    <a:pt x="436" y="215"/>
                    <a:pt x="475" y="57"/>
                  </a:cubicBezTo>
                  <a:cubicBezTo>
                    <a:pt x="335" y="29"/>
                    <a:pt x="235"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6" name="Google Shape;646;p30"/>
            <p:cNvSpPr/>
            <p:nvPr/>
          </p:nvSpPr>
          <p:spPr>
            <a:xfrm>
              <a:off x="8180008" y="1210951"/>
              <a:ext cx="88053" cy="78515"/>
            </a:xfrm>
            <a:custGeom>
              <a:avLst/>
              <a:gdLst/>
              <a:ahLst/>
              <a:cxnLst/>
              <a:rect l="l" t="t" r="r" b="b"/>
              <a:pathLst>
                <a:path w="674" h="601" extrusionOk="0">
                  <a:moveTo>
                    <a:pt x="397" y="0"/>
                  </a:moveTo>
                  <a:cubicBezTo>
                    <a:pt x="357" y="0"/>
                    <a:pt x="317" y="10"/>
                    <a:pt x="278" y="30"/>
                  </a:cubicBezTo>
                  <a:lnTo>
                    <a:pt x="238" y="30"/>
                  </a:lnTo>
                  <a:cubicBezTo>
                    <a:pt x="80" y="109"/>
                    <a:pt x="0" y="307"/>
                    <a:pt x="80" y="466"/>
                  </a:cubicBezTo>
                  <a:cubicBezTo>
                    <a:pt x="80" y="466"/>
                    <a:pt x="80" y="505"/>
                    <a:pt x="80" y="505"/>
                  </a:cubicBezTo>
                  <a:cubicBezTo>
                    <a:pt x="167" y="563"/>
                    <a:pt x="275" y="600"/>
                    <a:pt x="373" y="600"/>
                  </a:cubicBezTo>
                  <a:cubicBezTo>
                    <a:pt x="409" y="600"/>
                    <a:pt x="444" y="595"/>
                    <a:pt x="476" y="585"/>
                  </a:cubicBezTo>
                  <a:cubicBezTo>
                    <a:pt x="634" y="505"/>
                    <a:pt x="674" y="268"/>
                    <a:pt x="515" y="30"/>
                  </a:cubicBezTo>
                  <a:cubicBezTo>
                    <a:pt x="476" y="10"/>
                    <a:pt x="436"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7" name="Google Shape;647;p30"/>
            <p:cNvSpPr/>
            <p:nvPr/>
          </p:nvSpPr>
          <p:spPr>
            <a:xfrm>
              <a:off x="8060994" y="1304619"/>
              <a:ext cx="67412" cy="65581"/>
            </a:xfrm>
            <a:custGeom>
              <a:avLst/>
              <a:gdLst/>
              <a:ahLst/>
              <a:cxnLst/>
              <a:rect l="l" t="t" r="r" b="b"/>
              <a:pathLst>
                <a:path w="516" h="502" extrusionOk="0">
                  <a:moveTo>
                    <a:pt x="267" y="0"/>
                  </a:moveTo>
                  <a:cubicBezTo>
                    <a:pt x="218" y="0"/>
                    <a:pt x="168" y="10"/>
                    <a:pt x="119" y="26"/>
                  </a:cubicBezTo>
                  <a:cubicBezTo>
                    <a:pt x="40" y="26"/>
                    <a:pt x="0" y="264"/>
                    <a:pt x="80" y="343"/>
                  </a:cubicBezTo>
                  <a:cubicBezTo>
                    <a:pt x="119" y="422"/>
                    <a:pt x="278" y="462"/>
                    <a:pt x="476" y="501"/>
                  </a:cubicBezTo>
                  <a:cubicBezTo>
                    <a:pt x="476" y="303"/>
                    <a:pt x="515" y="145"/>
                    <a:pt x="476" y="66"/>
                  </a:cubicBezTo>
                  <a:cubicBezTo>
                    <a:pt x="406" y="19"/>
                    <a:pt x="337"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48" name="Google Shape;648;p30"/>
          <p:cNvGrpSpPr/>
          <p:nvPr/>
        </p:nvGrpSpPr>
        <p:grpSpPr>
          <a:xfrm rot="-4027657">
            <a:off x="4921667" y="4036005"/>
            <a:ext cx="601607" cy="955959"/>
            <a:chOff x="6712570" y="2317359"/>
            <a:chExt cx="1863208" cy="2960654"/>
          </a:xfrm>
        </p:grpSpPr>
        <p:sp>
          <p:nvSpPr>
            <p:cNvPr id="649" name="Google Shape;649;p30"/>
            <p:cNvSpPr/>
            <p:nvPr/>
          </p:nvSpPr>
          <p:spPr>
            <a:xfrm>
              <a:off x="7420292" y="3361133"/>
              <a:ext cx="356355" cy="144514"/>
            </a:xfrm>
            <a:custGeom>
              <a:avLst/>
              <a:gdLst/>
              <a:ahLst/>
              <a:cxnLst/>
              <a:rect l="l" t="t" r="r" b="b"/>
              <a:pathLst>
                <a:path w="2932" h="1189" extrusionOk="0">
                  <a:moveTo>
                    <a:pt x="357" y="0"/>
                  </a:moveTo>
                  <a:cubicBezTo>
                    <a:pt x="277" y="0"/>
                    <a:pt x="119" y="79"/>
                    <a:pt x="0" y="159"/>
                  </a:cubicBezTo>
                  <a:cubicBezTo>
                    <a:pt x="79" y="238"/>
                    <a:pt x="119" y="357"/>
                    <a:pt x="198" y="396"/>
                  </a:cubicBezTo>
                  <a:cubicBezTo>
                    <a:pt x="515" y="634"/>
                    <a:pt x="911" y="792"/>
                    <a:pt x="1268" y="990"/>
                  </a:cubicBezTo>
                  <a:cubicBezTo>
                    <a:pt x="1624" y="1149"/>
                    <a:pt x="2060" y="1189"/>
                    <a:pt x="2496" y="1189"/>
                  </a:cubicBezTo>
                  <a:cubicBezTo>
                    <a:pt x="2614" y="1149"/>
                    <a:pt x="2773" y="1149"/>
                    <a:pt x="2931" y="1149"/>
                  </a:cubicBezTo>
                  <a:cubicBezTo>
                    <a:pt x="2931" y="1070"/>
                    <a:pt x="2931" y="1030"/>
                    <a:pt x="2931" y="990"/>
                  </a:cubicBezTo>
                  <a:cubicBezTo>
                    <a:pt x="2852" y="911"/>
                    <a:pt x="2773" y="872"/>
                    <a:pt x="2654" y="832"/>
                  </a:cubicBezTo>
                  <a:cubicBezTo>
                    <a:pt x="2179" y="634"/>
                    <a:pt x="1703" y="436"/>
                    <a:pt x="1228" y="238"/>
                  </a:cubicBezTo>
                  <a:cubicBezTo>
                    <a:pt x="951" y="119"/>
                    <a:pt x="673" y="4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0" name="Google Shape;650;p30"/>
            <p:cNvSpPr/>
            <p:nvPr/>
          </p:nvSpPr>
          <p:spPr>
            <a:xfrm>
              <a:off x="8036496" y="2376913"/>
              <a:ext cx="476801" cy="965169"/>
            </a:xfrm>
            <a:custGeom>
              <a:avLst/>
              <a:gdLst/>
              <a:ahLst/>
              <a:cxnLst/>
              <a:rect l="l" t="t" r="r" b="b"/>
              <a:pathLst>
                <a:path w="3923" h="7941" extrusionOk="0">
                  <a:moveTo>
                    <a:pt x="1823" y="1126"/>
                  </a:moveTo>
                  <a:cubicBezTo>
                    <a:pt x="1823" y="1245"/>
                    <a:pt x="1823" y="1324"/>
                    <a:pt x="1823" y="1364"/>
                  </a:cubicBezTo>
                  <a:cubicBezTo>
                    <a:pt x="1783" y="1443"/>
                    <a:pt x="1704" y="1443"/>
                    <a:pt x="1664" y="1483"/>
                  </a:cubicBezTo>
                  <a:cubicBezTo>
                    <a:pt x="1308" y="1641"/>
                    <a:pt x="1268" y="2117"/>
                    <a:pt x="1545" y="2354"/>
                  </a:cubicBezTo>
                  <a:cubicBezTo>
                    <a:pt x="1981" y="2790"/>
                    <a:pt x="2219" y="3384"/>
                    <a:pt x="2140" y="4018"/>
                  </a:cubicBezTo>
                  <a:cubicBezTo>
                    <a:pt x="2100" y="4216"/>
                    <a:pt x="2021" y="4414"/>
                    <a:pt x="1902" y="4573"/>
                  </a:cubicBezTo>
                  <a:cubicBezTo>
                    <a:pt x="1862" y="4652"/>
                    <a:pt x="1704" y="4612"/>
                    <a:pt x="1625" y="4652"/>
                  </a:cubicBezTo>
                  <a:lnTo>
                    <a:pt x="1625" y="4573"/>
                  </a:lnTo>
                  <a:cubicBezTo>
                    <a:pt x="1585" y="4533"/>
                    <a:pt x="1585" y="4454"/>
                    <a:pt x="1625" y="4414"/>
                  </a:cubicBezTo>
                  <a:cubicBezTo>
                    <a:pt x="1862" y="3780"/>
                    <a:pt x="1704" y="3028"/>
                    <a:pt x="1228" y="2552"/>
                  </a:cubicBezTo>
                  <a:cubicBezTo>
                    <a:pt x="951" y="2275"/>
                    <a:pt x="912" y="1839"/>
                    <a:pt x="1149" y="1523"/>
                  </a:cubicBezTo>
                  <a:cubicBezTo>
                    <a:pt x="1228" y="1404"/>
                    <a:pt x="1308" y="1324"/>
                    <a:pt x="1387" y="1285"/>
                  </a:cubicBezTo>
                  <a:cubicBezTo>
                    <a:pt x="1545" y="1206"/>
                    <a:pt x="1664" y="1166"/>
                    <a:pt x="1823" y="1126"/>
                  </a:cubicBezTo>
                  <a:close/>
                  <a:moveTo>
                    <a:pt x="1962" y="1"/>
                  </a:moveTo>
                  <a:cubicBezTo>
                    <a:pt x="1852" y="1"/>
                    <a:pt x="1748" y="29"/>
                    <a:pt x="1664" y="57"/>
                  </a:cubicBezTo>
                  <a:cubicBezTo>
                    <a:pt x="1545" y="96"/>
                    <a:pt x="1466" y="176"/>
                    <a:pt x="1426" y="295"/>
                  </a:cubicBezTo>
                  <a:cubicBezTo>
                    <a:pt x="1189" y="611"/>
                    <a:pt x="951" y="928"/>
                    <a:pt x="753" y="1245"/>
                  </a:cubicBezTo>
                  <a:cubicBezTo>
                    <a:pt x="515" y="1483"/>
                    <a:pt x="357" y="1760"/>
                    <a:pt x="199" y="2077"/>
                  </a:cubicBezTo>
                  <a:cubicBezTo>
                    <a:pt x="119" y="2354"/>
                    <a:pt x="0" y="2711"/>
                    <a:pt x="357" y="2988"/>
                  </a:cubicBezTo>
                  <a:cubicBezTo>
                    <a:pt x="476" y="3107"/>
                    <a:pt x="515" y="3384"/>
                    <a:pt x="674" y="3543"/>
                  </a:cubicBezTo>
                  <a:cubicBezTo>
                    <a:pt x="872" y="3780"/>
                    <a:pt x="991" y="4097"/>
                    <a:pt x="1070" y="4375"/>
                  </a:cubicBezTo>
                  <a:cubicBezTo>
                    <a:pt x="1110" y="4810"/>
                    <a:pt x="1030" y="5206"/>
                    <a:pt x="793" y="5563"/>
                  </a:cubicBezTo>
                  <a:cubicBezTo>
                    <a:pt x="674" y="5801"/>
                    <a:pt x="476" y="6038"/>
                    <a:pt x="317" y="6316"/>
                  </a:cubicBezTo>
                  <a:cubicBezTo>
                    <a:pt x="159" y="6553"/>
                    <a:pt x="159" y="6831"/>
                    <a:pt x="317" y="7068"/>
                  </a:cubicBezTo>
                  <a:cubicBezTo>
                    <a:pt x="595" y="7544"/>
                    <a:pt x="1070" y="7861"/>
                    <a:pt x="1664" y="7900"/>
                  </a:cubicBezTo>
                  <a:cubicBezTo>
                    <a:pt x="1746" y="7927"/>
                    <a:pt x="1828" y="7940"/>
                    <a:pt x="1908" y="7940"/>
                  </a:cubicBezTo>
                  <a:cubicBezTo>
                    <a:pt x="2178" y="7940"/>
                    <a:pt x="2432" y="7797"/>
                    <a:pt x="2615" y="7583"/>
                  </a:cubicBezTo>
                  <a:cubicBezTo>
                    <a:pt x="2813" y="7227"/>
                    <a:pt x="2694" y="6949"/>
                    <a:pt x="2496" y="6633"/>
                  </a:cubicBezTo>
                  <a:cubicBezTo>
                    <a:pt x="2100" y="6236"/>
                    <a:pt x="2100" y="5563"/>
                    <a:pt x="2496" y="5167"/>
                  </a:cubicBezTo>
                  <a:lnTo>
                    <a:pt x="3209" y="4097"/>
                  </a:lnTo>
                  <a:cubicBezTo>
                    <a:pt x="3922" y="3028"/>
                    <a:pt x="3764" y="2037"/>
                    <a:pt x="2773" y="1602"/>
                  </a:cubicBezTo>
                  <a:cubicBezTo>
                    <a:pt x="2496" y="1483"/>
                    <a:pt x="2298" y="1285"/>
                    <a:pt x="2219" y="1008"/>
                  </a:cubicBezTo>
                  <a:cubicBezTo>
                    <a:pt x="2140" y="809"/>
                    <a:pt x="2140" y="611"/>
                    <a:pt x="2219" y="413"/>
                  </a:cubicBezTo>
                  <a:cubicBezTo>
                    <a:pt x="2219" y="255"/>
                    <a:pt x="2179" y="136"/>
                    <a:pt x="2100" y="17"/>
                  </a:cubicBezTo>
                  <a:cubicBezTo>
                    <a:pt x="2053" y="6"/>
                    <a:pt x="2007" y="1"/>
                    <a:pt x="19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1" name="Google Shape;651;p30"/>
            <p:cNvSpPr/>
            <p:nvPr/>
          </p:nvSpPr>
          <p:spPr>
            <a:xfrm>
              <a:off x="7997968" y="3463347"/>
              <a:ext cx="264957" cy="213672"/>
            </a:xfrm>
            <a:custGeom>
              <a:avLst/>
              <a:gdLst/>
              <a:ahLst/>
              <a:cxnLst/>
              <a:rect l="l" t="t" r="r" b="b"/>
              <a:pathLst>
                <a:path w="2180" h="1758" extrusionOk="0">
                  <a:moveTo>
                    <a:pt x="1387" y="1"/>
                  </a:moveTo>
                  <a:cubicBezTo>
                    <a:pt x="1347" y="1"/>
                    <a:pt x="1308" y="11"/>
                    <a:pt x="1268" y="31"/>
                  </a:cubicBezTo>
                  <a:cubicBezTo>
                    <a:pt x="1268" y="70"/>
                    <a:pt x="1268" y="110"/>
                    <a:pt x="1268" y="149"/>
                  </a:cubicBezTo>
                  <a:cubicBezTo>
                    <a:pt x="1268" y="189"/>
                    <a:pt x="1268" y="229"/>
                    <a:pt x="1308" y="268"/>
                  </a:cubicBezTo>
                  <a:cubicBezTo>
                    <a:pt x="1347" y="387"/>
                    <a:pt x="1466" y="466"/>
                    <a:pt x="1506" y="585"/>
                  </a:cubicBezTo>
                  <a:cubicBezTo>
                    <a:pt x="1743" y="1021"/>
                    <a:pt x="1585" y="1338"/>
                    <a:pt x="1070" y="1338"/>
                  </a:cubicBezTo>
                  <a:cubicBezTo>
                    <a:pt x="832" y="1338"/>
                    <a:pt x="595" y="1140"/>
                    <a:pt x="555" y="902"/>
                  </a:cubicBezTo>
                  <a:cubicBezTo>
                    <a:pt x="436" y="664"/>
                    <a:pt x="595" y="427"/>
                    <a:pt x="832" y="348"/>
                  </a:cubicBezTo>
                  <a:lnTo>
                    <a:pt x="1110" y="229"/>
                  </a:lnTo>
                  <a:lnTo>
                    <a:pt x="1110" y="149"/>
                  </a:lnTo>
                  <a:cubicBezTo>
                    <a:pt x="1030" y="70"/>
                    <a:pt x="912" y="70"/>
                    <a:pt x="793" y="70"/>
                  </a:cubicBezTo>
                  <a:cubicBezTo>
                    <a:pt x="317" y="110"/>
                    <a:pt x="1" y="546"/>
                    <a:pt x="159" y="1021"/>
                  </a:cubicBezTo>
                  <a:cubicBezTo>
                    <a:pt x="199" y="1377"/>
                    <a:pt x="516" y="1694"/>
                    <a:pt x="912" y="1734"/>
                  </a:cubicBezTo>
                  <a:cubicBezTo>
                    <a:pt x="983" y="1750"/>
                    <a:pt x="1056" y="1758"/>
                    <a:pt x="1129" y="1758"/>
                  </a:cubicBezTo>
                  <a:cubicBezTo>
                    <a:pt x="1420" y="1758"/>
                    <a:pt x="1712" y="1631"/>
                    <a:pt x="1902" y="1377"/>
                  </a:cubicBezTo>
                  <a:cubicBezTo>
                    <a:pt x="2179" y="902"/>
                    <a:pt x="1981" y="268"/>
                    <a:pt x="1506" y="31"/>
                  </a:cubicBezTo>
                  <a:cubicBezTo>
                    <a:pt x="1466" y="11"/>
                    <a:pt x="1427" y="1"/>
                    <a:pt x="1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2" name="Google Shape;652;p30"/>
            <p:cNvSpPr/>
            <p:nvPr/>
          </p:nvSpPr>
          <p:spPr>
            <a:xfrm>
              <a:off x="6712570" y="2317359"/>
              <a:ext cx="1863208" cy="2960654"/>
            </a:xfrm>
            <a:custGeom>
              <a:avLst/>
              <a:gdLst/>
              <a:ahLst/>
              <a:cxnLst/>
              <a:rect l="l" t="t" r="r" b="b"/>
              <a:pathLst>
                <a:path w="15330" h="24359" extrusionOk="0">
                  <a:moveTo>
                    <a:pt x="10656" y="2409"/>
                  </a:moveTo>
                  <a:cubicBezTo>
                    <a:pt x="10616" y="2607"/>
                    <a:pt x="10577" y="2805"/>
                    <a:pt x="10537" y="3003"/>
                  </a:cubicBezTo>
                  <a:cubicBezTo>
                    <a:pt x="10497" y="3082"/>
                    <a:pt x="10418" y="3161"/>
                    <a:pt x="10339" y="3201"/>
                  </a:cubicBezTo>
                  <a:cubicBezTo>
                    <a:pt x="9190" y="3755"/>
                    <a:pt x="8239" y="4587"/>
                    <a:pt x="7526" y="5657"/>
                  </a:cubicBezTo>
                  <a:cubicBezTo>
                    <a:pt x="7130" y="6211"/>
                    <a:pt x="6893" y="6885"/>
                    <a:pt x="6893" y="7558"/>
                  </a:cubicBezTo>
                  <a:cubicBezTo>
                    <a:pt x="6893" y="7796"/>
                    <a:pt x="6813" y="8034"/>
                    <a:pt x="6813" y="8271"/>
                  </a:cubicBezTo>
                  <a:cubicBezTo>
                    <a:pt x="6457" y="8232"/>
                    <a:pt x="6417" y="7994"/>
                    <a:pt x="6338" y="7756"/>
                  </a:cubicBezTo>
                  <a:cubicBezTo>
                    <a:pt x="6100" y="6845"/>
                    <a:pt x="6259" y="5895"/>
                    <a:pt x="6813" y="5102"/>
                  </a:cubicBezTo>
                  <a:cubicBezTo>
                    <a:pt x="7051" y="4627"/>
                    <a:pt x="7408" y="4270"/>
                    <a:pt x="7883" y="3993"/>
                  </a:cubicBezTo>
                  <a:cubicBezTo>
                    <a:pt x="8715" y="3478"/>
                    <a:pt x="9586" y="3003"/>
                    <a:pt x="10458" y="2488"/>
                  </a:cubicBezTo>
                  <a:cubicBezTo>
                    <a:pt x="10497" y="2448"/>
                    <a:pt x="10577" y="2409"/>
                    <a:pt x="10656" y="2409"/>
                  </a:cubicBezTo>
                  <a:close/>
                  <a:moveTo>
                    <a:pt x="10933" y="4112"/>
                  </a:moveTo>
                  <a:cubicBezTo>
                    <a:pt x="11488" y="4468"/>
                    <a:pt x="11646" y="5221"/>
                    <a:pt x="11250" y="5776"/>
                  </a:cubicBezTo>
                  <a:cubicBezTo>
                    <a:pt x="10616" y="6687"/>
                    <a:pt x="9784" y="7400"/>
                    <a:pt x="8834" y="7954"/>
                  </a:cubicBezTo>
                  <a:cubicBezTo>
                    <a:pt x="8556" y="8113"/>
                    <a:pt x="8239" y="8232"/>
                    <a:pt x="7962" y="8351"/>
                  </a:cubicBezTo>
                  <a:lnTo>
                    <a:pt x="7962" y="8311"/>
                  </a:lnTo>
                  <a:lnTo>
                    <a:pt x="10933" y="4112"/>
                  </a:lnTo>
                  <a:close/>
                  <a:moveTo>
                    <a:pt x="12822" y="491"/>
                  </a:moveTo>
                  <a:cubicBezTo>
                    <a:pt x="12864" y="491"/>
                    <a:pt x="12907" y="496"/>
                    <a:pt x="12953" y="507"/>
                  </a:cubicBezTo>
                  <a:cubicBezTo>
                    <a:pt x="13072" y="626"/>
                    <a:pt x="13112" y="745"/>
                    <a:pt x="13072" y="903"/>
                  </a:cubicBezTo>
                  <a:cubicBezTo>
                    <a:pt x="13033" y="1101"/>
                    <a:pt x="13033" y="1299"/>
                    <a:pt x="13072" y="1498"/>
                  </a:cubicBezTo>
                  <a:cubicBezTo>
                    <a:pt x="13191" y="1775"/>
                    <a:pt x="13389" y="1973"/>
                    <a:pt x="13627" y="2092"/>
                  </a:cubicBezTo>
                  <a:cubicBezTo>
                    <a:pt x="14617" y="2527"/>
                    <a:pt x="14775" y="3518"/>
                    <a:pt x="14102" y="4627"/>
                  </a:cubicBezTo>
                  <a:lnTo>
                    <a:pt x="13349" y="5657"/>
                  </a:lnTo>
                  <a:cubicBezTo>
                    <a:pt x="12993" y="6093"/>
                    <a:pt x="12993" y="6726"/>
                    <a:pt x="13389" y="7123"/>
                  </a:cubicBezTo>
                  <a:lnTo>
                    <a:pt x="13349" y="7123"/>
                  </a:lnTo>
                  <a:cubicBezTo>
                    <a:pt x="13547" y="7439"/>
                    <a:pt x="13706" y="7717"/>
                    <a:pt x="13468" y="8073"/>
                  </a:cubicBezTo>
                  <a:cubicBezTo>
                    <a:pt x="13316" y="8287"/>
                    <a:pt x="13045" y="8430"/>
                    <a:pt x="12766" y="8430"/>
                  </a:cubicBezTo>
                  <a:cubicBezTo>
                    <a:pt x="12683" y="8430"/>
                    <a:pt x="12599" y="8417"/>
                    <a:pt x="12518" y="8390"/>
                  </a:cubicBezTo>
                  <a:cubicBezTo>
                    <a:pt x="11963" y="8351"/>
                    <a:pt x="11448" y="8034"/>
                    <a:pt x="11171" y="7558"/>
                  </a:cubicBezTo>
                  <a:cubicBezTo>
                    <a:pt x="11052" y="7321"/>
                    <a:pt x="11052" y="7043"/>
                    <a:pt x="11171" y="6806"/>
                  </a:cubicBezTo>
                  <a:cubicBezTo>
                    <a:pt x="11329" y="6568"/>
                    <a:pt x="11527" y="6291"/>
                    <a:pt x="11686" y="6053"/>
                  </a:cubicBezTo>
                  <a:cubicBezTo>
                    <a:pt x="11884" y="5696"/>
                    <a:pt x="12003" y="5300"/>
                    <a:pt x="11923" y="4865"/>
                  </a:cubicBezTo>
                  <a:cubicBezTo>
                    <a:pt x="11884" y="4587"/>
                    <a:pt x="11725" y="4270"/>
                    <a:pt x="11527" y="4033"/>
                  </a:cubicBezTo>
                  <a:cubicBezTo>
                    <a:pt x="11408" y="3874"/>
                    <a:pt x="11369" y="3597"/>
                    <a:pt x="11210" y="3478"/>
                  </a:cubicBezTo>
                  <a:cubicBezTo>
                    <a:pt x="10854" y="3201"/>
                    <a:pt x="10973" y="2844"/>
                    <a:pt x="11092" y="2567"/>
                  </a:cubicBezTo>
                  <a:cubicBezTo>
                    <a:pt x="11250" y="2250"/>
                    <a:pt x="11408" y="1973"/>
                    <a:pt x="11606" y="1735"/>
                  </a:cubicBezTo>
                  <a:cubicBezTo>
                    <a:pt x="11844" y="1418"/>
                    <a:pt x="12082" y="1101"/>
                    <a:pt x="12280" y="785"/>
                  </a:cubicBezTo>
                  <a:cubicBezTo>
                    <a:pt x="12359" y="666"/>
                    <a:pt x="12438" y="586"/>
                    <a:pt x="12518" y="547"/>
                  </a:cubicBezTo>
                  <a:cubicBezTo>
                    <a:pt x="12630" y="519"/>
                    <a:pt x="12722" y="491"/>
                    <a:pt x="12822" y="491"/>
                  </a:cubicBezTo>
                  <a:close/>
                  <a:moveTo>
                    <a:pt x="10616" y="3597"/>
                  </a:moveTo>
                  <a:cubicBezTo>
                    <a:pt x="10775" y="3676"/>
                    <a:pt x="10735" y="3795"/>
                    <a:pt x="10656" y="3954"/>
                  </a:cubicBezTo>
                  <a:lnTo>
                    <a:pt x="7606" y="7994"/>
                  </a:lnTo>
                  <a:cubicBezTo>
                    <a:pt x="7526" y="8152"/>
                    <a:pt x="7408" y="8311"/>
                    <a:pt x="7328" y="8509"/>
                  </a:cubicBezTo>
                  <a:cubicBezTo>
                    <a:pt x="7210" y="8509"/>
                    <a:pt x="7130" y="8469"/>
                    <a:pt x="7210" y="8271"/>
                  </a:cubicBezTo>
                  <a:cubicBezTo>
                    <a:pt x="7249" y="8073"/>
                    <a:pt x="7289" y="7875"/>
                    <a:pt x="7289" y="7677"/>
                  </a:cubicBezTo>
                  <a:cubicBezTo>
                    <a:pt x="7368" y="6806"/>
                    <a:pt x="7764" y="5934"/>
                    <a:pt x="8398" y="5300"/>
                  </a:cubicBezTo>
                  <a:cubicBezTo>
                    <a:pt x="8992" y="4548"/>
                    <a:pt x="9745" y="3993"/>
                    <a:pt x="10616" y="3597"/>
                  </a:cubicBezTo>
                  <a:close/>
                  <a:moveTo>
                    <a:pt x="10656" y="7241"/>
                  </a:moveTo>
                  <a:lnTo>
                    <a:pt x="10656" y="7241"/>
                  </a:lnTo>
                  <a:cubicBezTo>
                    <a:pt x="10616" y="7360"/>
                    <a:pt x="10577" y="7519"/>
                    <a:pt x="10537" y="7637"/>
                  </a:cubicBezTo>
                  <a:lnTo>
                    <a:pt x="10497" y="7598"/>
                  </a:lnTo>
                  <a:cubicBezTo>
                    <a:pt x="10101" y="8311"/>
                    <a:pt x="9388" y="8826"/>
                    <a:pt x="8596" y="8945"/>
                  </a:cubicBezTo>
                  <a:cubicBezTo>
                    <a:pt x="8358" y="8945"/>
                    <a:pt x="8160" y="8905"/>
                    <a:pt x="7962" y="8786"/>
                  </a:cubicBezTo>
                  <a:cubicBezTo>
                    <a:pt x="8992" y="8549"/>
                    <a:pt x="9705" y="7796"/>
                    <a:pt x="10656" y="7241"/>
                  </a:cubicBezTo>
                  <a:close/>
                  <a:moveTo>
                    <a:pt x="6180" y="8549"/>
                  </a:moveTo>
                  <a:cubicBezTo>
                    <a:pt x="6457" y="8628"/>
                    <a:pt x="6774" y="8707"/>
                    <a:pt x="7051" y="8826"/>
                  </a:cubicBezTo>
                  <a:cubicBezTo>
                    <a:pt x="7526" y="9024"/>
                    <a:pt x="8002" y="9222"/>
                    <a:pt x="8477" y="9420"/>
                  </a:cubicBezTo>
                  <a:cubicBezTo>
                    <a:pt x="8556" y="9460"/>
                    <a:pt x="8636" y="9499"/>
                    <a:pt x="8715" y="9578"/>
                  </a:cubicBezTo>
                  <a:cubicBezTo>
                    <a:pt x="8715" y="9618"/>
                    <a:pt x="8715" y="9658"/>
                    <a:pt x="8715" y="9737"/>
                  </a:cubicBezTo>
                  <a:cubicBezTo>
                    <a:pt x="8556" y="9737"/>
                    <a:pt x="8437" y="9737"/>
                    <a:pt x="8319" y="9777"/>
                  </a:cubicBezTo>
                  <a:lnTo>
                    <a:pt x="8279" y="9777"/>
                  </a:lnTo>
                  <a:cubicBezTo>
                    <a:pt x="7843" y="9777"/>
                    <a:pt x="7447" y="9737"/>
                    <a:pt x="7051" y="9578"/>
                  </a:cubicBezTo>
                  <a:cubicBezTo>
                    <a:pt x="6695" y="9380"/>
                    <a:pt x="6338" y="9222"/>
                    <a:pt x="5982" y="8984"/>
                  </a:cubicBezTo>
                  <a:cubicBezTo>
                    <a:pt x="5902" y="8945"/>
                    <a:pt x="5863" y="8826"/>
                    <a:pt x="5823" y="8747"/>
                  </a:cubicBezTo>
                  <a:cubicBezTo>
                    <a:pt x="5942" y="8667"/>
                    <a:pt x="6061" y="8549"/>
                    <a:pt x="6180" y="8549"/>
                  </a:cubicBezTo>
                  <a:close/>
                  <a:moveTo>
                    <a:pt x="12829" y="1"/>
                  </a:moveTo>
                  <a:cubicBezTo>
                    <a:pt x="12696" y="1"/>
                    <a:pt x="12563" y="40"/>
                    <a:pt x="12438" y="111"/>
                  </a:cubicBezTo>
                  <a:cubicBezTo>
                    <a:pt x="12240" y="230"/>
                    <a:pt x="12082" y="388"/>
                    <a:pt x="11963" y="586"/>
                  </a:cubicBezTo>
                  <a:cubicBezTo>
                    <a:pt x="11805" y="785"/>
                    <a:pt x="11646" y="1022"/>
                    <a:pt x="11448" y="1220"/>
                  </a:cubicBezTo>
                  <a:cubicBezTo>
                    <a:pt x="11092" y="1537"/>
                    <a:pt x="10695" y="1814"/>
                    <a:pt x="10260" y="2052"/>
                  </a:cubicBezTo>
                  <a:cubicBezTo>
                    <a:pt x="9349" y="2607"/>
                    <a:pt x="8358" y="3082"/>
                    <a:pt x="7447" y="3716"/>
                  </a:cubicBezTo>
                  <a:cubicBezTo>
                    <a:pt x="6417" y="4468"/>
                    <a:pt x="5783" y="5696"/>
                    <a:pt x="5783" y="6964"/>
                  </a:cubicBezTo>
                  <a:cubicBezTo>
                    <a:pt x="5823" y="7360"/>
                    <a:pt x="5863" y="7717"/>
                    <a:pt x="5982" y="8113"/>
                  </a:cubicBezTo>
                  <a:cubicBezTo>
                    <a:pt x="5269" y="8469"/>
                    <a:pt x="5189" y="8826"/>
                    <a:pt x="5704" y="9341"/>
                  </a:cubicBezTo>
                  <a:lnTo>
                    <a:pt x="5546" y="9499"/>
                  </a:lnTo>
                  <a:cubicBezTo>
                    <a:pt x="4872" y="10450"/>
                    <a:pt x="4120" y="11361"/>
                    <a:pt x="3526" y="12312"/>
                  </a:cubicBezTo>
                  <a:cubicBezTo>
                    <a:pt x="2218" y="14372"/>
                    <a:pt x="1228" y="16550"/>
                    <a:pt x="555" y="18848"/>
                  </a:cubicBezTo>
                  <a:cubicBezTo>
                    <a:pt x="198" y="19917"/>
                    <a:pt x="0" y="21026"/>
                    <a:pt x="0" y="22136"/>
                  </a:cubicBezTo>
                  <a:cubicBezTo>
                    <a:pt x="0" y="22651"/>
                    <a:pt x="79" y="23166"/>
                    <a:pt x="238" y="23641"/>
                  </a:cubicBezTo>
                  <a:cubicBezTo>
                    <a:pt x="317" y="24077"/>
                    <a:pt x="713" y="24354"/>
                    <a:pt x="1149" y="24354"/>
                  </a:cubicBezTo>
                  <a:cubicBezTo>
                    <a:pt x="1182" y="24357"/>
                    <a:pt x="1216" y="24359"/>
                    <a:pt x="1249" y="24359"/>
                  </a:cubicBezTo>
                  <a:cubicBezTo>
                    <a:pt x="1611" y="24359"/>
                    <a:pt x="1958" y="24165"/>
                    <a:pt x="2139" y="23839"/>
                  </a:cubicBezTo>
                  <a:cubicBezTo>
                    <a:pt x="2773" y="22888"/>
                    <a:pt x="3446" y="22017"/>
                    <a:pt x="4001" y="21026"/>
                  </a:cubicBezTo>
                  <a:cubicBezTo>
                    <a:pt x="4595" y="19957"/>
                    <a:pt x="5070" y="18808"/>
                    <a:pt x="5585" y="17659"/>
                  </a:cubicBezTo>
                  <a:cubicBezTo>
                    <a:pt x="6061" y="16630"/>
                    <a:pt x="6536" y="15520"/>
                    <a:pt x="6893" y="14411"/>
                  </a:cubicBezTo>
                  <a:cubicBezTo>
                    <a:pt x="7328" y="13144"/>
                    <a:pt x="7566" y="11797"/>
                    <a:pt x="7883" y="10490"/>
                  </a:cubicBezTo>
                  <a:cubicBezTo>
                    <a:pt x="7923" y="10410"/>
                    <a:pt x="7923" y="10331"/>
                    <a:pt x="7923" y="10252"/>
                  </a:cubicBezTo>
                  <a:cubicBezTo>
                    <a:pt x="8279" y="10173"/>
                    <a:pt x="8596" y="10093"/>
                    <a:pt x="8913" y="9975"/>
                  </a:cubicBezTo>
                  <a:cubicBezTo>
                    <a:pt x="9190" y="9935"/>
                    <a:pt x="9269" y="9658"/>
                    <a:pt x="9151" y="9420"/>
                  </a:cubicBezTo>
                  <a:cubicBezTo>
                    <a:pt x="9151" y="9380"/>
                    <a:pt x="9111" y="9301"/>
                    <a:pt x="9071" y="9262"/>
                  </a:cubicBezTo>
                  <a:cubicBezTo>
                    <a:pt x="9824" y="9064"/>
                    <a:pt x="10497" y="8588"/>
                    <a:pt x="10893" y="7915"/>
                  </a:cubicBezTo>
                  <a:cubicBezTo>
                    <a:pt x="11290" y="8430"/>
                    <a:pt x="11884" y="8786"/>
                    <a:pt x="12518" y="8826"/>
                  </a:cubicBezTo>
                  <a:cubicBezTo>
                    <a:pt x="12632" y="8859"/>
                    <a:pt x="12746" y="8874"/>
                    <a:pt x="12858" y="8874"/>
                  </a:cubicBezTo>
                  <a:cubicBezTo>
                    <a:pt x="13289" y="8874"/>
                    <a:pt x="13684" y="8640"/>
                    <a:pt x="13904" y="8232"/>
                  </a:cubicBezTo>
                  <a:cubicBezTo>
                    <a:pt x="14181" y="7796"/>
                    <a:pt x="14142" y="7241"/>
                    <a:pt x="13785" y="6845"/>
                  </a:cubicBezTo>
                  <a:cubicBezTo>
                    <a:pt x="13508" y="6608"/>
                    <a:pt x="13508" y="6211"/>
                    <a:pt x="13785" y="5934"/>
                  </a:cubicBezTo>
                  <a:cubicBezTo>
                    <a:pt x="14023" y="5538"/>
                    <a:pt x="14340" y="5142"/>
                    <a:pt x="14617" y="4706"/>
                  </a:cubicBezTo>
                  <a:cubicBezTo>
                    <a:pt x="15330" y="3557"/>
                    <a:pt x="15132" y="2290"/>
                    <a:pt x="13944" y="1735"/>
                  </a:cubicBezTo>
                  <a:cubicBezTo>
                    <a:pt x="13587" y="1616"/>
                    <a:pt x="13429" y="1220"/>
                    <a:pt x="13547" y="864"/>
                  </a:cubicBezTo>
                  <a:cubicBezTo>
                    <a:pt x="13627" y="626"/>
                    <a:pt x="13508" y="309"/>
                    <a:pt x="13310" y="190"/>
                  </a:cubicBezTo>
                  <a:cubicBezTo>
                    <a:pt x="13157" y="59"/>
                    <a:pt x="12992" y="1"/>
                    <a:pt x="12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3" name="Google Shape;653;p30"/>
            <p:cNvSpPr/>
            <p:nvPr/>
          </p:nvSpPr>
          <p:spPr>
            <a:xfrm>
              <a:off x="8142356" y="2513765"/>
              <a:ext cx="149373" cy="428559"/>
            </a:xfrm>
            <a:custGeom>
              <a:avLst/>
              <a:gdLst/>
              <a:ahLst/>
              <a:cxnLst/>
              <a:rect l="l" t="t" r="r" b="b"/>
              <a:pathLst>
                <a:path w="1229" h="3526" extrusionOk="0">
                  <a:moveTo>
                    <a:pt x="912" y="0"/>
                  </a:moveTo>
                  <a:lnTo>
                    <a:pt x="912" y="0"/>
                  </a:lnTo>
                  <a:cubicBezTo>
                    <a:pt x="754" y="40"/>
                    <a:pt x="595" y="80"/>
                    <a:pt x="476" y="159"/>
                  </a:cubicBezTo>
                  <a:cubicBezTo>
                    <a:pt x="397" y="198"/>
                    <a:pt x="318" y="278"/>
                    <a:pt x="239" y="397"/>
                  </a:cubicBezTo>
                  <a:cubicBezTo>
                    <a:pt x="1" y="713"/>
                    <a:pt x="41" y="1149"/>
                    <a:pt x="318" y="1426"/>
                  </a:cubicBezTo>
                  <a:cubicBezTo>
                    <a:pt x="793" y="1902"/>
                    <a:pt x="952" y="2654"/>
                    <a:pt x="714" y="3288"/>
                  </a:cubicBezTo>
                  <a:cubicBezTo>
                    <a:pt x="674" y="3328"/>
                    <a:pt x="674" y="3407"/>
                    <a:pt x="714" y="3447"/>
                  </a:cubicBezTo>
                  <a:lnTo>
                    <a:pt x="714" y="3526"/>
                  </a:lnTo>
                  <a:cubicBezTo>
                    <a:pt x="793" y="3526"/>
                    <a:pt x="952" y="3526"/>
                    <a:pt x="952" y="3447"/>
                  </a:cubicBezTo>
                  <a:cubicBezTo>
                    <a:pt x="1070" y="3288"/>
                    <a:pt x="1150" y="3090"/>
                    <a:pt x="1189" y="2892"/>
                  </a:cubicBezTo>
                  <a:cubicBezTo>
                    <a:pt x="1229" y="2258"/>
                    <a:pt x="1031" y="1664"/>
                    <a:pt x="595" y="1228"/>
                  </a:cubicBezTo>
                  <a:cubicBezTo>
                    <a:pt x="318" y="951"/>
                    <a:pt x="397" y="515"/>
                    <a:pt x="714" y="357"/>
                  </a:cubicBezTo>
                  <a:cubicBezTo>
                    <a:pt x="793" y="317"/>
                    <a:pt x="872" y="317"/>
                    <a:pt x="872" y="238"/>
                  </a:cubicBezTo>
                  <a:cubicBezTo>
                    <a:pt x="912" y="198"/>
                    <a:pt x="872" y="119"/>
                    <a:pt x="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54" name="Google Shape;654;p30"/>
          <p:cNvGrpSpPr/>
          <p:nvPr/>
        </p:nvGrpSpPr>
        <p:grpSpPr>
          <a:xfrm>
            <a:off x="8124814" y="4051060"/>
            <a:ext cx="716164" cy="673126"/>
            <a:chOff x="6528424" y="1260656"/>
            <a:chExt cx="1975626" cy="1856900"/>
          </a:xfrm>
        </p:grpSpPr>
        <p:sp>
          <p:nvSpPr>
            <p:cNvPr id="655" name="Google Shape;655;p30"/>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6" name="Google Shape;656;p30"/>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7" name="Google Shape;657;p30"/>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8" name="Google Shape;658;p30"/>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30"/>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0" name="Google Shape;660;p30"/>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1" name="Google Shape;661;p30"/>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2" name="Google Shape;662;p30"/>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3" name="Google Shape;663;p30"/>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4" name="Google Shape;664;p30"/>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5" name="Google Shape;665;p30"/>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6" name="Google Shape;666;p30"/>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7" name="Google Shape;667;p30"/>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8" name="Google Shape;668;p30"/>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9" name="Google Shape;669;p30"/>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0" name="Google Shape;670;p30"/>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1" name="Google Shape;671;p30"/>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2" name="Google Shape;672;p30"/>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3" name="Google Shape;673;p30"/>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4" name="Google Shape;674;p30"/>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5" name="Google Shape;675;p30"/>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76" name="Google Shape;676;p30"/>
          <p:cNvGrpSpPr/>
          <p:nvPr/>
        </p:nvGrpSpPr>
        <p:grpSpPr>
          <a:xfrm rot="2890196">
            <a:off x="8266807" y="142047"/>
            <a:ext cx="808241" cy="653502"/>
            <a:chOff x="309089" y="220930"/>
            <a:chExt cx="808270" cy="653525"/>
          </a:xfrm>
        </p:grpSpPr>
        <p:grpSp>
          <p:nvGrpSpPr>
            <p:cNvPr id="677" name="Google Shape;677;p30"/>
            <p:cNvGrpSpPr/>
            <p:nvPr/>
          </p:nvGrpSpPr>
          <p:grpSpPr>
            <a:xfrm>
              <a:off x="309089" y="296007"/>
              <a:ext cx="808270" cy="578448"/>
              <a:chOff x="4380536" y="-47226"/>
              <a:chExt cx="1409363" cy="1008628"/>
            </a:xfrm>
          </p:grpSpPr>
          <p:sp>
            <p:nvSpPr>
              <p:cNvPr id="678" name="Google Shape;678;p30"/>
              <p:cNvSpPr/>
              <p:nvPr/>
            </p:nvSpPr>
            <p:spPr>
              <a:xfrm>
                <a:off x="4794455" y="120049"/>
                <a:ext cx="827915" cy="686930"/>
              </a:xfrm>
              <a:custGeom>
                <a:avLst/>
                <a:gdLst/>
                <a:ahLst/>
                <a:cxnLst/>
                <a:rect l="l" t="t" r="r" b="b"/>
                <a:pathLst>
                  <a:path w="9983" h="8283" extrusionOk="0">
                    <a:moveTo>
                      <a:pt x="5792" y="1"/>
                    </a:moveTo>
                    <a:cubicBezTo>
                      <a:pt x="5229" y="1"/>
                      <a:pt x="4644" y="97"/>
                      <a:pt x="4041" y="281"/>
                    </a:cubicBezTo>
                    <a:cubicBezTo>
                      <a:pt x="3962" y="321"/>
                      <a:pt x="3843" y="439"/>
                      <a:pt x="3843" y="519"/>
                    </a:cubicBezTo>
                    <a:cubicBezTo>
                      <a:pt x="3803" y="994"/>
                      <a:pt x="3764" y="1469"/>
                      <a:pt x="3803" y="1905"/>
                    </a:cubicBezTo>
                    <a:cubicBezTo>
                      <a:pt x="3803" y="2420"/>
                      <a:pt x="4041" y="2895"/>
                      <a:pt x="4477" y="3173"/>
                    </a:cubicBezTo>
                    <a:cubicBezTo>
                      <a:pt x="4634" y="3308"/>
                      <a:pt x="4842" y="3379"/>
                      <a:pt x="5059" y="3379"/>
                    </a:cubicBezTo>
                    <a:cubicBezTo>
                      <a:pt x="5223" y="3379"/>
                      <a:pt x="5392" y="3337"/>
                      <a:pt x="5546" y="3252"/>
                    </a:cubicBezTo>
                    <a:cubicBezTo>
                      <a:pt x="5744" y="3173"/>
                      <a:pt x="5823" y="2935"/>
                      <a:pt x="5744" y="2737"/>
                    </a:cubicBezTo>
                    <a:cubicBezTo>
                      <a:pt x="5685" y="2590"/>
                      <a:pt x="5561" y="2509"/>
                      <a:pt x="5420" y="2509"/>
                    </a:cubicBezTo>
                    <a:cubicBezTo>
                      <a:pt x="5371" y="2509"/>
                      <a:pt x="5320" y="2518"/>
                      <a:pt x="5269" y="2539"/>
                    </a:cubicBezTo>
                    <a:cubicBezTo>
                      <a:pt x="5190" y="2618"/>
                      <a:pt x="5110" y="2737"/>
                      <a:pt x="4992" y="2895"/>
                    </a:cubicBezTo>
                    <a:cubicBezTo>
                      <a:pt x="4912" y="2777"/>
                      <a:pt x="4754" y="2658"/>
                      <a:pt x="4754" y="2578"/>
                    </a:cubicBezTo>
                    <a:cubicBezTo>
                      <a:pt x="4754" y="2420"/>
                      <a:pt x="4833" y="2262"/>
                      <a:pt x="4992" y="2182"/>
                    </a:cubicBezTo>
                    <a:cubicBezTo>
                      <a:pt x="5115" y="2100"/>
                      <a:pt x="5258" y="2060"/>
                      <a:pt x="5401" y="2060"/>
                    </a:cubicBezTo>
                    <a:cubicBezTo>
                      <a:pt x="5672" y="2060"/>
                      <a:pt x="5945" y="2201"/>
                      <a:pt x="6101" y="2460"/>
                    </a:cubicBezTo>
                    <a:cubicBezTo>
                      <a:pt x="6338" y="2856"/>
                      <a:pt x="6219" y="3371"/>
                      <a:pt x="5823" y="3608"/>
                    </a:cubicBezTo>
                    <a:cubicBezTo>
                      <a:pt x="5589" y="3753"/>
                      <a:pt x="5329" y="3823"/>
                      <a:pt x="5071" y="3823"/>
                    </a:cubicBezTo>
                    <a:cubicBezTo>
                      <a:pt x="4763" y="3823"/>
                      <a:pt x="4458" y="3723"/>
                      <a:pt x="4199" y="3529"/>
                    </a:cubicBezTo>
                    <a:cubicBezTo>
                      <a:pt x="3645" y="3133"/>
                      <a:pt x="3328" y="2539"/>
                      <a:pt x="3328" y="1865"/>
                    </a:cubicBezTo>
                    <a:lnTo>
                      <a:pt x="3328" y="677"/>
                    </a:lnTo>
                    <a:cubicBezTo>
                      <a:pt x="2852" y="954"/>
                      <a:pt x="2417" y="1271"/>
                      <a:pt x="2021" y="1628"/>
                    </a:cubicBezTo>
                    <a:cubicBezTo>
                      <a:pt x="1149" y="2380"/>
                      <a:pt x="515" y="3450"/>
                      <a:pt x="317" y="4599"/>
                    </a:cubicBezTo>
                    <a:cubicBezTo>
                      <a:pt x="0" y="5866"/>
                      <a:pt x="476" y="7213"/>
                      <a:pt x="1585" y="7966"/>
                    </a:cubicBezTo>
                    <a:cubicBezTo>
                      <a:pt x="1694" y="8056"/>
                      <a:pt x="1786" y="8106"/>
                      <a:pt x="1873" y="8106"/>
                    </a:cubicBezTo>
                    <a:cubicBezTo>
                      <a:pt x="1976" y="8106"/>
                      <a:pt x="2072" y="8037"/>
                      <a:pt x="2179" y="7887"/>
                    </a:cubicBezTo>
                    <a:cubicBezTo>
                      <a:pt x="2337" y="7688"/>
                      <a:pt x="2496" y="7490"/>
                      <a:pt x="2615" y="7253"/>
                    </a:cubicBezTo>
                    <a:cubicBezTo>
                      <a:pt x="2892" y="6777"/>
                      <a:pt x="2971" y="6262"/>
                      <a:pt x="2932" y="5708"/>
                    </a:cubicBezTo>
                    <a:cubicBezTo>
                      <a:pt x="2932" y="5273"/>
                      <a:pt x="2566" y="4960"/>
                      <a:pt x="2179" y="4960"/>
                    </a:cubicBezTo>
                    <a:cubicBezTo>
                      <a:pt x="2073" y="4960"/>
                      <a:pt x="1965" y="4983"/>
                      <a:pt x="1862" y="5034"/>
                    </a:cubicBezTo>
                    <a:cubicBezTo>
                      <a:pt x="1664" y="5153"/>
                      <a:pt x="1585" y="5391"/>
                      <a:pt x="1704" y="5589"/>
                    </a:cubicBezTo>
                    <a:cubicBezTo>
                      <a:pt x="1760" y="5659"/>
                      <a:pt x="1806" y="5685"/>
                      <a:pt x="1849" y="5685"/>
                    </a:cubicBezTo>
                    <a:cubicBezTo>
                      <a:pt x="1928" y="5685"/>
                      <a:pt x="1998" y="5601"/>
                      <a:pt x="2100" y="5549"/>
                    </a:cubicBezTo>
                    <a:cubicBezTo>
                      <a:pt x="2179" y="5510"/>
                      <a:pt x="2298" y="5510"/>
                      <a:pt x="2377" y="5510"/>
                    </a:cubicBezTo>
                    <a:cubicBezTo>
                      <a:pt x="2377" y="5589"/>
                      <a:pt x="2456" y="5747"/>
                      <a:pt x="2377" y="5827"/>
                    </a:cubicBezTo>
                    <a:cubicBezTo>
                      <a:pt x="2276" y="6029"/>
                      <a:pt x="2062" y="6150"/>
                      <a:pt x="1849" y="6150"/>
                    </a:cubicBezTo>
                    <a:cubicBezTo>
                      <a:pt x="1728" y="6150"/>
                      <a:pt x="1606" y="6111"/>
                      <a:pt x="1506" y="6025"/>
                    </a:cubicBezTo>
                    <a:cubicBezTo>
                      <a:pt x="991" y="5668"/>
                      <a:pt x="1070" y="4916"/>
                      <a:pt x="1585" y="4638"/>
                    </a:cubicBezTo>
                    <a:cubicBezTo>
                      <a:pt x="1780" y="4525"/>
                      <a:pt x="1986" y="4473"/>
                      <a:pt x="2187" y="4473"/>
                    </a:cubicBezTo>
                    <a:cubicBezTo>
                      <a:pt x="2757" y="4473"/>
                      <a:pt x="3279" y="4894"/>
                      <a:pt x="3367" y="5510"/>
                    </a:cubicBezTo>
                    <a:cubicBezTo>
                      <a:pt x="3486" y="6223"/>
                      <a:pt x="3328" y="7015"/>
                      <a:pt x="2892" y="7609"/>
                    </a:cubicBezTo>
                    <a:cubicBezTo>
                      <a:pt x="2734" y="7847"/>
                      <a:pt x="2575" y="8085"/>
                      <a:pt x="2377" y="8283"/>
                    </a:cubicBezTo>
                    <a:cubicBezTo>
                      <a:pt x="2536" y="8283"/>
                      <a:pt x="2694" y="8283"/>
                      <a:pt x="2892" y="8243"/>
                    </a:cubicBezTo>
                    <a:cubicBezTo>
                      <a:pt x="3367" y="8085"/>
                      <a:pt x="3843" y="7807"/>
                      <a:pt x="4239" y="7411"/>
                    </a:cubicBezTo>
                    <a:cubicBezTo>
                      <a:pt x="4477" y="7253"/>
                      <a:pt x="4754" y="7094"/>
                      <a:pt x="5031" y="6975"/>
                    </a:cubicBezTo>
                    <a:cubicBezTo>
                      <a:pt x="5665" y="6698"/>
                      <a:pt x="6299" y="6500"/>
                      <a:pt x="7012" y="6262"/>
                    </a:cubicBezTo>
                    <a:cubicBezTo>
                      <a:pt x="6853" y="6064"/>
                      <a:pt x="6972" y="5985"/>
                      <a:pt x="7091" y="5866"/>
                    </a:cubicBezTo>
                    <a:cubicBezTo>
                      <a:pt x="7408" y="5668"/>
                      <a:pt x="7646" y="5351"/>
                      <a:pt x="7844" y="4995"/>
                    </a:cubicBezTo>
                    <a:cubicBezTo>
                      <a:pt x="7883" y="4876"/>
                      <a:pt x="7962" y="4757"/>
                      <a:pt x="8002" y="4638"/>
                    </a:cubicBezTo>
                    <a:cubicBezTo>
                      <a:pt x="8121" y="4361"/>
                      <a:pt x="8042" y="4084"/>
                      <a:pt x="7804" y="3925"/>
                    </a:cubicBezTo>
                    <a:cubicBezTo>
                      <a:pt x="7727" y="3849"/>
                      <a:pt x="7650" y="3819"/>
                      <a:pt x="7574" y="3819"/>
                    </a:cubicBezTo>
                    <a:cubicBezTo>
                      <a:pt x="7452" y="3819"/>
                      <a:pt x="7331" y="3892"/>
                      <a:pt x="7210" y="3965"/>
                    </a:cubicBezTo>
                    <a:cubicBezTo>
                      <a:pt x="6695" y="4203"/>
                      <a:pt x="6695" y="4282"/>
                      <a:pt x="7091" y="4678"/>
                    </a:cubicBezTo>
                    <a:cubicBezTo>
                      <a:pt x="7131" y="4757"/>
                      <a:pt x="7170" y="4836"/>
                      <a:pt x="7170" y="4916"/>
                    </a:cubicBezTo>
                    <a:cubicBezTo>
                      <a:pt x="7141" y="4974"/>
                      <a:pt x="7049" y="5010"/>
                      <a:pt x="6985" y="5010"/>
                    </a:cubicBezTo>
                    <a:cubicBezTo>
                      <a:pt x="6962" y="5010"/>
                      <a:pt x="6943" y="5005"/>
                      <a:pt x="6933" y="4995"/>
                    </a:cubicBezTo>
                    <a:cubicBezTo>
                      <a:pt x="6734" y="4836"/>
                      <a:pt x="6576" y="4678"/>
                      <a:pt x="6457" y="4440"/>
                    </a:cubicBezTo>
                    <a:cubicBezTo>
                      <a:pt x="6338" y="4203"/>
                      <a:pt x="6418" y="3925"/>
                      <a:pt x="6655" y="3767"/>
                    </a:cubicBezTo>
                    <a:cubicBezTo>
                      <a:pt x="6853" y="3648"/>
                      <a:pt x="7051" y="3529"/>
                      <a:pt x="7289" y="3450"/>
                    </a:cubicBezTo>
                    <a:cubicBezTo>
                      <a:pt x="7398" y="3402"/>
                      <a:pt x="7511" y="3379"/>
                      <a:pt x="7620" y="3379"/>
                    </a:cubicBezTo>
                    <a:cubicBezTo>
                      <a:pt x="7869" y="3379"/>
                      <a:pt x="8102" y="3495"/>
                      <a:pt x="8240" y="3688"/>
                    </a:cubicBezTo>
                    <a:cubicBezTo>
                      <a:pt x="8517" y="4005"/>
                      <a:pt x="8557" y="4440"/>
                      <a:pt x="8398" y="4757"/>
                    </a:cubicBezTo>
                    <a:cubicBezTo>
                      <a:pt x="8160" y="5233"/>
                      <a:pt x="7883" y="5629"/>
                      <a:pt x="7606" y="6104"/>
                    </a:cubicBezTo>
                    <a:cubicBezTo>
                      <a:pt x="8081" y="5866"/>
                      <a:pt x="8517" y="5589"/>
                      <a:pt x="8953" y="5312"/>
                    </a:cubicBezTo>
                    <a:cubicBezTo>
                      <a:pt x="9388" y="4995"/>
                      <a:pt x="9666" y="4559"/>
                      <a:pt x="9785" y="4084"/>
                    </a:cubicBezTo>
                    <a:cubicBezTo>
                      <a:pt x="9983" y="3054"/>
                      <a:pt x="9666" y="1984"/>
                      <a:pt x="8874" y="1271"/>
                    </a:cubicBezTo>
                    <a:cubicBezTo>
                      <a:pt x="7972" y="397"/>
                      <a:pt x="6929" y="1"/>
                      <a:pt x="57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 name="Google Shape;679;p30"/>
              <p:cNvSpPr/>
              <p:nvPr/>
            </p:nvSpPr>
            <p:spPr>
              <a:xfrm>
                <a:off x="4610510" y="130167"/>
                <a:ext cx="459944" cy="702936"/>
              </a:xfrm>
              <a:custGeom>
                <a:avLst/>
                <a:gdLst/>
                <a:ahLst/>
                <a:cxnLst/>
                <a:rect l="l" t="t" r="r" b="b"/>
                <a:pathLst>
                  <a:path w="5546" h="8476" extrusionOk="0">
                    <a:moveTo>
                      <a:pt x="5387" y="1"/>
                    </a:moveTo>
                    <a:cubicBezTo>
                      <a:pt x="5348" y="1"/>
                      <a:pt x="5308" y="1"/>
                      <a:pt x="5269" y="40"/>
                    </a:cubicBezTo>
                    <a:cubicBezTo>
                      <a:pt x="3288" y="674"/>
                      <a:pt x="1624" y="2060"/>
                      <a:pt x="673" y="3883"/>
                    </a:cubicBezTo>
                    <a:cubicBezTo>
                      <a:pt x="0" y="4992"/>
                      <a:pt x="0" y="6338"/>
                      <a:pt x="673" y="7448"/>
                    </a:cubicBezTo>
                    <a:cubicBezTo>
                      <a:pt x="1083" y="8103"/>
                      <a:pt x="1794" y="8476"/>
                      <a:pt x="2533" y="8476"/>
                    </a:cubicBezTo>
                    <a:cubicBezTo>
                      <a:pt x="2866" y="8476"/>
                      <a:pt x="3205" y="8400"/>
                      <a:pt x="3526" y="8240"/>
                    </a:cubicBezTo>
                    <a:lnTo>
                      <a:pt x="3526" y="8200"/>
                    </a:lnTo>
                    <a:lnTo>
                      <a:pt x="3288" y="8042"/>
                    </a:lnTo>
                    <a:cubicBezTo>
                      <a:pt x="2535" y="7448"/>
                      <a:pt x="2060" y="6537"/>
                      <a:pt x="2020" y="5586"/>
                    </a:cubicBezTo>
                    <a:cubicBezTo>
                      <a:pt x="1901" y="3566"/>
                      <a:pt x="2852" y="2060"/>
                      <a:pt x="4357" y="832"/>
                    </a:cubicBezTo>
                    <a:cubicBezTo>
                      <a:pt x="4714" y="555"/>
                      <a:pt x="5110" y="317"/>
                      <a:pt x="55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0" name="Google Shape;680;p30"/>
              <p:cNvSpPr/>
              <p:nvPr/>
            </p:nvSpPr>
            <p:spPr>
              <a:xfrm>
                <a:off x="5655134" y="130167"/>
                <a:ext cx="134765" cy="82186"/>
              </a:xfrm>
              <a:custGeom>
                <a:avLst/>
                <a:gdLst/>
                <a:ahLst/>
                <a:cxnLst/>
                <a:rect l="l" t="t" r="r" b="b"/>
                <a:pathLst>
                  <a:path w="1625" h="991" extrusionOk="0">
                    <a:moveTo>
                      <a:pt x="1427" y="1"/>
                    </a:moveTo>
                    <a:cubicBezTo>
                      <a:pt x="1308" y="1"/>
                      <a:pt x="1229" y="40"/>
                      <a:pt x="1150" y="119"/>
                    </a:cubicBezTo>
                    <a:cubicBezTo>
                      <a:pt x="793" y="278"/>
                      <a:pt x="476" y="436"/>
                      <a:pt x="159" y="595"/>
                    </a:cubicBezTo>
                    <a:cubicBezTo>
                      <a:pt x="120" y="634"/>
                      <a:pt x="1" y="753"/>
                      <a:pt x="40" y="832"/>
                    </a:cubicBezTo>
                    <a:cubicBezTo>
                      <a:pt x="40" y="872"/>
                      <a:pt x="159" y="951"/>
                      <a:pt x="199" y="991"/>
                    </a:cubicBezTo>
                    <a:cubicBezTo>
                      <a:pt x="714" y="872"/>
                      <a:pt x="1189" y="634"/>
                      <a:pt x="1585" y="278"/>
                    </a:cubicBezTo>
                    <a:cubicBezTo>
                      <a:pt x="1625" y="238"/>
                      <a:pt x="1625" y="159"/>
                      <a:pt x="1625" y="80"/>
                    </a:cubicBezTo>
                    <a:cubicBezTo>
                      <a:pt x="1546" y="1"/>
                      <a:pt x="1466" y="1"/>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 name="Google Shape;681;p30"/>
              <p:cNvSpPr/>
              <p:nvPr/>
            </p:nvSpPr>
            <p:spPr>
              <a:xfrm>
                <a:off x="4571033" y="59343"/>
                <a:ext cx="1094046" cy="812407"/>
              </a:xfrm>
              <a:custGeom>
                <a:avLst/>
                <a:gdLst/>
                <a:ahLst/>
                <a:cxnLst/>
                <a:rect l="l" t="t" r="r" b="b"/>
                <a:pathLst>
                  <a:path w="13192" h="9796" extrusionOk="0">
                    <a:moveTo>
                      <a:pt x="8448" y="755"/>
                    </a:moveTo>
                    <a:cubicBezTo>
                      <a:pt x="9588" y="755"/>
                      <a:pt x="10640" y="1168"/>
                      <a:pt x="11568" y="2043"/>
                    </a:cubicBezTo>
                    <a:cubicBezTo>
                      <a:pt x="12320" y="2716"/>
                      <a:pt x="12677" y="3786"/>
                      <a:pt x="12479" y="4816"/>
                    </a:cubicBezTo>
                    <a:cubicBezTo>
                      <a:pt x="12360" y="5291"/>
                      <a:pt x="12082" y="5727"/>
                      <a:pt x="11647" y="6044"/>
                    </a:cubicBezTo>
                    <a:cubicBezTo>
                      <a:pt x="11211" y="6321"/>
                      <a:pt x="10775" y="6598"/>
                      <a:pt x="10300" y="6836"/>
                    </a:cubicBezTo>
                    <a:cubicBezTo>
                      <a:pt x="10577" y="6361"/>
                      <a:pt x="10854" y="5965"/>
                      <a:pt x="11092" y="5489"/>
                    </a:cubicBezTo>
                    <a:cubicBezTo>
                      <a:pt x="11251" y="5133"/>
                      <a:pt x="11211" y="4737"/>
                      <a:pt x="10934" y="4420"/>
                    </a:cubicBezTo>
                    <a:cubicBezTo>
                      <a:pt x="10796" y="4227"/>
                      <a:pt x="10563" y="4111"/>
                      <a:pt x="10314" y="4111"/>
                    </a:cubicBezTo>
                    <a:cubicBezTo>
                      <a:pt x="10205" y="4111"/>
                      <a:pt x="10092" y="4134"/>
                      <a:pt x="9983" y="4182"/>
                    </a:cubicBezTo>
                    <a:cubicBezTo>
                      <a:pt x="9785" y="4261"/>
                      <a:pt x="9547" y="4380"/>
                      <a:pt x="9349" y="4499"/>
                    </a:cubicBezTo>
                    <a:cubicBezTo>
                      <a:pt x="9151" y="4657"/>
                      <a:pt x="9032" y="4935"/>
                      <a:pt x="9151" y="5172"/>
                    </a:cubicBezTo>
                    <a:cubicBezTo>
                      <a:pt x="9270" y="5370"/>
                      <a:pt x="9428" y="5568"/>
                      <a:pt x="9627" y="5727"/>
                    </a:cubicBezTo>
                    <a:cubicBezTo>
                      <a:pt x="9627" y="5727"/>
                      <a:pt x="9825" y="5727"/>
                      <a:pt x="9864" y="5648"/>
                    </a:cubicBezTo>
                    <a:cubicBezTo>
                      <a:pt x="9864" y="5568"/>
                      <a:pt x="9864" y="5450"/>
                      <a:pt x="9785" y="5410"/>
                    </a:cubicBezTo>
                    <a:cubicBezTo>
                      <a:pt x="9428" y="5014"/>
                      <a:pt x="9428" y="4895"/>
                      <a:pt x="9904" y="4697"/>
                    </a:cubicBezTo>
                    <a:cubicBezTo>
                      <a:pt x="10033" y="4619"/>
                      <a:pt x="10163" y="4541"/>
                      <a:pt x="10293" y="4541"/>
                    </a:cubicBezTo>
                    <a:cubicBezTo>
                      <a:pt x="10361" y="4541"/>
                      <a:pt x="10430" y="4563"/>
                      <a:pt x="10498" y="4618"/>
                    </a:cubicBezTo>
                    <a:cubicBezTo>
                      <a:pt x="10736" y="4816"/>
                      <a:pt x="10815" y="5093"/>
                      <a:pt x="10696" y="5370"/>
                    </a:cubicBezTo>
                    <a:cubicBezTo>
                      <a:pt x="10656" y="5489"/>
                      <a:pt x="10577" y="5608"/>
                      <a:pt x="10538" y="5727"/>
                    </a:cubicBezTo>
                    <a:cubicBezTo>
                      <a:pt x="10340" y="6083"/>
                      <a:pt x="10102" y="6400"/>
                      <a:pt x="9785" y="6638"/>
                    </a:cubicBezTo>
                    <a:cubicBezTo>
                      <a:pt x="9666" y="6717"/>
                      <a:pt x="9547" y="6796"/>
                      <a:pt x="9706" y="6994"/>
                    </a:cubicBezTo>
                    <a:cubicBezTo>
                      <a:pt x="9032" y="7232"/>
                      <a:pt x="8359" y="7470"/>
                      <a:pt x="7725" y="7707"/>
                    </a:cubicBezTo>
                    <a:cubicBezTo>
                      <a:pt x="7448" y="7826"/>
                      <a:pt x="7171" y="7985"/>
                      <a:pt x="6933" y="8183"/>
                    </a:cubicBezTo>
                    <a:cubicBezTo>
                      <a:pt x="6537" y="8539"/>
                      <a:pt x="6101" y="8817"/>
                      <a:pt x="5586" y="9015"/>
                    </a:cubicBezTo>
                    <a:cubicBezTo>
                      <a:pt x="5428" y="9015"/>
                      <a:pt x="5269" y="9054"/>
                      <a:pt x="5071" y="9054"/>
                    </a:cubicBezTo>
                    <a:cubicBezTo>
                      <a:pt x="5269" y="8817"/>
                      <a:pt x="5428" y="8619"/>
                      <a:pt x="5586" y="8381"/>
                    </a:cubicBezTo>
                    <a:cubicBezTo>
                      <a:pt x="6022" y="7747"/>
                      <a:pt x="6180" y="6994"/>
                      <a:pt x="6061" y="6242"/>
                    </a:cubicBezTo>
                    <a:cubicBezTo>
                      <a:pt x="5973" y="5622"/>
                      <a:pt x="5445" y="5222"/>
                      <a:pt x="4886" y="5222"/>
                    </a:cubicBezTo>
                    <a:cubicBezTo>
                      <a:pt x="4695" y="5222"/>
                      <a:pt x="4500" y="5269"/>
                      <a:pt x="4318" y="5370"/>
                    </a:cubicBezTo>
                    <a:cubicBezTo>
                      <a:pt x="3764" y="5687"/>
                      <a:pt x="3724" y="6400"/>
                      <a:pt x="4200" y="6796"/>
                    </a:cubicBezTo>
                    <a:cubicBezTo>
                      <a:pt x="4313" y="6867"/>
                      <a:pt x="4436" y="6902"/>
                      <a:pt x="4557" y="6902"/>
                    </a:cubicBezTo>
                    <a:cubicBezTo>
                      <a:pt x="4774" y="6902"/>
                      <a:pt x="4983" y="6788"/>
                      <a:pt x="5111" y="6559"/>
                    </a:cubicBezTo>
                    <a:cubicBezTo>
                      <a:pt x="5150" y="6479"/>
                      <a:pt x="5111" y="6361"/>
                      <a:pt x="5111" y="6242"/>
                    </a:cubicBezTo>
                    <a:cubicBezTo>
                      <a:pt x="4992" y="6242"/>
                      <a:pt x="4913" y="6242"/>
                      <a:pt x="4794" y="6281"/>
                    </a:cubicBezTo>
                    <a:cubicBezTo>
                      <a:pt x="4717" y="6333"/>
                      <a:pt x="4640" y="6434"/>
                      <a:pt x="4563" y="6434"/>
                    </a:cubicBezTo>
                    <a:cubicBezTo>
                      <a:pt x="4521" y="6434"/>
                      <a:pt x="4479" y="6405"/>
                      <a:pt x="4437" y="6321"/>
                    </a:cubicBezTo>
                    <a:cubicBezTo>
                      <a:pt x="4279" y="6163"/>
                      <a:pt x="4358" y="5885"/>
                      <a:pt x="4556" y="5806"/>
                    </a:cubicBezTo>
                    <a:cubicBezTo>
                      <a:pt x="4669" y="5740"/>
                      <a:pt x="4789" y="5710"/>
                      <a:pt x="4907" y="5710"/>
                    </a:cubicBezTo>
                    <a:cubicBezTo>
                      <a:pt x="5283" y="5710"/>
                      <a:pt x="5635" y="6017"/>
                      <a:pt x="5665" y="6440"/>
                    </a:cubicBezTo>
                    <a:cubicBezTo>
                      <a:pt x="5705" y="6994"/>
                      <a:pt x="5586" y="7509"/>
                      <a:pt x="5348" y="7985"/>
                    </a:cubicBezTo>
                    <a:cubicBezTo>
                      <a:pt x="5190" y="8222"/>
                      <a:pt x="5071" y="8420"/>
                      <a:pt x="4913" y="8619"/>
                    </a:cubicBezTo>
                    <a:cubicBezTo>
                      <a:pt x="4784" y="8769"/>
                      <a:pt x="4690" y="8838"/>
                      <a:pt x="4587" y="8838"/>
                    </a:cubicBezTo>
                    <a:cubicBezTo>
                      <a:pt x="4500" y="8838"/>
                      <a:pt x="4406" y="8788"/>
                      <a:pt x="4279" y="8698"/>
                    </a:cubicBezTo>
                    <a:cubicBezTo>
                      <a:pt x="3209" y="7945"/>
                      <a:pt x="2694" y="6638"/>
                      <a:pt x="3011" y="5370"/>
                    </a:cubicBezTo>
                    <a:cubicBezTo>
                      <a:pt x="3249" y="4182"/>
                      <a:pt x="3843" y="3152"/>
                      <a:pt x="4715" y="2360"/>
                    </a:cubicBezTo>
                    <a:cubicBezTo>
                      <a:pt x="5150" y="2003"/>
                      <a:pt x="5546" y="1686"/>
                      <a:pt x="6022" y="1409"/>
                    </a:cubicBezTo>
                    <a:lnTo>
                      <a:pt x="6022" y="2597"/>
                    </a:lnTo>
                    <a:cubicBezTo>
                      <a:pt x="6022" y="3271"/>
                      <a:pt x="6339" y="3865"/>
                      <a:pt x="6893" y="4261"/>
                    </a:cubicBezTo>
                    <a:cubicBezTo>
                      <a:pt x="7130" y="4455"/>
                      <a:pt x="7438" y="4555"/>
                      <a:pt x="7752" y="4555"/>
                    </a:cubicBezTo>
                    <a:cubicBezTo>
                      <a:pt x="8015" y="4555"/>
                      <a:pt x="8283" y="4485"/>
                      <a:pt x="8517" y="4340"/>
                    </a:cubicBezTo>
                    <a:cubicBezTo>
                      <a:pt x="8913" y="4103"/>
                      <a:pt x="9032" y="3588"/>
                      <a:pt x="8795" y="3192"/>
                    </a:cubicBezTo>
                    <a:cubicBezTo>
                      <a:pt x="8639" y="2933"/>
                      <a:pt x="8366" y="2792"/>
                      <a:pt x="8084" y="2792"/>
                    </a:cubicBezTo>
                    <a:cubicBezTo>
                      <a:pt x="7935" y="2792"/>
                      <a:pt x="7783" y="2832"/>
                      <a:pt x="7646" y="2914"/>
                    </a:cubicBezTo>
                    <a:cubicBezTo>
                      <a:pt x="7527" y="2994"/>
                      <a:pt x="7448" y="3152"/>
                      <a:pt x="7448" y="3310"/>
                    </a:cubicBezTo>
                    <a:cubicBezTo>
                      <a:pt x="7448" y="3390"/>
                      <a:pt x="7606" y="3509"/>
                      <a:pt x="7686" y="3627"/>
                    </a:cubicBezTo>
                    <a:cubicBezTo>
                      <a:pt x="7804" y="3469"/>
                      <a:pt x="7844" y="3310"/>
                      <a:pt x="7963" y="3271"/>
                    </a:cubicBezTo>
                    <a:cubicBezTo>
                      <a:pt x="8004" y="3250"/>
                      <a:pt x="8050" y="3241"/>
                      <a:pt x="8097" y="3241"/>
                    </a:cubicBezTo>
                    <a:cubicBezTo>
                      <a:pt x="8231" y="3241"/>
                      <a:pt x="8369" y="3322"/>
                      <a:pt x="8399" y="3469"/>
                    </a:cubicBezTo>
                    <a:cubicBezTo>
                      <a:pt x="8478" y="3667"/>
                      <a:pt x="8399" y="3905"/>
                      <a:pt x="8240" y="3984"/>
                    </a:cubicBezTo>
                    <a:cubicBezTo>
                      <a:pt x="8086" y="4069"/>
                      <a:pt x="7917" y="4111"/>
                      <a:pt x="7749" y="4111"/>
                    </a:cubicBezTo>
                    <a:cubicBezTo>
                      <a:pt x="7529" y="4111"/>
                      <a:pt x="7311" y="4040"/>
                      <a:pt x="7131" y="3905"/>
                    </a:cubicBezTo>
                    <a:cubicBezTo>
                      <a:pt x="6735" y="3627"/>
                      <a:pt x="6458" y="3152"/>
                      <a:pt x="6458" y="2637"/>
                    </a:cubicBezTo>
                    <a:cubicBezTo>
                      <a:pt x="6458" y="2201"/>
                      <a:pt x="6458" y="1726"/>
                      <a:pt x="6537" y="1290"/>
                    </a:cubicBezTo>
                    <a:cubicBezTo>
                      <a:pt x="6537" y="1211"/>
                      <a:pt x="6616" y="1092"/>
                      <a:pt x="6695" y="1053"/>
                    </a:cubicBezTo>
                    <a:cubicBezTo>
                      <a:pt x="7298" y="856"/>
                      <a:pt x="7884" y="755"/>
                      <a:pt x="8448" y="755"/>
                    </a:cubicBezTo>
                    <a:close/>
                    <a:moveTo>
                      <a:pt x="5982" y="855"/>
                    </a:moveTo>
                    <a:cubicBezTo>
                      <a:pt x="5586" y="1132"/>
                      <a:pt x="5190" y="1369"/>
                      <a:pt x="4833" y="1686"/>
                    </a:cubicBezTo>
                    <a:cubicBezTo>
                      <a:pt x="3328" y="2875"/>
                      <a:pt x="2377" y="4420"/>
                      <a:pt x="2496" y="6440"/>
                    </a:cubicBezTo>
                    <a:cubicBezTo>
                      <a:pt x="2536" y="7391"/>
                      <a:pt x="3011" y="8302"/>
                      <a:pt x="3764" y="8856"/>
                    </a:cubicBezTo>
                    <a:lnTo>
                      <a:pt x="3962" y="9054"/>
                    </a:lnTo>
                    <a:lnTo>
                      <a:pt x="3962" y="9094"/>
                    </a:lnTo>
                    <a:cubicBezTo>
                      <a:pt x="3657" y="9253"/>
                      <a:pt x="3328" y="9329"/>
                      <a:pt x="3003" y="9329"/>
                    </a:cubicBezTo>
                    <a:cubicBezTo>
                      <a:pt x="2274" y="9329"/>
                      <a:pt x="1560" y="8947"/>
                      <a:pt x="1149" y="8262"/>
                    </a:cubicBezTo>
                    <a:cubicBezTo>
                      <a:pt x="476" y="7192"/>
                      <a:pt x="476" y="5806"/>
                      <a:pt x="1149" y="4737"/>
                    </a:cubicBezTo>
                    <a:cubicBezTo>
                      <a:pt x="2100" y="2875"/>
                      <a:pt x="3764" y="1488"/>
                      <a:pt x="5745" y="855"/>
                    </a:cubicBezTo>
                    <a:close/>
                    <a:moveTo>
                      <a:pt x="7647" y="1"/>
                    </a:moveTo>
                    <a:cubicBezTo>
                      <a:pt x="7540" y="1"/>
                      <a:pt x="7431" y="23"/>
                      <a:pt x="7329" y="23"/>
                    </a:cubicBezTo>
                    <a:cubicBezTo>
                      <a:pt x="4715" y="340"/>
                      <a:pt x="2377" y="1805"/>
                      <a:pt x="991" y="4063"/>
                    </a:cubicBezTo>
                    <a:cubicBezTo>
                      <a:pt x="238" y="5093"/>
                      <a:pt x="1" y="6400"/>
                      <a:pt x="318" y="7628"/>
                    </a:cubicBezTo>
                    <a:cubicBezTo>
                      <a:pt x="669" y="8970"/>
                      <a:pt x="1690" y="9796"/>
                      <a:pt x="2902" y="9796"/>
                    </a:cubicBezTo>
                    <a:cubicBezTo>
                      <a:pt x="3194" y="9796"/>
                      <a:pt x="3497" y="9748"/>
                      <a:pt x="3804" y="9648"/>
                    </a:cubicBezTo>
                    <a:cubicBezTo>
                      <a:pt x="4002" y="9569"/>
                      <a:pt x="4200" y="9450"/>
                      <a:pt x="4437" y="9332"/>
                    </a:cubicBezTo>
                    <a:lnTo>
                      <a:pt x="4556" y="9371"/>
                    </a:lnTo>
                    <a:cubicBezTo>
                      <a:pt x="4801" y="9472"/>
                      <a:pt x="5051" y="9520"/>
                      <a:pt x="5298" y="9520"/>
                    </a:cubicBezTo>
                    <a:cubicBezTo>
                      <a:pt x="5732" y="9520"/>
                      <a:pt x="6158" y="9371"/>
                      <a:pt x="6537" y="9094"/>
                    </a:cubicBezTo>
                    <a:cubicBezTo>
                      <a:pt x="6814" y="8896"/>
                      <a:pt x="7091" y="8658"/>
                      <a:pt x="7369" y="8420"/>
                    </a:cubicBezTo>
                    <a:cubicBezTo>
                      <a:pt x="7487" y="8341"/>
                      <a:pt x="7606" y="8262"/>
                      <a:pt x="7725" y="8183"/>
                    </a:cubicBezTo>
                    <a:cubicBezTo>
                      <a:pt x="8517" y="7906"/>
                      <a:pt x="9349" y="7668"/>
                      <a:pt x="10141" y="7351"/>
                    </a:cubicBezTo>
                    <a:cubicBezTo>
                      <a:pt x="10696" y="7153"/>
                      <a:pt x="11251" y="6876"/>
                      <a:pt x="11726" y="6559"/>
                    </a:cubicBezTo>
                    <a:cubicBezTo>
                      <a:pt x="12360" y="6202"/>
                      <a:pt x="12795" y="5568"/>
                      <a:pt x="12914" y="4895"/>
                    </a:cubicBezTo>
                    <a:cubicBezTo>
                      <a:pt x="13192" y="3667"/>
                      <a:pt x="12795" y="2439"/>
                      <a:pt x="11884" y="1647"/>
                    </a:cubicBezTo>
                    <a:cubicBezTo>
                      <a:pt x="10894" y="617"/>
                      <a:pt x="9627" y="300"/>
                      <a:pt x="8280" y="221"/>
                    </a:cubicBezTo>
                    <a:lnTo>
                      <a:pt x="8042" y="221"/>
                    </a:lnTo>
                    <a:cubicBezTo>
                      <a:pt x="7929" y="40"/>
                      <a:pt x="7790" y="1"/>
                      <a:pt x="7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2" name="Google Shape;682;p30"/>
              <p:cNvSpPr/>
              <p:nvPr/>
            </p:nvSpPr>
            <p:spPr>
              <a:xfrm>
                <a:off x="5408740" y="-47226"/>
                <a:ext cx="65848" cy="124896"/>
              </a:xfrm>
              <a:custGeom>
                <a:avLst/>
                <a:gdLst/>
                <a:ahLst/>
                <a:cxnLst/>
                <a:rect l="l" t="t" r="r" b="b"/>
                <a:pathLst>
                  <a:path w="794" h="1506" extrusionOk="0">
                    <a:moveTo>
                      <a:pt x="714" y="0"/>
                    </a:moveTo>
                    <a:cubicBezTo>
                      <a:pt x="635" y="119"/>
                      <a:pt x="516" y="198"/>
                      <a:pt x="437" y="278"/>
                    </a:cubicBezTo>
                    <a:cubicBezTo>
                      <a:pt x="278" y="595"/>
                      <a:pt x="159" y="872"/>
                      <a:pt x="40" y="1189"/>
                    </a:cubicBezTo>
                    <a:cubicBezTo>
                      <a:pt x="1" y="1268"/>
                      <a:pt x="80" y="1387"/>
                      <a:pt x="80" y="1506"/>
                    </a:cubicBezTo>
                    <a:cubicBezTo>
                      <a:pt x="199" y="1466"/>
                      <a:pt x="357" y="1426"/>
                      <a:pt x="397" y="1347"/>
                    </a:cubicBezTo>
                    <a:cubicBezTo>
                      <a:pt x="555" y="991"/>
                      <a:pt x="674" y="674"/>
                      <a:pt x="753" y="357"/>
                    </a:cubicBezTo>
                    <a:cubicBezTo>
                      <a:pt x="793" y="238"/>
                      <a:pt x="793" y="119"/>
                      <a:pt x="753" y="40"/>
                    </a:cubicBezTo>
                    <a:lnTo>
                      <a:pt x="7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3" name="Google Shape;683;p30"/>
              <p:cNvSpPr/>
              <p:nvPr/>
            </p:nvSpPr>
            <p:spPr>
              <a:xfrm>
                <a:off x="4771483" y="-34123"/>
                <a:ext cx="75634" cy="124979"/>
              </a:xfrm>
              <a:custGeom>
                <a:avLst/>
                <a:gdLst/>
                <a:ahLst/>
                <a:cxnLst/>
                <a:rect l="l" t="t" r="r" b="b"/>
                <a:pathLst>
                  <a:path w="912" h="1507" extrusionOk="0">
                    <a:moveTo>
                      <a:pt x="79" y="1"/>
                    </a:moveTo>
                    <a:cubicBezTo>
                      <a:pt x="40" y="40"/>
                      <a:pt x="0" y="159"/>
                      <a:pt x="40" y="199"/>
                    </a:cubicBezTo>
                    <a:cubicBezTo>
                      <a:pt x="198" y="595"/>
                      <a:pt x="396" y="991"/>
                      <a:pt x="594" y="1348"/>
                    </a:cubicBezTo>
                    <a:cubicBezTo>
                      <a:pt x="673" y="1427"/>
                      <a:pt x="792" y="1467"/>
                      <a:pt x="911" y="1506"/>
                    </a:cubicBezTo>
                    <a:cubicBezTo>
                      <a:pt x="832" y="991"/>
                      <a:pt x="594" y="476"/>
                      <a:pt x="277" y="40"/>
                    </a:cubicBezTo>
                    <a:cubicBezTo>
                      <a:pt x="198" y="1"/>
                      <a:pt x="159"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4" name="Google Shape;684;p30"/>
              <p:cNvSpPr/>
              <p:nvPr/>
            </p:nvSpPr>
            <p:spPr>
              <a:xfrm>
                <a:off x="4531640" y="882451"/>
                <a:ext cx="78952" cy="78952"/>
              </a:xfrm>
              <a:custGeom>
                <a:avLst/>
                <a:gdLst/>
                <a:ahLst/>
                <a:cxnLst/>
                <a:rect l="l" t="t" r="r" b="b"/>
                <a:pathLst>
                  <a:path w="952" h="952" extrusionOk="0">
                    <a:moveTo>
                      <a:pt x="674" y="1"/>
                    </a:moveTo>
                    <a:cubicBezTo>
                      <a:pt x="317" y="159"/>
                      <a:pt x="40" y="516"/>
                      <a:pt x="0" y="872"/>
                    </a:cubicBezTo>
                    <a:lnTo>
                      <a:pt x="80" y="951"/>
                    </a:lnTo>
                    <a:cubicBezTo>
                      <a:pt x="357" y="753"/>
                      <a:pt x="634" y="516"/>
                      <a:pt x="911" y="278"/>
                    </a:cubicBezTo>
                    <a:cubicBezTo>
                      <a:pt x="951" y="238"/>
                      <a:pt x="951" y="159"/>
                      <a:pt x="911" y="80"/>
                    </a:cubicBezTo>
                    <a:cubicBezTo>
                      <a:pt x="832" y="40"/>
                      <a:pt x="753"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5" name="Google Shape;685;p30"/>
              <p:cNvSpPr/>
              <p:nvPr/>
            </p:nvSpPr>
            <p:spPr>
              <a:xfrm>
                <a:off x="4475743" y="294457"/>
                <a:ext cx="144634" cy="49345"/>
              </a:xfrm>
              <a:custGeom>
                <a:avLst/>
                <a:gdLst/>
                <a:ahLst/>
                <a:cxnLst/>
                <a:rect l="l" t="t" r="r" b="b"/>
                <a:pathLst>
                  <a:path w="1744" h="595" extrusionOk="0">
                    <a:moveTo>
                      <a:pt x="476" y="0"/>
                    </a:moveTo>
                    <a:cubicBezTo>
                      <a:pt x="318" y="0"/>
                      <a:pt x="159" y="0"/>
                      <a:pt x="41" y="40"/>
                    </a:cubicBezTo>
                    <a:cubicBezTo>
                      <a:pt x="41" y="79"/>
                      <a:pt x="1" y="119"/>
                      <a:pt x="1" y="159"/>
                    </a:cubicBezTo>
                    <a:cubicBezTo>
                      <a:pt x="80" y="198"/>
                      <a:pt x="159" y="277"/>
                      <a:pt x="239" y="317"/>
                    </a:cubicBezTo>
                    <a:cubicBezTo>
                      <a:pt x="635" y="396"/>
                      <a:pt x="1031" y="515"/>
                      <a:pt x="1467" y="594"/>
                    </a:cubicBezTo>
                    <a:cubicBezTo>
                      <a:pt x="1546" y="594"/>
                      <a:pt x="1665" y="515"/>
                      <a:pt x="1744" y="475"/>
                    </a:cubicBezTo>
                    <a:cubicBezTo>
                      <a:pt x="1665" y="396"/>
                      <a:pt x="1625" y="238"/>
                      <a:pt x="1506" y="238"/>
                    </a:cubicBezTo>
                    <a:cubicBezTo>
                      <a:pt x="1189" y="119"/>
                      <a:pt x="833" y="40"/>
                      <a:pt x="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6" name="Google Shape;686;p30"/>
              <p:cNvSpPr/>
              <p:nvPr/>
            </p:nvSpPr>
            <p:spPr>
              <a:xfrm>
                <a:off x="4380536" y="567057"/>
                <a:ext cx="134765" cy="34251"/>
              </a:xfrm>
              <a:custGeom>
                <a:avLst/>
                <a:gdLst/>
                <a:ahLst/>
                <a:cxnLst/>
                <a:rect l="l" t="t" r="r" b="b"/>
                <a:pathLst>
                  <a:path w="1625" h="413" extrusionOk="0">
                    <a:moveTo>
                      <a:pt x="1426" y="1"/>
                    </a:moveTo>
                    <a:cubicBezTo>
                      <a:pt x="1149" y="1"/>
                      <a:pt x="872" y="1"/>
                      <a:pt x="594" y="41"/>
                    </a:cubicBezTo>
                    <a:cubicBezTo>
                      <a:pt x="396" y="41"/>
                      <a:pt x="198" y="120"/>
                      <a:pt x="0" y="159"/>
                    </a:cubicBezTo>
                    <a:cubicBezTo>
                      <a:pt x="328" y="324"/>
                      <a:pt x="675" y="412"/>
                      <a:pt x="1028" y="412"/>
                    </a:cubicBezTo>
                    <a:cubicBezTo>
                      <a:pt x="1187" y="412"/>
                      <a:pt x="1346" y="394"/>
                      <a:pt x="1505" y="357"/>
                    </a:cubicBezTo>
                    <a:cubicBezTo>
                      <a:pt x="1545" y="318"/>
                      <a:pt x="1624" y="239"/>
                      <a:pt x="1585" y="199"/>
                    </a:cubicBezTo>
                    <a:cubicBezTo>
                      <a:pt x="1585" y="159"/>
                      <a:pt x="1505" y="1"/>
                      <a:pt x="1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87" name="Google Shape;687;p30"/>
            <p:cNvSpPr/>
            <p:nvPr/>
          </p:nvSpPr>
          <p:spPr>
            <a:xfrm rot="-821489">
              <a:off x="694339" y="224382"/>
              <a:ext cx="37764" cy="71628"/>
            </a:xfrm>
            <a:custGeom>
              <a:avLst/>
              <a:gdLst/>
              <a:ahLst/>
              <a:cxnLst/>
              <a:rect l="l" t="t" r="r" b="b"/>
              <a:pathLst>
                <a:path w="794" h="1506" extrusionOk="0">
                  <a:moveTo>
                    <a:pt x="714" y="0"/>
                  </a:moveTo>
                  <a:cubicBezTo>
                    <a:pt x="635" y="119"/>
                    <a:pt x="516" y="198"/>
                    <a:pt x="437" y="278"/>
                  </a:cubicBezTo>
                  <a:cubicBezTo>
                    <a:pt x="278" y="595"/>
                    <a:pt x="159" y="872"/>
                    <a:pt x="40" y="1189"/>
                  </a:cubicBezTo>
                  <a:cubicBezTo>
                    <a:pt x="1" y="1268"/>
                    <a:pt x="80" y="1387"/>
                    <a:pt x="80" y="1506"/>
                  </a:cubicBezTo>
                  <a:cubicBezTo>
                    <a:pt x="199" y="1466"/>
                    <a:pt x="357" y="1426"/>
                    <a:pt x="397" y="1347"/>
                  </a:cubicBezTo>
                  <a:cubicBezTo>
                    <a:pt x="555" y="991"/>
                    <a:pt x="674" y="674"/>
                    <a:pt x="753" y="357"/>
                  </a:cubicBezTo>
                  <a:cubicBezTo>
                    <a:pt x="793" y="238"/>
                    <a:pt x="793" y="119"/>
                    <a:pt x="753" y="40"/>
                  </a:cubicBezTo>
                  <a:lnTo>
                    <a:pt x="7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88" name="Google Shape;688;p30"/>
          <p:cNvGrpSpPr/>
          <p:nvPr/>
        </p:nvGrpSpPr>
        <p:grpSpPr>
          <a:xfrm>
            <a:off x="4223541" y="120429"/>
            <a:ext cx="743478" cy="892966"/>
            <a:chOff x="6192911" y="156630"/>
            <a:chExt cx="2526260" cy="3034202"/>
          </a:xfrm>
        </p:grpSpPr>
        <p:sp>
          <p:nvSpPr>
            <p:cNvPr id="689" name="Google Shape;689;p30"/>
            <p:cNvSpPr/>
            <p:nvPr/>
          </p:nvSpPr>
          <p:spPr>
            <a:xfrm>
              <a:off x="6528644" y="236317"/>
              <a:ext cx="2099470" cy="2827955"/>
            </a:xfrm>
            <a:custGeom>
              <a:avLst/>
              <a:gdLst/>
              <a:ahLst/>
              <a:cxnLst/>
              <a:rect l="l" t="t" r="r" b="b"/>
              <a:pathLst>
                <a:path w="16440" h="22144" extrusionOk="0">
                  <a:moveTo>
                    <a:pt x="9801" y="3065"/>
                  </a:moveTo>
                  <a:cubicBezTo>
                    <a:pt x="9972" y="3065"/>
                    <a:pt x="10150" y="3172"/>
                    <a:pt x="10181" y="3328"/>
                  </a:cubicBezTo>
                  <a:cubicBezTo>
                    <a:pt x="10696" y="4596"/>
                    <a:pt x="11211" y="5863"/>
                    <a:pt x="11687" y="7131"/>
                  </a:cubicBezTo>
                  <a:cubicBezTo>
                    <a:pt x="11726" y="7329"/>
                    <a:pt x="11766" y="7527"/>
                    <a:pt x="11726" y="7765"/>
                  </a:cubicBezTo>
                  <a:cubicBezTo>
                    <a:pt x="11726" y="7844"/>
                    <a:pt x="11607" y="7923"/>
                    <a:pt x="11528" y="7963"/>
                  </a:cubicBezTo>
                  <a:cubicBezTo>
                    <a:pt x="10617" y="8398"/>
                    <a:pt x="9746" y="8794"/>
                    <a:pt x="8834" y="9191"/>
                  </a:cubicBezTo>
                  <a:cubicBezTo>
                    <a:pt x="8597" y="9309"/>
                    <a:pt x="8359" y="9389"/>
                    <a:pt x="8082" y="9508"/>
                  </a:cubicBezTo>
                  <a:cubicBezTo>
                    <a:pt x="6854" y="9943"/>
                    <a:pt x="5626" y="10419"/>
                    <a:pt x="4398" y="10854"/>
                  </a:cubicBezTo>
                  <a:cubicBezTo>
                    <a:pt x="4081" y="10934"/>
                    <a:pt x="3724" y="10973"/>
                    <a:pt x="3368" y="10973"/>
                  </a:cubicBezTo>
                  <a:cubicBezTo>
                    <a:pt x="3289" y="10973"/>
                    <a:pt x="3170" y="10775"/>
                    <a:pt x="3130" y="10656"/>
                  </a:cubicBezTo>
                  <a:cubicBezTo>
                    <a:pt x="2972" y="10102"/>
                    <a:pt x="2893" y="9547"/>
                    <a:pt x="2734" y="9032"/>
                  </a:cubicBezTo>
                  <a:cubicBezTo>
                    <a:pt x="2496" y="8240"/>
                    <a:pt x="2219" y="7527"/>
                    <a:pt x="1942" y="6735"/>
                  </a:cubicBezTo>
                  <a:cubicBezTo>
                    <a:pt x="1863" y="6497"/>
                    <a:pt x="1863" y="6378"/>
                    <a:pt x="2140" y="6259"/>
                  </a:cubicBezTo>
                  <a:cubicBezTo>
                    <a:pt x="4358" y="5150"/>
                    <a:pt x="6656" y="4318"/>
                    <a:pt x="8953" y="3368"/>
                  </a:cubicBezTo>
                  <a:cubicBezTo>
                    <a:pt x="9151" y="3249"/>
                    <a:pt x="9429" y="3170"/>
                    <a:pt x="9666" y="3090"/>
                  </a:cubicBezTo>
                  <a:cubicBezTo>
                    <a:pt x="9709" y="3073"/>
                    <a:pt x="9755" y="3065"/>
                    <a:pt x="9801" y="3065"/>
                  </a:cubicBezTo>
                  <a:close/>
                  <a:moveTo>
                    <a:pt x="14175" y="14242"/>
                  </a:moveTo>
                  <a:cubicBezTo>
                    <a:pt x="14283" y="14302"/>
                    <a:pt x="14384" y="14312"/>
                    <a:pt x="14420" y="14419"/>
                  </a:cubicBezTo>
                  <a:cubicBezTo>
                    <a:pt x="14578" y="14657"/>
                    <a:pt x="14697" y="14895"/>
                    <a:pt x="14816" y="15172"/>
                  </a:cubicBezTo>
                  <a:cubicBezTo>
                    <a:pt x="14935" y="15489"/>
                    <a:pt x="15014" y="15766"/>
                    <a:pt x="15133" y="16083"/>
                  </a:cubicBezTo>
                  <a:cubicBezTo>
                    <a:pt x="15172" y="16202"/>
                    <a:pt x="15212" y="16321"/>
                    <a:pt x="15212" y="16440"/>
                  </a:cubicBezTo>
                  <a:cubicBezTo>
                    <a:pt x="15212" y="16519"/>
                    <a:pt x="15172" y="16598"/>
                    <a:pt x="15133" y="16638"/>
                  </a:cubicBezTo>
                  <a:cubicBezTo>
                    <a:pt x="15054" y="16638"/>
                    <a:pt x="14974" y="16598"/>
                    <a:pt x="14935" y="16559"/>
                  </a:cubicBezTo>
                  <a:cubicBezTo>
                    <a:pt x="14816" y="16400"/>
                    <a:pt x="14697" y="16202"/>
                    <a:pt x="14618" y="16044"/>
                  </a:cubicBezTo>
                  <a:cubicBezTo>
                    <a:pt x="14459" y="15529"/>
                    <a:pt x="14261" y="15053"/>
                    <a:pt x="14103" y="14538"/>
                  </a:cubicBezTo>
                  <a:cubicBezTo>
                    <a:pt x="14103" y="14464"/>
                    <a:pt x="14138" y="14354"/>
                    <a:pt x="14175" y="14242"/>
                  </a:cubicBezTo>
                  <a:close/>
                  <a:moveTo>
                    <a:pt x="4437" y="14657"/>
                  </a:moveTo>
                  <a:cubicBezTo>
                    <a:pt x="4517" y="14697"/>
                    <a:pt x="4596" y="14697"/>
                    <a:pt x="4636" y="14776"/>
                  </a:cubicBezTo>
                  <a:cubicBezTo>
                    <a:pt x="4794" y="15014"/>
                    <a:pt x="4952" y="15291"/>
                    <a:pt x="5032" y="15449"/>
                  </a:cubicBezTo>
                  <a:cubicBezTo>
                    <a:pt x="5150" y="15647"/>
                    <a:pt x="5190" y="15964"/>
                    <a:pt x="5269" y="16123"/>
                  </a:cubicBezTo>
                  <a:cubicBezTo>
                    <a:pt x="5309" y="16242"/>
                    <a:pt x="5349" y="16360"/>
                    <a:pt x="5349" y="16519"/>
                  </a:cubicBezTo>
                  <a:cubicBezTo>
                    <a:pt x="5388" y="16598"/>
                    <a:pt x="5309" y="16717"/>
                    <a:pt x="5309" y="16836"/>
                  </a:cubicBezTo>
                  <a:cubicBezTo>
                    <a:pt x="5190" y="16757"/>
                    <a:pt x="5032" y="16717"/>
                    <a:pt x="4992" y="16598"/>
                  </a:cubicBezTo>
                  <a:cubicBezTo>
                    <a:pt x="4794" y="16044"/>
                    <a:pt x="4596" y="15449"/>
                    <a:pt x="4398" y="14855"/>
                  </a:cubicBezTo>
                  <a:cubicBezTo>
                    <a:pt x="4398" y="14816"/>
                    <a:pt x="4398" y="14736"/>
                    <a:pt x="4437" y="14657"/>
                  </a:cubicBezTo>
                  <a:close/>
                  <a:moveTo>
                    <a:pt x="5894" y="15710"/>
                  </a:moveTo>
                  <a:cubicBezTo>
                    <a:pt x="5950" y="15710"/>
                    <a:pt x="6006" y="15738"/>
                    <a:pt x="6062" y="15766"/>
                  </a:cubicBezTo>
                  <a:cubicBezTo>
                    <a:pt x="6141" y="15885"/>
                    <a:pt x="6220" y="16044"/>
                    <a:pt x="6299" y="16202"/>
                  </a:cubicBezTo>
                  <a:cubicBezTo>
                    <a:pt x="6378" y="16440"/>
                    <a:pt x="6458" y="16677"/>
                    <a:pt x="6497" y="16915"/>
                  </a:cubicBezTo>
                  <a:cubicBezTo>
                    <a:pt x="6497" y="16994"/>
                    <a:pt x="6418" y="17113"/>
                    <a:pt x="6378" y="17232"/>
                  </a:cubicBezTo>
                  <a:lnTo>
                    <a:pt x="6220" y="17153"/>
                  </a:lnTo>
                  <a:cubicBezTo>
                    <a:pt x="6180" y="17113"/>
                    <a:pt x="6141" y="17073"/>
                    <a:pt x="6141" y="17034"/>
                  </a:cubicBezTo>
                  <a:cubicBezTo>
                    <a:pt x="5982" y="16677"/>
                    <a:pt x="5864" y="16360"/>
                    <a:pt x="5784" y="16004"/>
                  </a:cubicBezTo>
                  <a:cubicBezTo>
                    <a:pt x="5784" y="15964"/>
                    <a:pt x="5784" y="15925"/>
                    <a:pt x="5784" y="15925"/>
                  </a:cubicBezTo>
                  <a:cubicBezTo>
                    <a:pt x="5745" y="15846"/>
                    <a:pt x="5784" y="15766"/>
                    <a:pt x="5824" y="15727"/>
                  </a:cubicBezTo>
                  <a:cubicBezTo>
                    <a:pt x="5847" y="15715"/>
                    <a:pt x="5870" y="15710"/>
                    <a:pt x="5894" y="15710"/>
                  </a:cubicBezTo>
                  <a:close/>
                  <a:moveTo>
                    <a:pt x="13899" y="15817"/>
                  </a:moveTo>
                  <a:cubicBezTo>
                    <a:pt x="13999" y="15846"/>
                    <a:pt x="14067" y="15849"/>
                    <a:pt x="14103" y="15885"/>
                  </a:cubicBezTo>
                  <a:cubicBezTo>
                    <a:pt x="14222" y="16044"/>
                    <a:pt x="14301" y="16242"/>
                    <a:pt x="14380" y="16400"/>
                  </a:cubicBezTo>
                  <a:cubicBezTo>
                    <a:pt x="14459" y="16598"/>
                    <a:pt x="14499" y="16757"/>
                    <a:pt x="14539" y="16955"/>
                  </a:cubicBezTo>
                  <a:cubicBezTo>
                    <a:pt x="14539" y="17073"/>
                    <a:pt x="14459" y="17153"/>
                    <a:pt x="14459" y="17232"/>
                  </a:cubicBezTo>
                  <a:cubicBezTo>
                    <a:pt x="14341" y="17192"/>
                    <a:pt x="14222" y="17192"/>
                    <a:pt x="14182" y="17113"/>
                  </a:cubicBezTo>
                  <a:cubicBezTo>
                    <a:pt x="14063" y="16757"/>
                    <a:pt x="13944" y="16400"/>
                    <a:pt x="13826" y="16044"/>
                  </a:cubicBezTo>
                  <a:cubicBezTo>
                    <a:pt x="13826" y="15968"/>
                    <a:pt x="13862" y="15892"/>
                    <a:pt x="13899" y="15817"/>
                  </a:cubicBezTo>
                  <a:close/>
                  <a:moveTo>
                    <a:pt x="13340" y="16621"/>
                  </a:moveTo>
                  <a:cubicBezTo>
                    <a:pt x="13393" y="16621"/>
                    <a:pt x="13441" y="16649"/>
                    <a:pt x="13469" y="16677"/>
                  </a:cubicBezTo>
                  <a:cubicBezTo>
                    <a:pt x="13548" y="16757"/>
                    <a:pt x="13628" y="16875"/>
                    <a:pt x="13667" y="16994"/>
                  </a:cubicBezTo>
                  <a:cubicBezTo>
                    <a:pt x="13707" y="17113"/>
                    <a:pt x="13746" y="17272"/>
                    <a:pt x="13746" y="17390"/>
                  </a:cubicBezTo>
                  <a:cubicBezTo>
                    <a:pt x="13746" y="17470"/>
                    <a:pt x="13667" y="17628"/>
                    <a:pt x="13628" y="17628"/>
                  </a:cubicBezTo>
                  <a:cubicBezTo>
                    <a:pt x="13588" y="17628"/>
                    <a:pt x="13390" y="17588"/>
                    <a:pt x="13390" y="17509"/>
                  </a:cubicBezTo>
                  <a:cubicBezTo>
                    <a:pt x="13311" y="17272"/>
                    <a:pt x="13231" y="17034"/>
                    <a:pt x="13192" y="16796"/>
                  </a:cubicBezTo>
                  <a:cubicBezTo>
                    <a:pt x="13192" y="16717"/>
                    <a:pt x="13231" y="16638"/>
                    <a:pt x="13311" y="16638"/>
                  </a:cubicBezTo>
                  <a:lnTo>
                    <a:pt x="13271" y="16638"/>
                  </a:lnTo>
                  <a:cubicBezTo>
                    <a:pt x="13294" y="16626"/>
                    <a:pt x="13317" y="16621"/>
                    <a:pt x="13340" y="16621"/>
                  </a:cubicBezTo>
                  <a:close/>
                  <a:moveTo>
                    <a:pt x="5626" y="17272"/>
                  </a:moveTo>
                  <a:cubicBezTo>
                    <a:pt x="5705" y="17311"/>
                    <a:pt x="5745" y="17311"/>
                    <a:pt x="5824" y="17351"/>
                  </a:cubicBezTo>
                  <a:cubicBezTo>
                    <a:pt x="5864" y="17390"/>
                    <a:pt x="5864" y="17390"/>
                    <a:pt x="5903" y="17430"/>
                  </a:cubicBezTo>
                  <a:cubicBezTo>
                    <a:pt x="6062" y="17747"/>
                    <a:pt x="6180" y="18064"/>
                    <a:pt x="6299" y="18381"/>
                  </a:cubicBezTo>
                  <a:cubicBezTo>
                    <a:pt x="6458" y="18816"/>
                    <a:pt x="6577" y="19252"/>
                    <a:pt x="6735" y="19688"/>
                  </a:cubicBezTo>
                  <a:cubicBezTo>
                    <a:pt x="6775" y="19728"/>
                    <a:pt x="6814" y="19807"/>
                    <a:pt x="6814" y="19886"/>
                  </a:cubicBezTo>
                  <a:cubicBezTo>
                    <a:pt x="6775" y="19965"/>
                    <a:pt x="6735" y="20084"/>
                    <a:pt x="6695" y="20163"/>
                  </a:cubicBezTo>
                  <a:cubicBezTo>
                    <a:pt x="6616" y="20124"/>
                    <a:pt x="6497" y="20084"/>
                    <a:pt x="6458" y="20005"/>
                  </a:cubicBezTo>
                  <a:cubicBezTo>
                    <a:pt x="6299" y="19767"/>
                    <a:pt x="6220" y="19529"/>
                    <a:pt x="6101" y="19331"/>
                  </a:cubicBezTo>
                  <a:cubicBezTo>
                    <a:pt x="5903" y="18698"/>
                    <a:pt x="5745" y="18143"/>
                    <a:pt x="5586" y="17549"/>
                  </a:cubicBezTo>
                  <a:cubicBezTo>
                    <a:pt x="5586" y="17470"/>
                    <a:pt x="5626" y="17351"/>
                    <a:pt x="5626" y="17272"/>
                  </a:cubicBezTo>
                  <a:close/>
                  <a:moveTo>
                    <a:pt x="10300" y="1"/>
                  </a:moveTo>
                  <a:lnTo>
                    <a:pt x="1" y="4358"/>
                  </a:lnTo>
                  <a:cubicBezTo>
                    <a:pt x="239" y="4833"/>
                    <a:pt x="516" y="5269"/>
                    <a:pt x="674" y="5705"/>
                  </a:cubicBezTo>
                  <a:cubicBezTo>
                    <a:pt x="1268" y="7170"/>
                    <a:pt x="1783" y="8636"/>
                    <a:pt x="2338" y="10102"/>
                  </a:cubicBezTo>
                  <a:cubicBezTo>
                    <a:pt x="2576" y="10854"/>
                    <a:pt x="2774" y="11607"/>
                    <a:pt x="3011" y="12360"/>
                  </a:cubicBezTo>
                  <a:cubicBezTo>
                    <a:pt x="3249" y="13112"/>
                    <a:pt x="3447" y="13865"/>
                    <a:pt x="3685" y="14578"/>
                  </a:cubicBezTo>
                  <a:cubicBezTo>
                    <a:pt x="4319" y="16479"/>
                    <a:pt x="4992" y="18420"/>
                    <a:pt x="5626" y="20322"/>
                  </a:cubicBezTo>
                  <a:cubicBezTo>
                    <a:pt x="5864" y="20956"/>
                    <a:pt x="6022" y="21589"/>
                    <a:pt x="6180" y="22144"/>
                  </a:cubicBezTo>
                  <a:lnTo>
                    <a:pt x="16440" y="17588"/>
                  </a:lnTo>
                  <a:cubicBezTo>
                    <a:pt x="16083" y="16717"/>
                    <a:pt x="15806" y="15964"/>
                    <a:pt x="15529" y="15172"/>
                  </a:cubicBezTo>
                  <a:cubicBezTo>
                    <a:pt x="15172" y="14103"/>
                    <a:pt x="14816" y="12993"/>
                    <a:pt x="14459" y="11884"/>
                  </a:cubicBezTo>
                  <a:cubicBezTo>
                    <a:pt x="14063" y="10696"/>
                    <a:pt x="13707" y="9468"/>
                    <a:pt x="13311" y="8240"/>
                  </a:cubicBezTo>
                  <a:cubicBezTo>
                    <a:pt x="13033" y="7289"/>
                    <a:pt x="12796" y="6339"/>
                    <a:pt x="12439" y="5427"/>
                  </a:cubicBezTo>
                  <a:cubicBezTo>
                    <a:pt x="11805" y="3764"/>
                    <a:pt x="11132" y="2100"/>
                    <a:pt x="10498" y="436"/>
                  </a:cubicBezTo>
                  <a:cubicBezTo>
                    <a:pt x="10459" y="278"/>
                    <a:pt x="10379" y="159"/>
                    <a:pt x="103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0" name="Google Shape;690;p30"/>
            <p:cNvSpPr/>
            <p:nvPr/>
          </p:nvSpPr>
          <p:spPr>
            <a:xfrm>
              <a:off x="6192911" y="156630"/>
              <a:ext cx="2526260" cy="3034202"/>
            </a:xfrm>
            <a:custGeom>
              <a:avLst/>
              <a:gdLst/>
              <a:ahLst/>
              <a:cxnLst/>
              <a:rect l="l" t="t" r="r" b="b"/>
              <a:pathLst>
                <a:path w="19782" h="23759" extrusionOk="0">
                  <a:moveTo>
                    <a:pt x="2234" y="5140"/>
                  </a:moveTo>
                  <a:cubicBezTo>
                    <a:pt x="2313" y="5140"/>
                    <a:pt x="2392" y="5220"/>
                    <a:pt x="2392" y="5299"/>
                  </a:cubicBezTo>
                  <a:cubicBezTo>
                    <a:pt x="2511" y="5497"/>
                    <a:pt x="2590" y="5695"/>
                    <a:pt x="2670" y="5893"/>
                  </a:cubicBezTo>
                  <a:cubicBezTo>
                    <a:pt x="2788" y="6170"/>
                    <a:pt x="2907" y="6487"/>
                    <a:pt x="3066" y="6764"/>
                  </a:cubicBezTo>
                  <a:cubicBezTo>
                    <a:pt x="3066" y="6844"/>
                    <a:pt x="3105" y="6923"/>
                    <a:pt x="3184" y="7081"/>
                  </a:cubicBezTo>
                  <a:lnTo>
                    <a:pt x="1560" y="7755"/>
                  </a:lnTo>
                  <a:cubicBezTo>
                    <a:pt x="1402" y="7398"/>
                    <a:pt x="1243" y="7042"/>
                    <a:pt x="1085" y="6646"/>
                  </a:cubicBezTo>
                  <a:cubicBezTo>
                    <a:pt x="1006" y="6408"/>
                    <a:pt x="927" y="6170"/>
                    <a:pt x="808" y="5893"/>
                  </a:cubicBezTo>
                  <a:cubicBezTo>
                    <a:pt x="729" y="5814"/>
                    <a:pt x="768" y="5655"/>
                    <a:pt x="887" y="5576"/>
                  </a:cubicBezTo>
                  <a:cubicBezTo>
                    <a:pt x="1283" y="5259"/>
                    <a:pt x="1758" y="5140"/>
                    <a:pt x="2234" y="5140"/>
                  </a:cubicBezTo>
                  <a:close/>
                  <a:moveTo>
                    <a:pt x="3818" y="8824"/>
                  </a:moveTo>
                  <a:cubicBezTo>
                    <a:pt x="4135" y="9696"/>
                    <a:pt x="4412" y="10567"/>
                    <a:pt x="4729" y="11439"/>
                  </a:cubicBezTo>
                  <a:cubicBezTo>
                    <a:pt x="4254" y="11835"/>
                    <a:pt x="3739" y="12073"/>
                    <a:pt x="3145" y="12152"/>
                  </a:cubicBezTo>
                  <a:cubicBezTo>
                    <a:pt x="3105" y="12152"/>
                    <a:pt x="2947" y="12073"/>
                    <a:pt x="2907" y="12033"/>
                  </a:cubicBezTo>
                  <a:cubicBezTo>
                    <a:pt x="2670" y="11201"/>
                    <a:pt x="2392" y="10369"/>
                    <a:pt x="2155" y="9537"/>
                  </a:cubicBezTo>
                  <a:lnTo>
                    <a:pt x="2155" y="9498"/>
                  </a:lnTo>
                  <a:cubicBezTo>
                    <a:pt x="2749" y="9418"/>
                    <a:pt x="3343" y="9220"/>
                    <a:pt x="3818" y="8824"/>
                  </a:cubicBezTo>
                  <a:close/>
                  <a:moveTo>
                    <a:pt x="5957" y="15440"/>
                  </a:moveTo>
                  <a:cubicBezTo>
                    <a:pt x="6433" y="16826"/>
                    <a:pt x="6868" y="18173"/>
                    <a:pt x="7383" y="19559"/>
                  </a:cubicBezTo>
                  <a:cubicBezTo>
                    <a:pt x="6868" y="19916"/>
                    <a:pt x="6274" y="20153"/>
                    <a:pt x="5680" y="20153"/>
                  </a:cubicBezTo>
                  <a:cubicBezTo>
                    <a:pt x="5640" y="20153"/>
                    <a:pt x="5522" y="20035"/>
                    <a:pt x="5482" y="19916"/>
                  </a:cubicBezTo>
                  <a:cubicBezTo>
                    <a:pt x="5244" y="19282"/>
                    <a:pt x="5046" y="18648"/>
                    <a:pt x="4848" y="17975"/>
                  </a:cubicBezTo>
                  <a:cubicBezTo>
                    <a:pt x="4611" y="17341"/>
                    <a:pt x="4412" y="16668"/>
                    <a:pt x="4175" y="15994"/>
                  </a:cubicBezTo>
                  <a:cubicBezTo>
                    <a:pt x="4175" y="15955"/>
                    <a:pt x="4175" y="15915"/>
                    <a:pt x="4135" y="15836"/>
                  </a:cubicBezTo>
                  <a:lnTo>
                    <a:pt x="4135" y="15836"/>
                  </a:lnTo>
                  <a:cubicBezTo>
                    <a:pt x="4275" y="15862"/>
                    <a:pt x="4416" y="15875"/>
                    <a:pt x="4555" y="15875"/>
                  </a:cubicBezTo>
                  <a:cubicBezTo>
                    <a:pt x="5046" y="15875"/>
                    <a:pt x="5525" y="15717"/>
                    <a:pt x="5957" y="15440"/>
                  </a:cubicBezTo>
                  <a:close/>
                  <a:moveTo>
                    <a:pt x="12969" y="625"/>
                  </a:moveTo>
                  <a:cubicBezTo>
                    <a:pt x="13048" y="783"/>
                    <a:pt x="13088" y="941"/>
                    <a:pt x="13167" y="1100"/>
                  </a:cubicBezTo>
                  <a:cubicBezTo>
                    <a:pt x="13801" y="2764"/>
                    <a:pt x="14474" y="4388"/>
                    <a:pt x="15108" y="6091"/>
                  </a:cubicBezTo>
                  <a:cubicBezTo>
                    <a:pt x="15425" y="7002"/>
                    <a:pt x="15702" y="7953"/>
                    <a:pt x="15979" y="8864"/>
                  </a:cubicBezTo>
                  <a:cubicBezTo>
                    <a:pt x="16336" y="10092"/>
                    <a:pt x="16732" y="11320"/>
                    <a:pt x="17128" y="12548"/>
                  </a:cubicBezTo>
                  <a:cubicBezTo>
                    <a:pt x="17484" y="13617"/>
                    <a:pt x="17801" y="14727"/>
                    <a:pt x="18198" y="15836"/>
                  </a:cubicBezTo>
                  <a:cubicBezTo>
                    <a:pt x="18435" y="16588"/>
                    <a:pt x="18752" y="17381"/>
                    <a:pt x="19069" y="18212"/>
                  </a:cubicBezTo>
                  <a:lnTo>
                    <a:pt x="8849" y="22808"/>
                  </a:lnTo>
                  <a:cubicBezTo>
                    <a:pt x="8651" y="22213"/>
                    <a:pt x="8493" y="21580"/>
                    <a:pt x="8294" y="20985"/>
                  </a:cubicBezTo>
                  <a:cubicBezTo>
                    <a:pt x="7661" y="19044"/>
                    <a:pt x="6987" y="17143"/>
                    <a:pt x="6353" y="15202"/>
                  </a:cubicBezTo>
                  <a:cubicBezTo>
                    <a:pt x="6116" y="14489"/>
                    <a:pt x="5918" y="13736"/>
                    <a:pt x="5680" y="12984"/>
                  </a:cubicBezTo>
                  <a:cubicBezTo>
                    <a:pt x="5442" y="12271"/>
                    <a:pt x="5244" y="11518"/>
                    <a:pt x="4967" y="10765"/>
                  </a:cubicBezTo>
                  <a:cubicBezTo>
                    <a:pt x="4452" y="9300"/>
                    <a:pt x="3897" y="7794"/>
                    <a:pt x="3343" y="6368"/>
                  </a:cubicBezTo>
                  <a:cubicBezTo>
                    <a:pt x="3184" y="5893"/>
                    <a:pt x="2907" y="5457"/>
                    <a:pt x="2670" y="4982"/>
                  </a:cubicBezTo>
                  <a:lnTo>
                    <a:pt x="12969" y="625"/>
                  </a:lnTo>
                  <a:close/>
                  <a:moveTo>
                    <a:pt x="7978" y="21500"/>
                  </a:moveTo>
                  <a:cubicBezTo>
                    <a:pt x="8176" y="21976"/>
                    <a:pt x="8334" y="22411"/>
                    <a:pt x="8493" y="22887"/>
                  </a:cubicBezTo>
                  <a:cubicBezTo>
                    <a:pt x="8137" y="23136"/>
                    <a:pt x="7717" y="23289"/>
                    <a:pt x="7291" y="23289"/>
                  </a:cubicBezTo>
                  <a:cubicBezTo>
                    <a:pt x="7243" y="23289"/>
                    <a:pt x="7194" y="23287"/>
                    <a:pt x="7146" y="23283"/>
                  </a:cubicBezTo>
                  <a:cubicBezTo>
                    <a:pt x="6750" y="23283"/>
                    <a:pt x="6552" y="23204"/>
                    <a:pt x="6472" y="22808"/>
                  </a:cubicBezTo>
                  <a:cubicBezTo>
                    <a:pt x="6393" y="22570"/>
                    <a:pt x="6314" y="22332"/>
                    <a:pt x="6195" y="22094"/>
                  </a:cubicBezTo>
                  <a:lnTo>
                    <a:pt x="6195" y="22094"/>
                  </a:lnTo>
                  <a:cubicBezTo>
                    <a:pt x="6244" y="22097"/>
                    <a:pt x="6293" y="22099"/>
                    <a:pt x="6341" y="22099"/>
                  </a:cubicBezTo>
                  <a:cubicBezTo>
                    <a:pt x="6960" y="22099"/>
                    <a:pt x="7537" y="21868"/>
                    <a:pt x="7978" y="21500"/>
                  </a:cubicBezTo>
                  <a:close/>
                  <a:moveTo>
                    <a:pt x="2907" y="1"/>
                  </a:moveTo>
                  <a:cubicBezTo>
                    <a:pt x="2838" y="1"/>
                    <a:pt x="2769" y="11"/>
                    <a:pt x="2709" y="30"/>
                  </a:cubicBezTo>
                  <a:cubicBezTo>
                    <a:pt x="2630" y="110"/>
                    <a:pt x="2590" y="268"/>
                    <a:pt x="2630" y="387"/>
                  </a:cubicBezTo>
                  <a:cubicBezTo>
                    <a:pt x="2630" y="743"/>
                    <a:pt x="2670" y="1060"/>
                    <a:pt x="2749" y="1417"/>
                  </a:cubicBezTo>
                  <a:cubicBezTo>
                    <a:pt x="2749" y="1615"/>
                    <a:pt x="2709" y="1654"/>
                    <a:pt x="2511" y="1694"/>
                  </a:cubicBezTo>
                  <a:cubicBezTo>
                    <a:pt x="1838" y="1773"/>
                    <a:pt x="1125" y="1892"/>
                    <a:pt x="412" y="2011"/>
                  </a:cubicBezTo>
                  <a:cubicBezTo>
                    <a:pt x="387" y="2005"/>
                    <a:pt x="364" y="2002"/>
                    <a:pt x="343" y="2002"/>
                  </a:cubicBezTo>
                  <a:cubicBezTo>
                    <a:pt x="79" y="2002"/>
                    <a:pt x="0" y="2413"/>
                    <a:pt x="293" y="2486"/>
                  </a:cubicBezTo>
                  <a:cubicBezTo>
                    <a:pt x="451" y="2605"/>
                    <a:pt x="649" y="2684"/>
                    <a:pt x="847" y="2724"/>
                  </a:cubicBezTo>
                  <a:cubicBezTo>
                    <a:pt x="1679" y="3041"/>
                    <a:pt x="2471" y="3516"/>
                    <a:pt x="3105" y="4150"/>
                  </a:cubicBezTo>
                  <a:cubicBezTo>
                    <a:pt x="3184" y="4229"/>
                    <a:pt x="3264" y="4308"/>
                    <a:pt x="3303" y="4388"/>
                  </a:cubicBezTo>
                  <a:cubicBezTo>
                    <a:pt x="2828" y="4546"/>
                    <a:pt x="2353" y="4665"/>
                    <a:pt x="1877" y="4784"/>
                  </a:cubicBezTo>
                  <a:cubicBezTo>
                    <a:pt x="1323" y="4823"/>
                    <a:pt x="847" y="5022"/>
                    <a:pt x="491" y="5418"/>
                  </a:cubicBezTo>
                  <a:cubicBezTo>
                    <a:pt x="412" y="5497"/>
                    <a:pt x="332" y="5655"/>
                    <a:pt x="372" y="5814"/>
                  </a:cubicBezTo>
                  <a:cubicBezTo>
                    <a:pt x="412" y="6051"/>
                    <a:pt x="491" y="6289"/>
                    <a:pt x="610" y="6527"/>
                  </a:cubicBezTo>
                  <a:cubicBezTo>
                    <a:pt x="847" y="7240"/>
                    <a:pt x="1125" y="7953"/>
                    <a:pt x="1362" y="8666"/>
                  </a:cubicBezTo>
                  <a:cubicBezTo>
                    <a:pt x="2115" y="10963"/>
                    <a:pt x="2828" y="13221"/>
                    <a:pt x="3541" y="15519"/>
                  </a:cubicBezTo>
                  <a:cubicBezTo>
                    <a:pt x="3739" y="16113"/>
                    <a:pt x="3937" y="16668"/>
                    <a:pt x="4135" y="17262"/>
                  </a:cubicBezTo>
                  <a:cubicBezTo>
                    <a:pt x="4294" y="17816"/>
                    <a:pt x="4492" y="18411"/>
                    <a:pt x="4690" y="19005"/>
                  </a:cubicBezTo>
                  <a:cubicBezTo>
                    <a:pt x="4888" y="19559"/>
                    <a:pt x="5007" y="20114"/>
                    <a:pt x="5244" y="20668"/>
                  </a:cubicBezTo>
                  <a:cubicBezTo>
                    <a:pt x="5442" y="21223"/>
                    <a:pt x="5640" y="21896"/>
                    <a:pt x="5878" y="22530"/>
                  </a:cubicBezTo>
                  <a:cubicBezTo>
                    <a:pt x="5957" y="22768"/>
                    <a:pt x="6076" y="23006"/>
                    <a:pt x="6195" y="23243"/>
                  </a:cubicBezTo>
                  <a:cubicBezTo>
                    <a:pt x="6274" y="23402"/>
                    <a:pt x="6393" y="23560"/>
                    <a:pt x="6552" y="23639"/>
                  </a:cubicBezTo>
                  <a:cubicBezTo>
                    <a:pt x="6789" y="23719"/>
                    <a:pt x="7037" y="23758"/>
                    <a:pt x="7284" y="23758"/>
                  </a:cubicBezTo>
                  <a:cubicBezTo>
                    <a:pt x="7532" y="23758"/>
                    <a:pt x="7779" y="23719"/>
                    <a:pt x="8017" y="23639"/>
                  </a:cubicBezTo>
                  <a:cubicBezTo>
                    <a:pt x="8611" y="23402"/>
                    <a:pt x="9206" y="23124"/>
                    <a:pt x="9760" y="22887"/>
                  </a:cubicBezTo>
                  <a:cubicBezTo>
                    <a:pt x="10354" y="22609"/>
                    <a:pt x="10948" y="22293"/>
                    <a:pt x="11582" y="22015"/>
                  </a:cubicBezTo>
                  <a:lnTo>
                    <a:pt x="18396" y="19005"/>
                  </a:lnTo>
                  <a:cubicBezTo>
                    <a:pt x="18831" y="18807"/>
                    <a:pt x="19267" y="18569"/>
                    <a:pt x="19782" y="18331"/>
                  </a:cubicBezTo>
                  <a:cubicBezTo>
                    <a:pt x="19624" y="18173"/>
                    <a:pt x="19505" y="18014"/>
                    <a:pt x="19425" y="17816"/>
                  </a:cubicBezTo>
                  <a:cubicBezTo>
                    <a:pt x="19188" y="17341"/>
                    <a:pt x="18990" y="16866"/>
                    <a:pt x="18831" y="16351"/>
                  </a:cubicBezTo>
                  <a:cubicBezTo>
                    <a:pt x="18435" y="15202"/>
                    <a:pt x="18039" y="14053"/>
                    <a:pt x="17683" y="12865"/>
                  </a:cubicBezTo>
                  <a:cubicBezTo>
                    <a:pt x="17405" y="11993"/>
                    <a:pt x="17088" y="11122"/>
                    <a:pt x="16851" y="10250"/>
                  </a:cubicBezTo>
                  <a:cubicBezTo>
                    <a:pt x="16455" y="9022"/>
                    <a:pt x="16138" y="7755"/>
                    <a:pt x="15702" y="6566"/>
                  </a:cubicBezTo>
                  <a:cubicBezTo>
                    <a:pt x="15029" y="4665"/>
                    <a:pt x="14236" y="2764"/>
                    <a:pt x="13484" y="862"/>
                  </a:cubicBezTo>
                  <a:cubicBezTo>
                    <a:pt x="13312" y="420"/>
                    <a:pt x="13201" y="237"/>
                    <a:pt x="12971" y="237"/>
                  </a:cubicBezTo>
                  <a:cubicBezTo>
                    <a:pt x="12831" y="237"/>
                    <a:pt x="12646" y="306"/>
                    <a:pt x="12375" y="426"/>
                  </a:cubicBezTo>
                  <a:cubicBezTo>
                    <a:pt x="10552" y="1139"/>
                    <a:pt x="8770" y="1892"/>
                    <a:pt x="6948" y="2645"/>
                  </a:cubicBezTo>
                  <a:cubicBezTo>
                    <a:pt x="6895" y="2684"/>
                    <a:pt x="6838" y="2702"/>
                    <a:pt x="6780" y="2702"/>
                  </a:cubicBezTo>
                  <a:cubicBezTo>
                    <a:pt x="6666" y="2702"/>
                    <a:pt x="6552" y="2632"/>
                    <a:pt x="6472" y="2526"/>
                  </a:cubicBezTo>
                  <a:cubicBezTo>
                    <a:pt x="5522" y="1496"/>
                    <a:pt x="4373" y="664"/>
                    <a:pt x="3105" y="30"/>
                  </a:cubicBezTo>
                  <a:cubicBezTo>
                    <a:pt x="3046" y="11"/>
                    <a:pt x="2977" y="1"/>
                    <a:pt x="2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1" name="Google Shape;691;p30"/>
            <p:cNvSpPr/>
            <p:nvPr/>
          </p:nvSpPr>
          <p:spPr>
            <a:xfrm>
              <a:off x="6771536" y="627092"/>
              <a:ext cx="1264790" cy="1007484"/>
            </a:xfrm>
            <a:custGeom>
              <a:avLst/>
              <a:gdLst/>
              <a:ahLst/>
              <a:cxnLst/>
              <a:rect l="l" t="t" r="r" b="b"/>
              <a:pathLst>
                <a:path w="9904" h="7889" extrusionOk="0">
                  <a:moveTo>
                    <a:pt x="7923" y="387"/>
                  </a:moveTo>
                  <a:cubicBezTo>
                    <a:pt x="8438" y="1773"/>
                    <a:pt x="8953" y="3120"/>
                    <a:pt x="9507" y="4507"/>
                  </a:cubicBezTo>
                  <a:cubicBezTo>
                    <a:pt x="7012" y="5774"/>
                    <a:pt x="4397" y="6685"/>
                    <a:pt x="1743" y="7675"/>
                  </a:cubicBezTo>
                  <a:cubicBezTo>
                    <a:pt x="1466" y="6249"/>
                    <a:pt x="1030" y="4863"/>
                    <a:pt x="436" y="3556"/>
                  </a:cubicBezTo>
                  <a:lnTo>
                    <a:pt x="7923" y="387"/>
                  </a:lnTo>
                  <a:close/>
                  <a:moveTo>
                    <a:pt x="7963" y="1"/>
                  </a:moveTo>
                  <a:cubicBezTo>
                    <a:pt x="7908" y="1"/>
                    <a:pt x="7853" y="10"/>
                    <a:pt x="7804" y="30"/>
                  </a:cubicBezTo>
                  <a:cubicBezTo>
                    <a:pt x="7566" y="110"/>
                    <a:pt x="7329" y="189"/>
                    <a:pt x="7091" y="308"/>
                  </a:cubicBezTo>
                  <a:cubicBezTo>
                    <a:pt x="4833" y="1258"/>
                    <a:pt x="2496" y="2051"/>
                    <a:pt x="278" y="3199"/>
                  </a:cubicBezTo>
                  <a:cubicBezTo>
                    <a:pt x="0" y="3318"/>
                    <a:pt x="40" y="3437"/>
                    <a:pt x="119" y="3675"/>
                  </a:cubicBezTo>
                  <a:cubicBezTo>
                    <a:pt x="317" y="4427"/>
                    <a:pt x="594" y="5180"/>
                    <a:pt x="832" y="5933"/>
                  </a:cubicBezTo>
                  <a:cubicBezTo>
                    <a:pt x="991" y="6487"/>
                    <a:pt x="1109" y="7042"/>
                    <a:pt x="1268" y="7596"/>
                  </a:cubicBezTo>
                  <a:cubicBezTo>
                    <a:pt x="1307" y="7715"/>
                    <a:pt x="1426" y="7874"/>
                    <a:pt x="1506" y="7874"/>
                  </a:cubicBezTo>
                  <a:cubicBezTo>
                    <a:pt x="1585" y="7883"/>
                    <a:pt x="1666" y="7888"/>
                    <a:pt x="1750" y="7888"/>
                  </a:cubicBezTo>
                  <a:cubicBezTo>
                    <a:pt x="2001" y="7888"/>
                    <a:pt x="2268" y="7844"/>
                    <a:pt x="2535" y="7755"/>
                  </a:cubicBezTo>
                  <a:cubicBezTo>
                    <a:pt x="3763" y="7359"/>
                    <a:pt x="4991" y="6883"/>
                    <a:pt x="6219" y="6448"/>
                  </a:cubicBezTo>
                  <a:cubicBezTo>
                    <a:pt x="6457" y="6329"/>
                    <a:pt x="6695" y="6249"/>
                    <a:pt x="6972" y="6131"/>
                  </a:cubicBezTo>
                  <a:cubicBezTo>
                    <a:pt x="7883" y="5695"/>
                    <a:pt x="8755" y="5299"/>
                    <a:pt x="9626" y="4903"/>
                  </a:cubicBezTo>
                  <a:cubicBezTo>
                    <a:pt x="9745" y="4863"/>
                    <a:pt x="9864" y="4744"/>
                    <a:pt x="9864" y="4665"/>
                  </a:cubicBezTo>
                  <a:cubicBezTo>
                    <a:pt x="9903" y="4467"/>
                    <a:pt x="9864" y="4229"/>
                    <a:pt x="9824" y="4031"/>
                  </a:cubicBezTo>
                  <a:cubicBezTo>
                    <a:pt x="9349" y="2764"/>
                    <a:pt x="8834" y="1536"/>
                    <a:pt x="8358" y="268"/>
                  </a:cubicBezTo>
                  <a:cubicBezTo>
                    <a:pt x="8299" y="90"/>
                    <a:pt x="8128" y="1"/>
                    <a:pt x="7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2" name="Google Shape;692;p30"/>
            <p:cNvSpPr/>
            <p:nvPr/>
          </p:nvSpPr>
          <p:spPr>
            <a:xfrm>
              <a:off x="8329522" y="2052398"/>
              <a:ext cx="146861" cy="305732"/>
            </a:xfrm>
            <a:custGeom>
              <a:avLst/>
              <a:gdLst/>
              <a:ahLst/>
              <a:cxnLst/>
              <a:rect l="l" t="t" r="r" b="b"/>
              <a:pathLst>
                <a:path w="1150" h="2394" extrusionOk="0">
                  <a:moveTo>
                    <a:pt x="80" y="0"/>
                  </a:moveTo>
                  <a:cubicBezTo>
                    <a:pt x="80" y="119"/>
                    <a:pt x="1" y="238"/>
                    <a:pt x="40" y="317"/>
                  </a:cubicBezTo>
                  <a:cubicBezTo>
                    <a:pt x="199" y="832"/>
                    <a:pt x="357" y="1308"/>
                    <a:pt x="555" y="1823"/>
                  </a:cubicBezTo>
                  <a:cubicBezTo>
                    <a:pt x="635" y="1981"/>
                    <a:pt x="753" y="2139"/>
                    <a:pt x="833" y="2338"/>
                  </a:cubicBezTo>
                  <a:cubicBezTo>
                    <a:pt x="889" y="2366"/>
                    <a:pt x="945" y="2394"/>
                    <a:pt x="1001" y="2394"/>
                  </a:cubicBezTo>
                  <a:cubicBezTo>
                    <a:pt x="1024" y="2394"/>
                    <a:pt x="1047" y="2389"/>
                    <a:pt x="1070" y="2377"/>
                  </a:cubicBezTo>
                  <a:cubicBezTo>
                    <a:pt x="1110" y="2377"/>
                    <a:pt x="1150" y="2258"/>
                    <a:pt x="1150" y="2219"/>
                  </a:cubicBezTo>
                  <a:cubicBezTo>
                    <a:pt x="1150" y="2100"/>
                    <a:pt x="1110" y="1981"/>
                    <a:pt x="1070" y="1862"/>
                  </a:cubicBezTo>
                  <a:cubicBezTo>
                    <a:pt x="952" y="1545"/>
                    <a:pt x="872" y="1228"/>
                    <a:pt x="714" y="951"/>
                  </a:cubicBezTo>
                  <a:cubicBezTo>
                    <a:pt x="635" y="674"/>
                    <a:pt x="516" y="397"/>
                    <a:pt x="357" y="159"/>
                  </a:cubicBezTo>
                  <a:cubicBezTo>
                    <a:pt x="318" y="80"/>
                    <a:pt x="159" y="8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3" name="Google Shape;693;p30"/>
            <p:cNvSpPr/>
            <p:nvPr/>
          </p:nvSpPr>
          <p:spPr>
            <a:xfrm>
              <a:off x="8294148" y="2254682"/>
              <a:ext cx="96290" cy="182239"/>
            </a:xfrm>
            <a:custGeom>
              <a:avLst/>
              <a:gdLst/>
              <a:ahLst/>
              <a:cxnLst/>
              <a:rect l="l" t="t" r="r" b="b"/>
              <a:pathLst>
                <a:path w="754" h="1427" extrusionOk="0">
                  <a:moveTo>
                    <a:pt x="80" y="1"/>
                  </a:moveTo>
                  <a:cubicBezTo>
                    <a:pt x="80" y="41"/>
                    <a:pt x="1" y="120"/>
                    <a:pt x="1" y="199"/>
                  </a:cubicBezTo>
                  <a:cubicBezTo>
                    <a:pt x="119" y="555"/>
                    <a:pt x="238" y="912"/>
                    <a:pt x="397" y="1268"/>
                  </a:cubicBezTo>
                  <a:cubicBezTo>
                    <a:pt x="397" y="1348"/>
                    <a:pt x="555" y="1387"/>
                    <a:pt x="634" y="1427"/>
                  </a:cubicBezTo>
                  <a:cubicBezTo>
                    <a:pt x="674" y="1348"/>
                    <a:pt x="753" y="1229"/>
                    <a:pt x="753" y="1150"/>
                  </a:cubicBezTo>
                  <a:cubicBezTo>
                    <a:pt x="714" y="952"/>
                    <a:pt x="634" y="754"/>
                    <a:pt x="595" y="595"/>
                  </a:cubicBezTo>
                  <a:cubicBezTo>
                    <a:pt x="476" y="397"/>
                    <a:pt x="397" y="239"/>
                    <a:pt x="317" y="80"/>
                  </a:cubicBezTo>
                  <a:cubicBezTo>
                    <a:pt x="278" y="41"/>
                    <a:pt x="159"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4" name="Google Shape;694;p30"/>
            <p:cNvSpPr/>
            <p:nvPr/>
          </p:nvSpPr>
          <p:spPr>
            <a:xfrm>
              <a:off x="8213184" y="2355951"/>
              <a:ext cx="75984" cy="132944"/>
            </a:xfrm>
            <a:custGeom>
              <a:avLst/>
              <a:gdLst/>
              <a:ahLst/>
              <a:cxnLst/>
              <a:rect l="l" t="t" r="r" b="b"/>
              <a:pathLst>
                <a:path w="595" h="1041" extrusionOk="0">
                  <a:moveTo>
                    <a:pt x="120" y="0"/>
                  </a:moveTo>
                  <a:cubicBezTo>
                    <a:pt x="40" y="40"/>
                    <a:pt x="1" y="119"/>
                    <a:pt x="1" y="198"/>
                  </a:cubicBezTo>
                  <a:cubicBezTo>
                    <a:pt x="40" y="436"/>
                    <a:pt x="120" y="674"/>
                    <a:pt x="199" y="911"/>
                  </a:cubicBezTo>
                  <a:cubicBezTo>
                    <a:pt x="231" y="976"/>
                    <a:pt x="316" y="1041"/>
                    <a:pt x="390" y="1041"/>
                  </a:cubicBezTo>
                  <a:cubicBezTo>
                    <a:pt x="406" y="1041"/>
                    <a:pt x="422" y="1037"/>
                    <a:pt x="437" y="1030"/>
                  </a:cubicBezTo>
                  <a:cubicBezTo>
                    <a:pt x="516" y="1030"/>
                    <a:pt x="595" y="872"/>
                    <a:pt x="555" y="792"/>
                  </a:cubicBezTo>
                  <a:cubicBezTo>
                    <a:pt x="555" y="674"/>
                    <a:pt x="516" y="515"/>
                    <a:pt x="476" y="396"/>
                  </a:cubicBezTo>
                  <a:cubicBezTo>
                    <a:pt x="437" y="277"/>
                    <a:pt x="357" y="159"/>
                    <a:pt x="278" y="79"/>
                  </a:cubicBezTo>
                  <a:cubicBezTo>
                    <a:pt x="238" y="40"/>
                    <a:pt x="159"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5" name="Google Shape;695;p30"/>
            <p:cNvSpPr/>
            <p:nvPr/>
          </p:nvSpPr>
          <p:spPr>
            <a:xfrm>
              <a:off x="7262174" y="2242550"/>
              <a:ext cx="96290" cy="194371"/>
            </a:xfrm>
            <a:custGeom>
              <a:avLst/>
              <a:gdLst/>
              <a:ahLst/>
              <a:cxnLst/>
              <a:rect l="l" t="t" r="r" b="b"/>
              <a:pathLst>
                <a:path w="754" h="1522" extrusionOk="0">
                  <a:moveTo>
                    <a:pt x="149" y="0"/>
                  </a:moveTo>
                  <a:cubicBezTo>
                    <a:pt x="126" y="0"/>
                    <a:pt x="103" y="5"/>
                    <a:pt x="80" y="17"/>
                  </a:cubicBezTo>
                  <a:cubicBezTo>
                    <a:pt x="1" y="56"/>
                    <a:pt x="1" y="136"/>
                    <a:pt x="1" y="215"/>
                  </a:cubicBezTo>
                  <a:cubicBezTo>
                    <a:pt x="1" y="215"/>
                    <a:pt x="1" y="254"/>
                    <a:pt x="1" y="254"/>
                  </a:cubicBezTo>
                  <a:cubicBezTo>
                    <a:pt x="120" y="650"/>
                    <a:pt x="238" y="967"/>
                    <a:pt x="397" y="1324"/>
                  </a:cubicBezTo>
                  <a:cubicBezTo>
                    <a:pt x="397" y="1363"/>
                    <a:pt x="436" y="1403"/>
                    <a:pt x="476" y="1443"/>
                  </a:cubicBezTo>
                  <a:lnTo>
                    <a:pt x="634" y="1522"/>
                  </a:lnTo>
                  <a:cubicBezTo>
                    <a:pt x="674" y="1403"/>
                    <a:pt x="753" y="1284"/>
                    <a:pt x="714" y="1205"/>
                  </a:cubicBezTo>
                  <a:cubicBezTo>
                    <a:pt x="674" y="967"/>
                    <a:pt x="634" y="730"/>
                    <a:pt x="555" y="492"/>
                  </a:cubicBezTo>
                  <a:cubicBezTo>
                    <a:pt x="476" y="334"/>
                    <a:pt x="397" y="175"/>
                    <a:pt x="278" y="56"/>
                  </a:cubicBezTo>
                  <a:cubicBezTo>
                    <a:pt x="250" y="28"/>
                    <a:pt x="202"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6" name="Google Shape;696;p30"/>
            <p:cNvSpPr/>
            <p:nvPr/>
          </p:nvSpPr>
          <p:spPr>
            <a:xfrm>
              <a:off x="7241997" y="2441896"/>
              <a:ext cx="151841" cy="369458"/>
            </a:xfrm>
            <a:custGeom>
              <a:avLst/>
              <a:gdLst/>
              <a:ahLst/>
              <a:cxnLst/>
              <a:rect l="l" t="t" r="r" b="b"/>
              <a:pathLst>
                <a:path w="1189" h="2893" extrusionOk="0">
                  <a:moveTo>
                    <a:pt x="40" y="1"/>
                  </a:moveTo>
                  <a:cubicBezTo>
                    <a:pt x="0" y="80"/>
                    <a:pt x="0" y="199"/>
                    <a:pt x="0" y="278"/>
                  </a:cubicBezTo>
                  <a:cubicBezTo>
                    <a:pt x="159" y="872"/>
                    <a:pt x="317" y="1427"/>
                    <a:pt x="476" y="2060"/>
                  </a:cubicBezTo>
                  <a:cubicBezTo>
                    <a:pt x="594" y="2258"/>
                    <a:pt x="713" y="2496"/>
                    <a:pt x="872" y="2734"/>
                  </a:cubicBezTo>
                  <a:cubicBezTo>
                    <a:pt x="872" y="2813"/>
                    <a:pt x="1030" y="2853"/>
                    <a:pt x="1109" y="2892"/>
                  </a:cubicBezTo>
                  <a:cubicBezTo>
                    <a:pt x="1149" y="2813"/>
                    <a:pt x="1149" y="2694"/>
                    <a:pt x="1189" y="2615"/>
                  </a:cubicBezTo>
                  <a:cubicBezTo>
                    <a:pt x="1189" y="2536"/>
                    <a:pt x="1149" y="2457"/>
                    <a:pt x="1149" y="2417"/>
                  </a:cubicBezTo>
                  <a:cubicBezTo>
                    <a:pt x="991" y="1981"/>
                    <a:pt x="832" y="1545"/>
                    <a:pt x="713" y="1110"/>
                  </a:cubicBezTo>
                  <a:cubicBezTo>
                    <a:pt x="594" y="793"/>
                    <a:pt x="436" y="476"/>
                    <a:pt x="278" y="159"/>
                  </a:cubicBezTo>
                  <a:cubicBezTo>
                    <a:pt x="278" y="119"/>
                    <a:pt x="238" y="119"/>
                    <a:pt x="238" y="80"/>
                  </a:cubicBezTo>
                  <a:cubicBezTo>
                    <a:pt x="159" y="40"/>
                    <a:pt x="79" y="40"/>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7" name="Google Shape;697;p30"/>
            <p:cNvSpPr/>
            <p:nvPr/>
          </p:nvSpPr>
          <p:spPr>
            <a:xfrm>
              <a:off x="7085177" y="2108077"/>
              <a:ext cx="131664" cy="283383"/>
            </a:xfrm>
            <a:custGeom>
              <a:avLst/>
              <a:gdLst/>
              <a:ahLst/>
              <a:cxnLst/>
              <a:rect l="l" t="t" r="r" b="b"/>
              <a:pathLst>
                <a:path w="1031" h="2219" extrusionOk="0">
                  <a:moveTo>
                    <a:pt x="79" y="0"/>
                  </a:moveTo>
                  <a:cubicBezTo>
                    <a:pt x="79" y="79"/>
                    <a:pt x="0" y="159"/>
                    <a:pt x="40" y="238"/>
                  </a:cubicBezTo>
                  <a:cubicBezTo>
                    <a:pt x="238" y="832"/>
                    <a:pt x="436" y="1387"/>
                    <a:pt x="634" y="1981"/>
                  </a:cubicBezTo>
                  <a:cubicBezTo>
                    <a:pt x="674" y="2060"/>
                    <a:pt x="832" y="2139"/>
                    <a:pt x="911" y="2218"/>
                  </a:cubicBezTo>
                  <a:cubicBezTo>
                    <a:pt x="951" y="2100"/>
                    <a:pt x="1030" y="1981"/>
                    <a:pt x="991" y="1862"/>
                  </a:cubicBezTo>
                  <a:cubicBezTo>
                    <a:pt x="951" y="1743"/>
                    <a:pt x="951" y="1624"/>
                    <a:pt x="911" y="1505"/>
                  </a:cubicBezTo>
                  <a:cubicBezTo>
                    <a:pt x="832" y="1307"/>
                    <a:pt x="753" y="1070"/>
                    <a:pt x="674" y="832"/>
                  </a:cubicBezTo>
                  <a:cubicBezTo>
                    <a:pt x="594" y="594"/>
                    <a:pt x="436" y="396"/>
                    <a:pt x="278" y="119"/>
                  </a:cubicBezTo>
                  <a:cubicBezTo>
                    <a:pt x="238" y="79"/>
                    <a:pt x="119" y="4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98" name="Google Shape;698;p30"/>
          <p:cNvSpPr/>
          <p:nvPr/>
        </p:nvSpPr>
        <p:spPr>
          <a:xfrm flipH="1">
            <a:off x="8430771" y="3013775"/>
            <a:ext cx="542721" cy="413452"/>
          </a:xfrm>
          <a:custGeom>
            <a:avLst/>
            <a:gdLst/>
            <a:ahLst/>
            <a:cxnLst/>
            <a:rect l="l" t="t" r="r" b="b"/>
            <a:pathLst>
              <a:path w="13036" h="9931" extrusionOk="0">
                <a:moveTo>
                  <a:pt x="10507" y="1110"/>
                </a:moveTo>
                <a:lnTo>
                  <a:pt x="10507" y="1110"/>
                </a:lnTo>
                <a:cubicBezTo>
                  <a:pt x="8011" y="2457"/>
                  <a:pt x="5555" y="3883"/>
                  <a:pt x="3179" y="5388"/>
                </a:cubicBezTo>
                <a:lnTo>
                  <a:pt x="3139" y="5349"/>
                </a:lnTo>
                <a:cubicBezTo>
                  <a:pt x="2307" y="5071"/>
                  <a:pt x="1555" y="4715"/>
                  <a:pt x="802" y="4319"/>
                </a:cubicBezTo>
                <a:cubicBezTo>
                  <a:pt x="4050" y="3289"/>
                  <a:pt x="7259" y="2219"/>
                  <a:pt x="10507" y="1110"/>
                </a:cubicBezTo>
                <a:close/>
                <a:moveTo>
                  <a:pt x="10903" y="1387"/>
                </a:moveTo>
                <a:cubicBezTo>
                  <a:pt x="8843" y="2932"/>
                  <a:pt x="6783" y="4477"/>
                  <a:pt x="4684" y="6062"/>
                </a:cubicBezTo>
                <a:cubicBezTo>
                  <a:pt x="4565" y="5824"/>
                  <a:pt x="4407" y="5586"/>
                  <a:pt x="4328" y="5309"/>
                </a:cubicBezTo>
                <a:lnTo>
                  <a:pt x="4288" y="5309"/>
                </a:lnTo>
                <a:cubicBezTo>
                  <a:pt x="4288" y="5269"/>
                  <a:pt x="4288" y="5230"/>
                  <a:pt x="4248" y="5190"/>
                </a:cubicBezTo>
                <a:cubicBezTo>
                  <a:pt x="6427" y="3843"/>
                  <a:pt x="8645" y="2576"/>
                  <a:pt x="10903" y="1387"/>
                </a:cubicBezTo>
                <a:close/>
                <a:moveTo>
                  <a:pt x="12369" y="872"/>
                </a:moveTo>
                <a:lnTo>
                  <a:pt x="12369" y="872"/>
                </a:lnTo>
                <a:cubicBezTo>
                  <a:pt x="11656" y="2259"/>
                  <a:pt x="10784" y="3566"/>
                  <a:pt x="9952" y="4913"/>
                </a:cubicBezTo>
                <a:lnTo>
                  <a:pt x="7140" y="9468"/>
                </a:lnTo>
                <a:cubicBezTo>
                  <a:pt x="6387" y="8478"/>
                  <a:pt x="5555" y="7607"/>
                  <a:pt x="4644" y="6775"/>
                </a:cubicBezTo>
                <a:cubicBezTo>
                  <a:pt x="4605" y="6775"/>
                  <a:pt x="4605" y="6735"/>
                  <a:pt x="4565" y="6735"/>
                </a:cubicBezTo>
                <a:cubicBezTo>
                  <a:pt x="7140" y="4754"/>
                  <a:pt x="9754" y="2813"/>
                  <a:pt x="12369" y="872"/>
                </a:cubicBezTo>
                <a:close/>
                <a:moveTo>
                  <a:pt x="12448" y="1"/>
                </a:moveTo>
                <a:cubicBezTo>
                  <a:pt x="8566" y="1387"/>
                  <a:pt x="4605" y="2695"/>
                  <a:pt x="683" y="3923"/>
                </a:cubicBezTo>
                <a:cubicBezTo>
                  <a:pt x="564" y="3962"/>
                  <a:pt x="525" y="4081"/>
                  <a:pt x="564" y="4200"/>
                </a:cubicBezTo>
                <a:lnTo>
                  <a:pt x="366" y="4081"/>
                </a:lnTo>
                <a:cubicBezTo>
                  <a:pt x="336" y="4066"/>
                  <a:pt x="307" y="4059"/>
                  <a:pt x="280" y="4059"/>
                </a:cubicBezTo>
                <a:cubicBezTo>
                  <a:pt x="95" y="4059"/>
                  <a:pt x="1" y="4374"/>
                  <a:pt x="208" y="4477"/>
                </a:cubicBezTo>
                <a:cubicBezTo>
                  <a:pt x="1079" y="4953"/>
                  <a:pt x="1990" y="5388"/>
                  <a:pt x="2941" y="5745"/>
                </a:cubicBezTo>
                <a:cubicBezTo>
                  <a:pt x="2961" y="5765"/>
                  <a:pt x="2981" y="5774"/>
                  <a:pt x="3001" y="5774"/>
                </a:cubicBezTo>
                <a:cubicBezTo>
                  <a:pt x="3020" y="5774"/>
                  <a:pt x="3040" y="5765"/>
                  <a:pt x="3060" y="5745"/>
                </a:cubicBezTo>
                <a:cubicBezTo>
                  <a:pt x="3109" y="5794"/>
                  <a:pt x="3173" y="5828"/>
                  <a:pt x="3233" y="5828"/>
                </a:cubicBezTo>
                <a:cubicBezTo>
                  <a:pt x="3271" y="5828"/>
                  <a:pt x="3307" y="5815"/>
                  <a:pt x="3337" y="5784"/>
                </a:cubicBezTo>
                <a:lnTo>
                  <a:pt x="3931" y="5428"/>
                </a:lnTo>
                <a:cubicBezTo>
                  <a:pt x="4050" y="5745"/>
                  <a:pt x="4209" y="6022"/>
                  <a:pt x="4367" y="6299"/>
                </a:cubicBezTo>
                <a:lnTo>
                  <a:pt x="3971" y="6616"/>
                </a:lnTo>
                <a:cubicBezTo>
                  <a:pt x="3769" y="6751"/>
                  <a:pt x="3910" y="6999"/>
                  <a:pt x="4102" y="6999"/>
                </a:cubicBezTo>
                <a:cubicBezTo>
                  <a:pt x="4136" y="6999"/>
                  <a:pt x="4173" y="6991"/>
                  <a:pt x="4209" y="6973"/>
                </a:cubicBezTo>
                <a:cubicBezTo>
                  <a:pt x="4248" y="6933"/>
                  <a:pt x="4248" y="6933"/>
                  <a:pt x="4288" y="6894"/>
                </a:cubicBezTo>
                <a:cubicBezTo>
                  <a:pt x="4288" y="6973"/>
                  <a:pt x="4288" y="7012"/>
                  <a:pt x="4367" y="7092"/>
                </a:cubicBezTo>
                <a:cubicBezTo>
                  <a:pt x="5318" y="7923"/>
                  <a:pt x="6189" y="8835"/>
                  <a:pt x="6982" y="9864"/>
                </a:cubicBezTo>
                <a:cubicBezTo>
                  <a:pt x="7005" y="9911"/>
                  <a:pt x="7042" y="9930"/>
                  <a:pt x="7084" y="9930"/>
                </a:cubicBezTo>
                <a:cubicBezTo>
                  <a:pt x="7114" y="9930"/>
                  <a:pt x="7147" y="9920"/>
                  <a:pt x="7180" y="9904"/>
                </a:cubicBezTo>
                <a:cubicBezTo>
                  <a:pt x="7259" y="9904"/>
                  <a:pt x="7338" y="9864"/>
                  <a:pt x="7378" y="9825"/>
                </a:cubicBezTo>
                <a:lnTo>
                  <a:pt x="10349" y="5032"/>
                </a:lnTo>
                <a:cubicBezTo>
                  <a:pt x="11339" y="3566"/>
                  <a:pt x="12210" y="2061"/>
                  <a:pt x="12963" y="516"/>
                </a:cubicBezTo>
                <a:cubicBezTo>
                  <a:pt x="12963" y="437"/>
                  <a:pt x="12963" y="397"/>
                  <a:pt x="12963" y="357"/>
                </a:cubicBezTo>
                <a:cubicBezTo>
                  <a:pt x="13035" y="213"/>
                  <a:pt x="12943" y="35"/>
                  <a:pt x="12776" y="35"/>
                </a:cubicBezTo>
                <a:cubicBezTo>
                  <a:pt x="12759" y="35"/>
                  <a:pt x="12743" y="37"/>
                  <a:pt x="12725" y="41"/>
                </a:cubicBezTo>
                <a:lnTo>
                  <a:pt x="12646" y="41"/>
                </a:lnTo>
                <a:cubicBezTo>
                  <a:pt x="12606" y="1"/>
                  <a:pt x="12527" y="1"/>
                  <a:pt x="12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9" name="Google Shape;699;p30"/>
          <p:cNvSpPr/>
          <p:nvPr/>
        </p:nvSpPr>
        <p:spPr>
          <a:xfrm>
            <a:off x="7854913" y="598756"/>
            <a:ext cx="303049" cy="256181"/>
          </a:xfrm>
          <a:custGeom>
            <a:avLst/>
            <a:gdLst/>
            <a:ahLst/>
            <a:cxnLst/>
            <a:rect l="l" t="t" r="r" b="b"/>
            <a:pathLst>
              <a:path w="72936" h="61656" extrusionOk="0">
                <a:moveTo>
                  <a:pt x="58129" y="1"/>
                </a:moveTo>
                <a:cubicBezTo>
                  <a:pt x="49636" y="1"/>
                  <a:pt x="41824" y="11632"/>
                  <a:pt x="40726" y="20415"/>
                </a:cubicBezTo>
                <a:cubicBezTo>
                  <a:pt x="35733" y="16358"/>
                  <a:pt x="29227" y="14011"/>
                  <a:pt x="23094" y="14011"/>
                </a:cubicBezTo>
                <a:cubicBezTo>
                  <a:pt x="14674" y="14011"/>
                  <a:pt x="6955" y="18434"/>
                  <a:pt x="4813" y="28930"/>
                </a:cubicBezTo>
                <a:cubicBezTo>
                  <a:pt x="1" y="51884"/>
                  <a:pt x="33321" y="55957"/>
                  <a:pt x="47390" y="61140"/>
                </a:cubicBezTo>
                <a:lnTo>
                  <a:pt x="48501" y="61140"/>
                </a:lnTo>
                <a:cubicBezTo>
                  <a:pt x="48833" y="61473"/>
                  <a:pt x="49241" y="61656"/>
                  <a:pt x="49656" y="61656"/>
                </a:cubicBezTo>
                <a:cubicBezTo>
                  <a:pt x="50165" y="61656"/>
                  <a:pt x="50685" y="61381"/>
                  <a:pt x="51092" y="60770"/>
                </a:cubicBezTo>
                <a:cubicBezTo>
                  <a:pt x="57756" y="51884"/>
                  <a:pt x="62940" y="41888"/>
                  <a:pt x="66642" y="31522"/>
                </a:cubicBezTo>
                <a:cubicBezTo>
                  <a:pt x="69233" y="23376"/>
                  <a:pt x="72936" y="12270"/>
                  <a:pt x="67012" y="4865"/>
                </a:cubicBezTo>
                <a:cubicBezTo>
                  <a:pt x="64139" y="1417"/>
                  <a:pt x="61092" y="1"/>
                  <a:pt x="58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0" name="Google Shape;700;p30"/>
          <p:cNvSpPr/>
          <p:nvPr/>
        </p:nvSpPr>
        <p:spPr>
          <a:xfrm>
            <a:off x="8719638" y="854933"/>
            <a:ext cx="312281" cy="302089"/>
          </a:xfrm>
          <a:custGeom>
            <a:avLst/>
            <a:gdLst/>
            <a:ahLst/>
            <a:cxnLst/>
            <a:rect l="l" t="t" r="r" b="b"/>
            <a:pathLst>
              <a:path w="75158" h="72705" extrusionOk="0">
                <a:moveTo>
                  <a:pt x="38048" y="0"/>
                </a:moveTo>
                <a:cubicBezTo>
                  <a:pt x="37232" y="0"/>
                  <a:pt x="36468" y="417"/>
                  <a:pt x="35913" y="1250"/>
                </a:cubicBezTo>
                <a:cubicBezTo>
                  <a:pt x="32951" y="9765"/>
                  <a:pt x="29619" y="18280"/>
                  <a:pt x="26287" y="26796"/>
                </a:cubicBezTo>
                <a:cubicBezTo>
                  <a:pt x="25917" y="26425"/>
                  <a:pt x="25176" y="26425"/>
                  <a:pt x="24806" y="26425"/>
                </a:cubicBezTo>
                <a:cubicBezTo>
                  <a:pt x="19993" y="26425"/>
                  <a:pt x="15550" y="26425"/>
                  <a:pt x="11108" y="26796"/>
                </a:cubicBezTo>
                <a:cubicBezTo>
                  <a:pt x="7776" y="26796"/>
                  <a:pt x="4444" y="27536"/>
                  <a:pt x="1482" y="28647"/>
                </a:cubicBezTo>
                <a:cubicBezTo>
                  <a:pt x="371" y="29387"/>
                  <a:pt x="1" y="30498"/>
                  <a:pt x="371" y="31238"/>
                </a:cubicBezTo>
                <a:cubicBezTo>
                  <a:pt x="3333" y="38643"/>
                  <a:pt x="11478" y="44196"/>
                  <a:pt x="18142" y="48269"/>
                </a:cubicBezTo>
                <a:cubicBezTo>
                  <a:pt x="17031" y="54193"/>
                  <a:pt x="15550" y="60116"/>
                  <a:pt x="14440" y="66040"/>
                </a:cubicBezTo>
                <a:cubicBezTo>
                  <a:pt x="14070" y="68631"/>
                  <a:pt x="13329" y="72334"/>
                  <a:pt x="17402" y="72704"/>
                </a:cubicBezTo>
                <a:cubicBezTo>
                  <a:pt x="21104" y="72704"/>
                  <a:pt x="26287" y="68631"/>
                  <a:pt x="28879" y="66410"/>
                </a:cubicBezTo>
                <a:cubicBezTo>
                  <a:pt x="33321" y="63078"/>
                  <a:pt x="37394" y="59376"/>
                  <a:pt x="41096" y="55673"/>
                </a:cubicBezTo>
                <a:cubicBezTo>
                  <a:pt x="45909" y="59006"/>
                  <a:pt x="50722" y="61597"/>
                  <a:pt x="55905" y="64189"/>
                </a:cubicBezTo>
                <a:cubicBezTo>
                  <a:pt x="57962" y="65364"/>
                  <a:pt x="62115" y="68170"/>
                  <a:pt x="65223" y="68170"/>
                </a:cubicBezTo>
                <a:cubicBezTo>
                  <a:pt x="66032" y="68170"/>
                  <a:pt x="66771" y="67980"/>
                  <a:pt x="67383" y="67521"/>
                </a:cubicBezTo>
                <a:cubicBezTo>
                  <a:pt x="70344" y="65670"/>
                  <a:pt x="68493" y="59006"/>
                  <a:pt x="67753" y="56414"/>
                </a:cubicBezTo>
                <a:cubicBezTo>
                  <a:pt x="66642" y="50860"/>
                  <a:pt x="64421" y="45677"/>
                  <a:pt x="61459" y="41234"/>
                </a:cubicBezTo>
                <a:cubicBezTo>
                  <a:pt x="66272" y="36422"/>
                  <a:pt x="70344" y="31238"/>
                  <a:pt x="74417" y="25685"/>
                </a:cubicBezTo>
                <a:cubicBezTo>
                  <a:pt x="75157" y="24574"/>
                  <a:pt x="74787" y="23093"/>
                  <a:pt x="73676" y="22353"/>
                </a:cubicBezTo>
                <a:cubicBezTo>
                  <a:pt x="70959" y="20923"/>
                  <a:pt x="67800" y="20432"/>
                  <a:pt x="64519" y="20432"/>
                </a:cubicBezTo>
                <a:cubicBezTo>
                  <a:pt x="59306" y="20432"/>
                  <a:pt x="53786" y="21671"/>
                  <a:pt x="49241" y="22353"/>
                </a:cubicBezTo>
                <a:cubicBezTo>
                  <a:pt x="47760" y="17910"/>
                  <a:pt x="45909" y="13097"/>
                  <a:pt x="44058" y="8654"/>
                </a:cubicBezTo>
                <a:cubicBezTo>
                  <a:pt x="42947" y="5692"/>
                  <a:pt x="42207" y="1620"/>
                  <a:pt x="38875" y="139"/>
                </a:cubicBezTo>
                <a:cubicBezTo>
                  <a:pt x="38597" y="46"/>
                  <a:pt x="38320" y="0"/>
                  <a:pt x="38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1" name="Google Shape;701;p30"/>
          <p:cNvSpPr/>
          <p:nvPr/>
        </p:nvSpPr>
        <p:spPr>
          <a:xfrm>
            <a:off x="49981" y="2422423"/>
            <a:ext cx="616005" cy="456891"/>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2" name="Google Shape;702;p30"/>
          <p:cNvSpPr/>
          <p:nvPr/>
        </p:nvSpPr>
        <p:spPr>
          <a:xfrm rot="1143041">
            <a:off x="8489950" y="1865691"/>
            <a:ext cx="424390" cy="677615"/>
          </a:xfrm>
          <a:custGeom>
            <a:avLst/>
            <a:gdLst/>
            <a:ahLst/>
            <a:cxnLst/>
            <a:rect l="l" t="t" r="r" b="b"/>
            <a:pathLst>
              <a:path w="7122" h="11372" extrusionOk="0">
                <a:moveTo>
                  <a:pt x="5016" y="1"/>
                </a:moveTo>
                <a:cubicBezTo>
                  <a:pt x="4917" y="1"/>
                  <a:pt x="4818" y="60"/>
                  <a:pt x="4798" y="179"/>
                </a:cubicBezTo>
                <a:cubicBezTo>
                  <a:pt x="4784" y="172"/>
                  <a:pt x="4768" y="168"/>
                  <a:pt x="4751" y="168"/>
                </a:cubicBezTo>
                <a:cubicBezTo>
                  <a:pt x="4678" y="168"/>
                  <a:pt x="4593" y="233"/>
                  <a:pt x="4560" y="298"/>
                </a:cubicBezTo>
                <a:cubicBezTo>
                  <a:pt x="4204" y="1011"/>
                  <a:pt x="3689" y="1684"/>
                  <a:pt x="3134" y="2278"/>
                </a:cubicBezTo>
                <a:cubicBezTo>
                  <a:pt x="2984" y="2428"/>
                  <a:pt x="3152" y="2624"/>
                  <a:pt x="3329" y="2624"/>
                </a:cubicBezTo>
                <a:cubicBezTo>
                  <a:pt x="3385" y="2624"/>
                  <a:pt x="3443" y="2604"/>
                  <a:pt x="3491" y="2556"/>
                </a:cubicBezTo>
                <a:cubicBezTo>
                  <a:pt x="4006" y="2001"/>
                  <a:pt x="4481" y="1407"/>
                  <a:pt x="4838" y="733"/>
                </a:cubicBezTo>
                <a:lnTo>
                  <a:pt x="4838" y="733"/>
                </a:lnTo>
                <a:cubicBezTo>
                  <a:pt x="5155" y="4417"/>
                  <a:pt x="3847" y="9290"/>
                  <a:pt x="243" y="10953"/>
                </a:cubicBezTo>
                <a:cubicBezTo>
                  <a:pt x="1" y="11057"/>
                  <a:pt x="90" y="11372"/>
                  <a:pt x="301" y="11372"/>
                </a:cubicBezTo>
                <a:cubicBezTo>
                  <a:pt x="332" y="11372"/>
                  <a:pt x="366" y="11365"/>
                  <a:pt x="401" y="11350"/>
                </a:cubicBezTo>
                <a:cubicBezTo>
                  <a:pt x="4125" y="9646"/>
                  <a:pt x="5590" y="4734"/>
                  <a:pt x="5313" y="852"/>
                </a:cubicBezTo>
                <a:lnTo>
                  <a:pt x="5313" y="852"/>
                </a:lnTo>
                <a:lnTo>
                  <a:pt x="6620" y="2437"/>
                </a:lnTo>
                <a:cubicBezTo>
                  <a:pt x="6663" y="2501"/>
                  <a:pt x="6723" y="2528"/>
                  <a:pt x="6784" y="2528"/>
                </a:cubicBezTo>
                <a:cubicBezTo>
                  <a:pt x="6949" y="2528"/>
                  <a:pt x="7121" y="2333"/>
                  <a:pt x="6977" y="2159"/>
                </a:cubicBezTo>
                <a:lnTo>
                  <a:pt x="5392" y="258"/>
                </a:lnTo>
                <a:cubicBezTo>
                  <a:pt x="5353" y="218"/>
                  <a:pt x="5273" y="179"/>
                  <a:pt x="5234" y="179"/>
                </a:cubicBezTo>
                <a:cubicBezTo>
                  <a:pt x="5214" y="60"/>
                  <a:pt x="5115" y="1"/>
                  <a:pt x="5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3" name="Google Shape;703;p30"/>
          <p:cNvSpPr/>
          <p:nvPr/>
        </p:nvSpPr>
        <p:spPr>
          <a:xfrm rot="7679200">
            <a:off x="8367349" y="3497988"/>
            <a:ext cx="607172" cy="450362"/>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2">
  <p:cSld name="CUSTOM_10">
    <p:spTree>
      <p:nvGrpSpPr>
        <p:cNvPr id="1" name="Shape 704"/>
        <p:cNvGrpSpPr/>
        <p:nvPr/>
      </p:nvGrpSpPr>
      <p:grpSpPr>
        <a:xfrm>
          <a:off x="0" y="0"/>
          <a:ext cx="0" cy="0"/>
          <a:chOff x="0" y="0"/>
          <a:chExt cx="0" cy="0"/>
        </a:xfrm>
      </p:grpSpPr>
      <p:sp>
        <p:nvSpPr>
          <p:cNvPr id="705" name="Google Shape;705;p31"/>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latin typeface="Montserrat" panose="02000505000000020004"/>
                <a:ea typeface="Montserrat" panose="02000505000000020004"/>
                <a:cs typeface="Montserrat" panose="02000505000000020004"/>
                <a:sym typeface="Montserrat" panose="02000505000000020004"/>
              </a:defRPr>
            </a:lvl2pPr>
            <a:lvl3pPr lvl="2" rtl="0">
              <a:spcBef>
                <a:spcPts val="0"/>
              </a:spcBef>
              <a:spcAft>
                <a:spcPts val="0"/>
              </a:spcAft>
              <a:buNone/>
              <a:defRPr>
                <a:latin typeface="Montserrat" panose="02000505000000020004"/>
                <a:ea typeface="Montserrat" panose="02000505000000020004"/>
                <a:cs typeface="Montserrat" panose="02000505000000020004"/>
                <a:sym typeface="Montserrat" panose="02000505000000020004"/>
              </a:defRPr>
            </a:lvl3pPr>
            <a:lvl4pPr lvl="3" rtl="0">
              <a:spcBef>
                <a:spcPts val="0"/>
              </a:spcBef>
              <a:spcAft>
                <a:spcPts val="0"/>
              </a:spcAft>
              <a:buNone/>
              <a:defRPr>
                <a:latin typeface="Montserrat" panose="02000505000000020004"/>
                <a:ea typeface="Montserrat" panose="02000505000000020004"/>
                <a:cs typeface="Montserrat" panose="02000505000000020004"/>
                <a:sym typeface="Montserrat" panose="02000505000000020004"/>
              </a:defRPr>
            </a:lvl4pPr>
            <a:lvl5pPr lvl="4" rtl="0">
              <a:spcBef>
                <a:spcPts val="0"/>
              </a:spcBef>
              <a:spcAft>
                <a:spcPts val="0"/>
              </a:spcAft>
              <a:buNone/>
              <a:defRPr>
                <a:latin typeface="Montserrat" panose="02000505000000020004"/>
                <a:ea typeface="Montserrat" panose="02000505000000020004"/>
                <a:cs typeface="Montserrat" panose="02000505000000020004"/>
                <a:sym typeface="Montserrat" panose="02000505000000020004"/>
              </a:defRPr>
            </a:lvl5pPr>
            <a:lvl6pPr lvl="5" rtl="0">
              <a:spcBef>
                <a:spcPts val="0"/>
              </a:spcBef>
              <a:spcAft>
                <a:spcPts val="0"/>
              </a:spcAft>
              <a:buNone/>
              <a:defRPr>
                <a:latin typeface="Montserrat" panose="02000505000000020004"/>
                <a:ea typeface="Montserrat" panose="02000505000000020004"/>
                <a:cs typeface="Montserrat" panose="02000505000000020004"/>
                <a:sym typeface="Montserrat" panose="02000505000000020004"/>
              </a:defRPr>
            </a:lvl6pPr>
            <a:lvl7pPr lvl="6" rtl="0">
              <a:spcBef>
                <a:spcPts val="0"/>
              </a:spcBef>
              <a:spcAft>
                <a:spcPts val="0"/>
              </a:spcAft>
              <a:buNone/>
              <a:defRPr>
                <a:latin typeface="Montserrat" panose="02000505000000020004"/>
                <a:ea typeface="Montserrat" panose="02000505000000020004"/>
                <a:cs typeface="Montserrat" panose="02000505000000020004"/>
                <a:sym typeface="Montserrat" panose="02000505000000020004"/>
              </a:defRPr>
            </a:lvl7pPr>
            <a:lvl8pPr lvl="7" rtl="0">
              <a:spcBef>
                <a:spcPts val="0"/>
              </a:spcBef>
              <a:spcAft>
                <a:spcPts val="0"/>
              </a:spcAft>
              <a:buNone/>
              <a:defRPr>
                <a:latin typeface="Montserrat" panose="02000505000000020004"/>
                <a:ea typeface="Montserrat" panose="02000505000000020004"/>
                <a:cs typeface="Montserrat" panose="02000505000000020004"/>
                <a:sym typeface="Montserrat" panose="02000505000000020004"/>
              </a:defRPr>
            </a:lvl8pPr>
            <a:lvl9pPr lvl="8" rtl="0">
              <a:spcBef>
                <a:spcPts val="0"/>
              </a:spcBef>
              <a:spcAft>
                <a:spcPts val="0"/>
              </a:spcAft>
              <a:buNone/>
              <a:defRPr>
                <a:latin typeface="Montserrat" panose="02000505000000020004"/>
                <a:ea typeface="Montserrat" panose="02000505000000020004"/>
                <a:cs typeface="Montserrat" panose="02000505000000020004"/>
                <a:sym typeface="Montserrat" panose="02000505000000020004"/>
              </a:defRPr>
            </a:lvl9pPr>
          </a:lstStyle>
          <a:p/>
        </p:txBody>
      </p:sp>
      <p:sp>
        <p:nvSpPr>
          <p:cNvPr id="706" name="Google Shape;706;p31"/>
          <p:cNvSpPr txBox="1">
            <a:spLocks noGrp="1"/>
          </p:cNvSpPr>
          <p:nvPr>
            <p:ph type="subTitle" idx="1"/>
          </p:nvPr>
        </p:nvSpPr>
        <p:spPr>
          <a:xfrm>
            <a:off x="713225" y="1088125"/>
            <a:ext cx="3750000" cy="34656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
        <p:nvSpPr>
          <p:cNvPr id="707" name="Google Shape;707;p31"/>
          <p:cNvSpPr txBox="1">
            <a:spLocks noGrp="1"/>
          </p:cNvSpPr>
          <p:nvPr>
            <p:ph type="subTitle" idx="2"/>
          </p:nvPr>
        </p:nvSpPr>
        <p:spPr>
          <a:xfrm>
            <a:off x="4680775" y="1088125"/>
            <a:ext cx="3750000" cy="3465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708" name="Google Shape;708;p31"/>
          <p:cNvSpPr/>
          <p:nvPr/>
        </p:nvSpPr>
        <p:spPr>
          <a:xfrm>
            <a:off x="77725" y="119731"/>
            <a:ext cx="622567" cy="474305"/>
          </a:xfrm>
          <a:custGeom>
            <a:avLst/>
            <a:gdLst/>
            <a:ahLst/>
            <a:cxnLst/>
            <a:rect l="l" t="t" r="r" b="b"/>
            <a:pathLst>
              <a:path w="13036" h="9931" extrusionOk="0">
                <a:moveTo>
                  <a:pt x="10507" y="1110"/>
                </a:moveTo>
                <a:lnTo>
                  <a:pt x="10507" y="1110"/>
                </a:lnTo>
                <a:cubicBezTo>
                  <a:pt x="8011" y="2457"/>
                  <a:pt x="5555" y="3883"/>
                  <a:pt x="3179" y="5388"/>
                </a:cubicBezTo>
                <a:lnTo>
                  <a:pt x="3139" y="5349"/>
                </a:lnTo>
                <a:cubicBezTo>
                  <a:pt x="2307" y="5071"/>
                  <a:pt x="1555" y="4715"/>
                  <a:pt x="802" y="4319"/>
                </a:cubicBezTo>
                <a:cubicBezTo>
                  <a:pt x="4050" y="3289"/>
                  <a:pt x="7259" y="2219"/>
                  <a:pt x="10507" y="1110"/>
                </a:cubicBezTo>
                <a:close/>
                <a:moveTo>
                  <a:pt x="10903" y="1387"/>
                </a:moveTo>
                <a:cubicBezTo>
                  <a:pt x="8843" y="2932"/>
                  <a:pt x="6783" y="4477"/>
                  <a:pt x="4684" y="6062"/>
                </a:cubicBezTo>
                <a:cubicBezTo>
                  <a:pt x="4565" y="5824"/>
                  <a:pt x="4407" y="5586"/>
                  <a:pt x="4328" y="5309"/>
                </a:cubicBezTo>
                <a:lnTo>
                  <a:pt x="4288" y="5309"/>
                </a:lnTo>
                <a:cubicBezTo>
                  <a:pt x="4288" y="5269"/>
                  <a:pt x="4288" y="5230"/>
                  <a:pt x="4248" y="5190"/>
                </a:cubicBezTo>
                <a:cubicBezTo>
                  <a:pt x="6427" y="3843"/>
                  <a:pt x="8645" y="2576"/>
                  <a:pt x="10903" y="1387"/>
                </a:cubicBezTo>
                <a:close/>
                <a:moveTo>
                  <a:pt x="12369" y="872"/>
                </a:moveTo>
                <a:lnTo>
                  <a:pt x="12369" y="872"/>
                </a:lnTo>
                <a:cubicBezTo>
                  <a:pt x="11656" y="2259"/>
                  <a:pt x="10784" y="3566"/>
                  <a:pt x="9952" y="4913"/>
                </a:cubicBezTo>
                <a:lnTo>
                  <a:pt x="7140" y="9468"/>
                </a:lnTo>
                <a:cubicBezTo>
                  <a:pt x="6387" y="8478"/>
                  <a:pt x="5555" y="7607"/>
                  <a:pt x="4644" y="6775"/>
                </a:cubicBezTo>
                <a:cubicBezTo>
                  <a:pt x="4605" y="6775"/>
                  <a:pt x="4605" y="6735"/>
                  <a:pt x="4565" y="6735"/>
                </a:cubicBezTo>
                <a:cubicBezTo>
                  <a:pt x="7140" y="4754"/>
                  <a:pt x="9754" y="2813"/>
                  <a:pt x="12369" y="872"/>
                </a:cubicBezTo>
                <a:close/>
                <a:moveTo>
                  <a:pt x="12448" y="1"/>
                </a:moveTo>
                <a:cubicBezTo>
                  <a:pt x="8566" y="1387"/>
                  <a:pt x="4605" y="2695"/>
                  <a:pt x="683" y="3923"/>
                </a:cubicBezTo>
                <a:cubicBezTo>
                  <a:pt x="564" y="3962"/>
                  <a:pt x="525" y="4081"/>
                  <a:pt x="564" y="4200"/>
                </a:cubicBezTo>
                <a:lnTo>
                  <a:pt x="366" y="4081"/>
                </a:lnTo>
                <a:cubicBezTo>
                  <a:pt x="336" y="4066"/>
                  <a:pt x="307" y="4059"/>
                  <a:pt x="280" y="4059"/>
                </a:cubicBezTo>
                <a:cubicBezTo>
                  <a:pt x="95" y="4059"/>
                  <a:pt x="1" y="4374"/>
                  <a:pt x="208" y="4477"/>
                </a:cubicBezTo>
                <a:cubicBezTo>
                  <a:pt x="1079" y="4953"/>
                  <a:pt x="1990" y="5388"/>
                  <a:pt x="2941" y="5745"/>
                </a:cubicBezTo>
                <a:cubicBezTo>
                  <a:pt x="2961" y="5765"/>
                  <a:pt x="2981" y="5774"/>
                  <a:pt x="3001" y="5774"/>
                </a:cubicBezTo>
                <a:cubicBezTo>
                  <a:pt x="3020" y="5774"/>
                  <a:pt x="3040" y="5765"/>
                  <a:pt x="3060" y="5745"/>
                </a:cubicBezTo>
                <a:cubicBezTo>
                  <a:pt x="3109" y="5794"/>
                  <a:pt x="3173" y="5828"/>
                  <a:pt x="3233" y="5828"/>
                </a:cubicBezTo>
                <a:cubicBezTo>
                  <a:pt x="3271" y="5828"/>
                  <a:pt x="3307" y="5815"/>
                  <a:pt x="3337" y="5784"/>
                </a:cubicBezTo>
                <a:lnTo>
                  <a:pt x="3931" y="5428"/>
                </a:lnTo>
                <a:cubicBezTo>
                  <a:pt x="4050" y="5745"/>
                  <a:pt x="4209" y="6022"/>
                  <a:pt x="4367" y="6299"/>
                </a:cubicBezTo>
                <a:lnTo>
                  <a:pt x="3971" y="6616"/>
                </a:lnTo>
                <a:cubicBezTo>
                  <a:pt x="3769" y="6751"/>
                  <a:pt x="3910" y="6999"/>
                  <a:pt x="4102" y="6999"/>
                </a:cubicBezTo>
                <a:cubicBezTo>
                  <a:pt x="4136" y="6999"/>
                  <a:pt x="4173" y="6991"/>
                  <a:pt x="4209" y="6973"/>
                </a:cubicBezTo>
                <a:cubicBezTo>
                  <a:pt x="4248" y="6933"/>
                  <a:pt x="4248" y="6933"/>
                  <a:pt x="4288" y="6894"/>
                </a:cubicBezTo>
                <a:cubicBezTo>
                  <a:pt x="4288" y="6973"/>
                  <a:pt x="4288" y="7012"/>
                  <a:pt x="4367" y="7092"/>
                </a:cubicBezTo>
                <a:cubicBezTo>
                  <a:pt x="5318" y="7923"/>
                  <a:pt x="6189" y="8835"/>
                  <a:pt x="6982" y="9864"/>
                </a:cubicBezTo>
                <a:cubicBezTo>
                  <a:pt x="7005" y="9911"/>
                  <a:pt x="7042" y="9930"/>
                  <a:pt x="7084" y="9930"/>
                </a:cubicBezTo>
                <a:cubicBezTo>
                  <a:pt x="7114" y="9930"/>
                  <a:pt x="7147" y="9920"/>
                  <a:pt x="7180" y="9904"/>
                </a:cubicBezTo>
                <a:cubicBezTo>
                  <a:pt x="7259" y="9904"/>
                  <a:pt x="7338" y="9864"/>
                  <a:pt x="7378" y="9825"/>
                </a:cubicBezTo>
                <a:lnTo>
                  <a:pt x="10349" y="5032"/>
                </a:lnTo>
                <a:cubicBezTo>
                  <a:pt x="11339" y="3566"/>
                  <a:pt x="12210" y="2061"/>
                  <a:pt x="12963" y="516"/>
                </a:cubicBezTo>
                <a:cubicBezTo>
                  <a:pt x="12963" y="437"/>
                  <a:pt x="12963" y="397"/>
                  <a:pt x="12963" y="357"/>
                </a:cubicBezTo>
                <a:cubicBezTo>
                  <a:pt x="13035" y="213"/>
                  <a:pt x="12943" y="35"/>
                  <a:pt x="12776" y="35"/>
                </a:cubicBezTo>
                <a:cubicBezTo>
                  <a:pt x="12759" y="35"/>
                  <a:pt x="12743" y="37"/>
                  <a:pt x="12725" y="41"/>
                </a:cubicBezTo>
                <a:lnTo>
                  <a:pt x="12646" y="41"/>
                </a:lnTo>
                <a:cubicBezTo>
                  <a:pt x="12606" y="1"/>
                  <a:pt x="12527" y="1"/>
                  <a:pt x="12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9" name="Google Shape;709;p31"/>
          <p:cNvSpPr/>
          <p:nvPr/>
        </p:nvSpPr>
        <p:spPr>
          <a:xfrm rot="1709227">
            <a:off x="-65513" y="610120"/>
            <a:ext cx="561340" cy="416368"/>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0" name="Google Shape;710;p31"/>
          <p:cNvSpPr/>
          <p:nvPr/>
        </p:nvSpPr>
        <p:spPr>
          <a:xfrm>
            <a:off x="484380" y="551349"/>
            <a:ext cx="144751" cy="174973"/>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1" name="Google Shape;711;p31"/>
          <p:cNvSpPr/>
          <p:nvPr/>
        </p:nvSpPr>
        <p:spPr>
          <a:xfrm>
            <a:off x="339630" y="701142"/>
            <a:ext cx="144751" cy="174973"/>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2" name="Google Shape;712;p31"/>
          <p:cNvSpPr/>
          <p:nvPr/>
        </p:nvSpPr>
        <p:spPr>
          <a:xfrm>
            <a:off x="792834" y="86949"/>
            <a:ext cx="276072" cy="260081"/>
          </a:xfrm>
          <a:custGeom>
            <a:avLst/>
            <a:gdLst/>
            <a:ahLst/>
            <a:cxnLst/>
            <a:rect l="l" t="t" r="r" b="b"/>
            <a:pathLst>
              <a:path w="7924" h="7465" extrusionOk="0">
                <a:moveTo>
                  <a:pt x="2382" y="628"/>
                </a:moveTo>
                <a:cubicBezTo>
                  <a:pt x="2532" y="628"/>
                  <a:pt x="2620" y="776"/>
                  <a:pt x="2774" y="1007"/>
                </a:cubicBezTo>
                <a:lnTo>
                  <a:pt x="3843" y="2790"/>
                </a:lnTo>
                <a:cubicBezTo>
                  <a:pt x="3903" y="2849"/>
                  <a:pt x="3972" y="2879"/>
                  <a:pt x="4036" y="2879"/>
                </a:cubicBezTo>
                <a:cubicBezTo>
                  <a:pt x="4101" y="2879"/>
                  <a:pt x="4160" y="2849"/>
                  <a:pt x="4200" y="2790"/>
                </a:cubicBezTo>
                <a:cubicBezTo>
                  <a:pt x="4239" y="2790"/>
                  <a:pt x="4279" y="2750"/>
                  <a:pt x="4318" y="2750"/>
                </a:cubicBezTo>
                <a:lnTo>
                  <a:pt x="5705" y="1562"/>
                </a:lnTo>
                <a:cubicBezTo>
                  <a:pt x="5863" y="1364"/>
                  <a:pt x="6061" y="1205"/>
                  <a:pt x="6299" y="1047"/>
                </a:cubicBezTo>
                <a:cubicBezTo>
                  <a:pt x="6436" y="956"/>
                  <a:pt x="6515" y="911"/>
                  <a:pt x="6573" y="911"/>
                </a:cubicBezTo>
                <a:cubicBezTo>
                  <a:pt x="6666" y="911"/>
                  <a:pt x="6707" y="1025"/>
                  <a:pt x="6854" y="1245"/>
                </a:cubicBezTo>
                <a:cubicBezTo>
                  <a:pt x="6933" y="1364"/>
                  <a:pt x="7408" y="1918"/>
                  <a:pt x="7329" y="2037"/>
                </a:cubicBezTo>
                <a:cubicBezTo>
                  <a:pt x="7289" y="2156"/>
                  <a:pt x="6774" y="2354"/>
                  <a:pt x="6695" y="2394"/>
                </a:cubicBezTo>
                <a:lnTo>
                  <a:pt x="5150" y="3344"/>
                </a:lnTo>
                <a:cubicBezTo>
                  <a:pt x="5111" y="3384"/>
                  <a:pt x="5111" y="3384"/>
                  <a:pt x="5071" y="3424"/>
                </a:cubicBezTo>
                <a:cubicBezTo>
                  <a:pt x="4952" y="3463"/>
                  <a:pt x="4873" y="3503"/>
                  <a:pt x="4754" y="3582"/>
                </a:cubicBezTo>
                <a:cubicBezTo>
                  <a:pt x="4675" y="3622"/>
                  <a:pt x="4635" y="3741"/>
                  <a:pt x="4675" y="3820"/>
                </a:cubicBezTo>
                <a:cubicBezTo>
                  <a:pt x="4517" y="3899"/>
                  <a:pt x="4437" y="4097"/>
                  <a:pt x="4596" y="4216"/>
                </a:cubicBezTo>
                <a:lnTo>
                  <a:pt x="5824" y="5444"/>
                </a:lnTo>
                <a:cubicBezTo>
                  <a:pt x="5982" y="5642"/>
                  <a:pt x="6180" y="5800"/>
                  <a:pt x="6339" y="5998"/>
                </a:cubicBezTo>
                <a:cubicBezTo>
                  <a:pt x="6656" y="6315"/>
                  <a:pt x="6339" y="6355"/>
                  <a:pt x="6022" y="6553"/>
                </a:cubicBezTo>
                <a:cubicBezTo>
                  <a:pt x="5943" y="6593"/>
                  <a:pt x="5467" y="6989"/>
                  <a:pt x="5388" y="6989"/>
                </a:cubicBezTo>
                <a:cubicBezTo>
                  <a:pt x="5269" y="6949"/>
                  <a:pt x="5031" y="6474"/>
                  <a:pt x="4952" y="6434"/>
                </a:cubicBezTo>
                <a:cubicBezTo>
                  <a:pt x="4596" y="5959"/>
                  <a:pt x="4239" y="5523"/>
                  <a:pt x="3883" y="5048"/>
                </a:cubicBezTo>
                <a:cubicBezTo>
                  <a:pt x="3843" y="5008"/>
                  <a:pt x="3803" y="4969"/>
                  <a:pt x="3764" y="4969"/>
                </a:cubicBezTo>
                <a:cubicBezTo>
                  <a:pt x="3737" y="4863"/>
                  <a:pt x="3641" y="4792"/>
                  <a:pt x="3544" y="4792"/>
                </a:cubicBezTo>
                <a:cubicBezTo>
                  <a:pt x="3495" y="4792"/>
                  <a:pt x="3447" y="4810"/>
                  <a:pt x="3407" y="4850"/>
                </a:cubicBezTo>
                <a:cubicBezTo>
                  <a:pt x="3011" y="5167"/>
                  <a:pt x="2615" y="5483"/>
                  <a:pt x="2219" y="5800"/>
                </a:cubicBezTo>
                <a:cubicBezTo>
                  <a:pt x="1958" y="6029"/>
                  <a:pt x="1562" y="6553"/>
                  <a:pt x="1209" y="6553"/>
                </a:cubicBezTo>
                <a:cubicBezTo>
                  <a:pt x="1134" y="6553"/>
                  <a:pt x="1061" y="6530"/>
                  <a:pt x="991" y="6474"/>
                </a:cubicBezTo>
                <a:cubicBezTo>
                  <a:pt x="357" y="5998"/>
                  <a:pt x="991" y="5602"/>
                  <a:pt x="1427" y="5246"/>
                </a:cubicBezTo>
                <a:lnTo>
                  <a:pt x="2813" y="4137"/>
                </a:lnTo>
                <a:cubicBezTo>
                  <a:pt x="2853" y="4097"/>
                  <a:pt x="2892" y="4018"/>
                  <a:pt x="2892" y="3939"/>
                </a:cubicBezTo>
                <a:cubicBezTo>
                  <a:pt x="3051" y="3899"/>
                  <a:pt x="3090" y="3741"/>
                  <a:pt x="3011" y="3622"/>
                </a:cubicBezTo>
                <a:lnTo>
                  <a:pt x="1229" y="1324"/>
                </a:lnTo>
                <a:lnTo>
                  <a:pt x="2061" y="770"/>
                </a:lnTo>
                <a:cubicBezTo>
                  <a:pt x="2200" y="672"/>
                  <a:pt x="2300" y="628"/>
                  <a:pt x="2382" y="628"/>
                </a:cubicBezTo>
                <a:close/>
                <a:moveTo>
                  <a:pt x="2487" y="1"/>
                </a:moveTo>
                <a:cubicBezTo>
                  <a:pt x="2463" y="1"/>
                  <a:pt x="2440" y="5"/>
                  <a:pt x="2417" y="17"/>
                </a:cubicBezTo>
                <a:cubicBezTo>
                  <a:pt x="1902" y="255"/>
                  <a:pt x="1427" y="572"/>
                  <a:pt x="991" y="928"/>
                </a:cubicBezTo>
                <a:cubicBezTo>
                  <a:pt x="912" y="968"/>
                  <a:pt x="872" y="1047"/>
                  <a:pt x="912" y="1126"/>
                </a:cubicBezTo>
                <a:cubicBezTo>
                  <a:pt x="753" y="1166"/>
                  <a:pt x="674" y="1324"/>
                  <a:pt x="793" y="1483"/>
                </a:cubicBezTo>
                <a:lnTo>
                  <a:pt x="2536" y="3741"/>
                </a:lnTo>
                <a:cubicBezTo>
                  <a:pt x="1783" y="4295"/>
                  <a:pt x="1031" y="4889"/>
                  <a:pt x="357" y="5563"/>
                </a:cubicBezTo>
                <a:cubicBezTo>
                  <a:pt x="1" y="5919"/>
                  <a:pt x="318" y="6315"/>
                  <a:pt x="595" y="6672"/>
                </a:cubicBezTo>
                <a:cubicBezTo>
                  <a:pt x="792" y="6925"/>
                  <a:pt x="969" y="7159"/>
                  <a:pt x="1211" y="7159"/>
                </a:cubicBezTo>
                <a:cubicBezTo>
                  <a:pt x="1310" y="7159"/>
                  <a:pt x="1420" y="7120"/>
                  <a:pt x="1546" y="7028"/>
                </a:cubicBezTo>
                <a:cubicBezTo>
                  <a:pt x="1942" y="6751"/>
                  <a:pt x="2219" y="6395"/>
                  <a:pt x="2576" y="6117"/>
                </a:cubicBezTo>
                <a:cubicBezTo>
                  <a:pt x="2932" y="5840"/>
                  <a:pt x="3209" y="5642"/>
                  <a:pt x="3566" y="5365"/>
                </a:cubicBezTo>
                <a:lnTo>
                  <a:pt x="4477" y="6513"/>
                </a:lnTo>
                <a:cubicBezTo>
                  <a:pt x="4675" y="6791"/>
                  <a:pt x="4913" y="7266"/>
                  <a:pt x="5230" y="7424"/>
                </a:cubicBezTo>
                <a:cubicBezTo>
                  <a:pt x="5285" y="7452"/>
                  <a:pt x="5343" y="7464"/>
                  <a:pt x="5405" y="7464"/>
                </a:cubicBezTo>
                <a:cubicBezTo>
                  <a:pt x="5785" y="7464"/>
                  <a:pt x="6264" y="6995"/>
                  <a:pt x="6537" y="6791"/>
                </a:cubicBezTo>
                <a:cubicBezTo>
                  <a:pt x="6933" y="6553"/>
                  <a:pt x="7250" y="6315"/>
                  <a:pt x="6893" y="5880"/>
                </a:cubicBezTo>
                <a:cubicBezTo>
                  <a:pt x="6299" y="5206"/>
                  <a:pt x="5665" y="4572"/>
                  <a:pt x="5031" y="3978"/>
                </a:cubicBezTo>
                <a:lnTo>
                  <a:pt x="5071" y="3978"/>
                </a:lnTo>
                <a:cubicBezTo>
                  <a:pt x="5150" y="3939"/>
                  <a:pt x="5269" y="3899"/>
                  <a:pt x="5388" y="3859"/>
                </a:cubicBezTo>
                <a:cubicBezTo>
                  <a:pt x="5507" y="3859"/>
                  <a:pt x="5586" y="3780"/>
                  <a:pt x="5626" y="3661"/>
                </a:cubicBezTo>
                <a:lnTo>
                  <a:pt x="6972" y="2829"/>
                </a:lnTo>
                <a:cubicBezTo>
                  <a:pt x="7210" y="2671"/>
                  <a:pt x="7725" y="2473"/>
                  <a:pt x="7804" y="2196"/>
                </a:cubicBezTo>
                <a:cubicBezTo>
                  <a:pt x="7923" y="1918"/>
                  <a:pt x="7685" y="1760"/>
                  <a:pt x="7606" y="1601"/>
                </a:cubicBezTo>
                <a:cubicBezTo>
                  <a:pt x="7369" y="1126"/>
                  <a:pt x="7091" y="730"/>
                  <a:pt x="6774" y="373"/>
                </a:cubicBezTo>
                <a:cubicBezTo>
                  <a:pt x="6728" y="327"/>
                  <a:pt x="6682" y="308"/>
                  <a:pt x="6635" y="308"/>
                </a:cubicBezTo>
                <a:cubicBezTo>
                  <a:pt x="6602" y="308"/>
                  <a:pt x="6570" y="317"/>
                  <a:pt x="6537" y="334"/>
                </a:cubicBezTo>
                <a:cubicBezTo>
                  <a:pt x="6141" y="572"/>
                  <a:pt x="5784" y="849"/>
                  <a:pt x="5467" y="1205"/>
                </a:cubicBezTo>
                <a:lnTo>
                  <a:pt x="4120" y="2354"/>
                </a:lnTo>
                <a:lnTo>
                  <a:pt x="3407" y="1166"/>
                </a:lnTo>
                <a:cubicBezTo>
                  <a:pt x="3209" y="770"/>
                  <a:pt x="2932" y="413"/>
                  <a:pt x="2655" y="57"/>
                </a:cubicBezTo>
                <a:cubicBezTo>
                  <a:pt x="2599" y="29"/>
                  <a:pt x="2543" y="1"/>
                  <a:pt x="2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713"/>
        <p:cNvGrpSpPr/>
        <p:nvPr/>
      </p:nvGrpSpPr>
      <p:grpSpPr>
        <a:xfrm>
          <a:off x="0" y="0"/>
          <a:ext cx="0" cy="0"/>
          <a:chOff x="0" y="0"/>
          <a:chExt cx="0" cy="0"/>
        </a:xfrm>
      </p:grpSpPr>
      <p:grpSp>
        <p:nvGrpSpPr>
          <p:cNvPr id="714" name="Google Shape;714;p32"/>
          <p:cNvGrpSpPr/>
          <p:nvPr/>
        </p:nvGrpSpPr>
        <p:grpSpPr>
          <a:xfrm>
            <a:off x="8464845" y="4430996"/>
            <a:ext cx="629632" cy="591794"/>
            <a:chOff x="6528424" y="1260656"/>
            <a:chExt cx="1975626" cy="1856900"/>
          </a:xfrm>
        </p:grpSpPr>
        <p:sp>
          <p:nvSpPr>
            <p:cNvPr id="715" name="Google Shape;715;p32"/>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6" name="Google Shape;716;p32"/>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7" name="Google Shape;717;p32"/>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8" name="Google Shape;718;p32"/>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9" name="Google Shape;719;p32"/>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0" name="Google Shape;720;p32"/>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1" name="Google Shape;721;p32"/>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2" name="Google Shape;722;p32"/>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3" name="Google Shape;723;p32"/>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4" name="Google Shape;724;p32"/>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5" name="Google Shape;725;p32"/>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6" name="Google Shape;726;p32"/>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7" name="Google Shape;727;p32"/>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8" name="Google Shape;728;p32"/>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9" name="Google Shape;729;p32"/>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0" name="Google Shape;730;p32"/>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1" name="Google Shape;731;p32"/>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2" name="Google Shape;732;p32"/>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3" name="Google Shape;733;p32"/>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4" name="Google Shape;734;p32"/>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5" name="Google Shape;735;p32"/>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36" name="Google Shape;736;p32"/>
          <p:cNvSpPr/>
          <p:nvPr/>
        </p:nvSpPr>
        <p:spPr>
          <a:xfrm>
            <a:off x="7966031" y="4679101"/>
            <a:ext cx="463372" cy="343700"/>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7" name="Google Shape;737;p32"/>
          <p:cNvSpPr/>
          <p:nvPr/>
        </p:nvSpPr>
        <p:spPr>
          <a:xfrm rot="2958650">
            <a:off x="8807672" y="4222369"/>
            <a:ext cx="154139" cy="162636"/>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8" name="Google Shape;738;p32"/>
          <p:cNvSpPr/>
          <p:nvPr/>
        </p:nvSpPr>
        <p:spPr>
          <a:xfrm rot="2958650">
            <a:off x="8768763" y="4069785"/>
            <a:ext cx="93398" cy="86164"/>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9" name="Google Shape;739;p32"/>
          <p:cNvSpPr/>
          <p:nvPr/>
        </p:nvSpPr>
        <p:spPr>
          <a:xfrm rot="2958650">
            <a:off x="8478692" y="4175961"/>
            <a:ext cx="244842" cy="24241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0" name="Google Shape;740;p32"/>
          <p:cNvSpPr/>
          <p:nvPr/>
        </p:nvSpPr>
        <p:spPr>
          <a:xfrm rot="3595183">
            <a:off x="276757" y="735840"/>
            <a:ext cx="424747" cy="271578"/>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1" name="Google Shape;741;p32"/>
          <p:cNvSpPr/>
          <p:nvPr/>
        </p:nvSpPr>
        <p:spPr>
          <a:xfrm>
            <a:off x="35108" y="856845"/>
            <a:ext cx="172913" cy="208346"/>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42" name="Google Shape;742;p32"/>
          <p:cNvGrpSpPr/>
          <p:nvPr/>
        </p:nvGrpSpPr>
        <p:grpSpPr>
          <a:xfrm>
            <a:off x="919296" y="206958"/>
            <a:ext cx="244753" cy="251717"/>
            <a:chOff x="6109266" y="2958701"/>
            <a:chExt cx="158099" cy="163114"/>
          </a:xfrm>
        </p:grpSpPr>
        <p:sp>
          <p:nvSpPr>
            <p:cNvPr id="743" name="Google Shape;743;p32"/>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4" name="Google Shape;744;p32"/>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5" name="Google Shape;745;p32"/>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46" name="Google Shape;746;p32"/>
          <p:cNvSpPr/>
          <p:nvPr/>
        </p:nvSpPr>
        <p:spPr>
          <a:xfrm rot="1691686">
            <a:off x="239205" y="1050150"/>
            <a:ext cx="137274" cy="165623"/>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47" name="Google Shape;747;p32"/>
          <p:cNvGrpSpPr/>
          <p:nvPr/>
        </p:nvGrpSpPr>
        <p:grpSpPr>
          <a:xfrm>
            <a:off x="37599" y="43167"/>
            <a:ext cx="807946" cy="651172"/>
            <a:chOff x="309089" y="220930"/>
            <a:chExt cx="808270" cy="653525"/>
          </a:xfrm>
        </p:grpSpPr>
        <p:grpSp>
          <p:nvGrpSpPr>
            <p:cNvPr id="748" name="Google Shape;748;p32"/>
            <p:cNvGrpSpPr/>
            <p:nvPr/>
          </p:nvGrpSpPr>
          <p:grpSpPr>
            <a:xfrm>
              <a:off x="309089" y="296007"/>
              <a:ext cx="808270" cy="578448"/>
              <a:chOff x="4380536" y="-47226"/>
              <a:chExt cx="1409363" cy="1008628"/>
            </a:xfrm>
          </p:grpSpPr>
          <p:sp>
            <p:nvSpPr>
              <p:cNvPr id="749" name="Google Shape;749;p32"/>
              <p:cNvSpPr/>
              <p:nvPr/>
            </p:nvSpPr>
            <p:spPr>
              <a:xfrm>
                <a:off x="4794455" y="120049"/>
                <a:ext cx="827915" cy="686930"/>
              </a:xfrm>
              <a:custGeom>
                <a:avLst/>
                <a:gdLst/>
                <a:ahLst/>
                <a:cxnLst/>
                <a:rect l="l" t="t" r="r" b="b"/>
                <a:pathLst>
                  <a:path w="9983" h="8283" extrusionOk="0">
                    <a:moveTo>
                      <a:pt x="5792" y="1"/>
                    </a:moveTo>
                    <a:cubicBezTo>
                      <a:pt x="5229" y="1"/>
                      <a:pt x="4644" y="97"/>
                      <a:pt x="4041" y="281"/>
                    </a:cubicBezTo>
                    <a:cubicBezTo>
                      <a:pt x="3962" y="321"/>
                      <a:pt x="3843" y="439"/>
                      <a:pt x="3843" y="519"/>
                    </a:cubicBezTo>
                    <a:cubicBezTo>
                      <a:pt x="3803" y="994"/>
                      <a:pt x="3764" y="1469"/>
                      <a:pt x="3803" y="1905"/>
                    </a:cubicBezTo>
                    <a:cubicBezTo>
                      <a:pt x="3803" y="2420"/>
                      <a:pt x="4041" y="2895"/>
                      <a:pt x="4477" y="3173"/>
                    </a:cubicBezTo>
                    <a:cubicBezTo>
                      <a:pt x="4634" y="3308"/>
                      <a:pt x="4842" y="3379"/>
                      <a:pt x="5059" y="3379"/>
                    </a:cubicBezTo>
                    <a:cubicBezTo>
                      <a:pt x="5223" y="3379"/>
                      <a:pt x="5392" y="3337"/>
                      <a:pt x="5546" y="3252"/>
                    </a:cubicBezTo>
                    <a:cubicBezTo>
                      <a:pt x="5744" y="3173"/>
                      <a:pt x="5823" y="2935"/>
                      <a:pt x="5744" y="2737"/>
                    </a:cubicBezTo>
                    <a:cubicBezTo>
                      <a:pt x="5685" y="2590"/>
                      <a:pt x="5561" y="2509"/>
                      <a:pt x="5420" y="2509"/>
                    </a:cubicBezTo>
                    <a:cubicBezTo>
                      <a:pt x="5371" y="2509"/>
                      <a:pt x="5320" y="2518"/>
                      <a:pt x="5269" y="2539"/>
                    </a:cubicBezTo>
                    <a:cubicBezTo>
                      <a:pt x="5190" y="2618"/>
                      <a:pt x="5110" y="2737"/>
                      <a:pt x="4992" y="2895"/>
                    </a:cubicBezTo>
                    <a:cubicBezTo>
                      <a:pt x="4912" y="2777"/>
                      <a:pt x="4754" y="2658"/>
                      <a:pt x="4754" y="2578"/>
                    </a:cubicBezTo>
                    <a:cubicBezTo>
                      <a:pt x="4754" y="2420"/>
                      <a:pt x="4833" y="2262"/>
                      <a:pt x="4992" y="2182"/>
                    </a:cubicBezTo>
                    <a:cubicBezTo>
                      <a:pt x="5115" y="2100"/>
                      <a:pt x="5258" y="2060"/>
                      <a:pt x="5401" y="2060"/>
                    </a:cubicBezTo>
                    <a:cubicBezTo>
                      <a:pt x="5672" y="2060"/>
                      <a:pt x="5945" y="2201"/>
                      <a:pt x="6101" y="2460"/>
                    </a:cubicBezTo>
                    <a:cubicBezTo>
                      <a:pt x="6338" y="2856"/>
                      <a:pt x="6219" y="3371"/>
                      <a:pt x="5823" y="3608"/>
                    </a:cubicBezTo>
                    <a:cubicBezTo>
                      <a:pt x="5589" y="3753"/>
                      <a:pt x="5329" y="3823"/>
                      <a:pt x="5071" y="3823"/>
                    </a:cubicBezTo>
                    <a:cubicBezTo>
                      <a:pt x="4763" y="3823"/>
                      <a:pt x="4458" y="3723"/>
                      <a:pt x="4199" y="3529"/>
                    </a:cubicBezTo>
                    <a:cubicBezTo>
                      <a:pt x="3645" y="3133"/>
                      <a:pt x="3328" y="2539"/>
                      <a:pt x="3328" y="1865"/>
                    </a:cubicBezTo>
                    <a:lnTo>
                      <a:pt x="3328" y="677"/>
                    </a:lnTo>
                    <a:cubicBezTo>
                      <a:pt x="2852" y="954"/>
                      <a:pt x="2417" y="1271"/>
                      <a:pt x="2021" y="1628"/>
                    </a:cubicBezTo>
                    <a:cubicBezTo>
                      <a:pt x="1149" y="2380"/>
                      <a:pt x="515" y="3450"/>
                      <a:pt x="317" y="4599"/>
                    </a:cubicBezTo>
                    <a:cubicBezTo>
                      <a:pt x="0" y="5866"/>
                      <a:pt x="476" y="7213"/>
                      <a:pt x="1585" y="7966"/>
                    </a:cubicBezTo>
                    <a:cubicBezTo>
                      <a:pt x="1694" y="8056"/>
                      <a:pt x="1786" y="8106"/>
                      <a:pt x="1873" y="8106"/>
                    </a:cubicBezTo>
                    <a:cubicBezTo>
                      <a:pt x="1976" y="8106"/>
                      <a:pt x="2072" y="8037"/>
                      <a:pt x="2179" y="7887"/>
                    </a:cubicBezTo>
                    <a:cubicBezTo>
                      <a:pt x="2337" y="7688"/>
                      <a:pt x="2496" y="7490"/>
                      <a:pt x="2615" y="7253"/>
                    </a:cubicBezTo>
                    <a:cubicBezTo>
                      <a:pt x="2892" y="6777"/>
                      <a:pt x="2971" y="6262"/>
                      <a:pt x="2932" y="5708"/>
                    </a:cubicBezTo>
                    <a:cubicBezTo>
                      <a:pt x="2932" y="5273"/>
                      <a:pt x="2566" y="4960"/>
                      <a:pt x="2179" y="4960"/>
                    </a:cubicBezTo>
                    <a:cubicBezTo>
                      <a:pt x="2073" y="4960"/>
                      <a:pt x="1965" y="4983"/>
                      <a:pt x="1862" y="5034"/>
                    </a:cubicBezTo>
                    <a:cubicBezTo>
                      <a:pt x="1664" y="5153"/>
                      <a:pt x="1585" y="5391"/>
                      <a:pt x="1704" y="5589"/>
                    </a:cubicBezTo>
                    <a:cubicBezTo>
                      <a:pt x="1760" y="5659"/>
                      <a:pt x="1806" y="5685"/>
                      <a:pt x="1849" y="5685"/>
                    </a:cubicBezTo>
                    <a:cubicBezTo>
                      <a:pt x="1928" y="5685"/>
                      <a:pt x="1998" y="5601"/>
                      <a:pt x="2100" y="5549"/>
                    </a:cubicBezTo>
                    <a:cubicBezTo>
                      <a:pt x="2179" y="5510"/>
                      <a:pt x="2298" y="5510"/>
                      <a:pt x="2377" y="5510"/>
                    </a:cubicBezTo>
                    <a:cubicBezTo>
                      <a:pt x="2377" y="5589"/>
                      <a:pt x="2456" y="5747"/>
                      <a:pt x="2377" y="5827"/>
                    </a:cubicBezTo>
                    <a:cubicBezTo>
                      <a:pt x="2276" y="6029"/>
                      <a:pt x="2062" y="6150"/>
                      <a:pt x="1849" y="6150"/>
                    </a:cubicBezTo>
                    <a:cubicBezTo>
                      <a:pt x="1728" y="6150"/>
                      <a:pt x="1606" y="6111"/>
                      <a:pt x="1506" y="6025"/>
                    </a:cubicBezTo>
                    <a:cubicBezTo>
                      <a:pt x="991" y="5668"/>
                      <a:pt x="1070" y="4916"/>
                      <a:pt x="1585" y="4638"/>
                    </a:cubicBezTo>
                    <a:cubicBezTo>
                      <a:pt x="1780" y="4525"/>
                      <a:pt x="1986" y="4473"/>
                      <a:pt x="2187" y="4473"/>
                    </a:cubicBezTo>
                    <a:cubicBezTo>
                      <a:pt x="2757" y="4473"/>
                      <a:pt x="3279" y="4894"/>
                      <a:pt x="3367" y="5510"/>
                    </a:cubicBezTo>
                    <a:cubicBezTo>
                      <a:pt x="3486" y="6223"/>
                      <a:pt x="3328" y="7015"/>
                      <a:pt x="2892" y="7609"/>
                    </a:cubicBezTo>
                    <a:cubicBezTo>
                      <a:pt x="2734" y="7847"/>
                      <a:pt x="2575" y="8085"/>
                      <a:pt x="2377" y="8283"/>
                    </a:cubicBezTo>
                    <a:cubicBezTo>
                      <a:pt x="2536" y="8283"/>
                      <a:pt x="2694" y="8283"/>
                      <a:pt x="2892" y="8243"/>
                    </a:cubicBezTo>
                    <a:cubicBezTo>
                      <a:pt x="3367" y="8085"/>
                      <a:pt x="3843" y="7807"/>
                      <a:pt x="4239" y="7411"/>
                    </a:cubicBezTo>
                    <a:cubicBezTo>
                      <a:pt x="4477" y="7253"/>
                      <a:pt x="4754" y="7094"/>
                      <a:pt x="5031" y="6975"/>
                    </a:cubicBezTo>
                    <a:cubicBezTo>
                      <a:pt x="5665" y="6698"/>
                      <a:pt x="6299" y="6500"/>
                      <a:pt x="7012" y="6262"/>
                    </a:cubicBezTo>
                    <a:cubicBezTo>
                      <a:pt x="6853" y="6064"/>
                      <a:pt x="6972" y="5985"/>
                      <a:pt x="7091" y="5866"/>
                    </a:cubicBezTo>
                    <a:cubicBezTo>
                      <a:pt x="7408" y="5668"/>
                      <a:pt x="7646" y="5351"/>
                      <a:pt x="7844" y="4995"/>
                    </a:cubicBezTo>
                    <a:cubicBezTo>
                      <a:pt x="7883" y="4876"/>
                      <a:pt x="7962" y="4757"/>
                      <a:pt x="8002" y="4638"/>
                    </a:cubicBezTo>
                    <a:cubicBezTo>
                      <a:pt x="8121" y="4361"/>
                      <a:pt x="8042" y="4084"/>
                      <a:pt x="7804" y="3925"/>
                    </a:cubicBezTo>
                    <a:cubicBezTo>
                      <a:pt x="7727" y="3849"/>
                      <a:pt x="7650" y="3819"/>
                      <a:pt x="7574" y="3819"/>
                    </a:cubicBezTo>
                    <a:cubicBezTo>
                      <a:pt x="7452" y="3819"/>
                      <a:pt x="7331" y="3892"/>
                      <a:pt x="7210" y="3965"/>
                    </a:cubicBezTo>
                    <a:cubicBezTo>
                      <a:pt x="6695" y="4203"/>
                      <a:pt x="6695" y="4282"/>
                      <a:pt x="7091" y="4678"/>
                    </a:cubicBezTo>
                    <a:cubicBezTo>
                      <a:pt x="7131" y="4757"/>
                      <a:pt x="7170" y="4836"/>
                      <a:pt x="7170" y="4916"/>
                    </a:cubicBezTo>
                    <a:cubicBezTo>
                      <a:pt x="7141" y="4974"/>
                      <a:pt x="7049" y="5010"/>
                      <a:pt x="6985" y="5010"/>
                    </a:cubicBezTo>
                    <a:cubicBezTo>
                      <a:pt x="6962" y="5010"/>
                      <a:pt x="6943" y="5005"/>
                      <a:pt x="6933" y="4995"/>
                    </a:cubicBezTo>
                    <a:cubicBezTo>
                      <a:pt x="6734" y="4836"/>
                      <a:pt x="6576" y="4678"/>
                      <a:pt x="6457" y="4440"/>
                    </a:cubicBezTo>
                    <a:cubicBezTo>
                      <a:pt x="6338" y="4203"/>
                      <a:pt x="6418" y="3925"/>
                      <a:pt x="6655" y="3767"/>
                    </a:cubicBezTo>
                    <a:cubicBezTo>
                      <a:pt x="6853" y="3648"/>
                      <a:pt x="7051" y="3529"/>
                      <a:pt x="7289" y="3450"/>
                    </a:cubicBezTo>
                    <a:cubicBezTo>
                      <a:pt x="7398" y="3402"/>
                      <a:pt x="7511" y="3379"/>
                      <a:pt x="7620" y="3379"/>
                    </a:cubicBezTo>
                    <a:cubicBezTo>
                      <a:pt x="7869" y="3379"/>
                      <a:pt x="8102" y="3495"/>
                      <a:pt x="8240" y="3688"/>
                    </a:cubicBezTo>
                    <a:cubicBezTo>
                      <a:pt x="8517" y="4005"/>
                      <a:pt x="8557" y="4440"/>
                      <a:pt x="8398" y="4757"/>
                    </a:cubicBezTo>
                    <a:cubicBezTo>
                      <a:pt x="8160" y="5233"/>
                      <a:pt x="7883" y="5629"/>
                      <a:pt x="7606" y="6104"/>
                    </a:cubicBezTo>
                    <a:cubicBezTo>
                      <a:pt x="8081" y="5866"/>
                      <a:pt x="8517" y="5589"/>
                      <a:pt x="8953" y="5312"/>
                    </a:cubicBezTo>
                    <a:cubicBezTo>
                      <a:pt x="9388" y="4995"/>
                      <a:pt x="9666" y="4559"/>
                      <a:pt x="9785" y="4084"/>
                    </a:cubicBezTo>
                    <a:cubicBezTo>
                      <a:pt x="9983" y="3054"/>
                      <a:pt x="9666" y="1984"/>
                      <a:pt x="8874" y="1271"/>
                    </a:cubicBezTo>
                    <a:cubicBezTo>
                      <a:pt x="7972" y="397"/>
                      <a:pt x="6929" y="1"/>
                      <a:pt x="5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0" name="Google Shape;750;p32"/>
              <p:cNvSpPr/>
              <p:nvPr/>
            </p:nvSpPr>
            <p:spPr>
              <a:xfrm>
                <a:off x="4610510" y="130167"/>
                <a:ext cx="459944" cy="702936"/>
              </a:xfrm>
              <a:custGeom>
                <a:avLst/>
                <a:gdLst/>
                <a:ahLst/>
                <a:cxnLst/>
                <a:rect l="l" t="t" r="r" b="b"/>
                <a:pathLst>
                  <a:path w="5546" h="8476" extrusionOk="0">
                    <a:moveTo>
                      <a:pt x="5387" y="1"/>
                    </a:moveTo>
                    <a:cubicBezTo>
                      <a:pt x="5348" y="1"/>
                      <a:pt x="5308" y="1"/>
                      <a:pt x="5269" y="40"/>
                    </a:cubicBezTo>
                    <a:cubicBezTo>
                      <a:pt x="3288" y="674"/>
                      <a:pt x="1624" y="2060"/>
                      <a:pt x="673" y="3883"/>
                    </a:cubicBezTo>
                    <a:cubicBezTo>
                      <a:pt x="0" y="4992"/>
                      <a:pt x="0" y="6338"/>
                      <a:pt x="673" y="7448"/>
                    </a:cubicBezTo>
                    <a:cubicBezTo>
                      <a:pt x="1083" y="8103"/>
                      <a:pt x="1794" y="8476"/>
                      <a:pt x="2533" y="8476"/>
                    </a:cubicBezTo>
                    <a:cubicBezTo>
                      <a:pt x="2866" y="8476"/>
                      <a:pt x="3205" y="8400"/>
                      <a:pt x="3526" y="8240"/>
                    </a:cubicBezTo>
                    <a:lnTo>
                      <a:pt x="3526" y="8200"/>
                    </a:lnTo>
                    <a:lnTo>
                      <a:pt x="3288" y="8042"/>
                    </a:lnTo>
                    <a:cubicBezTo>
                      <a:pt x="2535" y="7448"/>
                      <a:pt x="2060" y="6537"/>
                      <a:pt x="2020" y="5586"/>
                    </a:cubicBezTo>
                    <a:cubicBezTo>
                      <a:pt x="1901" y="3566"/>
                      <a:pt x="2852" y="2060"/>
                      <a:pt x="4357" y="832"/>
                    </a:cubicBezTo>
                    <a:cubicBezTo>
                      <a:pt x="4714" y="555"/>
                      <a:pt x="5110" y="317"/>
                      <a:pt x="5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1" name="Google Shape;751;p32"/>
              <p:cNvSpPr/>
              <p:nvPr/>
            </p:nvSpPr>
            <p:spPr>
              <a:xfrm>
                <a:off x="5655134" y="130167"/>
                <a:ext cx="134765" cy="82186"/>
              </a:xfrm>
              <a:custGeom>
                <a:avLst/>
                <a:gdLst/>
                <a:ahLst/>
                <a:cxnLst/>
                <a:rect l="l" t="t" r="r" b="b"/>
                <a:pathLst>
                  <a:path w="1625" h="991" extrusionOk="0">
                    <a:moveTo>
                      <a:pt x="1427" y="1"/>
                    </a:moveTo>
                    <a:cubicBezTo>
                      <a:pt x="1308" y="1"/>
                      <a:pt x="1229" y="40"/>
                      <a:pt x="1150" y="119"/>
                    </a:cubicBezTo>
                    <a:cubicBezTo>
                      <a:pt x="793" y="278"/>
                      <a:pt x="476" y="436"/>
                      <a:pt x="159" y="595"/>
                    </a:cubicBezTo>
                    <a:cubicBezTo>
                      <a:pt x="120" y="634"/>
                      <a:pt x="1" y="753"/>
                      <a:pt x="40" y="832"/>
                    </a:cubicBezTo>
                    <a:cubicBezTo>
                      <a:pt x="40" y="872"/>
                      <a:pt x="159" y="951"/>
                      <a:pt x="199" y="991"/>
                    </a:cubicBezTo>
                    <a:cubicBezTo>
                      <a:pt x="714" y="872"/>
                      <a:pt x="1189" y="634"/>
                      <a:pt x="1585" y="278"/>
                    </a:cubicBezTo>
                    <a:cubicBezTo>
                      <a:pt x="1625" y="238"/>
                      <a:pt x="1625" y="159"/>
                      <a:pt x="1625" y="80"/>
                    </a:cubicBezTo>
                    <a:cubicBezTo>
                      <a:pt x="1546" y="1"/>
                      <a:pt x="1466" y="1"/>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2" name="Google Shape;752;p32"/>
              <p:cNvSpPr/>
              <p:nvPr/>
            </p:nvSpPr>
            <p:spPr>
              <a:xfrm>
                <a:off x="4571033" y="59343"/>
                <a:ext cx="1094046" cy="812407"/>
              </a:xfrm>
              <a:custGeom>
                <a:avLst/>
                <a:gdLst/>
                <a:ahLst/>
                <a:cxnLst/>
                <a:rect l="l" t="t" r="r" b="b"/>
                <a:pathLst>
                  <a:path w="13192" h="9796" extrusionOk="0">
                    <a:moveTo>
                      <a:pt x="8448" y="755"/>
                    </a:moveTo>
                    <a:cubicBezTo>
                      <a:pt x="9588" y="755"/>
                      <a:pt x="10640" y="1168"/>
                      <a:pt x="11568" y="2043"/>
                    </a:cubicBezTo>
                    <a:cubicBezTo>
                      <a:pt x="12320" y="2716"/>
                      <a:pt x="12677" y="3786"/>
                      <a:pt x="12479" y="4816"/>
                    </a:cubicBezTo>
                    <a:cubicBezTo>
                      <a:pt x="12360" y="5291"/>
                      <a:pt x="12082" y="5727"/>
                      <a:pt x="11647" y="6044"/>
                    </a:cubicBezTo>
                    <a:cubicBezTo>
                      <a:pt x="11211" y="6321"/>
                      <a:pt x="10775" y="6598"/>
                      <a:pt x="10300" y="6836"/>
                    </a:cubicBezTo>
                    <a:cubicBezTo>
                      <a:pt x="10577" y="6361"/>
                      <a:pt x="10854" y="5965"/>
                      <a:pt x="11092" y="5489"/>
                    </a:cubicBezTo>
                    <a:cubicBezTo>
                      <a:pt x="11251" y="5133"/>
                      <a:pt x="11211" y="4737"/>
                      <a:pt x="10934" y="4420"/>
                    </a:cubicBezTo>
                    <a:cubicBezTo>
                      <a:pt x="10796" y="4227"/>
                      <a:pt x="10563" y="4111"/>
                      <a:pt x="10314" y="4111"/>
                    </a:cubicBezTo>
                    <a:cubicBezTo>
                      <a:pt x="10205" y="4111"/>
                      <a:pt x="10092" y="4134"/>
                      <a:pt x="9983" y="4182"/>
                    </a:cubicBezTo>
                    <a:cubicBezTo>
                      <a:pt x="9785" y="4261"/>
                      <a:pt x="9547" y="4380"/>
                      <a:pt x="9349" y="4499"/>
                    </a:cubicBezTo>
                    <a:cubicBezTo>
                      <a:pt x="9151" y="4657"/>
                      <a:pt x="9032" y="4935"/>
                      <a:pt x="9151" y="5172"/>
                    </a:cubicBezTo>
                    <a:cubicBezTo>
                      <a:pt x="9270" y="5370"/>
                      <a:pt x="9428" y="5568"/>
                      <a:pt x="9627" y="5727"/>
                    </a:cubicBezTo>
                    <a:cubicBezTo>
                      <a:pt x="9627" y="5727"/>
                      <a:pt x="9825" y="5727"/>
                      <a:pt x="9864" y="5648"/>
                    </a:cubicBezTo>
                    <a:cubicBezTo>
                      <a:pt x="9864" y="5568"/>
                      <a:pt x="9864" y="5450"/>
                      <a:pt x="9785" y="5410"/>
                    </a:cubicBezTo>
                    <a:cubicBezTo>
                      <a:pt x="9428" y="5014"/>
                      <a:pt x="9428" y="4895"/>
                      <a:pt x="9904" y="4697"/>
                    </a:cubicBezTo>
                    <a:cubicBezTo>
                      <a:pt x="10033" y="4619"/>
                      <a:pt x="10163" y="4541"/>
                      <a:pt x="10293" y="4541"/>
                    </a:cubicBezTo>
                    <a:cubicBezTo>
                      <a:pt x="10361" y="4541"/>
                      <a:pt x="10430" y="4563"/>
                      <a:pt x="10498" y="4618"/>
                    </a:cubicBezTo>
                    <a:cubicBezTo>
                      <a:pt x="10736" y="4816"/>
                      <a:pt x="10815" y="5093"/>
                      <a:pt x="10696" y="5370"/>
                    </a:cubicBezTo>
                    <a:cubicBezTo>
                      <a:pt x="10656" y="5489"/>
                      <a:pt x="10577" y="5608"/>
                      <a:pt x="10538" y="5727"/>
                    </a:cubicBezTo>
                    <a:cubicBezTo>
                      <a:pt x="10340" y="6083"/>
                      <a:pt x="10102" y="6400"/>
                      <a:pt x="9785" y="6638"/>
                    </a:cubicBezTo>
                    <a:cubicBezTo>
                      <a:pt x="9666" y="6717"/>
                      <a:pt x="9547" y="6796"/>
                      <a:pt x="9706" y="6994"/>
                    </a:cubicBezTo>
                    <a:cubicBezTo>
                      <a:pt x="9032" y="7232"/>
                      <a:pt x="8359" y="7470"/>
                      <a:pt x="7725" y="7707"/>
                    </a:cubicBezTo>
                    <a:cubicBezTo>
                      <a:pt x="7448" y="7826"/>
                      <a:pt x="7171" y="7985"/>
                      <a:pt x="6933" y="8183"/>
                    </a:cubicBezTo>
                    <a:cubicBezTo>
                      <a:pt x="6537" y="8539"/>
                      <a:pt x="6101" y="8817"/>
                      <a:pt x="5586" y="9015"/>
                    </a:cubicBezTo>
                    <a:cubicBezTo>
                      <a:pt x="5428" y="9015"/>
                      <a:pt x="5269" y="9054"/>
                      <a:pt x="5071" y="9054"/>
                    </a:cubicBezTo>
                    <a:cubicBezTo>
                      <a:pt x="5269" y="8817"/>
                      <a:pt x="5428" y="8619"/>
                      <a:pt x="5586" y="8381"/>
                    </a:cubicBezTo>
                    <a:cubicBezTo>
                      <a:pt x="6022" y="7747"/>
                      <a:pt x="6180" y="6994"/>
                      <a:pt x="6061" y="6242"/>
                    </a:cubicBezTo>
                    <a:cubicBezTo>
                      <a:pt x="5973" y="5622"/>
                      <a:pt x="5445" y="5222"/>
                      <a:pt x="4886" y="5222"/>
                    </a:cubicBezTo>
                    <a:cubicBezTo>
                      <a:pt x="4695" y="5222"/>
                      <a:pt x="4500" y="5269"/>
                      <a:pt x="4318" y="5370"/>
                    </a:cubicBezTo>
                    <a:cubicBezTo>
                      <a:pt x="3764" y="5687"/>
                      <a:pt x="3724" y="6400"/>
                      <a:pt x="4200" y="6796"/>
                    </a:cubicBezTo>
                    <a:cubicBezTo>
                      <a:pt x="4313" y="6867"/>
                      <a:pt x="4436" y="6902"/>
                      <a:pt x="4557" y="6902"/>
                    </a:cubicBezTo>
                    <a:cubicBezTo>
                      <a:pt x="4774" y="6902"/>
                      <a:pt x="4983" y="6788"/>
                      <a:pt x="5111" y="6559"/>
                    </a:cubicBezTo>
                    <a:cubicBezTo>
                      <a:pt x="5150" y="6479"/>
                      <a:pt x="5111" y="6361"/>
                      <a:pt x="5111" y="6242"/>
                    </a:cubicBezTo>
                    <a:cubicBezTo>
                      <a:pt x="4992" y="6242"/>
                      <a:pt x="4913" y="6242"/>
                      <a:pt x="4794" y="6281"/>
                    </a:cubicBezTo>
                    <a:cubicBezTo>
                      <a:pt x="4717" y="6333"/>
                      <a:pt x="4640" y="6434"/>
                      <a:pt x="4563" y="6434"/>
                    </a:cubicBezTo>
                    <a:cubicBezTo>
                      <a:pt x="4521" y="6434"/>
                      <a:pt x="4479" y="6405"/>
                      <a:pt x="4437" y="6321"/>
                    </a:cubicBezTo>
                    <a:cubicBezTo>
                      <a:pt x="4279" y="6163"/>
                      <a:pt x="4358" y="5885"/>
                      <a:pt x="4556" y="5806"/>
                    </a:cubicBezTo>
                    <a:cubicBezTo>
                      <a:pt x="4669" y="5740"/>
                      <a:pt x="4789" y="5710"/>
                      <a:pt x="4907" y="5710"/>
                    </a:cubicBezTo>
                    <a:cubicBezTo>
                      <a:pt x="5283" y="5710"/>
                      <a:pt x="5635" y="6017"/>
                      <a:pt x="5665" y="6440"/>
                    </a:cubicBezTo>
                    <a:cubicBezTo>
                      <a:pt x="5705" y="6994"/>
                      <a:pt x="5586" y="7509"/>
                      <a:pt x="5348" y="7985"/>
                    </a:cubicBezTo>
                    <a:cubicBezTo>
                      <a:pt x="5190" y="8222"/>
                      <a:pt x="5071" y="8420"/>
                      <a:pt x="4913" y="8619"/>
                    </a:cubicBezTo>
                    <a:cubicBezTo>
                      <a:pt x="4784" y="8769"/>
                      <a:pt x="4690" y="8838"/>
                      <a:pt x="4587" y="8838"/>
                    </a:cubicBezTo>
                    <a:cubicBezTo>
                      <a:pt x="4500" y="8838"/>
                      <a:pt x="4406" y="8788"/>
                      <a:pt x="4279" y="8698"/>
                    </a:cubicBezTo>
                    <a:cubicBezTo>
                      <a:pt x="3209" y="7945"/>
                      <a:pt x="2694" y="6638"/>
                      <a:pt x="3011" y="5370"/>
                    </a:cubicBezTo>
                    <a:cubicBezTo>
                      <a:pt x="3249" y="4182"/>
                      <a:pt x="3843" y="3152"/>
                      <a:pt x="4715" y="2360"/>
                    </a:cubicBezTo>
                    <a:cubicBezTo>
                      <a:pt x="5150" y="2003"/>
                      <a:pt x="5546" y="1686"/>
                      <a:pt x="6022" y="1409"/>
                    </a:cubicBezTo>
                    <a:lnTo>
                      <a:pt x="6022" y="2597"/>
                    </a:lnTo>
                    <a:cubicBezTo>
                      <a:pt x="6022" y="3271"/>
                      <a:pt x="6339" y="3865"/>
                      <a:pt x="6893" y="4261"/>
                    </a:cubicBezTo>
                    <a:cubicBezTo>
                      <a:pt x="7130" y="4455"/>
                      <a:pt x="7438" y="4555"/>
                      <a:pt x="7752" y="4555"/>
                    </a:cubicBezTo>
                    <a:cubicBezTo>
                      <a:pt x="8015" y="4555"/>
                      <a:pt x="8283" y="4485"/>
                      <a:pt x="8517" y="4340"/>
                    </a:cubicBezTo>
                    <a:cubicBezTo>
                      <a:pt x="8913" y="4103"/>
                      <a:pt x="9032" y="3588"/>
                      <a:pt x="8795" y="3192"/>
                    </a:cubicBezTo>
                    <a:cubicBezTo>
                      <a:pt x="8639" y="2933"/>
                      <a:pt x="8366" y="2792"/>
                      <a:pt x="8084" y="2792"/>
                    </a:cubicBezTo>
                    <a:cubicBezTo>
                      <a:pt x="7935" y="2792"/>
                      <a:pt x="7783" y="2832"/>
                      <a:pt x="7646" y="2914"/>
                    </a:cubicBezTo>
                    <a:cubicBezTo>
                      <a:pt x="7527" y="2994"/>
                      <a:pt x="7448" y="3152"/>
                      <a:pt x="7448" y="3310"/>
                    </a:cubicBezTo>
                    <a:cubicBezTo>
                      <a:pt x="7448" y="3390"/>
                      <a:pt x="7606" y="3509"/>
                      <a:pt x="7686" y="3627"/>
                    </a:cubicBezTo>
                    <a:cubicBezTo>
                      <a:pt x="7804" y="3469"/>
                      <a:pt x="7844" y="3310"/>
                      <a:pt x="7963" y="3271"/>
                    </a:cubicBezTo>
                    <a:cubicBezTo>
                      <a:pt x="8004" y="3250"/>
                      <a:pt x="8050" y="3241"/>
                      <a:pt x="8097" y="3241"/>
                    </a:cubicBezTo>
                    <a:cubicBezTo>
                      <a:pt x="8231" y="3241"/>
                      <a:pt x="8369" y="3322"/>
                      <a:pt x="8399" y="3469"/>
                    </a:cubicBezTo>
                    <a:cubicBezTo>
                      <a:pt x="8478" y="3667"/>
                      <a:pt x="8399" y="3905"/>
                      <a:pt x="8240" y="3984"/>
                    </a:cubicBezTo>
                    <a:cubicBezTo>
                      <a:pt x="8086" y="4069"/>
                      <a:pt x="7917" y="4111"/>
                      <a:pt x="7749" y="4111"/>
                    </a:cubicBezTo>
                    <a:cubicBezTo>
                      <a:pt x="7529" y="4111"/>
                      <a:pt x="7311" y="4040"/>
                      <a:pt x="7131" y="3905"/>
                    </a:cubicBezTo>
                    <a:cubicBezTo>
                      <a:pt x="6735" y="3627"/>
                      <a:pt x="6458" y="3152"/>
                      <a:pt x="6458" y="2637"/>
                    </a:cubicBezTo>
                    <a:cubicBezTo>
                      <a:pt x="6458" y="2201"/>
                      <a:pt x="6458" y="1726"/>
                      <a:pt x="6537" y="1290"/>
                    </a:cubicBezTo>
                    <a:cubicBezTo>
                      <a:pt x="6537" y="1211"/>
                      <a:pt x="6616" y="1092"/>
                      <a:pt x="6695" y="1053"/>
                    </a:cubicBezTo>
                    <a:cubicBezTo>
                      <a:pt x="7298" y="856"/>
                      <a:pt x="7884" y="755"/>
                      <a:pt x="8448" y="755"/>
                    </a:cubicBezTo>
                    <a:close/>
                    <a:moveTo>
                      <a:pt x="5982" y="855"/>
                    </a:moveTo>
                    <a:cubicBezTo>
                      <a:pt x="5586" y="1132"/>
                      <a:pt x="5190" y="1369"/>
                      <a:pt x="4833" y="1686"/>
                    </a:cubicBezTo>
                    <a:cubicBezTo>
                      <a:pt x="3328" y="2875"/>
                      <a:pt x="2377" y="4420"/>
                      <a:pt x="2496" y="6440"/>
                    </a:cubicBezTo>
                    <a:cubicBezTo>
                      <a:pt x="2536" y="7391"/>
                      <a:pt x="3011" y="8302"/>
                      <a:pt x="3764" y="8856"/>
                    </a:cubicBezTo>
                    <a:lnTo>
                      <a:pt x="3962" y="9054"/>
                    </a:lnTo>
                    <a:lnTo>
                      <a:pt x="3962" y="9094"/>
                    </a:lnTo>
                    <a:cubicBezTo>
                      <a:pt x="3657" y="9253"/>
                      <a:pt x="3328" y="9329"/>
                      <a:pt x="3003" y="9329"/>
                    </a:cubicBezTo>
                    <a:cubicBezTo>
                      <a:pt x="2274" y="9329"/>
                      <a:pt x="1560" y="8947"/>
                      <a:pt x="1149" y="8262"/>
                    </a:cubicBezTo>
                    <a:cubicBezTo>
                      <a:pt x="476" y="7192"/>
                      <a:pt x="476" y="5806"/>
                      <a:pt x="1149" y="4737"/>
                    </a:cubicBezTo>
                    <a:cubicBezTo>
                      <a:pt x="2100" y="2875"/>
                      <a:pt x="3764" y="1488"/>
                      <a:pt x="5745" y="855"/>
                    </a:cubicBezTo>
                    <a:close/>
                    <a:moveTo>
                      <a:pt x="7647" y="1"/>
                    </a:moveTo>
                    <a:cubicBezTo>
                      <a:pt x="7540" y="1"/>
                      <a:pt x="7431" y="23"/>
                      <a:pt x="7329" y="23"/>
                    </a:cubicBezTo>
                    <a:cubicBezTo>
                      <a:pt x="4715" y="340"/>
                      <a:pt x="2377" y="1805"/>
                      <a:pt x="991" y="4063"/>
                    </a:cubicBezTo>
                    <a:cubicBezTo>
                      <a:pt x="238" y="5093"/>
                      <a:pt x="1" y="6400"/>
                      <a:pt x="318" y="7628"/>
                    </a:cubicBezTo>
                    <a:cubicBezTo>
                      <a:pt x="669" y="8970"/>
                      <a:pt x="1690" y="9796"/>
                      <a:pt x="2902" y="9796"/>
                    </a:cubicBezTo>
                    <a:cubicBezTo>
                      <a:pt x="3194" y="9796"/>
                      <a:pt x="3497" y="9748"/>
                      <a:pt x="3804" y="9648"/>
                    </a:cubicBezTo>
                    <a:cubicBezTo>
                      <a:pt x="4002" y="9569"/>
                      <a:pt x="4200" y="9450"/>
                      <a:pt x="4437" y="9332"/>
                    </a:cubicBezTo>
                    <a:lnTo>
                      <a:pt x="4556" y="9371"/>
                    </a:lnTo>
                    <a:cubicBezTo>
                      <a:pt x="4801" y="9472"/>
                      <a:pt x="5051" y="9520"/>
                      <a:pt x="5298" y="9520"/>
                    </a:cubicBezTo>
                    <a:cubicBezTo>
                      <a:pt x="5732" y="9520"/>
                      <a:pt x="6158" y="9371"/>
                      <a:pt x="6537" y="9094"/>
                    </a:cubicBezTo>
                    <a:cubicBezTo>
                      <a:pt x="6814" y="8896"/>
                      <a:pt x="7091" y="8658"/>
                      <a:pt x="7369" y="8420"/>
                    </a:cubicBezTo>
                    <a:cubicBezTo>
                      <a:pt x="7487" y="8341"/>
                      <a:pt x="7606" y="8262"/>
                      <a:pt x="7725" y="8183"/>
                    </a:cubicBezTo>
                    <a:cubicBezTo>
                      <a:pt x="8517" y="7906"/>
                      <a:pt x="9349" y="7668"/>
                      <a:pt x="10141" y="7351"/>
                    </a:cubicBezTo>
                    <a:cubicBezTo>
                      <a:pt x="10696" y="7153"/>
                      <a:pt x="11251" y="6876"/>
                      <a:pt x="11726" y="6559"/>
                    </a:cubicBezTo>
                    <a:cubicBezTo>
                      <a:pt x="12360" y="6202"/>
                      <a:pt x="12795" y="5568"/>
                      <a:pt x="12914" y="4895"/>
                    </a:cubicBezTo>
                    <a:cubicBezTo>
                      <a:pt x="13192" y="3667"/>
                      <a:pt x="12795" y="2439"/>
                      <a:pt x="11884" y="1647"/>
                    </a:cubicBezTo>
                    <a:cubicBezTo>
                      <a:pt x="10894" y="617"/>
                      <a:pt x="9627" y="300"/>
                      <a:pt x="8280" y="221"/>
                    </a:cubicBezTo>
                    <a:lnTo>
                      <a:pt x="8042" y="221"/>
                    </a:lnTo>
                    <a:cubicBezTo>
                      <a:pt x="7929" y="40"/>
                      <a:pt x="7790" y="1"/>
                      <a:pt x="7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3" name="Google Shape;753;p32"/>
              <p:cNvSpPr/>
              <p:nvPr/>
            </p:nvSpPr>
            <p:spPr>
              <a:xfrm>
                <a:off x="5408740" y="-47226"/>
                <a:ext cx="65848" cy="124896"/>
              </a:xfrm>
              <a:custGeom>
                <a:avLst/>
                <a:gdLst/>
                <a:ahLst/>
                <a:cxnLst/>
                <a:rect l="l" t="t" r="r" b="b"/>
                <a:pathLst>
                  <a:path w="794" h="1506" extrusionOk="0">
                    <a:moveTo>
                      <a:pt x="714" y="0"/>
                    </a:moveTo>
                    <a:cubicBezTo>
                      <a:pt x="635" y="119"/>
                      <a:pt x="516" y="198"/>
                      <a:pt x="437" y="278"/>
                    </a:cubicBezTo>
                    <a:cubicBezTo>
                      <a:pt x="278" y="595"/>
                      <a:pt x="159" y="872"/>
                      <a:pt x="40" y="1189"/>
                    </a:cubicBezTo>
                    <a:cubicBezTo>
                      <a:pt x="1" y="1268"/>
                      <a:pt x="80" y="1387"/>
                      <a:pt x="80" y="1506"/>
                    </a:cubicBezTo>
                    <a:cubicBezTo>
                      <a:pt x="199" y="1466"/>
                      <a:pt x="357" y="1426"/>
                      <a:pt x="397" y="1347"/>
                    </a:cubicBezTo>
                    <a:cubicBezTo>
                      <a:pt x="555" y="991"/>
                      <a:pt x="674" y="674"/>
                      <a:pt x="753" y="357"/>
                    </a:cubicBezTo>
                    <a:cubicBezTo>
                      <a:pt x="793" y="238"/>
                      <a:pt x="793" y="119"/>
                      <a:pt x="753" y="40"/>
                    </a:cubicBezTo>
                    <a:lnTo>
                      <a:pt x="7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4" name="Google Shape;754;p32"/>
              <p:cNvSpPr/>
              <p:nvPr/>
            </p:nvSpPr>
            <p:spPr>
              <a:xfrm>
                <a:off x="4771483" y="-34123"/>
                <a:ext cx="75634" cy="124979"/>
              </a:xfrm>
              <a:custGeom>
                <a:avLst/>
                <a:gdLst/>
                <a:ahLst/>
                <a:cxnLst/>
                <a:rect l="l" t="t" r="r" b="b"/>
                <a:pathLst>
                  <a:path w="912" h="1507" extrusionOk="0">
                    <a:moveTo>
                      <a:pt x="79" y="1"/>
                    </a:moveTo>
                    <a:cubicBezTo>
                      <a:pt x="40" y="40"/>
                      <a:pt x="0" y="159"/>
                      <a:pt x="40" y="199"/>
                    </a:cubicBezTo>
                    <a:cubicBezTo>
                      <a:pt x="198" y="595"/>
                      <a:pt x="396" y="991"/>
                      <a:pt x="594" y="1348"/>
                    </a:cubicBezTo>
                    <a:cubicBezTo>
                      <a:pt x="673" y="1427"/>
                      <a:pt x="792" y="1467"/>
                      <a:pt x="911" y="1506"/>
                    </a:cubicBezTo>
                    <a:cubicBezTo>
                      <a:pt x="832" y="991"/>
                      <a:pt x="594" y="476"/>
                      <a:pt x="277" y="40"/>
                    </a:cubicBezTo>
                    <a:cubicBezTo>
                      <a:pt x="198" y="1"/>
                      <a:pt x="159"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5" name="Google Shape;755;p32"/>
              <p:cNvSpPr/>
              <p:nvPr/>
            </p:nvSpPr>
            <p:spPr>
              <a:xfrm>
                <a:off x="4531640" y="882451"/>
                <a:ext cx="78952" cy="78952"/>
              </a:xfrm>
              <a:custGeom>
                <a:avLst/>
                <a:gdLst/>
                <a:ahLst/>
                <a:cxnLst/>
                <a:rect l="l" t="t" r="r" b="b"/>
                <a:pathLst>
                  <a:path w="952" h="952" extrusionOk="0">
                    <a:moveTo>
                      <a:pt x="674" y="1"/>
                    </a:moveTo>
                    <a:cubicBezTo>
                      <a:pt x="317" y="159"/>
                      <a:pt x="40" y="516"/>
                      <a:pt x="0" y="872"/>
                    </a:cubicBezTo>
                    <a:lnTo>
                      <a:pt x="80" y="951"/>
                    </a:lnTo>
                    <a:cubicBezTo>
                      <a:pt x="357" y="753"/>
                      <a:pt x="634" y="516"/>
                      <a:pt x="911" y="278"/>
                    </a:cubicBezTo>
                    <a:cubicBezTo>
                      <a:pt x="951" y="238"/>
                      <a:pt x="951" y="159"/>
                      <a:pt x="911" y="80"/>
                    </a:cubicBezTo>
                    <a:cubicBezTo>
                      <a:pt x="832" y="40"/>
                      <a:pt x="753"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6" name="Google Shape;756;p32"/>
              <p:cNvSpPr/>
              <p:nvPr/>
            </p:nvSpPr>
            <p:spPr>
              <a:xfrm>
                <a:off x="4475743" y="294457"/>
                <a:ext cx="144634" cy="49345"/>
              </a:xfrm>
              <a:custGeom>
                <a:avLst/>
                <a:gdLst/>
                <a:ahLst/>
                <a:cxnLst/>
                <a:rect l="l" t="t" r="r" b="b"/>
                <a:pathLst>
                  <a:path w="1744" h="595" extrusionOk="0">
                    <a:moveTo>
                      <a:pt x="476" y="0"/>
                    </a:moveTo>
                    <a:cubicBezTo>
                      <a:pt x="318" y="0"/>
                      <a:pt x="159" y="0"/>
                      <a:pt x="41" y="40"/>
                    </a:cubicBezTo>
                    <a:cubicBezTo>
                      <a:pt x="41" y="79"/>
                      <a:pt x="1" y="119"/>
                      <a:pt x="1" y="159"/>
                    </a:cubicBezTo>
                    <a:cubicBezTo>
                      <a:pt x="80" y="198"/>
                      <a:pt x="159" y="277"/>
                      <a:pt x="239" y="317"/>
                    </a:cubicBezTo>
                    <a:cubicBezTo>
                      <a:pt x="635" y="396"/>
                      <a:pt x="1031" y="515"/>
                      <a:pt x="1467" y="594"/>
                    </a:cubicBezTo>
                    <a:cubicBezTo>
                      <a:pt x="1546" y="594"/>
                      <a:pt x="1665" y="515"/>
                      <a:pt x="1744" y="475"/>
                    </a:cubicBezTo>
                    <a:cubicBezTo>
                      <a:pt x="1665" y="396"/>
                      <a:pt x="1625" y="238"/>
                      <a:pt x="1506" y="238"/>
                    </a:cubicBezTo>
                    <a:cubicBezTo>
                      <a:pt x="1189" y="119"/>
                      <a:pt x="833" y="40"/>
                      <a:pt x="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7" name="Google Shape;757;p32"/>
              <p:cNvSpPr/>
              <p:nvPr/>
            </p:nvSpPr>
            <p:spPr>
              <a:xfrm>
                <a:off x="4380536" y="567057"/>
                <a:ext cx="134765" cy="34251"/>
              </a:xfrm>
              <a:custGeom>
                <a:avLst/>
                <a:gdLst/>
                <a:ahLst/>
                <a:cxnLst/>
                <a:rect l="l" t="t" r="r" b="b"/>
                <a:pathLst>
                  <a:path w="1625" h="413" extrusionOk="0">
                    <a:moveTo>
                      <a:pt x="1426" y="1"/>
                    </a:moveTo>
                    <a:cubicBezTo>
                      <a:pt x="1149" y="1"/>
                      <a:pt x="872" y="1"/>
                      <a:pt x="594" y="41"/>
                    </a:cubicBezTo>
                    <a:cubicBezTo>
                      <a:pt x="396" y="41"/>
                      <a:pt x="198" y="120"/>
                      <a:pt x="0" y="159"/>
                    </a:cubicBezTo>
                    <a:cubicBezTo>
                      <a:pt x="328" y="324"/>
                      <a:pt x="675" y="412"/>
                      <a:pt x="1028" y="412"/>
                    </a:cubicBezTo>
                    <a:cubicBezTo>
                      <a:pt x="1187" y="412"/>
                      <a:pt x="1346" y="394"/>
                      <a:pt x="1505" y="357"/>
                    </a:cubicBezTo>
                    <a:cubicBezTo>
                      <a:pt x="1545" y="318"/>
                      <a:pt x="1624" y="239"/>
                      <a:pt x="1585" y="199"/>
                    </a:cubicBezTo>
                    <a:cubicBezTo>
                      <a:pt x="1585" y="159"/>
                      <a:pt x="1505" y="1"/>
                      <a:pt x="1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58" name="Google Shape;758;p32"/>
            <p:cNvSpPr/>
            <p:nvPr/>
          </p:nvSpPr>
          <p:spPr>
            <a:xfrm rot="-821489">
              <a:off x="694339" y="224382"/>
              <a:ext cx="37764" cy="71628"/>
            </a:xfrm>
            <a:custGeom>
              <a:avLst/>
              <a:gdLst/>
              <a:ahLst/>
              <a:cxnLst/>
              <a:rect l="l" t="t" r="r" b="b"/>
              <a:pathLst>
                <a:path w="794" h="1506" extrusionOk="0">
                  <a:moveTo>
                    <a:pt x="714" y="0"/>
                  </a:moveTo>
                  <a:cubicBezTo>
                    <a:pt x="635" y="119"/>
                    <a:pt x="516" y="198"/>
                    <a:pt x="437" y="278"/>
                  </a:cubicBezTo>
                  <a:cubicBezTo>
                    <a:pt x="278" y="595"/>
                    <a:pt x="159" y="872"/>
                    <a:pt x="40" y="1189"/>
                  </a:cubicBezTo>
                  <a:cubicBezTo>
                    <a:pt x="1" y="1268"/>
                    <a:pt x="80" y="1387"/>
                    <a:pt x="80" y="1506"/>
                  </a:cubicBezTo>
                  <a:cubicBezTo>
                    <a:pt x="199" y="1466"/>
                    <a:pt x="357" y="1426"/>
                    <a:pt x="397" y="1347"/>
                  </a:cubicBezTo>
                  <a:cubicBezTo>
                    <a:pt x="555" y="991"/>
                    <a:pt x="674" y="674"/>
                    <a:pt x="753" y="357"/>
                  </a:cubicBezTo>
                  <a:cubicBezTo>
                    <a:pt x="793" y="238"/>
                    <a:pt x="793" y="119"/>
                    <a:pt x="753" y="40"/>
                  </a:cubicBezTo>
                  <a:lnTo>
                    <a:pt x="7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59" name="Google Shape;759;p32"/>
          <p:cNvGrpSpPr/>
          <p:nvPr/>
        </p:nvGrpSpPr>
        <p:grpSpPr>
          <a:xfrm rot="438">
            <a:off x="157039" y="4329158"/>
            <a:ext cx="301594" cy="657139"/>
            <a:chOff x="3802335" y="3241869"/>
            <a:chExt cx="384392" cy="837867"/>
          </a:xfrm>
        </p:grpSpPr>
        <p:sp>
          <p:nvSpPr>
            <p:cNvPr id="760" name="Google Shape;760;p32"/>
            <p:cNvSpPr/>
            <p:nvPr/>
          </p:nvSpPr>
          <p:spPr>
            <a:xfrm>
              <a:off x="3917281" y="3774878"/>
              <a:ext cx="200448" cy="246475"/>
            </a:xfrm>
            <a:custGeom>
              <a:avLst/>
              <a:gdLst/>
              <a:ahLst/>
              <a:cxnLst/>
              <a:rect l="l" t="t" r="r" b="b"/>
              <a:pathLst>
                <a:path w="2417" h="2972" extrusionOk="0">
                  <a:moveTo>
                    <a:pt x="2338" y="1"/>
                  </a:moveTo>
                  <a:lnTo>
                    <a:pt x="2338" y="1"/>
                  </a:lnTo>
                  <a:cubicBezTo>
                    <a:pt x="1704" y="318"/>
                    <a:pt x="1070" y="635"/>
                    <a:pt x="436" y="991"/>
                  </a:cubicBezTo>
                  <a:cubicBezTo>
                    <a:pt x="357" y="1031"/>
                    <a:pt x="317" y="1071"/>
                    <a:pt x="317" y="1150"/>
                  </a:cubicBezTo>
                  <a:cubicBezTo>
                    <a:pt x="278" y="1269"/>
                    <a:pt x="238" y="1387"/>
                    <a:pt x="238" y="1506"/>
                  </a:cubicBezTo>
                  <a:lnTo>
                    <a:pt x="1" y="2972"/>
                  </a:lnTo>
                  <a:cubicBezTo>
                    <a:pt x="1070" y="2497"/>
                    <a:pt x="2417" y="754"/>
                    <a:pt x="2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1" name="Google Shape;761;p32"/>
            <p:cNvSpPr/>
            <p:nvPr/>
          </p:nvSpPr>
          <p:spPr>
            <a:xfrm>
              <a:off x="3953439" y="3548223"/>
              <a:ext cx="187345" cy="266213"/>
            </a:xfrm>
            <a:custGeom>
              <a:avLst/>
              <a:gdLst/>
              <a:ahLst/>
              <a:cxnLst/>
              <a:rect l="l" t="t" r="r" b="b"/>
              <a:pathLst>
                <a:path w="2259" h="3210" extrusionOk="0">
                  <a:moveTo>
                    <a:pt x="2258" y="1"/>
                  </a:moveTo>
                  <a:lnTo>
                    <a:pt x="2258" y="1"/>
                  </a:lnTo>
                  <a:cubicBezTo>
                    <a:pt x="1862" y="318"/>
                    <a:pt x="1545" y="595"/>
                    <a:pt x="1189" y="833"/>
                  </a:cubicBezTo>
                  <a:cubicBezTo>
                    <a:pt x="793" y="991"/>
                    <a:pt x="515" y="1348"/>
                    <a:pt x="436" y="1783"/>
                  </a:cubicBezTo>
                  <a:cubicBezTo>
                    <a:pt x="396" y="1981"/>
                    <a:pt x="317" y="2140"/>
                    <a:pt x="278" y="2338"/>
                  </a:cubicBezTo>
                  <a:cubicBezTo>
                    <a:pt x="159" y="2615"/>
                    <a:pt x="80" y="2892"/>
                    <a:pt x="0" y="3130"/>
                  </a:cubicBezTo>
                  <a:lnTo>
                    <a:pt x="80" y="3209"/>
                  </a:lnTo>
                  <a:cubicBezTo>
                    <a:pt x="674" y="2853"/>
                    <a:pt x="1268" y="2496"/>
                    <a:pt x="1822" y="2140"/>
                  </a:cubicBezTo>
                  <a:cubicBezTo>
                    <a:pt x="2060" y="2021"/>
                    <a:pt x="2219" y="1744"/>
                    <a:pt x="2179" y="1506"/>
                  </a:cubicBezTo>
                  <a:cubicBezTo>
                    <a:pt x="2179" y="991"/>
                    <a:pt x="2219" y="516"/>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2" name="Google Shape;762;p32"/>
            <p:cNvSpPr/>
            <p:nvPr/>
          </p:nvSpPr>
          <p:spPr>
            <a:xfrm>
              <a:off x="3933701" y="3344540"/>
              <a:ext cx="138083" cy="259662"/>
            </a:xfrm>
            <a:custGeom>
              <a:avLst/>
              <a:gdLst/>
              <a:ahLst/>
              <a:cxnLst/>
              <a:rect l="l" t="t" r="r" b="b"/>
              <a:pathLst>
                <a:path w="1665" h="3131" extrusionOk="0">
                  <a:moveTo>
                    <a:pt x="1546" y="1"/>
                  </a:moveTo>
                  <a:cubicBezTo>
                    <a:pt x="1070" y="714"/>
                    <a:pt x="555" y="1387"/>
                    <a:pt x="80" y="2100"/>
                  </a:cubicBezTo>
                  <a:cubicBezTo>
                    <a:pt x="1" y="2179"/>
                    <a:pt x="1" y="2259"/>
                    <a:pt x="80" y="2338"/>
                  </a:cubicBezTo>
                  <a:cubicBezTo>
                    <a:pt x="199" y="2615"/>
                    <a:pt x="357" y="2853"/>
                    <a:pt x="555" y="3130"/>
                  </a:cubicBezTo>
                  <a:cubicBezTo>
                    <a:pt x="793" y="2021"/>
                    <a:pt x="1031" y="951"/>
                    <a:pt x="1664" y="80"/>
                  </a:cubicBezTo>
                  <a:lnTo>
                    <a:pt x="15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3" name="Google Shape;763;p32"/>
            <p:cNvSpPr/>
            <p:nvPr/>
          </p:nvSpPr>
          <p:spPr>
            <a:xfrm>
              <a:off x="4025674" y="3351091"/>
              <a:ext cx="105241" cy="236689"/>
            </a:xfrm>
            <a:custGeom>
              <a:avLst/>
              <a:gdLst/>
              <a:ahLst/>
              <a:cxnLst/>
              <a:rect l="l" t="t" r="r" b="b"/>
              <a:pathLst>
                <a:path w="1269" h="2854" extrusionOk="0">
                  <a:moveTo>
                    <a:pt x="1031" y="1"/>
                  </a:moveTo>
                  <a:cubicBezTo>
                    <a:pt x="476" y="872"/>
                    <a:pt x="120" y="1863"/>
                    <a:pt x="1" y="2853"/>
                  </a:cubicBezTo>
                  <a:cubicBezTo>
                    <a:pt x="476" y="2615"/>
                    <a:pt x="912" y="2219"/>
                    <a:pt x="1229" y="1744"/>
                  </a:cubicBezTo>
                  <a:cubicBezTo>
                    <a:pt x="1268" y="1704"/>
                    <a:pt x="1268" y="1665"/>
                    <a:pt x="1268" y="1625"/>
                  </a:cubicBezTo>
                  <a:cubicBezTo>
                    <a:pt x="1189" y="1150"/>
                    <a:pt x="1110" y="595"/>
                    <a:pt x="1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4" name="Google Shape;764;p32"/>
            <p:cNvSpPr/>
            <p:nvPr/>
          </p:nvSpPr>
          <p:spPr>
            <a:xfrm>
              <a:off x="3854832" y="3571278"/>
              <a:ext cx="108559" cy="233289"/>
            </a:xfrm>
            <a:custGeom>
              <a:avLst/>
              <a:gdLst/>
              <a:ahLst/>
              <a:cxnLst/>
              <a:rect l="l" t="t" r="r" b="b"/>
              <a:pathLst>
                <a:path w="1309" h="2813" extrusionOk="0">
                  <a:moveTo>
                    <a:pt x="635" y="0"/>
                  </a:moveTo>
                  <a:cubicBezTo>
                    <a:pt x="437" y="475"/>
                    <a:pt x="239" y="990"/>
                    <a:pt x="41" y="1505"/>
                  </a:cubicBezTo>
                  <a:cubicBezTo>
                    <a:pt x="1" y="1585"/>
                    <a:pt x="1" y="1664"/>
                    <a:pt x="41" y="1703"/>
                  </a:cubicBezTo>
                  <a:cubicBezTo>
                    <a:pt x="239" y="2060"/>
                    <a:pt x="476" y="2416"/>
                    <a:pt x="754" y="2813"/>
                  </a:cubicBezTo>
                  <a:cubicBezTo>
                    <a:pt x="912" y="2218"/>
                    <a:pt x="1110" y="1664"/>
                    <a:pt x="1308" y="1109"/>
                  </a:cubicBezTo>
                  <a:cubicBezTo>
                    <a:pt x="1308" y="1030"/>
                    <a:pt x="1308" y="951"/>
                    <a:pt x="1308" y="911"/>
                  </a:cubicBezTo>
                  <a:cubicBezTo>
                    <a:pt x="1110" y="594"/>
                    <a:pt x="912" y="277"/>
                    <a:pt x="7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5" name="Google Shape;765;p32"/>
            <p:cNvSpPr/>
            <p:nvPr/>
          </p:nvSpPr>
          <p:spPr>
            <a:xfrm>
              <a:off x="3828625" y="3755223"/>
              <a:ext cx="78869" cy="256344"/>
            </a:xfrm>
            <a:custGeom>
              <a:avLst/>
              <a:gdLst/>
              <a:ahLst/>
              <a:cxnLst/>
              <a:rect l="l" t="t" r="r" b="b"/>
              <a:pathLst>
                <a:path w="951" h="3091" extrusionOk="0">
                  <a:moveTo>
                    <a:pt x="238" y="0"/>
                  </a:moveTo>
                  <a:cubicBezTo>
                    <a:pt x="0" y="1030"/>
                    <a:pt x="119" y="2139"/>
                    <a:pt x="594" y="3090"/>
                  </a:cubicBezTo>
                  <a:cubicBezTo>
                    <a:pt x="673" y="2734"/>
                    <a:pt x="753" y="2377"/>
                    <a:pt x="792" y="2060"/>
                  </a:cubicBezTo>
                  <a:cubicBezTo>
                    <a:pt x="951" y="1624"/>
                    <a:pt x="911" y="1189"/>
                    <a:pt x="673" y="832"/>
                  </a:cubicBezTo>
                  <a:cubicBezTo>
                    <a:pt x="475" y="595"/>
                    <a:pt x="357" y="317"/>
                    <a:pt x="2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6" name="Google Shape;766;p32"/>
            <p:cNvSpPr/>
            <p:nvPr/>
          </p:nvSpPr>
          <p:spPr>
            <a:xfrm>
              <a:off x="3802335" y="3241869"/>
              <a:ext cx="384392" cy="837867"/>
            </a:xfrm>
            <a:custGeom>
              <a:avLst/>
              <a:gdLst/>
              <a:ahLst/>
              <a:cxnLst/>
              <a:rect l="l" t="t" r="r" b="b"/>
              <a:pathLst>
                <a:path w="4635" h="10103" extrusionOk="0">
                  <a:moveTo>
                    <a:pt x="3724" y="1318"/>
                  </a:moveTo>
                  <a:cubicBezTo>
                    <a:pt x="3803" y="1912"/>
                    <a:pt x="3882" y="2427"/>
                    <a:pt x="3961" y="2942"/>
                  </a:cubicBezTo>
                  <a:cubicBezTo>
                    <a:pt x="3961" y="2982"/>
                    <a:pt x="3961" y="3021"/>
                    <a:pt x="3922" y="3061"/>
                  </a:cubicBezTo>
                  <a:cubicBezTo>
                    <a:pt x="3605" y="3536"/>
                    <a:pt x="3169" y="3932"/>
                    <a:pt x="2694" y="4170"/>
                  </a:cubicBezTo>
                  <a:cubicBezTo>
                    <a:pt x="2813" y="3180"/>
                    <a:pt x="3169" y="2189"/>
                    <a:pt x="3724" y="1318"/>
                  </a:cubicBezTo>
                  <a:close/>
                  <a:moveTo>
                    <a:pt x="3130" y="1239"/>
                  </a:moveTo>
                  <a:lnTo>
                    <a:pt x="3248" y="1318"/>
                  </a:lnTo>
                  <a:cubicBezTo>
                    <a:pt x="2575" y="2189"/>
                    <a:pt x="2377" y="3259"/>
                    <a:pt x="2100" y="4368"/>
                  </a:cubicBezTo>
                  <a:cubicBezTo>
                    <a:pt x="1941" y="4091"/>
                    <a:pt x="1783" y="3853"/>
                    <a:pt x="1624" y="3576"/>
                  </a:cubicBezTo>
                  <a:cubicBezTo>
                    <a:pt x="1585" y="3497"/>
                    <a:pt x="1585" y="3417"/>
                    <a:pt x="1624" y="3338"/>
                  </a:cubicBezTo>
                  <a:cubicBezTo>
                    <a:pt x="2139" y="2625"/>
                    <a:pt x="2615" y="1952"/>
                    <a:pt x="3130" y="1239"/>
                  </a:cubicBezTo>
                  <a:close/>
                  <a:moveTo>
                    <a:pt x="1347" y="3932"/>
                  </a:moveTo>
                  <a:cubicBezTo>
                    <a:pt x="1545" y="4249"/>
                    <a:pt x="1743" y="4566"/>
                    <a:pt x="1902" y="4843"/>
                  </a:cubicBezTo>
                  <a:cubicBezTo>
                    <a:pt x="1941" y="4923"/>
                    <a:pt x="1941" y="5002"/>
                    <a:pt x="1902" y="5081"/>
                  </a:cubicBezTo>
                  <a:cubicBezTo>
                    <a:pt x="1743" y="5636"/>
                    <a:pt x="1545" y="6190"/>
                    <a:pt x="1347" y="6785"/>
                  </a:cubicBezTo>
                  <a:cubicBezTo>
                    <a:pt x="1109" y="6388"/>
                    <a:pt x="872" y="6032"/>
                    <a:pt x="634" y="5675"/>
                  </a:cubicBezTo>
                  <a:cubicBezTo>
                    <a:pt x="634" y="5596"/>
                    <a:pt x="634" y="5557"/>
                    <a:pt x="634" y="5477"/>
                  </a:cubicBezTo>
                  <a:cubicBezTo>
                    <a:pt x="832" y="5002"/>
                    <a:pt x="1070" y="4447"/>
                    <a:pt x="1268" y="3932"/>
                  </a:cubicBezTo>
                  <a:close/>
                  <a:moveTo>
                    <a:pt x="4080" y="3695"/>
                  </a:moveTo>
                  <a:lnTo>
                    <a:pt x="4080" y="3695"/>
                  </a:lnTo>
                  <a:cubicBezTo>
                    <a:pt x="4041" y="4170"/>
                    <a:pt x="4041" y="4685"/>
                    <a:pt x="4001" y="5160"/>
                  </a:cubicBezTo>
                  <a:cubicBezTo>
                    <a:pt x="4041" y="5438"/>
                    <a:pt x="3882" y="5675"/>
                    <a:pt x="3644" y="5794"/>
                  </a:cubicBezTo>
                  <a:cubicBezTo>
                    <a:pt x="3090" y="6151"/>
                    <a:pt x="2496" y="6507"/>
                    <a:pt x="1902" y="6903"/>
                  </a:cubicBezTo>
                  <a:lnTo>
                    <a:pt x="1822" y="6824"/>
                  </a:lnTo>
                  <a:cubicBezTo>
                    <a:pt x="1902" y="6547"/>
                    <a:pt x="1981" y="6270"/>
                    <a:pt x="2060" y="5992"/>
                  </a:cubicBezTo>
                  <a:cubicBezTo>
                    <a:pt x="2139" y="5834"/>
                    <a:pt x="2218" y="5636"/>
                    <a:pt x="2258" y="5477"/>
                  </a:cubicBezTo>
                  <a:cubicBezTo>
                    <a:pt x="2337" y="5042"/>
                    <a:pt x="2615" y="4645"/>
                    <a:pt x="3011" y="4487"/>
                  </a:cubicBezTo>
                  <a:cubicBezTo>
                    <a:pt x="3367" y="4289"/>
                    <a:pt x="3684" y="4012"/>
                    <a:pt x="4080" y="3695"/>
                  </a:cubicBezTo>
                  <a:close/>
                  <a:moveTo>
                    <a:pt x="555" y="6230"/>
                  </a:moveTo>
                  <a:lnTo>
                    <a:pt x="555" y="6230"/>
                  </a:lnTo>
                  <a:cubicBezTo>
                    <a:pt x="674" y="6507"/>
                    <a:pt x="792" y="6785"/>
                    <a:pt x="990" y="7022"/>
                  </a:cubicBezTo>
                  <a:cubicBezTo>
                    <a:pt x="1228" y="7379"/>
                    <a:pt x="1268" y="7814"/>
                    <a:pt x="1109" y="8250"/>
                  </a:cubicBezTo>
                  <a:cubicBezTo>
                    <a:pt x="1030" y="8567"/>
                    <a:pt x="990" y="8924"/>
                    <a:pt x="911" y="9280"/>
                  </a:cubicBezTo>
                  <a:cubicBezTo>
                    <a:pt x="436" y="8329"/>
                    <a:pt x="317" y="7260"/>
                    <a:pt x="555" y="6230"/>
                  </a:cubicBezTo>
                  <a:close/>
                  <a:moveTo>
                    <a:pt x="3724" y="6468"/>
                  </a:moveTo>
                  <a:cubicBezTo>
                    <a:pt x="3803" y="7181"/>
                    <a:pt x="2456" y="8963"/>
                    <a:pt x="1387" y="9439"/>
                  </a:cubicBezTo>
                  <a:lnTo>
                    <a:pt x="1624" y="7933"/>
                  </a:lnTo>
                  <a:cubicBezTo>
                    <a:pt x="1624" y="7814"/>
                    <a:pt x="1664" y="7696"/>
                    <a:pt x="1703" y="7577"/>
                  </a:cubicBezTo>
                  <a:cubicBezTo>
                    <a:pt x="1703" y="7537"/>
                    <a:pt x="1743" y="7458"/>
                    <a:pt x="1822" y="7418"/>
                  </a:cubicBezTo>
                  <a:cubicBezTo>
                    <a:pt x="2456" y="7062"/>
                    <a:pt x="3090" y="6745"/>
                    <a:pt x="3724" y="6468"/>
                  </a:cubicBezTo>
                  <a:close/>
                  <a:moveTo>
                    <a:pt x="3896" y="0"/>
                  </a:moveTo>
                  <a:cubicBezTo>
                    <a:pt x="3800" y="0"/>
                    <a:pt x="3709" y="65"/>
                    <a:pt x="3644" y="130"/>
                  </a:cubicBezTo>
                  <a:cubicBezTo>
                    <a:pt x="2892" y="1001"/>
                    <a:pt x="2139" y="1873"/>
                    <a:pt x="1466" y="2823"/>
                  </a:cubicBezTo>
                  <a:cubicBezTo>
                    <a:pt x="555" y="4051"/>
                    <a:pt x="0" y="5557"/>
                    <a:pt x="0" y="7101"/>
                  </a:cubicBezTo>
                  <a:cubicBezTo>
                    <a:pt x="0" y="7379"/>
                    <a:pt x="0" y="7616"/>
                    <a:pt x="40" y="7894"/>
                  </a:cubicBezTo>
                  <a:cubicBezTo>
                    <a:pt x="119" y="8527"/>
                    <a:pt x="198" y="9240"/>
                    <a:pt x="792" y="9676"/>
                  </a:cubicBezTo>
                  <a:cubicBezTo>
                    <a:pt x="832" y="9676"/>
                    <a:pt x="832" y="9755"/>
                    <a:pt x="832" y="9755"/>
                  </a:cubicBezTo>
                  <a:cubicBezTo>
                    <a:pt x="888" y="9978"/>
                    <a:pt x="963" y="10103"/>
                    <a:pt x="1098" y="10103"/>
                  </a:cubicBezTo>
                  <a:cubicBezTo>
                    <a:pt x="1156" y="10103"/>
                    <a:pt x="1225" y="10080"/>
                    <a:pt x="1307" y="10033"/>
                  </a:cubicBezTo>
                  <a:cubicBezTo>
                    <a:pt x="1902" y="9716"/>
                    <a:pt x="2456" y="9320"/>
                    <a:pt x="2971" y="8884"/>
                  </a:cubicBezTo>
                  <a:cubicBezTo>
                    <a:pt x="4278" y="7418"/>
                    <a:pt x="4635" y="5636"/>
                    <a:pt x="4516" y="3774"/>
                  </a:cubicBezTo>
                  <a:cubicBezTo>
                    <a:pt x="4437" y="2586"/>
                    <a:pt x="4278" y="1437"/>
                    <a:pt x="4159" y="288"/>
                  </a:cubicBezTo>
                  <a:cubicBezTo>
                    <a:pt x="4120" y="169"/>
                    <a:pt x="4041" y="50"/>
                    <a:pt x="3961" y="11"/>
                  </a:cubicBezTo>
                  <a:cubicBezTo>
                    <a:pt x="3940" y="4"/>
                    <a:pt x="3918" y="0"/>
                    <a:pt x="38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67" name="Google Shape;767;p32"/>
          <p:cNvGrpSpPr/>
          <p:nvPr/>
        </p:nvGrpSpPr>
        <p:grpSpPr>
          <a:xfrm flipH="1">
            <a:off x="8504992" y="351844"/>
            <a:ext cx="517889" cy="662049"/>
            <a:chOff x="4444590" y="1528318"/>
            <a:chExt cx="2618243" cy="3347064"/>
          </a:xfrm>
        </p:grpSpPr>
        <p:sp>
          <p:nvSpPr>
            <p:cNvPr id="768" name="Google Shape;768;p32"/>
            <p:cNvSpPr/>
            <p:nvPr/>
          </p:nvSpPr>
          <p:spPr>
            <a:xfrm>
              <a:off x="5701623" y="3673030"/>
              <a:ext cx="148890" cy="125982"/>
            </a:xfrm>
            <a:custGeom>
              <a:avLst/>
              <a:gdLst/>
              <a:ahLst/>
              <a:cxnLst/>
              <a:rect l="l" t="t" r="r" b="b"/>
              <a:pathLst>
                <a:path w="793" h="671" extrusionOk="0">
                  <a:moveTo>
                    <a:pt x="356" y="1"/>
                  </a:moveTo>
                  <a:cubicBezTo>
                    <a:pt x="227" y="1"/>
                    <a:pt x="141" y="100"/>
                    <a:pt x="79" y="224"/>
                  </a:cubicBezTo>
                  <a:cubicBezTo>
                    <a:pt x="0" y="422"/>
                    <a:pt x="79" y="620"/>
                    <a:pt x="278" y="660"/>
                  </a:cubicBezTo>
                  <a:cubicBezTo>
                    <a:pt x="299" y="667"/>
                    <a:pt x="322" y="670"/>
                    <a:pt x="346" y="670"/>
                  </a:cubicBezTo>
                  <a:cubicBezTo>
                    <a:pt x="453" y="670"/>
                    <a:pt x="577" y="606"/>
                    <a:pt x="674" y="541"/>
                  </a:cubicBezTo>
                  <a:cubicBezTo>
                    <a:pt x="792" y="422"/>
                    <a:pt x="634" y="105"/>
                    <a:pt x="476" y="26"/>
                  </a:cubicBezTo>
                  <a:cubicBezTo>
                    <a:pt x="432" y="9"/>
                    <a:pt x="393" y="1"/>
                    <a:pt x="3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9" name="Google Shape;769;p32"/>
            <p:cNvSpPr/>
            <p:nvPr/>
          </p:nvSpPr>
          <p:spPr>
            <a:xfrm>
              <a:off x="5984197" y="2784204"/>
              <a:ext cx="171233" cy="135182"/>
            </a:xfrm>
            <a:custGeom>
              <a:avLst/>
              <a:gdLst/>
              <a:ahLst/>
              <a:cxnLst/>
              <a:rect l="l" t="t" r="r" b="b"/>
              <a:pathLst>
                <a:path w="912" h="720" extrusionOk="0">
                  <a:moveTo>
                    <a:pt x="534" y="0"/>
                  </a:moveTo>
                  <a:cubicBezTo>
                    <a:pt x="457" y="0"/>
                    <a:pt x="225" y="134"/>
                    <a:pt x="119" y="205"/>
                  </a:cubicBezTo>
                  <a:cubicBezTo>
                    <a:pt x="1" y="323"/>
                    <a:pt x="159" y="680"/>
                    <a:pt x="317" y="720"/>
                  </a:cubicBezTo>
                  <a:cubicBezTo>
                    <a:pt x="476" y="720"/>
                    <a:pt x="674" y="680"/>
                    <a:pt x="832" y="640"/>
                  </a:cubicBezTo>
                  <a:lnTo>
                    <a:pt x="912" y="561"/>
                  </a:lnTo>
                  <a:cubicBezTo>
                    <a:pt x="832" y="363"/>
                    <a:pt x="714" y="165"/>
                    <a:pt x="555" y="6"/>
                  </a:cubicBezTo>
                  <a:cubicBezTo>
                    <a:pt x="551" y="2"/>
                    <a:pt x="544" y="0"/>
                    <a:pt x="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0" name="Google Shape;770;p32"/>
            <p:cNvSpPr/>
            <p:nvPr/>
          </p:nvSpPr>
          <p:spPr>
            <a:xfrm>
              <a:off x="5642104" y="3114463"/>
              <a:ext cx="245584" cy="206528"/>
            </a:xfrm>
            <a:custGeom>
              <a:avLst/>
              <a:gdLst/>
              <a:ahLst/>
              <a:cxnLst/>
              <a:rect l="l" t="t" r="r" b="b"/>
              <a:pathLst>
                <a:path w="1308" h="1100" extrusionOk="0">
                  <a:moveTo>
                    <a:pt x="563" y="1"/>
                  </a:moveTo>
                  <a:cubicBezTo>
                    <a:pt x="480" y="1"/>
                    <a:pt x="395" y="23"/>
                    <a:pt x="317" y="70"/>
                  </a:cubicBezTo>
                  <a:cubicBezTo>
                    <a:pt x="159" y="149"/>
                    <a:pt x="0" y="228"/>
                    <a:pt x="0" y="466"/>
                  </a:cubicBezTo>
                  <a:cubicBezTo>
                    <a:pt x="0" y="703"/>
                    <a:pt x="119" y="902"/>
                    <a:pt x="357" y="981"/>
                  </a:cubicBezTo>
                  <a:cubicBezTo>
                    <a:pt x="515" y="1060"/>
                    <a:pt x="703" y="1100"/>
                    <a:pt x="862" y="1100"/>
                  </a:cubicBezTo>
                  <a:cubicBezTo>
                    <a:pt x="1020" y="1100"/>
                    <a:pt x="1149" y="1060"/>
                    <a:pt x="1189" y="981"/>
                  </a:cubicBezTo>
                  <a:cubicBezTo>
                    <a:pt x="1308" y="664"/>
                    <a:pt x="1189" y="307"/>
                    <a:pt x="911" y="149"/>
                  </a:cubicBezTo>
                  <a:cubicBezTo>
                    <a:pt x="815" y="53"/>
                    <a:pt x="690" y="1"/>
                    <a:pt x="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1" name="Google Shape;771;p32"/>
            <p:cNvSpPr/>
            <p:nvPr/>
          </p:nvSpPr>
          <p:spPr>
            <a:xfrm>
              <a:off x="4571138" y="2882023"/>
              <a:ext cx="2313142" cy="1911696"/>
            </a:xfrm>
            <a:custGeom>
              <a:avLst/>
              <a:gdLst/>
              <a:ahLst/>
              <a:cxnLst/>
              <a:rect l="l" t="t" r="r" b="b"/>
              <a:pathLst>
                <a:path w="12320" h="10182" extrusionOk="0">
                  <a:moveTo>
                    <a:pt x="1200" y="3401"/>
                  </a:moveTo>
                  <a:cubicBezTo>
                    <a:pt x="1210" y="3401"/>
                    <a:pt x="1220" y="3403"/>
                    <a:pt x="1228" y="3407"/>
                  </a:cubicBezTo>
                  <a:cubicBezTo>
                    <a:pt x="1426" y="3407"/>
                    <a:pt x="1347" y="3566"/>
                    <a:pt x="1347" y="3724"/>
                  </a:cubicBezTo>
                  <a:cubicBezTo>
                    <a:pt x="1347" y="4120"/>
                    <a:pt x="1387" y="4556"/>
                    <a:pt x="1387" y="4992"/>
                  </a:cubicBezTo>
                  <a:cubicBezTo>
                    <a:pt x="1387" y="5229"/>
                    <a:pt x="1426" y="5467"/>
                    <a:pt x="1466" y="5705"/>
                  </a:cubicBezTo>
                  <a:lnTo>
                    <a:pt x="1347" y="5744"/>
                  </a:lnTo>
                  <a:cubicBezTo>
                    <a:pt x="1228" y="5586"/>
                    <a:pt x="1149" y="5467"/>
                    <a:pt x="1070" y="5309"/>
                  </a:cubicBezTo>
                  <a:cubicBezTo>
                    <a:pt x="832" y="4754"/>
                    <a:pt x="832" y="4199"/>
                    <a:pt x="990" y="3645"/>
                  </a:cubicBezTo>
                  <a:cubicBezTo>
                    <a:pt x="990" y="3539"/>
                    <a:pt x="1117" y="3401"/>
                    <a:pt x="1200" y="3401"/>
                  </a:cubicBezTo>
                  <a:close/>
                  <a:moveTo>
                    <a:pt x="10369" y="4024"/>
                  </a:moveTo>
                  <a:cubicBezTo>
                    <a:pt x="10438" y="4024"/>
                    <a:pt x="10507" y="4029"/>
                    <a:pt x="10577" y="4041"/>
                  </a:cubicBezTo>
                  <a:cubicBezTo>
                    <a:pt x="11171" y="4358"/>
                    <a:pt x="11448" y="4912"/>
                    <a:pt x="11210" y="5388"/>
                  </a:cubicBezTo>
                  <a:cubicBezTo>
                    <a:pt x="10977" y="5708"/>
                    <a:pt x="10594" y="5900"/>
                    <a:pt x="10218" y="5900"/>
                  </a:cubicBezTo>
                  <a:cubicBezTo>
                    <a:pt x="10083" y="5900"/>
                    <a:pt x="9949" y="5876"/>
                    <a:pt x="9824" y="5823"/>
                  </a:cubicBezTo>
                  <a:cubicBezTo>
                    <a:pt x="9349" y="5586"/>
                    <a:pt x="9111" y="5031"/>
                    <a:pt x="9349" y="4556"/>
                  </a:cubicBezTo>
                  <a:cubicBezTo>
                    <a:pt x="9586" y="4218"/>
                    <a:pt x="9967" y="4024"/>
                    <a:pt x="10369" y="4024"/>
                  </a:cubicBezTo>
                  <a:close/>
                  <a:moveTo>
                    <a:pt x="2496" y="4833"/>
                  </a:moveTo>
                  <a:cubicBezTo>
                    <a:pt x="2575" y="4873"/>
                    <a:pt x="2615" y="4952"/>
                    <a:pt x="2654" y="5071"/>
                  </a:cubicBezTo>
                  <a:cubicBezTo>
                    <a:pt x="2773" y="5507"/>
                    <a:pt x="2852" y="5942"/>
                    <a:pt x="2931" y="6378"/>
                  </a:cubicBezTo>
                  <a:cubicBezTo>
                    <a:pt x="2971" y="6537"/>
                    <a:pt x="3050" y="6695"/>
                    <a:pt x="3090" y="6853"/>
                  </a:cubicBezTo>
                  <a:cubicBezTo>
                    <a:pt x="2813" y="6853"/>
                    <a:pt x="2615" y="6655"/>
                    <a:pt x="2535" y="6418"/>
                  </a:cubicBezTo>
                  <a:cubicBezTo>
                    <a:pt x="2417" y="6022"/>
                    <a:pt x="2377" y="5625"/>
                    <a:pt x="2258" y="5229"/>
                  </a:cubicBezTo>
                  <a:cubicBezTo>
                    <a:pt x="2258" y="5150"/>
                    <a:pt x="2258" y="5110"/>
                    <a:pt x="2298" y="5031"/>
                  </a:cubicBezTo>
                  <a:cubicBezTo>
                    <a:pt x="2377" y="4952"/>
                    <a:pt x="2417" y="4873"/>
                    <a:pt x="2496" y="4833"/>
                  </a:cubicBezTo>
                  <a:close/>
                  <a:moveTo>
                    <a:pt x="1426" y="6101"/>
                  </a:moveTo>
                  <a:cubicBezTo>
                    <a:pt x="1505" y="6101"/>
                    <a:pt x="1585" y="6101"/>
                    <a:pt x="1624" y="6180"/>
                  </a:cubicBezTo>
                  <a:cubicBezTo>
                    <a:pt x="1902" y="6616"/>
                    <a:pt x="2139" y="7091"/>
                    <a:pt x="2456" y="7646"/>
                  </a:cubicBezTo>
                  <a:cubicBezTo>
                    <a:pt x="2298" y="7606"/>
                    <a:pt x="2100" y="7566"/>
                    <a:pt x="1941" y="7487"/>
                  </a:cubicBezTo>
                  <a:lnTo>
                    <a:pt x="1981" y="7487"/>
                  </a:lnTo>
                  <a:cubicBezTo>
                    <a:pt x="1585" y="7210"/>
                    <a:pt x="1307" y="6774"/>
                    <a:pt x="1307" y="6299"/>
                  </a:cubicBezTo>
                  <a:cubicBezTo>
                    <a:pt x="1307" y="6220"/>
                    <a:pt x="1347" y="6140"/>
                    <a:pt x="1426" y="6101"/>
                  </a:cubicBezTo>
                  <a:close/>
                  <a:moveTo>
                    <a:pt x="3446" y="0"/>
                  </a:moveTo>
                  <a:lnTo>
                    <a:pt x="3446" y="0"/>
                  </a:lnTo>
                  <a:cubicBezTo>
                    <a:pt x="2813" y="317"/>
                    <a:pt x="2218" y="753"/>
                    <a:pt x="1704" y="1268"/>
                  </a:cubicBezTo>
                  <a:cubicBezTo>
                    <a:pt x="990" y="1941"/>
                    <a:pt x="476" y="2813"/>
                    <a:pt x="277" y="3803"/>
                  </a:cubicBezTo>
                  <a:cubicBezTo>
                    <a:pt x="0" y="5427"/>
                    <a:pt x="594" y="7131"/>
                    <a:pt x="1862" y="8240"/>
                  </a:cubicBezTo>
                  <a:cubicBezTo>
                    <a:pt x="2535" y="8874"/>
                    <a:pt x="3328" y="9349"/>
                    <a:pt x="4199" y="9666"/>
                  </a:cubicBezTo>
                  <a:cubicBezTo>
                    <a:pt x="5014" y="10011"/>
                    <a:pt x="5879" y="10182"/>
                    <a:pt x="6739" y="10182"/>
                  </a:cubicBezTo>
                  <a:cubicBezTo>
                    <a:pt x="8053" y="10182"/>
                    <a:pt x="9357" y="9783"/>
                    <a:pt x="10458" y="8992"/>
                  </a:cubicBezTo>
                  <a:cubicBezTo>
                    <a:pt x="11290" y="8398"/>
                    <a:pt x="11923" y="7527"/>
                    <a:pt x="12201" y="6537"/>
                  </a:cubicBezTo>
                  <a:cubicBezTo>
                    <a:pt x="12320" y="5982"/>
                    <a:pt x="12320" y="5388"/>
                    <a:pt x="12201" y="4833"/>
                  </a:cubicBezTo>
                  <a:cubicBezTo>
                    <a:pt x="12161" y="4358"/>
                    <a:pt x="11923" y="3882"/>
                    <a:pt x="11488" y="3645"/>
                  </a:cubicBezTo>
                  <a:cubicBezTo>
                    <a:pt x="11028" y="3332"/>
                    <a:pt x="10611" y="3156"/>
                    <a:pt x="10194" y="3156"/>
                  </a:cubicBezTo>
                  <a:cubicBezTo>
                    <a:pt x="9711" y="3156"/>
                    <a:pt x="9227" y="3391"/>
                    <a:pt x="8675" y="3922"/>
                  </a:cubicBezTo>
                  <a:cubicBezTo>
                    <a:pt x="8398" y="4199"/>
                    <a:pt x="8200" y="4516"/>
                    <a:pt x="8002" y="4833"/>
                  </a:cubicBezTo>
                  <a:cubicBezTo>
                    <a:pt x="7764" y="5229"/>
                    <a:pt x="7566" y="5665"/>
                    <a:pt x="7249" y="6061"/>
                  </a:cubicBezTo>
                  <a:cubicBezTo>
                    <a:pt x="7021" y="6388"/>
                    <a:pt x="6630" y="6607"/>
                    <a:pt x="6211" y="6607"/>
                  </a:cubicBezTo>
                  <a:cubicBezTo>
                    <a:pt x="6122" y="6607"/>
                    <a:pt x="6032" y="6597"/>
                    <a:pt x="5942" y="6576"/>
                  </a:cubicBezTo>
                  <a:cubicBezTo>
                    <a:pt x="4991" y="6418"/>
                    <a:pt x="4516" y="5705"/>
                    <a:pt x="4674" y="4675"/>
                  </a:cubicBezTo>
                  <a:cubicBezTo>
                    <a:pt x="4754" y="4318"/>
                    <a:pt x="4872" y="3962"/>
                    <a:pt x="4991" y="3605"/>
                  </a:cubicBezTo>
                  <a:cubicBezTo>
                    <a:pt x="5150" y="3249"/>
                    <a:pt x="4991" y="2853"/>
                    <a:pt x="4595" y="2734"/>
                  </a:cubicBezTo>
                  <a:cubicBezTo>
                    <a:pt x="4318" y="2615"/>
                    <a:pt x="4041" y="2496"/>
                    <a:pt x="3803" y="2377"/>
                  </a:cubicBezTo>
                  <a:cubicBezTo>
                    <a:pt x="3209" y="2179"/>
                    <a:pt x="2892" y="1506"/>
                    <a:pt x="3169" y="912"/>
                  </a:cubicBezTo>
                  <a:cubicBezTo>
                    <a:pt x="3209" y="634"/>
                    <a:pt x="3328" y="357"/>
                    <a:pt x="3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2" name="Google Shape;772;p32"/>
            <p:cNvSpPr/>
            <p:nvPr/>
          </p:nvSpPr>
          <p:spPr>
            <a:xfrm>
              <a:off x="4444590" y="1528318"/>
              <a:ext cx="2618243" cy="3347064"/>
            </a:xfrm>
            <a:custGeom>
              <a:avLst/>
              <a:gdLst/>
              <a:ahLst/>
              <a:cxnLst/>
              <a:rect l="l" t="t" r="r" b="b"/>
              <a:pathLst>
                <a:path w="13945" h="17827" extrusionOk="0">
                  <a:moveTo>
                    <a:pt x="8934" y="473"/>
                  </a:moveTo>
                  <a:cubicBezTo>
                    <a:pt x="8953" y="473"/>
                    <a:pt x="8972" y="474"/>
                    <a:pt x="8993" y="476"/>
                  </a:cubicBezTo>
                  <a:cubicBezTo>
                    <a:pt x="9389" y="476"/>
                    <a:pt x="9785" y="556"/>
                    <a:pt x="10142" y="674"/>
                  </a:cubicBezTo>
                  <a:cubicBezTo>
                    <a:pt x="11053" y="1071"/>
                    <a:pt x="11924" y="1506"/>
                    <a:pt x="12796" y="1982"/>
                  </a:cubicBezTo>
                  <a:cubicBezTo>
                    <a:pt x="12954" y="2061"/>
                    <a:pt x="13112" y="2180"/>
                    <a:pt x="13231" y="2299"/>
                  </a:cubicBezTo>
                  <a:cubicBezTo>
                    <a:pt x="13390" y="2497"/>
                    <a:pt x="13429" y="2774"/>
                    <a:pt x="13271" y="2972"/>
                  </a:cubicBezTo>
                  <a:cubicBezTo>
                    <a:pt x="13224" y="3089"/>
                    <a:pt x="13136" y="3123"/>
                    <a:pt x="13038" y="3123"/>
                  </a:cubicBezTo>
                  <a:cubicBezTo>
                    <a:pt x="12971" y="3123"/>
                    <a:pt x="12900" y="3107"/>
                    <a:pt x="12835" y="3091"/>
                  </a:cubicBezTo>
                  <a:cubicBezTo>
                    <a:pt x="12677" y="3012"/>
                    <a:pt x="12399" y="2893"/>
                    <a:pt x="12162" y="2774"/>
                  </a:cubicBezTo>
                  <a:cubicBezTo>
                    <a:pt x="12109" y="2753"/>
                    <a:pt x="12067" y="2743"/>
                    <a:pt x="12031" y="2743"/>
                  </a:cubicBezTo>
                  <a:cubicBezTo>
                    <a:pt x="11931" y="2743"/>
                    <a:pt x="11871" y="2816"/>
                    <a:pt x="11726" y="2932"/>
                  </a:cubicBezTo>
                  <a:cubicBezTo>
                    <a:pt x="11171" y="3487"/>
                    <a:pt x="11092" y="4279"/>
                    <a:pt x="10815" y="4913"/>
                  </a:cubicBezTo>
                  <a:cubicBezTo>
                    <a:pt x="10538" y="5626"/>
                    <a:pt x="10300" y="6299"/>
                    <a:pt x="10102" y="7052"/>
                  </a:cubicBezTo>
                  <a:cubicBezTo>
                    <a:pt x="10062" y="7210"/>
                    <a:pt x="9983" y="7369"/>
                    <a:pt x="9943" y="7527"/>
                  </a:cubicBezTo>
                  <a:cubicBezTo>
                    <a:pt x="9864" y="7686"/>
                    <a:pt x="9785" y="8042"/>
                    <a:pt x="9666" y="8280"/>
                  </a:cubicBezTo>
                  <a:cubicBezTo>
                    <a:pt x="9864" y="8438"/>
                    <a:pt x="10062" y="8637"/>
                    <a:pt x="10300" y="8795"/>
                  </a:cubicBezTo>
                  <a:cubicBezTo>
                    <a:pt x="10656" y="9033"/>
                    <a:pt x="11053" y="9270"/>
                    <a:pt x="11409" y="9508"/>
                  </a:cubicBezTo>
                  <a:cubicBezTo>
                    <a:pt x="11647" y="9706"/>
                    <a:pt x="11845" y="9904"/>
                    <a:pt x="12003" y="10142"/>
                  </a:cubicBezTo>
                  <a:cubicBezTo>
                    <a:pt x="11964" y="10142"/>
                    <a:pt x="11924" y="10181"/>
                    <a:pt x="11924" y="10181"/>
                  </a:cubicBezTo>
                  <a:cubicBezTo>
                    <a:pt x="11548" y="9986"/>
                    <a:pt x="11191" y="9899"/>
                    <a:pt x="10850" y="9899"/>
                  </a:cubicBezTo>
                  <a:cubicBezTo>
                    <a:pt x="10223" y="9899"/>
                    <a:pt x="9651" y="10195"/>
                    <a:pt x="9112" y="10657"/>
                  </a:cubicBezTo>
                  <a:cubicBezTo>
                    <a:pt x="8636" y="11172"/>
                    <a:pt x="8240" y="11766"/>
                    <a:pt x="7923" y="12400"/>
                  </a:cubicBezTo>
                  <a:cubicBezTo>
                    <a:pt x="7804" y="12637"/>
                    <a:pt x="7686" y="12835"/>
                    <a:pt x="7487" y="13033"/>
                  </a:cubicBezTo>
                  <a:cubicBezTo>
                    <a:pt x="7305" y="13216"/>
                    <a:pt x="7055" y="13312"/>
                    <a:pt x="6792" y="13312"/>
                  </a:cubicBezTo>
                  <a:cubicBezTo>
                    <a:pt x="6655" y="13312"/>
                    <a:pt x="6514" y="13286"/>
                    <a:pt x="6378" y="13232"/>
                  </a:cubicBezTo>
                  <a:cubicBezTo>
                    <a:pt x="6022" y="13073"/>
                    <a:pt x="5784" y="12717"/>
                    <a:pt x="5824" y="12360"/>
                  </a:cubicBezTo>
                  <a:cubicBezTo>
                    <a:pt x="5863" y="11964"/>
                    <a:pt x="5903" y="11607"/>
                    <a:pt x="6022" y="11251"/>
                  </a:cubicBezTo>
                  <a:cubicBezTo>
                    <a:pt x="6022" y="11092"/>
                    <a:pt x="6101" y="10974"/>
                    <a:pt x="6141" y="10815"/>
                  </a:cubicBezTo>
                  <a:cubicBezTo>
                    <a:pt x="6299" y="10340"/>
                    <a:pt x="6061" y="9864"/>
                    <a:pt x="5626" y="9627"/>
                  </a:cubicBezTo>
                  <a:cubicBezTo>
                    <a:pt x="5309" y="9429"/>
                    <a:pt x="4913" y="9270"/>
                    <a:pt x="4556" y="9072"/>
                  </a:cubicBezTo>
                  <a:cubicBezTo>
                    <a:pt x="4200" y="8874"/>
                    <a:pt x="4160" y="8716"/>
                    <a:pt x="4239" y="8280"/>
                  </a:cubicBezTo>
                  <a:cubicBezTo>
                    <a:pt x="4279" y="8161"/>
                    <a:pt x="4319" y="8003"/>
                    <a:pt x="4358" y="7844"/>
                  </a:cubicBezTo>
                  <a:lnTo>
                    <a:pt x="4596" y="7052"/>
                  </a:lnTo>
                  <a:cubicBezTo>
                    <a:pt x="4918" y="6950"/>
                    <a:pt x="5255" y="6899"/>
                    <a:pt x="5592" y="6899"/>
                  </a:cubicBezTo>
                  <a:cubicBezTo>
                    <a:pt x="6040" y="6899"/>
                    <a:pt x="6486" y="6990"/>
                    <a:pt x="6893" y="7171"/>
                  </a:cubicBezTo>
                  <a:cubicBezTo>
                    <a:pt x="7012" y="7210"/>
                    <a:pt x="7091" y="7210"/>
                    <a:pt x="7210" y="7250"/>
                  </a:cubicBezTo>
                  <a:cubicBezTo>
                    <a:pt x="7274" y="7258"/>
                    <a:pt x="7326" y="7263"/>
                    <a:pt x="7369" y="7263"/>
                  </a:cubicBezTo>
                  <a:cubicBezTo>
                    <a:pt x="7541" y="7263"/>
                    <a:pt x="7567" y="7187"/>
                    <a:pt x="7567" y="6933"/>
                  </a:cubicBezTo>
                  <a:cubicBezTo>
                    <a:pt x="7606" y="6894"/>
                    <a:pt x="7606" y="6814"/>
                    <a:pt x="7646" y="6775"/>
                  </a:cubicBezTo>
                  <a:lnTo>
                    <a:pt x="7686" y="6616"/>
                  </a:lnTo>
                  <a:cubicBezTo>
                    <a:pt x="8319" y="5269"/>
                    <a:pt x="8953" y="3923"/>
                    <a:pt x="9587" y="2576"/>
                  </a:cubicBezTo>
                  <a:cubicBezTo>
                    <a:pt x="9627" y="2457"/>
                    <a:pt x="9627" y="2378"/>
                    <a:pt x="9666" y="2299"/>
                  </a:cubicBezTo>
                  <a:cubicBezTo>
                    <a:pt x="9745" y="2140"/>
                    <a:pt x="9666" y="1902"/>
                    <a:pt x="9468" y="1863"/>
                  </a:cubicBezTo>
                  <a:cubicBezTo>
                    <a:pt x="9191" y="1744"/>
                    <a:pt x="8953" y="1625"/>
                    <a:pt x="8715" y="1467"/>
                  </a:cubicBezTo>
                  <a:cubicBezTo>
                    <a:pt x="8517" y="1387"/>
                    <a:pt x="8438" y="1150"/>
                    <a:pt x="8517" y="952"/>
                  </a:cubicBezTo>
                  <a:cubicBezTo>
                    <a:pt x="8591" y="729"/>
                    <a:pt x="8666" y="473"/>
                    <a:pt x="8934" y="473"/>
                  </a:cubicBezTo>
                  <a:close/>
                  <a:moveTo>
                    <a:pt x="4120" y="7171"/>
                  </a:moveTo>
                  <a:lnTo>
                    <a:pt x="4120" y="7171"/>
                  </a:lnTo>
                  <a:cubicBezTo>
                    <a:pt x="4002" y="7527"/>
                    <a:pt x="3922" y="7805"/>
                    <a:pt x="3843" y="8082"/>
                  </a:cubicBezTo>
                  <a:cubicBezTo>
                    <a:pt x="3566" y="8676"/>
                    <a:pt x="3883" y="9350"/>
                    <a:pt x="4477" y="9548"/>
                  </a:cubicBezTo>
                  <a:cubicBezTo>
                    <a:pt x="4715" y="9666"/>
                    <a:pt x="4992" y="9785"/>
                    <a:pt x="5269" y="9904"/>
                  </a:cubicBezTo>
                  <a:cubicBezTo>
                    <a:pt x="5665" y="10023"/>
                    <a:pt x="5824" y="10419"/>
                    <a:pt x="5665" y="10776"/>
                  </a:cubicBezTo>
                  <a:cubicBezTo>
                    <a:pt x="5546" y="11132"/>
                    <a:pt x="5428" y="11489"/>
                    <a:pt x="5348" y="11845"/>
                  </a:cubicBezTo>
                  <a:cubicBezTo>
                    <a:pt x="5190" y="12875"/>
                    <a:pt x="5665" y="13588"/>
                    <a:pt x="6616" y="13747"/>
                  </a:cubicBezTo>
                  <a:cubicBezTo>
                    <a:pt x="6706" y="13767"/>
                    <a:pt x="6796" y="13777"/>
                    <a:pt x="6885" y="13777"/>
                  </a:cubicBezTo>
                  <a:cubicBezTo>
                    <a:pt x="7304" y="13777"/>
                    <a:pt x="7695" y="13558"/>
                    <a:pt x="7923" y="13232"/>
                  </a:cubicBezTo>
                  <a:cubicBezTo>
                    <a:pt x="8240" y="12835"/>
                    <a:pt x="8438" y="12400"/>
                    <a:pt x="8676" y="12004"/>
                  </a:cubicBezTo>
                  <a:cubicBezTo>
                    <a:pt x="8874" y="11687"/>
                    <a:pt x="9072" y="11370"/>
                    <a:pt x="9349" y="11092"/>
                  </a:cubicBezTo>
                  <a:cubicBezTo>
                    <a:pt x="9901" y="10562"/>
                    <a:pt x="10385" y="10327"/>
                    <a:pt x="10868" y="10327"/>
                  </a:cubicBezTo>
                  <a:cubicBezTo>
                    <a:pt x="11285" y="10327"/>
                    <a:pt x="11702" y="10503"/>
                    <a:pt x="12162" y="10815"/>
                  </a:cubicBezTo>
                  <a:cubicBezTo>
                    <a:pt x="12558" y="11053"/>
                    <a:pt x="12835" y="11489"/>
                    <a:pt x="12875" y="12004"/>
                  </a:cubicBezTo>
                  <a:cubicBezTo>
                    <a:pt x="12994" y="12558"/>
                    <a:pt x="12994" y="13152"/>
                    <a:pt x="12875" y="13707"/>
                  </a:cubicBezTo>
                  <a:cubicBezTo>
                    <a:pt x="12597" y="14697"/>
                    <a:pt x="11964" y="15569"/>
                    <a:pt x="11132" y="16163"/>
                  </a:cubicBezTo>
                  <a:cubicBezTo>
                    <a:pt x="10031" y="16953"/>
                    <a:pt x="8727" y="17352"/>
                    <a:pt x="7413" y="17352"/>
                  </a:cubicBezTo>
                  <a:cubicBezTo>
                    <a:pt x="6553" y="17352"/>
                    <a:pt x="5688" y="17181"/>
                    <a:pt x="4873" y="16836"/>
                  </a:cubicBezTo>
                  <a:cubicBezTo>
                    <a:pt x="4002" y="16519"/>
                    <a:pt x="3209" y="16044"/>
                    <a:pt x="2536" y="15410"/>
                  </a:cubicBezTo>
                  <a:cubicBezTo>
                    <a:pt x="1268" y="14301"/>
                    <a:pt x="674" y="12598"/>
                    <a:pt x="951" y="10974"/>
                  </a:cubicBezTo>
                  <a:cubicBezTo>
                    <a:pt x="1150" y="9983"/>
                    <a:pt x="1664" y="9112"/>
                    <a:pt x="2378" y="8438"/>
                  </a:cubicBezTo>
                  <a:cubicBezTo>
                    <a:pt x="2892" y="7923"/>
                    <a:pt x="3487" y="7488"/>
                    <a:pt x="4120" y="7171"/>
                  </a:cubicBezTo>
                  <a:close/>
                  <a:moveTo>
                    <a:pt x="9072" y="1"/>
                  </a:moveTo>
                  <a:cubicBezTo>
                    <a:pt x="8557" y="41"/>
                    <a:pt x="8161" y="397"/>
                    <a:pt x="8121" y="912"/>
                  </a:cubicBezTo>
                  <a:cubicBezTo>
                    <a:pt x="8002" y="1308"/>
                    <a:pt x="8201" y="1704"/>
                    <a:pt x="8597" y="1902"/>
                  </a:cubicBezTo>
                  <a:cubicBezTo>
                    <a:pt x="8795" y="1982"/>
                    <a:pt x="9032" y="2100"/>
                    <a:pt x="9270" y="2180"/>
                  </a:cubicBezTo>
                  <a:lnTo>
                    <a:pt x="7171" y="6735"/>
                  </a:lnTo>
                  <a:lnTo>
                    <a:pt x="6695" y="6616"/>
                  </a:lnTo>
                  <a:cubicBezTo>
                    <a:pt x="6350" y="6516"/>
                    <a:pt x="5989" y="6467"/>
                    <a:pt x="5628" y="6467"/>
                  </a:cubicBezTo>
                  <a:cubicBezTo>
                    <a:pt x="4994" y="6467"/>
                    <a:pt x="4359" y="6616"/>
                    <a:pt x="3804" y="6894"/>
                  </a:cubicBezTo>
                  <a:cubicBezTo>
                    <a:pt x="3011" y="7250"/>
                    <a:pt x="2298" y="7805"/>
                    <a:pt x="1783" y="8478"/>
                  </a:cubicBezTo>
                  <a:cubicBezTo>
                    <a:pt x="199" y="10261"/>
                    <a:pt x="1" y="12281"/>
                    <a:pt x="1150" y="14420"/>
                  </a:cubicBezTo>
                  <a:cubicBezTo>
                    <a:pt x="1704" y="15371"/>
                    <a:pt x="2536" y="16163"/>
                    <a:pt x="3526" y="16717"/>
                  </a:cubicBezTo>
                  <a:cubicBezTo>
                    <a:pt x="4714" y="17442"/>
                    <a:pt x="6071" y="17827"/>
                    <a:pt x="7442" y="17827"/>
                  </a:cubicBezTo>
                  <a:cubicBezTo>
                    <a:pt x="7946" y="17827"/>
                    <a:pt x="8453" y="17775"/>
                    <a:pt x="8953" y="17668"/>
                  </a:cubicBezTo>
                  <a:cubicBezTo>
                    <a:pt x="10617" y="17391"/>
                    <a:pt x="12043" y="16401"/>
                    <a:pt x="12835" y="14935"/>
                  </a:cubicBezTo>
                  <a:cubicBezTo>
                    <a:pt x="13310" y="14222"/>
                    <a:pt x="13548" y="13311"/>
                    <a:pt x="13429" y="12439"/>
                  </a:cubicBezTo>
                  <a:cubicBezTo>
                    <a:pt x="13350" y="11687"/>
                    <a:pt x="13073" y="10974"/>
                    <a:pt x="12716" y="10340"/>
                  </a:cubicBezTo>
                  <a:cubicBezTo>
                    <a:pt x="12281" y="9627"/>
                    <a:pt x="11686" y="9072"/>
                    <a:pt x="11013" y="8676"/>
                  </a:cubicBezTo>
                  <a:lnTo>
                    <a:pt x="10221" y="8201"/>
                  </a:lnTo>
                  <a:cubicBezTo>
                    <a:pt x="10815" y="6497"/>
                    <a:pt x="11369" y="4834"/>
                    <a:pt x="11964" y="3170"/>
                  </a:cubicBezTo>
                  <a:cubicBezTo>
                    <a:pt x="12320" y="3289"/>
                    <a:pt x="12597" y="3408"/>
                    <a:pt x="12914" y="3487"/>
                  </a:cubicBezTo>
                  <a:cubicBezTo>
                    <a:pt x="12991" y="3520"/>
                    <a:pt x="13067" y="3534"/>
                    <a:pt x="13141" y="3534"/>
                  </a:cubicBezTo>
                  <a:cubicBezTo>
                    <a:pt x="13335" y="3534"/>
                    <a:pt x="13513" y="3432"/>
                    <a:pt x="13627" y="3289"/>
                  </a:cubicBezTo>
                  <a:cubicBezTo>
                    <a:pt x="13944" y="2695"/>
                    <a:pt x="13944" y="2378"/>
                    <a:pt x="13469" y="1902"/>
                  </a:cubicBezTo>
                  <a:cubicBezTo>
                    <a:pt x="13310" y="1744"/>
                    <a:pt x="13152" y="1625"/>
                    <a:pt x="12994" y="1546"/>
                  </a:cubicBezTo>
                  <a:cubicBezTo>
                    <a:pt x="12241" y="1150"/>
                    <a:pt x="11449" y="714"/>
                    <a:pt x="10696" y="358"/>
                  </a:cubicBezTo>
                  <a:cubicBezTo>
                    <a:pt x="10181" y="120"/>
                    <a:pt x="9627" y="1"/>
                    <a:pt x="9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3" name="Google Shape;773;p32"/>
            <p:cNvSpPr/>
            <p:nvPr/>
          </p:nvSpPr>
          <p:spPr>
            <a:xfrm>
              <a:off x="6281792" y="3637357"/>
              <a:ext cx="438971" cy="352599"/>
            </a:xfrm>
            <a:custGeom>
              <a:avLst/>
              <a:gdLst/>
              <a:ahLst/>
              <a:cxnLst/>
              <a:rect l="l" t="t" r="r" b="b"/>
              <a:pathLst>
                <a:path w="2338" h="1878" extrusionOk="0">
                  <a:moveTo>
                    <a:pt x="1190" y="319"/>
                  </a:moveTo>
                  <a:cubicBezTo>
                    <a:pt x="1220" y="319"/>
                    <a:pt x="1246" y="324"/>
                    <a:pt x="1268" y="335"/>
                  </a:cubicBezTo>
                  <a:cubicBezTo>
                    <a:pt x="1584" y="493"/>
                    <a:pt x="1743" y="810"/>
                    <a:pt x="1664" y="1167"/>
                  </a:cubicBezTo>
                  <a:cubicBezTo>
                    <a:pt x="1527" y="1331"/>
                    <a:pt x="1315" y="1419"/>
                    <a:pt x="1105" y="1419"/>
                  </a:cubicBezTo>
                  <a:cubicBezTo>
                    <a:pt x="1011" y="1419"/>
                    <a:pt x="918" y="1402"/>
                    <a:pt x="832" y="1365"/>
                  </a:cubicBezTo>
                  <a:cubicBezTo>
                    <a:pt x="555" y="1246"/>
                    <a:pt x="475" y="929"/>
                    <a:pt x="594" y="691"/>
                  </a:cubicBezTo>
                  <a:cubicBezTo>
                    <a:pt x="663" y="520"/>
                    <a:pt x="998" y="319"/>
                    <a:pt x="1190" y="319"/>
                  </a:cubicBezTo>
                  <a:close/>
                  <a:moveTo>
                    <a:pt x="1256" y="1"/>
                  </a:moveTo>
                  <a:cubicBezTo>
                    <a:pt x="846" y="1"/>
                    <a:pt x="441" y="195"/>
                    <a:pt x="238" y="533"/>
                  </a:cubicBezTo>
                  <a:cubicBezTo>
                    <a:pt x="0" y="1008"/>
                    <a:pt x="198" y="1563"/>
                    <a:pt x="673" y="1800"/>
                  </a:cubicBezTo>
                  <a:cubicBezTo>
                    <a:pt x="809" y="1853"/>
                    <a:pt x="951" y="1877"/>
                    <a:pt x="1091" y="1877"/>
                  </a:cubicBezTo>
                  <a:cubicBezTo>
                    <a:pt x="1483" y="1877"/>
                    <a:pt x="1866" y="1685"/>
                    <a:pt x="2099" y="1365"/>
                  </a:cubicBezTo>
                  <a:cubicBezTo>
                    <a:pt x="2337" y="889"/>
                    <a:pt x="2060" y="335"/>
                    <a:pt x="1466" y="18"/>
                  </a:cubicBezTo>
                  <a:cubicBezTo>
                    <a:pt x="1396" y="6"/>
                    <a:pt x="1326" y="1"/>
                    <a:pt x="1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4" name="Google Shape;774;p32"/>
            <p:cNvSpPr/>
            <p:nvPr/>
          </p:nvSpPr>
          <p:spPr>
            <a:xfrm>
              <a:off x="5619761" y="3611822"/>
              <a:ext cx="312612" cy="278437"/>
            </a:xfrm>
            <a:custGeom>
              <a:avLst/>
              <a:gdLst/>
              <a:ahLst/>
              <a:cxnLst/>
              <a:rect l="l" t="t" r="r" b="b"/>
              <a:pathLst>
                <a:path w="1665" h="1483" extrusionOk="0">
                  <a:moveTo>
                    <a:pt x="792" y="327"/>
                  </a:moveTo>
                  <a:cubicBezTo>
                    <a:pt x="829" y="327"/>
                    <a:pt x="868" y="335"/>
                    <a:pt x="912" y="352"/>
                  </a:cubicBezTo>
                  <a:cubicBezTo>
                    <a:pt x="1110" y="431"/>
                    <a:pt x="1228" y="748"/>
                    <a:pt x="1110" y="867"/>
                  </a:cubicBezTo>
                  <a:cubicBezTo>
                    <a:pt x="1013" y="932"/>
                    <a:pt x="889" y="996"/>
                    <a:pt x="782" y="996"/>
                  </a:cubicBezTo>
                  <a:cubicBezTo>
                    <a:pt x="758" y="996"/>
                    <a:pt x="735" y="993"/>
                    <a:pt x="714" y="986"/>
                  </a:cubicBezTo>
                  <a:cubicBezTo>
                    <a:pt x="515" y="946"/>
                    <a:pt x="436" y="748"/>
                    <a:pt x="515" y="550"/>
                  </a:cubicBezTo>
                  <a:cubicBezTo>
                    <a:pt x="577" y="426"/>
                    <a:pt x="663" y="327"/>
                    <a:pt x="792" y="327"/>
                  </a:cubicBezTo>
                  <a:close/>
                  <a:moveTo>
                    <a:pt x="901" y="1"/>
                  </a:moveTo>
                  <a:cubicBezTo>
                    <a:pt x="568" y="1"/>
                    <a:pt x="287" y="191"/>
                    <a:pt x="159" y="510"/>
                  </a:cubicBezTo>
                  <a:cubicBezTo>
                    <a:pt x="1" y="867"/>
                    <a:pt x="199" y="1303"/>
                    <a:pt x="595" y="1422"/>
                  </a:cubicBezTo>
                  <a:cubicBezTo>
                    <a:pt x="688" y="1463"/>
                    <a:pt x="785" y="1483"/>
                    <a:pt x="880" y="1483"/>
                  </a:cubicBezTo>
                  <a:cubicBezTo>
                    <a:pt x="1146" y="1483"/>
                    <a:pt x="1399" y="1328"/>
                    <a:pt x="1545" y="1065"/>
                  </a:cubicBezTo>
                  <a:cubicBezTo>
                    <a:pt x="1664" y="669"/>
                    <a:pt x="1506" y="233"/>
                    <a:pt x="1149" y="35"/>
                  </a:cubicBezTo>
                  <a:cubicBezTo>
                    <a:pt x="1064" y="12"/>
                    <a:pt x="981" y="1"/>
                    <a:pt x="9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5" name="Google Shape;775;p32"/>
            <p:cNvSpPr/>
            <p:nvPr/>
          </p:nvSpPr>
          <p:spPr>
            <a:xfrm>
              <a:off x="5909846" y="2718490"/>
              <a:ext cx="312612" cy="280690"/>
            </a:xfrm>
            <a:custGeom>
              <a:avLst/>
              <a:gdLst/>
              <a:ahLst/>
              <a:cxnLst/>
              <a:rect l="l" t="t" r="r" b="b"/>
              <a:pathLst>
                <a:path w="1665" h="1495" extrusionOk="0">
                  <a:moveTo>
                    <a:pt x="923" y="349"/>
                  </a:moveTo>
                  <a:cubicBezTo>
                    <a:pt x="936" y="349"/>
                    <a:pt x="946" y="351"/>
                    <a:pt x="951" y="356"/>
                  </a:cubicBezTo>
                  <a:cubicBezTo>
                    <a:pt x="1110" y="515"/>
                    <a:pt x="1228" y="673"/>
                    <a:pt x="1268" y="871"/>
                  </a:cubicBezTo>
                  <a:lnTo>
                    <a:pt x="1228" y="990"/>
                  </a:lnTo>
                  <a:cubicBezTo>
                    <a:pt x="1070" y="1030"/>
                    <a:pt x="872" y="1030"/>
                    <a:pt x="713" y="1030"/>
                  </a:cubicBezTo>
                  <a:cubicBezTo>
                    <a:pt x="555" y="1030"/>
                    <a:pt x="397" y="634"/>
                    <a:pt x="515" y="555"/>
                  </a:cubicBezTo>
                  <a:cubicBezTo>
                    <a:pt x="618" y="452"/>
                    <a:pt x="840" y="349"/>
                    <a:pt x="923" y="349"/>
                  </a:cubicBezTo>
                  <a:close/>
                  <a:moveTo>
                    <a:pt x="962" y="1"/>
                  </a:moveTo>
                  <a:cubicBezTo>
                    <a:pt x="649" y="1"/>
                    <a:pt x="344" y="158"/>
                    <a:pt x="159" y="436"/>
                  </a:cubicBezTo>
                  <a:cubicBezTo>
                    <a:pt x="0" y="792"/>
                    <a:pt x="198" y="1228"/>
                    <a:pt x="555" y="1426"/>
                  </a:cubicBezTo>
                  <a:cubicBezTo>
                    <a:pt x="671" y="1472"/>
                    <a:pt x="790" y="1495"/>
                    <a:pt x="906" y="1495"/>
                  </a:cubicBezTo>
                  <a:cubicBezTo>
                    <a:pt x="1189" y="1495"/>
                    <a:pt x="1456" y="1362"/>
                    <a:pt x="1624" y="1109"/>
                  </a:cubicBezTo>
                  <a:lnTo>
                    <a:pt x="1624" y="1030"/>
                  </a:lnTo>
                  <a:cubicBezTo>
                    <a:pt x="1664" y="673"/>
                    <a:pt x="1506" y="277"/>
                    <a:pt x="1228" y="40"/>
                  </a:cubicBezTo>
                  <a:cubicBezTo>
                    <a:pt x="1141" y="13"/>
                    <a:pt x="1051" y="1"/>
                    <a:pt x="9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6" name="Google Shape;776;p32"/>
            <p:cNvSpPr/>
            <p:nvPr/>
          </p:nvSpPr>
          <p:spPr>
            <a:xfrm>
              <a:off x="5545409" y="3047247"/>
              <a:ext cx="431461" cy="355603"/>
            </a:xfrm>
            <a:custGeom>
              <a:avLst/>
              <a:gdLst/>
              <a:ahLst/>
              <a:cxnLst/>
              <a:rect l="l" t="t" r="r" b="b"/>
              <a:pathLst>
                <a:path w="2298" h="1894" extrusionOk="0">
                  <a:moveTo>
                    <a:pt x="1093" y="356"/>
                  </a:moveTo>
                  <a:cubicBezTo>
                    <a:pt x="1216" y="356"/>
                    <a:pt x="1334" y="398"/>
                    <a:pt x="1426" y="467"/>
                  </a:cubicBezTo>
                  <a:cubicBezTo>
                    <a:pt x="1704" y="665"/>
                    <a:pt x="1823" y="1022"/>
                    <a:pt x="1704" y="1339"/>
                  </a:cubicBezTo>
                  <a:cubicBezTo>
                    <a:pt x="1661" y="1402"/>
                    <a:pt x="1517" y="1443"/>
                    <a:pt x="1343" y="1443"/>
                  </a:cubicBezTo>
                  <a:cubicBezTo>
                    <a:pt x="1192" y="1443"/>
                    <a:pt x="1019" y="1412"/>
                    <a:pt x="872" y="1339"/>
                  </a:cubicBezTo>
                  <a:cubicBezTo>
                    <a:pt x="634" y="1260"/>
                    <a:pt x="515" y="1061"/>
                    <a:pt x="515" y="824"/>
                  </a:cubicBezTo>
                  <a:cubicBezTo>
                    <a:pt x="515" y="586"/>
                    <a:pt x="674" y="507"/>
                    <a:pt x="832" y="428"/>
                  </a:cubicBezTo>
                  <a:cubicBezTo>
                    <a:pt x="915" y="378"/>
                    <a:pt x="1005" y="356"/>
                    <a:pt x="1093" y="356"/>
                  </a:cubicBezTo>
                  <a:close/>
                  <a:moveTo>
                    <a:pt x="1063" y="1"/>
                  </a:moveTo>
                  <a:cubicBezTo>
                    <a:pt x="824" y="1"/>
                    <a:pt x="587" y="81"/>
                    <a:pt x="397" y="230"/>
                  </a:cubicBezTo>
                  <a:cubicBezTo>
                    <a:pt x="80" y="507"/>
                    <a:pt x="0" y="943"/>
                    <a:pt x="198" y="1299"/>
                  </a:cubicBezTo>
                  <a:cubicBezTo>
                    <a:pt x="357" y="1497"/>
                    <a:pt x="515" y="1695"/>
                    <a:pt x="713" y="1854"/>
                  </a:cubicBezTo>
                  <a:cubicBezTo>
                    <a:pt x="991" y="1893"/>
                    <a:pt x="1268" y="1893"/>
                    <a:pt x="1585" y="1893"/>
                  </a:cubicBezTo>
                  <a:cubicBezTo>
                    <a:pt x="1941" y="1893"/>
                    <a:pt x="2219" y="1616"/>
                    <a:pt x="2219" y="1260"/>
                  </a:cubicBezTo>
                  <a:cubicBezTo>
                    <a:pt x="2298" y="824"/>
                    <a:pt x="2060" y="388"/>
                    <a:pt x="1664" y="190"/>
                  </a:cubicBezTo>
                  <a:cubicBezTo>
                    <a:pt x="1480" y="61"/>
                    <a:pt x="1270" y="1"/>
                    <a:pt x="1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7" name="Google Shape;777;p32"/>
            <p:cNvSpPr/>
            <p:nvPr/>
          </p:nvSpPr>
          <p:spPr>
            <a:xfrm>
              <a:off x="4995094" y="3789437"/>
              <a:ext cx="156212" cy="386958"/>
            </a:xfrm>
            <a:custGeom>
              <a:avLst/>
              <a:gdLst/>
              <a:ahLst/>
              <a:cxnLst/>
              <a:rect l="l" t="t" r="r" b="b"/>
              <a:pathLst>
                <a:path w="832" h="2061" extrusionOk="0">
                  <a:moveTo>
                    <a:pt x="238" y="0"/>
                  </a:moveTo>
                  <a:cubicBezTo>
                    <a:pt x="159" y="79"/>
                    <a:pt x="79" y="159"/>
                    <a:pt x="40" y="238"/>
                  </a:cubicBezTo>
                  <a:cubicBezTo>
                    <a:pt x="0" y="277"/>
                    <a:pt x="0" y="357"/>
                    <a:pt x="0" y="396"/>
                  </a:cubicBezTo>
                  <a:cubicBezTo>
                    <a:pt x="79" y="792"/>
                    <a:pt x="159" y="1189"/>
                    <a:pt x="277" y="1585"/>
                  </a:cubicBezTo>
                  <a:cubicBezTo>
                    <a:pt x="357" y="1822"/>
                    <a:pt x="555" y="2020"/>
                    <a:pt x="832" y="2060"/>
                  </a:cubicBezTo>
                  <a:cubicBezTo>
                    <a:pt x="753" y="1862"/>
                    <a:pt x="713" y="1704"/>
                    <a:pt x="673" y="1545"/>
                  </a:cubicBezTo>
                  <a:cubicBezTo>
                    <a:pt x="594" y="1109"/>
                    <a:pt x="515" y="674"/>
                    <a:pt x="396" y="238"/>
                  </a:cubicBezTo>
                  <a:cubicBezTo>
                    <a:pt x="357" y="159"/>
                    <a:pt x="317" y="79"/>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8" name="Google Shape;778;p32"/>
            <p:cNvSpPr/>
            <p:nvPr/>
          </p:nvSpPr>
          <p:spPr>
            <a:xfrm>
              <a:off x="4816537" y="4031640"/>
              <a:ext cx="215918" cy="293457"/>
            </a:xfrm>
            <a:custGeom>
              <a:avLst/>
              <a:gdLst/>
              <a:ahLst/>
              <a:cxnLst/>
              <a:rect l="l" t="t" r="r" b="b"/>
              <a:pathLst>
                <a:path w="1150" h="1563" extrusionOk="0">
                  <a:moveTo>
                    <a:pt x="149" y="1"/>
                  </a:moveTo>
                  <a:cubicBezTo>
                    <a:pt x="126" y="1"/>
                    <a:pt x="103" y="6"/>
                    <a:pt x="80" y="17"/>
                  </a:cubicBezTo>
                  <a:cubicBezTo>
                    <a:pt x="40" y="57"/>
                    <a:pt x="0" y="97"/>
                    <a:pt x="0" y="176"/>
                  </a:cubicBezTo>
                  <a:cubicBezTo>
                    <a:pt x="0" y="651"/>
                    <a:pt x="238" y="1127"/>
                    <a:pt x="634" y="1364"/>
                  </a:cubicBezTo>
                  <a:cubicBezTo>
                    <a:pt x="793" y="1443"/>
                    <a:pt x="991" y="1523"/>
                    <a:pt x="1149" y="1562"/>
                  </a:cubicBezTo>
                  <a:cubicBezTo>
                    <a:pt x="832" y="1008"/>
                    <a:pt x="595" y="532"/>
                    <a:pt x="317" y="57"/>
                  </a:cubicBezTo>
                  <a:cubicBezTo>
                    <a:pt x="261" y="29"/>
                    <a:pt x="205"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9" name="Google Shape;779;p32"/>
            <p:cNvSpPr/>
            <p:nvPr/>
          </p:nvSpPr>
          <p:spPr>
            <a:xfrm>
              <a:off x="4727352" y="3521701"/>
              <a:ext cx="119037" cy="438965"/>
            </a:xfrm>
            <a:custGeom>
              <a:avLst/>
              <a:gdLst/>
              <a:ahLst/>
              <a:cxnLst/>
              <a:rect l="l" t="t" r="r" b="b"/>
              <a:pathLst>
                <a:path w="634" h="2338" extrusionOk="0">
                  <a:moveTo>
                    <a:pt x="396" y="0"/>
                  </a:moveTo>
                  <a:cubicBezTo>
                    <a:pt x="317" y="0"/>
                    <a:pt x="158" y="159"/>
                    <a:pt x="158" y="238"/>
                  </a:cubicBezTo>
                  <a:cubicBezTo>
                    <a:pt x="0" y="792"/>
                    <a:pt x="0" y="1387"/>
                    <a:pt x="238" y="1902"/>
                  </a:cubicBezTo>
                  <a:cubicBezTo>
                    <a:pt x="317" y="2060"/>
                    <a:pt x="396" y="2218"/>
                    <a:pt x="515" y="2337"/>
                  </a:cubicBezTo>
                  <a:lnTo>
                    <a:pt x="634" y="2298"/>
                  </a:lnTo>
                  <a:cubicBezTo>
                    <a:pt x="594" y="2060"/>
                    <a:pt x="594" y="1822"/>
                    <a:pt x="555" y="1585"/>
                  </a:cubicBezTo>
                  <a:cubicBezTo>
                    <a:pt x="555" y="1149"/>
                    <a:pt x="515" y="753"/>
                    <a:pt x="515" y="317"/>
                  </a:cubicBezTo>
                  <a:cubicBezTo>
                    <a:pt x="515" y="198"/>
                    <a:pt x="594" y="0"/>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80" name="Google Shape;780;p32"/>
          <p:cNvGrpSpPr/>
          <p:nvPr/>
        </p:nvGrpSpPr>
        <p:grpSpPr>
          <a:xfrm rot="4320658">
            <a:off x="8308201" y="15431"/>
            <a:ext cx="244749" cy="251723"/>
            <a:chOff x="6109266" y="2958701"/>
            <a:chExt cx="158099" cy="163114"/>
          </a:xfrm>
        </p:grpSpPr>
        <p:sp>
          <p:nvSpPr>
            <p:cNvPr id="781" name="Google Shape;781;p32"/>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2" name="Google Shape;782;p32"/>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3" name="Google Shape;783;p32"/>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84" name="Google Shape;784;p32"/>
          <p:cNvGrpSpPr/>
          <p:nvPr/>
        </p:nvGrpSpPr>
        <p:grpSpPr>
          <a:xfrm>
            <a:off x="87255" y="4080528"/>
            <a:ext cx="268572" cy="248618"/>
            <a:chOff x="1412390" y="2258211"/>
            <a:chExt cx="620689" cy="574573"/>
          </a:xfrm>
        </p:grpSpPr>
        <p:sp>
          <p:nvSpPr>
            <p:cNvPr id="785" name="Google Shape;785;p32"/>
            <p:cNvSpPr/>
            <p:nvPr/>
          </p:nvSpPr>
          <p:spPr>
            <a:xfrm>
              <a:off x="1786301" y="2258211"/>
              <a:ext cx="246778" cy="343858"/>
            </a:xfrm>
            <a:custGeom>
              <a:avLst/>
              <a:gdLst/>
              <a:ahLst/>
              <a:cxnLst/>
              <a:rect l="l" t="t" r="r" b="b"/>
              <a:pathLst>
                <a:path w="3843" h="5355" extrusionOk="0">
                  <a:moveTo>
                    <a:pt x="941" y="1"/>
                  </a:moveTo>
                  <a:cubicBezTo>
                    <a:pt x="714" y="1"/>
                    <a:pt x="481" y="120"/>
                    <a:pt x="357" y="348"/>
                  </a:cubicBezTo>
                  <a:cubicBezTo>
                    <a:pt x="199" y="665"/>
                    <a:pt x="80" y="1022"/>
                    <a:pt x="1" y="1339"/>
                  </a:cubicBezTo>
                  <a:cubicBezTo>
                    <a:pt x="1" y="1537"/>
                    <a:pt x="40" y="1735"/>
                    <a:pt x="80" y="1893"/>
                  </a:cubicBezTo>
                  <a:cubicBezTo>
                    <a:pt x="119" y="1972"/>
                    <a:pt x="278" y="2012"/>
                    <a:pt x="357" y="2012"/>
                  </a:cubicBezTo>
                  <a:cubicBezTo>
                    <a:pt x="397" y="2012"/>
                    <a:pt x="516" y="1853"/>
                    <a:pt x="476" y="1774"/>
                  </a:cubicBezTo>
                  <a:cubicBezTo>
                    <a:pt x="436" y="1418"/>
                    <a:pt x="516" y="1022"/>
                    <a:pt x="714" y="705"/>
                  </a:cubicBezTo>
                  <a:cubicBezTo>
                    <a:pt x="753" y="586"/>
                    <a:pt x="832" y="507"/>
                    <a:pt x="912" y="427"/>
                  </a:cubicBezTo>
                  <a:cubicBezTo>
                    <a:pt x="1030" y="546"/>
                    <a:pt x="1149" y="586"/>
                    <a:pt x="1189" y="705"/>
                  </a:cubicBezTo>
                  <a:cubicBezTo>
                    <a:pt x="1387" y="1101"/>
                    <a:pt x="1427" y="1537"/>
                    <a:pt x="1347" y="1933"/>
                  </a:cubicBezTo>
                  <a:cubicBezTo>
                    <a:pt x="1229" y="2804"/>
                    <a:pt x="1110" y="3715"/>
                    <a:pt x="951" y="4587"/>
                  </a:cubicBezTo>
                  <a:cubicBezTo>
                    <a:pt x="882" y="5107"/>
                    <a:pt x="1056" y="5354"/>
                    <a:pt x="1499" y="5354"/>
                  </a:cubicBezTo>
                  <a:cubicBezTo>
                    <a:pt x="1562" y="5354"/>
                    <a:pt x="1630" y="5349"/>
                    <a:pt x="1704" y="5339"/>
                  </a:cubicBezTo>
                  <a:cubicBezTo>
                    <a:pt x="2219" y="5260"/>
                    <a:pt x="2734" y="5141"/>
                    <a:pt x="3249" y="4943"/>
                  </a:cubicBezTo>
                  <a:cubicBezTo>
                    <a:pt x="3685" y="4824"/>
                    <a:pt x="3843" y="4587"/>
                    <a:pt x="3843" y="4230"/>
                  </a:cubicBezTo>
                  <a:cubicBezTo>
                    <a:pt x="3764" y="3834"/>
                    <a:pt x="3526" y="3478"/>
                    <a:pt x="3130" y="3359"/>
                  </a:cubicBezTo>
                  <a:cubicBezTo>
                    <a:pt x="3051" y="3359"/>
                    <a:pt x="2892" y="3359"/>
                    <a:pt x="2853" y="3438"/>
                  </a:cubicBezTo>
                  <a:cubicBezTo>
                    <a:pt x="2813" y="3517"/>
                    <a:pt x="2853" y="3636"/>
                    <a:pt x="2892" y="3715"/>
                  </a:cubicBezTo>
                  <a:cubicBezTo>
                    <a:pt x="2971" y="3874"/>
                    <a:pt x="3130" y="3953"/>
                    <a:pt x="3249" y="4072"/>
                  </a:cubicBezTo>
                  <a:cubicBezTo>
                    <a:pt x="3328" y="4191"/>
                    <a:pt x="3368" y="4349"/>
                    <a:pt x="3170" y="4428"/>
                  </a:cubicBezTo>
                  <a:cubicBezTo>
                    <a:pt x="2615" y="4666"/>
                    <a:pt x="2060" y="4785"/>
                    <a:pt x="1466" y="4824"/>
                  </a:cubicBezTo>
                  <a:cubicBezTo>
                    <a:pt x="1466" y="4626"/>
                    <a:pt x="1466" y="4468"/>
                    <a:pt x="1506" y="4309"/>
                  </a:cubicBezTo>
                  <a:cubicBezTo>
                    <a:pt x="1625" y="3517"/>
                    <a:pt x="1744" y="2725"/>
                    <a:pt x="1823" y="1933"/>
                  </a:cubicBezTo>
                  <a:cubicBezTo>
                    <a:pt x="1902" y="1378"/>
                    <a:pt x="1783" y="784"/>
                    <a:pt x="1466" y="309"/>
                  </a:cubicBezTo>
                  <a:cubicBezTo>
                    <a:pt x="1353" y="101"/>
                    <a:pt x="1149" y="1"/>
                    <a:pt x="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6" name="Google Shape;786;p32"/>
            <p:cNvSpPr/>
            <p:nvPr/>
          </p:nvSpPr>
          <p:spPr>
            <a:xfrm>
              <a:off x="1643877" y="2480321"/>
              <a:ext cx="124706" cy="136066"/>
            </a:xfrm>
            <a:custGeom>
              <a:avLst/>
              <a:gdLst/>
              <a:ahLst/>
              <a:cxnLst/>
              <a:rect l="l" t="t" r="r" b="b"/>
              <a:pathLst>
                <a:path w="1942" h="2119" extrusionOk="0">
                  <a:moveTo>
                    <a:pt x="493" y="1"/>
                  </a:moveTo>
                  <a:cubicBezTo>
                    <a:pt x="414" y="1"/>
                    <a:pt x="317" y="19"/>
                    <a:pt x="238" y="19"/>
                  </a:cubicBezTo>
                  <a:cubicBezTo>
                    <a:pt x="238" y="137"/>
                    <a:pt x="278" y="217"/>
                    <a:pt x="357" y="335"/>
                  </a:cubicBezTo>
                  <a:cubicBezTo>
                    <a:pt x="476" y="534"/>
                    <a:pt x="634" y="692"/>
                    <a:pt x="832" y="890"/>
                  </a:cubicBezTo>
                  <a:lnTo>
                    <a:pt x="278" y="1326"/>
                  </a:lnTo>
                  <a:cubicBezTo>
                    <a:pt x="159" y="1445"/>
                    <a:pt x="0" y="1524"/>
                    <a:pt x="80" y="1722"/>
                  </a:cubicBezTo>
                  <a:cubicBezTo>
                    <a:pt x="135" y="1796"/>
                    <a:pt x="199" y="1826"/>
                    <a:pt x="267" y="1826"/>
                  </a:cubicBezTo>
                  <a:cubicBezTo>
                    <a:pt x="346" y="1826"/>
                    <a:pt x="430" y="1786"/>
                    <a:pt x="515" y="1722"/>
                  </a:cubicBezTo>
                  <a:cubicBezTo>
                    <a:pt x="713" y="1643"/>
                    <a:pt x="872" y="1524"/>
                    <a:pt x="1070" y="1365"/>
                  </a:cubicBezTo>
                  <a:cubicBezTo>
                    <a:pt x="1149" y="1563"/>
                    <a:pt x="1268" y="1762"/>
                    <a:pt x="1387" y="1960"/>
                  </a:cubicBezTo>
                  <a:cubicBezTo>
                    <a:pt x="1466" y="2039"/>
                    <a:pt x="1585" y="2078"/>
                    <a:pt x="1704" y="2118"/>
                  </a:cubicBezTo>
                  <a:cubicBezTo>
                    <a:pt x="1743" y="1999"/>
                    <a:pt x="1783" y="1880"/>
                    <a:pt x="1783" y="1762"/>
                  </a:cubicBezTo>
                  <a:cubicBezTo>
                    <a:pt x="1783" y="1682"/>
                    <a:pt x="1743" y="1603"/>
                    <a:pt x="1704" y="1524"/>
                  </a:cubicBezTo>
                  <a:cubicBezTo>
                    <a:pt x="1387" y="1247"/>
                    <a:pt x="1466" y="692"/>
                    <a:pt x="1862" y="534"/>
                  </a:cubicBezTo>
                  <a:cubicBezTo>
                    <a:pt x="1941" y="415"/>
                    <a:pt x="1941" y="296"/>
                    <a:pt x="1902" y="137"/>
                  </a:cubicBezTo>
                  <a:cubicBezTo>
                    <a:pt x="1873" y="80"/>
                    <a:pt x="1834" y="59"/>
                    <a:pt x="1791" y="59"/>
                  </a:cubicBezTo>
                  <a:cubicBezTo>
                    <a:pt x="1714" y="59"/>
                    <a:pt x="1621" y="126"/>
                    <a:pt x="1545" y="177"/>
                  </a:cubicBezTo>
                  <a:cubicBezTo>
                    <a:pt x="1426" y="296"/>
                    <a:pt x="1268" y="415"/>
                    <a:pt x="1149" y="534"/>
                  </a:cubicBezTo>
                  <a:cubicBezTo>
                    <a:pt x="991" y="335"/>
                    <a:pt x="793" y="177"/>
                    <a:pt x="594" y="19"/>
                  </a:cubicBezTo>
                  <a:cubicBezTo>
                    <a:pt x="568" y="5"/>
                    <a:pt x="533" y="1"/>
                    <a:pt x="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7" name="Google Shape;787;p32"/>
            <p:cNvSpPr/>
            <p:nvPr/>
          </p:nvSpPr>
          <p:spPr>
            <a:xfrm>
              <a:off x="1412390" y="2529508"/>
              <a:ext cx="295132" cy="303276"/>
            </a:xfrm>
            <a:custGeom>
              <a:avLst/>
              <a:gdLst/>
              <a:ahLst/>
              <a:cxnLst/>
              <a:rect l="l" t="t" r="r" b="b"/>
              <a:pathLst>
                <a:path w="4596" h="4723" extrusionOk="0">
                  <a:moveTo>
                    <a:pt x="1103" y="1"/>
                  </a:moveTo>
                  <a:cubicBezTo>
                    <a:pt x="742" y="1"/>
                    <a:pt x="428" y="232"/>
                    <a:pt x="317" y="599"/>
                  </a:cubicBezTo>
                  <a:cubicBezTo>
                    <a:pt x="159" y="1035"/>
                    <a:pt x="80" y="1510"/>
                    <a:pt x="1" y="1946"/>
                  </a:cubicBezTo>
                  <a:cubicBezTo>
                    <a:pt x="1" y="2144"/>
                    <a:pt x="1" y="2382"/>
                    <a:pt x="238" y="2382"/>
                  </a:cubicBezTo>
                  <a:cubicBezTo>
                    <a:pt x="476" y="2382"/>
                    <a:pt x="397" y="2105"/>
                    <a:pt x="436" y="1946"/>
                  </a:cubicBezTo>
                  <a:cubicBezTo>
                    <a:pt x="476" y="1550"/>
                    <a:pt x="595" y="1154"/>
                    <a:pt x="714" y="758"/>
                  </a:cubicBezTo>
                  <a:cubicBezTo>
                    <a:pt x="793" y="599"/>
                    <a:pt x="951" y="481"/>
                    <a:pt x="1149" y="441"/>
                  </a:cubicBezTo>
                  <a:cubicBezTo>
                    <a:pt x="1170" y="438"/>
                    <a:pt x="1190" y="436"/>
                    <a:pt x="1210" y="436"/>
                  </a:cubicBezTo>
                  <a:cubicBezTo>
                    <a:pt x="1414" y="436"/>
                    <a:pt x="1552" y="617"/>
                    <a:pt x="1625" y="797"/>
                  </a:cubicBezTo>
                  <a:cubicBezTo>
                    <a:pt x="1625" y="877"/>
                    <a:pt x="1664" y="956"/>
                    <a:pt x="1664" y="1035"/>
                  </a:cubicBezTo>
                  <a:cubicBezTo>
                    <a:pt x="1704" y="1550"/>
                    <a:pt x="1744" y="2065"/>
                    <a:pt x="1783" y="2580"/>
                  </a:cubicBezTo>
                  <a:cubicBezTo>
                    <a:pt x="1783" y="3095"/>
                    <a:pt x="1783" y="3650"/>
                    <a:pt x="1783" y="4165"/>
                  </a:cubicBezTo>
                  <a:cubicBezTo>
                    <a:pt x="1783" y="4536"/>
                    <a:pt x="1928" y="4722"/>
                    <a:pt x="2187" y="4722"/>
                  </a:cubicBezTo>
                  <a:cubicBezTo>
                    <a:pt x="2287" y="4722"/>
                    <a:pt x="2404" y="4695"/>
                    <a:pt x="2536" y="4640"/>
                  </a:cubicBezTo>
                  <a:cubicBezTo>
                    <a:pt x="3090" y="4402"/>
                    <a:pt x="3645" y="4125"/>
                    <a:pt x="4199" y="3887"/>
                  </a:cubicBezTo>
                  <a:cubicBezTo>
                    <a:pt x="4477" y="3768"/>
                    <a:pt x="4596" y="3412"/>
                    <a:pt x="4398" y="3174"/>
                  </a:cubicBezTo>
                  <a:cubicBezTo>
                    <a:pt x="4318" y="2976"/>
                    <a:pt x="4160" y="2818"/>
                    <a:pt x="4041" y="2659"/>
                  </a:cubicBezTo>
                  <a:cubicBezTo>
                    <a:pt x="3962" y="2580"/>
                    <a:pt x="3803" y="2580"/>
                    <a:pt x="3685" y="2540"/>
                  </a:cubicBezTo>
                  <a:cubicBezTo>
                    <a:pt x="3645" y="2659"/>
                    <a:pt x="3645" y="2818"/>
                    <a:pt x="3685" y="2937"/>
                  </a:cubicBezTo>
                  <a:cubicBezTo>
                    <a:pt x="3764" y="3095"/>
                    <a:pt x="3883" y="3293"/>
                    <a:pt x="4001" y="3452"/>
                  </a:cubicBezTo>
                  <a:lnTo>
                    <a:pt x="2258" y="4244"/>
                  </a:lnTo>
                  <a:lnTo>
                    <a:pt x="2258" y="2659"/>
                  </a:lnTo>
                  <a:cubicBezTo>
                    <a:pt x="2258" y="1986"/>
                    <a:pt x="2179" y="1312"/>
                    <a:pt x="2021" y="679"/>
                  </a:cubicBezTo>
                  <a:cubicBezTo>
                    <a:pt x="1902" y="322"/>
                    <a:pt x="1585" y="45"/>
                    <a:pt x="1189" y="5"/>
                  </a:cubicBezTo>
                  <a:cubicBezTo>
                    <a:pt x="1160" y="2"/>
                    <a:pt x="1132" y="1"/>
                    <a:pt x="1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88" name="Google Shape;788;p32"/>
          <p:cNvSpPr/>
          <p:nvPr/>
        </p:nvSpPr>
        <p:spPr>
          <a:xfrm>
            <a:off x="268775" y="3868979"/>
            <a:ext cx="345593" cy="256340"/>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9" name="Google Shape;789;p32"/>
          <p:cNvSpPr/>
          <p:nvPr/>
        </p:nvSpPr>
        <p:spPr>
          <a:xfrm>
            <a:off x="982657" y="4797016"/>
            <a:ext cx="125516" cy="132435"/>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0" name="Google Shape;790;p32"/>
          <p:cNvSpPr/>
          <p:nvPr/>
        </p:nvSpPr>
        <p:spPr>
          <a:xfrm>
            <a:off x="905073" y="4946608"/>
            <a:ext cx="76054" cy="70163"/>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1" name="Google Shape;791;p32"/>
          <p:cNvSpPr/>
          <p:nvPr/>
        </p:nvSpPr>
        <p:spPr>
          <a:xfrm rot="-6435031">
            <a:off x="8685253" y="1065433"/>
            <a:ext cx="260437" cy="352922"/>
          </a:xfrm>
          <a:custGeom>
            <a:avLst/>
            <a:gdLst/>
            <a:ahLst/>
            <a:cxnLst/>
            <a:rect l="l" t="t" r="r" b="b"/>
            <a:pathLst>
              <a:path w="6412" h="8689" extrusionOk="0">
                <a:moveTo>
                  <a:pt x="1262" y="565"/>
                </a:moveTo>
                <a:cubicBezTo>
                  <a:pt x="2252" y="1001"/>
                  <a:pt x="3164" y="1556"/>
                  <a:pt x="3995" y="2190"/>
                </a:cubicBezTo>
                <a:lnTo>
                  <a:pt x="3045" y="2704"/>
                </a:lnTo>
                <a:cubicBezTo>
                  <a:pt x="2821" y="2816"/>
                  <a:pt x="2984" y="3104"/>
                  <a:pt x="3169" y="3104"/>
                </a:cubicBezTo>
                <a:cubicBezTo>
                  <a:pt x="3180" y="3104"/>
                  <a:pt x="3192" y="3103"/>
                  <a:pt x="3203" y="3101"/>
                </a:cubicBezTo>
                <a:cubicBezTo>
                  <a:pt x="3679" y="3932"/>
                  <a:pt x="4114" y="4764"/>
                  <a:pt x="4550" y="5636"/>
                </a:cubicBezTo>
                <a:cubicBezTo>
                  <a:pt x="4867" y="6111"/>
                  <a:pt x="5144" y="6587"/>
                  <a:pt x="5342" y="7101"/>
                </a:cubicBezTo>
                <a:cubicBezTo>
                  <a:pt x="5515" y="7552"/>
                  <a:pt x="5689" y="8214"/>
                  <a:pt x="5173" y="8214"/>
                </a:cubicBezTo>
                <a:cubicBezTo>
                  <a:pt x="5099" y="8214"/>
                  <a:pt x="5011" y="8201"/>
                  <a:pt x="4907" y="8171"/>
                </a:cubicBezTo>
                <a:cubicBezTo>
                  <a:pt x="4233" y="7973"/>
                  <a:pt x="3797" y="6547"/>
                  <a:pt x="3441" y="5913"/>
                </a:cubicBezTo>
                <a:cubicBezTo>
                  <a:pt x="2966" y="5002"/>
                  <a:pt x="2490" y="4091"/>
                  <a:pt x="2015" y="3180"/>
                </a:cubicBezTo>
                <a:cubicBezTo>
                  <a:pt x="1993" y="3114"/>
                  <a:pt x="1935" y="3085"/>
                  <a:pt x="1874" y="3085"/>
                </a:cubicBezTo>
                <a:cubicBezTo>
                  <a:pt x="1825" y="3085"/>
                  <a:pt x="1773" y="3105"/>
                  <a:pt x="1738" y="3140"/>
                </a:cubicBezTo>
                <a:lnTo>
                  <a:pt x="1658" y="3140"/>
                </a:lnTo>
                <a:lnTo>
                  <a:pt x="589" y="3695"/>
                </a:lnTo>
                <a:cubicBezTo>
                  <a:pt x="826" y="2665"/>
                  <a:pt x="1064" y="1595"/>
                  <a:pt x="1262" y="565"/>
                </a:cubicBezTo>
                <a:close/>
                <a:moveTo>
                  <a:pt x="1139" y="1"/>
                </a:moveTo>
                <a:cubicBezTo>
                  <a:pt x="1013" y="1"/>
                  <a:pt x="906" y="72"/>
                  <a:pt x="906" y="169"/>
                </a:cubicBezTo>
                <a:cubicBezTo>
                  <a:pt x="628" y="1477"/>
                  <a:pt x="311" y="2784"/>
                  <a:pt x="34" y="4051"/>
                </a:cubicBezTo>
                <a:cubicBezTo>
                  <a:pt x="1" y="4185"/>
                  <a:pt x="136" y="4347"/>
                  <a:pt x="275" y="4347"/>
                </a:cubicBezTo>
                <a:cubicBezTo>
                  <a:pt x="300" y="4347"/>
                  <a:pt x="326" y="4341"/>
                  <a:pt x="351" y="4329"/>
                </a:cubicBezTo>
                <a:lnTo>
                  <a:pt x="1738" y="3616"/>
                </a:lnTo>
                <a:cubicBezTo>
                  <a:pt x="2451" y="5042"/>
                  <a:pt x="3203" y="6428"/>
                  <a:pt x="3956" y="7775"/>
                </a:cubicBezTo>
                <a:cubicBezTo>
                  <a:pt x="4279" y="8362"/>
                  <a:pt x="4537" y="8689"/>
                  <a:pt x="5004" y="8689"/>
                </a:cubicBezTo>
                <a:cubicBezTo>
                  <a:pt x="5167" y="8689"/>
                  <a:pt x="5355" y="8649"/>
                  <a:pt x="5580" y="8567"/>
                </a:cubicBezTo>
                <a:cubicBezTo>
                  <a:pt x="6412" y="8290"/>
                  <a:pt x="6333" y="7933"/>
                  <a:pt x="5936" y="7220"/>
                </a:cubicBezTo>
                <a:lnTo>
                  <a:pt x="3639" y="2903"/>
                </a:lnTo>
                <a:lnTo>
                  <a:pt x="4550" y="2388"/>
                </a:lnTo>
                <a:cubicBezTo>
                  <a:pt x="4669" y="2348"/>
                  <a:pt x="4669" y="2150"/>
                  <a:pt x="4550" y="2071"/>
                </a:cubicBezTo>
                <a:cubicBezTo>
                  <a:pt x="3679" y="1160"/>
                  <a:pt x="2292" y="645"/>
                  <a:pt x="1223" y="11"/>
                </a:cubicBezTo>
                <a:cubicBezTo>
                  <a:pt x="1195" y="4"/>
                  <a:pt x="1166" y="1"/>
                  <a:pt x="1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2" name="Google Shape;792;p32"/>
          <p:cNvSpPr/>
          <p:nvPr/>
        </p:nvSpPr>
        <p:spPr>
          <a:xfrm>
            <a:off x="8156001" y="175854"/>
            <a:ext cx="140862" cy="170272"/>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3" name="Google Shape;793;p32"/>
          <p:cNvSpPr/>
          <p:nvPr/>
        </p:nvSpPr>
        <p:spPr>
          <a:xfrm>
            <a:off x="8098549" y="319483"/>
            <a:ext cx="140862" cy="170272"/>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4" name="Google Shape;794;p32"/>
          <p:cNvSpPr/>
          <p:nvPr/>
        </p:nvSpPr>
        <p:spPr>
          <a:xfrm rot="1790084">
            <a:off x="8738953" y="81612"/>
            <a:ext cx="331694" cy="280529"/>
          </a:xfrm>
          <a:custGeom>
            <a:avLst/>
            <a:gdLst/>
            <a:ahLst/>
            <a:cxnLst/>
            <a:rect l="l" t="t" r="r" b="b"/>
            <a:pathLst>
              <a:path w="72936" h="61656" extrusionOk="0">
                <a:moveTo>
                  <a:pt x="58129" y="1"/>
                </a:moveTo>
                <a:cubicBezTo>
                  <a:pt x="49636" y="1"/>
                  <a:pt x="41824" y="11632"/>
                  <a:pt x="40726" y="20415"/>
                </a:cubicBezTo>
                <a:cubicBezTo>
                  <a:pt x="35733" y="16358"/>
                  <a:pt x="29227" y="14011"/>
                  <a:pt x="23094" y="14011"/>
                </a:cubicBezTo>
                <a:cubicBezTo>
                  <a:pt x="14674" y="14011"/>
                  <a:pt x="6955" y="18434"/>
                  <a:pt x="4813" y="28930"/>
                </a:cubicBezTo>
                <a:cubicBezTo>
                  <a:pt x="1" y="51884"/>
                  <a:pt x="33321" y="55957"/>
                  <a:pt x="47390" y="61140"/>
                </a:cubicBezTo>
                <a:lnTo>
                  <a:pt x="48501" y="61140"/>
                </a:lnTo>
                <a:cubicBezTo>
                  <a:pt x="48833" y="61473"/>
                  <a:pt x="49241" y="61656"/>
                  <a:pt x="49656" y="61656"/>
                </a:cubicBezTo>
                <a:cubicBezTo>
                  <a:pt x="50165" y="61656"/>
                  <a:pt x="50685" y="61381"/>
                  <a:pt x="51092" y="60770"/>
                </a:cubicBezTo>
                <a:cubicBezTo>
                  <a:pt x="57756" y="51884"/>
                  <a:pt x="62940" y="41888"/>
                  <a:pt x="66642" y="31522"/>
                </a:cubicBezTo>
                <a:cubicBezTo>
                  <a:pt x="69233" y="23376"/>
                  <a:pt x="72936" y="12270"/>
                  <a:pt x="67012" y="4865"/>
                </a:cubicBezTo>
                <a:cubicBezTo>
                  <a:pt x="64139" y="1417"/>
                  <a:pt x="61092" y="1"/>
                  <a:pt x="58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95" name="Google Shape;795;p32"/>
          <p:cNvGrpSpPr/>
          <p:nvPr/>
        </p:nvGrpSpPr>
        <p:grpSpPr>
          <a:xfrm rot="9322877">
            <a:off x="532795" y="4326070"/>
            <a:ext cx="177560" cy="196388"/>
            <a:chOff x="5414907" y="2017485"/>
            <a:chExt cx="220338" cy="243702"/>
          </a:xfrm>
        </p:grpSpPr>
        <p:sp>
          <p:nvSpPr>
            <p:cNvPr id="796" name="Google Shape;796;p32"/>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7" name="Google Shape;797;p32"/>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8" name="Google Shape;798;p32"/>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99" name="Google Shape;799;p32"/>
          <p:cNvSpPr/>
          <p:nvPr/>
        </p:nvSpPr>
        <p:spPr>
          <a:xfrm>
            <a:off x="516601" y="4679108"/>
            <a:ext cx="312281" cy="302089"/>
          </a:xfrm>
          <a:custGeom>
            <a:avLst/>
            <a:gdLst/>
            <a:ahLst/>
            <a:cxnLst/>
            <a:rect l="l" t="t" r="r" b="b"/>
            <a:pathLst>
              <a:path w="75158" h="72705" extrusionOk="0">
                <a:moveTo>
                  <a:pt x="38048" y="0"/>
                </a:moveTo>
                <a:cubicBezTo>
                  <a:pt x="37232" y="0"/>
                  <a:pt x="36468" y="417"/>
                  <a:pt x="35913" y="1250"/>
                </a:cubicBezTo>
                <a:cubicBezTo>
                  <a:pt x="32951" y="9765"/>
                  <a:pt x="29619" y="18280"/>
                  <a:pt x="26287" y="26796"/>
                </a:cubicBezTo>
                <a:cubicBezTo>
                  <a:pt x="25917" y="26425"/>
                  <a:pt x="25176" y="26425"/>
                  <a:pt x="24806" y="26425"/>
                </a:cubicBezTo>
                <a:cubicBezTo>
                  <a:pt x="19993" y="26425"/>
                  <a:pt x="15550" y="26425"/>
                  <a:pt x="11108" y="26796"/>
                </a:cubicBezTo>
                <a:cubicBezTo>
                  <a:pt x="7776" y="26796"/>
                  <a:pt x="4444" y="27536"/>
                  <a:pt x="1482" y="28647"/>
                </a:cubicBezTo>
                <a:cubicBezTo>
                  <a:pt x="371" y="29387"/>
                  <a:pt x="1" y="30498"/>
                  <a:pt x="371" y="31238"/>
                </a:cubicBezTo>
                <a:cubicBezTo>
                  <a:pt x="3333" y="38643"/>
                  <a:pt x="11478" y="44196"/>
                  <a:pt x="18142" y="48269"/>
                </a:cubicBezTo>
                <a:cubicBezTo>
                  <a:pt x="17031" y="54193"/>
                  <a:pt x="15550" y="60116"/>
                  <a:pt x="14440" y="66040"/>
                </a:cubicBezTo>
                <a:cubicBezTo>
                  <a:pt x="14070" y="68631"/>
                  <a:pt x="13329" y="72334"/>
                  <a:pt x="17402" y="72704"/>
                </a:cubicBezTo>
                <a:cubicBezTo>
                  <a:pt x="21104" y="72704"/>
                  <a:pt x="26287" y="68631"/>
                  <a:pt x="28879" y="66410"/>
                </a:cubicBezTo>
                <a:cubicBezTo>
                  <a:pt x="33321" y="63078"/>
                  <a:pt x="37394" y="59376"/>
                  <a:pt x="41096" y="55673"/>
                </a:cubicBezTo>
                <a:cubicBezTo>
                  <a:pt x="45909" y="59006"/>
                  <a:pt x="50722" y="61597"/>
                  <a:pt x="55905" y="64189"/>
                </a:cubicBezTo>
                <a:cubicBezTo>
                  <a:pt x="57962" y="65364"/>
                  <a:pt x="62115" y="68170"/>
                  <a:pt x="65223" y="68170"/>
                </a:cubicBezTo>
                <a:cubicBezTo>
                  <a:pt x="66032" y="68170"/>
                  <a:pt x="66771" y="67980"/>
                  <a:pt x="67383" y="67521"/>
                </a:cubicBezTo>
                <a:cubicBezTo>
                  <a:pt x="70344" y="65670"/>
                  <a:pt x="68493" y="59006"/>
                  <a:pt x="67753" y="56414"/>
                </a:cubicBezTo>
                <a:cubicBezTo>
                  <a:pt x="66642" y="50860"/>
                  <a:pt x="64421" y="45677"/>
                  <a:pt x="61459" y="41234"/>
                </a:cubicBezTo>
                <a:cubicBezTo>
                  <a:pt x="66272" y="36422"/>
                  <a:pt x="70344" y="31238"/>
                  <a:pt x="74417" y="25685"/>
                </a:cubicBezTo>
                <a:cubicBezTo>
                  <a:pt x="75157" y="24574"/>
                  <a:pt x="74787" y="23093"/>
                  <a:pt x="73676" y="22353"/>
                </a:cubicBezTo>
                <a:cubicBezTo>
                  <a:pt x="70959" y="20923"/>
                  <a:pt x="67800" y="20432"/>
                  <a:pt x="64519" y="20432"/>
                </a:cubicBezTo>
                <a:cubicBezTo>
                  <a:pt x="59306" y="20432"/>
                  <a:pt x="53786" y="21671"/>
                  <a:pt x="49241" y="22353"/>
                </a:cubicBezTo>
                <a:cubicBezTo>
                  <a:pt x="47760" y="17910"/>
                  <a:pt x="45909" y="13097"/>
                  <a:pt x="44058" y="8654"/>
                </a:cubicBezTo>
                <a:cubicBezTo>
                  <a:pt x="42947" y="5692"/>
                  <a:pt x="42207" y="1620"/>
                  <a:pt x="38875" y="139"/>
                </a:cubicBezTo>
                <a:cubicBezTo>
                  <a:pt x="38597" y="46"/>
                  <a:pt x="38320" y="0"/>
                  <a:pt x="38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11_1">
    <p:spTree>
      <p:nvGrpSpPr>
        <p:cNvPr id="1" name="Shape 800"/>
        <p:cNvGrpSpPr/>
        <p:nvPr/>
      </p:nvGrpSpPr>
      <p:grpSpPr>
        <a:xfrm>
          <a:off x="0" y="0"/>
          <a:ext cx="0" cy="0"/>
          <a:chOff x="0" y="0"/>
          <a:chExt cx="0" cy="0"/>
        </a:xfrm>
      </p:grpSpPr>
      <p:sp>
        <p:nvSpPr>
          <p:cNvPr id="801" name="Google Shape;801;p33"/>
          <p:cNvSpPr/>
          <p:nvPr/>
        </p:nvSpPr>
        <p:spPr>
          <a:xfrm rot="10603370">
            <a:off x="7954482" y="67838"/>
            <a:ext cx="417288" cy="266368"/>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2" name="Google Shape;802;p33"/>
          <p:cNvSpPr/>
          <p:nvPr/>
        </p:nvSpPr>
        <p:spPr>
          <a:xfrm rot="-8617878" flipH="1">
            <a:off x="8574420" y="304226"/>
            <a:ext cx="154139" cy="162636"/>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3" name="Google Shape;803;p33"/>
          <p:cNvSpPr/>
          <p:nvPr/>
        </p:nvSpPr>
        <p:spPr>
          <a:xfrm rot="-8617878" flipH="1">
            <a:off x="8851123" y="1006221"/>
            <a:ext cx="244842" cy="24241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04" name="Google Shape;804;p33"/>
          <p:cNvGrpSpPr/>
          <p:nvPr/>
        </p:nvGrpSpPr>
        <p:grpSpPr>
          <a:xfrm rot="-3217784" flipH="1">
            <a:off x="8464266" y="568401"/>
            <a:ext cx="158098" cy="163113"/>
            <a:chOff x="6109266" y="2958701"/>
            <a:chExt cx="158099" cy="163114"/>
          </a:xfrm>
        </p:grpSpPr>
        <p:sp>
          <p:nvSpPr>
            <p:cNvPr id="805" name="Google Shape;805;p33"/>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6" name="Google Shape;806;p33"/>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7" name="Google Shape;807;p33"/>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08" name="Google Shape;808;p33"/>
          <p:cNvSpPr/>
          <p:nvPr/>
        </p:nvSpPr>
        <p:spPr>
          <a:xfrm rot="-3216764" flipH="1">
            <a:off x="8761083" y="120379"/>
            <a:ext cx="312293" cy="302100"/>
          </a:xfrm>
          <a:custGeom>
            <a:avLst/>
            <a:gdLst/>
            <a:ahLst/>
            <a:cxnLst/>
            <a:rect l="l" t="t" r="r" b="b"/>
            <a:pathLst>
              <a:path w="75158" h="72705" extrusionOk="0">
                <a:moveTo>
                  <a:pt x="38048" y="0"/>
                </a:moveTo>
                <a:cubicBezTo>
                  <a:pt x="37232" y="0"/>
                  <a:pt x="36468" y="417"/>
                  <a:pt x="35913" y="1250"/>
                </a:cubicBezTo>
                <a:cubicBezTo>
                  <a:pt x="32951" y="9765"/>
                  <a:pt x="29619" y="18280"/>
                  <a:pt x="26287" y="26796"/>
                </a:cubicBezTo>
                <a:cubicBezTo>
                  <a:pt x="25917" y="26425"/>
                  <a:pt x="25176" y="26425"/>
                  <a:pt x="24806" y="26425"/>
                </a:cubicBezTo>
                <a:cubicBezTo>
                  <a:pt x="19993" y="26425"/>
                  <a:pt x="15550" y="26425"/>
                  <a:pt x="11108" y="26796"/>
                </a:cubicBezTo>
                <a:cubicBezTo>
                  <a:pt x="7776" y="26796"/>
                  <a:pt x="4444" y="27536"/>
                  <a:pt x="1482" y="28647"/>
                </a:cubicBezTo>
                <a:cubicBezTo>
                  <a:pt x="371" y="29387"/>
                  <a:pt x="1" y="30498"/>
                  <a:pt x="371" y="31238"/>
                </a:cubicBezTo>
                <a:cubicBezTo>
                  <a:pt x="3333" y="38643"/>
                  <a:pt x="11478" y="44196"/>
                  <a:pt x="18142" y="48269"/>
                </a:cubicBezTo>
                <a:cubicBezTo>
                  <a:pt x="17031" y="54193"/>
                  <a:pt x="15550" y="60116"/>
                  <a:pt x="14440" y="66040"/>
                </a:cubicBezTo>
                <a:cubicBezTo>
                  <a:pt x="14070" y="68631"/>
                  <a:pt x="13329" y="72334"/>
                  <a:pt x="17402" y="72704"/>
                </a:cubicBezTo>
                <a:cubicBezTo>
                  <a:pt x="21104" y="72704"/>
                  <a:pt x="26287" y="68631"/>
                  <a:pt x="28879" y="66410"/>
                </a:cubicBezTo>
                <a:cubicBezTo>
                  <a:pt x="33321" y="63078"/>
                  <a:pt x="37394" y="59376"/>
                  <a:pt x="41096" y="55673"/>
                </a:cubicBezTo>
                <a:cubicBezTo>
                  <a:pt x="45909" y="59006"/>
                  <a:pt x="50722" y="61597"/>
                  <a:pt x="55905" y="64189"/>
                </a:cubicBezTo>
                <a:cubicBezTo>
                  <a:pt x="57962" y="65364"/>
                  <a:pt x="62115" y="68170"/>
                  <a:pt x="65223" y="68170"/>
                </a:cubicBezTo>
                <a:cubicBezTo>
                  <a:pt x="66032" y="68170"/>
                  <a:pt x="66771" y="67980"/>
                  <a:pt x="67383" y="67521"/>
                </a:cubicBezTo>
                <a:cubicBezTo>
                  <a:pt x="70344" y="65670"/>
                  <a:pt x="68493" y="59006"/>
                  <a:pt x="67753" y="56414"/>
                </a:cubicBezTo>
                <a:cubicBezTo>
                  <a:pt x="66642" y="50860"/>
                  <a:pt x="64421" y="45677"/>
                  <a:pt x="61459" y="41234"/>
                </a:cubicBezTo>
                <a:cubicBezTo>
                  <a:pt x="66272" y="36422"/>
                  <a:pt x="70344" y="31238"/>
                  <a:pt x="74417" y="25685"/>
                </a:cubicBezTo>
                <a:cubicBezTo>
                  <a:pt x="75157" y="24574"/>
                  <a:pt x="74787" y="23093"/>
                  <a:pt x="73676" y="22353"/>
                </a:cubicBezTo>
                <a:cubicBezTo>
                  <a:pt x="70959" y="20923"/>
                  <a:pt x="67800" y="20432"/>
                  <a:pt x="64519" y="20432"/>
                </a:cubicBezTo>
                <a:cubicBezTo>
                  <a:pt x="59306" y="20432"/>
                  <a:pt x="53786" y="21671"/>
                  <a:pt x="49241" y="22353"/>
                </a:cubicBezTo>
                <a:cubicBezTo>
                  <a:pt x="47760" y="17910"/>
                  <a:pt x="45909" y="13097"/>
                  <a:pt x="44058" y="8654"/>
                </a:cubicBezTo>
                <a:cubicBezTo>
                  <a:pt x="42947" y="5692"/>
                  <a:pt x="42207" y="1620"/>
                  <a:pt x="38875" y="139"/>
                </a:cubicBezTo>
                <a:cubicBezTo>
                  <a:pt x="38597" y="46"/>
                  <a:pt x="38320" y="0"/>
                  <a:pt x="38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9" name="Google Shape;809;p33"/>
          <p:cNvSpPr/>
          <p:nvPr/>
        </p:nvSpPr>
        <p:spPr>
          <a:xfrm>
            <a:off x="1148084" y="4868966"/>
            <a:ext cx="172983" cy="209098"/>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10" name="Google Shape;810;p33"/>
          <p:cNvGrpSpPr/>
          <p:nvPr/>
        </p:nvGrpSpPr>
        <p:grpSpPr>
          <a:xfrm>
            <a:off x="74603" y="4067844"/>
            <a:ext cx="252794" cy="279648"/>
            <a:chOff x="5414907" y="2017485"/>
            <a:chExt cx="220338" cy="243702"/>
          </a:xfrm>
        </p:grpSpPr>
        <p:sp>
          <p:nvSpPr>
            <p:cNvPr id="811" name="Google Shape;811;p33"/>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2" name="Google Shape;812;p33"/>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3" name="Google Shape;813;p33"/>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14" name="Google Shape;814;p33"/>
          <p:cNvSpPr/>
          <p:nvPr/>
        </p:nvSpPr>
        <p:spPr>
          <a:xfrm rot="899883">
            <a:off x="649926" y="4736559"/>
            <a:ext cx="250449" cy="338124"/>
          </a:xfrm>
          <a:custGeom>
            <a:avLst/>
            <a:gdLst/>
            <a:ahLst/>
            <a:cxnLst/>
            <a:rect l="l" t="t" r="r" b="b"/>
            <a:pathLst>
              <a:path w="60291" h="81397" extrusionOk="0">
                <a:moveTo>
                  <a:pt x="10476" y="1"/>
                </a:moveTo>
                <a:cubicBezTo>
                  <a:pt x="9595" y="1"/>
                  <a:pt x="8729" y="688"/>
                  <a:pt x="8458" y="1772"/>
                </a:cubicBezTo>
                <a:cubicBezTo>
                  <a:pt x="5866" y="13990"/>
                  <a:pt x="3275" y="26208"/>
                  <a:pt x="313" y="38055"/>
                </a:cubicBezTo>
                <a:cubicBezTo>
                  <a:pt x="1" y="39303"/>
                  <a:pt x="1267" y="40815"/>
                  <a:pt x="2560" y="40815"/>
                </a:cubicBezTo>
                <a:cubicBezTo>
                  <a:pt x="2801" y="40815"/>
                  <a:pt x="3042" y="40763"/>
                  <a:pt x="3275" y="40647"/>
                </a:cubicBezTo>
                <a:lnTo>
                  <a:pt x="16233" y="33982"/>
                </a:lnTo>
                <a:cubicBezTo>
                  <a:pt x="23267" y="46940"/>
                  <a:pt x="29931" y="59898"/>
                  <a:pt x="36966" y="72856"/>
                </a:cubicBezTo>
                <a:cubicBezTo>
                  <a:pt x="39986" y="78348"/>
                  <a:pt x="42395" y="81396"/>
                  <a:pt x="46913" y="81396"/>
                </a:cubicBezTo>
                <a:cubicBezTo>
                  <a:pt x="48486" y="81396"/>
                  <a:pt x="50315" y="81026"/>
                  <a:pt x="52515" y="80261"/>
                </a:cubicBezTo>
                <a:cubicBezTo>
                  <a:pt x="60290" y="77669"/>
                  <a:pt x="59179" y="74337"/>
                  <a:pt x="55847" y="67673"/>
                </a:cubicBezTo>
                <a:lnTo>
                  <a:pt x="34004" y="27318"/>
                </a:lnTo>
                <a:lnTo>
                  <a:pt x="42519" y="22875"/>
                </a:lnTo>
                <a:cubicBezTo>
                  <a:pt x="44000" y="22135"/>
                  <a:pt x="43630" y="20284"/>
                  <a:pt x="42519" y="19173"/>
                </a:cubicBezTo>
                <a:cubicBezTo>
                  <a:pt x="34374" y="11028"/>
                  <a:pt x="21416" y="6215"/>
                  <a:pt x="11420" y="291"/>
                </a:cubicBezTo>
                <a:cubicBezTo>
                  <a:pt x="11122" y="93"/>
                  <a:pt x="10798" y="1"/>
                  <a:pt x="104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5" name="Google Shape;815;p33"/>
          <p:cNvSpPr/>
          <p:nvPr/>
        </p:nvSpPr>
        <p:spPr>
          <a:xfrm>
            <a:off x="393888" y="4259706"/>
            <a:ext cx="303049" cy="256181"/>
          </a:xfrm>
          <a:custGeom>
            <a:avLst/>
            <a:gdLst/>
            <a:ahLst/>
            <a:cxnLst/>
            <a:rect l="l" t="t" r="r" b="b"/>
            <a:pathLst>
              <a:path w="72936" h="61656" extrusionOk="0">
                <a:moveTo>
                  <a:pt x="58129" y="1"/>
                </a:moveTo>
                <a:cubicBezTo>
                  <a:pt x="49636" y="1"/>
                  <a:pt x="41824" y="11632"/>
                  <a:pt x="40726" y="20415"/>
                </a:cubicBezTo>
                <a:cubicBezTo>
                  <a:pt x="35733" y="16358"/>
                  <a:pt x="29227" y="14011"/>
                  <a:pt x="23094" y="14011"/>
                </a:cubicBezTo>
                <a:cubicBezTo>
                  <a:pt x="14674" y="14011"/>
                  <a:pt x="6955" y="18434"/>
                  <a:pt x="4813" y="28930"/>
                </a:cubicBezTo>
                <a:cubicBezTo>
                  <a:pt x="1" y="51884"/>
                  <a:pt x="33321" y="55957"/>
                  <a:pt x="47390" y="61140"/>
                </a:cubicBezTo>
                <a:lnTo>
                  <a:pt x="48501" y="61140"/>
                </a:lnTo>
                <a:cubicBezTo>
                  <a:pt x="48833" y="61473"/>
                  <a:pt x="49241" y="61656"/>
                  <a:pt x="49656" y="61656"/>
                </a:cubicBezTo>
                <a:cubicBezTo>
                  <a:pt x="50165" y="61656"/>
                  <a:pt x="50685" y="61381"/>
                  <a:pt x="51092" y="60770"/>
                </a:cubicBezTo>
                <a:cubicBezTo>
                  <a:pt x="57756" y="51884"/>
                  <a:pt x="62940" y="41888"/>
                  <a:pt x="66642" y="31522"/>
                </a:cubicBezTo>
                <a:cubicBezTo>
                  <a:pt x="69233" y="23376"/>
                  <a:pt x="72936" y="12270"/>
                  <a:pt x="67012" y="4865"/>
                </a:cubicBezTo>
                <a:cubicBezTo>
                  <a:pt x="64139" y="1417"/>
                  <a:pt x="61092" y="1"/>
                  <a:pt x="58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16" name="Google Shape;816;p33"/>
          <p:cNvGrpSpPr/>
          <p:nvPr/>
        </p:nvGrpSpPr>
        <p:grpSpPr>
          <a:xfrm>
            <a:off x="8194450" y="178806"/>
            <a:ext cx="284524" cy="263384"/>
            <a:chOff x="1412390" y="2258211"/>
            <a:chExt cx="620689" cy="574573"/>
          </a:xfrm>
        </p:grpSpPr>
        <p:sp>
          <p:nvSpPr>
            <p:cNvPr id="817" name="Google Shape;817;p33"/>
            <p:cNvSpPr/>
            <p:nvPr/>
          </p:nvSpPr>
          <p:spPr>
            <a:xfrm>
              <a:off x="1786301" y="2258211"/>
              <a:ext cx="246778" cy="343858"/>
            </a:xfrm>
            <a:custGeom>
              <a:avLst/>
              <a:gdLst/>
              <a:ahLst/>
              <a:cxnLst/>
              <a:rect l="l" t="t" r="r" b="b"/>
              <a:pathLst>
                <a:path w="3843" h="5355" extrusionOk="0">
                  <a:moveTo>
                    <a:pt x="941" y="1"/>
                  </a:moveTo>
                  <a:cubicBezTo>
                    <a:pt x="714" y="1"/>
                    <a:pt x="481" y="120"/>
                    <a:pt x="357" y="348"/>
                  </a:cubicBezTo>
                  <a:cubicBezTo>
                    <a:pt x="199" y="665"/>
                    <a:pt x="80" y="1022"/>
                    <a:pt x="1" y="1339"/>
                  </a:cubicBezTo>
                  <a:cubicBezTo>
                    <a:pt x="1" y="1537"/>
                    <a:pt x="40" y="1735"/>
                    <a:pt x="80" y="1893"/>
                  </a:cubicBezTo>
                  <a:cubicBezTo>
                    <a:pt x="119" y="1972"/>
                    <a:pt x="278" y="2012"/>
                    <a:pt x="357" y="2012"/>
                  </a:cubicBezTo>
                  <a:cubicBezTo>
                    <a:pt x="397" y="2012"/>
                    <a:pt x="516" y="1853"/>
                    <a:pt x="476" y="1774"/>
                  </a:cubicBezTo>
                  <a:cubicBezTo>
                    <a:pt x="436" y="1418"/>
                    <a:pt x="516" y="1022"/>
                    <a:pt x="714" y="705"/>
                  </a:cubicBezTo>
                  <a:cubicBezTo>
                    <a:pt x="753" y="586"/>
                    <a:pt x="832" y="507"/>
                    <a:pt x="912" y="427"/>
                  </a:cubicBezTo>
                  <a:cubicBezTo>
                    <a:pt x="1030" y="546"/>
                    <a:pt x="1149" y="586"/>
                    <a:pt x="1189" y="705"/>
                  </a:cubicBezTo>
                  <a:cubicBezTo>
                    <a:pt x="1387" y="1101"/>
                    <a:pt x="1427" y="1537"/>
                    <a:pt x="1347" y="1933"/>
                  </a:cubicBezTo>
                  <a:cubicBezTo>
                    <a:pt x="1229" y="2804"/>
                    <a:pt x="1110" y="3715"/>
                    <a:pt x="951" y="4587"/>
                  </a:cubicBezTo>
                  <a:cubicBezTo>
                    <a:pt x="882" y="5107"/>
                    <a:pt x="1056" y="5354"/>
                    <a:pt x="1499" y="5354"/>
                  </a:cubicBezTo>
                  <a:cubicBezTo>
                    <a:pt x="1562" y="5354"/>
                    <a:pt x="1630" y="5349"/>
                    <a:pt x="1704" y="5339"/>
                  </a:cubicBezTo>
                  <a:cubicBezTo>
                    <a:pt x="2219" y="5260"/>
                    <a:pt x="2734" y="5141"/>
                    <a:pt x="3249" y="4943"/>
                  </a:cubicBezTo>
                  <a:cubicBezTo>
                    <a:pt x="3685" y="4824"/>
                    <a:pt x="3843" y="4587"/>
                    <a:pt x="3843" y="4230"/>
                  </a:cubicBezTo>
                  <a:cubicBezTo>
                    <a:pt x="3764" y="3834"/>
                    <a:pt x="3526" y="3478"/>
                    <a:pt x="3130" y="3359"/>
                  </a:cubicBezTo>
                  <a:cubicBezTo>
                    <a:pt x="3051" y="3359"/>
                    <a:pt x="2892" y="3359"/>
                    <a:pt x="2853" y="3438"/>
                  </a:cubicBezTo>
                  <a:cubicBezTo>
                    <a:pt x="2813" y="3517"/>
                    <a:pt x="2853" y="3636"/>
                    <a:pt x="2892" y="3715"/>
                  </a:cubicBezTo>
                  <a:cubicBezTo>
                    <a:pt x="2971" y="3874"/>
                    <a:pt x="3130" y="3953"/>
                    <a:pt x="3249" y="4072"/>
                  </a:cubicBezTo>
                  <a:cubicBezTo>
                    <a:pt x="3328" y="4191"/>
                    <a:pt x="3368" y="4349"/>
                    <a:pt x="3170" y="4428"/>
                  </a:cubicBezTo>
                  <a:cubicBezTo>
                    <a:pt x="2615" y="4666"/>
                    <a:pt x="2060" y="4785"/>
                    <a:pt x="1466" y="4824"/>
                  </a:cubicBezTo>
                  <a:cubicBezTo>
                    <a:pt x="1466" y="4626"/>
                    <a:pt x="1466" y="4468"/>
                    <a:pt x="1506" y="4309"/>
                  </a:cubicBezTo>
                  <a:cubicBezTo>
                    <a:pt x="1625" y="3517"/>
                    <a:pt x="1744" y="2725"/>
                    <a:pt x="1823" y="1933"/>
                  </a:cubicBezTo>
                  <a:cubicBezTo>
                    <a:pt x="1902" y="1378"/>
                    <a:pt x="1783" y="784"/>
                    <a:pt x="1466" y="309"/>
                  </a:cubicBezTo>
                  <a:cubicBezTo>
                    <a:pt x="1353" y="101"/>
                    <a:pt x="1149" y="1"/>
                    <a:pt x="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8" name="Google Shape;818;p33"/>
            <p:cNvSpPr/>
            <p:nvPr/>
          </p:nvSpPr>
          <p:spPr>
            <a:xfrm>
              <a:off x="1643877" y="2480321"/>
              <a:ext cx="124706" cy="136066"/>
            </a:xfrm>
            <a:custGeom>
              <a:avLst/>
              <a:gdLst/>
              <a:ahLst/>
              <a:cxnLst/>
              <a:rect l="l" t="t" r="r" b="b"/>
              <a:pathLst>
                <a:path w="1942" h="2119" extrusionOk="0">
                  <a:moveTo>
                    <a:pt x="493" y="1"/>
                  </a:moveTo>
                  <a:cubicBezTo>
                    <a:pt x="414" y="1"/>
                    <a:pt x="317" y="19"/>
                    <a:pt x="238" y="19"/>
                  </a:cubicBezTo>
                  <a:cubicBezTo>
                    <a:pt x="238" y="137"/>
                    <a:pt x="278" y="217"/>
                    <a:pt x="357" y="335"/>
                  </a:cubicBezTo>
                  <a:cubicBezTo>
                    <a:pt x="476" y="534"/>
                    <a:pt x="634" y="692"/>
                    <a:pt x="832" y="890"/>
                  </a:cubicBezTo>
                  <a:lnTo>
                    <a:pt x="278" y="1326"/>
                  </a:lnTo>
                  <a:cubicBezTo>
                    <a:pt x="159" y="1445"/>
                    <a:pt x="0" y="1524"/>
                    <a:pt x="80" y="1722"/>
                  </a:cubicBezTo>
                  <a:cubicBezTo>
                    <a:pt x="135" y="1796"/>
                    <a:pt x="199" y="1826"/>
                    <a:pt x="267" y="1826"/>
                  </a:cubicBezTo>
                  <a:cubicBezTo>
                    <a:pt x="346" y="1826"/>
                    <a:pt x="430" y="1786"/>
                    <a:pt x="515" y="1722"/>
                  </a:cubicBezTo>
                  <a:cubicBezTo>
                    <a:pt x="713" y="1643"/>
                    <a:pt x="872" y="1524"/>
                    <a:pt x="1070" y="1365"/>
                  </a:cubicBezTo>
                  <a:cubicBezTo>
                    <a:pt x="1149" y="1563"/>
                    <a:pt x="1268" y="1762"/>
                    <a:pt x="1387" y="1960"/>
                  </a:cubicBezTo>
                  <a:cubicBezTo>
                    <a:pt x="1466" y="2039"/>
                    <a:pt x="1585" y="2078"/>
                    <a:pt x="1704" y="2118"/>
                  </a:cubicBezTo>
                  <a:cubicBezTo>
                    <a:pt x="1743" y="1999"/>
                    <a:pt x="1783" y="1880"/>
                    <a:pt x="1783" y="1762"/>
                  </a:cubicBezTo>
                  <a:cubicBezTo>
                    <a:pt x="1783" y="1682"/>
                    <a:pt x="1743" y="1603"/>
                    <a:pt x="1704" y="1524"/>
                  </a:cubicBezTo>
                  <a:cubicBezTo>
                    <a:pt x="1387" y="1247"/>
                    <a:pt x="1466" y="692"/>
                    <a:pt x="1862" y="534"/>
                  </a:cubicBezTo>
                  <a:cubicBezTo>
                    <a:pt x="1941" y="415"/>
                    <a:pt x="1941" y="296"/>
                    <a:pt x="1902" y="137"/>
                  </a:cubicBezTo>
                  <a:cubicBezTo>
                    <a:pt x="1873" y="80"/>
                    <a:pt x="1834" y="59"/>
                    <a:pt x="1791" y="59"/>
                  </a:cubicBezTo>
                  <a:cubicBezTo>
                    <a:pt x="1714" y="59"/>
                    <a:pt x="1621" y="126"/>
                    <a:pt x="1545" y="177"/>
                  </a:cubicBezTo>
                  <a:cubicBezTo>
                    <a:pt x="1426" y="296"/>
                    <a:pt x="1268" y="415"/>
                    <a:pt x="1149" y="534"/>
                  </a:cubicBezTo>
                  <a:cubicBezTo>
                    <a:pt x="991" y="335"/>
                    <a:pt x="793" y="177"/>
                    <a:pt x="594" y="19"/>
                  </a:cubicBezTo>
                  <a:cubicBezTo>
                    <a:pt x="568" y="5"/>
                    <a:pt x="533" y="1"/>
                    <a:pt x="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9" name="Google Shape;819;p33"/>
            <p:cNvSpPr/>
            <p:nvPr/>
          </p:nvSpPr>
          <p:spPr>
            <a:xfrm>
              <a:off x="1412390" y="2529508"/>
              <a:ext cx="295132" cy="303276"/>
            </a:xfrm>
            <a:custGeom>
              <a:avLst/>
              <a:gdLst/>
              <a:ahLst/>
              <a:cxnLst/>
              <a:rect l="l" t="t" r="r" b="b"/>
              <a:pathLst>
                <a:path w="4596" h="4723" extrusionOk="0">
                  <a:moveTo>
                    <a:pt x="1103" y="1"/>
                  </a:moveTo>
                  <a:cubicBezTo>
                    <a:pt x="742" y="1"/>
                    <a:pt x="428" y="232"/>
                    <a:pt x="317" y="599"/>
                  </a:cubicBezTo>
                  <a:cubicBezTo>
                    <a:pt x="159" y="1035"/>
                    <a:pt x="80" y="1510"/>
                    <a:pt x="1" y="1946"/>
                  </a:cubicBezTo>
                  <a:cubicBezTo>
                    <a:pt x="1" y="2144"/>
                    <a:pt x="1" y="2382"/>
                    <a:pt x="238" y="2382"/>
                  </a:cubicBezTo>
                  <a:cubicBezTo>
                    <a:pt x="476" y="2382"/>
                    <a:pt x="397" y="2105"/>
                    <a:pt x="436" y="1946"/>
                  </a:cubicBezTo>
                  <a:cubicBezTo>
                    <a:pt x="476" y="1550"/>
                    <a:pt x="595" y="1154"/>
                    <a:pt x="714" y="758"/>
                  </a:cubicBezTo>
                  <a:cubicBezTo>
                    <a:pt x="793" y="599"/>
                    <a:pt x="951" y="481"/>
                    <a:pt x="1149" y="441"/>
                  </a:cubicBezTo>
                  <a:cubicBezTo>
                    <a:pt x="1170" y="438"/>
                    <a:pt x="1190" y="436"/>
                    <a:pt x="1210" y="436"/>
                  </a:cubicBezTo>
                  <a:cubicBezTo>
                    <a:pt x="1414" y="436"/>
                    <a:pt x="1552" y="617"/>
                    <a:pt x="1625" y="797"/>
                  </a:cubicBezTo>
                  <a:cubicBezTo>
                    <a:pt x="1625" y="877"/>
                    <a:pt x="1664" y="956"/>
                    <a:pt x="1664" y="1035"/>
                  </a:cubicBezTo>
                  <a:cubicBezTo>
                    <a:pt x="1704" y="1550"/>
                    <a:pt x="1744" y="2065"/>
                    <a:pt x="1783" y="2580"/>
                  </a:cubicBezTo>
                  <a:cubicBezTo>
                    <a:pt x="1783" y="3095"/>
                    <a:pt x="1783" y="3650"/>
                    <a:pt x="1783" y="4165"/>
                  </a:cubicBezTo>
                  <a:cubicBezTo>
                    <a:pt x="1783" y="4536"/>
                    <a:pt x="1928" y="4722"/>
                    <a:pt x="2187" y="4722"/>
                  </a:cubicBezTo>
                  <a:cubicBezTo>
                    <a:pt x="2287" y="4722"/>
                    <a:pt x="2404" y="4695"/>
                    <a:pt x="2536" y="4640"/>
                  </a:cubicBezTo>
                  <a:cubicBezTo>
                    <a:pt x="3090" y="4402"/>
                    <a:pt x="3645" y="4125"/>
                    <a:pt x="4199" y="3887"/>
                  </a:cubicBezTo>
                  <a:cubicBezTo>
                    <a:pt x="4477" y="3768"/>
                    <a:pt x="4596" y="3412"/>
                    <a:pt x="4398" y="3174"/>
                  </a:cubicBezTo>
                  <a:cubicBezTo>
                    <a:pt x="4318" y="2976"/>
                    <a:pt x="4160" y="2818"/>
                    <a:pt x="4041" y="2659"/>
                  </a:cubicBezTo>
                  <a:cubicBezTo>
                    <a:pt x="3962" y="2580"/>
                    <a:pt x="3803" y="2580"/>
                    <a:pt x="3685" y="2540"/>
                  </a:cubicBezTo>
                  <a:cubicBezTo>
                    <a:pt x="3645" y="2659"/>
                    <a:pt x="3645" y="2818"/>
                    <a:pt x="3685" y="2937"/>
                  </a:cubicBezTo>
                  <a:cubicBezTo>
                    <a:pt x="3764" y="3095"/>
                    <a:pt x="3883" y="3293"/>
                    <a:pt x="4001" y="3452"/>
                  </a:cubicBezTo>
                  <a:lnTo>
                    <a:pt x="2258" y="4244"/>
                  </a:lnTo>
                  <a:lnTo>
                    <a:pt x="2258" y="2659"/>
                  </a:lnTo>
                  <a:cubicBezTo>
                    <a:pt x="2258" y="1986"/>
                    <a:pt x="2179" y="1312"/>
                    <a:pt x="2021" y="679"/>
                  </a:cubicBezTo>
                  <a:cubicBezTo>
                    <a:pt x="1902" y="322"/>
                    <a:pt x="1585" y="45"/>
                    <a:pt x="1189" y="5"/>
                  </a:cubicBezTo>
                  <a:cubicBezTo>
                    <a:pt x="1160" y="2"/>
                    <a:pt x="1132" y="1"/>
                    <a:pt x="1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20" name="Google Shape;820;p33"/>
          <p:cNvSpPr/>
          <p:nvPr/>
        </p:nvSpPr>
        <p:spPr>
          <a:xfrm rot="-10646460">
            <a:off x="7660188" y="125592"/>
            <a:ext cx="216057" cy="291692"/>
          </a:xfrm>
          <a:custGeom>
            <a:avLst/>
            <a:gdLst/>
            <a:ahLst/>
            <a:cxnLst/>
            <a:rect l="l" t="t" r="r" b="b"/>
            <a:pathLst>
              <a:path w="60291" h="81397" extrusionOk="0">
                <a:moveTo>
                  <a:pt x="10476" y="1"/>
                </a:moveTo>
                <a:cubicBezTo>
                  <a:pt x="9595" y="1"/>
                  <a:pt x="8729" y="688"/>
                  <a:pt x="8458" y="1772"/>
                </a:cubicBezTo>
                <a:cubicBezTo>
                  <a:pt x="5866" y="13990"/>
                  <a:pt x="3275" y="26208"/>
                  <a:pt x="313" y="38055"/>
                </a:cubicBezTo>
                <a:cubicBezTo>
                  <a:pt x="1" y="39303"/>
                  <a:pt x="1267" y="40815"/>
                  <a:pt x="2560" y="40815"/>
                </a:cubicBezTo>
                <a:cubicBezTo>
                  <a:pt x="2801" y="40815"/>
                  <a:pt x="3042" y="40763"/>
                  <a:pt x="3275" y="40647"/>
                </a:cubicBezTo>
                <a:lnTo>
                  <a:pt x="16233" y="33982"/>
                </a:lnTo>
                <a:cubicBezTo>
                  <a:pt x="23267" y="46940"/>
                  <a:pt x="29931" y="59898"/>
                  <a:pt x="36966" y="72856"/>
                </a:cubicBezTo>
                <a:cubicBezTo>
                  <a:pt x="39986" y="78348"/>
                  <a:pt x="42395" y="81396"/>
                  <a:pt x="46913" y="81396"/>
                </a:cubicBezTo>
                <a:cubicBezTo>
                  <a:pt x="48486" y="81396"/>
                  <a:pt x="50315" y="81026"/>
                  <a:pt x="52515" y="80261"/>
                </a:cubicBezTo>
                <a:cubicBezTo>
                  <a:pt x="60290" y="77669"/>
                  <a:pt x="59179" y="74337"/>
                  <a:pt x="55847" y="67673"/>
                </a:cubicBezTo>
                <a:lnTo>
                  <a:pt x="34004" y="27318"/>
                </a:lnTo>
                <a:lnTo>
                  <a:pt x="42519" y="22875"/>
                </a:lnTo>
                <a:cubicBezTo>
                  <a:pt x="44000" y="22135"/>
                  <a:pt x="43630" y="20284"/>
                  <a:pt x="42519" y="19173"/>
                </a:cubicBezTo>
                <a:cubicBezTo>
                  <a:pt x="34374" y="11028"/>
                  <a:pt x="21416" y="6215"/>
                  <a:pt x="11420" y="291"/>
                </a:cubicBezTo>
                <a:cubicBezTo>
                  <a:pt x="11122" y="93"/>
                  <a:pt x="10798" y="1"/>
                  <a:pt x="104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1" name="Google Shape;821;p33"/>
          <p:cNvSpPr/>
          <p:nvPr/>
        </p:nvSpPr>
        <p:spPr>
          <a:xfrm>
            <a:off x="8524498" y="56124"/>
            <a:ext cx="132980" cy="140311"/>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2" name="Google Shape;822;p33"/>
          <p:cNvSpPr/>
          <p:nvPr/>
        </p:nvSpPr>
        <p:spPr>
          <a:xfrm rot="2103638" flipH="1">
            <a:off x="8471487" y="885747"/>
            <a:ext cx="360000" cy="229800"/>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3" name="Google Shape;823;p33"/>
          <p:cNvSpPr/>
          <p:nvPr/>
        </p:nvSpPr>
        <p:spPr>
          <a:xfrm>
            <a:off x="66979" y="4696584"/>
            <a:ext cx="461540" cy="351582"/>
          </a:xfrm>
          <a:custGeom>
            <a:avLst/>
            <a:gdLst/>
            <a:ahLst/>
            <a:cxnLst/>
            <a:rect l="l" t="t" r="r" b="b"/>
            <a:pathLst>
              <a:path w="13036" h="9931" extrusionOk="0">
                <a:moveTo>
                  <a:pt x="10507" y="1110"/>
                </a:moveTo>
                <a:lnTo>
                  <a:pt x="10507" y="1110"/>
                </a:lnTo>
                <a:cubicBezTo>
                  <a:pt x="8011" y="2457"/>
                  <a:pt x="5555" y="3883"/>
                  <a:pt x="3179" y="5388"/>
                </a:cubicBezTo>
                <a:lnTo>
                  <a:pt x="3139" y="5349"/>
                </a:lnTo>
                <a:cubicBezTo>
                  <a:pt x="2307" y="5071"/>
                  <a:pt x="1555" y="4715"/>
                  <a:pt x="802" y="4319"/>
                </a:cubicBezTo>
                <a:cubicBezTo>
                  <a:pt x="4050" y="3289"/>
                  <a:pt x="7259" y="2219"/>
                  <a:pt x="10507" y="1110"/>
                </a:cubicBezTo>
                <a:close/>
                <a:moveTo>
                  <a:pt x="10903" y="1387"/>
                </a:moveTo>
                <a:cubicBezTo>
                  <a:pt x="8843" y="2932"/>
                  <a:pt x="6783" y="4477"/>
                  <a:pt x="4684" y="6062"/>
                </a:cubicBezTo>
                <a:cubicBezTo>
                  <a:pt x="4565" y="5824"/>
                  <a:pt x="4407" y="5586"/>
                  <a:pt x="4328" y="5309"/>
                </a:cubicBezTo>
                <a:lnTo>
                  <a:pt x="4288" y="5309"/>
                </a:lnTo>
                <a:cubicBezTo>
                  <a:pt x="4288" y="5269"/>
                  <a:pt x="4288" y="5230"/>
                  <a:pt x="4248" y="5190"/>
                </a:cubicBezTo>
                <a:cubicBezTo>
                  <a:pt x="6427" y="3843"/>
                  <a:pt x="8645" y="2576"/>
                  <a:pt x="10903" y="1387"/>
                </a:cubicBezTo>
                <a:close/>
                <a:moveTo>
                  <a:pt x="12369" y="872"/>
                </a:moveTo>
                <a:lnTo>
                  <a:pt x="12369" y="872"/>
                </a:lnTo>
                <a:cubicBezTo>
                  <a:pt x="11656" y="2259"/>
                  <a:pt x="10784" y="3566"/>
                  <a:pt x="9952" y="4913"/>
                </a:cubicBezTo>
                <a:lnTo>
                  <a:pt x="7140" y="9468"/>
                </a:lnTo>
                <a:cubicBezTo>
                  <a:pt x="6387" y="8478"/>
                  <a:pt x="5555" y="7607"/>
                  <a:pt x="4644" y="6775"/>
                </a:cubicBezTo>
                <a:cubicBezTo>
                  <a:pt x="4605" y="6775"/>
                  <a:pt x="4605" y="6735"/>
                  <a:pt x="4565" y="6735"/>
                </a:cubicBezTo>
                <a:cubicBezTo>
                  <a:pt x="7140" y="4754"/>
                  <a:pt x="9754" y="2813"/>
                  <a:pt x="12369" y="872"/>
                </a:cubicBezTo>
                <a:close/>
                <a:moveTo>
                  <a:pt x="12448" y="1"/>
                </a:moveTo>
                <a:cubicBezTo>
                  <a:pt x="8566" y="1387"/>
                  <a:pt x="4605" y="2695"/>
                  <a:pt x="683" y="3923"/>
                </a:cubicBezTo>
                <a:cubicBezTo>
                  <a:pt x="564" y="3962"/>
                  <a:pt x="525" y="4081"/>
                  <a:pt x="564" y="4200"/>
                </a:cubicBezTo>
                <a:lnTo>
                  <a:pt x="366" y="4081"/>
                </a:lnTo>
                <a:cubicBezTo>
                  <a:pt x="336" y="4066"/>
                  <a:pt x="307" y="4059"/>
                  <a:pt x="280" y="4059"/>
                </a:cubicBezTo>
                <a:cubicBezTo>
                  <a:pt x="95" y="4059"/>
                  <a:pt x="1" y="4374"/>
                  <a:pt x="208" y="4477"/>
                </a:cubicBezTo>
                <a:cubicBezTo>
                  <a:pt x="1079" y="4953"/>
                  <a:pt x="1990" y="5388"/>
                  <a:pt x="2941" y="5745"/>
                </a:cubicBezTo>
                <a:cubicBezTo>
                  <a:pt x="2961" y="5765"/>
                  <a:pt x="2981" y="5774"/>
                  <a:pt x="3001" y="5774"/>
                </a:cubicBezTo>
                <a:cubicBezTo>
                  <a:pt x="3020" y="5774"/>
                  <a:pt x="3040" y="5765"/>
                  <a:pt x="3060" y="5745"/>
                </a:cubicBezTo>
                <a:cubicBezTo>
                  <a:pt x="3109" y="5794"/>
                  <a:pt x="3173" y="5828"/>
                  <a:pt x="3233" y="5828"/>
                </a:cubicBezTo>
                <a:cubicBezTo>
                  <a:pt x="3271" y="5828"/>
                  <a:pt x="3307" y="5815"/>
                  <a:pt x="3337" y="5784"/>
                </a:cubicBezTo>
                <a:lnTo>
                  <a:pt x="3931" y="5428"/>
                </a:lnTo>
                <a:cubicBezTo>
                  <a:pt x="4050" y="5745"/>
                  <a:pt x="4209" y="6022"/>
                  <a:pt x="4367" y="6299"/>
                </a:cubicBezTo>
                <a:lnTo>
                  <a:pt x="3971" y="6616"/>
                </a:lnTo>
                <a:cubicBezTo>
                  <a:pt x="3769" y="6751"/>
                  <a:pt x="3910" y="6999"/>
                  <a:pt x="4102" y="6999"/>
                </a:cubicBezTo>
                <a:cubicBezTo>
                  <a:pt x="4136" y="6999"/>
                  <a:pt x="4173" y="6991"/>
                  <a:pt x="4209" y="6973"/>
                </a:cubicBezTo>
                <a:cubicBezTo>
                  <a:pt x="4248" y="6933"/>
                  <a:pt x="4248" y="6933"/>
                  <a:pt x="4288" y="6894"/>
                </a:cubicBezTo>
                <a:cubicBezTo>
                  <a:pt x="4288" y="6973"/>
                  <a:pt x="4288" y="7012"/>
                  <a:pt x="4367" y="7092"/>
                </a:cubicBezTo>
                <a:cubicBezTo>
                  <a:pt x="5318" y="7923"/>
                  <a:pt x="6189" y="8835"/>
                  <a:pt x="6982" y="9864"/>
                </a:cubicBezTo>
                <a:cubicBezTo>
                  <a:pt x="7005" y="9911"/>
                  <a:pt x="7042" y="9930"/>
                  <a:pt x="7084" y="9930"/>
                </a:cubicBezTo>
                <a:cubicBezTo>
                  <a:pt x="7114" y="9930"/>
                  <a:pt x="7147" y="9920"/>
                  <a:pt x="7180" y="9904"/>
                </a:cubicBezTo>
                <a:cubicBezTo>
                  <a:pt x="7259" y="9904"/>
                  <a:pt x="7338" y="9864"/>
                  <a:pt x="7378" y="9825"/>
                </a:cubicBezTo>
                <a:lnTo>
                  <a:pt x="10349" y="5032"/>
                </a:lnTo>
                <a:cubicBezTo>
                  <a:pt x="11339" y="3566"/>
                  <a:pt x="12210" y="2061"/>
                  <a:pt x="12963" y="516"/>
                </a:cubicBezTo>
                <a:cubicBezTo>
                  <a:pt x="12963" y="437"/>
                  <a:pt x="12963" y="397"/>
                  <a:pt x="12963" y="357"/>
                </a:cubicBezTo>
                <a:cubicBezTo>
                  <a:pt x="13035" y="213"/>
                  <a:pt x="12943" y="35"/>
                  <a:pt x="12776" y="35"/>
                </a:cubicBezTo>
                <a:cubicBezTo>
                  <a:pt x="12759" y="35"/>
                  <a:pt x="12743" y="37"/>
                  <a:pt x="12725" y="41"/>
                </a:cubicBezTo>
                <a:lnTo>
                  <a:pt x="12646" y="41"/>
                </a:lnTo>
                <a:cubicBezTo>
                  <a:pt x="12606" y="1"/>
                  <a:pt x="12527" y="1"/>
                  <a:pt x="12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4" name="Google Shape;824;p33"/>
          <p:cNvSpPr/>
          <p:nvPr/>
        </p:nvSpPr>
        <p:spPr>
          <a:xfrm>
            <a:off x="479867" y="4924661"/>
            <a:ext cx="131083" cy="138309"/>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5" name="Google Shape;825;p33"/>
          <p:cNvSpPr/>
          <p:nvPr/>
        </p:nvSpPr>
        <p:spPr>
          <a:xfrm>
            <a:off x="560550" y="4795708"/>
            <a:ext cx="79428" cy="73275"/>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6" name="Google Shape;826;p33"/>
          <p:cNvSpPr/>
          <p:nvPr/>
        </p:nvSpPr>
        <p:spPr>
          <a:xfrm>
            <a:off x="939862" y="4662822"/>
            <a:ext cx="208218" cy="206158"/>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7" name="Google Shape;827;p33"/>
          <p:cNvSpPr/>
          <p:nvPr/>
        </p:nvSpPr>
        <p:spPr>
          <a:xfrm rot="10400195">
            <a:off x="294886" y="3904617"/>
            <a:ext cx="360935" cy="267696"/>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8" name="Google Shape;828;p33"/>
          <p:cNvSpPr/>
          <p:nvPr/>
        </p:nvSpPr>
        <p:spPr>
          <a:xfrm>
            <a:off x="8657485" y="656190"/>
            <a:ext cx="399871" cy="301041"/>
          </a:xfrm>
          <a:custGeom>
            <a:avLst/>
            <a:gdLst/>
            <a:ahLst/>
            <a:cxnLst/>
            <a:rect l="l" t="t" r="r" b="b"/>
            <a:pathLst>
              <a:path w="8834" h="6651" extrusionOk="0">
                <a:moveTo>
                  <a:pt x="2899" y="501"/>
                </a:moveTo>
                <a:cubicBezTo>
                  <a:pt x="3776" y="501"/>
                  <a:pt x="4566" y="1085"/>
                  <a:pt x="4873" y="1929"/>
                </a:cubicBezTo>
                <a:cubicBezTo>
                  <a:pt x="4810" y="2085"/>
                  <a:pt x="4945" y="2242"/>
                  <a:pt x="5103" y="2242"/>
                </a:cubicBezTo>
                <a:cubicBezTo>
                  <a:pt x="5144" y="2242"/>
                  <a:pt x="5188" y="2231"/>
                  <a:pt x="5229" y="2206"/>
                </a:cubicBezTo>
                <a:cubicBezTo>
                  <a:pt x="5677" y="1947"/>
                  <a:pt x="6223" y="1730"/>
                  <a:pt x="6758" y="1730"/>
                </a:cubicBezTo>
                <a:cubicBezTo>
                  <a:pt x="7123" y="1730"/>
                  <a:pt x="7483" y="1830"/>
                  <a:pt x="7804" y="2087"/>
                </a:cubicBezTo>
                <a:cubicBezTo>
                  <a:pt x="8834" y="2959"/>
                  <a:pt x="8042" y="4226"/>
                  <a:pt x="7210" y="4820"/>
                </a:cubicBezTo>
                <a:cubicBezTo>
                  <a:pt x="5982" y="5573"/>
                  <a:pt x="4635" y="6048"/>
                  <a:pt x="3248" y="6207"/>
                </a:cubicBezTo>
                <a:cubicBezTo>
                  <a:pt x="3248" y="6167"/>
                  <a:pt x="3248" y="6167"/>
                  <a:pt x="3248" y="6128"/>
                </a:cubicBezTo>
                <a:cubicBezTo>
                  <a:pt x="2575" y="5098"/>
                  <a:pt x="2020" y="3949"/>
                  <a:pt x="1664" y="2761"/>
                </a:cubicBezTo>
                <a:cubicBezTo>
                  <a:pt x="1387" y="1810"/>
                  <a:pt x="1624" y="542"/>
                  <a:pt x="2813" y="503"/>
                </a:cubicBezTo>
                <a:cubicBezTo>
                  <a:pt x="2841" y="501"/>
                  <a:pt x="2870" y="501"/>
                  <a:pt x="2899" y="501"/>
                </a:cubicBezTo>
                <a:close/>
                <a:moveTo>
                  <a:pt x="2835" y="1"/>
                </a:moveTo>
                <a:cubicBezTo>
                  <a:pt x="2392" y="1"/>
                  <a:pt x="1956" y="140"/>
                  <a:pt x="1585" y="463"/>
                </a:cubicBezTo>
                <a:cubicBezTo>
                  <a:pt x="0" y="1889"/>
                  <a:pt x="2060" y="5058"/>
                  <a:pt x="2852" y="6365"/>
                </a:cubicBezTo>
                <a:cubicBezTo>
                  <a:pt x="2852" y="6405"/>
                  <a:pt x="2892" y="6445"/>
                  <a:pt x="2971" y="6445"/>
                </a:cubicBezTo>
                <a:cubicBezTo>
                  <a:pt x="2971" y="6547"/>
                  <a:pt x="3060" y="6650"/>
                  <a:pt x="3161" y="6650"/>
                </a:cubicBezTo>
                <a:cubicBezTo>
                  <a:pt x="3177" y="6650"/>
                  <a:pt x="3193" y="6648"/>
                  <a:pt x="3209" y="6643"/>
                </a:cubicBezTo>
                <a:cubicBezTo>
                  <a:pt x="5031" y="6405"/>
                  <a:pt x="8438" y="5652"/>
                  <a:pt x="8755" y="3355"/>
                </a:cubicBezTo>
                <a:cubicBezTo>
                  <a:pt x="8834" y="2562"/>
                  <a:pt x="8438" y="1810"/>
                  <a:pt x="7685" y="1493"/>
                </a:cubicBezTo>
                <a:cubicBezTo>
                  <a:pt x="7348" y="1341"/>
                  <a:pt x="6996" y="1268"/>
                  <a:pt x="6646" y="1268"/>
                </a:cubicBezTo>
                <a:cubicBezTo>
                  <a:pt x="6173" y="1268"/>
                  <a:pt x="5701" y="1401"/>
                  <a:pt x="5269" y="1651"/>
                </a:cubicBezTo>
                <a:cubicBezTo>
                  <a:pt x="4909" y="739"/>
                  <a:pt x="3856" y="1"/>
                  <a:pt x="2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9" name="Google Shape;829;p33"/>
          <p:cNvSpPr/>
          <p:nvPr/>
        </p:nvSpPr>
        <p:spPr>
          <a:xfrm>
            <a:off x="66980" y="4420947"/>
            <a:ext cx="268053" cy="258834"/>
          </a:xfrm>
          <a:custGeom>
            <a:avLst/>
            <a:gdLst/>
            <a:ahLst/>
            <a:cxnLst/>
            <a:rect l="l" t="t" r="r" b="b"/>
            <a:pathLst>
              <a:path w="6775" h="6542" extrusionOk="0">
                <a:moveTo>
                  <a:pt x="3051" y="636"/>
                </a:moveTo>
                <a:cubicBezTo>
                  <a:pt x="3170" y="873"/>
                  <a:pt x="3249" y="1230"/>
                  <a:pt x="3289" y="1349"/>
                </a:cubicBezTo>
                <a:lnTo>
                  <a:pt x="3725" y="2339"/>
                </a:lnTo>
                <a:cubicBezTo>
                  <a:pt x="3749" y="2435"/>
                  <a:pt x="3816" y="2487"/>
                  <a:pt x="3892" y="2487"/>
                </a:cubicBezTo>
                <a:cubicBezTo>
                  <a:pt x="3942" y="2487"/>
                  <a:pt x="3995" y="2465"/>
                  <a:pt x="4041" y="2418"/>
                </a:cubicBezTo>
                <a:cubicBezTo>
                  <a:pt x="4081" y="2497"/>
                  <a:pt x="4160" y="2537"/>
                  <a:pt x="4240" y="2537"/>
                </a:cubicBezTo>
                <a:lnTo>
                  <a:pt x="5428" y="2458"/>
                </a:lnTo>
                <a:cubicBezTo>
                  <a:pt x="5547" y="2458"/>
                  <a:pt x="5903" y="2379"/>
                  <a:pt x="6181" y="2379"/>
                </a:cubicBezTo>
                <a:cubicBezTo>
                  <a:pt x="5943" y="2537"/>
                  <a:pt x="5547" y="2814"/>
                  <a:pt x="5467" y="2854"/>
                </a:cubicBezTo>
                <a:lnTo>
                  <a:pt x="4636" y="3607"/>
                </a:lnTo>
                <a:cubicBezTo>
                  <a:pt x="4477" y="3686"/>
                  <a:pt x="4517" y="3884"/>
                  <a:pt x="4675" y="3963"/>
                </a:cubicBezTo>
                <a:cubicBezTo>
                  <a:pt x="4855" y="4323"/>
                  <a:pt x="5494" y="5502"/>
                  <a:pt x="5727" y="5683"/>
                </a:cubicBezTo>
                <a:lnTo>
                  <a:pt x="5727" y="5683"/>
                </a:lnTo>
                <a:cubicBezTo>
                  <a:pt x="5562" y="5618"/>
                  <a:pt x="5452" y="5575"/>
                  <a:pt x="5309" y="5468"/>
                </a:cubicBezTo>
                <a:lnTo>
                  <a:pt x="4834" y="5270"/>
                </a:lnTo>
                <a:lnTo>
                  <a:pt x="3764" y="4795"/>
                </a:lnTo>
                <a:cubicBezTo>
                  <a:pt x="3734" y="4765"/>
                  <a:pt x="3704" y="4752"/>
                  <a:pt x="3673" y="4752"/>
                </a:cubicBezTo>
                <a:cubicBezTo>
                  <a:pt x="3624" y="4752"/>
                  <a:pt x="3575" y="4786"/>
                  <a:pt x="3526" y="4835"/>
                </a:cubicBezTo>
                <a:cubicBezTo>
                  <a:pt x="3501" y="4758"/>
                  <a:pt x="3426" y="4714"/>
                  <a:pt x="3354" y="4714"/>
                </a:cubicBezTo>
                <a:cubicBezTo>
                  <a:pt x="3315" y="4714"/>
                  <a:pt x="3277" y="4727"/>
                  <a:pt x="3249" y="4755"/>
                </a:cubicBezTo>
                <a:cubicBezTo>
                  <a:pt x="2734" y="5191"/>
                  <a:pt x="2219" y="5627"/>
                  <a:pt x="1665" y="5983"/>
                </a:cubicBezTo>
                <a:cubicBezTo>
                  <a:pt x="1546" y="5983"/>
                  <a:pt x="1427" y="6062"/>
                  <a:pt x="1387" y="6142"/>
                </a:cubicBezTo>
                <a:cubicBezTo>
                  <a:pt x="1374" y="6168"/>
                  <a:pt x="1365" y="6181"/>
                  <a:pt x="1362" y="6181"/>
                </a:cubicBezTo>
                <a:cubicBezTo>
                  <a:pt x="1357" y="6181"/>
                  <a:pt x="1374" y="6129"/>
                  <a:pt x="1427" y="6023"/>
                </a:cubicBezTo>
                <a:cubicBezTo>
                  <a:pt x="1506" y="5864"/>
                  <a:pt x="1546" y="5706"/>
                  <a:pt x="1585" y="5548"/>
                </a:cubicBezTo>
                <a:cubicBezTo>
                  <a:pt x="1704" y="5151"/>
                  <a:pt x="1823" y="4795"/>
                  <a:pt x="1942" y="4399"/>
                </a:cubicBezTo>
                <a:cubicBezTo>
                  <a:pt x="1942" y="4320"/>
                  <a:pt x="1942" y="4280"/>
                  <a:pt x="1863" y="4201"/>
                </a:cubicBezTo>
                <a:lnTo>
                  <a:pt x="1863" y="4201"/>
                </a:lnTo>
                <a:cubicBezTo>
                  <a:pt x="1878" y="4204"/>
                  <a:pt x="1892" y="4205"/>
                  <a:pt x="1906" y="4205"/>
                </a:cubicBezTo>
                <a:cubicBezTo>
                  <a:pt x="2077" y="4205"/>
                  <a:pt x="2168" y="3991"/>
                  <a:pt x="2021" y="3844"/>
                </a:cubicBezTo>
                <a:cubicBezTo>
                  <a:pt x="1546" y="3408"/>
                  <a:pt x="1110" y="2973"/>
                  <a:pt x="714" y="2458"/>
                </a:cubicBezTo>
                <a:lnTo>
                  <a:pt x="2061" y="2458"/>
                </a:lnTo>
                <a:cubicBezTo>
                  <a:pt x="2100" y="2458"/>
                  <a:pt x="2140" y="2418"/>
                  <a:pt x="2180" y="2418"/>
                </a:cubicBezTo>
                <a:cubicBezTo>
                  <a:pt x="2203" y="2441"/>
                  <a:pt x="2233" y="2451"/>
                  <a:pt x="2265" y="2451"/>
                </a:cubicBezTo>
                <a:cubicBezTo>
                  <a:pt x="2342" y="2451"/>
                  <a:pt x="2429" y="2395"/>
                  <a:pt x="2457" y="2339"/>
                </a:cubicBezTo>
                <a:cubicBezTo>
                  <a:pt x="2655" y="1745"/>
                  <a:pt x="2853" y="1190"/>
                  <a:pt x="3051" y="636"/>
                </a:cubicBezTo>
                <a:close/>
                <a:moveTo>
                  <a:pt x="2916" y="0"/>
                </a:moveTo>
                <a:cubicBezTo>
                  <a:pt x="2853" y="0"/>
                  <a:pt x="2785" y="44"/>
                  <a:pt x="2734" y="121"/>
                </a:cubicBezTo>
                <a:lnTo>
                  <a:pt x="2061" y="2022"/>
                </a:lnTo>
                <a:lnTo>
                  <a:pt x="2021" y="2022"/>
                </a:lnTo>
                <a:lnTo>
                  <a:pt x="239" y="2062"/>
                </a:lnTo>
                <a:cubicBezTo>
                  <a:pt x="80" y="2062"/>
                  <a:pt x="1" y="2260"/>
                  <a:pt x="80" y="2379"/>
                </a:cubicBezTo>
                <a:cubicBezTo>
                  <a:pt x="595" y="3052"/>
                  <a:pt x="1150" y="3646"/>
                  <a:pt x="1744" y="4161"/>
                </a:cubicBezTo>
                <a:cubicBezTo>
                  <a:pt x="1625" y="4161"/>
                  <a:pt x="1506" y="4201"/>
                  <a:pt x="1467" y="4320"/>
                </a:cubicBezTo>
                <a:cubicBezTo>
                  <a:pt x="1308" y="4874"/>
                  <a:pt x="1110" y="5389"/>
                  <a:pt x="991" y="5944"/>
                </a:cubicBezTo>
                <a:cubicBezTo>
                  <a:pt x="912" y="6181"/>
                  <a:pt x="872" y="6498"/>
                  <a:pt x="1229" y="6538"/>
                </a:cubicBezTo>
                <a:cubicBezTo>
                  <a:pt x="1250" y="6540"/>
                  <a:pt x="1271" y="6542"/>
                  <a:pt x="1292" y="6542"/>
                </a:cubicBezTo>
                <a:cubicBezTo>
                  <a:pt x="1597" y="6542"/>
                  <a:pt x="1960" y="6287"/>
                  <a:pt x="2219" y="6102"/>
                </a:cubicBezTo>
                <a:cubicBezTo>
                  <a:pt x="2655" y="5785"/>
                  <a:pt x="3091" y="5468"/>
                  <a:pt x="3526" y="5112"/>
                </a:cubicBezTo>
                <a:cubicBezTo>
                  <a:pt x="3526" y="5151"/>
                  <a:pt x="3566" y="5191"/>
                  <a:pt x="3606" y="5191"/>
                </a:cubicBezTo>
                <a:cubicBezTo>
                  <a:pt x="4121" y="5429"/>
                  <a:pt x="4636" y="5666"/>
                  <a:pt x="5151" y="5904"/>
                </a:cubicBezTo>
                <a:cubicBezTo>
                  <a:pt x="5314" y="5986"/>
                  <a:pt x="5552" y="6142"/>
                  <a:pt x="5762" y="6142"/>
                </a:cubicBezTo>
                <a:cubicBezTo>
                  <a:pt x="5858" y="6142"/>
                  <a:pt x="5948" y="6110"/>
                  <a:pt x="6022" y="6023"/>
                </a:cubicBezTo>
                <a:cubicBezTo>
                  <a:pt x="6220" y="5746"/>
                  <a:pt x="6022" y="5429"/>
                  <a:pt x="5864" y="5191"/>
                </a:cubicBezTo>
                <a:lnTo>
                  <a:pt x="5071" y="3805"/>
                </a:lnTo>
                <a:lnTo>
                  <a:pt x="6141" y="2893"/>
                </a:lnTo>
                <a:cubicBezTo>
                  <a:pt x="6339" y="2695"/>
                  <a:pt x="6775" y="2458"/>
                  <a:pt x="6695" y="2141"/>
                </a:cubicBezTo>
                <a:cubicBezTo>
                  <a:pt x="6650" y="1983"/>
                  <a:pt x="6490" y="1941"/>
                  <a:pt x="6324" y="1941"/>
                </a:cubicBezTo>
                <a:cubicBezTo>
                  <a:pt x="6198" y="1941"/>
                  <a:pt x="6068" y="1965"/>
                  <a:pt x="5982" y="1982"/>
                </a:cubicBezTo>
                <a:lnTo>
                  <a:pt x="4160" y="2101"/>
                </a:lnTo>
                <a:cubicBezTo>
                  <a:pt x="4121" y="2101"/>
                  <a:pt x="4081" y="2101"/>
                  <a:pt x="4081" y="2141"/>
                </a:cubicBezTo>
                <a:cubicBezTo>
                  <a:pt x="3883" y="1705"/>
                  <a:pt x="3685" y="1269"/>
                  <a:pt x="3526" y="834"/>
                </a:cubicBezTo>
                <a:cubicBezTo>
                  <a:pt x="3408" y="517"/>
                  <a:pt x="3328" y="200"/>
                  <a:pt x="3012" y="41"/>
                </a:cubicBezTo>
                <a:cubicBezTo>
                  <a:pt x="2983" y="13"/>
                  <a:pt x="2950" y="0"/>
                  <a:pt x="29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41" name="Shape 41"/>
        <p:cNvGrpSpPr/>
        <p:nvPr/>
      </p:nvGrpSpPr>
      <p:grpSpPr>
        <a:xfrm>
          <a:off x="0" y="0"/>
          <a:ext cx="0" cy="0"/>
          <a:chOff x="0" y="0"/>
          <a:chExt cx="0" cy="0"/>
        </a:xfrm>
      </p:grpSpPr>
      <p:sp>
        <p:nvSpPr>
          <p:cNvPr id="42" name="Google Shape;42;p5"/>
          <p:cNvSpPr txBox="1"/>
          <p:nvPr>
            <p:ph type="title"/>
          </p:nvPr>
        </p:nvSpPr>
        <p:spPr>
          <a:xfrm>
            <a:off x="713225" y="539500"/>
            <a:ext cx="7717500" cy="478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3" name="Google Shape;43;p5"/>
          <p:cNvSpPr txBox="1"/>
          <p:nvPr>
            <p:ph type="body" idx="1"/>
          </p:nvPr>
        </p:nvSpPr>
        <p:spPr>
          <a:xfrm>
            <a:off x="1310300" y="3094095"/>
            <a:ext cx="3041700" cy="1247100"/>
          </a:xfrm>
          <a:prstGeom prst="rect">
            <a:avLst/>
          </a:prstGeom>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sz="16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p:txBody>
      </p:sp>
      <p:sp>
        <p:nvSpPr>
          <p:cNvPr id="44" name="Google Shape;44;p5"/>
          <p:cNvSpPr txBox="1"/>
          <p:nvPr>
            <p:ph type="body" idx="2"/>
          </p:nvPr>
        </p:nvSpPr>
        <p:spPr>
          <a:xfrm>
            <a:off x="4792029" y="3094095"/>
            <a:ext cx="3041700" cy="1247100"/>
          </a:xfrm>
          <a:prstGeom prst="rect">
            <a:avLst/>
          </a:prstGeom>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sz="16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p:txBody>
      </p:sp>
      <p:sp>
        <p:nvSpPr>
          <p:cNvPr id="45" name="Google Shape;45;p5"/>
          <p:cNvSpPr txBox="1"/>
          <p:nvPr>
            <p:ph type="subTitle" idx="3"/>
          </p:nvPr>
        </p:nvSpPr>
        <p:spPr>
          <a:xfrm>
            <a:off x="1310300" y="2689900"/>
            <a:ext cx="3041700" cy="518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1pPr>
            <a:lvl2pPr lvl="1" algn="ctr">
              <a:lnSpc>
                <a:spcPct val="100000"/>
              </a:lnSpc>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2pPr>
            <a:lvl3pPr lvl="2" algn="ctr">
              <a:lnSpc>
                <a:spcPct val="100000"/>
              </a:lnSpc>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3pPr>
            <a:lvl4pPr lvl="3" algn="ctr">
              <a:lnSpc>
                <a:spcPct val="100000"/>
              </a:lnSpc>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4pPr>
            <a:lvl5pPr lvl="4" algn="ctr">
              <a:lnSpc>
                <a:spcPct val="100000"/>
              </a:lnSpc>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5pPr>
            <a:lvl6pPr lvl="5" algn="ctr">
              <a:lnSpc>
                <a:spcPct val="100000"/>
              </a:lnSpc>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6pPr>
            <a:lvl7pPr lvl="6" algn="ctr">
              <a:lnSpc>
                <a:spcPct val="100000"/>
              </a:lnSpc>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7pPr>
            <a:lvl8pPr lvl="7" algn="ctr">
              <a:lnSpc>
                <a:spcPct val="100000"/>
              </a:lnSpc>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8pPr>
            <a:lvl9pPr lvl="8" algn="ctr">
              <a:lnSpc>
                <a:spcPct val="100000"/>
              </a:lnSpc>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9pPr>
          </a:lstStyle>
          <a:p/>
        </p:txBody>
      </p:sp>
      <p:sp>
        <p:nvSpPr>
          <p:cNvPr id="46" name="Google Shape;46;p5"/>
          <p:cNvSpPr txBox="1"/>
          <p:nvPr>
            <p:ph type="subTitle" idx="4"/>
          </p:nvPr>
        </p:nvSpPr>
        <p:spPr>
          <a:xfrm>
            <a:off x="4792025" y="2689900"/>
            <a:ext cx="3041700" cy="518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1pPr>
            <a:lvl2pPr lvl="1" algn="ctr" rtl="0">
              <a:lnSpc>
                <a:spcPct val="100000"/>
              </a:lnSpc>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2pPr>
            <a:lvl3pPr lvl="2" algn="ctr" rtl="0">
              <a:lnSpc>
                <a:spcPct val="100000"/>
              </a:lnSpc>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3pPr>
            <a:lvl4pPr lvl="3" algn="ctr" rtl="0">
              <a:lnSpc>
                <a:spcPct val="100000"/>
              </a:lnSpc>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4pPr>
            <a:lvl5pPr lvl="4" algn="ctr" rtl="0">
              <a:lnSpc>
                <a:spcPct val="100000"/>
              </a:lnSpc>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5pPr>
            <a:lvl6pPr lvl="5" algn="ctr" rtl="0">
              <a:lnSpc>
                <a:spcPct val="100000"/>
              </a:lnSpc>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6pPr>
            <a:lvl7pPr lvl="6" algn="ctr" rtl="0">
              <a:lnSpc>
                <a:spcPct val="100000"/>
              </a:lnSpc>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7pPr>
            <a:lvl8pPr lvl="7" algn="ctr" rtl="0">
              <a:lnSpc>
                <a:spcPct val="100000"/>
              </a:lnSpc>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8pPr>
            <a:lvl9pPr lvl="8" algn="ctr" rtl="0">
              <a:lnSpc>
                <a:spcPct val="100000"/>
              </a:lnSpc>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9pPr>
          </a:lstStyle>
          <a:p/>
        </p:txBody>
      </p:sp>
      <p:sp>
        <p:nvSpPr>
          <p:cNvPr id="47" name="Google Shape;47;p5"/>
          <p:cNvSpPr/>
          <p:nvPr/>
        </p:nvSpPr>
        <p:spPr>
          <a:xfrm>
            <a:off x="80370" y="4402866"/>
            <a:ext cx="492109" cy="374895"/>
          </a:xfrm>
          <a:custGeom>
            <a:avLst/>
            <a:gdLst/>
            <a:ahLst/>
            <a:cxnLst/>
            <a:rect l="l" t="t" r="r" b="b"/>
            <a:pathLst>
              <a:path w="13036" h="9931" extrusionOk="0">
                <a:moveTo>
                  <a:pt x="10507" y="1110"/>
                </a:moveTo>
                <a:lnTo>
                  <a:pt x="10507" y="1110"/>
                </a:lnTo>
                <a:cubicBezTo>
                  <a:pt x="8011" y="2457"/>
                  <a:pt x="5555" y="3883"/>
                  <a:pt x="3179" y="5388"/>
                </a:cubicBezTo>
                <a:lnTo>
                  <a:pt x="3139" y="5349"/>
                </a:lnTo>
                <a:cubicBezTo>
                  <a:pt x="2307" y="5071"/>
                  <a:pt x="1555" y="4715"/>
                  <a:pt x="802" y="4319"/>
                </a:cubicBezTo>
                <a:cubicBezTo>
                  <a:pt x="4050" y="3289"/>
                  <a:pt x="7259" y="2219"/>
                  <a:pt x="10507" y="1110"/>
                </a:cubicBezTo>
                <a:close/>
                <a:moveTo>
                  <a:pt x="10903" y="1387"/>
                </a:moveTo>
                <a:cubicBezTo>
                  <a:pt x="8843" y="2932"/>
                  <a:pt x="6783" y="4477"/>
                  <a:pt x="4684" y="6062"/>
                </a:cubicBezTo>
                <a:cubicBezTo>
                  <a:pt x="4565" y="5824"/>
                  <a:pt x="4407" y="5586"/>
                  <a:pt x="4328" y="5309"/>
                </a:cubicBezTo>
                <a:lnTo>
                  <a:pt x="4288" y="5309"/>
                </a:lnTo>
                <a:cubicBezTo>
                  <a:pt x="4288" y="5269"/>
                  <a:pt x="4288" y="5230"/>
                  <a:pt x="4248" y="5190"/>
                </a:cubicBezTo>
                <a:cubicBezTo>
                  <a:pt x="6427" y="3843"/>
                  <a:pt x="8645" y="2576"/>
                  <a:pt x="10903" y="1387"/>
                </a:cubicBezTo>
                <a:close/>
                <a:moveTo>
                  <a:pt x="12369" y="872"/>
                </a:moveTo>
                <a:lnTo>
                  <a:pt x="12369" y="872"/>
                </a:lnTo>
                <a:cubicBezTo>
                  <a:pt x="11656" y="2259"/>
                  <a:pt x="10784" y="3566"/>
                  <a:pt x="9952" y="4913"/>
                </a:cubicBezTo>
                <a:lnTo>
                  <a:pt x="7140" y="9468"/>
                </a:lnTo>
                <a:cubicBezTo>
                  <a:pt x="6387" y="8478"/>
                  <a:pt x="5555" y="7607"/>
                  <a:pt x="4644" y="6775"/>
                </a:cubicBezTo>
                <a:cubicBezTo>
                  <a:pt x="4605" y="6775"/>
                  <a:pt x="4605" y="6735"/>
                  <a:pt x="4565" y="6735"/>
                </a:cubicBezTo>
                <a:cubicBezTo>
                  <a:pt x="7140" y="4754"/>
                  <a:pt x="9754" y="2813"/>
                  <a:pt x="12369" y="872"/>
                </a:cubicBezTo>
                <a:close/>
                <a:moveTo>
                  <a:pt x="12448" y="1"/>
                </a:moveTo>
                <a:cubicBezTo>
                  <a:pt x="8566" y="1387"/>
                  <a:pt x="4605" y="2695"/>
                  <a:pt x="683" y="3923"/>
                </a:cubicBezTo>
                <a:cubicBezTo>
                  <a:pt x="564" y="3962"/>
                  <a:pt x="525" y="4081"/>
                  <a:pt x="564" y="4200"/>
                </a:cubicBezTo>
                <a:lnTo>
                  <a:pt x="366" y="4081"/>
                </a:lnTo>
                <a:cubicBezTo>
                  <a:pt x="336" y="4066"/>
                  <a:pt x="307" y="4059"/>
                  <a:pt x="280" y="4059"/>
                </a:cubicBezTo>
                <a:cubicBezTo>
                  <a:pt x="95" y="4059"/>
                  <a:pt x="1" y="4374"/>
                  <a:pt x="208" y="4477"/>
                </a:cubicBezTo>
                <a:cubicBezTo>
                  <a:pt x="1079" y="4953"/>
                  <a:pt x="1990" y="5388"/>
                  <a:pt x="2941" y="5745"/>
                </a:cubicBezTo>
                <a:cubicBezTo>
                  <a:pt x="2961" y="5765"/>
                  <a:pt x="2981" y="5774"/>
                  <a:pt x="3001" y="5774"/>
                </a:cubicBezTo>
                <a:cubicBezTo>
                  <a:pt x="3020" y="5774"/>
                  <a:pt x="3040" y="5765"/>
                  <a:pt x="3060" y="5745"/>
                </a:cubicBezTo>
                <a:cubicBezTo>
                  <a:pt x="3109" y="5794"/>
                  <a:pt x="3173" y="5828"/>
                  <a:pt x="3233" y="5828"/>
                </a:cubicBezTo>
                <a:cubicBezTo>
                  <a:pt x="3271" y="5828"/>
                  <a:pt x="3307" y="5815"/>
                  <a:pt x="3337" y="5784"/>
                </a:cubicBezTo>
                <a:lnTo>
                  <a:pt x="3931" y="5428"/>
                </a:lnTo>
                <a:cubicBezTo>
                  <a:pt x="4050" y="5745"/>
                  <a:pt x="4209" y="6022"/>
                  <a:pt x="4367" y="6299"/>
                </a:cubicBezTo>
                <a:lnTo>
                  <a:pt x="3971" y="6616"/>
                </a:lnTo>
                <a:cubicBezTo>
                  <a:pt x="3769" y="6751"/>
                  <a:pt x="3910" y="6999"/>
                  <a:pt x="4102" y="6999"/>
                </a:cubicBezTo>
                <a:cubicBezTo>
                  <a:pt x="4136" y="6999"/>
                  <a:pt x="4173" y="6991"/>
                  <a:pt x="4209" y="6973"/>
                </a:cubicBezTo>
                <a:cubicBezTo>
                  <a:pt x="4248" y="6933"/>
                  <a:pt x="4248" y="6933"/>
                  <a:pt x="4288" y="6894"/>
                </a:cubicBezTo>
                <a:cubicBezTo>
                  <a:pt x="4288" y="6973"/>
                  <a:pt x="4288" y="7012"/>
                  <a:pt x="4367" y="7092"/>
                </a:cubicBezTo>
                <a:cubicBezTo>
                  <a:pt x="5318" y="7923"/>
                  <a:pt x="6189" y="8835"/>
                  <a:pt x="6982" y="9864"/>
                </a:cubicBezTo>
                <a:cubicBezTo>
                  <a:pt x="7005" y="9911"/>
                  <a:pt x="7042" y="9930"/>
                  <a:pt x="7084" y="9930"/>
                </a:cubicBezTo>
                <a:cubicBezTo>
                  <a:pt x="7114" y="9930"/>
                  <a:pt x="7147" y="9920"/>
                  <a:pt x="7180" y="9904"/>
                </a:cubicBezTo>
                <a:cubicBezTo>
                  <a:pt x="7259" y="9904"/>
                  <a:pt x="7338" y="9864"/>
                  <a:pt x="7378" y="9825"/>
                </a:cubicBezTo>
                <a:lnTo>
                  <a:pt x="10349" y="5032"/>
                </a:lnTo>
                <a:cubicBezTo>
                  <a:pt x="11339" y="3566"/>
                  <a:pt x="12210" y="2061"/>
                  <a:pt x="12963" y="516"/>
                </a:cubicBezTo>
                <a:cubicBezTo>
                  <a:pt x="12963" y="437"/>
                  <a:pt x="12963" y="397"/>
                  <a:pt x="12963" y="357"/>
                </a:cubicBezTo>
                <a:cubicBezTo>
                  <a:pt x="13035" y="213"/>
                  <a:pt x="12943" y="35"/>
                  <a:pt x="12776" y="35"/>
                </a:cubicBezTo>
                <a:cubicBezTo>
                  <a:pt x="12759" y="35"/>
                  <a:pt x="12743" y="37"/>
                  <a:pt x="12725" y="41"/>
                </a:cubicBezTo>
                <a:lnTo>
                  <a:pt x="12646" y="41"/>
                </a:lnTo>
                <a:cubicBezTo>
                  <a:pt x="12606" y="1"/>
                  <a:pt x="12527" y="1"/>
                  <a:pt x="12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48;p5"/>
          <p:cNvSpPr/>
          <p:nvPr/>
        </p:nvSpPr>
        <p:spPr>
          <a:xfrm>
            <a:off x="597862" y="4662610"/>
            <a:ext cx="255756" cy="246961"/>
          </a:xfrm>
          <a:custGeom>
            <a:avLst/>
            <a:gdLst/>
            <a:ahLst/>
            <a:cxnLst/>
            <a:rect l="l" t="t" r="r" b="b"/>
            <a:pathLst>
              <a:path w="6775" h="6542" extrusionOk="0">
                <a:moveTo>
                  <a:pt x="3051" y="636"/>
                </a:moveTo>
                <a:cubicBezTo>
                  <a:pt x="3170" y="873"/>
                  <a:pt x="3249" y="1230"/>
                  <a:pt x="3289" y="1349"/>
                </a:cubicBezTo>
                <a:lnTo>
                  <a:pt x="3725" y="2339"/>
                </a:lnTo>
                <a:cubicBezTo>
                  <a:pt x="3749" y="2435"/>
                  <a:pt x="3816" y="2487"/>
                  <a:pt x="3892" y="2487"/>
                </a:cubicBezTo>
                <a:cubicBezTo>
                  <a:pt x="3942" y="2487"/>
                  <a:pt x="3995" y="2465"/>
                  <a:pt x="4041" y="2418"/>
                </a:cubicBezTo>
                <a:cubicBezTo>
                  <a:pt x="4081" y="2497"/>
                  <a:pt x="4160" y="2537"/>
                  <a:pt x="4240" y="2537"/>
                </a:cubicBezTo>
                <a:lnTo>
                  <a:pt x="5428" y="2458"/>
                </a:lnTo>
                <a:cubicBezTo>
                  <a:pt x="5547" y="2458"/>
                  <a:pt x="5903" y="2379"/>
                  <a:pt x="6181" y="2379"/>
                </a:cubicBezTo>
                <a:cubicBezTo>
                  <a:pt x="5943" y="2537"/>
                  <a:pt x="5547" y="2814"/>
                  <a:pt x="5467" y="2854"/>
                </a:cubicBezTo>
                <a:lnTo>
                  <a:pt x="4636" y="3607"/>
                </a:lnTo>
                <a:cubicBezTo>
                  <a:pt x="4477" y="3686"/>
                  <a:pt x="4517" y="3884"/>
                  <a:pt x="4675" y="3963"/>
                </a:cubicBezTo>
                <a:cubicBezTo>
                  <a:pt x="4855" y="4323"/>
                  <a:pt x="5494" y="5502"/>
                  <a:pt x="5727" y="5683"/>
                </a:cubicBezTo>
                <a:lnTo>
                  <a:pt x="5727" y="5683"/>
                </a:lnTo>
                <a:cubicBezTo>
                  <a:pt x="5562" y="5618"/>
                  <a:pt x="5452" y="5575"/>
                  <a:pt x="5309" y="5468"/>
                </a:cubicBezTo>
                <a:lnTo>
                  <a:pt x="4834" y="5270"/>
                </a:lnTo>
                <a:lnTo>
                  <a:pt x="3764" y="4795"/>
                </a:lnTo>
                <a:cubicBezTo>
                  <a:pt x="3734" y="4765"/>
                  <a:pt x="3704" y="4752"/>
                  <a:pt x="3673" y="4752"/>
                </a:cubicBezTo>
                <a:cubicBezTo>
                  <a:pt x="3624" y="4752"/>
                  <a:pt x="3575" y="4786"/>
                  <a:pt x="3526" y="4835"/>
                </a:cubicBezTo>
                <a:cubicBezTo>
                  <a:pt x="3501" y="4758"/>
                  <a:pt x="3426" y="4714"/>
                  <a:pt x="3354" y="4714"/>
                </a:cubicBezTo>
                <a:cubicBezTo>
                  <a:pt x="3315" y="4714"/>
                  <a:pt x="3277" y="4727"/>
                  <a:pt x="3249" y="4755"/>
                </a:cubicBezTo>
                <a:cubicBezTo>
                  <a:pt x="2734" y="5191"/>
                  <a:pt x="2219" y="5627"/>
                  <a:pt x="1665" y="5983"/>
                </a:cubicBezTo>
                <a:cubicBezTo>
                  <a:pt x="1546" y="5983"/>
                  <a:pt x="1427" y="6062"/>
                  <a:pt x="1387" y="6142"/>
                </a:cubicBezTo>
                <a:cubicBezTo>
                  <a:pt x="1374" y="6168"/>
                  <a:pt x="1365" y="6181"/>
                  <a:pt x="1362" y="6181"/>
                </a:cubicBezTo>
                <a:cubicBezTo>
                  <a:pt x="1357" y="6181"/>
                  <a:pt x="1374" y="6129"/>
                  <a:pt x="1427" y="6023"/>
                </a:cubicBezTo>
                <a:cubicBezTo>
                  <a:pt x="1506" y="5864"/>
                  <a:pt x="1546" y="5706"/>
                  <a:pt x="1585" y="5548"/>
                </a:cubicBezTo>
                <a:cubicBezTo>
                  <a:pt x="1704" y="5151"/>
                  <a:pt x="1823" y="4795"/>
                  <a:pt x="1942" y="4399"/>
                </a:cubicBezTo>
                <a:cubicBezTo>
                  <a:pt x="1942" y="4320"/>
                  <a:pt x="1942" y="4280"/>
                  <a:pt x="1863" y="4201"/>
                </a:cubicBezTo>
                <a:lnTo>
                  <a:pt x="1863" y="4201"/>
                </a:lnTo>
                <a:cubicBezTo>
                  <a:pt x="1878" y="4204"/>
                  <a:pt x="1892" y="4205"/>
                  <a:pt x="1906" y="4205"/>
                </a:cubicBezTo>
                <a:cubicBezTo>
                  <a:pt x="2077" y="4205"/>
                  <a:pt x="2168" y="3991"/>
                  <a:pt x="2021" y="3844"/>
                </a:cubicBezTo>
                <a:cubicBezTo>
                  <a:pt x="1546" y="3408"/>
                  <a:pt x="1110" y="2973"/>
                  <a:pt x="714" y="2458"/>
                </a:cubicBezTo>
                <a:lnTo>
                  <a:pt x="2061" y="2458"/>
                </a:lnTo>
                <a:cubicBezTo>
                  <a:pt x="2100" y="2458"/>
                  <a:pt x="2140" y="2418"/>
                  <a:pt x="2180" y="2418"/>
                </a:cubicBezTo>
                <a:cubicBezTo>
                  <a:pt x="2203" y="2441"/>
                  <a:pt x="2233" y="2451"/>
                  <a:pt x="2265" y="2451"/>
                </a:cubicBezTo>
                <a:cubicBezTo>
                  <a:pt x="2342" y="2451"/>
                  <a:pt x="2429" y="2395"/>
                  <a:pt x="2457" y="2339"/>
                </a:cubicBezTo>
                <a:cubicBezTo>
                  <a:pt x="2655" y="1745"/>
                  <a:pt x="2853" y="1190"/>
                  <a:pt x="3051" y="636"/>
                </a:cubicBezTo>
                <a:close/>
                <a:moveTo>
                  <a:pt x="2916" y="0"/>
                </a:moveTo>
                <a:cubicBezTo>
                  <a:pt x="2853" y="0"/>
                  <a:pt x="2785" y="44"/>
                  <a:pt x="2734" y="121"/>
                </a:cubicBezTo>
                <a:lnTo>
                  <a:pt x="2061" y="2022"/>
                </a:lnTo>
                <a:lnTo>
                  <a:pt x="2021" y="2022"/>
                </a:lnTo>
                <a:lnTo>
                  <a:pt x="239" y="2062"/>
                </a:lnTo>
                <a:cubicBezTo>
                  <a:pt x="80" y="2062"/>
                  <a:pt x="1" y="2260"/>
                  <a:pt x="80" y="2379"/>
                </a:cubicBezTo>
                <a:cubicBezTo>
                  <a:pt x="595" y="3052"/>
                  <a:pt x="1150" y="3646"/>
                  <a:pt x="1744" y="4161"/>
                </a:cubicBezTo>
                <a:cubicBezTo>
                  <a:pt x="1625" y="4161"/>
                  <a:pt x="1506" y="4201"/>
                  <a:pt x="1467" y="4320"/>
                </a:cubicBezTo>
                <a:cubicBezTo>
                  <a:pt x="1308" y="4874"/>
                  <a:pt x="1110" y="5389"/>
                  <a:pt x="991" y="5944"/>
                </a:cubicBezTo>
                <a:cubicBezTo>
                  <a:pt x="912" y="6181"/>
                  <a:pt x="872" y="6498"/>
                  <a:pt x="1229" y="6538"/>
                </a:cubicBezTo>
                <a:cubicBezTo>
                  <a:pt x="1250" y="6540"/>
                  <a:pt x="1271" y="6542"/>
                  <a:pt x="1292" y="6542"/>
                </a:cubicBezTo>
                <a:cubicBezTo>
                  <a:pt x="1597" y="6542"/>
                  <a:pt x="1960" y="6287"/>
                  <a:pt x="2219" y="6102"/>
                </a:cubicBezTo>
                <a:cubicBezTo>
                  <a:pt x="2655" y="5785"/>
                  <a:pt x="3091" y="5468"/>
                  <a:pt x="3526" y="5112"/>
                </a:cubicBezTo>
                <a:cubicBezTo>
                  <a:pt x="3526" y="5151"/>
                  <a:pt x="3566" y="5191"/>
                  <a:pt x="3606" y="5191"/>
                </a:cubicBezTo>
                <a:cubicBezTo>
                  <a:pt x="4121" y="5429"/>
                  <a:pt x="4636" y="5666"/>
                  <a:pt x="5151" y="5904"/>
                </a:cubicBezTo>
                <a:cubicBezTo>
                  <a:pt x="5314" y="5986"/>
                  <a:pt x="5552" y="6142"/>
                  <a:pt x="5762" y="6142"/>
                </a:cubicBezTo>
                <a:cubicBezTo>
                  <a:pt x="5858" y="6142"/>
                  <a:pt x="5948" y="6110"/>
                  <a:pt x="6022" y="6023"/>
                </a:cubicBezTo>
                <a:cubicBezTo>
                  <a:pt x="6220" y="5746"/>
                  <a:pt x="6022" y="5429"/>
                  <a:pt x="5864" y="5191"/>
                </a:cubicBezTo>
                <a:lnTo>
                  <a:pt x="5071" y="3805"/>
                </a:lnTo>
                <a:lnTo>
                  <a:pt x="6141" y="2893"/>
                </a:lnTo>
                <a:cubicBezTo>
                  <a:pt x="6339" y="2695"/>
                  <a:pt x="6775" y="2458"/>
                  <a:pt x="6695" y="2141"/>
                </a:cubicBezTo>
                <a:cubicBezTo>
                  <a:pt x="6650" y="1983"/>
                  <a:pt x="6490" y="1941"/>
                  <a:pt x="6324" y="1941"/>
                </a:cubicBezTo>
                <a:cubicBezTo>
                  <a:pt x="6198" y="1941"/>
                  <a:pt x="6068" y="1965"/>
                  <a:pt x="5982" y="1982"/>
                </a:cubicBezTo>
                <a:lnTo>
                  <a:pt x="4160" y="2101"/>
                </a:lnTo>
                <a:cubicBezTo>
                  <a:pt x="4121" y="2101"/>
                  <a:pt x="4081" y="2101"/>
                  <a:pt x="4081" y="2141"/>
                </a:cubicBezTo>
                <a:cubicBezTo>
                  <a:pt x="3883" y="1705"/>
                  <a:pt x="3685" y="1269"/>
                  <a:pt x="3526" y="834"/>
                </a:cubicBezTo>
                <a:cubicBezTo>
                  <a:pt x="3408" y="517"/>
                  <a:pt x="3328" y="200"/>
                  <a:pt x="3012" y="41"/>
                </a:cubicBezTo>
                <a:cubicBezTo>
                  <a:pt x="2983" y="13"/>
                  <a:pt x="2950" y="0"/>
                  <a:pt x="29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49;p5"/>
          <p:cNvSpPr/>
          <p:nvPr/>
        </p:nvSpPr>
        <p:spPr>
          <a:xfrm flipH="1">
            <a:off x="251858" y="4830961"/>
            <a:ext cx="378368" cy="241525"/>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0" name="Google Shape;50;p5"/>
          <p:cNvGrpSpPr/>
          <p:nvPr/>
        </p:nvGrpSpPr>
        <p:grpSpPr>
          <a:xfrm>
            <a:off x="80206" y="4817683"/>
            <a:ext cx="197687" cy="218649"/>
            <a:chOff x="5414907" y="2017485"/>
            <a:chExt cx="220338" cy="243702"/>
          </a:xfrm>
        </p:grpSpPr>
        <p:sp>
          <p:nvSpPr>
            <p:cNvPr id="51" name="Google Shape;51;p5"/>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52;p5"/>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53;p5"/>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4" name="Google Shape;54;p5"/>
          <p:cNvSpPr/>
          <p:nvPr/>
        </p:nvSpPr>
        <p:spPr>
          <a:xfrm>
            <a:off x="8759739" y="78649"/>
            <a:ext cx="292831" cy="275869"/>
          </a:xfrm>
          <a:custGeom>
            <a:avLst/>
            <a:gdLst/>
            <a:ahLst/>
            <a:cxnLst/>
            <a:rect l="l" t="t" r="r" b="b"/>
            <a:pathLst>
              <a:path w="7924" h="7465" extrusionOk="0">
                <a:moveTo>
                  <a:pt x="2382" y="628"/>
                </a:moveTo>
                <a:cubicBezTo>
                  <a:pt x="2532" y="628"/>
                  <a:pt x="2620" y="776"/>
                  <a:pt x="2774" y="1007"/>
                </a:cubicBezTo>
                <a:lnTo>
                  <a:pt x="3843" y="2790"/>
                </a:lnTo>
                <a:cubicBezTo>
                  <a:pt x="3903" y="2849"/>
                  <a:pt x="3972" y="2879"/>
                  <a:pt x="4036" y="2879"/>
                </a:cubicBezTo>
                <a:cubicBezTo>
                  <a:pt x="4101" y="2879"/>
                  <a:pt x="4160" y="2849"/>
                  <a:pt x="4200" y="2790"/>
                </a:cubicBezTo>
                <a:cubicBezTo>
                  <a:pt x="4239" y="2790"/>
                  <a:pt x="4279" y="2750"/>
                  <a:pt x="4318" y="2750"/>
                </a:cubicBezTo>
                <a:lnTo>
                  <a:pt x="5705" y="1562"/>
                </a:lnTo>
                <a:cubicBezTo>
                  <a:pt x="5863" y="1364"/>
                  <a:pt x="6061" y="1205"/>
                  <a:pt x="6299" y="1047"/>
                </a:cubicBezTo>
                <a:cubicBezTo>
                  <a:pt x="6436" y="956"/>
                  <a:pt x="6515" y="911"/>
                  <a:pt x="6573" y="911"/>
                </a:cubicBezTo>
                <a:cubicBezTo>
                  <a:pt x="6666" y="911"/>
                  <a:pt x="6707" y="1025"/>
                  <a:pt x="6854" y="1245"/>
                </a:cubicBezTo>
                <a:cubicBezTo>
                  <a:pt x="6933" y="1364"/>
                  <a:pt x="7408" y="1918"/>
                  <a:pt x="7329" y="2037"/>
                </a:cubicBezTo>
                <a:cubicBezTo>
                  <a:pt x="7289" y="2156"/>
                  <a:pt x="6774" y="2354"/>
                  <a:pt x="6695" y="2394"/>
                </a:cubicBezTo>
                <a:lnTo>
                  <a:pt x="5150" y="3344"/>
                </a:lnTo>
                <a:cubicBezTo>
                  <a:pt x="5111" y="3384"/>
                  <a:pt x="5111" y="3384"/>
                  <a:pt x="5071" y="3424"/>
                </a:cubicBezTo>
                <a:cubicBezTo>
                  <a:pt x="4952" y="3463"/>
                  <a:pt x="4873" y="3503"/>
                  <a:pt x="4754" y="3582"/>
                </a:cubicBezTo>
                <a:cubicBezTo>
                  <a:pt x="4675" y="3622"/>
                  <a:pt x="4635" y="3741"/>
                  <a:pt x="4675" y="3820"/>
                </a:cubicBezTo>
                <a:cubicBezTo>
                  <a:pt x="4517" y="3899"/>
                  <a:pt x="4437" y="4097"/>
                  <a:pt x="4596" y="4216"/>
                </a:cubicBezTo>
                <a:lnTo>
                  <a:pt x="5824" y="5444"/>
                </a:lnTo>
                <a:cubicBezTo>
                  <a:pt x="5982" y="5642"/>
                  <a:pt x="6180" y="5800"/>
                  <a:pt x="6339" y="5998"/>
                </a:cubicBezTo>
                <a:cubicBezTo>
                  <a:pt x="6656" y="6315"/>
                  <a:pt x="6339" y="6355"/>
                  <a:pt x="6022" y="6553"/>
                </a:cubicBezTo>
                <a:cubicBezTo>
                  <a:pt x="5943" y="6593"/>
                  <a:pt x="5467" y="6989"/>
                  <a:pt x="5388" y="6989"/>
                </a:cubicBezTo>
                <a:cubicBezTo>
                  <a:pt x="5269" y="6949"/>
                  <a:pt x="5031" y="6474"/>
                  <a:pt x="4952" y="6434"/>
                </a:cubicBezTo>
                <a:cubicBezTo>
                  <a:pt x="4596" y="5959"/>
                  <a:pt x="4239" y="5523"/>
                  <a:pt x="3883" y="5048"/>
                </a:cubicBezTo>
                <a:cubicBezTo>
                  <a:pt x="3843" y="5008"/>
                  <a:pt x="3803" y="4969"/>
                  <a:pt x="3764" y="4969"/>
                </a:cubicBezTo>
                <a:cubicBezTo>
                  <a:pt x="3737" y="4863"/>
                  <a:pt x="3641" y="4792"/>
                  <a:pt x="3544" y="4792"/>
                </a:cubicBezTo>
                <a:cubicBezTo>
                  <a:pt x="3495" y="4792"/>
                  <a:pt x="3447" y="4810"/>
                  <a:pt x="3407" y="4850"/>
                </a:cubicBezTo>
                <a:cubicBezTo>
                  <a:pt x="3011" y="5167"/>
                  <a:pt x="2615" y="5483"/>
                  <a:pt x="2219" y="5800"/>
                </a:cubicBezTo>
                <a:cubicBezTo>
                  <a:pt x="1958" y="6029"/>
                  <a:pt x="1562" y="6553"/>
                  <a:pt x="1209" y="6553"/>
                </a:cubicBezTo>
                <a:cubicBezTo>
                  <a:pt x="1134" y="6553"/>
                  <a:pt x="1061" y="6530"/>
                  <a:pt x="991" y="6474"/>
                </a:cubicBezTo>
                <a:cubicBezTo>
                  <a:pt x="357" y="5998"/>
                  <a:pt x="991" y="5602"/>
                  <a:pt x="1427" y="5246"/>
                </a:cubicBezTo>
                <a:lnTo>
                  <a:pt x="2813" y="4137"/>
                </a:lnTo>
                <a:cubicBezTo>
                  <a:pt x="2853" y="4097"/>
                  <a:pt x="2892" y="4018"/>
                  <a:pt x="2892" y="3939"/>
                </a:cubicBezTo>
                <a:cubicBezTo>
                  <a:pt x="3051" y="3899"/>
                  <a:pt x="3090" y="3741"/>
                  <a:pt x="3011" y="3622"/>
                </a:cubicBezTo>
                <a:lnTo>
                  <a:pt x="1229" y="1324"/>
                </a:lnTo>
                <a:lnTo>
                  <a:pt x="2061" y="770"/>
                </a:lnTo>
                <a:cubicBezTo>
                  <a:pt x="2200" y="672"/>
                  <a:pt x="2300" y="628"/>
                  <a:pt x="2382" y="628"/>
                </a:cubicBezTo>
                <a:close/>
                <a:moveTo>
                  <a:pt x="2487" y="1"/>
                </a:moveTo>
                <a:cubicBezTo>
                  <a:pt x="2463" y="1"/>
                  <a:pt x="2440" y="5"/>
                  <a:pt x="2417" y="17"/>
                </a:cubicBezTo>
                <a:cubicBezTo>
                  <a:pt x="1902" y="255"/>
                  <a:pt x="1427" y="572"/>
                  <a:pt x="991" y="928"/>
                </a:cubicBezTo>
                <a:cubicBezTo>
                  <a:pt x="912" y="968"/>
                  <a:pt x="872" y="1047"/>
                  <a:pt x="912" y="1126"/>
                </a:cubicBezTo>
                <a:cubicBezTo>
                  <a:pt x="753" y="1166"/>
                  <a:pt x="674" y="1324"/>
                  <a:pt x="793" y="1483"/>
                </a:cubicBezTo>
                <a:lnTo>
                  <a:pt x="2536" y="3741"/>
                </a:lnTo>
                <a:cubicBezTo>
                  <a:pt x="1783" y="4295"/>
                  <a:pt x="1031" y="4889"/>
                  <a:pt x="357" y="5563"/>
                </a:cubicBezTo>
                <a:cubicBezTo>
                  <a:pt x="1" y="5919"/>
                  <a:pt x="318" y="6315"/>
                  <a:pt x="595" y="6672"/>
                </a:cubicBezTo>
                <a:cubicBezTo>
                  <a:pt x="792" y="6925"/>
                  <a:pt x="969" y="7159"/>
                  <a:pt x="1211" y="7159"/>
                </a:cubicBezTo>
                <a:cubicBezTo>
                  <a:pt x="1310" y="7159"/>
                  <a:pt x="1420" y="7120"/>
                  <a:pt x="1546" y="7028"/>
                </a:cubicBezTo>
                <a:cubicBezTo>
                  <a:pt x="1942" y="6751"/>
                  <a:pt x="2219" y="6395"/>
                  <a:pt x="2576" y="6117"/>
                </a:cubicBezTo>
                <a:cubicBezTo>
                  <a:pt x="2932" y="5840"/>
                  <a:pt x="3209" y="5642"/>
                  <a:pt x="3566" y="5365"/>
                </a:cubicBezTo>
                <a:lnTo>
                  <a:pt x="4477" y="6513"/>
                </a:lnTo>
                <a:cubicBezTo>
                  <a:pt x="4675" y="6791"/>
                  <a:pt x="4913" y="7266"/>
                  <a:pt x="5230" y="7424"/>
                </a:cubicBezTo>
                <a:cubicBezTo>
                  <a:pt x="5285" y="7452"/>
                  <a:pt x="5343" y="7464"/>
                  <a:pt x="5405" y="7464"/>
                </a:cubicBezTo>
                <a:cubicBezTo>
                  <a:pt x="5785" y="7464"/>
                  <a:pt x="6264" y="6995"/>
                  <a:pt x="6537" y="6791"/>
                </a:cubicBezTo>
                <a:cubicBezTo>
                  <a:pt x="6933" y="6553"/>
                  <a:pt x="7250" y="6315"/>
                  <a:pt x="6893" y="5880"/>
                </a:cubicBezTo>
                <a:cubicBezTo>
                  <a:pt x="6299" y="5206"/>
                  <a:pt x="5665" y="4572"/>
                  <a:pt x="5031" y="3978"/>
                </a:cubicBezTo>
                <a:lnTo>
                  <a:pt x="5071" y="3978"/>
                </a:lnTo>
                <a:cubicBezTo>
                  <a:pt x="5150" y="3939"/>
                  <a:pt x="5269" y="3899"/>
                  <a:pt x="5388" y="3859"/>
                </a:cubicBezTo>
                <a:cubicBezTo>
                  <a:pt x="5507" y="3859"/>
                  <a:pt x="5586" y="3780"/>
                  <a:pt x="5626" y="3661"/>
                </a:cubicBezTo>
                <a:lnTo>
                  <a:pt x="6972" y="2829"/>
                </a:lnTo>
                <a:cubicBezTo>
                  <a:pt x="7210" y="2671"/>
                  <a:pt x="7725" y="2473"/>
                  <a:pt x="7804" y="2196"/>
                </a:cubicBezTo>
                <a:cubicBezTo>
                  <a:pt x="7923" y="1918"/>
                  <a:pt x="7685" y="1760"/>
                  <a:pt x="7606" y="1601"/>
                </a:cubicBezTo>
                <a:cubicBezTo>
                  <a:pt x="7369" y="1126"/>
                  <a:pt x="7091" y="730"/>
                  <a:pt x="6774" y="373"/>
                </a:cubicBezTo>
                <a:cubicBezTo>
                  <a:pt x="6728" y="327"/>
                  <a:pt x="6682" y="308"/>
                  <a:pt x="6635" y="308"/>
                </a:cubicBezTo>
                <a:cubicBezTo>
                  <a:pt x="6602" y="308"/>
                  <a:pt x="6570" y="317"/>
                  <a:pt x="6537" y="334"/>
                </a:cubicBezTo>
                <a:cubicBezTo>
                  <a:pt x="6141" y="572"/>
                  <a:pt x="5784" y="849"/>
                  <a:pt x="5467" y="1205"/>
                </a:cubicBezTo>
                <a:lnTo>
                  <a:pt x="4120" y="2354"/>
                </a:lnTo>
                <a:lnTo>
                  <a:pt x="3407" y="1166"/>
                </a:lnTo>
                <a:cubicBezTo>
                  <a:pt x="3209" y="770"/>
                  <a:pt x="2932" y="413"/>
                  <a:pt x="2655" y="57"/>
                </a:cubicBezTo>
                <a:cubicBezTo>
                  <a:pt x="2599" y="29"/>
                  <a:pt x="2543" y="1"/>
                  <a:pt x="2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5" name="Google Shape;55;p5"/>
          <p:cNvGrpSpPr/>
          <p:nvPr/>
        </p:nvGrpSpPr>
        <p:grpSpPr>
          <a:xfrm>
            <a:off x="8568233" y="420105"/>
            <a:ext cx="292779" cy="271026"/>
            <a:chOff x="1412390" y="2258211"/>
            <a:chExt cx="620689" cy="574573"/>
          </a:xfrm>
        </p:grpSpPr>
        <p:sp>
          <p:nvSpPr>
            <p:cNvPr id="56" name="Google Shape;56;p5"/>
            <p:cNvSpPr/>
            <p:nvPr/>
          </p:nvSpPr>
          <p:spPr>
            <a:xfrm>
              <a:off x="1786301" y="2258211"/>
              <a:ext cx="246778" cy="343858"/>
            </a:xfrm>
            <a:custGeom>
              <a:avLst/>
              <a:gdLst/>
              <a:ahLst/>
              <a:cxnLst/>
              <a:rect l="l" t="t" r="r" b="b"/>
              <a:pathLst>
                <a:path w="3843" h="5355" extrusionOk="0">
                  <a:moveTo>
                    <a:pt x="941" y="1"/>
                  </a:moveTo>
                  <a:cubicBezTo>
                    <a:pt x="714" y="1"/>
                    <a:pt x="481" y="120"/>
                    <a:pt x="357" y="348"/>
                  </a:cubicBezTo>
                  <a:cubicBezTo>
                    <a:pt x="199" y="665"/>
                    <a:pt x="80" y="1022"/>
                    <a:pt x="1" y="1339"/>
                  </a:cubicBezTo>
                  <a:cubicBezTo>
                    <a:pt x="1" y="1537"/>
                    <a:pt x="40" y="1735"/>
                    <a:pt x="80" y="1893"/>
                  </a:cubicBezTo>
                  <a:cubicBezTo>
                    <a:pt x="119" y="1972"/>
                    <a:pt x="278" y="2012"/>
                    <a:pt x="357" y="2012"/>
                  </a:cubicBezTo>
                  <a:cubicBezTo>
                    <a:pt x="397" y="2012"/>
                    <a:pt x="516" y="1853"/>
                    <a:pt x="476" y="1774"/>
                  </a:cubicBezTo>
                  <a:cubicBezTo>
                    <a:pt x="436" y="1418"/>
                    <a:pt x="516" y="1022"/>
                    <a:pt x="714" y="705"/>
                  </a:cubicBezTo>
                  <a:cubicBezTo>
                    <a:pt x="753" y="586"/>
                    <a:pt x="832" y="507"/>
                    <a:pt x="912" y="427"/>
                  </a:cubicBezTo>
                  <a:cubicBezTo>
                    <a:pt x="1030" y="546"/>
                    <a:pt x="1149" y="586"/>
                    <a:pt x="1189" y="705"/>
                  </a:cubicBezTo>
                  <a:cubicBezTo>
                    <a:pt x="1387" y="1101"/>
                    <a:pt x="1427" y="1537"/>
                    <a:pt x="1347" y="1933"/>
                  </a:cubicBezTo>
                  <a:cubicBezTo>
                    <a:pt x="1229" y="2804"/>
                    <a:pt x="1110" y="3715"/>
                    <a:pt x="951" y="4587"/>
                  </a:cubicBezTo>
                  <a:cubicBezTo>
                    <a:pt x="882" y="5107"/>
                    <a:pt x="1056" y="5354"/>
                    <a:pt x="1499" y="5354"/>
                  </a:cubicBezTo>
                  <a:cubicBezTo>
                    <a:pt x="1562" y="5354"/>
                    <a:pt x="1630" y="5349"/>
                    <a:pt x="1704" y="5339"/>
                  </a:cubicBezTo>
                  <a:cubicBezTo>
                    <a:pt x="2219" y="5260"/>
                    <a:pt x="2734" y="5141"/>
                    <a:pt x="3249" y="4943"/>
                  </a:cubicBezTo>
                  <a:cubicBezTo>
                    <a:pt x="3685" y="4824"/>
                    <a:pt x="3843" y="4587"/>
                    <a:pt x="3843" y="4230"/>
                  </a:cubicBezTo>
                  <a:cubicBezTo>
                    <a:pt x="3764" y="3834"/>
                    <a:pt x="3526" y="3478"/>
                    <a:pt x="3130" y="3359"/>
                  </a:cubicBezTo>
                  <a:cubicBezTo>
                    <a:pt x="3051" y="3359"/>
                    <a:pt x="2892" y="3359"/>
                    <a:pt x="2853" y="3438"/>
                  </a:cubicBezTo>
                  <a:cubicBezTo>
                    <a:pt x="2813" y="3517"/>
                    <a:pt x="2853" y="3636"/>
                    <a:pt x="2892" y="3715"/>
                  </a:cubicBezTo>
                  <a:cubicBezTo>
                    <a:pt x="2971" y="3874"/>
                    <a:pt x="3130" y="3953"/>
                    <a:pt x="3249" y="4072"/>
                  </a:cubicBezTo>
                  <a:cubicBezTo>
                    <a:pt x="3328" y="4191"/>
                    <a:pt x="3368" y="4349"/>
                    <a:pt x="3170" y="4428"/>
                  </a:cubicBezTo>
                  <a:cubicBezTo>
                    <a:pt x="2615" y="4666"/>
                    <a:pt x="2060" y="4785"/>
                    <a:pt x="1466" y="4824"/>
                  </a:cubicBezTo>
                  <a:cubicBezTo>
                    <a:pt x="1466" y="4626"/>
                    <a:pt x="1466" y="4468"/>
                    <a:pt x="1506" y="4309"/>
                  </a:cubicBezTo>
                  <a:cubicBezTo>
                    <a:pt x="1625" y="3517"/>
                    <a:pt x="1744" y="2725"/>
                    <a:pt x="1823" y="1933"/>
                  </a:cubicBezTo>
                  <a:cubicBezTo>
                    <a:pt x="1902" y="1378"/>
                    <a:pt x="1783" y="784"/>
                    <a:pt x="1466" y="309"/>
                  </a:cubicBezTo>
                  <a:cubicBezTo>
                    <a:pt x="1353" y="101"/>
                    <a:pt x="1149" y="1"/>
                    <a:pt x="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57;p5"/>
            <p:cNvSpPr/>
            <p:nvPr/>
          </p:nvSpPr>
          <p:spPr>
            <a:xfrm>
              <a:off x="1643877" y="2480321"/>
              <a:ext cx="124706" cy="136066"/>
            </a:xfrm>
            <a:custGeom>
              <a:avLst/>
              <a:gdLst/>
              <a:ahLst/>
              <a:cxnLst/>
              <a:rect l="l" t="t" r="r" b="b"/>
              <a:pathLst>
                <a:path w="1942" h="2119" extrusionOk="0">
                  <a:moveTo>
                    <a:pt x="493" y="1"/>
                  </a:moveTo>
                  <a:cubicBezTo>
                    <a:pt x="414" y="1"/>
                    <a:pt x="317" y="19"/>
                    <a:pt x="238" y="19"/>
                  </a:cubicBezTo>
                  <a:cubicBezTo>
                    <a:pt x="238" y="137"/>
                    <a:pt x="278" y="217"/>
                    <a:pt x="357" y="335"/>
                  </a:cubicBezTo>
                  <a:cubicBezTo>
                    <a:pt x="476" y="534"/>
                    <a:pt x="634" y="692"/>
                    <a:pt x="832" y="890"/>
                  </a:cubicBezTo>
                  <a:lnTo>
                    <a:pt x="278" y="1326"/>
                  </a:lnTo>
                  <a:cubicBezTo>
                    <a:pt x="159" y="1445"/>
                    <a:pt x="0" y="1524"/>
                    <a:pt x="80" y="1722"/>
                  </a:cubicBezTo>
                  <a:cubicBezTo>
                    <a:pt x="135" y="1796"/>
                    <a:pt x="199" y="1826"/>
                    <a:pt x="267" y="1826"/>
                  </a:cubicBezTo>
                  <a:cubicBezTo>
                    <a:pt x="346" y="1826"/>
                    <a:pt x="430" y="1786"/>
                    <a:pt x="515" y="1722"/>
                  </a:cubicBezTo>
                  <a:cubicBezTo>
                    <a:pt x="713" y="1643"/>
                    <a:pt x="872" y="1524"/>
                    <a:pt x="1070" y="1365"/>
                  </a:cubicBezTo>
                  <a:cubicBezTo>
                    <a:pt x="1149" y="1563"/>
                    <a:pt x="1268" y="1762"/>
                    <a:pt x="1387" y="1960"/>
                  </a:cubicBezTo>
                  <a:cubicBezTo>
                    <a:pt x="1466" y="2039"/>
                    <a:pt x="1585" y="2078"/>
                    <a:pt x="1704" y="2118"/>
                  </a:cubicBezTo>
                  <a:cubicBezTo>
                    <a:pt x="1743" y="1999"/>
                    <a:pt x="1783" y="1880"/>
                    <a:pt x="1783" y="1762"/>
                  </a:cubicBezTo>
                  <a:cubicBezTo>
                    <a:pt x="1783" y="1682"/>
                    <a:pt x="1743" y="1603"/>
                    <a:pt x="1704" y="1524"/>
                  </a:cubicBezTo>
                  <a:cubicBezTo>
                    <a:pt x="1387" y="1247"/>
                    <a:pt x="1466" y="692"/>
                    <a:pt x="1862" y="534"/>
                  </a:cubicBezTo>
                  <a:cubicBezTo>
                    <a:pt x="1941" y="415"/>
                    <a:pt x="1941" y="296"/>
                    <a:pt x="1902" y="137"/>
                  </a:cubicBezTo>
                  <a:cubicBezTo>
                    <a:pt x="1873" y="80"/>
                    <a:pt x="1834" y="59"/>
                    <a:pt x="1791" y="59"/>
                  </a:cubicBezTo>
                  <a:cubicBezTo>
                    <a:pt x="1714" y="59"/>
                    <a:pt x="1621" y="126"/>
                    <a:pt x="1545" y="177"/>
                  </a:cubicBezTo>
                  <a:cubicBezTo>
                    <a:pt x="1426" y="296"/>
                    <a:pt x="1268" y="415"/>
                    <a:pt x="1149" y="534"/>
                  </a:cubicBezTo>
                  <a:cubicBezTo>
                    <a:pt x="991" y="335"/>
                    <a:pt x="793" y="177"/>
                    <a:pt x="594" y="19"/>
                  </a:cubicBezTo>
                  <a:cubicBezTo>
                    <a:pt x="568" y="5"/>
                    <a:pt x="533" y="1"/>
                    <a:pt x="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p5"/>
            <p:cNvSpPr/>
            <p:nvPr/>
          </p:nvSpPr>
          <p:spPr>
            <a:xfrm>
              <a:off x="1412390" y="2529508"/>
              <a:ext cx="295132" cy="303276"/>
            </a:xfrm>
            <a:custGeom>
              <a:avLst/>
              <a:gdLst/>
              <a:ahLst/>
              <a:cxnLst/>
              <a:rect l="l" t="t" r="r" b="b"/>
              <a:pathLst>
                <a:path w="4596" h="4723" extrusionOk="0">
                  <a:moveTo>
                    <a:pt x="1103" y="1"/>
                  </a:moveTo>
                  <a:cubicBezTo>
                    <a:pt x="742" y="1"/>
                    <a:pt x="428" y="232"/>
                    <a:pt x="317" y="599"/>
                  </a:cubicBezTo>
                  <a:cubicBezTo>
                    <a:pt x="159" y="1035"/>
                    <a:pt x="80" y="1510"/>
                    <a:pt x="1" y="1946"/>
                  </a:cubicBezTo>
                  <a:cubicBezTo>
                    <a:pt x="1" y="2144"/>
                    <a:pt x="1" y="2382"/>
                    <a:pt x="238" y="2382"/>
                  </a:cubicBezTo>
                  <a:cubicBezTo>
                    <a:pt x="476" y="2382"/>
                    <a:pt x="397" y="2105"/>
                    <a:pt x="436" y="1946"/>
                  </a:cubicBezTo>
                  <a:cubicBezTo>
                    <a:pt x="476" y="1550"/>
                    <a:pt x="595" y="1154"/>
                    <a:pt x="714" y="758"/>
                  </a:cubicBezTo>
                  <a:cubicBezTo>
                    <a:pt x="793" y="599"/>
                    <a:pt x="951" y="481"/>
                    <a:pt x="1149" y="441"/>
                  </a:cubicBezTo>
                  <a:cubicBezTo>
                    <a:pt x="1170" y="438"/>
                    <a:pt x="1190" y="436"/>
                    <a:pt x="1210" y="436"/>
                  </a:cubicBezTo>
                  <a:cubicBezTo>
                    <a:pt x="1414" y="436"/>
                    <a:pt x="1552" y="617"/>
                    <a:pt x="1625" y="797"/>
                  </a:cubicBezTo>
                  <a:cubicBezTo>
                    <a:pt x="1625" y="877"/>
                    <a:pt x="1664" y="956"/>
                    <a:pt x="1664" y="1035"/>
                  </a:cubicBezTo>
                  <a:cubicBezTo>
                    <a:pt x="1704" y="1550"/>
                    <a:pt x="1744" y="2065"/>
                    <a:pt x="1783" y="2580"/>
                  </a:cubicBezTo>
                  <a:cubicBezTo>
                    <a:pt x="1783" y="3095"/>
                    <a:pt x="1783" y="3650"/>
                    <a:pt x="1783" y="4165"/>
                  </a:cubicBezTo>
                  <a:cubicBezTo>
                    <a:pt x="1783" y="4536"/>
                    <a:pt x="1928" y="4722"/>
                    <a:pt x="2187" y="4722"/>
                  </a:cubicBezTo>
                  <a:cubicBezTo>
                    <a:pt x="2287" y="4722"/>
                    <a:pt x="2404" y="4695"/>
                    <a:pt x="2536" y="4640"/>
                  </a:cubicBezTo>
                  <a:cubicBezTo>
                    <a:pt x="3090" y="4402"/>
                    <a:pt x="3645" y="4125"/>
                    <a:pt x="4199" y="3887"/>
                  </a:cubicBezTo>
                  <a:cubicBezTo>
                    <a:pt x="4477" y="3768"/>
                    <a:pt x="4596" y="3412"/>
                    <a:pt x="4398" y="3174"/>
                  </a:cubicBezTo>
                  <a:cubicBezTo>
                    <a:pt x="4318" y="2976"/>
                    <a:pt x="4160" y="2818"/>
                    <a:pt x="4041" y="2659"/>
                  </a:cubicBezTo>
                  <a:cubicBezTo>
                    <a:pt x="3962" y="2580"/>
                    <a:pt x="3803" y="2580"/>
                    <a:pt x="3685" y="2540"/>
                  </a:cubicBezTo>
                  <a:cubicBezTo>
                    <a:pt x="3645" y="2659"/>
                    <a:pt x="3645" y="2818"/>
                    <a:pt x="3685" y="2937"/>
                  </a:cubicBezTo>
                  <a:cubicBezTo>
                    <a:pt x="3764" y="3095"/>
                    <a:pt x="3883" y="3293"/>
                    <a:pt x="4001" y="3452"/>
                  </a:cubicBezTo>
                  <a:lnTo>
                    <a:pt x="2258" y="4244"/>
                  </a:lnTo>
                  <a:lnTo>
                    <a:pt x="2258" y="2659"/>
                  </a:lnTo>
                  <a:cubicBezTo>
                    <a:pt x="2258" y="1986"/>
                    <a:pt x="2179" y="1312"/>
                    <a:pt x="2021" y="679"/>
                  </a:cubicBezTo>
                  <a:cubicBezTo>
                    <a:pt x="1902" y="322"/>
                    <a:pt x="1585" y="45"/>
                    <a:pt x="1189" y="5"/>
                  </a:cubicBezTo>
                  <a:cubicBezTo>
                    <a:pt x="1160" y="2"/>
                    <a:pt x="1132" y="1"/>
                    <a:pt x="1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9" name="Google Shape;59;p5"/>
          <p:cNvSpPr/>
          <p:nvPr/>
        </p:nvSpPr>
        <p:spPr>
          <a:xfrm>
            <a:off x="8175324" y="121886"/>
            <a:ext cx="230335" cy="312087"/>
          </a:xfrm>
          <a:custGeom>
            <a:avLst/>
            <a:gdLst/>
            <a:ahLst/>
            <a:cxnLst/>
            <a:rect l="l" t="t" r="r" b="b"/>
            <a:pathLst>
              <a:path w="6412" h="8689" extrusionOk="0">
                <a:moveTo>
                  <a:pt x="1262" y="565"/>
                </a:moveTo>
                <a:cubicBezTo>
                  <a:pt x="2252" y="1001"/>
                  <a:pt x="3164" y="1556"/>
                  <a:pt x="3995" y="2190"/>
                </a:cubicBezTo>
                <a:lnTo>
                  <a:pt x="3045" y="2704"/>
                </a:lnTo>
                <a:cubicBezTo>
                  <a:pt x="2821" y="2816"/>
                  <a:pt x="2984" y="3104"/>
                  <a:pt x="3169" y="3104"/>
                </a:cubicBezTo>
                <a:cubicBezTo>
                  <a:pt x="3180" y="3104"/>
                  <a:pt x="3192" y="3103"/>
                  <a:pt x="3203" y="3101"/>
                </a:cubicBezTo>
                <a:cubicBezTo>
                  <a:pt x="3679" y="3932"/>
                  <a:pt x="4114" y="4764"/>
                  <a:pt x="4550" y="5636"/>
                </a:cubicBezTo>
                <a:cubicBezTo>
                  <a:pt x="4867" y="6111"/>
                  <a:pt x="5144" y="6587"/>
                  <a:pt x="5342" y="7101"/>
                </a:cubicBezTo>
                <a:cubicBezTo>
                  <a:pt x="5515" y="7552"/>
                  <a:pt x="5689" y="8214"/>
                  <a:pt x="5173" y="8214"/>
                </a:cubicBezTo>
                <a:cubicBezTo>
                  <a:pt x="5099" y="8214"/>
                  <a:pt x="5011" y="8201"/>
                  <a:pt x="4907" y="8171"/>
                </a:cubicBezTo>
                <a:cubicBezTo>
                  <a:pt x="4233" y="7973"/>
                  <a:pt x="3797" y="6547"/>
                  <a:pt x="3441" y="5913"/>
                </a:cubicBezTo>
                <a:cubicBezTo>
                  <a:pt x="2966" y="5002"/>
                  <a:pt x="2490" y="4091"/>
                  <a:pt x="2015" y="3180"/>
                </a:cubicBezTo>
                <a:cubicBezTo>
                  <a:pt x="1993" y="3114"/>
                  <a:pt x="1935" y="3085"/>
                  <a:pt x="1874" y="3085"/>
                </a:cubicBezTo>
                <a:cubicBezTo>
                  <a:pt x="1825" y="3085"/>
                  <a:pt x="1773" y="3105"/>
                  <a:pt x="1738" y="3140"/>
                </a:cubicBezTo>
                <a:lnTo>
                  <a:pt x="1658" y="3140"/>
                </a:lnTo>
                <a:lnTo>
                  <a:pt x="589" y="3695"/>
                </a:lnTo>
                <a:cubicBezTo>
                  <a:pt x="826" y="2665"/>
                  <a:pt x="1064" y="1595"/>
                  <a:pt x="1262" y="565"/>
                </a:cubicBezTo>
                <a:close/>
                <a:moveTo>
                  <a:pt x="1139" y="1"/>
                </a:moveTo>
                <a:cubicBezTo>
                  <a:pt x="1013" y="1"/>
                  <a:pt x="906" y="72"/>
                  <a:pt x="906" y="169"/>
                </a:cubicBezTo>
                <a:cubicBezTo>
                  <a:pt x="628" y="1477"/>
                  <a:pt x="311" y="2784"/>
                  <a:pt x="34" y="4051"/>
                </a:cubicBezTo>
                <a:cubicBezTo>
                  <a:pt x="1" y="4185"/>
                  <a:pt x="136" y="4347"/>
                  <a:pt x="275" y="4347"/>
                </a:cubicBezTo>
                <a:cubicBezTo>
                  <a:pt x="300" y="4347"/>
                  <a:pt x="326" y="4341"/>
                  <a:pt x="351" y="4329"/>
                </a:cubicBezTo>
                <a:lnTo>
                  <a:pt x="1738" y="3616"/>
                </a:lnTo>
                <a:cubicBezTo>
                  <a:pt x="2451" y="5042"/>
                  <a:pt x="3203" y="6428"/>
                  <a:pt x="3956" y="7775"/>
                </a:cubicBezTo>
                <a:cubicBezTo>
                  <a:pt x="4279" y="8362"/>
                  <a:pt x="4537" y="8689"/>
                  <a:pt x="5004" y="8689"/>
                </a:cubicBezTo>
                <a:cubicBezTo>
                  <a:pt x="5167" y="8689"/>
                  <a:pt x="5355" y="8649"/>
                  <a:pt x="5580" y="8567"/>
                </a:cubicBezTo>
                <a:cubicBezTo>
                  <a:pt x="6412" y="8290"/>
                  <a:pt x="6333" y="7933"/>
                  <a:pt x="5936" y="7220"/>
                </a:cubicBezTo>
                <a:lnTo>
                  <a:pt x="3639" y="2903"/>
                </a:lnTo>
                <a:lnTo>
                  <a:pt x="4550" y="2388"/>
                </a:lnTo>
                <a:cubicBezTo>
                  <a:pt x="4669" y="2348"/>
                  <a:pt x="4669" y="2150"/>
                  <a:pt x="4550" y="2071"/>
                </a:cubicBezTo>
                <a:cubicBezTo>
                  <a:pt x="3679" y="1160"/>
                  <a:pt x="2292" y="645"/>
                  <a:pt x="1223" y="11"/>
                </a:cubicBezTo>
                <a:cubicBezTo>
                  <a:pt x="1195" y="4"/>
                  <a:pt x="1166" y="1"/>
                  <a:pt x="1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0;p5"/>
          <p:cNvSpPr/>
          <p:nvPr/>
        </p:nvSpPr>
        <p:spPr>
          <a:xfrm rot="2699799">
            <a:off x="8559078" y="243561"/>
            <a:ext cx="136823" cy="144365"/>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61;p5"/>
          <p:cNvSpPr/>
          <p:nvPr/>
        </p:nvSpPr>
        <p:spPr>
          <a:xfrm rot="2699799">
            <a:off x="8475186" y="153396"/>
            <a:ext cx="82906" cy="76484"/>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81" name="Shape 81"/>
        <p:cNvGrpSpPr/>
        <p:nvPr/>
      </p:nvGrpSpPr>
      <p:grpSpPr>
        <a:xfrm>
          <a:off x="0" y="0"/>
          <a:ext cx="0" cy="0"/>
          <a:chOff x="0" y="0"/>
          <a:chExt cx="0" cy="0"/>
        </a:xfrm>
      </p:grpSpPr>
      <p:sp>
        <p:nvSpPr>
          <p:cNvPr id="82" name="Google Shape;82;p7"/>
          <p:cNvSpPr txBox="1"/>
          <p:nvPr>
            <p:ph type="title"/>
          </p:nvPr>
        </p:nvSpPr>
        <p:spPr>
          <a:xfrm>
            <a:off x="4638675" y="665250"/>
            <a:ext cx="2914500" cy="2626200"/>
          </a:xfrm>
          <a:prstGeom prst="rect">
            <a:avLst/>
          </a:prstGeom>
        </p:spPr>
        <p:txBody>
          <a:bodyPr spcFirstLastPara="1" wrap="square" lIns="91425" tIns="91425" rIns="91425" bIns="91425" anchor="b" anchorCtr="0">
            <a:noAutofit/>
          </a:bodyPr>
          <a:lstStyle>
            <a:lvl1pPr lvl="0" algn="l">
              <a:spcBef>
                <a:spcPts val="0"/>
              </a:spcBef>
              <a:spcAft>
                <a:spcPts val="0"/>
              </a:spcAft>
              <a:buSzPts val="2400"/>
              <a:buNone/>
              <a:defRPr sz="40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83" name="Google Shape;83;p7"/>
          <p:cNvSpPr txBox="1"/>
          <p:nvPr>
            <p:ph type="body" idx="1"/>
          </p:nvPr>
        </p:nvSpPr>
        <p:spPr>
          <a:xfrm>
            <a:off x="4638675" y="3291450"/>
            <a:ext cx="2914500" cy="1186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6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p:txBody>
      </p:sp>
      <p:sp>
        <p:nvSpPr>
          <p:cNvPr id="84" name="Google Shape;84;p7"/>
          <p:cNvSpPr/>
          <p:nvPr/>
        </p:nvSpPr>
        <p:spPr>
          <a:xfrm rot="2003426">
            <a:off x="8096763" y="277721"/>
            <a:ext cx="179070" cy="188941"/>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85;p7"/>
          <p:cNvSpPr/>
          <p:nvPr/>
        </p:nvSpPr>
        <p:spPr>
          <a:xfrm rot="2003426">
            <a:off x="8562670" y="71258"/>
            <a:ext cx="108504" cy="10010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86;p7"/>
          <p:cNvSpPr/>
          <p:nvPr/>
        </p:nvSpPr>
        <p:spPr>
          <a:xfrm rot="2003426">
            <a:off x="8232269" y="67477"/>
            <a:ext cx="284443" cy="281628"/>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7" name="Google Shape;87;p7"/>
          <p:cNvGrpSpPr/>
          <p:nvPr/>
        </p:nvGrpSpPr>
        <p:grpSpPr>
          <a:xfrm>
            <a:off x="8857855" y="539508"/>
            <a:ext cx="182814" cy="202199"/>
            <a:chOff x="5414907" y="2017485"/>
            <a:chExt cx="220338" cy="243702"/>
          </a:xfrm>
        </p:grpSpPr>
        <p:sp>
          <p:nvSpPr>
            <p:cNvPr id="88" name="Google Shape;88;p7"/>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89;p7"/>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90;p7"/>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1" name="Google Shape;91;p7"/>
          <p:cNvSpPr/>
          <p:nvPr/>
        </p:nvSpPr>
        <p:spPr>
          <a:xfrm>
            <a:off x="8533518" y="610190"/>
            <a:ext cx="282060" cy="272360"/>
          </a:xfrm>
          <a:custGeom>
            <a:avLst/>
            <a:gdLst/>
            <a:ahLst/>
            <a:cxnLst/>
            <a:rect l="l" t="t" r="r" b="b"/>
            <a:pathLst>
              <a:path w="6775" h="6542" extrusionOk="0">
                <a:moveTo>
                  <a:pt x="3051" y="636"/>
                </a:moveTo>
                <a:cubicBezTo>
                  <a:pt x="3170" y="873"/>
                  <a:pt x="3249" y="1230"/>
                  <a:pt x="3289" y="1349"/>
                </a:cubicBezTo>
                <a:lnTo>
                  <a:pt x="3725" y="2339"/>
                </a:lnTo>
                <a:cubicBezTo>
                  <a:pt x="3749" y="2435"/>
                  <a:pt x="3816" y="2487"/>
                  <a:pt x="3892" y="2487"/>
                </a:cubicBezTo>
                <a:cubicBezTo>
                  <a:pt x="3942" y="2487"/>
                  <a:pt x="3995" y="2465"/>
                  <a:pt x="4041" y="2418"/>
                </a:cubicBezTo>
                <a:cubicBezTo>
                  <a:pt x="4081" y="2497"/>
                  <a:pt x="4160" y="2537"/>
                  <a:pt x="4240" y="2537"/>
                </a:cubicBezTo>
                <a:lnTo>
                  <a:pt x="5428" y="2458"/>
                </a:lnTo>
                <a:cubicBezTo>
                  <a:pt x="5547" y="2458"/>
                  <a:pt x="5903" y="2379"/>
                  <a:pt x="6181" y="2379"/>
                </a:cubicBezTo>
                <a:cubicBezTo>
                  <a:pt x="5943" y="2537"/>
                  <a:pt x="5547" y="2814"/>
                  <a:pt x="5467" y="2854"/>
                </a:cubicBezTo>
                <a:lnTo>
                  <a:pt x="4636" y="3607"/>
                </a:lnTo>
                <a:cubicBezTo>
                  <a:pt x="4477" y="3686"/>
                  <a:pt x="4517" y="3884"/>
                  <a:pt x="4675" y="3963"/>
                </a:cubicBezTo>
                <a:cubicBezTo>
                  <a:pt x="4855" y="4323"/>
                  <a:pt x="5494" y="5502"/>
                  <a:pt x="5727" y="5683"/>
                </a:cubicBezTo>
                <a:lnTo>
                  <a:pt x="5727" y="5683"/>
                </a:lnTo>
                <a:cubicBezTo>
                  <a:pt x="5562" y="5618"/>
                  <a:pt x="5452" y="5575"/>
                  <a:pt x="5309" y="5468"/>
                </a:cubicBezTo>
                <a:lnTo>
                  <a:pt x="4834" y="5270"/>
                </a:lnTo>
                <a:lnTo>
                  <a:pt x="3764" y="4795"/>
                </a:lnTo>
                <a:cubicBezTo>
                  <a:pt x="3734" y="4765"/>
                  <a:pt x="3704" y="4752"/>
                  <a:pt x="3673" y="4752"/>
                </a:cubicBezTo>
                <a:cubicBezTo>
                  <a:pt x="3624" y="4752"/>
                  <a:pt x="3575" y="4786"/>
                  <a:pt x="3526" y="4835"/>
                </a:cubicBezTo>
                <a:cubicBezTo>
                  <a:pt x="3501" y="4758"/>
                  <a:pt x="3426" y="4714"/>
                  <a:pt x="3354" y="4714"/>
                </a:cubicBezTo>
                <a:cubicBezTo>
                  <a:pt x="3315" y="4714"/>
                  <a:pt x="3277" y="4727"/>
                  <a:pt x="3249" y="4755"/>
                </a:cubicBezTo>
                <a:cubicBezTo>
                  <a:pt x="2734" y="5191"/>
                  <a:pt x="2219" y="5627"/>
                  <a:pt x="1665" y="5983"/>
                </a:cubicBezTo>
                <a:cubicBezTo>
                  <a:pt x="1546" y="5983"/>
                  <a:pt x="1427" y="6062"/>
                  <a:pt x="1387" y="6142"/>
                </a:cubicBezTo>
                <a:cubicBezTo>
                  <a:pt x="1374" y="6168"/>
                  <a:pt x="1365" y="6181"/>
                  <a:pt x="1362" y="6181"/>
                </a:cubicBezTo>
                <a:cubicBezTo>
                  <a:pt x="1357" y="6181"/>
                  <a:pt x="1374" y="6129"/>
                  <a:pt x="1427" y="6023"/>
                </a:cubicBezTo>
                <a:cubicBezTo>
                  <a:pt x="1506" y="5864"/>
                  <a:pt x="1546" y="5706"/>
                  <a:pt x="1585" y="5548"/>
                </a:cubicBezTo>
                <a:cubicBezTo>
                  <a:pt x="1704" y="5151"/>
                  <a:pt x="1823" y="4795"/>
                  <a:pt x="1942" y="4399"/>
                </a:cubicBezTo>
                <a:cubicBezTo>
                  <a:pt x="1942" y="4320"/>
                  <a:pt x="1942" y="4280"/>
                  <a:pt x="1863" y="4201"/>
                </a:cubicBezTo>
                <a:lnTo>
                  <a:pt x="1863" y="4201"/>
                </a:lnTo>
                <a:cubicBezTo>
                  <a:pt x="1878" y="4204"/>
                  <a:pt x="1892" y="4205"/>
                  <a:pt x="1906" y="4205"/>
                </a:cubicBezTo>
                <a:cubicBezTo>
                  <a:pt x="2077" y="4205"/>
                  <a:pt x="2168" y="3991"/>
                  <a:pt x="2021" y="3844"/>
                </a:cubicBezTo>
                <a:cubicBezTo>
                  <a:pt x="1546" y="3408"/>
                  <a:pt x="1110" y="2973"/>
                  <a:pt x="714" y="2458"/>
                </a:cubicBezTo>
                <a:lnTo>
                  <a:pt x="2061" y="2458"/>
                </a:lnTo>
                <a:cubicBezTo>
                  <a:pt x="2100" y="2458"/>
                  <a:pt x="2140" y="2418"/>
                  <a:pt x="2180" y="2418"/>
                </a:cubicBezTo>
                <a:cubicBezTo>
                  <a:pt x="2203" y="2441"/>
                  <a:pt x="2233" y="2451"/>
                  <a:pt x="2265" y="2451"/>
                </a:cubicBezTo>
                <a:cubicBezTo>
                  <a:pt x="2342" y="2451"/>
                  <a:pt x="2429" y="2395"/>
                  <a:pt x="2457" y="2339"/>
                </a:cubicBezTo>
                <a:cubicBezTo>
                  <a:pt x="2655" y="1745"/>
                  <a:pt x="2853" y="1190"/>
                  <a:pt x="3051" y="636"/>
                </a:cubicBezTo>
                <a:close/>
                <a:moveTo>
                  <a:pt x="2916" y="0"/>
                </a:moveTo>
                <a:cubicBezTo>
                  <a:pt x="2853" y="0"/>
                  <a:pt x="2785" y="44"/>
                  <a:pt x="2734" y="121"/>
                </a:cubicBezTo>
                <a:lnTo>
                  <a:pt x="2061" y="2022"/>
                </a:lnTo>
                <a:lnTo>
                  <a:pt x="2021" y="2022"/>
                </a:lnTo>
                <a:lnTo>
                  <a:pt x="239" y="2062"/>
                </a:lnTo>
                <a:cubicBezTo>
                  <a:pt x="80" y="2062"/>
                  <a:pt x="1" y="2260"/>
                  <a:pt x="80" y="2379"/>
                </a:cubicBezTo>
                <a:cubicBezTo>
                  <a:pt x="595" y="3052"/>
                  <a:pt x="1150" y="3646"/>
                  <a:pt x="1744" y="4161"/>
                </a:cubicBezTo>
                <a:cubicBezTo>
                  <a:pt x="1625" y="4161"/>
                  <a:pt x="1506" y="4201"/>
                  <a:pt x="1467" y="4320"/>
                </a:cubicBezTo>
                <a:cubicBezTo>
                  <a:pt x="1308" y="4874"/>
                  <a:pt x="1110" y="5389"/>
                  <a:pt x="991" y="5944"/>
                </a:cubicBezTo>
                <a:cubicBezTo>
                  <a:pt x="912" y="6181"/>
                  <a:pt x="872" y="6498"/>
                  <a:pt x="1229" y="6538"/>
                </a:cubicBezTo>
                <a:cubicBezTo>
                  <a:pt x="1250" y="6540"/>
                  <a:pt x="1271" y="6542"/>
                  <a:pt x="1292" y="6542"/>
                </a:cubicBezTo>
                <a:cubicBezTo>
                  <a:pt x="1597" y="6542"/>
                  <a:pt x="1960" y="6287"/>
                  <a:pt x="2219" y="6102"/>
                </a:cubicBezTo>
                <a:cubicBezTo>
                  <a:pt x="2655" y="5785"/>
                  <a:pt x="3091" y="5468"/>
                  <a:pt x="3526" y="5112"/>
                </a:cubicBezTo>
                <a:cubicBezTo>
                  <a:pt x="3526" y="5151"/>
                  <a:pt x="3566" y="5191"/>
                  <a:pt x="3606" y="5191"/>
                </a:cubicBezTo>
                <a:cubicBezTo>
                  <a:pt x="4121" y="5429"/>
                  <a:pt x="4636" y="5666"/>
                  <a:pt x="5151" y="5904"/>
                </a:cubicBezTo>
                <a:cubicBezTo>
                  <a:pt x="5314" y="5986"/>
                  <a:pt x="5552" y="6142"/>
                  <a:pt x="5762" y="6142"/>
                </a:cubicBezTo>
                <a:cubicBezTo>
                  <a:pt x="5858" y="6142"/>
                  <a:pt x="5948" y="6110"/>
                  <a:pt x="6022" y="6023"/>
                </a:cubicBezTo>
                <a:cubicBezTo>
                  <a:pt x="6220" y="5746"/>
                  <a:pt x="6022" y="5429"/>
                  <a:pt x="5864" y="5191"/>
                </a:cubicBezTo>
                <a:lnTo>
                  <a:pt x="5071" y="3805"/>
                </a:lnTo>
                <a:lnTo>
                  <a:pt x="6141" y="2893"/>
                </a:lnTo>
                <a:cubicBezTo>
                  <a:pt x="6339" y="2695"/>
                  <a:pt x="6775" y="2458"/>
                  <a:pt x="6695" y="2141"/>
                </a:cubicBezTo>
                <a:cubicBezTo>
                  <a:pt x="6650" y="1983"/>
                  <a:pt x="6490" y="1941"/>
                  <a:pt x="6324" y="1941"/>
                </a:cubicBezTo>
                <a:cubicBezTo>
                  <a:pt x="6198" y="1941"/>
                  <a:pt x="6068" y="1965"/>
                  <a:pt x="5982" y="1982"/>
                </a:cubicBezTo>
                <a:lnTo>
                  <a:pt x="4160" y="2101"/>
                </a:lnTo>
                <a:cubicBezTo>
                  <a:pt x="4121" y="2101"/>
                  <a:pt x="4081" y="2101"/>
                  <a:pt x="4081" y="2141"/>
                </a:cubicBezTo>
                <a:cubicBezTo>
                  <a:pt x="3883" y="1705"/>
                  <a:pt x="3685" y="1269"/>
                  <a:pt x="3526" y="834"/>
                </a:cubicBezTo>
                <a:cubicBezTo>
                  <a:pt x="3408" y="517"/>
                  <a:pt x="3328" y="200"/>
                  <a:pt x="3012" y="41"/>
                </a:cubicBezTo>
                <a:cubicBezTo>
                  <a:pt x="2983" y="13"/>
                  <a:pt x="2950" y="0"/>
                  <a:pt x="29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2;p7"/>
          <p:cNvSpPr/>
          <p:nvPr/>
        </p:nvSpPr>
        <p:spPr>
          <a:xfrm rot="-4756100">
            <a:off x="8706073" y="4366948"/>
            <a:ext cx="417289" cy="266369"/>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93;p7"/>
          <p:cNvSpPr/>
          <p:nvPr/>
        </p:nvSpPr>
        <p:spPr>
          <a:xfrm>
            <a:off x="8270686" y="4844776"/>
            <a:ext cx="301460" cy="226965"/>
          </a:xfrm>
          <a:custGeom>
            <a:avLst/>
            <a:gdLst/>
            <a:ahLst/>
            <a:cxnLst/>
            <a:rect l="l" t="t" r="r" b="b"/>
            <a:pathLst>
              <a:path w="8834" h="6651" extrusionOk="0">
                <a:moveTo>
                  <a:pt x="2899" y="501"/>
                </a:moveTo>
                <a:cubicBezTo>
                  <a:pt x="3776" y="501"/>
                  <a:pt x="4566" y="1085"/>
                  <a:pt x="4873" y="1929"/>
                </a:cubicBezTo>
                <a:cubicBezTo>
                  <a:pt x="4810" y="2085"/>
                  <a:pt x="4945" y="2242"/>
                  <a:pt x="5103" y="2242"/>
                </a:cubicBezTo>
                <a:cubicBezTo>
                  <a:pt x="5144" y="2242"/>
                  <a:pt x="5188" y="2231"/>
                  <a:pt x="5229" y="2206"/>
                </a:cubicBezTo>
                <a:cubicBezTo>
                  <a:pt x="5677" y="1947"/>
                  <a:pt x="6223" y="1730"/>
                  <a:pt x="6758" y="1730"/>
                </a:cubicBezTo>
                <a:cubicBezTo>
                  <a:pt x="7123" y="1730"/>
                  <a:pt x="7483" y="1830"/>
                  <a:pt x="7804" y="2087"/>
                </a:cubicBezTo>
                <a:cubicBezTo>
                  <a:pt x="8834" y="2959"/>
                  <a:pt x="8042" y="4226"/>
                  <a:pt x="7210" y="4820"/>
                </a:cubicBezTo>
                <a:cubicBezTo>
                  <a:pt x="5982" y="5573"/>
                  <a:pt x="4635" y="6048"/>
                  <a:pt x="3248" y="6207"/>
                </a:cubicBezTo>
                <a:cubicBezTo>
                  <a:pt x="3248" y="6167"/>
                  <a:pt x="3248" y="6167"/>
                  <a:pt x="3248" y="6128"/>
                </a:cubicBezTo>
                <a:cubicBezTo>
                  <a:pt x="2575" y="5098"/>
                  <a:pt x="2020" y="3949"/>
                  <a:pt x="1664" y="2761"/>
                </a:cubicBezTo>
                <a:cubicBezTo>
                  <a:pt x="1387" y="1810"/>
                  <a:pt x="1624" y="542"/>
                  <a:pt x="2813" y="503"/>
                </a:cubicBezTo>
                <a:cubicBezTo>
                  <a:pt x="2841" y="501"/>
                  <a:pt x="2870" y="501"/>
                  <a:pt x="2899" y="501"/>
                </a:cubicBezTo>
                <a:close/>
                <a:moveTo>
                  <a:pt x="2835" y="1"/>
                </a:moveTo>
                <a:cubicBezTo>
                  <a:pt x="2392" y="1"/>
                  <a:pt x="1956" y="140"/>
                  <a:pt x="1585" y="463"/>
                </a:cubicBezTo>
                <a:cubicBezTo>
                  <a:pt x="0" y="1889"/>
                  <a:pt x="2060" y="5058"/>
                  <a:pt x="2852" y="6365"/>
                </a:cubicBezTo>
                <a:cubicBezTo>
                  <a:pt x="2852" y="6405"/>
                  <a:pt x="2892" y="6445"/>
                  <a:pt x="2971" y="6445"/>
                </a:cubicBezTo>
                <a:cubicBezTo>
                  <a:pt x="2971" y="6547"/>
                  <a:pt x="3060" y="6650"/>
                  <a:pt x="3161" y="6650"/>
                </a:cubicBezTo>
                <a:cubicBezTo>
                  <a:pt x="3177" y="6650"/>
                  <a:pt x="3193" y="6648"/>
                  <a:pt x="3209" y="6643"/>
                </a:cubicBezTo>
                <a:cubicBezTo>
                  <a:pt x="5031" y="6405"/>
                  <a:pt x="8438" y="5652"/>
                  <a:pt x="8755" y="3355"/>
                </a:cubicBezTo>
                <a:cubicBezTo>
                  <a:pt x="8834" y="2562"/>
                  <a:pt x="8438" y="1810"/>
                  <a:pt x="7685" y="1493"/>
                </a:cubicBezTo>
                <a:cubicBezTo>
                  <a:pt x="7348" y="1341"/>
                  <a:pt x="6996" y="1268"/>
                  <a:pt x="6646" y="1268"/>
                </a:cubicBezTo>
                <a:cubicBezTo>
                  <a:pt x="6173" y="1268"/>
                  <a:pt x="5701" y="1401"/>
                  <a:pt x="5269" y="1651"/>
                </a:cubicBezTo>
                <a:cubicBezTo>
                  <a:pt x="4909" y="739"/>
                  <a:pt x="3856" y="1"/>
                  <a:pt x="2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4;p7"/>
          <p:cNvSpPr/>
          <p:nvPr/>
        </p:nvSpPr>
        <p:spPr>
          <a:xfrm rot="2003426">
            <a:off x="8676019" y="4419265"/>
            <a:ext cx="179070" cy="188941"/>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5;p7"/>
          <p:cNvSpPr/>
          <p:nvPr/>
        </p:nvSpPr>
        <p:spPr>
          <a:xfrm rot="2003426">
            <a:off x="8607901" y="4151377"/>
            <a:ext cx="108504" cy="10010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6" name="Google Shape;96;p7"/>
          <p:cNvGrpSpPr/>
          <p:nvPr/>
        </p:nvGrpSpPr>
        <p:grpSpPr>
          <a:xfrm rot="-424879">
            <a:off x="8294094" y="179640"/>
            <a:ext cx="760925" cy="385130"/>
            <a:chOff x="6348021" y="1029754"/>
            <a:chExt cx="2339285" cy="1183990"/>
          </a:xfrm>
        </p:grpSpPr>
        <p:sp>
          <p:nvSpPr>
            <p:cNvPr id="97" name="Google Shape;97;p7"/>
            <p:cNvSpPr/>
            <p:nvPr/>
          </p:nvSpPr>
          <p:spPr>
            <a:xfrm>
              <a:off x="8350757" y="1080312"/>
              <a:ext cx="336535" cy="522691"/>
            </a:xfrm>
            <a:custGeom>
              <a:avLst/>
              <a:gdLst/>
              <a:ahLst/>
              <a:cxnLst/>
              <a:rect l="l" t="t" r="r" b="b"/>
              <a:pathLst>
                <a:path w="2576" h="4001" extrusionOk="0">
                  <a:moveTo>
                    <a:pt x="120" y="0"/>
                  </a:moveTo>
                  <a:lnTo>
                    <a:pt x="120" y="0"/>
                  </a:lnTo>
                  <a:cubicBezTo>
                    <a:pt x="1" y="634"/>
                    <a:pt x="1110" y="3328"/>
                    <a:pt x="1783" y="4001"/>
                  </a:cubicBezTo>
                  <a:cubicBezTo>
                    <a:pt x="2575" y="3169"/>
                    <a:pt x="1427" y="436"/>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98;p7"/>
            <p:cNvSpPr/>
            <p:nvPr/>
          </p:nvSpPr>
          <p:spPr>
            <a:xfrm>
              <a:off x="6498128" y="2079046"/>
              <a:ext cx="77732" cy="31092"/>
            </a:xfrm>
            <a:custGeom>
              <a:avLst/>
              <a:gdLst/>
              <a:ahLst/>
              <a:cxnLst/>
              <a:rect l="l" t="t" r="r" b="b"/>
              <a:pathLst>
                <a:path w="595" h="238" extrusionOk="0">
                  <a:moveTo>
                    <a:pt x="595" y="0"/>
                  </a:moveTo>
                  <a:lnTo>
                    <a:pt x="40" y="40"/>
                  </a:lnTo>
                  <a:cubicBezTo>
                    <a:pt x="0" y="40"/>
                    <a:pt x="0" y="80"/>
                    <a:pt x="0" y="80"/>
                  </a:cubicBezTo>
                  <a:lnTo>
                    <a:pt x="555" y="238"/>
                  </a:lnTo>
                  <a:lnTo>
                    <a:pt x="595" y="0"/>
                  </a:lnTo>
                  <a:close/>
                </a:path>
              </a:pathLst>
            </a:custGeom>
            <a:solidFill>
              <a:srgbClr val="F41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9;p7"/>
            <p:cNvSpPr/>
            <p:nvPr/>
          </p:nvSpPr>
          <p:spPr>
            <a:xfrm>
              <a:off x="6441169" y="2001708"/>
              <a:ext cx="134692" cy="30831"/>
            </a:xfrm>
            <a:custGeom>
              <a:avLst/>
              <a:gdLst/>
              <a:ahLst/>
              <a:cxnLst/>
              <a:rect l="l" t="t" r="r" b="b"/>
              <a:pathLst>
                <a:path w="1031" h="236" extrusionOk="0">
                  <a:moveTo>
                    <a:pt x="454" y="0"/>
                  </a:moveTo>
                  <a:cubicBezTo>
                    <a:pt x="297" y="0"/>
                    <a:pt x="141" y="51"/>
                    <a:pt x="1" y="157"/>
                  </a:cubicBezTo>
                  <a:lnTo>
                    <a:pt x="1031" y="236"/>
                  </a:lnTo>
                  <a:cubicBezTo>
                    <a:pt x="854" y="81"/>
                    <a:pt x="653" y="0"/>
                    <a:pt x="454" y="0"/>
                  </a:cubicBezTo>
                  <a:close/>
                </a:path>
              </a:pathLst>
            </a:custGeom>
            <a:solidFill>
              <a:srgbClr val="F41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0;p7"/>
            <p:cNvSpPr/>
            <p:nvPr/>
          </p:nvSpPr>
          <p:spPr>
            <a:xfrm>
              <a:off x="7967846" y="1080312"/>
              <a:ext cx="559019" cy="667701"/>
            </a:xfrm>
            <a:custGeom>
              <a:avLst/>
              <a:gdLst/>
              <a:ahLst/>
              <a:cxnLst/>
              <a:rect l="l" t="t" r="r" b="b"/>
              <a:pathLst>
                <a:path w="4279" h="5111" extrusionOk="0">
                  <a:moveTo>
                    <a:pt x="2139" y="990"/>
                  </a:moveTo>
                  <a:cubicBezTo>
                    <a:pt x="2298" y="1228"/>
                    <a:pt x="2258" y="1505"/>
                    <a:pt x="2100" y="1545"/>
                  </a:cubicBezTo>
                  <a:cubicBezTo>
                    <a:pt x="2057" y="1556"/>
                    <a:pt x="2018" y="1561"/>
                    <a:pt x="1980" y="1561"/>
                  </a:cubicBezTo>
                  <a:cubicBezTo>
                    <a:pt x="1878" y="1561"/>
                    <a:pt x="1791" y="1524"/>
                    <a:pt x="1704" y="1466"/>
                  </a:cubicBezTo>
                  <a:cubicBezTo>
                    <a:pt x="1624" y="1268"/>
                    <a:pt x="1664" y="1109"/>
                    <a:pt x="1823" y="990"/>
                  </a:cubicBezTo>
                  <a:close/>
                  <a:moveTo>
                    <a:pt x="980" y="1717"/>
                  </a:moveTo>
                  <a:cubicBezTo>
                    <a:pt x="1050" y="1717"/>
                    <a:pt x="1119" y="1736"/>
                    <a:pt x="1189" y="1783"/>
                  </a:cubicBezTo>
                  <a:cubicBezTo>
                    <a:pt x="1228" y="1862"/>
                    <a:pt x="1189" y="2020"/>
                    <a:pt x="1189" y="2218"/>
                  </a:cubicBezTo>
                  <a:cubicBezTo>
                    <a:pt x="991" y="2179"/>
                    <a:pt x="832" y="2139"/>
                    <a:pt x="793" y="2060"/>
                  </a:cubicBezTo>
                  <a:cubicBezTo>
                    <a:pt x="713" y="1981"/>
                    <a:pt x="793" y="1783"/>
                    <a:pt x="832" y="1743"/>
                  </a:cubicBezTo>
                  <a:cubicBezTo>
                    <a:pt x="881" y="1727"/>
                    <a:pt x="931" y="1717"/>
                    <a:pt x="980" y="1717"/>
                  </a:cubicBezTo>
                  <a:close/>
                  <a:moveTo>
                    <a:pt x="2035" y="2320"/>
                  </a:moveTo>
                  <a:cubicBezTo>
                    <a:pt x="2109" y="2320"/>
                    <a:pt x="2205" y="2337"/>
                    <a:pt x="2337" y="2337"/>
                  </a:cubicBezTo>
                  <a:cubicBezTo>
                    <a:pt x="2298" y="2575"/>
                    <a:pt x="2258" y="2694"/>
                    <a:pt x="2179" y="2733"/>
                  </a:cubicBezTo>
                  <a:cubicBezTo>
                    <a:pt x="2100" y="2733"/>
                    <a:pt x="1981" y="2694"/>
                    <a:pt x="1862" y="2654"/>
                  </a:cubicBezTo>
                  <a:cubicBezTo>
                    <a:pt x="1862" y="2575"/>
                    <a:pt x="1862" y="2377"/>
                    <a:pt x="1941" y="2337"/>
                  </a:cubicBezTo>
                  <a:cubicBezTo>
                    <a:pt x="1968" y="2324"/>
                    <a:pt x="1999" y="2320"/>
                    <a:pt x="2035" y="2320"/>
                  </a:cubicBezTo>
                  <a:close/>
                  <a:moveTo>
                    <a:pt x="2654" y="0"/>
                  </a:moveTo>
                  <a:lnTo>
                    <a:pt x="1664" y="396"/>
                  </a:lnTo>
                  <a:lnTo>
                    <a:pt x="396" y="911"/>
                  </a:lnTo>
                  <a:cubicBezTo>
                    <a:pt x="0" y="1070"/>
                    <a:pt x="0" y="1070"/>
                    <a:pt x="80" y="1466"/>
                  </a:cubicBezTo>
                  <a:cubicBezTo>
                    <a:pt x="159" y="1703"/>
                    <a:pt x="238" y="1981"/>
                    <a:pt x="317" y="2218"/>
                  </a:cubicBezTo>
                  <a:cubicBezTo>
                    <a:pt x="396" y="2496"/>
                    <a:pt x="476" y="2733"/>
                    <a:pt x="555" y="2971"/>
                  </a:cubicBezTo>
                  <a:cubicBezTo>
                    <a:pt x="832" y="3644"/>
                    <a:pt x="1110" y="4278"/>
                    <a:pt x="1387" y="4952"/>
                  </a:cubicBezTo>
                  <a:cubicBezTo>
                    <a:pt x="1440" y="5057"/>
                    <a:pt x="1510" y="5110"/>
                    <a:pt x="1598" y="5110"/>
                  </a:cubicBezTo>
                  <a:cubicBezTo>
                    <a:pt x="1642" y="5110"/>
                    <a:pt x="1690" y="5097"/>
                    <a:pt x="1743" y="5070"/>
                  </a:cubicBezTo>
                  <a:cubicBezTo>
                    <a:pt x="2100" y="4952"/>
                    <a:pt x="2496" y="4833"/>
                    <a:pt x="2852" y="4714"/>
                  </a:cubicBezTo>
                  <a:lnTo>
                    <a:pt x="4278" y="4239"/>
                  </a:lnTo>
                  <a:cubicBezTo>
                    <a:pt x="4041" y="3763"/>
                    <a:pt x="3764" y="3328"/>
                    <a:pt x="3565" y="2892"/>
                  </a:cubicBezTo>
                  <a:cubicBezTo>
                    <a:pt x="3051" y="1981"/>
                    <a:pt x="2734" y="1030"/>
                    <a:pt x="26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01;p7"/>
            <p:cNvSpPr/>
            <p:nvPr/>
          </p:nvSpPr>
          <p:spPr>
            <a:xfrm>
              <a:off x="6348021" y="1029754"/>
              <a:ext cx="2339285" cy="1183990"/>
            </a:xfrm>
            <a:custGeom>
              <a:avLst/>
              <a:gdLst/>
              <a:ahLst/>
              <a:cxnLst/>
              <a:rect l="l" t="t" r="r" b="b"/>
              <a:pathLst>
                <a:path w="17906" h="9063" extrusionOk="0">
                  <a:moveTo>
                    <a:pt x="15450" y="387"/>
                  </a:moveTo>
                  <a:cubicBezTo>
                    <a:pt x="16757" y="823"/>
                    <a:pt x="17905" y="3556"/>
                    <a:pt x="17113" y="4388"/>
                  </a:cubicBezTo>
                  <a:cubicBezTo>
                    <a:pt x="16440" y="3754"/>
                    <a:pt x="15331" y="1021"/>
                    <a:pt x="15450" y="387"/>
                  </a:cubicBezTo>
                  <a:close/>
                  <a:moveTo>
                    <a:pt x="9785" y="2328"/>
                  </a:moveTo>
                  <a:cubicBezTo>
                    <a:pt x="9864" y="2764"/>
                    <a:pt x="9904" y="3160"/>
                    <a:pt x="9983" y="3596"/>
                  </a:cubicBezTo>
                  <a:lnTo>
                    <a:pt x="4041" y="5299"/>
                  </a:lnTo>
                  <a:cubicBezTo>
                    <a:pt x="4041" y="4863"/>
                    <a:pt x="3764" y="4744"/>
                    <a:pt x="3407" y="4626"/>
                  </a:cubicBezTo>
                  <a:lnTo>
                    <a:pt x="9785" y="2328"/>
                  </a:lnTo>
                  <a:close/>
                  <a:moveTo>
                    <a:pt x="15053" y="387"/>
                  </a:moveTo>
                  <a:cubicBezTo>
                    <a:pt x="15133" y="1377"/>
                    <a:pt x="15450" y="2368"/>
                    <a:pt x="15964" y="3239"/>
                  </a:cubicBezTo>
                  <a:cubicBezTo>
                    <a:pt x="16163" y="3675"/>
                    <a:pt x="16440" y="4111"/>
                    <a:pt x="16677" y="4626"/>
                  </a:cubicBezTo>
                  <a:lnTo>
                    <a:pt x="15251" y="5061"/>
                  </a:lnTo>
                  <a:cubicBezTo>
                    <a:pt x="14895" y="5220"/>
                    <a:pt x="14499" y="5339"/>
                    <a:pt x="14142" y="5457"/>
                  </a:cubicBezTo>
                  <a:cubicBezTo>
                    <a:pt x="14089" y="5471"/>
                    <a:pt x="14041" y="5479"/>
                    <a:pt x="13997" y="5479"/>
                  </a:cubicBezTo>
                  <a:cubicBezTo>
                    <a:pt x="13909" y="5479"/>
                    <a:pt x="13839" y="5444"/>
                    <a:pt x="13786" y="5339"/>
                  </a:cubicBezTo>
                  <a:cubicBezTo>
                    <a:pt x="13509" y="4665"/>
                    <a:pt x="13231" y="3992"/>
                    <a:pt x="12954" y="3318"/>
                  </a:cubicBezTo>
                  <a:cubicBezTo>
                    <a:pt x="12875" y="3081"/>
                    <a:pt x="12795" y="2843"/>
                    <a:pt x="12716" y="2605"/>
                  </a:cubicBezTo>
                  <a:cubicBezTo>
                    <a:pt x="12637" y="2368"/>
                    <a:pt x="12558" y="2090"/>
                    <a:pt x="12479" y="1813"/>
                  </a:cubicBezTo>
                  <a:cubicBezTo>
                    <a:pt x="12399" y="1417"/>
                    <a:pt x="12399" y="1417"/>
                    <a:pt x="12795" y="1259"/>
                  </a:cubicBezTo>
                  <a:lnTo>
                    <a:pt x="14063" y="783"/>
                  </a:lnTo>
                  <a:lnTo>
                    <a:pt x="15053" y="387"/>
                  </a:lnTo>
                  <a:close/>
                  <a:moveTo>
                    <a:pt x="12003" y="1536"/>
                  </a:moveTo>
                  <a:cubicBezTo>
                    <a:pt x="12201" y="2249"/>
                    <a:pt x="12399" y="2962"/>
                    <a:pt x="12637" y="3635"/>
                  </a:cubicBezTo>
                  <a:cubicBezTo>
                    <a:pt x="12875" y="4309"/>
                    <a:pt x="13152" y="4982"/>
                    <a:pt x="13469" y="5695"/>
                  </a:cubicBezTo>
                  <a:lnTo>
                    <a:pt x="12875" y="5933"/>
                  </a:lnTo>
                  <a:cubicBezTo>
                    <a:pt x="12162" y="4586"/>
                    <a:pt x="11409" y="3318"/>
                    <a:pt x="11211" y="1813"/>
                  </a:cubicBezTo>
                  <a:lnTo>
                    <a:pt x="12003" y="1536"/>
                  </a:lnTo>
                  <a:close/>
                  <a:moveTo>
                    <a:pt x="10141" y="3952"/>
                  </a:moveTo>
                  <a:lnTo>
                    <a:pt x="10617" y="5101"/>
                  </a:lnTo>
                  <a:lnTo>
                    <a:pt x="4635" y="6844"/>
                  </a:lnTo>
                  <a:cubicBezTo>
                    <a:pt x="4635" y="6606"/>
                    <a:pt x="4675" y="6369"/>
                    <a:pt x="4556" y="6170"/>
                  </a:cubicBezTo>
                  <a:cubicBezTo>
                    <a:pt x="4437" y="5933"/>
                    <a:pt x="4120" y="5893"/>
                    <a:pt x="3922" y="5774"/>
                  </a:cubicBezTo>
                  <a:lnTo>
                    <a:pt x="10141" y="3952"/>
                  </a:lnTo>
                  <a:close/>
                  <a:moveTo>
                    <a:pt x="10775" y="5497"/>
                  </a:moveTo>
                  <a:cubicBezTo>
                    <a:pt x="10815" y="5576"/>
                    <a:pt x="10894" y="5735"/>
                    <a:pt x="10973" y="5933"/>
                  </a:cubicBezTo>
                  <a:cubicBezTo>
                    <a:pt x="11053" y="6091"/>
                    <a:pt x="11171" y="6250"/>
                    <a:pt x="11251" y="6408"/>
                  </a:cubicBezTo>
                  <a:cubicBezTo>
                    <a:pt x="9072" y="7200"/>
                    <a:pt x="6893" y="7834"/>
                    <a:pt x="4675" y="8349"/>
                  </a:cubicBezTo>
                  <a:lnTo>
                    <a:pt x="4635" y="8349"/>
                  </a:lnTo>
                  <a:cubicBezTo>
                    <a:pt x="4873" y="7913"/>
                    <a:pt x="4873" y="7874"/>
                    <a:pt x="4556" y="7359"/>
                  </a:cubicBezTo>
                  <a:lnTo>
                    <a:pt x="10775" y="5497"/>
                  </a:lnTo>
                  <a:close/>
                  <a:moveTo>
                    <a:pt x="3172" y="5020"/>
                  </a:moveTo>
                  <a:cubicBezTo>
                    <a:pt x="3269" y="5020"/>
                    <a:pt x="3363" y="5033"/>
                    <a:pt x="3447" y="5061"/>
                  </a:cubicBezTo>
                  <a:cubicBezTo>
                    <a:pt x="3685" y="5141"/>
                    <a:pt x="3685" y="5259"/>
                    <a:pt x="3605" y="5418"/>
                  </a:cubicBezTo>
                  <a:cubicBezTo>
                    <a:pt x="3487" y="5576"/>
                    <a:pt x="3407" y="5656"/>
                    <a:pt x="3328" y="5735"/>
                  </a:cubicBezTo>
                  <a:cubicBezTo>
                    <a:pt x="3170" y="5972"/>
                    <a:pt x="3209" y="6091"/>
                    <a:pt x="3487" y="6131"/>
                  </a:cubicBezTo>
                  <a:cubicBezTo>
                    <a:pt x="3685" y="6170"/>
                    <a:pt x="3843" y="6170"/>
                    <a:pt x="4041" y="6210"/>
                  </a:cubicBezTo>
                  <a:cubicBezTo>
                    <a:pt x="4279" y="6289"/>
                    <a:pt x="4358" y="6448"/>
                    <a:pt x="4160" y="6646"/>
                  </a:cubicBezTo>
                  <a:cubicBezTo>
                    <a:pt x="4002" y="6844"/>
                    <a:pt x="3804" y="6923"/>
                    <a:pt x="3685" y="7082"/>
                  </a:cubicBezTo>
                  <a:cubicBezTo>
                    <a:pt x="3605" y="7161"/>
                    <a:pt x="3526" y="7280"/>
                    <a:pt x="3487" y="7398"/>
                  </a:cubicBezTo>
                  <a:cubicBezTo>
                    <a:pt x="3605" y="7478"/>
                    <a:pt x="3685" y="7517"/>
                    <a:pt x="3804" y="7557"/>
                  </a:cubicBezTo>
                  <a:cubicBezTo>
                    <a:pt x="3962" y="7597"/>
                    <a:pt x="4081" y="7597"/>
                    <a:pt x="4239" y="7636"/>
                  </a:cubicBezTo>
                  <a:cubicBezTo>
                    <a:pt x="4477" y="7715"/>
                    <a:pt x="4517" y="7953"/>
                    <a:pt x="4318" y="8112"/>
                  </a:cubicBezTo>
                  <a:cubicBezTo>
                    <a:pt x="4031" y="8431"/>
                    <a:pt x="3616" y="8621"/>
                    <a:pt x="3196" y="8621"/>
                  </a:cubicBezTo>
                  <a:cubicBezTo>
                    <a:pt x="3094" y="8621"/>
                    <a:pt x="2993" y="8610"/>
                    <a:pt x="2892" y="8587"/>
                  </a:cubicBezTo>
                  <a:lnTo>
                    <a:pt x="2140" y="8389"/>
                  </a:lnTo>
                  <a:cubicBezTo>
                    <a:pt x="2298" y="7636"/>
                    <a:pt x="2021" y="7002"/>
                    <a:pt x="1704" y="6369"/>
                  </a:cubicBezTo>
                  <a:cubicBezTo>
                    <a:pt x="1664" y="6289"/>
                    <a:pt x="1664" y="6170"/>
                    <a:pt x="1704" y="6052"/>
                  </a:cubicBezTo>
                  <a:cubicBezTo>
                    <a:pt x="1863" y="5774"/>
                    <a:pt x="2021" y="5497"/>
                    <a:pt x="2179" y="5259"/>
                  </a:cubicBezTo>
                  <a:cubicBezTo>
                    <a:pt x="2338" y="5220"/>
                    <a:pt x="2496" y="5180"/>
                    <a:pt x="2655" y="5141"/>
                  </a:cubicBezTo>
                  <a:cubicBezTo>
                    <a:pt x="2808" y="5064"/>
                    <a:pt x="2995" y="5020"/>
                    <a:pt x="3172" y="5020"/>
                  </a:cubicBezTo>
                  <a:close/>
                  <a:moveTo>
                    <a:pt x="15281" y="0"/>
                  </a:moveTo>
                  <a:cubicBezTo>
                    <a:pt x="15071" y="0"/>
                    <a:pt x="14859" y="49"/>
                    <a:pt x="14657" y="149"/>
                  </a:cubicBezTo>
                  <a:cubicBezTo>
                    <a:pt x="12518" y="942"/>
                    <a:pt x="10340" y="1655"/>
                    <a:pt x="8200" y="2407"/>
                  </a:cubicBezTo>
                  <a:cubicBezTo>
                    <a:pt x="6299" y="3081"/>
                    <a:pt x="4358" y="3794"/>
                    <a:pt x="2417" y="4507"/>
                  </a:cubicBezTo>
                  <a:cubicBezTo>
                    <a:pt x="2219" y="4586"/>
                    <a:pt x="2021" y="4705"/>
                    <a:pt x="1863" y="4903"/>
                  </a:cubicBezTo>
                  <a:cubicBezTo>
                    <a:pt x="1387" y="5616"/>
                    <a:pt x="951" y="6369"/>
                    <a:pt x="476" y="7121"/>
                  </a:cubicBezTo>
                  <a:cubicBezTo>
                    <a:pt x="397" y="7280"/>
                    <a:pt x="278" y="7398"/>
                    <a:pt x="199" y="7557"/>
                  </a:cubicBezTo>
                  <a:cubicBezTo>
                    <a:pt x="1" y="7953"/>
                    <a:pt x="80" y="8230"/>
                    <a:pt x="516" y="8349"/>
                  </a:cubicBezTo>
                  <a:cubicBezTo>
                    <a:pt x="1149" y="8547"/>
                    <a:pt x="1823" y="8745"/>
                    <a:pt x="2457" y="8904"/>
                  </a:cubicBezTo>
                  <a:cubicBezTo>
                    <a:pt x="2774" y="9023"/>
                    <a:pt x="3130" y="9062"/>
                    <a:pt x="3447" y="9062"/>
                  </a:cubicBezTo>
                  <a:cubicBezTo>
                    <a:pt x="3883" y="9023"/>
                    <a:pt x="4318" y="8904"/>
                    <a:pt x="4715" y="8785"/>
                  </a:cubicBezTo>
                  <a:cubicBezTo>
                    <a:pt x="6695" y="8230"/>
                    <a:pt x="8715" y="7676"/>
                    <a:pt x="10696" y="7082"/>
                  </a:cubicBezTo>
                  <a:cubicBezTo>
                    <a:pt x="12439" y="6567"/>
                    <a:pt x="14182" y="5933"/>
                    <a:pt x="15885" y="5339"/>
                  </a:cubicBezTo>
                  <a:cubicBezTo>
                    <a:pt x="16361" y="5180"/>
                    <a:pt x="16836" y="4982"/>
                    <a:pt x="17311" y="4824"/>
                  </a:cubicBezTo>
                  <a:cubicBezTo>
                    <a:pt x="17628" y="4586"/>
                    <a:pt x="17826" y="4190"/>
                    <a:pt x="17787" y="3794"/>
                  </a:cubicBezTo>
                  <a:cubicBezTo>
                    <a:pt x="17826" y="2487"/>
                    <a:pt x="17311" y="1219"/>
                    <a:pt x="16321" y="427"/>
                  </a:cubicBezTo>
                  <a:cubicBezTo>
                    <a:pt x="16018" y="149"/>
                    <a:pt x="15651" y="0"/>
                    <a:pt x="15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2;p7"/>
            <p:cNvSpPr/>
            <p:nvPr/>
          </p:nvSpPr>
          <p:spPr>
            <a:xfrm>
              <a:off x="8211101" y="1383394"/>
              <a:ext cx="62186" cy="54085"/>
            </a:xfrm>
            <a:custGeom>
              <a:avLst/>
              <a:gdLst/>
              <a:ahLst/>
              <a:cxnLst/>
              <a:rect l="l" t="t" r="r" b="b"/>
              <a:pathLst>
                <a:path w="476" h="414" extrusionOk="0">
                  <a:moveTo>
                    <a:pt x="160" y="1"/>
                  </a:moveTo>
                  <a:cubicBezTo>
                    <a:pt x="129" y="1"/>
                    <a:pt x="103" y="6"/>
                    <a:pt x="79" y="17"/>
                  </a:cubicBezTo>
                  <a:cubicBezTo>
                    <a:pt x="0" y="96"/>
                    <a:pt x="0" y="255"/>
                    <a:pt x="0" y="334"/>
                  </a:cubicBezTo>
                  <a:cubicBezTo>
                    <a:pt x="119" y="334"/>
                    <a:pt x="238" y="413"/>
                    <a:pt x="317" y="413"/>
                  </a:cubicBezTo>
                  <a:cubicBezTo>
                    <a:pt x="436" y="374"/>
                    <a:pt x="436" y="215"/>
                    <a:pt x="475" y="57"/>
                  </a:cubicBezTo>
                  <a:cubicBezTo>
                    <a:pt x="335" y="29"/>
                    <a:pt x="235"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3;p7"/>
            <p:cNvSpPr/>
            <p:nvPr/>
          </p:nvSpPr>
          <p:spPr>
            <a:xfrm>
              <a:off x="8180008" y="1210951"/>
              <a:ext cx="88053" cy="78515"/>
            </a:xfrm>
            <a:custGeom>
              <a:avLst/>
              <a:gdLst/>
              <a:ahLst/>
              <a:cxnLst/>
              <a:rect l="l" t="t" r="r" b="b"/>
              <a:pathLst>
                <a:path w="674" h="601" extrusionOk="0">
                  <a:moveTo>
                    <a:pt x="397" y="0"/>
                  </a:moveTo>
                  <a:cubicBezTo>
                    <a:pt x="357" y="0"/>
                    <a:pt x="317" y="10"/>
                    <a:pt x="278" y="30"/>
                  </a:cubicBezTo>
                  <a:lnTo>
                    <a:pt x="238" y="30"/>
                  </a:lnTo>
                  <a:cubicBezTo>
                    <a:pt x="80" y="109"/>
                    <a:pt x="0" y="307"/>
                    <a:pt x="80" y="466"/>
                  </a:cubicBezTo>
                  <a:cubicBezTo>
                    <a:pt x="80" y="466"/>
                    <a:pt x="80" y="505"/>
                    <a:pt x="80" y="505"/>
                  </a:cubicBezTo>
                  <a:cubicBezTo>
                    <a:pt x="167" y="563"/>
                    <a:pt x="275" y="600"/>
                    <a:pt x="373" y="600"/>
                  </a:cubicBezTo>
                  <a:cubicBezTo>
                    <a:pt x="409" y="600"/>
                    <a:pt x="444" y="595"/>
                    <a:pt x="476" y="585"/>
                  </a:cubicBezTo>
                  <a:cubicBezTo>
                    <a:pt x="634" y="505"/>
                    <a:pt x="674" y="268"/>
                    <a:pt x="515" y="30"/>
                  </a:cubicBezTo>
                  <a:cubicBezTo>
                    <a:pt x="476" y="10"/>
                    <a:pt x="436"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4;p7"/>
            <p:cNvSpPr/>
            <p:nvPr/>
          </p:nvSpPr>
          <p:spPr>
            <a:xfrm>
              <a:off x="8060994" y="1304619"/>
              <a:ext cx="67412" cy="65581"/>
            </a:xfrm>
            <a:custGeom>
              <a:avLst/>
              <a:gdLst/>
              <a:ahLst/>
              <a:cxnLst/>
              <a:rect l="l" t="t" r="r" b="b"/>
              <a:pathLst>
                <a:path w="516" h="502" extrusionOk="0">
                  <a:moveTo>
                    <a:pt x="267" y="0"/>
                  </a:moveTo>
                  <a:cubicBezTo>
                    <a:pt x="218" y="0"/>
                    <a:pt x="168" y="10"/>
                    <a:pt x="119" y="26"/>
                  </a:cubicBezTo>
                  <a:cubicBezTo>
                    <a:pt x="40" y="26"/>
                    <a:pt x="0" y="264"/>
                    <a:pt x="80" y="343"/>
                  </a:cubicBezTo>
                  <a:cubicBezTo>
                    <a:pt x="119" y="422"/>
                    <a:pt x="278" y="462"/>
                    <a:pt x="476" y="501"/>
                  </a:cubicBezTo>
                  <a:cubicBezTo>
                    <a:pt x="476" y="303"/>
                    <a:pt x="515" y="145"/>
                    <a:pt x="476" y="66"/>
                  </a:cubicBezTo>
                  <a:cubicBezTo>
                    <a:pt x="406" y="19"/>
                    <a:pt x="337"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5" name="Google Shape;105;p7"/>
          <p:cNvGrpSpPr/>
          <p:nvPr/>
        </p:nvGrpSpPr>
        <p:grpSpPr>
          <a:xfrm rot="-4027023">
            <a:off x="8348457" y="4256714"/>
            <a:ext cx="546241" cy="867982"/>
            <a:chOff x="6712570" y="2317359"/>
            <a:chExt cx="1863208" cy="2960654"/>
          </a:xfrm>
        </p:grpSpPr>
        <p:sp>
          <p:nvSpPr>
            <p:cNvPr id="106" name="Google Shape;106;p7"/>
            <p:cNvSpPr/>
            <p:nvPr/>
          </p:nvSpPr>
          <p:spPr>
            <a:xfrm>
              <a:off x="7420292" y="3361133"/>
              <a:ext cx="356355" cy="144514"/>
            </a:xfrm>
            <a:custGeom>
              <a:avLst/>
              <a:gdLst/>
              <a:ahLst/>
              <a:cxnLst/>
              <a:rect l="l" t="t" r="r" b="b"/>
              <a:pathLst>
                <a:path w="2932" h="1189" extrusionOk="0">
                  <a:moveTo>
                    <a:pt x="357" y="0"/>
                  </a:moveTo>
                  <a:cubicBezTo>
                    <a:pt x="277" y="0"/>
                    <a:pt x="119" y="79"/>
                    <a:pt x="0" y="159"/>
                  </a:cubicBezTo>
                  <a:cubicBezTo>
                    <a:pt x="79" y="238"/>
                    <a:pt x="119" y="357"/>
                    <a:pt x="198" y="396"/>
                  </a:cubicBezTo>
                  <a:cubicBezTo>
                    <a:pt x="515" y="634"/>
                    <a:pt x="911" y="792"/>
                    <a:pt x="1268" y="990"/>
                  </a:cubicBezTo>
                  <a:cubicBezTo>
                    <a:pt x="1624" y="1149"/>
                    <a:pt x="2060" y="1189"/>
                    <a:pt x="2496" y="1189"/>
                  </a:cubicBezTo>
                  <a:cubicBezTo>
                    <a:pt x="2614" y="1149"/>
                    <a:pt x="2773" y="1149"/>
                    <a:pt x="2931" y="1149"/>
                  </a:cubicBezTo>
                  <a:cubicBezTo>
                    <a:pt x="2931" y="1070"/>
                    <a:pt x="2931" y="1030"/>
                    <a:pt x="2931" y="990"/>
                  </a:cubicBezTo>
                  <a:cubicBezTo>
                    <a:pt x="2852" y="911"/>
                    <a:pt x="2773" y="872"/>
                    <a:pt x="2654" y="832"/>
                  </a:cubicBezTo>
                  <a:cubicBezTo>
                    <a:pt x="2179" y="634"/>
                    <a:pt x="1703" y="436"/>
                    <a:pt x="1228" y="238"/>
                  </a:cubicBezTo>
                  <a:cubicBezTo>
                    <a:pt x="951" y="119"/>
                    <a:pt x="673" y="4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7;p7"/>
            <p:cNvSpPr/>
            <p:nvPr/>
          </p:nvSpPr>
          <p:spPr>
            <a:xfrm>
              <a:off x="8036496" y="2376913"/>
              <a:ext cx="476801" cy="965169"/>
            </a:xfrm>
            <a:custGeom>
              <a:avLst/>
              <a:gdLst/>
              <a:ahLst/>
              <a:cxnLst/>
              <a:rect l="l" t="t" r="r" b="b"/>
              <a:pathLst>
                <a:path w="3923" h="7941" extrusionOk="0">
                  <a:moveTo>
                    <a:pt x="1823" y="1126"/>
                  </a:moveTo>
                  <a:cubicBezTo>
                    <a:pt x="1823" y="1245"/>
                    <a:pt x="1823" y="1324"/>
                    <a:pt x="1823" y="1364"/>
                  </a:cubicBezTo>
                  <a:cubicBezTo>
                    <a:pt x="1783" y="1443"/>
                    <a:pt x="1704" y="1443"/>
                    <a:pt x="1664" y="1483"/>
                  </a:cubicBezTo>
                  <a:cubicBezTo>
                    <a:pt x="1308" y="1641"/>
                    <a:pt x="1268" y="2117"/>
                    <a:pt x="1545" y="2354"/>
                  </a:cubicBezTo>
                  <a:cubicBezTo>
                    <a:pt x="1981" y="2790"/>
                    <a:pt x="2219" y="3384"/>
                    <a:pt x="2140" y="4018"/>
                  </a:cubicBezTo>
                  <a:cubicBezTo>
                    <a:pt x="2100" y="4216"/>
                    <a:pt x="2021" y="4414"/>
                    <a:pt x="1902" y="4573"/>
                  </a:cubicBezTo>
                  <a:cubicBezTo>
                    <a:pt x="1862" y="4652"/>
                    <a:pt x="1704" y="4612"/>
                    <a:pt x="1625" y="4652"/>
                  </a:cubicBezTo>
                  <a:lnTo>
                    <a:pt x="1625" y="4573"/>
                  </a:lnTo>
                  <a:cubicBezTo>
                    <a:pt x="1585" y="4533"/>
                    <a:pt x="1585" y="4454"/>
                    <a:pt x="1625" y="4414"/>
                  </a:cubicBezTo>
                  <a:cubicBezTo>
                    <a:pt x="1862" y="3780"/>
                    <a:pt x="1704" y="3028"/>
                    <a:pt x="1228" y="2552"/>
                  </a:cubicBezTo>
                  <a:cubicBezTo>
                    <a:pt x="951" y="2275"/>
                    <a:pt x="912" y="1839"/>
                    <a:pt x="1149" y="1523"/>
                  </a:cubicBezTo>
                  <a:cubicBezTo>
                    <a:pt x="1228" y="1404"/>
                    <a:pt x="1308" y="1324"/>
                    <a:pt x="1387" y="1285"/>
                  </a:cubicBezTo>
                  <a:cubicBezTo>
                    <a:pt x="1545" y="1206"/>
                    <a:pt x="1664" y="1166"/>
                    <a:pt x="1823" y="1126"/>
                  </a:cubicBezTo>
                  <a:close/>
                  <a:moveTo>
                    <a:pt x="1962" y="1"/>
                  </a:moveTo>
                  <a:cubicBezTo>
                    <a:pt x="1852" y="1"/>
                    <a:pt x="1748" y="29"/>
                    <a:pt x="1664" y="57"/>
                  </a:cubicBezTo>
                  <a:cubicBezTo>
                    <a:pt x="1545" y="96"/>
                    <a:pt x="1466" y="176"/>
                    <a:pt x="1426" y="295"/>
                  </a:cubicBezTo>
                  <a:cubicBezTo>
                    <a:pt x="1189" y="611"/>
                    <a:pt x="951" y="928"/>
                    <a:pt x="753" y="1245"/>
                  </a:cubicBezTo>
                  <a:cubicBezTo>
                    <a:pt x="515" y="1483"/>
                    <a:pt x="357" y="1760"/>
                    <a:pt x="199" y="2077"/>
                  </a:cubicBezTo>
                  <a:cubicBezTo>
                    <a:pt x="119" y="2354"/>
                    <a:pt x="0" y="2711"/>
                    <a:pt x="357" y="2988"/>
                  </a:cubicBezTo>
                  <a:cubicBezTo>
                    <a:pt x="476" y="3107"/>
                    <a:pt x="515" y="3384"/>
                    <a:pt x="674" y="3543"/>
                  </a:cubicBezTo>
                  <a:cubicBezTo>
                    <a:pt x="872" y="3780"/>
                    <a:pt x="991" y="4097"/>
                    <a:pt x="1070" y="4375"/>
                  </a:cubicBezTo>
                  <a:cubicBezTo>
                    <a:pt x="1110" y="4810"/>
                    <a:pt x="1030" y="5206"/>
                    <a:pt x="793" y="5563"/>
                  </a:cubicBezTo>
                  <a:cubicBezTo>
                    <a:pt x="674" y="5801"/>
                    <a:pt x="476" y="6038"/>
                    <a:pt x="317" y="6316"/>
                  </a:cubicBezTo>
                  <a:cubicBezTo>
                    <a:pt x="159" y="6553"/>
                    <a:pt x="159" y="6831"/>
                    <a:pt x="317" y="7068"/>
                  </a:cubicBezTo>
                  <a:cubicBezTo>
                    <a:pt x="595" y="7544"/>
                    <a:pt x="1070" y="7861"/>
                    <a:pt x="1664" y="7900"/>
                  </a:cubicBezTo>
                  <a:cubicBezTo>
                    <a:pt x="1746" y="7927"/>
                    <a:pt x="1828" y="7940"/>
                    <a:pt x="1908" y="7940"/>
                  </a:cubicBezTo>
                  <a:cubicBezTo>
                    <a:pt x="2178" y="7940"/>
                    <a:pt x="2432" y="7797"/>
                    <a:pt x="2615" y="7583"/>
                  </a:cubicBezTo>
                  <a:cubicBezTo>
                    <a:pt x="2813" y="7227"/>
                    <a:pt x="2694" y="6949"/>
                    <a:pt x="2496" y="6633"/>
                  </a:cubicBezTo>
                  <a:cubicBezTo>
                    <a:pt x="2100" y="6236"/>
                    <a:pt x="2100" y="5563"/>
                    <a:pt x="2496" y="5167"/>
                  </a:cubicBezTo>
                  <a:lnTo>
                    <a:pt x="3209" y="4097"/>
                  </a:lnTo>
                  <a:cubicBezTo>
                    <a:pt x="3922" y="3028"/>
                    <a:pt x="3764" y="2037"/>
                    <a:pt x="2773" y="1602"/>
                  </a:cubicBezTo>
                  <a:cubicBezTo>
                    <a:pt x="2496" y="1483"/>
                    <a:pt x="2298" y="1285"/>
                    <a:pt x="2219" y="1008"/>
                  </a:cubicBezTo>
                  <a:cubicBezTo>
                    <a:pt x="2140" y="809"/>
                    <a:pt x="2140" y="611"/>
                    <a:pt x="2219" y="413"/>
                  </a:cubicBezTo>
                  <a:cubicBezTo>
                    <a:pt x="2219" y="255"/>
                    <a:pt x="2179" y="136"/>
                    <a:pt x="2100" y="17"/>
                  </a:cubicBezTo>
                  <a:cubicBezTo>
                    <a:pt x="2053" y="6"/>
                    <a:pt x="2007" y="1"/>
                    <a:pt x="19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p7"/>
            <p:cNvSpPr/>
            <p:nvPr/>
          </p:nvSpPr>
          <p:spPr>
            <a:xfrm>
              <a:off x="7997968" y="3463347"/>
              <a:ext cx="264957" cy="213672"/>
            </a:xfrm>
            <a:custGeom>
              <a:avLst/>
              <a:gdLst/>
              <a:ahLst/>
              <a:cxnLst/>
              <a:rect l="l" t="t" r="r" b="b"/>
              <a:pathLst>
                <a:path w="2180" h="1758" extrusionOk="0">
                  <a:moveTo>
                    <a:pt x="1387" y="1"/>
                  </a:moveTo>
                  <a:cubicBezTo>
                    <a:pt x="1347" y="1"/>
                    <a:pt x="1308" y="11"/>
                    <a:pt x="1268" y="31"/>
                  </a:cubicBezTo>
                  <a:cubicBezTo>
                    <a:pt x="1268" y="70"/>
                    <a:pt x="1268" y="110"/>
                    <a:pt x="1268" y="149"/>
                  </a:cubicBezTo>
                  <a:cubicBezTo>
                    <a:pt x="1268" y="189"/>
                    <a:pt x="1268" y="229"/>
                    <a:pt x="1308" y="268"/>
                  </a:cubicBezTo>
                  <a:cubicBezTo>
                    <a:pt x="1347" y="387"/>
                    <a:pt x="1466" y="466"/>
                    <a:pt x="1506" y="585"/>
                  </a:cubicBezTo>
                  <a:cubicBezTo>
                    <a:pt x="1743" y="1021"/>
                    <a:pt x="1585" y="1338"/>
                    <a:pt x="1070" y="1338"/>
                  </a:cubicBezTo>
                  <a:cubicBezTo>
                    <a:pt x="832" y="1338"/>
                    <a:pt x="595" y="1140"/>
                    <a:pt x="555" y="902"/>
                  </a:cubicBezTo>
                  <a:cubicBezTo>
                    <a:pt x="436" y="664"/>
                    <a:pt x="595" y="427"/>
                    <a:pt x="832" y="348"/>
                  </a:cubicBezTo>
                  <a:lnTo>
                    <a:pt x="1110" y="229"/>
                  </a:lnTo>
                  <a:lnTo>
                    <a:pt x="1110" y="149"/>
                  </a:lnTo>
                  <a:cubicBezTo>
                    <a:pt x="1030" y="70"/>
                    <a:pt x="912" y="70"/>
                    <a:pt x="793" y="70"/>
                  </a:cubicBezTo>
                  <a:cubicBezTo>
                    <a:pt x="317" y="110"/>
                    <a:pt x="1" y="546"/>
                    <a:pt x="159" y="1021"/>
                  </a:cubicBezTo>
                  <a:cubicBezTo>
                    <a:pt x="199" y="1377"/>
                    <a:pt x="516" y="1694"/>
                    <a:pt x="912" y="1734"/>
                  </a:cubicBezTo>
                  <a:cubicBezTo>
                    <a:pt x="983" y="1750"/>
                    <a:pt x="1056" y="1758"/>
                    <a:pt x="1129" y="1758"/>
                  </a:cubicBezTo>
                  <a:cubicBezTo>
                    <a:pt x="1420" y="1758"/>
                    <a:pt x="1712" y="1631"/>
                    <a:pt x="1902" y="1377"/>
                  </a:cubicBezTo>
                  <a:cubicBezTo>
                    <a:pt x="2179" y="902"/>
                    <a:pt x="1981" y="268"/>
                    <a:pt x="1506" y="31"/>
                  </a:cubicBezTo>
                  <a:cubicBezTo>
                    <a:pt x="1466" y="11"/>
                    <a:pt x="1427" y="1"/>
                    <a:pt x="1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9;p7"/>
            <p:cNvSpPr/>
            <p:nvPr/>
          </p:nvSpPr>
          <p:spPr>
            <a:xfrm>
              <a:off x="6712570" y="2317359"/>
              <a:ext cx="1863208" cy="2960654"/>
            </a:xfrm>
            <a:custGeom>
              <a:avLst/>
              <a:gdLst/>
              <a:ahLst/>
              <a:cxnLst/>
              <a:rect l="l" t="t" r="r" b="b"/>
              <a:pathLst>
                <a:path w="15330" h="24359" extrusionOk="0">
                  <a:moveTo>
                    <a:pt x="10656" y="2409"/>
                  </a:moveTo>
                  <a:cubicBezTo>
                    <a:pt x="10616" y="2607"/>
                    <a:pt x="10577" y="2805"/>
                    <a:pt x="10537" y="3003"/>
                  </a:cubicBezTo>
                  <a:cubicBezTo>
                    <a:pt x="10497" y="3082"/>
                    <a:pt x="10418" y="3161"/>
                    <a:pt x="10339" y="3201"/>
                  </a:cubicBezTo>
                  <a:cubicBezTo>
                    <a:pt x="9190" y="3755"/>
                    <a:pt x="8239" y="4587"/>
                    <a:pt x="7526" y="5657"/>
                  </a:cubicBezTo>
                  <a:cubicBezTo>
                    <a:pt x="7130" y="6211"/>
                    <a:pt x="6893" y="6885"/>
                    <a:pt x="6893" y="7558"/>
                  </a:cubicBezTo>
                  <a:cubicBezTo>
                    <a:pt x="6893" y="7796"/>
                    <a:pt x="6813" y="8034"/>
                    <a:pt x="6813" y="8271"/>
                  </a:cubicBezTo>
                  <a:cubicBezTo>
                    <a:pt x="6457" y="8232"/>
                    <a:pt x="6417" y="7994"/>
                    <a:pt x="6338" y="7756"/>
                  </a:cubicBezTo>
                  <a:cubicBezTo>
                    <a:pt x="6100" y="6845"/>
                    <a:pt x="6259" y="5895"/>
                    <a:pt x="6813" y="5102"/>
                  </a:cubicBezTo>
                  <a:cubicBezTo>
                    <a:pt x="7051" y="4627"/>
                    <a:pt x="7408" y="4270"/>
                    <a:pt x="7883" y="3993"/>
                  </a:cubicBezTo>
                  <a:cubicBezTo>
                    <a:pt x="8715" y="3478"/>
                    <a:pt x="9586" y="3003"/>
                    <a:pt x="10458" y="2488"/>
                  </a:cubicBezTo>
                  <a:cubicBezTo>
                    <a:pt x="10497" y="2448"/>
                    <a:pt x="10577" y="2409"/>
                    <a:pt x="10656" y="2409"/>
                  </a:cubicBezTo>
                  <a:close/>
                  <a:moveTo>
                    <a:pt x="10933" y="4112"/>
                  </a:moveTo>
                  <a:cubicBezTo>
                    <a:pt x="11488" y="4468"/>
                    <a:pt x="11646" y="5221"/>
                    <a:pt x="11250" y="5776"/>
                  </a:cubicBezTo>
                  <a:cubicBezTo>
                    <a:pt x="10616" y="6687"/>
                    <a:pt x="9784" y="7400"/>
                    <a:pt x="8834" y="7954"/>
                  </a:cubicBezTo>
                  <a:cubicBezTo>
                    <a:pt x="8556" y="8113"/>
                    <a:pt x="8239" y="8232"/>
                    <a:pt x="7962" y="8351"/>
                  </a:cubicBezTo>
                  <a:lnTo>
                    <a:pt x="7962" y="8311"/>
                  </a:lnTo>
                  <a:lnTo>
                    <a:pt x="10933" y="4112"/>
                  </a:lnTo>
                  <a:close/>
                  <a:moveTo>
                    <a:pt x="12822" y="491"/>
                  </a:moveTo>
                  <a:cubicBezTo>
                    <a:pt x="12864" y="491"/>
                    <a:pt x="12907" y="496"/>
                    <a:pt x="12953" y="507"/>
                  </a:cubicBezTo>
                  <a:cubicBezTo>
                    <a:pt x="13072" y="626"/>
                    <a:pt x="13112" y="745"/>
                    <a:pt x="13072" y="903"/>
                  </a:cubicBezTo>
                  <a:cubicBezTo>
                    <a:pt x="13033" y="1101"/>
                    <a:pt x="13033" y="1299"/>
                    <a:pt x="13072" y="1498"/>
                  </a:cubicBezTo>
                  <a:cubicBezTo>
                    <a:pt x="13191" y="1775"/>
                    <a:pt x="13389" y="1973"/>
                    <a:pt x="13627" y="2092"/>
                  </a:cubicBezTo>
                  <a:cubicBezTo>
                    <a:pt x="14617" y="2527"/>
                    <a:pt x="14775" y="3518"/>
                    <a:pt x="14102" y="4627"/>
                  </a:cubicBezTo>
                  <a:lnTo>
                    <a:pt x="13349" y="5657"/>
                  </a:lnTo>
                  <a:cubicBezTo>
                    <a:pt x="12993" y="6093"/>
                    <a:pt x="12993" y="6726"/>
                    <a:pt x="13389" y="7123"/>
                  </a:cubicBezTo>
                  <a:lnTo>
                    <a:pt x="13349" y="7123"/>
                  </a:lnTo>
                  <a:cubicBezTo>
                    <a:pt x="13547" y="7439"/>
                    <a:pt x="13706" y="7717"/>
                    <a:pt x="13468" y="8073"/>
                  </a:cubicBezTo>
                  <a:cubicBezTo>
                    <a:pt x="13316" y="8287"/>
                    <a:pt x="13045" y="8430"/>
                    <a:pt x="12766" y="8430"/>
                  </a:cubicBezTo>
                  <a:cubicBezTo>
                    <a:pt x="12683" y="8430"/>
                    <a:pt x="12599" y="8417"/>
                    <a:pt x="12518" y="8390"/>
                  </a:cubicBezTo>
                  <a:cubicBezTo>
                    <a:pt x="11963" y="8351"/>
                    <a:pt x="11448" y="8034"/>
                    <a:pt x="11171" y="7558"/>
                  </a:cubicBezTo>
                  <a:cubicBezTo>
                    <a:pt x="11052" y="7321"/>
                    <a:pt x="11052" y="7043"/>
                    <a:pt x="11171" y="6806"/>
                  </a:cubicBezTo>
                  <a:cubicBezTo>
                    <a:pt x="11329" y="6568"/>
                    <a:pt x="11527" y="6291"/>
                    <a:pt x="11686" y="6053"/>
                  </a:cubicBezTo>
                  <a:cubicBezTo>
                    <a:pt x="11884" y="5696"/>
                    <a:pt x="12003" y="5300"/>
                    <a:pt x="11923" y="4865"/>
                  </a:cubicBezTo>
                  <a:cubicBezTo>
                    <a:pt x="11884" y="4587"/>
                    <a:pt x="11725" y="4270"/>
                    <a:pt x="11527" y="4033"/>
                  </a:cubicBezTo>
                  <a:cubicBezTo>
                    <a:pt x="11408" y="3874"/>
                    <a:pt x="11369" y="3597"/>
                    <a:pt x="11210" y="3478"/>
                  </a:cubicBezTo>
                  <a:cubicBezTo>
                    <a:pt x="10854" y="3201"/>
                    <a:pt x="10973" y="2844"/>
                    <a:pt x="11092" y="2567"/>
                  </a:cubicBezTo>
                  <a:cubicBezTo>
                    <a:pt x="11250" y="2250"/>
                    <a:pt x="11408" y="1973"/>
                    <a:pt x="11606" y="1735"/>
                  </a:cubicBezTo>
                  <a:cubicBezTo>
                    <a:pt x="11844" y="1418"/>
                    <a:pt x="12082" y="1101"/>
                    <a:pt x="12280" y="785"/>
                  </a:cubicBezTo>
                  <a:cubicBezTo>
                    <a:pt x="12359" y="666"/>
                    <a:pt x="12438" y="586"/>
                    <a:pt x="12518" y="547"/>
                  </a:cubicBezTo>
                  <a:cubicBezTo>
                    <a:pt x="12630" y="519"/>
                    <a:pt x="12722" y="491"/>
                    <a:pt x="12822" y="491"/>
                  </a:cubicBezTo>
                  <a:close/>
                  <a:moveTo>
                    <a:pt x="10616" y="3597"/>
                  </a:moveTo>
                  <a:cubicBezTo>
                    <a:pt x="10775" y="3676"/>
                    <a:pt x="10735" y="3795"/>
                    <a:pt x="10656" y="3954"/>
                  </a:cubicBezTo>
                  <a:lnTo>
                    <a:pt x="7606" y="7994"/>
                  </a:lnTo>
                  <a:cubicBezTo>
                    <a:pt x="7526" y="8152"/>
                    <a:pt x="7408" y="8311"/>
                    <a:pt x="7328" y="8509"/>
                  </a:cubicBezTo>
                  <a:cubicBezTo>
                    <a:pt x="7210" y="8509"/>
                    <a:pt x="7130" y="8469"/>
                    <a:pt x="7210" y="8271"/>
                  </a:cubicBezTo>
                  <a:cubicBezTo>
                    <a:pt x="7249" y="8073"/>
                    <a:pt x="7289" y="7875"/>
                    <a:pt x="7289" y="7677"/>
                  </a:cubicBezTo>
                  <a:cubicBezTo>
                    <a:pt x="7368" y="6806"/>
                    <a:pt x="7764" y="5934"/>
                    <a:pt x="8398" y="5300"/>
                  </a:cubicBezTo>
                  <a:cubicBezTo>
                    <a:pt x="8992" y="4548"/>
                    <a:pt x="9745" y="3993"/>
                    <a:pt x="10616" y="3597"/>
                  </a:cubicBezTo>
                  <a:close/>
                  <a:moveTo>
                    <a:pt x="10656" y="7241"/>
                  </a:moveTo>
                  <a:lnTo>
                    <a:pt x="10656" y="7241"/>
                  </a:lnTo>
                  <a:cubicBezTo>
                    <a:pt x="10616" y="7360"/>
                    <a:pt x="10577" y="7519"/>
                    <a:pt x="10537" y="7637"/>
                  </a:cubicBezTo>
                  <a:lnTo>
                    <a:pt x="10497" y="7598"/>
                  </a:lnTo>
                  <a:cubicBezTo>
                    <a:pt x="10101" y="8311"/>
                    <a:pt x="9388" y="8826"/>
                    <a:pt x="8596" y="8945"/>
                  </a:cubicBezTo>
                  <a:cubicBezTo>
                    <a:pt x="8358" y="8945"/>
                    <a:pt x="8160" y="8905"/>
                    <a:pt x="7962" y="8786"/>
                  </a:cubicBezTo>
                  <a:cubicBezTo>
                    <a:pt x="8992" y="8549"/>
                    <a:pt x="9705" y="7796"/>
                    <a:pt x="10656" y="7241"/>
                  </a:cubicBezTo>
                  <a:close/>
                  <a:moveTo>
                    <a:pt x="6180" y="8549"/>
                  </a:moveTo>
                  <a:cubicBezTo>
                    <a:pt x="6457" y="8628"/>
                    <a:pt x="6774" y="8707"/>
                    <a:pt x="7051" y="8826"/>
                  </a:cubicBezTo>
                  <a:cubicBezTo>
                    <a:pt x="7526" y="9024"/>
                    <a:pt x="8002" y="9222"/>
                    <a:pt x="8477" y="9420"/>
                  </a:cubicBezTo>
                  <a:cubicBezTo>
                    <a:pt x="8556" y="9460"/>
                    <a:pt x="8636" y="9499"/>
                    <a:pt x="8715" y="9578"/>
                  </a:cubicBezTo>
                  <a:cubicBezTo>
                    <a:pt x="8715" y="9618"/>
                    <a:pt x="8715" y="9658"/>
                    <a:pt x="8715" y="9737"/>
                  </a:cubicBezTo>
                  <a:cubicBezTo>
                    <a:pt x="8556" y="9737"/>
                    <a:pt x="8437" y="9737"/>
                    <a:pt x="8319" y="9777"/>
                  </a:cubicBezTo>
                  <a:lnTo>
                    <a:pt x="8279" y="9777"/>
                  </a:lnTo>
                  <a:cubicBezTo>
                    <a:pt x="7843" y="9777"/>
                    <a:pt x="7447" y="9737"/>
                    <a:pt x="7051" y="9578"/>
                  </a:cubicBezTo>
                  <a:cubicBezTo>
                    <a:pt x="6695" y="9380"/>
                    <a:pt x="6338" y="9222"/>
                    <a:pt x="5982" y="8984"/>
                  </a:cubicBezTo>
                  <a:cubicBezTo>
                    <a:pt x="5902" y="8945"/>
                    <a:pt x="5863" y="8826"/>
                    <a:pt x="5823" y="8747"/>
                  </a:cubicBezTo>
                  <a:cubicBezTo>
                    <a:pt x="5942" y="8667"/>
                    <a:pt x="6061" y="8549"/>
                    <a:pt x="6180" y="8549"/>
                  </a:cubicBezTo>
                  <a:close/>
                  <a:moveTo>
                    <a:pt x="12829" y="1"/>
                  </a:moveTo>
                  <a:cubicBezTo>
                    <a:pt x="12696" y="1"/>
                    <a:pt x="12563" y="40"/>
                    <a:pt x="12438" y="111"/>
                  </a:cubicBezTo>
                  <a:cubicBezTo>
                    <a:pt x="12240" y="230"/>
                    <a:pt x="12082" y="388"/>
                    <a:pt x="11963" y="586"/>
                  </a:cubicBezTo>
                  <a:cubicBezTo>
                    <a:pt x="11805" y="785"/>
                    <a:pt x="11646" y="1022"/>
                    <a:pt x="11448" y="1220"/>
                  </a:cubicBezTo>
                  <a:cubicBezTo>
                    <a:pt x="11092" y="1537"/>
                    <a:pt x="10695" y="1814"/>
                    <a:pt x="10260" y="2052"/>
                  </a:cubicBezTo>
                  <a:cubicBezTo>
                    <a:pt x="9349" y="2607"/>
                    <a:pt x="8358" y="3082"/>
                    <a:pt x="7447" y="3716"/>
                  </a:cubicBezTo>
                  <a:cubicBezTo>
                    <a:pt x="6417" y="4468"/>
                    <a:pt x="5783" y="5696"/>
                    <a:pt x="5783" y="6964"/>
                  </a:cubicBezTo>
                  <a:cubicBezTo>
                    <a:pt x="5823" y="7360"/>
                    <a:pt x="5863" y="7717"/>
                    <a:pt x="5982" y="8113"/>
                  </a:cubicBezTo>
                  <a:cubicBezTo>
                    <a:pt x="5269" y="8469"/>
                    <a:pt x="5189" y="8826"/>
                    <a:pt x="5704" y="9341"/>
                  </a:cubicBezTo>
                  <a:lnTo>
                    <a:pt x="5546" y="9499"/>
                  </a:lnTo>
                  <a:cubicBezTo>
                    <a:pt x="4872" y="10450"/>
                    <a:pt x="4120" y="11361"/>
                    <a:pt x="3526" y="12312"/>
                  </a:cubicBezTo>
                  <a:cubicBezTo>
                    <a:pt x="2218" y="14372"/>
                    <a:pt x="1228" y="16550"/>
                    <a:pt x="555" y="18848"/>
                  </a:cubicBezTo>
                  <a:cubicBezTo>
                    <a:pt x="198" y="19917"/>
                    <a:pt x="0" y="21026"/>
                    <a:pt x="0" y="22136"/>
                  </a:cubicBezTo>
                  <a:cubicBezTo>
                    <a:pt x="0" y="22651"/>
                    <a:pt x="79" y="23166"/>
                    <a:pt x="238" y="23641"/>
                  </a:cubicBezTo>
                  <a:cubicBezTo>
                    <a:pt x="317" y="24077"/>
                    <a:pt x="713" y="24354"/>
                    <a:pt x="1149" y="24354"/>
                  </a:cubicBezTo>
                  <a:cubicBezTo>
                    <a:pt x="1182" y="24357"/>
                    <a:pt x="1216" y="24359"/>
                    <a:pt x="1249" y="24359"/>
                  </a:cubicBezTo>
                  <a:cubicBezTo>
                    <a:pt x="1611" y="24359"/>
                    <a:pt x="1958" y="24165"/>
                    <a:pt x="2139" y="23839"/>
                  </a:cubicBezTo>
                  <a:cubicBezTo>
                    <a:pt x="2773" y="22888"/>
                    <a:pt x="3446" y="22017"/>
                    <a:pt x="4001" y="21026"/>
                  </a:cubicBezTo>
                  <a:cubicBezTo>
                    <a:pt x="4595" y="19957"/>
                    <a:pt x="5070" y="18808"/>
                    <a:pt x="5585" y="17659"/>
                  </a:cubicBezTo>
                  <a:cubicBezTo>
                    <a:pt x="6061" y="16630"/>
                    <a:pt x="6536" y="15520"/>
                    <a:pt x="6893" y="14411"/>
                  </a:cubicBezTo>
                  <a:cubicBezTo>
                    <a:pt x="7328" y="13144"/>
                    <a:pt x="7566" y="11797"/>
                    <a:pt x="7883" y="10490"/>
                  </a:cubicBezTo>
                  <a:cubicBezTo>
                    <a:pt x="7923" y="10410"/>
                    <a:pt x="7923" y="10331"/>
                    <a:pt x="7923" y="10252"/>
                  </a:cubicBezTo>
                  <a:cubicBezTo>
                    <a:pt x="8279" y="10173"/>
                    <a:pt x="8596" y="10093"/>
                    <a:pt x="8913" y="9975"/>
                  </a:cubicBezTo>
                  <a:cubicBezTo>
                    <a:pt x="9190" y="9935"/>
                    <a:pt x="9269" y="9658"/>
                    <a:pt x="9151" y="9420"/>
                  </a:cubicBezTo>
                  <a:cubicBezTo>
                    <a:pt x="9151" y="9380"/>
                    <a:pt x="9111" y="9301"/>
                    <a:pt x="9071" y="9262"/>
                  </a:cubicBezTo>
                  <a:cubicBezTo>
                    <a:pt x="9824" y="9064"/>
                    <a:pt x="10497" y="8588"/>
                    <a:pt x="10893" y="7915"/>
                  </a:cubicBezTo>
                  <a:cubicBezTo>
                    <a:pt x="11290" y="8430"/>
                    <a:pt x="11884" y="8786"/>
                    <a:pt x="12518" y="8826"/>
                  </a:cubicBezTo>
                  <a:cubicBezTo>
                    <a:pt x="12632" y="8859"/>
                    <a:pt x="12746" y="8874"/>
                    <a:pt x="12858" y="8874"/>
                  </a:cubicBezTo>
                  <a:cubicBezTo>
                    <a:pt x="13289" y="8874"/>
                    <a:pt x="13684" y="8640"/>
                    <a:pt x="13904" y="8232"/>
                  </a:cubicBezTo>
                  <a:cubicBezTo>
                    <a:pt x="14181" y="7796"/>
                    <a:pt x="14142" y="7241"/>
                    <a:pt x="13785" y="6845"/>
                  </a:cubicBezTo>
                  <a:cubicBezTo>
                    <a:pt x="13508" y="6608"/>
                    <a:pt x="13508" y="6211"/>
                    <a:pt x="13785" y="5934"/>
                  </a:cubicBezTo>
                  <a:cubicBezTo>
                    <a:pt x="14023" y="5538"/>
                    <a:pt x="14340" y="5142"/>
                    <a:pt x="14617" y="4706"/>
                  </a:cubicBezTo>
                  <a:cubicBezTo>
                    <a:pt x="15330" y="3557"/>
                    <a:pt x="15132" y="2290"/>
                    <a:pt x="13944" y="1735"/>
                  </a:cubicBezTo>
                  <a:cubicBezTo>
                    <a:pt x="13587" y="1616"/>
                    <a:pt x="13429" y="1220"/>
                    <a:pt x="13547" y="864"/>
                  </a:cubicBezTo>
                  <a:cubicBezTo>
                    <a:pt x="13627" y="626"/>
                    <a:pt x="13508" y="309"/>
                    <a:pt x="13310" y="190"/>
                  </a:cubicBezTo>
                  <a:cubicBezTo>
                    <a:pt x="13157" y="59"/>
                    <a:pt x="12992" y="1"/>
                    <a:pt x="12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10;p7"/>
            <p:cNvSpPr/>
            <p:nvPr/>
          </p:nvSpPr>
          <p:spPr>
            <a:xfrm>
              <a:off x="8142356" y="2513765"/>
              <a:ext cx="149373" cy="428559"/>
            </a:xfrm>
            <a:custGeom>
              <a:avLst/>
              <a:gdLst/>
              <a:ahLst/>
              <a:cxnLst/>
              <a:rect l="l" t="t" r="r" b="b"/>
              <a:pathLst>
                <a:path w="1229" h="3526" extrusionOk="0">
                  <a:moveTo>
                    <a:pt x="912" y="0"/>
                  </a:moveTo>
                  <a:lnTo>
                    <a:pt x="912" y="0"/>
                  </a:lnTo>
                  <a:cubicBezTo>
                    <a:pt x="754" y="40"/>
                    <a:pt x="595" y="80"/>
                    <a:pt x="476" y="159"/>
                  </a:cubicBezTo>
                  <a:cubicBezTo>
                    <a:pt x="397" y="198"/>
                    <a:pt x="318" y="278"/>
                    <a:pt x="239" y="397"/>
                  </a:cubicBezTo>
                  <a:cubicBezTo>
                    <a:pt x="1" y="713"/>
                    <a:pt x="41" y="1149"/>
                    <a:pt x="318" y="1426"/>
                  </a:cubicBezTo>
                  <a:cubicBezTo>
                    <a:pt x="793" y="1902"/>
                    <a:pt x="952" y="2654"/>
                    <a:pt x="714" y="3288"/>
                  </a:cubicBezTo>
                  <a:cubicBezTo>
                    <a:pt x="674" y="3328"/>
                    <a:pt x="674" y="3407"/>
                    <a:pt x="714" y="3447"/>
                  </a:cubicBezTo>
                  <a:lnTo>
                    <a:pt x="714" y="3526"/>
                  </a:lnTo>
                  <a:cubicBezTo>
                    <a:pt x="793" y="3526"/>
                    <a:pt x="952" y="3526"/>
                    <a:pt x="952" y="3447"/>
                  </a:cubicBezTo>
                  <a:cubicBezTo>
                    <a:pt x="1070" y="3288"/>
                    <a:pt x="1150" y="3090"/>
                    <a:pt x="1189" y="2892"/>
                  </a:cubicBezTo>
                  <a:cubicBezTo>
                    <a:pt x="1229" y="2258"/>
                    <a:pt x="1031" y="1664"/>
                    <a:pt x="595" y="1228"/>
                  </a:cubicBezTo>
                  <a:cubicBezTo>
                    <a:pt x="318" y="951"/>
                    <a:pt x="397" y="515"/>
                    <a:pt x="714" y="357"/>
                  </a:cubicBezTo>
                  <a:cubicBezTo>
                    <a:pt x="793" y="317"/>
                    <a:pt x="872" y="317"/>
                    <a:pt x="872" y="238"/>
                  </a:cubicBezTo>
                  <a:cubicBezTo>
                    <a:pt x="912" y="198"/>
                    <a:pt x="872" y="119"/>
                    <a:pt x="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2">
  <p:cSld name="CUSTOM_12">
    <p:spTree>
      <p:nvGrpSpPr>
        <p:cNvPr id="830" name="Shape 830"/>
        <p:cNvGrpSpPr/>
        <p:nvPr/>
      </p:nvGrpSpPr>
      <p:grpSpPr>
        <a:xfrm>
          <a:off x="0" y="0"/>
          <a:ext cx="0" cy="0"/>
          <a:chOff x="0" y="0"/>
          <a:chExt cx="0" cy="0"/>
        </a:xfrm>
      </p:grpSpPr>
      <p:sp>
        <p:nvSpPr>
          <p:cNvPr id="831" name="Google Shape;831;p34"/>
          <p:cNvSpPr txBox="1"/>
          <p:nvPr>
            <p:ph type="title"/>
          </p:nvPr>
        </p:nvSpPr>
        <p:spPr>
          <a:xfrm>
            <a:off x="4587300" y="1900525"/>
            <a:ext cx="3821100" cy="841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832" name="Google Shape;832;p34"/>
          <p:cNvSpPr txBox="1"/>
          <p:nvPr>
            <p:ph type="subTitle" idx="1"/>
          </p:nvPr>
        </p:nvSpPr>
        <p:spPr>
          <a:xfrm>
            <a:off x="4587300" y="2742325"/>
            <a:ext cx="3821100" cy="7929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833" name="Google Shape;833;p34"/>
          <p:cNvSpPr txBox="1"/>
          <p:nvPr>
            <p:ph type="title" idx="2" hasCustomPrompt="1"/>
          </p:nvPr>
        </p:nvSpPr>
        <p:spPr>
          <a:xfrm>
            <a:off x="735600" y="1768675"/>
            <a:ext cx="3851700" cy="18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4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4">
  <p:cSld name="CUSTOM_12_1_1">
    <p:spTree>
      <p:nvGrpSpPr>
        <p:cNvPr id="838" name="Shape 838"/>
        <p:cNvGrpSpPr/>
        <p:nvPr/>
      </p:nvGrpSpPr>
      <p:grpSpPr>
        <a:xfrm>
          <a:off x="0" y="0"/>
          <a:ext cx="0" cy="0"/>
          <a:chOff x="0" y="0"/>
          <a:chExt cx="0" cy="0"/>
        </a:xfrm>
      </p:grpSpPr>
      <p:sp>
        <p:nvSpPr>
          <p:cNvPr id="839" name="Google Shape;839;p36"/>
          <p:cNvSpPr txBox="1"/>
          <p:nvPr>
            <p:ph type="title"/>
          </p:nvPr>
        </p:nvSpPr>
        <p:spPr>
          <a:xfrm>
            <a:off x="1631700" y="978563"/>
            <a:ext cx="58806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840" name="Google Shape;840;p36"/>
          <p:cNvSpPr txBox="1"/>
          <p:nvPr>
            <p:ph type="subTitle" idx="1"/>
          </p:nvPr>
        </p:nvSpPr>
        <p:spPr>
          <a:xfrm>
            <a:off x="1631700" y="1820363"/>
            <a:ext cx="5880600" cy="5289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841" name="Google Shape;841;p36"/>
          <p:cNvSpPr txBox="1"/>
          <p:nvPr>
            <p:ph type="title" idx="2" hasCustomPrompt="1"/>
          </p:nvPr>
        </p:nvSpPr>
        <p:spPr>
          <a:xfrm>
            <a:off x="2646150" y="2266525"/>
            <a:ext cx="3851700" cy="18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4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3">
  <p:cSld name="CUSTOM_12_1">
    <p:spTree>
      <p:nvGrpSpPr>
        <p:cNvPr id="834" name="Shape 834"/>
        <p:cNvGrpSpPr/>
        <p:nvPr/>
      </p:nvGrpSpPr>
      <p:grpSpPr>
        <a:xfrm>
          <a:off x="0" y="0"/>
          <a:ext cx="0" cy="0"/>
          <a:chOff x="0" y="0"/>
          <a:chExt cx="0" cy="0"/>
        </a:xfrm>
      </p:grpSpPr>
      <p:sp>
        <p:nvSpPr>
          <p:cNvPr id="835" name="Google Shape;835;p35"/>
          <p:cNvSpPr txBox="1"/>
          <p:nvPr>
            <p:ph type="title"/>
          </p:nvPr>
        </p:nvSpPr>
        <p:spPr>
          <a:xfrm>
            <a:off x="838500" y="1873650"/>
            <a:ext cx="3615300" cy="84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836" name="Google Shape;836;p35"/>
          <p:cNvSpPr txBox="1"/>
          <p:nvPr>
            <p:ph type="subTitle" idx="1"/>
          </p:nvPr>
        </p:nvSpPr>
        <p:spPr>
          <a:xfrm>
            <a:off x="838500" y="2715450"/>
            <a:ext cx="3615300" cy="79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p:txBody>
      </p:sp>
      <p:sp>
        <p:nvSpPr>
          <p:cNvPr id="837" name="Google Shape;837;p35"/>
          <p:cNvSpPr txBox="1"/>
          <p:nvPr>
            <p:ph type="title" idx="2" hasCustomPrompt="1"/>
          </p:nvPr>
        </p:nvSpPr>
        <p:spPr>
          <a:xfrm>
            <a:off x="4453788" y="1743150"/>
            <a:ext cx="3851700" cy="18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4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a:spLocks noGrp="1"/>
          </p:cNvSpPr>
          <p:nvPr>
            <p:ph type="body" idx="1"/>
          </p:nvPr>
        </p:nvSpPr>
        <p:spPr>
          <a:xfrm>
            <a:off x="713225" y="1017700"/>
            <a:ext cx="7717500" cy="3516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p:txBody>
      </p:sp>
      <p:grpSp>
        <p:nvGrpSpPr>
          <p:cNvPr id="19" name="Google Shape;19;p4"/>
          <p:cNvGrpSpPr/>
          <p:nvPr/>
        </p:nvGrpSpPr>
        <p:grpSpPr>
          <a:xfrm flipH="1">
            <a:off x="120366" y="696912"/>
            <a:ext cx="160771" cy="165887"/>
            <a:chOff x="6109266" y="2958701"/>
            <a:chExt cx="158099" cy="163114"/>
          </a:xfrm>
        </p:grpSpPr>
        <p:sp>
          <p:nvSpPr>
            <p:cNvPr id="20" name="Google Shape;20;p4"/>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1;p4"/>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2;p4"/>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 name="Google Shape;23;p4"/>
          <p:cNvGrpSpPr/>
          <p:nvPr/>
        </p:nvGrpSpPr>
        <p:grpSpPr>
          <a:xfrm rot="4861642" flipH="1">
            <a:off x="312870" y="-14222"/>
            <a:ext cx="259779" cy="352017"/>
            <a:chOff x="3989427" y="3265633"/>
            <a:chExt cx="411747" cy="557942"/>
          </a:xfrm>
        </p:grpSpPr>
        <p:sp>
          <p:nvSpPr>
            <p:cNvPr id="24" name="Google Shape;24;p4"/>
            <p:cNvSpPr/>
            <p:nvPr/>
          </p:nvSpPr>
          <p:spPr>
            <a:xfrm>
              <a:off x="4027184" y="3301913"/>
              <a:ext cx="327304" cy="491996"/>
            </a:xfrm>
            <a:custGeom>
              <a:avLst/>
              <a:gdLst/>
              <a:ahLst/>
              <a:cxnLst/>
              <a:rect l="l" t="t" r="r" b="b"/>
              <a:pathLst>
                <a:path w="5097" h="7662" extrusionOk="0">
                  <a:moveTo>
                    <a:pt x="674" y="0"/>
                  </a:moveTo>
                  <a:cubicBezTo>
                    <a:pt x="476" y="1070"/>
                    <a:pt x="238" y="2100"/>
                    <a:pt x="1" y="3130"/>
                  </a:cubicBezTo>
                  <a:lnTo>
                    <a:pt x="1110" y="2575"/>
                  </a:lnTo>
                  <a:lnTo>
                    <a:pt x="1150" y="2575"/>
                  </a:lnTo>
                  <a:cubicBezTo>
                    <a:pt x="1178" y="2547"/>
                    <a:pt x="1216" y="2534"/>
                    <a:pt x="1255" y="2534"/>
                  </a:cubicBezTo>
                  <a:cubicBezTo>
                    <a:pt x="1326" y="2534"/>
                    <a:pt x="1401" y="2578"/>
                    <a:pt x="1427" y="2654"/>
                  </a:cubicBezTo>
                  <a:cubicBezTo>
                    <a:pt x="1902" y="3566"/>
                    <a:pt x="2378" y="4477"/>
                    <a:pt x="2892" y="5348"/>
                  </a:cubicBezTo>
                  <a:cubicBezTo>
                    <a:pt x="3209" y="5982"/>
                    <a:pt x="3645" y="7408"/>
                    <a:pt x="4319" y="7606"/>
                  </a:cubicBezTo>
                  <a:cubicBezTo>
                    <a:pt x="4433" y="7644"/>
                    <a:pt x="4528" y="7661"/>
                    <a:pt x="4606" y="7661"/>
                  </a:cubicBezTo>
                  <a:cubicBezTo>
                    <a:pt x="5097" y="7661"/>
                    <a:pt x="4931" y="6986"/>
                    <a:pt x="4794" y="6576"/>
                  </a:cubicBezTo>
                  <a:cubicBezTo>
                    <a:pt x="4556" y="6061"/>
                    <a:pt x="4279" y="5546"/>
                    <a:pt x="4002" y="5071"/>
                  </a:cubicBezTo>
                  <a:lnTo>
                    <a:pt x="2655" y="2536"/>
                  </a:lnTo>
                  <a:cubicBezTo>
                    <a:pt x="2417" y="2536"/>
                    <a:pt x="2219" y="2258"/>
                    <a:pt x="2457" y="2139"/>
                  </a:cubicBezTo>
                  <a:lnTo>
                    <a:pt x="3407" y="1664"/>
                  </a:lnTo>
                  <a:cubicBezTo>
                    <a:pt x="2576" y="991"/>
                    <a:pt x="1664" y="476"/>
                    <a:pt x="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p4"/>
            <p:cNvSpPr/>
            <p:nvPr/>
          </p:nvSpPr>
          <p:spPr>
            <a:xfrm>
              <a:off x="3989427" y="3265633"/>
              <a:ext cx="411747" cy="557942"/>
            </a:xfrm>
            <a:custGeom>
              <a:avLst/>
              <a:gdLst/>
              <a:ahLst/>
              <a:cxnLst/>
              <a:rect l="l" t="t" r="r" b="b"/>
              <a:pathLst>
                <a:path w="6412" h="8689" extrusionOk="0">
                  <a:moveTo>
                    <a:pt x="1262" y="565"/>
                  </a:moveTo>
                  <a:cubicBezTo>
                    <a:pt x="2252" y="1001"/>
                    <a:pt x="3164" y="1556"/>
                    <a:pt x="3995" y="2190"/>
                  </a:cubicBezTo>
                  <a:lnTo>
                    <a:pt x="3045" y="2704"/>
                  </a:lnTo>
                  <a:cubicBezTo>
                    <a:pt x="2821" y="2816"/>
                    <a:pt x="2984" y="3104"/>
                    <a:pt x="3169" y="3104"/>
                  </a:cubicBezTo>
                  <a:cubicBezTo>
                    <a:pt x="3180" y="3104"/>
                    <a:pt x="3192" y="3103"/>
                    <a:pt x="3203" y="3101"/>
                  </a:cubicBezTo>
                  <a:cubicBezTo>
                    <a:pt x="3679" y="3932"/>
                    <a:pt x="4114" y="4764"/>
                    <a:pt x="4550" y="5636"/>
                  </a:cubicBezTo>
                  <a:cubicBezTo>
                    <a:pt x="4867" y="6111"/>
                    <a:pt x="5144" y="6587"/>
                    <a:pt x="5342" y="7101"/>
                  </a:cubicBezTo>
                  <a:cubicBezTo>
                    <a:pt x="5515" y="7552"/>
                    <a:pt x="5689" y="8214"/>
                    <a:pt x="5173" y="8214"/>
                  </a:cubicBezTo>
                  <a:cubicBezTo>
                    <a:pt x="5099" y="8214"/>
                    <a:pt x="5011" y="8201"/>
                    <a:pt x="4907" y="8171"/>
                  </a:cubicBezTo>
                  <a:cubicBezTo>
                    <a:pt x="4233" y="7973"/>
                    <a:pt x="3797" y="6547"/>
                    <a:pt x="3441" y="5913"/>
                  </a:cubicBezTo>
                  <a:cubicBezTo>
                    <a:pt x="2966" y="5002"/>
                    <a:pt x="2490" y="4091"/>
                    <a:pt x="2015" y="3180"/>
                  </a:cubicBezTo>
                  <a:cubicBezTo>
                    <a:pt x="1993" y="3114"/>
                    <a:pt x="1935" y="3085"/>
                    <a:pt x="1874" y="3085"/>
                  </a:cubicBezTo>
                  <a:cubicBezTo>
                    <a:pt x="1825" y="3085"/>
                    <a:pt x="1773" y="3105"/>
                    <a:pt x="1738" y="3140"/>
                  </a:cubicBezTo>
                  <a:lnTo>
                    <a:pt x="1658" y="3140"/>
                  </a:lnTo>
                  <a:lnTo>
                    <a:pt x="589" y="3695"/>
                  </a:lnTo>
                  <a:cubicBezTo>
                    <a:pt x="826" y="2665"/>
                    <a:pt x="1064" y="1595"/>
                    <a:pt x="1262" y="565"/>
                  </a:cubicBezTo>
                  <a:close/>
                  <a:moveTo>
                    <a:pt x="1139" y="1"/>
                  </a:moveTo>
                  <a:cubicBezTo>
                    <a:pt x="1013" y="1"/>
                    <a:pt x="906" y="72"/>
                    <a:pt x="906" y="169"/>
                  </a:cubicBezTo>
                  <a:cubicBezTo>
                    <a:pt x="628" y="1477"/>
                    <a:pt x="311" y="2784"/>
                    <a:pt x="34" y="4051"/>
                  </a:cubicBezTo>
                  <a:cubicBezTo>
                    <a:pt x="1" y="4185"/>
                    <a:pt x="136" y="4347"/>
                    <a:pt x="275" y="4347"/>
                  </a:cubicBezTo>
                  <a:cubicBezTo>
                    <a:pt x="300" y="4347"/>
                    <a:pt x="326" y="4341"/>
                    <a:pt x="351" y="4329"/>
                  </a:cubicBezTo>
                  <a:lnTo>
                    <a:pt x="1738" y="3616"/>
                  </a:lnTo>
                  <a:cubicBezTo>
                    <a:pt x="2451" y="5042"/>
                    <a:pt x="3203" y="6428"/>
                    <a:pt x="3956" y="7775"/>
                  </a:cubicBezTo>
                  <a:cubicBezTo>
                    <a:pt x="4279" y="8362"/>
                    <a:pt x="4537" y="8689"/>
                    <a:pt x="5004" y="8689"/>
                  </a:cubicBezTo>
                  <a:cubicBezTo>
                    <a:pt x="5167" y="8689"/>
                    <a:pt x="5355" y="8649"/>
                    <a:pt x="5580" y="8567"/>
                  </a:cubicBezTo>
                  <a:cubicBezTo>
                    <a:pt x="6412" y="8290"/>
                    <a:pt x="6333" y="7933"/>
                    <a:pt x="5936" y="7220"/>
                  </a:cubicBezTo>
                  <a:lnTo>
                    <a:pt x="3639" y="2903"/>
                  </a:lnTo>
                  <a:lnTo>
                    <a:pt x="4550" y="2388"/>
                  </a:lnTo>
                  <a:cubicBezTo>
                    <a:pt x="4669" y="2348"/>
                    <a:pt x="4669" y="2150"/>
                    <a:pt x="4550" y="2071"/>
                  </a:cubicBezTo>
                  <a:cubicBezTo>
                    <a:pt x="3679" y="1160"/>
                    <a:pt x="2292" y="645"/>
                    <a:pt x="1223" y="11"/>
                  </a:cubicBezTo>
                  <a:cubicBezTo>
                    <a:pt x="1195" y="4"/>
                    <a:pt x="1166" y="1"/>
                    <a:pt x="1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6" name="Google Shape;26;p4"/>
          <p:cNvSpPr/>
          <p:nvPr/>
        </p:nvSpPr>
        <p:spPr>
          <a:xfrm>
            <a:off x="70041" y="192690"/>
            <a:ext cx="261046" cy="345138"/>
          </a:xfrm>
          <a:custGeom>
            <a:avLst/>
            <a:gdLst/>
            <a:ahLst/>
            <a:cxnLst/>
            <a:rect l="l" t="t" r="r" b="b"/>
            <a:pathLst>
              <a:path w="11093" h="14668" extrusionOk="0">
                <a:moveTo>
                  <a:pt x="8279" y="0"/>
                </a:moveTo>
                <a:cubicBezTo>
                  <a:pt x="8213" y="0"/>
                  <a:pt x="8145" y="18"/>
                  <a:pt x="8082" y="56"/>
                </a:cubicBezTo>
                <a:cubicBezTo>
                  <a:pt x="7527" y="294"/>
                  <a:pt x="6933" y="532"/>
                  <a:pt x="6378" y="730"/>
                </a:cubicBezTo>
                <a:lnTo>
                  <a:pt x="991" y="2869"/>
                </a:lnTo>
                <a:cubicBezTo>
                  <a:pt x="793" y="2948"/>
                  <a:pt x="595" y="2988"/>
                  <a:pt x="397" y="3027"/>
                </a:cubicBezTo>
                <a:cubicBezTo>
                  <a:pt x="80" y="3067"/>
                  <a:pt x="1" y="3186"/>
                  <a:pt x="120" y="3463"/>
                </a:cubicBezTo>
                <a:cubicBezTo>
                  <a:pt x="397" y="4136"/>
                  <a:pt x="714" y="4810"/>
                  <a:pt x="991" y="5483"/>
                </a:cubicBezTo>
                <a:cubicBezTo>
                  <a:pt x="1744" y="7503"/>
                  <a:pt x="2536" y="9524"/>
                  <a:pt x="3288" y="11584"/>
                </a:cubicBezTo>
                <a:lnTo>
                  <a:pt x="3051" y="11623"/>
                </a:lnTo>
                <a:cubicBezTo>
                  <a:pt x="2338" y="11782"/>
                  <a:pt x="1704" y="12138"/>
                  <a:pt x="1189" y="12613"/>
                </a:cubicBezTo>
                <a:cubicBezTo>
                  <a:pt x="714" y="13010"/>
                  <a:pt x="714" y="13762"/>
                  <a:pt x="1189" y="14158"/>
                </a:cubicBezTo>
                <a:cubicBezTo>
                  <a:pt x="1508" y="14477"/>
                  <a:pt x="1930" y="14668"/>
                  <a:pt x="2392" y="14668"/>
                </a:cubicBezTo>
                <a:cubicBezTo>
                  <a:pt x="2504" y="14668"/>
                  <a:pt x="2618" y="14657"/>
                  <a:pt x="2734" y="14634"/>
                </a:cubicBezTo>
                <a:cubicBezTo>
                  <a:pt x="3764" y="14356"/>
                  <a:pt x="4715" y="13881"/>
                  <a:pt x="5546" y="13208"/>
                </a:cubicBezTo>
                <a:cubicBezTo>
                  <a:pt x="5982" y="12891"/>
                  <a:pt x="5982" y="12653"/>
                  <a:pt x="5705" y="12217"/>
                </a:cubicBezTo>
                <a:cubicBezTo>
                  <a:pt x="5428" y="11742"/>
                  <a:pt x="5150" y="11306"/>
                  <a:pt x="4913" y="10831"/>
                </a:cubicBezTo>
                <a:cubicBezTo>
                  <a:pt x="4239" y="9484"/>
                  <a:pt x="3526" y="8098"/>
                  <a:pt x="2853" y="6711"/>
                </a:cubicBezTo>
                <a:cubicBezTo>
                  <a:pt x="2813" y="6592"/>
                  <a:pt x="2734" y="6513"/>
                  <a:pt x="2694" y="6355"/>
                </a:cubicBezTo>
                <a:cubicBezTo>
                  <a:pt x="4437" y="5523"/>
                  <a:pt x="6141" y="4691"/>
                  <a:pt x="7923" y="4018"/>
                </a:cubicBezTo>
                <a:lnTo>
                  <a:pt x="9151" y="7860"/>
                </a:lnTo>
                <a:lnTo>
                  <a:pt x="9072" y="7900"/>
                </a:lnTo>
                <a:cubicBezTo>
                  <a:pt x="8042" y="8137"/>
                  <a:pt x="7210" y="8890"/>
                  <a:pt x="6814" y="9880"/>
                </a:cubicBezTo>
                <a:cubicBezTo>
                  <a:pt x="6695" y="10118"/>
                  <a:pt x="6695" y="10435"/>
                  <a:pt x="6814" y="10672"/>
                </a:cubicBezTo>
                <a:cubicBezTo>
                  <a:pt x="6956" y="11041"/>
                  <a:pt x="7301" y="11248"/>
                  <a:pt x="7660" y="11248"/>
                </a:cubicBezTo>
                <a:cubicBezTo>
                  <a:pt x="7802" y="11248"/>
                  <a:pt x="7947" y="11215"/>
                  <a:pt x="8082" y="11148"/>
                </a:cubicBezTo>
                <a:cubicBezTo>
                  <a:pt x="8993" y="10712"/>
                  <a:pt x="9864" y="10118"/>
                  <a:pt x="10538" y="9405"/>
                </a:cubicBezTo>
                <a:cubicBezTo>
                  <a:pt x="10736" y="9246"/>
                  <a:pt x="10894" y="9088"/>
                  <a:pt x="11013" y="8890"/>
                </a:cubicBezTo>
                <a:cubicBezTo>
                  <a:pt x="11092" y="8811"/>
                  <a:pt x="11092" y="8652"/>
                  <a:pt x="11052" y="8533"/>
                </a:cubicBezTo>
                <a:cubicBezTo>
                  <a:pt x="11013" y="8375"/>
                  <a:pt x="10854" y="8177"/>
                  <a:pt x="10815" y="8018"/>
                </a:cubicBezTo>
                <a:cubicBezTo>
                  <a:pt x="10538" y="7107"/>
                  <a:pt x="10260" y="6236"/>
                  <a:pt x="10023" y="5325"/>
                </a:cubicBezTo>
                <a:cubicBezTo>
                  <a:pt x="9785" y="4572"/>
                  <a:pt x="9587" y="3819"/>
                  <a:pt x="9389" y="3027"/>
                </a:cubicBezTo>
                <a:cubicBezTo>
                  <a:pt x="9310" y="2592"/>
                  <a:pt x="9191" y="2156"/>
                  <a:pt x="9111" y="1720"/>
                </a:cubicBezTo>
                <a:cubicBezTo>
                  <a:pt x="9072" y="1205"/>
                  <a:pt x="8913" y="690"/>
                  <a:pt x="8636" y="215"/>
                </a:cubicBezTo>
                <a:cubicBezTo>
                  <a:pt x="8555" y="80"/>
                  <a:pt x="8420" y="0"/>
                  <a:pt x="8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4"/>
          <p:cNvSpPr/>
          <p:nvPr/>
        </p:nvSpPr>
        <p:spPr>
          <a:xfrm>
            <a:off x="296362" y="527719"/>
            <a:ext cx="101492" cy="217104"/>
          </a:xfrm>
          <a:custGeom>
            <a:avLst/>
            <a:gdLst/>
            <a:ahLst/>
            <a:cxnLst/>
            <a:rect l="l" t="t" r="r" b="b"/>
            <a:pathLst>
              <a:path w="5546" h="11862" extrusionOk="0">
                <a:moveTo>
                  <a:pt x="3654" y="1"/>
                </a:moveTo>
                <a:cubicBezTo>
                  <a:pt x="3595" y="1"/>
                  <a:pt x="3526" y="16"/>
                  <a:pt x="3446" y="45"/>
                </a:cubicBezTo>
                <a:cubicBezTo>
                  <a:pt x="3130" y="164"/>
                  <a:pt x="2773" y="283"/>
                  <a:pt x="2417" y="362"/>
                </a:cubicBezTo>
                <a:cubicBezTo>
                  <a:pt x="2219" y="402"/>
                  <a:pt x="2100" y="521"/>
                  <a:pt x="2060" y="719"/>
                </a:cubicBezTo>
                <a:cubicBezTo>
                  <a:pt x="1783" y="2303"/>
                  <a:pt x="1505" y="3848"/>
                  <a:pt x="1189" y="5433"/>
                </a:cubicBezTo>
                <a:cubicBezTo>
                  <a:pt x="951" y="6819"/>
                  <a:pt x="674" y="8206"/>
                  <a:pt x="396" y="9592"/>
                </a:cubicBezTo>
                <a:cubicBezTo>
                  <a:pt x="278" y="10226"/>
                  <a:pt x="159" y="10860"/>
                  <a:pt x="40" y="11493"/>
                </a:cubicBezTo>
                <a:cubicBezTo>
                  <a:pt x="0" y="11691"/>
                  <a:pt x="119" y="11810"/>
                  <a:pt x="357" y="11850"/>
                </a:cubicBezTo>
                <a:cubicBezTo>
                  <a:pt x="484" y="11858"/>
                  <a:pt x="612" y="11862"/>
                  <a:pt x="740" y="11862"/>
                </a:cubicBezTo>
                <a:cubicBezTo>
                  <a:pt x="1885" y="11862"/>
                  <a:pt x="3043" y="11545"/>
                  <a:pt x="4041" y="10939"/>
                </a:cubicBezTo>
                <a:cubicBezTo>
                  <a:pt x="4754" y="10543"/>
                  <a:pt x="5308" y="9830"/>
                  <a:pt x="5427" y="9037"/>
                </a:cubicBezTo>
                <a:cubicBezTo>
                  <a:pt x="5546" y="8443"/>
                  <a:pt x="5189" y="7889"/>
                  <a:pt x="4635" y="7809"/>
                </a:cubicBezTo>
                <a:cubicBezTo>
                  <a:pt x="4476" y="7757"/>
                  <a:pt x="4309" y="7730"/>
                  <a:pt x="4140" y="7730"/>
                </a:cubicBezTo>
                <a:cubicBezTo>
                  <a:pt x="3803" y="7730"/>
                  <a:pt x="3460" y="7836"/>
                  <a:pt x="3169" y="8047"/>
                </a:cubicBezTo>
                <a:cubicBezTo>
                  <a:pt x="2813" y="8285"/>
                  <a:pt x="2496" y="8522"/>
                  <a:pt x="2100" y="8800"/>
                </a:cubicBezTo>
                <a:cubicBezTo>
                  <a:pt x="2100" y="8522"/>
                  <a:pt x="2139" y="8285"/>
                  <a:pt x="2179" y="8007"/>
                </a:cubicBezTo>
                <a:cubicBezTo>
                  <a:pt x="2615" y="6185"/>
                  <a:pt x="3050" y="4403"/>
                  <a:pt x="3446" y="2581"/>
                </a:cubicBezTo>
                <a:cubicBezTo>
                  <a:pt x="3605" y="1868"/>
                  <a:pt x="3763" y="1115"/>
                  <a:pt x="3882" y="402"/>
                </a:cubicBezTo>
                <a:cubicBezTo>
                  <a:pt x="3912" y="135"/>
                  <a:pt x="3830" y="1"/>
                  <a:pt x="36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4"/>
          <p:cNvSpPr/>
          <p:nvPr/>
        </p:nvSpPr>
        <p:spPr>
          <a:xfrm flipH="1">
            <a:off x="361669" y="305517"/>
            <a:ext cx="113252" cy="119496"/>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4"/>
          <p:cNvSpPr/>
          <p:nvPr/>
        </p:nvSpPr>
        <p:spPr>
          <a:xfrm flipH="1">
            <a:off x="681389" y="134049"/>
            <a:ext cx="311827" cy="231294"/>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p4"/>
          <p:cNvSpPr/>
          <p:nvPr/>
        </p:nvSpPr>
        <p:spPr>
          <a:xfrm rot="8100000" flipH="1">
            <a:off x="8621897" y="4686420"/>
            <a:ext cx="312339" cy="199376"/>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1;p4"/>
          <p:cNvSpPr/>
          <p:nvPr/>
        </p:nvSpPr>
        <p:spPr>
          <a:xfrm>
            <a:off x="8646703" y="4807656"/>
            <a:ext cx="262740" cy="285833"/>
          </a:xfrm>
          <a:custGeom>
            <a:avLst/>
            <a:gdLst/>
            <a:ahLst/>
            <a:cxnLst/>
            <a:rect l="l" t="t" r="r" b="b"/>
            <a:pathLst>
              <a:path w="14039" h="15275" extrusionOk="0">
                <a:moveTo>
                  <a:pt x="7201" y="5965"/>
                </a:moveTo>
                <a:cubicBezTo>
                  <a:pt x="7710" y="6837"/>
                  <a:pt x="8219" y="7638"/>
                  <a:pt x="8656" y="8510"/>
                </a:cubicBezTo>
                <a:lnTo>
                  <a:pt x="6692" y="8656"/>
                </a:lnTo>
                <a:cubicBezTo>
                  <a:pt x="6838" y="7783"/>
                  <a:pt x="7056" y="6837"/>
                  <a:pt x="7201" y="5965"/>
                </a:cubicBezTo>
                <a:close/>
                <a:moveTo>
                  <a:pt x="8656" y="0"/>
                </a:moveTo>
                <a:cubicBezTo>
                  <a:pt x="7929" y="73"/>
                  <a:pt x="7201" y="146"/>
                  <a:pt x="6474" y="146"/>
                </a:cubicBezTo>
                <a:cubicBezTo>
                  <a:pt x="6435" y="136"/>
                  <a:pt x="6396" y="132"/>
                  <a:pt x="6358" y="132"/>
                </a:cubicBezTo>
                <a:cubicBezTo>
                  <a:pt x="6110" y="132"/>
                  <a:pt x="5892" y="321"/>
                  <a:pt x="5892" y="510"/>
                </a:cubicBezTo>
                <a:cubicBezTo>
                  <a:pt x="5747" y="1019"/>
                  <a:pt x="5601" y="1455"/>
                  <a:pt x="5456" y="1891"/>
                </a:cubicBezTo>
                <a:cubicBezTo>
                  <a:pt x="3710" y="5892"/>
                  <a:pt x="2037" y="9965"/>
                  <a:pt x="364" y="13966"/>
                </a:cubicBezTo>
                <a:cubicBezTo>
                  <a:pt x="1" y="14838"/>
                  <a:pt x="146" y="15057"/>
                  <a:pt x="1019" y="15129"/>
                </a:cubicBezTo>
                <a:cubicBezTo>
                  <a:pt x="1964" y="15202"/>
                  <a:pt x="2910" y="15275"/>
                  <a:pt x="3855" y="15275"/>
                </a:cubicBezTo>
                <a:cubicBezTo>
                  <a:pt x="4146" y="15275"/>
                  <a:pt x="4437" y="15057"/>
                  <a:pt x="4510" y="14766"/>
                </a:cubicBezTo>
                <a:cubicBezTo>
                  <a:pt x="4874" y="13966"/>
                  <a:pt x="5237" y="13093"/>
                  <a:pt x="5674" y="12293"/>
                </a:cubicBezTo>
                <a:cubicBezTo>
                  <a:pt x="5747" y="12074"/>
                  <a:pt x="5965" y="12002"/>
                  <a:pt x="6183" y="11929"/>
                </a:cubicBezTo>
                <a:lnTo>
                  <a:pt x="8510" y="11929"/>
                </a:lnTo>
                <a:cubicBezTo>
                  <a:pt x="8510" y="12074"/>
                  <a:pt x="8656" y="12365"/>
                  <a:pt x="8729" y="12584"/>
                </a:cubicBezTo>
                <a:cubicBezTo>
                  <a:pt x="8947" y="13238"/>
                  <a:pt x="9092" y="13893"/>
                  <a:pt x="9383" y="14547"/>
                </a:cubicBezTo>
                <a:cubicBezTo>
                  <a:pt x="9447" y="14864"/>
                  <a:pt x="9786" y="15070"/>
                  <a:pt x="10112" y="15070"/>
                </a:cubicBezTo>
                <a:cubicBezTo>
                  <a:pt x="10161" y="15070"/>
                  <a:pt x="10209" y="15066"/>
                  <a:pt x="10256" y="15057"/>
                </a:cubicBezTo>
                <a:cubicBezTo>
                  <a:pt x="11347" y="14984"/>
                  <a:pt x="12365" y="14911"/>
                  <a:pt x="13384" y="14838"/>
                </a:cubicBezTo>
                <a:cubicBezTo>
                  <a:pt x="13965" y="14766"/>
                  <a:pt x="14038" y="14620"/>
                  <a:pt x="13893" y="14111"/>
                </a:cubicBezTo>
                <a:cubicBezTo>
                  <a:pt x="13747" y="13529"/>
                  <a:pt x="13456" y="13093"/>
                  <a:pt x="13311" y="12511"/>
                </a:cubicBezTo>
                <a:cubicBezTo>
                  <a:pt x="13020" y="11638"/>
                  <a:pt x="12729" y="10838"/>
                  <a:pt x="12438" y="9965"/>
                </a:cubicBezTo>
                <a:cubicBezTo>
                  <a:pt x="11493" y="6837"/>
                  <a:pt x="10474" y="3783"/>
                  <a:pt x="9529" y="655"/>
                </a:cubicBezTo>
                <a:cubicBezTo>
                  <a:pt x="9456" y="291"/>
                  <a:pt x="9092" y="0"/>
                  <a:pt x="8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2" name="Google Shape;32;p4"/>
          <p:cNvGrpSpPr/>
          <p:nvPr/>
        </p:nvGrpSpPr>
        <p:grpSpPr>
          <a:xfrm>
            <a:off x="8841098" y="4436267"/>
            <a:ext cx="163806" cy="169018"/>
            <a:chOff x="6109266" y="2958701"/>
            <a:chExt cx="158099" cy="163114"/>
          </a:xfrm>
        </p:grpSpPr>
        <p:sp>
          <p:nvSpPr>
            <p:cNvPr id="33" name="Google Shape;33;p4"/>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4;p4"/>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4"/>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6" name="Google Shape;36;p4"/>
          <p:cNvSpPr/>
          <p:nvPr/>
        </p:nvSpPr>
        <p:spPr>
          <a:xfrm>
            <a:off x="8935156" y="4873208"/>
            <a:ext cx="69917" cy="64501"/>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4"/>
          <p:cNvSpPr/>
          <p:nvPr/>
        </p:nvSpPr>
        <p:spPr>
          <a:xfrm>
            <a:off x="8977114" y="4753869"/>
            <a:ext cx="115387" cy="12174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8" name="Google Shape;38;p4"/>
          <p:cNvGrpSpPr/>
          <p:nvPr/>
        </p:nvGrpSpPr>
        <p:grpSpPr>
          <a:xfrm>
            <a:off x="8247364" y="4809980"/>
            <a:ext cx="288754" cy="281235"/>
            <a:chOff x="4915097" y="219724"/>
            <a:chExt cx="427847" cy="414801"/>
          </a:xfrm>
        </p:grpSpPr>
        <p:sp>
          <p:nvSpPr>
            <p:cNvPr id="39" name="Google Shape;39;p4"/>
            <p:cNvSpPr/>
            <p:nvPr/>
          </p:nvSpPr>
          <p:spPr>
            <a:xfrm>
              <a:off x="4946857" y="255387"/>
              <a:ext cx="364328" cy="353741"/>
            </a:xfrm>
            <a:custGeom>
              <a:avLst/>
              <a:gdLst/>
              <a:ahLst/>
              <a:cxnLst/>
              <a:rect l="l" t="t" r="r" b="b"/>
              <a:pathLst>
                <a:path w="6814" h="6616" extrusionOk="0">
                  <a:moveTo>
                    <a:pt x="3565" y="0"/>
                  </a:moveTo>
                  <a:cubicBezTo>
                    <a:pt x="3248" y="832"/>
                    <a:pt x="2932" y="1624"/>
                    <a:pt x="2615" y="2456"/>
                  </a:cubicBezTo>
                  <a:cubicBezTo>
                    <a:pt x="2570" y="2545"/>
                    <a:pt x="2488" y="2597"/>
                    <a:pt x="2411" y="2597"/>
                  </a:cubicBezTo>
                  <a:cubicBezTo>
                    <a:pt x="2350" y="2597"/>
                    <a:pt x="2293" y="2565"/>
                    <a:pt x="2258" y="2496"/>
                  </a:cubicBezTo>
                  <a:cubicBezTo>
                    <a:pt x="2219" y="2575"/>
                    <a:pt x="2139" y="2575"/>
                    <a:pt x="2100" y="2575"/>
                  </a:cubicBezTo>
                  <a:cubicBezTo>
                    <a:pt x="1704" y="2575"/>
                    <a:pt x="1347" y="2575"/>
                    <a:pt x="991" y="2615"/>
                  </a:cubicBezTo>
                  <a:cubicBezTo>
                    <a:pt x="634" y="2615"/>
                    <a:pt x="317" y="2654"/>
                    <a:pt x="0" y="2694"/>
                  </a:cubicBezTo>
                  <a:cubicBezTo>
                    <a:pt x="476" y="3328"/>
                    <a:pt x="1070" y="3843"/>
                    <a:pt x="1783" y="4159"/>
                  </a:cubicBezTo>
                  <a:cubicBezTo>
                    <a:pt x="1941" y="4278"/>
                    <a:pt x="1941" y="4476"/>
                    <a:pt x="1783" y="4595"/>
                  </a:cubicBezTo>
                  <a:cubicBezTo>
                    <a:pt x="1704" y="4952"/>
                    <a:pt x="1624" y="5348"/>
                    <a:pt x="1545" y="5704"/>
                  </a:cubicBezTo>
                  <a:cubicBezTo>
                    <a:pt x="1426" y="6021"/>
                    <a:pt x="1387" y="6298"/>
                    <a:pt x="1347" y="6615"/>
                  </a:cubicBezTo>
                  <a:cubicBezTo>
                    <a:pt x="1743" y="6457"/>
                    <a:pt x="2100" y="6219"/>
                    <a:pt x="2377" y="5902"/>
                  </a:cubicBezTo>
                  <a:cubicBezTo>
                    <a:pt x="2773" y="5585"/>
                    <a:pt x="3169" y="5229"/>
                    <a:pt x="3565" y="4872"/>
                  </a:cubicBezTo>
                  <a:cubicBezTo>
                    <a:pt x="3605" y="4833"/>
                    <a:pt x="3664" y="4813"/>
                    <a:pt x="3724" y="4813"/>
                  </a:cubicBezTo>
                  <a:cubicBezTo>
                    <a:pt x="3783" y="4813"/>
                    <a:pt x="3843" y="4833"/>
                    <a:pt x="3882" y="4872"/>
                  </a:cubicBezTo>
                  <a:cubicBezTo>
                    <a:pt x="3895" y="4859"/>
                    <a:pt x="3913" y="4855"/>
                    <a:pt x="3932" y="4855"/>
                  </a:cubicBezTo>
                  <a:cubicBezTo>
                    <a:pt x="3970" y="4855"/>
                    <a:pt x="4014" y="4872"/>
                    <a:pt x="4041" y="4872"/>
                  </a:cubicBezTo>
                  <a:cubicBezTo>
                    <a:pt x="4437" y="5150"/>
                    <a:pt x="4833" y="5387"/>
                    <a:pt x="5229" y="5625"/>
                  </a:cubicBezTo>
                  <a:cubicBezTo>
                    <a:pt x="5339" y="5698"/>
                    <a:pt x="5989" y="6109"/>
                    <a:pt x="6182" y="6109"/>
                  </a:cubicBezTo>
                  <a:cubicBezTo>
                    <a:pt x="6197" y="6109"/>
                    <a:pt x="6210" y="6106"/>
                    <a:pt x="6219" y="6100"/>
                  </a:cubicBezTo>
                  <a:cubicBezTo>
                    <a:pt x="6338" y="6061"/>
                    <a:pt x="6101" y="5150"/>
                    <a:pt x="6061" y="4991"/>
                  </a:cubicBezTo>
                  <a:cubicBezTo>
                    <a:pt x="5942" y="4595"/>
                    <a:pt x="5744" y="4239"/>
                    <a:pt x="5506" y="3882"/>
                  </a:cubicBezTo>
                  <a:cubicBezTo>
                    <a:pt x="5506" y="3843"/>
                    <a:pt x="5467" y="3803"/>
                    <a:pt x="5467" y="3763"/>
                  </a:cubicBezTo>
                  <a:cubicBezTo>
                    <a:pt x="5427" y="3684"/>
                    <a:pt x="5427" y="3565"/>
                    <a:pt x="5506" y="3526"/>
                  </a:cubicBezTo>
                  <a:cubicBezTo>
                    <a:pt x="5982" y="3050"/>
                    <a:pt x="6417" y="2575"/>
                    <a:pt x="6814" y="2020"/>
                  </a:cubicBezTo>
                  <a:cubicBezTo>
                    <a:pt x="6654" y="1983"/>
                    <a:pt x="6482" y="1968"/>
                    <a:pt x="6303" y="1968"/>
                  </a:cubicBezTo>
                  <a:cubicBezTo>
                    <a:pt x="5725" y="1968"/>
                    <a:pt x="5079" y="2128"/>
                    <a:pt x="4595" y="2218"/>
                  </a:cubicBezTo>
                  <a:cubicBezTo>
                    <a:pt x="4516" y="2218"/>
                    <a:pt x="4437" y="2179"/>
                    <a:pt x="4397" y="2139"/>
                  </a:cubicBezTo>
                  <a:cubicBezTo>
                    <a:pt x="4318" y="2100"/>
                    <a:pt x="4278" y="2060"/>
                    <a:pt x="4239" y="1981"/>
                  </a:cubicBezTo>
                  <a:cubicBezTo>
                    <a:pt x="4120" y="1585"/>
                    <a:pt x="4001" y="1228"/>
                    <a:pt x="3882" y="872"/>
                  </a:cubicBezTo>
                  <a:cubicBezTo>
                    <a:pt x="3803" y="555"/>
                    <a:pt x="3684" y="277"/>
                    <a:pt x="3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40;p4"/>
            <p:cNvSpPr/>
            <p:nvPr/>
          </p:nvSpPr>
          <p:spPr>
            <a:xfrm>
              <a:off x="4915097" y="219724"/>
              <a:ext cx="427847" cy="414801"/>
            </a:xfrm>
            <a:custGeom>
              <a:avLst/>
              <a:gdLst/>
              <a:ahLst/>
              <a:cxnLst/>
              <a:rect l="l" t="t" r="r" b="b"/>
              <a:pathLst>
                <a:path w="8002" h="7758" extrusionOk="0">
                  <a:moveTo>
                    <a:pt x="4159" y="627"/>
                  </a:moveTo>
                  <a:cubicBezTo>
                    <a:pt x="4278" y="905"/>
                    <a:pt x="4397" y="1222"/>
                    <a:pt x="4476" y="1539"/>
                  </a:cubicBezTo>
                  <a:cubicBezTo>
                    <a:pt x="4635" y="1895"/>
                    <a:pt x="4754" y="2252"/>
                    <a:pt x="4833" y="2608"/>
                  </a:cubicBezTo>
                  <a:cubicBezTo>
                    <a:pt x="4872" y="2687"/>
                    <a:pt x="4952" y="2767"/>
                    <a:pt x="5031" y="2767"/>
                  </a:cubicBezTo>
                  <a:cubicBezTo>
                    <a:pt x="5060" y="2825"/>
                    <a:pt x="5110" y="2861"/>
                    <a:pt x="5166" y="2861"/>
                  </a:cubicBezTo>
                  <a:cubicBezTo>
                    <a:pt x="5186" y="2861"/>
                    <a:pt x="5208" y="2856"/>
                    <a:pt x="5229" y="2846"/>
                  </a:cubicBezTo>
                  <a:cubicBezTo>
                    <a:pt x="5680" y="2786"/>
                    <a:pt x="6314" y="2634"/>
                    <a:pt x="6888" y="2634"/>
                  </a:cubicBezTo>
                  <a:cubicBezTo>
                    <a:pt x="7070" y="2634"/>
                    <a:pt x="7246" y="2649"/>
                    <a:pt x="7408" y="2687"/>
                  </a:cubicBezTo>
                  <a:cubicBezTo>
                    <a:pt x="7011" y="3242"/>
                    <a:pt x="6576" y="3717"/>
                    <a:pt x="6100" y="4193"/>
                  </a:cubicBezTo>
                  <a:cubicBezTo>
                    <a:pt x="6021" y="4272"/>
                    <a:pt x="6021" y="4351"/>
                    <a:pt x="6061" y="4430"/>
                  </a:cubicBezTo>
                  <a:cubicBezTo>
                    <a:pt x="6061" y="4470"/>
                    <a:pt x="6100" y="4510"/>
                    <a:pt x="6100" y="4549"/>
                  </a:cubicBezTo>
                  <a:cubicBezTo>
                    <a:pt x="6338" y="4906"/>
                    <a:pt x="6536" y="5262"/>
                    <a:pt x="6695" y="5658"/>
                  </a:cubicBezTo>
                  <a:cubicBezTo>
                    <a:pt x="6734" y="5817"/>
                    <a:pt x="7051" y="6649"/>
                    <a:pt x="6853" y="6767"/>
                  </a:cubicBezTo>
                  <a:cubicBezTo>
                    <a:pt x="6833" y="6780"/>
                    <a:pt x="6807" y="6785"/>
                    <a:pt x="6778" y="6785"/>
                  </a:cubicBezTo>
                  <a:cubicBezTo>
                    <a:pt x="6523" y="6785"/>
                    <a:pt x="5969" y="6359"/>
                    <a:pt x="5863" y="6252"/>
                  </a:cubicBezTo>
                  <a:cubicBezTo>
                    <a:pt x="5427" y="6054"/>
                    <a:pt x="5031" y="5817"/>
                    <a:pt x="4635" y="5539"/>
                  </a:cubicBezTo>
                  <a:cubicBezTo>
                    <a:pt x="4595" y="5500"/>
                    <a:pt x="4555" y="5500"/>
                    <a:pt x="4516" y="5500"/>
                  </a:cubicBezTo>
                  <a:cubicBezTo>
                    <a:pt x="4456" y="5460"/>
                    <a:pt x="4397" y="5440"/>
                    <a:pt x="4338" y="5440"/>
                  </a:cubicBezTo>
                  <a:cubicBezTo>
                    <a:pt x="4278" y="5440"/>
                    <a:pt x="4219" y="5460"/>
                    <a:pt x="4159" y="5500"/>
                  </a:cubicBezTo>
                  <a:cubicBezTo>
                    <a:pt x="3763" y="5856"/>
                    <a:pt x="3407" y="6213"/>
                    <a:pt x="2971" y="6569"/>
                  </a:cubicBezTo>
                  <a:cubicBezTo>
                    <a:pt x="2694" y="6886"/>
                    <a:pt x="2337" y="7124"/>
                    <a:pt x="1941" y="7282"/>
                  </a:cubicBezTo>
                  <a:cubicBezTo>
                    <a:pt x="1981" y="6965"/>
                    <a:pt x="2060" y="6649"/>
                    <a:pt x="2139" y="6371"/>
                  </a:cubicBezTo>
                  <a:cubicBezTo>
                    <a:pt x="2258" y="5975"/>
                    <a:pt x="2337" y="5619"/>
                    <a:pt x="2416" y="5223"/>
                  </a:cubicBezTo>
                  <a:cubicBezTo>
                    <a:pt x="2535" y="5143"/>
                    <a:pt x="2535" y="4906"/>
                    <a:pt x="2416" y="4826"/>
                  </a:cubicBezTo>
                  <a:cubicBezTo>
                    <a:pt x="1703" y="4510"/>
                    <a:pt x="1070" y="3995"/>
                    <a:pt x="594" y="3361"/>
                  </a:cubicBezTo>
                  <a:cubicBezTo>
                    <a:pt x="826" y="3303"/>
                    <a:pt x="1079" y="3266"/>
                    <a:pt x="1323" y="3266"/>
                  </a:cubicBezTo>
                  <a:cubicBezTo>
                    <a:pt x="1412" y="3266"/>
                    <a:pt x="1500" y="3271"/>
                    <a:pt x="1585" y="3282"/>
                  </a:cubicBezTo>
                  <a:cubicBezTo>
                    <a:pt x="1941" y="3282"/>
                    <a:pt x="2337" y="3242"/>
                    <a:pt x="2694" y="3242"/>
                  </a:cubicBezTo>
                  <a:cubicBezTo>
                    <a:pt x="2733" y="3242"/>
                    <a:pt x="2813" y="3202"/>
                    <a:pt x="2852" y="3163"/>
                  </a:cubicBezTo>
                  <a:cubicBezTo>
                    <a:pt x="2885" y="3212"/>
                    <a:pt x="2939" y="3234"/>
                    <a:pt x="2997" y="3234"/>
                  </a:cubicBezTo>
                  <a:cubicBezTo>
                    <a:pt x="3076" y="3234"/>
                    <a:pt x="3163" y="3192"/>
                    <a:pt x="3209" y="3123"/>
                  </a:cubicBezTo>
                  <a:cubicBezTo>
                    <a:pt x="3526" y="2291"/>
                    <a:pt x="3842" y="1459"/>
                    <a:pt x="4159" y="627"/>
                  </a:cubicBezTo>
                  <a:close/>
                  <a:moveTo>
                    <a:pt x="4056" y="0"/>
                  </a:moveTo>
                  <a:cubicBezTo>
                    <a:pt x="3974" y="0"/>
                    <a:pt x="3898" y="56"/>
                    <a:pt x="3842" y="113"/>
                  </a:cubicBezTo>
                  <a:cubicBezTo>
                    <a:pt x="3486" y="1024"/>
                    <a:pt x="3169" y="1935"/>
                    <a:pt x="2813" y="2846"/>
                  </a:cubicBezTo>
                  <a:cubicBezTo>
                    <a:pt x="2773" y="2806"/>
                    <a:pt x="2694" y="2806"/>
                    <a:pt x="2654" y="2806"/>
                  </a:cubicBezTo>
                  <a:cubicBezTo>
                    <a:pt x="2139" y="2806"/>
                    <a:pt x="1664" y="2846"/>
                    <a:pt x="1149" y="2846"/>
                  </a:cubicBezTo>
                  <a:cubicBezTo>
                    <a:pt x="792" y="2846"/>
                    <a:pt x="436" y="2925"/>
                    <a:pt x="119" y="3083"/>
                  </a:cubicBezTo>
                  <a:cubicBezTo>
                    <a:pt x="40" y="3123"/>
                    <a:pt x="0" y="3242"/>
                    <a:pt x="40" y="3321"/>
                  </a:cubicBezTo>
                  <a:cubicBezTo>
                    <a:pt x="357" y="4113"/>
                    <a:pt x="1188" y="4708"/>
                    <a:pt x="1941" y="5143"/>
                  </a:cubicBezTo>
                  <a:cubicBezTo>
                    <a:pt x="1783" y="5777"/>
                    <a:pt x="1664" y="6411"/>
                    <a:pt x="1545" y="7045"/>
                  </a:cubicBezTo>
                  <a:cubicBezTo>
                    <a:pt x="1466" y="7322"/>
                    <a:pt x="1426" y="7718"/>
                    <a:pt x="1862" y="7758"/>
                  </a:cubicBezTo>
                  <a:cubicBezTo>
                    <a:pt x="2258" y="7758"/>
                    <a:pt x="2773" y="7322"/>
                    <a:pt x="3090" y="7084"/>
                  </a:cubicBezTo>
                  <a:cubicBezTo>
                    <a:pt x="3526" y="6728"/>
                    <a:pt x="3961" y="6332"/>
                    <a:pt x="4397" y="5936"/>
                  </a:cubicBezTo>
                  <a:cubicBezTo>
                    <a:pt x="4872" y="6252"/>
                    <a:pt x="5427" y="6569"/>
                    <a:pt x="5942" y="6847"/>
                  </a:cubicBezTo>
                  <a:cubicBezTo>
                    <a:pt x="6193" y="6972"/>
                    <a:pt x="6619" y="7273"/>
                    <a:pt x="6963" y="7273"/>
                  </a:cubicBezTo>
                  <a:cubicBezTo>
                    <a:pt x="7052" y="7273"/>
                    <a:pt x="7136" y="7252"/>
                    <a:pt x="7209" y="7203"/>
                  </a:cubicBezTo>
                  <a:cubicBezTo>
                    <a:pt x="7526" y="6965"/>
                    <a:pt x="7289" y="6292"/>
                    <a:pt x="7249" y="5975"/>
                  </a:cubicBezTo>
                  <a:cubicBezTo>
                    <a:pt x="7091" y="5421"/>
                    <a:pt x="6853" y="4866"/>
                    <a:pt x="6536" y="4351"/>
                  </a:cubicBezTo>
                  <a:cubicBezTo>
                    <a:pt x="7051" y="3876"/>
                    <a:pt x="7526" y="3321"/>
                    <a:pt x="7922" y="2727"/>
                  </a:cubicBezTo>
                  <a:cubicBezTo>
                    <a:pt x="8002" y="2608"/>
                    <a:pt x="8002" y="2450"/>
                    <a:pt x="7883" y="2410"/>
                  </a:cubicBezTo>
                  <a:cubicBezTo>
                    <a:pt x="7578" y="2250"/>
                    <a:pt x="7222" y="2193"/>
                    <a:pt x="6851" y="2193"/>
                  </a:cubicBezTo>
                  <a:cubicBezTo>
                    <a:pt x="6304" y="2193"/>
                    <a:pt x="5724" y="2316"/>
                    <a:pt x="5229" y="2410"/>
                  </a:cubicBezTo>
                  <a:cubicBezTo>
                    <a:pt x="5110" y="1895"/>
                    <a:pt x="4912" y="1380"/>
                    <a:pt x="4714" y="905"/>
                  </a:cubicBezTo>
                  <a:cubicBezTo>
                    <a:pt x="4595" y="588"/>
                    <a:pt x="4516" y="152"/>
                    <a:pt x="4159" y="33"/>
                  </a:cubicBezTo>
                  <a:cubicBezTo>
                    <a:pt x="4125" y="10"/>
                    <a:pt x="4090" y="0"/>
                    <a:pt x="40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3"/>
        <p:cNvGrpSpPr/>
        <p:nvPr/>
      </p:nvGrpSpPr>
      <p:grpSpPr>
        <a:xfrm>
          <a:off x="0" y="0"/>
          <a:ext cx="0" cy="0"/>
          <a:chOff x="0" y="0"/>
          <a:chExt cx="0" cy="0"/>
        </a:xfrm>
      </p:grpSpPr>
      <p:sp>
        <p:nvSpPr>
          <p:cNvPr id="114" name="Google Shape;11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15" name="Google Shape;11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16" name="Google Shape;11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7"/>
        <p:cNvGrpSpPr/>
        <p:nvPr/>
      </p:nvGrpSpPr>
      <p:grpSpPr>
        <a:xfrm>
          <a:off x="0" y="0"/>
          <a:ext cx="0" cy="0"/>
          <a:chOff x="0" y="0"/>
          <a:chExt cx="0" cy="0"/>
        </a:xfrm>
      </p:grpSpPr>
      <p:sp>
        <p:nvSpPr>
          <p:cNvPr id="118" name="Google Shape;118;p10"/>
          <p:cNvSpPr txBox="1">
            <a:spLocks noGrp="1"/>
          </p:cNvSpPr>
          <p:nvPr>
            <p:ph type="subTitle" idx="1"/>
          </p:nvPr>
        </p:nvSpPr>
        <p:spPr>
          <a:xfrm>
            <a:off x="2332950" y="1817786"/>
            <a:ext cx="4478100" cy="10191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1600"/>
              </a:spcBef>
              <a:spcAft>
                <a:spcPts val="0"/>
              </a:spcAft>
              <a:buNone/>
              <a:defRPr/>
            </a:lvl2pPr>
            <a:lvl3pPr lvl="2" algn="ctr">
              <a:spcBef>
                <a:spcPts val="1600"/>
              </a:spcBef>
              <a:spcAft>
                <a:spcPts val="0"/>
              </a:spcAft>
              <a:buNone/>
              <a:defRPr/>
            </a:lvl3pPr>
            <a:lvl4pPr lvl="3" algn="ctr">
              <a:spcBef>
                <a:spcPts val="1600"/>
              </a:spcBef>
              <a:spcAft>
                <a:spcPts val="0"/>
              </a:spcAft>
              <a:buNone/>
              <a:defRPr/>
            </a:lvl4pPr>
            <a:lvl5pPr lvl="4" algn="ctr">
              <a:spcBef>
                <a:spcPts val="1600"/>
              </a:spcBef>
              <a:spcAft>
                <a:spcPts val="0"/>
              </a:spcAft>
              <a:buNone/>
              <a:defRPr/>
            </a:lvl5pPr>
            <a:lvl6pPr lvl="5" algn="ctr">
              <a:spcBef>
                <a:spcPts val="1600"/>
              </a:spcBef>
              <a:spcAft>
                <a:spcPts val="0"/>
              </a:spcAft>
              <a:buNone/>
              <a:defRPr/>
            </a:lvl6pPr>
            <a:lvl7pPr lvl="6" algn="ctr">
              <a:spcBef>
                <a:spcPts val="1600"/>
              </a:spcBef>
              <a:spcAft>
                <a:spcPts val="0"/>
              </a:spcAft>
              <a:buNone/>
              <a:defRPr/>
            </a:lvl7pPr>
            <a:lvl8pPr lvl="7" algn="ctr">
              <a:spcBef>
                <a:spcPts val="1600"/>
              </a:spcBef>
              <a:spcAft>
                <a:spcPts val="0"/>
              </a:spcAft>
              <a:buNone/>
              <a:defRPr/>
            </a:lvl8pPr>
            <a:lvl9pPr lvl="8" algn="ctr">
              <a:spcBef>
                <a:spcPts val="1600"/>
              </a:spcBef>
              <a:spcAft>
                <a:spcPts val="1600"/>
              </a:spcAft>
              <a:buNone/>
              <a:defRPr/>
            </a:lvl9pPr>
          </a:lstStyle>
          <a:p/>
        </p:txBody>
      </p:sp>
      <p:sp>
        <p:nvSpPr>
          <p:cNvPr id="119" name="Google Shape;119;p10"/>
          <p:cNvSpPr txBox="1">
            <a:spLocks noGrp="1"/>
          </p:cNvSpPr>
          <p:nvPr>
            <p:ph type="title"/>
          </p:nvPr>
        </p:nvSpPr>
        <p:spPr>
          <a:xfrm>
            <a:off x="2332950" y="3401568"/>
            <a:ext cx="4478100" cy="603600"/>
          </a:xfrm>
          <a:prstGeom prst="rect">
            <a:avLst/>
          </a:prstGeom>
        </p:spPr>
        <p:txBody>
          <a:bodyPr spcFirstLastPara="1" wrap="square" lIns="91425" tIns="91425" rIns="91425" bIns="91425" anchor="ctr" anchorCtr="0">
            <a:noAutofit/>
          </a:bodyPr>
          <a:lstStyle>
            <a:lvl1pPr lvl="0" algn="r">
              <a:spcBef>
                <a:spcPts val="0"/>
              </a:spcBef>
              <a:spcAft>
                <a:spcPts val="0"/>
              </a:spcAft>
              <a:buNone/>
              <a:defRPr sz="1800"/>
            </a:lvl1pPr>
            <a:lvl2pPr lvl="1">
              <a:spcBef>
                <a:spcPts val="0"/>
              </a:spcBef>
              <a:spcAft>
                <a:spcPts val="0"/>
              </a:spcAft>
              <a:buNone/>
              <a:defRPr>
                <a:latin typeface="Montserrat" panose="02000505000000020004"/>
                <a:ea typeface="Montserrat" panose="02000505000000020004"/>
                <a:cs typeface="Montserrat" panose="02000505000000020004"/>
                <a:sym typeface="Montserrat" panose="02000505000000020004"/>
              </a:defRPr>
            </a:lvl2pPr>
            <a:lvl3pPr lvl="2">
              <a:spcBef>
                <a:spcPts val="0"/>
              </a:spcBef>
              <a:spcAft>
                <a:spcPts val="0"/>
              </a:spcAft>
              <a:buNone/>
              <a:defRPr>
                <a:latin typeface="Montserrat" panose="02000505000000020004"/>
                <a:ea typeface="Montserrat" panose="02000505000000020004"/>
                <a:cs typeface="Montserrat" panose="02000505000000020004"/>
                <a:sym typeface="Montserrat" panose="02000505000000020004"/>
              </a:defRPr>
            </a:lvl3pPr>
            <a:lvl4pPr lvl="3">
              <a:spcBef>
                <a:spcPts val="0"/>
              </a:spcBef>
              <a:spcAft>
                <a:spcPts val="0"/>
              </a:spcAft>
              <a:buNone/>
              <a:defRPr>
                <a:latin typeface="Montserrat" panose="02000505000000020004"/>
                <a:ea typeface="Montserrat" panose="02000505000000020004"/>
                <a:cs typeface="Montserrat" panose="02000505000000020004"/>
                <a:sym typeface="Montserrat" panose="02000505000000020004"/>
              </a:defRPr>
            </a:lvl4pPr>
            <a:lvl5pPr lvl="4">
              <a:spcBef>
                <a:spcPts val="0"/>
              </a:spcBef>
              <a:spcAft>
                <a:spcPts val="0"/>
              </a:spcAft>
              <a:buNone/>
              <a:defRPr>
                <a:latin typeface="Montserrat" panose="02000505000000020004"/>
                <a:ea typeface="Montserrat" panose="02000505000000020004"/>
                <a:cs typeface="Montserrat" panose="02000505000000020004"/>
                <a:sym typeface="Montserrat" panose="02000505000000020004"/>
              </a:defRPr>
            </a:lvl5pPr>
            <a:lvl6pPr lvl="5">
              <a:spcBef>
                <a:spcPts val="0"/>
              </a:spcBef>
              <a:spcAft>
                <a:spcPts val="0"/>
              </a:spcAft>
              <a:buNone/>
              <a:defRPr>
                <a:latin typeface="Montserrat" panose="02000505000000020004"/>
                <a:ea typeface="Montserrat" panose="02000505000000020004"/>
                <a:cs typeface="Montserrat" panose="02000505000000020004"/>
                <a:sym typeface="Montserrat" panose="02000505000000020004"/>
              </a:defRPr>
            </a:lvl6pPr>
            <a:lvl7pPr lvl="6">
              <a:spcBef>
                <a:spcPts val="0"/>
              </a:spcBef>
              <a:spcAft>
                <a:spcPts val="0"/>
              </a:spcAft>
              <a:buNone/>
              <a:defRPr>
                <a:latin typeface="Montserrat" panose="02000505000000020004"/>
                <a:ea typeface="Montserrat" panose="02000505000000020004"/>
                <a:cs typeface="Montserrat" panose="02000505000000020004"/>
                <a:sym typeface="Montserrat" panose="02000505000000020004"/>
              </a:defRPr>
            </a:lvl7pPr>
            <a:lvl8pPr lvl="7">
              <a:spcBef>
                <a:spcPts val="0"/>
              </a:spcBef>
              <a:spcAft>
                <a:spcPts val="0"/>
              </a:spcAft>
              <a:buNone/>
              <a:defRPr>
                <a:latin typeface="Montserrat" panose="02000505000000020004"/>
                <a:ea typeface="Montserrat" panose="02000505000000020004"/>
                <a:cs typeface="Montserrat" panose="02000505000000020004"/>
                <a:sym typeface="Montserrat" panose="02000505000000020004"/>
              </a:defRPr>
            </a:lvl8pPr>
            <a:lvl9pPr lvl="8">
              <a:spcBef>
                <a:spcPts val="0"/>
              </a:spcBef>
              <a:spcAft>
                <a:spcPts val="0"/>
              </a:spcAft>
              <a:buNone/>
              <a:defRPr>
                <a:latin typeface="Montserrat" panose="02000505000000020004"/>
                <a:ea typeface="Montserrat" panose="02000505000000020004"/>
                <a:cs typeface="Montserrat" panose="02000505000000020004"/>
                <a:sym typeface="Montserrat" panose="02000505000000020004"/>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0"/>
        <p:cNvGrpSpPr/>
        <p:nvPr/>
      </p:nvGrpSpPr>
      <p:grpSpPr>
        <a:xfrm>
          <a:off x="0" y="0"/>
          <a:ext cx="0" cy="0"/>
          <a:chOff x="0" y="0"/>
          <a:chExt cx="0" cy="0"/>
        </a:xfrm>
      </p:grpSpPr>
      <p:sp>
        <p:nvSpPr>
          <p:cNvPr id="121" name="Google Shape;121;p11"/>
          <p:cNvSpPr txBox="1">
            <a:spLocks noGrp="1"/>
          </p:cNvSpPr>
          <p:nvPr>
            <p:ph type="title" hasCustomPrompt="1"/>
          </p:nvPr>
        </p:nvSpPr>
        <p:spPr>
          <a:xfrm>
            <a:off x="1532450" y="2027325"/>
            <a:ext cx="6078900" cy="1042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6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22" name="Google Shape;122;p11"/>
          <p:cNvSpPr txBox="1">
            <a:spLocks noGrp="1"/>
          </p:cNvSpPr>
          <p:nvPr>
            <p:ph type="body" idx="1"/>
          </p:nvPr>
        </p:nvSpPr>
        <p:spPr>
          <a:xfrm>
            <a:off x="1532450" y="3152225"/>
            <a:ext cx="6078900" cy="632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p:txBody>
      </p:sp>
      <p:sp>
        <p:nvSpPr>
          <p:cNvPr id="123" name="Google Shape;123;p11"/>
          <p:cNvSpPr/>
          <p:nvPr/>
        </p:nvSpPr>
        <p:spPr>
          <a:xfrm rot="9263243">
            <a:off x="205230" y="230060"/>
            <a:ext cx="525166" cy="335230"/>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4" name="Google Shape;124;p11"/>
          <p:cNvGrpSpPr/>
          <p:nvPr/>
        </p:nvGrpSpPr>
        <p:grpSpPr>
          <a:xfrm>
            <a:off x="1041161" y="994589"/>
            <a:ext cx="324245" cy="334497"/>
            <a:chOff x="6109266" y="2958701"/>
            <a:chExt cx="158099" cy="163114"/>
          </a:xfrm>
        </p:grpSpPr>
        <p:sp>
          <p:nvSpPr>
            <p:cNvPr id="125" name="Google Shape;125;p11"/>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26;p11"/>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27;p11"/>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8" name="Google Shape;128;p11"/>
          <p:cNvSpPr/>
          <p:nvPr/>
        </p:nvSpPr>
        <p:spPr>
          <a:xfrm>
            <a:off x="255339" y="1124281"/>
            <a:ext cx="308166" cy="305117"/>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29;p11"/>
          <p:cNvSpPr/>
          <p:nvPr/>
        </p:nvSpPr>
        <p:spPr>
          <a:xfrm rot="2700000">
            <a:off x="559976" y="1316465"/>
            <a:ext cx="216384" cy="214243"/>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30;p11"/>
          <p:cNvSpPr/>
          <p:nvPr/>
        </p:nvSpPr>
        <p:spPr>
          <a:xfrm>
            <a:off x="1231098" y="317785"/>
            <a:ext cx="393076" cy="380247"/>
          </a:xfrm>
          <a:custGeom>
            <a:avLst/>
            <a:gdLst/>
            <a:ahLst/>
            <a:cxnLst/>
            <a:rect l="l" t="t" r="r" b="b"/>
            <a:pathLst>
              <a:path w="75158" h="72705" extrusionOk="0">
                <a:moveTo>
                  <a:pt x="38048" y="0"/>
                </a:moveTo>
                <a:cubicBezTo>
                  <a:pt x="37232" y="0"/>
                  <a:pt x="36468" y="417"/>
                  <a:pt x="35913" y="1250"/>
                </a:cubicBezTo>
                <a:cubicBezTo>
                  <a:pt x="32951" y="9765"/>
                  <a:pt x="29619" y="18280"/>
                  <a:pt x="26287" y="26796"/>
                </a:cubicBezTo>
                <a:cubicBezTo>
                  <a:pt x="25917" y="26425"/>
                  <a:pt x="25176" y="26425"/>
                  <a:pt x="24806" y="26425"/>
                </a:cubicBezTo>
                <a:cubicBezTo>
                  <a:pt x="19993" y="26425"/>
                  <a:pt x="15550" y="26425"/>
                  <a:pt x="11108" y="26796"/>
                </a:cubicBezTo>
                <a:cubicBezTo>
                  <a:pt x="7776" y="26796"/>
                  <a:pt x="4444" y="27536"/>
                  <a:pt x="1482" y="28647"/>
                </a:cubicBezTo>
                <a:cubicBezTo>
                  <a:pt x="371" y="29387"/>
                  <a:pt x="1" y="30498"/>
                  <a:pt x="371" y="31238"/>
                </a:cubicBezTo>
                <a:cubicBezTo>
                  <a:pt x="3333" y="38643"/>
                  <a:pt x="11478" y="44196"/>
                  <a:pt x="18142" y="48269"/>
                </a:cubicBezTo>
                <a:cubicBezTo>
                  <a:pt x="17031" y="54193"/>
                  <a:pt x="15550" y="60116"/>
                  <a:pt x="14440" y="66040"/>
                </a:cubicBezTo>
                <a:cubicBezTo>
                  <a:pt x="14070" y="68631"/>
                  <a:pt x="13329" y="72334"/>
                  <a:pt x="17402" y="72704"/>
                </a:cubicBezTo>
                <a:cubicBezTo>
                  <a:pt x="21104" y="72704"/>
                  <a:pt x="26287" y="68631"/>
                  <a:pt x="28879" y="66410"/>
                </a:cubicBezTo>
                <a:cubicBezTo>
                  <a:pt x="33321" y="63078"/>
                  <a:pt x="37394" y="59376"/>
                  <a:pt x="41096" y="55673"/>
                </a:cubicBezTo>
                <a:cubicBezTo>
                  <a:pt x="45909" y="59006"/>
                  <a:pt x="50722" y="61597"/>
                  <a:pt x="55905" y="64189"/>
                </a:cubicBezTo>
                <a:cubicBezTo>
                  <a:pt x="57962" y="65364"/>
                  <a:pt x="62115" y="68170"/>
                  <a:pt x="65223" y="68170"/>
                </a:cubicBezTo>
                <a:cubicBezTo>
                  <a:pt x="66032" y="68170"/>
                  <a:pt x="66771" y="67980"/>
                  <a:pt x="67383" y="67521"/>
                </a:cubicBezTo>
                <a:cubicBezTo>
                  <a:pt x="70344" y="65670"/>
                  <a:pt x="68493" y="59006"/>
                  <a:pt x="67753" y="56414"/>
                </a:cubicBezTo>
                <a:cubicBezTo>
                  <a:pt x="66642" y="50860"/>
                  <a:pt x="64421" y="45677"/>
                  <a:pt x="61459" y="41234"/>
                </a:cubicBezTo>
                <a:cubicBezTo>
                  <a:pt x="66272" y="36422"/>
                  <a:pt x="70344" y="31238"/>
                  <a:pt x="74417" y="25685"/>
                </a:cubicBezTo>
                <a:cubicBezTo>
                  <a:pt x="75157" y="24574"/>
                  <a:pt x="74787" y="23093"/>
                  <a:pt x="73676" y="22353"/>
                </a:cubicBezTo>
                <a:cubicBezTo>
                  <a:pt x="70959" y="20923"/>
                  <a:pt x="67800" y="20432"/>
                  <a:pt x="64519" y="20432"/>
                </a:cubicBezTo>
                <a:cubicBezTo>
                  <a:pt x="59306" y="20432"/>
                  <a:pt x="53786" y="21671"/>
                  <a:pt x="49241" y="22353"/>
                </a:cubicBezTo>
                <a:cubicBezTo>
                  <a:pt x="47760" y="17910"/>
                  <a:pt x="45909" y="13097"/>
                  <a:pt x="44058" y="8654"/>
                </a:cubicBezTo>
                <a:cubicBezTo>
                  <a:pt x="42947" y="5692"/>
                  <a:pt x="42207" y="1620"/>
                  <a:pt x="38875" y="139"/>
                </a:cubicBezTo>
                <a:cubicBezTo>
                  <a:pt x="38597" y="46"/>
                  <a:pt x="38320" y="0"/>
                  <a:pt x="38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1" name="Google Shape;131;p11"/>
          <p:cNvGrpSpPr/>
          <p:nvPr/>
        </p:nvGrpSpPr>
        <p:grpSpPr>
          <a:xfrm>
            <a:off x="569667" y="305580"/>
            <a:ext cx="378742" cy="824461"/>
            <a:chOff x="3802335" y="3241869"/>
            <a:chExt cx="384392" cy="837867"/>
          </a:xfrm>
        </p:grpSpPr>
        <p:sp>
          <p:nvSpPr>
            <p:cNvPr id="132" name="Google Shape;132;p11"/>
            <p:cNvSpPr/>
            <p:nvPr/>
          </p:nvSpPr>
          <p:spPr>
            <a:xfrm>
              <a:off x="3917281" y="3774878"/>
              <a:ext cx="200448" cy="246475"/>
            </a:xfrm>
            <a:custGeom>
              <a:avLst/>
              <a:gdLst/>
              <a:ahLst/>
              <a:cxnLst/>
              <a:rect l="l" t="t" r="r" b="b"/>
              <a:pathLst>
                <a:path w="2417" h="2972" extrusionOk="0">
                  <a:moveTo>
                    <a:pt x="2338" y="1"/>
                  </a:moveTo>
                  <a:lnTo>
                    <a:pt x="2338" y="1"/>
                  </a:lnTo>
                  <a:cubicBezTo>
                    <a:pt x="1704" y="318"/>
                    <a:pt x="1070" y="635"/>
                    <a:pt x="436" y="991"/>
                  </a:cubicBezTo>
                  <a:cubicBezTo>
                    <a:pt x="357" y="1031"/>
                    <a:pt x="317" y="1071"/>
                    <a:pt x="317" y="1150"/>
                  </a:cubicBezTo>
                  <a:cubicBezTo>
                    <a:pt x="278" y="1269"/>
                    <a:pt x="238" y="1387"/>
                    <a:pt x="238" y="1506"/>
                  </a:cubicBezTo>
                  <a:lnTo>
                    <a:pt x="1" y="2972"/>
                  </a:lnTo>
                  <a:cubicBezTo>
                    <a:pt x="1070" y="2497"/>
                    <a:pt x="2417" y="754"/>
                    <a:pt x="2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33;p11"/>
            <p:cNvSpPr/>
            <p:nvPr/>
          </p:nvSpPr>
          <p:spPr>
            <a:xfrm>
              <a:off x="3953439" y="3548223"/>
              <a:ext cx="187345" cy="266213"/>
            </a:xfrm>
            <a:custGeom>
              <a:avLst/>
              <a:gdLst/>
              <a:ahLst/>
              <a:cxnLst/>
              <a:rect l="l" t="t" r="r" b="b"/>
              <a:pathLst>
                <a:path w="2259" h="3210" extrusionOk="0">
                  <a:moveTo>
                    <a:pt x="2258" y="1"/>
                  </a:moveTo>
                  <a:lnTo>
                    <a:pt x="2258" y="1"/>
                  </a:lnTo>
                  <a:cubicBezTo>
                    <a:pt x="1862" y="318"/>
                    <a:pt x="1545" y="595"/>
                    <a:pt x="1189" y="833"/>
                  </a:cubicBezTo>
                  <a:cubicBezTo>
                    <a:pt x="793" y="991"/>
                    <a:pt x="515" y="1348"/>
                    <a:pt x="436" y="1783"/>
                  </a:cubicBezTo>
                  <a:cubicBezTo>
                    <a:pt x="396" y="1981"/>
                    <a:pt x="317" y="2140"/>
                    <a:pt x="278" y="2338"/>
                  </a:cubicBezTo>
                  <a:cubicBezTo>
                    <a:pt x="159" y="2615"/>
                    <a:pt x="80" y="2892"/>
                    <a:pt x="0" y="3130"/>
                  </a:cubicBezTo>
                  <a:lnTo>
                    <a:pt x="80" y="3209"/>
                  </a:lnTo>
                  <a:cubicBezTo>
                    <a:pt x="674" y="2853"/>
                    <a:pt x="1268" y="2496"/>
                    <a:pt x="1822" y="2140"/>
                  </a:cubicBezTo>
                  <a:cubicBezTo>
                    <a:pt x="2060" y="2021"/>
                    <a:pt x="2219" y="1744"/>
                    <a:pt x="2179" y="1506"/>
                  </a:cubicBezTo>
                  <a:cubicBezTo>
                    <a:pt x="2179" y="991"/>
                    <a:pt x="2219" y="516"/>
                    <a:pt x="22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34;p11"/>
            <p:cNvSpPr/>
            <p:nvPr/>
          </p:nvSpPr>
          <p:spPr>
            <a:xfrm>
              <a:off x="3933701" y="3344540"/>
              <a:ext cx="138083" cy="259662"/>
            </a:xfrm>
            <a:custGeom>
              <a:avLst/>
              <a:gdLst/>
              <a:ahLst/>
              <a:cxnLst/>
              <a:rect l="l" t="t" r="r" b="b"/>
              <a:pathLst>
                <a:path w="1665" h="3131" extrusionOk="0">
                  <a:moveTo>
                    <a:pt x="1546" y="1"/>
                  </a:moveTo>
                  <a:cubicBezTo>
                    <a:pt x="1070" y="714"/>
                    <a:pt x="555" y="1387"/>
                    <a:pt x="80" y="2100"/>
                  </a:cubicBezTo>
                  <a:cubicBezTo>
                    <a:pt x="1" y="2179"/>
                    <a:pt x="1" y="2259"/>
                    <a:pt x="80" y="2338"/>
                  </a:cubicBezTo>
                  <a:cubicBezTo>
                    <a:pt x="199" y="2615"/>
                    <a:pt x="357" y="2853"/>
                    <a:pt x="555" y="3130"/>
                  </a:cubicBezTo>
                  <a:cubicBezTo>
                    <a:pt x="793" y="2021"/>
                    <a:pt x="1031" y="951"/>
                    <a:pt x="1664" y="80"/>
                  </a:cubicBezTo>
                  <a:lnTo>
                    <a:pt x="15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35;p11"/>
            <p:cNvSpPr/>
            <p:nvPr/>
          </p:nvSpPr>
          <p:spPr>
            <a:xfrm>
              <a:off x="4025674" y="3351091"/>
              <a:ext cx="105241" cy="236689"/>
            </a:xfrm>
            <a:custGeom>
              <a:avLst/>
              <a:gdLst/>
              <a:ahLst/>
              <a:cxnLst/>
              <a:rect l="l" t="t" r="r" b="b"/>
              <a:pathLst>
                <a:path w="1269" h="2854" extrusionOk="0">
                  <a:moveTo>
                    <a:pt x="1031" y="1"/>
                  </a:moveTo>
                  <a:cubicBezTo>
                    <a:pt x="476" y="872"/>
                    <a:pt x="120" y="1863"/>
                    <a:pt x="1" y="2853"/>
                  </a:cubicBezTo>
                  <a:cubicBezTo>
                    <a:pt x="476" y="2615"/>
                    <a:pt x="912" y="2219"/>
                    <a:pt x="1229" y="1744"/>
                  </a:cubicBezTo>
                  <a:cubicBezTo>
                    <a:pt x="1268" y="1704"/>
                    <a:pt x="1268" y="1665"/>
                    <a:pt x="1268" y="1625"/>
                  </a:cubicBezTo>
                  <a:cubicBezTo>
                    <a:pt x="1189" y="1150"/>
                    <a:pt x="1110" y="595"/>
                    <a:pt x="10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36;p11"/>
            <p:cNvSpPr/>
            <p:nvPr/>
          </p:nvSpPr>
          <p:spPr>
            <a:xfrm>
              <a:off x="3854832" y="3571278"/>
              <a:ext cx="108559" cy="233289"/>
            </a:xfrm>
            <a:custGeom>
              <a:avLst/>
              <a:gdLst/>
              <a:ahLst/>
              <a:cxnLst/>
              <a:rect l="l" t="t" r="r" b="b"/>
              <a:pathLst>
                <a:path w="1309" h="2813" extrusionOk="0">
                  <a:moveTo>
                    <a:pt x="635" y="0"/>
                  </a:moveTo>
                  <a:cubicBezTo>
                    <a:pt x="437" y="475"/>
                    <a:pt x="239" y="990"/>
                    <a:pt x="41" y="1505"/>
                  </a:cubicBezTo>
                  <a:cubicBezTo>
                    <a:pt x="1" y="1585"/>
                    <a:pt x="1" y="1664"/>
                    <a:pt x="41" y="1703"/>
                  </a:cubicBezTo>
                  <a:cubicBezTo>
                    <a:pt x="239" y="2060"/>
                    <a:pt x="476" y="2416"/>
                    <a:pt x="754" y="2813"/>
                  </a:cubicBezTo>
                  <a:cubicBezTo>
                    <a:pt x="912" y="2218"/>
                    <a:pt x="1110" y="1664"/>
                    <a:pt x="1308" y="1109"/>
                  </a:cubicBezTo>
                  <a:cubicBezTo>
                    <a:pt x="1308" y="1030"/>
                    <a:pt x="1308" y="951"/>
                    <a:pt x="1308" y="911"/>
                  </a:cubicBezTo>
                  <a:cubicBezTo>
                    <a:pt x="1110" y="594"/>
                    <a:pt x="912" y="277"/>
                    <a:pt x="7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11"/>
            <p:cNvSpPr/>
            <p:nvPr/>
          </p:nvSpPr>
          <p:spPr>
            <a:xfrm>
              <a:off x="3828625" y="3755223"/>
              <a:ext cx="78869" cy="256344"/>
            </a:xfrm>
            <a:custGeom>
              <a:avLst/>
              <a:gdLst/>
              <a:ahLst/>
              <a:cxnLst/>
              <a:rect l="l" t="t" r="r" b="b"/>
              <a:pathLst>
                <a:path w="951" h="3091" extrusionOk="0">
                  <a:moveTo>
                    <a:pt x="238" y="0"/>
                  </a:moveTo>
                  <a:cubicBezTo>
                    <a:pt x="0" y="1030"/>
                    <a:pt x="119" y="2139"/>
                    <a:pt x="594" y="3090"/>
                  </a:cubicBezTo>
                  <a:cubicBezTo>
                    <a:pt x="673" y="2734"/>
                    <a:pt x="753" y="2377"/>
                    <a:pt x="792" y="2060"/>
                  </a:cubicBezTo>
                  <a:cubicBezTo>
                    <a:pt x="951" y="1624"/>
                    <a:pt x="911" y="1189"/>
                    <a:pt x="673" y="832"/>
                  </a:cubicBezTo>
                  <a:cubicBezTo>
                    <a:pt x="475" y="595"/>
                    <a:pt x="357" y="317"/>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38;p11"/>
            <p:cNvSpPr/>
            <p:nvPr/>
          </p:nvSpPr>
          <p:spPr>
            <a:xfrm>
              <a:off x="3802335" y="3241869"/>
              <a:ext cx="384392" cy="837867"/>
            </a:xfrm>
            <a:custGeom>
              <a:avLst/>
              <a:gdLst/>
              <a:ahLst/>
              <a:cxnLst/>
              <a:rect l="l" t="t" r="r" b="b"/>
              <a:pathLst>
                <a:path w="4635" h="10103" extrusionOk="0">
                  <a:moveTo>
                    <a:pt x="3724" y="1318"/>
                  </a:moveTo>
                  <a:cubicBezTo>
                    <a:pt x="3803" y="1912"/>
                    <a:pt x="3882" y="2427"/>
                    <a:pt x="3961" y="2942"/>
                  </a:cubicBezTo>
                  <a:cubicBezTo>
                    <a:pt x="3961" y="2982"/>
                    <a:pt x="3961" y="3021"/>
                    <a:pt x="3922" y="3061"/>
                  </a:cubicBezTo>
                  <a:cubicBezTo>
                    <a:pt x="3605" y="3536"/>
                    <a:pt x="3169" y="3932"/>
                    <a:pt x="2694" y="4170"/>
                  </a:cubicBezTo>
                  <a:cubicBezTo>
                    <a:pt x="2813" y="3180"/>
                    <a:pt x="3169" y="2189"/>
                    <a:pt x="3724" y="1318"/>
                  </a:cubicBezTo>
                  <a:close/>
                  <a:moveTo>
                    <a:pt x="3130" y="1239"/>
                  </a:moveTo>
                  <a:lnTo>
                    <a:pt x="3248" y="1318"/>
                  </a:lnTo>
                  <a:cubicBezTo>
                    <a:pt x="2575" y="2189"/>
                    <a:pt x="2377" y="3259"/>
                    <a:pt x="2100" y="4368"/>
                  </a:cubicBezTo>
                  <a:cubicBezTo>
                    <a:pt x="1941" y="4091"/>
                    <a:pt x="1783" y="3853"/>
                    <a:pt x="1624" y="3576"/>
                  </a:cubicBezTo>
                  <a:cubicBezTo>
                    <a:pt x="1585" y="3497"/>
                    <a:pt x="1585" y="3417"/>
                    <a:pt x="1624" y="3338"/>
                  </a:cubicBezTo>
                  <a:cubicBezTo>
                    <a:pt x="2139" y="2625"/>
                    <a:pt x="2615" y="1952"/>
                    <a:pt x="3130" y="1239"/>
                  </a:cubicBezTo>
                  <a:close/>
                  <a:moveTo>
                    <a:pt x="1347" y="3932"/>
                  </a:moveTo>
                  <a:cubicBezTo>
                    <a:pt x="1545" y="4249"/>
                    <a:pt x="1743" y="4566"/>
                    <a:pt x="1902" y="4843"/>
                  </a:cubicBezTo>
                  <a:cubicBezTo>
                    <a:pt x="1941" y="4923"/>
                    <a:pt x="1941" y="5002"/>
                    <a:pt x="1902" y="5081"/>
                  </a:cubicBezTo>
                  <a:cubicBezTo>
                    <a:pt x="1743" y="5636"/>
                    <a:pt x="1545" y="6190"/>
                    <a:pt x="1347" y="6785"/>
                  </a:cubicBezTo>
                  <a:cubicBezTo>
                    <a:pt x="1109" y="6388"/>
                    <a:pt x="872" y="6032"/>
                    <a:pt x="634" y="5675"/>
                  </a:cubicBezTo>
                  <a:cubicBezTo>
                    <a:pt x="634" y="5596"/>
                    <a:pt x="634" y="5557"/>
                    <a:pt x="634" y="5477"/>
                  </a:cubicBezTo>
                  <a:cubicBezTo>
                    <a:pt x="832" y="5002"/>
                    <a:pt x="1070" y="4447"/>
                    <a:pt x="1268" y="3932"/>
                  </a:cubicBezTo>
                  <a:close/>
                  <a:moveTo>
                    <a:pt x="4080" y="3695"/>
                  </a:moveTo>
                  <a:lnTo>
                    <a:pt x="4080" y="3695"/>
                  </a:lnTo>
                  <a:cubicBezTo>
                    <a:pt x="4041" y="4170"/>
                    <a:pt x="4041" y="4685"/>
                    <a:pt x="4001" y="5160"/>
                  </a:cubicBezTo>
                  <a:cubicBezTo>
                    <a:pt x="4041" y="5438"/>
                    <a:pt x="3882" y="5675"/>
                    <a:pt x="3644" y="5794"/>
                  </a:cubicBezTo>
                  <a:cubicBezTo>
                    <a:pt x="3090" y="6151"/>
                    <a:pt x="2496" y="6507"/>
                    <a:pt x="1902" y="6903"/>
                  </a:cubicBezTo>
                  <a:lnTo>
                    <a:pt x="1822" y="6824"/>
                  </a:lnTo>
                  <a:cubicBezTo>
                    <a:pt x="1902" y="6547"/>
                    <a:pt x="1981" y="6270"/>
                    <a:pt x="2060" y="5992"/>
                  </a:cubicBezTo>
                  <a:cubicBezTo>
                    <a:pt x="2139" y="5834"/>
                    <a:pt x="2218" y="5636"/>
                    <a:pt x="2258" y="5477"/>
                  </a:cubicBezTo>
                  <a:cubicBezTo>
                    <a:pt x="2337" y="5042"/>
                    <a:pt x="2615" y="4645"/>
                    <a:pt x="3011" y="4487"/>
                  </a:cubicBezTo>
                  <a:cubicBezTo>
                    <a:pt x="3367" y="4289"/>
                    <a:pt x="3684" y="4012"/>
                    <a:pt x="4080" y="3695"/>
                  </a:cubicBezTo>
                  <a:close/>
                  <a:moveTo>
                    <a:pt x="555" y="6230"/>
                  </a:moveTo>
                  <a:lnTo>
                    <a:pt x="555" y="6230"/>
                  </a:lnTo>
                  <a:cubicBezTo>
                    <a:pt x="674" y="6507"/>
                    <a:pt x="792" y="6785"/>
                    <a:pt x="990" y="7022"/>
                  </a:cubicBezTo>
                  <a:cubicBezTo>
                    <a:pt x="1228" y="7379"/>
                    <a:pt x="1268" y="7814"/>
                    <a:pt x="1109" y="8250"/>
                  </a:cubicBezTo>
                  <a:cubicBezTo>
                    <a:pt x="1030" y="8567"/>
                    <a:pt x="990" y="8924"/>
                    <a:pt x="911" y="9280"/>
                  </a:cubicBezTo>
                  <a:cubicBezTo>
                    <a:pt x="436" y="8329"/>
                    <a:pt x="317" y="7260"/>
                    <a:pt x="555" y="6230"/>
                  </a:cubicBezTo>
                  <a:close/>
                  <a:moveTo>
                    <a:pt x="3724" y="6468"/>
                  </a:moveTo>
                  <a:cubicBezTo>
                    <a:pt x="3803" y="7181"/>
                    <a:pt x="2456" y="8963"/>
                    <a:pt x="1387" y="9439"/>
                  </a:cubicBezTo>
                  <a:lnTo>
                    <a:pt x="1624" y="7933"/>
                  </a:lnTo>
                  <a:cubicBezTo>
                    <a:pt x="1624" y="7814"/>
                    <a:pt x="1664" y="7696"/>
                    <a:pt x="1703" y="7577"/>
                  </a:cubicBezTo>
                  <a:cubicBezTo>
                    <a:pt x="1703" y="7537"/>
                    <a:pt x="1743" y="7458"/>
                    <a:pt x="1822" y="7418"/>
                  </a:cubicBezTo>
                  <a:cubicBezTo>
                    <a:pt x="2456" y="7062"/>
                    <a:pt x="3090" y="6745"/>
                    <a:pt x="3724" y="6468"/>
                  </a:cubicBezTo>
                  <a:close/>
                  <a:moveTo>
                    <a:pt x="3896" y="0"/>
                  </a:moveTo>
                  <a:cubicBezTo>
                    <a:pt x="3800" y="0"/>
                    <a:pt x="3709" y="65"/>
                    <a:pt x="3644" y="130"/>
                  </a:cubicBezTo>
                  <a:cubicBezTo>
                    <a:pt x="2892" y="1001"/>
                    <a:pt x="2139" y="1873"/>
                    <a:pt x="1466" y="2823"/>
                  </a:cubicBezTo>
                  <a:cubicBezTo>
                    <a:pt x="555" y="4051"/>
                    <a:pt x="0" y="5557"/>
                    <a:pt x="0" y="7101"/>
                  </a:cubicBezTo>
                  <a:cubicBezTo>
                    <a:pt x="0" y="7379"/>
                    <a:pt x="0" y="7616"/>
                    <a:pt x="40" y="7894"/>
                  </a:cubicBezTo>
                  <a:cubicBezTo>
                    <a:pt x="119" y="8527"/>
                    <a:pt x="198" y="9240"/>
                    <a:pt x="792" y="9676"/>
                  </a:cubicBezTo>
                  <a:cubicBezTo>
                    <a:pt x="832" y="9676"/>
                    <a:pt x="832" y="9755"/>
                    <a:pt x="832" y="9755"/>
                  </a:cubicBezTo>
                  <a:cubicBezTo>
                    <a:pt x="888" y="9978"/>
                    <a:pt x="963" y="10103"/>
                    <a:pt x="1098" y="10103"/>
                  </a:cubicBezTo>
                  <a:cubicBezTo>
                    <a:pt x="1156" y="10103"/>
                    <a:pt x="1225" y="10080"/>
                    <a:pt x="1307" y="10033"/>
                  </a:cubicBezTo>
                  <a:cubicBezTo>
                    <a:pt x="1902" y="9716"/>
                    <a:pt x="2456" y="9320"/>
                    <a:pt x="2971" y="8884"/>
                  </a:cubicBezTo>
                  <a:cubicBezTo>
                    <a:pt x="4278" y="7418"/>
                    <a:pt x="4635" y="5636"/>
                    <a:pt x="4516" y="3774"/>
                  </a:cubicBezTo>
                  <a:cubicBezTo>
                    <a:pt x="4437" y="2586"/>
                    <a:pt x="4278" y="1437"/>
                    <a:pt x="4159" y="288"/>
                  </a:cubicBezTo>
                  <a:cubicBezTo>
                    <a:pt x="4120" y="169"/>
                    <a:pt x="4041" y="50"/>
                    <a:pt x="3961" y="11"/>
                  </a:cubicBezTo>
                  <a:cubicBezTo>
                    <a:pt x="3940" y="4"/>
                    <a:pt x="3918" y="0"/>
                    <a:pt x="38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9" name="Google Shape;139;p11"/>
          <p:cNvSpPr/>
          <p:nvPr/>
        </p:nvSpPr>
        <p:spPr>
          <a:xfrm rot="-9900185">
            <a:off x="8042781" y="3936555"/>
            <a:ext cx="290101" cy="287217"/>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40;p11"/>
          <p:cNvSpPr/>
          <p:nvPr/>
        </p:nvSpPr>
        <p:spPr>
          <a:xfrm rot="-9900185">
            <a:off x="7888572" y="4165279"/>
            <a:ext cx="110663" cy="102087"/>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1" name="Google Shape;141;p11"/>
          <p:cNvGrpSpPr/>
          <p:nvPr/>
        </p:nvGrpSpPr>
        <p:grpSpPr>
          <a:xfrm rot="1638200">
            <a:off x="7820250" y="4112423"/>
            <a:ext cx="1083422" cy="717701"/>
            <a:chOff x="7328322" y="3673510"/>
            <a:chExt cx="1126909" cy="745122"/>
          </a:xfrm>
        </p:grpSpPr>
        <p:sp>
          <p:nvSpPr>
            <p:cNvPr id="142" name="Google Shape;142;p11"/>
            <p:cNvSpPr/>
            <p:nvPr/>
          </p:nvSpPr>
          <p:spPr>
            <a:xfrm>
              <a:off x="7394461" y="3703818"/>
              <a:ext cx="1030265" cy="689385"/>
            </a:xfrm>
            <a:custGeom>
              <a:avLst/>
              <a:gdLst/>
              <a:ahLst/>
              <a:cxnLst/>
              <a:rect l="l" t="t" r="r" b="b"/>
              <a:pathLst>
                <a:path w="16044" h="10736" extrusionOk="0">
                  <a:moveTo>
                    <a:pt x="11587" y="2580"/>
                  </a:moveTo>
                  <a:cubicBezTo>
                    <a:pt x="11642" y="2580"/>
                    <a:pt x="11688" y="2622"/>
                    <a:pt x="11726" y="2734"/>
                  </a:cubicBezTo>
                  <a:cubicBezTo>
                    <a:pt x="11844" y="2972"/>
                    <a:pt x="11924" y="3130"/>
                    <a:pt x="12003" y="3328"/>
                  </a:cubicBezTo>
                  <a:cubicBezTo>
                    <a:pt x="12439" y="4715"/>
                    <a:pt x="12835" y="6062"/>
                    <a:pt x="13231" y="7448"/>
                  </a:cubicBezTo>
                  <a:cubicBezTo>
                    <a:pt x="13350" y="7844"/>
                    <a:pt x="13468" y="8240"/>
                    <a:pt x="13587" y="8636"/>
                  </a:cubicBezTo>
                  <a:cubicBezTo>
                    <a:pt x="13587" y="8676"/>
                    <a:pt x="13667" y="8716"/>
                    <a:pt x="13706" y="8755"/>
                  </a:cubicBezTo>
                  <a:cubicBezTo>
                    <a:pt x="13746" y="8795"/>
                    <a:pt x="13865" y="8914"/>
                    <a:pt x="13825" y="8914"/>
                  </a:cubicBezTo>
                  <a:cubicBezTo>
                    <a:pt x="13825" y="8953"/>
                    <a:pt x="13706" y="9112"/>
                    <a:pt x="13627" y="9112"/>
                  </a:cubicBezTo>
                  <a:cubicBezTo>
                    <a:pt x="13270" y="9151"/>
                    <a:pt x="12874" y="9191"/>
                    <a:pt x="12518" y="9191"/>
                  </a:cubicBezTo>
                  <a:lnTo>
                    <a:pt x="12201" y="9191"/>
                  </a:lnTo>
                  <a:lnTo>
                    <a:pt x="10022" y="9151"/>
                  </a:lnTo>
                  <a:lnTo>
                    <a:pt x="8240" y="9112"/>
                  </a:lnTo>
                  <a:lnTo>
                    <a:pt x="5506" y="9112"/>
                  </a:lnTo>
                  <a:cubicBezTo>
                    <a:pt x="5110" y="9072"/>
                    <a:pt x="4714" y="9072"/>
                    <a:pt x="4318" y="9032"/>
                  </a:cubicBezTo>
                  <a:cubicBezTo>
                    <a:pt x="4041" y="9032"/>
                    <a:pt x="3922" y="8795"/>
                    <a:pt x="4120" y="8478"/>
                  </a:cubicBezTo>
                  <a:cubicBezTo>
                    <a:pt x="4278" y="8359"/>
                    <a:pt x="4476" y="8161"/>
                    <a:pt x="4714" y="8003"/>
                  </a:cubicBezTo>
                  <a:cubicBezTo>
                    <a:pt x="6378" y="6695"/>
                    <a:pt x="8042" y="5428"/>
                    <a:pt x="9745" y="4121"/>
                  </a:cubicBezTo>
                  <a:cubicBezTo>
                    <a:pt x="10299" y="3645"/>
                    <a:pt x="10814" y="3170"/>
                    <a:pt x="11369" y="2694"/>
                  </a:cubicBezTo>
                  <a:cubicBezTo>
                    <a:pt x="11453" y="2632"/>
                    <a:pt x="11525" y="2580"/>
                    <a:pt x="11587" y="2580"/>
                  </a:cubicBezTo>
                  <a:close/>
                  <a:moveTo>
                    <a:pt x="12439" y="1"/>
                  </a:moveTo>
                  <a:cubicBezTo>
                    <a:pt x="12003" y="437"/>
                    <a:pt x="11527" y="952"/>
                    <a:pt x="11052" y="1348"/>
                  </a:cubicBezTo>
                  <a:cubicBezTo>
                    <a:pt x="9626" y="2576"/>
                    <a:pt x="8160" y="3724"/>
                    <a:pt x="6734" y="4913"/>
                  </a:cubicBezTo>
                  <a:cubicBezTo>
                    <a:pt x="4595" y="6695"/>
                    <a:pt x="2535" y="8478"/>
                    <a:pt x="436" y="10260"/>
                  </a:cubicBezTo>
                  <a:lnTo>
                    <a:pt x="0" y="10617"/>
                  </a:lnTo>
                  <a:lnTo>
                    <a:pt x="2417" y="10577"/>
                  </a:lnTo>
                  <a:cubicBezTo>
                    <a:pt x="2417" y="10340"/>
                    <a:pt x="2456" y="10142"/>
                    <a:pt x="2496" y="9944"/>
                  </a:cubicBezTo>
                  <a:cubicBezTo>
                    <a:pt x="2496" y="9864"/>
                    <a:pt x="2615" y="9785"/>
                    <a:pt x="2694" y="9666"/>
                  </a:cubicBezTo>
                  <a:cubicBezTo>
                    <a:pt x="2773" y="9785"/>
                    <a:pt x="2852" y="9864"/>
                    <a:pt x="2892" y="9983"/>
                  </a:cubicBezTo>
                  <a:cubicBezTo>
                    <a:pt x="2932" y="10181"/>
                    <a:pt x="2932" y="10379"/>
                    <a:pt x="2932" y="10577"/>
                  </a:cubicBezTo>
                  <a:lnTo>
                    <a:pt x="4358" y="10538"/>
                  </a:lnTo>
                  <a:cubicBezTo>
                    <a:pt x="4358" y="10379"/>
                    <a:pt x="4358" y="10221"/>
                    <a:pt x="4358" y="10102"/>
                  </a:cubicBezTo>
                  <a:cubicBezTo>
                    <a:pt x="4397" y="9983"/>
                    <a:pt x="4437" y="9904"/>
                    <a:pt x="4516" y="9785"/>
                  </a:cubicBezTo>
                  <a:cubicBezTo>
                    <a:pt x="4595" y="9864"/>
                    <a:pt x="4714" y="9944"/>
                    <a:pt x="4754" y="10062"/>
                  </a:cubicBezTo>
                  <a:cubicBezTo>
                    <a:pt x="4793" y="10221"/>
                    <a:pt x="4833" y="10379"/>
                    <a:pt x="4833" y="10538"/>
                  </a:cubicBezTo>
                  <a:lnTo>
                    <a:pt x="6219" y="10538"/>
                  </a:lnTo>
                  <a:cubicBezTo>
                    <a:pt x="6180" y="10340"/>
                    <a:pt x="6180" y="10142"/>
                    <a:pt x="6219" y="9944"/>
                  </a:cubicBezTo>
                  <a:cubicBezTo>
                    <a:pt x="6219" y="9864"/>
                    <a:pt x="6299" y="9785"/>
                    <a:pt x="6378" y="9706"/>
                  </a:cubicBezTo>
                  <a:cubicBezTo>
                    <a:pt x="6457" y="9785"/>
                    <a:pt x="6576" y="9825"/>
                    <a:pt x="6616" y="9944"/>
                  </a:cubicBezTo>
                  <a:cubicBezTo>
                    <a:pt x="6655" y="10142"/>
                    <a:pt x="6695" y="10340"/>
                    <a:pt x="6734" y="10538"/>
                  </a:cubicBezTo>
                  <a:lnTo>
                    <a:pt x="8042" y="10538"/>
                  </a:lnTo>
                  <a:cubicBezTo>
                    <a:pt x="8002" y="10379"/>
                    <a:pt x="8002" y="10181"/>
                    <a:pt x="8042" y="10023"/>
                  </a:cubicBezTo>
                  <a:cubicBezTo>
                    <a:pt x="8081" y="9904"/>
                    <a:pt x="8121" y="9785"/>
                    <a:pt x="8200" y="9666"/>
                  </a:cubicBezTo>
                  <a:cubicBezTo>
                    <a:pt x="8279" y="9785"/>
                    <a:pt x="8438" y="9864"/>
                    <a:pt x="8477" y="9983"/>
                  </a:cubicBezTo>
                  <a:cubicBezTo>
                    <a:pt x="8517" y="10181"/>
                    <a:pt x="8517" y="10379"/>
                    <a:pt x="8517" y="10577"/>
                  </a:cubicBezTo>
                  <a:lnTo>
                    <a:pt x="9943" y="10577"/>
                  </a:lnTo>
                  <a:cubicBezTo>
                    <a:pt x="9903" y="10340"/>
                    <a:pt x="9903" y="10142"/>
                    <a:pt x="9903" y="9944"/>
                  </a:cubicBezTo>
                  <a:cubicBezTo>
                    <a:pt x="9903" y="9864"/>
                    <a:pt x="9943" y="9706"/>
                    <a:pt x="9983" y="9706"/>
                  </a:cubicBezTo>
                  <a:lnTo>
                    <a:pt x="10062" y="9706"/>
                  </a:lnTo>
                  <a:cubicBezTo>
                    <a:pt x="10141" y="9706"/>
                    <a:pt x="10181" y="9706"/>
                    <a:pt x="10260" y="9746"/>
                  </a:cubicBezTo>
                  <a:cubicBezTo>
                    <a:pt x="10339" y="9864"/>
                    <a:pt x="10379" y="9983"/>
                    <a:pt x="10418" y="10102"/>
                  </a:cubicBezTo>
                  <a:cubicBezTo>
                    <a:pt x="10458" y="10260"/>
                    <a:pt x="10458" y="10379"/>
                    <a:pt x="10458" y="10538"/>
                  </a:cubicBezTo>
                  <a:lnTo>
                    <a:pt x="12082" y="10617"/>
                  </a:lnTo>
                  <a:cubicBezTo>
                    <a:pt x="12042" y="10459"/>
                    <a:pt x="12042" y="10260"/>
                    <a:pt x="12042" y="10062"/>
                  </a:cubicBezTo>
                  <a:cubicBezTo>
                    <a:pt x="12082" y="9944"/>
                    <a:pt x="12122" y="9825"/>
                    <a:pt x="12201" y="9746"/>
                  </a:cubicBezTo>
                  <a:cubicBezTo>
                    <a:pt x="12320" y="9825"/>
                    <a:pt x="12399" y="9944"/>
                    <a:pt x="12439" y="10062"/>
                  </a:cubicBezTo>
                  <a:cubicBezTo>
                    <a:pt x="12518" y="10260"/>
                    <a:pt x="12557" y="10459"/>
                    <a:pt x="12557" y="10657"/>
                  </a:cubicBezTo>
                  <a:lnTo>
                    <a:pt x="14221" y="10696"/>
                  </a:lnTo>
                  <a:cubicBezTo>
                    <a:pt x="14181" y="10538"/>
                    <a:pt x="14181" y="10379"/>
                    <a:pt x="14181" y="10221"/>
                  </a:cubicBezTo>
                  <a:cubicBezTo>
                    <a:pt x="14221" y="10102"/>
                    <a:pt x="14300" y="9983"/>
                    <a:pt x="14380" y="9904"/>
                  </a:cubicBezTo>
                  <a:cubicBezTo>
                    <a:pt x="14459" y="9983"/>
                    <a:pt x="14578" y="10062"/>
                    <a:pt x="14617" y="10181"/>
                  </a:cubicBezTo>
                  <a:cubicBezTo>
                    <a:pt x="14657" y="10340"/>
                    <a:pt x="14736" y="10538"/>
                    <a:pt x="14776" y="10736"/>
                  </a:cubicBezTo>
                  <a:lnTo>
                    <a:pt x="16043" y="10736"/>
                  </a:lnTo>
                  <a:cubicBezTo>
                    <a:pt x="14815" y="7171"/>
                    <a:pt x="13627" y="3566"/>
                    <a:pt x="124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143;p11"/>
            <p:cNvSpPr/>
            <p:nvPr/>
          </p:nvSpPr>
          <p:spPr>
            <a:xfrm>
              <a:off x="7328322" y="3673510"/>
              <a:ext cx="1126909" cy="745122"/>
            </a:xfrm>
            <a:custGeom>
              <a:avLst/>
              <a:gdLst/>
              <a:ahLst/>
              <a:cxnLst/>
              <a:rect l="l" t="t" r="r" b="b"/>
              <a:pathLst>
                <a:path w="17549" h="11604" extrusionOk="0">
                  <a:moveTo>
                    <a:pt x="13469" y="473"/>
                  </a:moveTo>
                  <a:cubicBezTo>
                    <a:pt x="14657" y="4038"/>
                    <a:pt x="15845" y="7643"/>
                    <a:pt x="17034" y="11208"/>
                  </a:cubicBezTo>
                  <a:lnTo>
                    <a:pt x="15766" y="11208"/>
                  </a:lnTo>
                  <a:cubicBezTo>
                    <a:pt x="15726" y="11010"/>
                    <a:pt x="15687" y="10812"/>
                    <a:pt x="15608" y="10614"/>
                  </a:cubicBezTo>
                  <a:cubicBezTo>
                    <a:pt x="15568" y="10534"/>
                    <a:pt x="15449" y="10455"/>
                    <a:pt x="15370" y="10376"/>
                  </a:cubicBezTo>
                  <a:cubicBezTo>
                    <a:pt x="15291" y="10455"/>
                    <a:pt x="15251" y="10534"/>
                    <a:pt x="15211" y="10653"/>
                  </a:cubicBezTo>
                  <a:cubicBezTo>
                    <a:pt x="15172" y="10812"/>
                    <a:pt x="15211" y="11010"/>
                    <a:pt x="15211" y="11168"/>
                  </a:cubicBezTo>
                  <a:lnTo>
                    <a:pt x="13587" y="11089"/>
                  </a:lnTo>
                  <a:cubicBezTo>
                    <a:pt x="13548" y="10891"/>
                    <a:pt x="13508" y="10693"/>
                    <a:pt x="13469" y="10495"/>
                  </a:cubicBezTo>
                  <a:cubicBezTo>
                    <a:pt x="13389" y="10376"/>
                    <a:pt x="13310" y="10257"/>
                    <a:pt x="13231" y="10178"/>
                  </a:cubicBezTo>
                  <a:cubicBezTo>
                    <a:pt x="13152" y="10297"/>
                    <a:pt x="13072" y="10416"/>
                    <a:pt x="13033" y="10534"/>
                  </a:cubicBezTo>
                  <a:cubicBezTo>
                    <a:pt x="13033" y="10693"/>
                    <a:pt x="13072" y="10891"/>
                    <a:pt x="13072" y="11089"/>
                  </a:cubicBezTo>
                  <a:lnTo>
                    <a:pt x="11488" y="11010"/>
                  </a:lnTo>
                  <a:cubicBezTo>
                    <a:pt x="11488" y="10851"/>
                    <a:pt x="11448" y="10693"/>
                    <a:pt x="11448" y="10534"/>
                  </a:cubicBezTo>
                  <a:cubicBezTo>
                    <a:pt x="11409" y="10416"/>
                    <a:pt x="11369" y="10297"/>
                    <a:pt x="11290" y="10218"/>
                  </a:cubicBezTo>
                  <a:cubicBezTo>
                    <a:pt x="11211" y="10178"/>
                    <a:pt x="11131" y="10138"/>
                    <a:pt x="11052" y="10138"/>
                  </a:cubicBezTo>
                  <a:lnTo>
                    <a:pt x="11013" y="10138"/>
                  </a:lnTo>
                  <a:cubicBezTo>
                    <a:pt x="10933" y="10138"/>
                    <a:pt x="10894" y="10297"/>
                    <a:pt x="10933" y="10376"/>
                  </a:cubicBezTo>
                  <a:cubicBezTo>
                    <a:pt x="10933" y="10574"/>
                    <a:pt x="10973" y="10772"/>
                    <a:pt x="10973" y="11010"/>
                  </a:cubicBezTo>
                  <a:lnTo>
                    <a:pt x="9587" y="11010"/>
                  </a:lnTo>
                  <a:cubicBezTo>
                    <a:pt x="9587" y="10812"/>
                    <a:pt x="9547" y="10614"/>
                    <a:pt x="9507" y="10416"/>
                  </a:cubicBezTo>
                  <a:cubicBezTo>
                    <a:pt x="9468" y="10297"/>
                    <a:pt x="9349" y="10178"/>
                    <a:pt x="9230" y="10059"/>
                  </a:cubicBezTo>
                  <a:cubicBezTo>
                    <a:pt x="9190" y="10178"/>
                    <a:pt x="9111" y="10297"/>
                    <a:pt x="9072" y="10416"/>
                  </a:cubicBezTo>
                  <a:cubicBezTo>
                    <a:pt x="9072" y="10614"/>
                    <a:pt x="9072" y="10772"/>
                    <a:pt x="9072" y="10970"/>
                  </a:cubicBezTo>
                  <a:lnTo>
                    <a:pt x="7764" y="10970"/>
                  </a:lnTo>
                  <a:cubicBezTo>
                    <a:pt x="7725" y="10772"/>
                    <a:pt x="7685" y="10534"/>
                    <a:pt x="7646" y="10336"/>
                  </a:cubicBezTo>
                  <a:cubicBezTo>
                    <a:pt x="7606" y="10257"/>
                    <a:pt x="7487" y="10178"/>
                    <a:pt x="7408" y="10138"/>
                  </a:cubicBezTo>
                  <a:cubicBezTo>
                    <a:pt x="7368" y="10218"/>
                    <a:pt x="7249" y="10297"/>
                    <a:pt x="7249" y="10376"/>
                  </a:cubicBezTo>
                  <a:cubicBezTo>
                    <a:pt x="7249" y="10574"/>
                    <a:pt x="7249" y="10772"/>
                    <a:pt x="7249" y="10970"/>
                  </a:cubicBezTo>
                  <a:lnTo>
                    <a:pt x="5903" y="10970"/>
                  </a:lnTo>
                  <a:cubicBezTo>
                    <a:pt x="5863" y="10812"/>
                    <a:pt x="5863" y="10614"/>
                    <a:pt x="5823" y="10455"/>
                  </a:cubicBezTo>
                  <a:cubicBezTo>
                    <a:pt x="5784" y="10376"/>
                    <a:pt x="5625" y="10297"/>
                    <a:pt x="5546" y="10218"/>
                  </a:cubicBezTo>
                  <a:cubicBezTo>
                    <a:pt x="5506" y="10336"/>
                    <a:pt x="5427" y="10455"/>
                    <a:pt x="5427" y="10574"/>
                  </a:cubicBezTo>
                  <a:cubicBezTo>
                    <a:pt x="5388" y="10732"/>
                    <a:pt x="5388" y="10891"/>
                    <a:pt x="5427" y="11049"/>
                  </a:cubicBezTo>
                  <a:lnTo>
                    <a:pt x="3962" y="11049"/>
                  </a:lnTo>
                  <a:cubicBezTo>
                    <a:pt x="3962" y="10851"/>
                    <a:pt x="3962" y="10653"/>
                    <a:pt x="3922" y="10455"/>
                  </a:cubicBezTo>
                  <a:cubicBezTo>
                    <a:pt x="3922" y="10336"/>
                    <a:pt x="3803" y="10257"/>
                    <a:pt x="3724" y="10178"/>
                  </a:cubicBezTo>
                  <a:cubicBezTo>
                    <a:pt x="3645" y="10257"/>
                    <a:pt x="3565" y="10336"/>
                    <a:pt x="3526" y="10455"/>
                  </a:cubicBezTo>
                  <a:cubicBezTo>
                    <a:pt x="3486" y="10653"/>
                    <a:pt x="3486" y="10851"/>
                    <a:pt x="3486" y="11049"/>
                  </a:cubicBezTo>
                  <a:lnTo>
                    <a:pt x="1030" y="11089"/>
                  </a:lnTo>
                  <a:lnTo>
                    <a:pt x="1426" y="10732"/>
                  </a:lnTo>
                  <a:cubicBezTo>
                    <a:pt x="3526" y="8950"/>
                    <a:pt x="5625" y="7167"/>
                    <a:pt x="7725" y="5385"/>
                  </a:cubicBezTo>
                  <a:cubicBezTo>
                    <a:pt x="9151" y="4196"/>
                    <a:pt x="10616" y="3048"/>
                    <a:pt x="12043" y="1820"/>
                  </a:cubicBezTo>
                  <a:cubicBezTo>
                    <a:pt x="12557" y="1424"/>
                    <a:pt x="12993" y="909"/>
                    <a:pt x="13469" y="473"/>
                  </a:cubicBezTo>
                  <a:close/>
                  <a:moveTo>
                    <a:pt x="13605" y="0"/>
                  </a:moveTo>
                  <a:cubicBezTo>
                    <a:pt x="13505" y="0"/>
                    <a:pt x="13428" y="78"/>
                    <a:pt x="13350" y="156"/>
                  </a:cubicBezTo>
                  <a:cubicBezTo>
                    <a:pt x="12439" y="948"/>
                    <a:pt x="11528" y="1820"/>
                    <a:pt x="10577" y="2572"/>
                  </a:cubicBezTo>
                  <a:cubicBezTo>
                    <a:pt x="7210" y="5345"/>
                    <a:pt x="3764" y="8118"/>
                    <a:pt x="515" y="11049"/>
                  </a:cubicBezTo>
                  <a:cubicBezTo>
                    <a:pt x="436" y="11089"/>
                    <a:pt x="397" y="11089"/>
                    <a:pt x="317" y="11129"/>
                  </a:cubicBezTo>
                  <a:cubicBezTo>
                    <a:pt x="198" y="11168"/>
                    <a:pt x="0" y="11168"/>
                    <a:pt x="40" y="11366"/>
                  </a:cubicBezTo>
                  <a:cubicBezTo>
                    <a:pt x="119" y="11485"/>
                    <a:pt x="238" y="11564"/>
                    <a:pt x="397" y="11564"/>
                  </a:cubicBezTo>
                  <a:cubicBezTo>
                    <a:pt x="2179" y="11564"/>
                    <a:pt x="3962" y="11525"/>
                    <a:pt x="5705" y="11525"/>
                  </a:cubicBezTo>
                  <a:cubicBezTo>
                    <a:pt x="8240" y="11525"/>
                    <a:pt x="10775" y="11564"/>
                    <a:pt x="13310" y="11564"/>
                  </a:cubicBezTo>
                  <a:lnTo>
                    <a:pt x="17192" y="11604"/>
                  </a:lnTo>
                  <a:cubicBezTo>
                    <a:pt x="17509" y="11604"/>
                    <a:pt x="17549" y="11525"/>
                    <a:pt x="17509" y="11247"/>
                  </a:cubicBezTo>
                  <a:cubicBezTo>
                    <a:pt x="17469" y="11010"/>
                    <a:pt x="17390" y="10772"/>
                    <a:pt x="17351" y="10534"/>
                  </a:cubicBezTo>
                  <a:cubicBezTo>
                    <a:pt x="17152" y="9940"/>
                    <a:pt x="16954" y="9386"/>
                    <a:pt x="16717" y="8791"/>
                  </a:cubicBezTo>
                  <a:cubicBezTo>
                    <a:pt x="16162" y="7207"/>
                    <a:pt x="15608" y="5622"/>
                    <a:pt x="15093" y="3998"/>
                  </a:cubicBezTo>
                  <a:cubicBezTo>
                    <a:pt x="14657" y="2770"/>
                    <a:pt x="14300" y="1542"/>
                    <a:pt x="13944" y="275"/>
                  </a:cubicBezTo>
                  <a:cubicBezTo>
                    <a:pt x="13904" y="196"/>
                    <a:pt x="13865" y="116"/>
                    <a:pt x="13785" y="77"/>
                  </a:cubicBezTo>
                  <a:cubicBezTo>
                    <a:pt x="13717" y="22"/>
                    <a:pt x="13658" y="0"/>
                    <a:pt x="13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144;p11"/>
            <p:cNvSpPr/>
            <p:nvPr/>
          </p:nvSpPr>
          <p:spPr>
            <a:xfrm>
              <a:off x="7646239" y="3868202"/>
              <a:ext cx="641123" cy="425793"/>
            </a:xfrm>
            <a:custGeom>
              <a:avLst/>
              <a:gdLst/>
              <a:ahLst/>
              <a:cxnLst/>
              <a:rect l="l" t="t" r="r" b="b"/>
              <a:pathLst>
                <a:path w="9984" h="6631" extrusionOk="0">
                  <a:moveTo>
                    <a:pt x="7646" y="610"/>
                  </a:moveTo>
                  <a:cubicBezTo>
                    <a:pt x="8201" y="2432"/>
                    <a:pt x="8716" y="4294"/>
                    <a:pt x="9270" y="6195"/>
                  </a:cubicBezTo>
                  <a:lnTo>
                    <a:pt x="714" y="6037"/>
                  </a:lnTo>
                  <a:lnTo>
                    <a:pt x="7646" y="610"/>
                  </a:lnTo>
                  <a:close/>
                  <a:moveTo>
                    <a:pt x="7646" y="0"/>
                  </a:moveTo>
                  <a:cubicBezTo>
                    <a:pt x="7589" y="0"/>
                    <a:pt x="7523" y="39"/>
                    <a:pt x="7448" y="95"/>
                  </a:cubicBezTo>
                  <a:cubicBezTo>
                    <a:pt x="6893" y="610"/>
                    <a:pt x="6378" y="1085"/>
                    <a:pt x="5824" y="1521"/>
                  </a:cubicBezTo>
                  <a:cubicBezTo>
                    <a:pt x="4160" y="2828"/>
                    <a:pt x="2457" y="4135"/>
                    <a:pt x="793" y="5443"/>
                  </a:cubicBezTo>
                  <a:cubicBezTo>
                    <a:pt x="555" y="5601"/>
                    <a:pt x="357" y="5799"/>
                    <a:pt x="199" y="5918"/>
                  </a:cubicBezTo>
                  <a:cubicBezTo>
                    <a:pt x="1" y="6235"/>
                    <a:pt x="120" y="6433"/>
                    <a:pt x="397" y="6472"/>
                  </a:cubicBezTo>
                  <a:cubicBezTo>
                    <a:pt x="793" y="6512"/>
                    <a:pt x="1189" y="6512"/>
                    <a:pt x="1585" y="6512"/>
                  </a:cubicBezTo>
                  <a:lnTo>
                    <a:pt x="2457" y="6512"/>
                  </a:lnTo>
                  <a:lnTo>
                    <a:pt x="4319" y="6552"/>
                  </a:lnTo>
                  <a:lnTo>
                    <a:pt x="6101" y="6591"/>
                  </a:lnTo>
                  <a:lnTo>
                    <a:pt x="8280" y="6631"/>
                  </a:lnTo>
                  <a:lnTo>
                    <a:pt x="8597" y="6631"/>
                  </a:lnTo>
                  <a:cubicBezTo>
                    <a:pt x="8953" y="6631"/>
                    <a:pt x="9349" y="6591"/>
                    <a:pt x="9706" y="6552"/>
                  </a:cubicBezTo>
                  <a:cubicBezTo>
                    <a:pt x="9785" y="6552"/>
                    <a:pt x="9864" y="6433"/>
                    <a:pt x="9904" y="6354"/>
                  </a:cubicBezTo>
                  <a:cubicBezTo>
                    <a:pt x="9983" y="6274"/>
                    <a:pt x="9825" y="6235"/>
                    <a:pt x="9785" y="6195"/>
                  </a:cubicBezTo>
                  <a:cubicBezTo>
                    <a:pt x="9746" y="6116"/>
                    <a:pt x="9706" y="6116"/>
                    <a:pt x="9666" y="6076"/>
                  </a:cubicBezTo>
                  <a:cubicBezTo>
                    <a:pt x="9547" y="5680"/>
                    <a:pt x="9429" y="5284"/>
                    <a:pt x="9310" y="4888"/>
                  </a:cubicBezTo>
                  <a:cubicBezTo>
                    <a:pt x="8914" y="3502"/>
                    <a:pt x="8518" y="2115"/>
                    <a:pt x="8082" y="768"/>
                  </a:cubicBezTo>
                  <a:cubicBezTo>
                    <a:pt x="8003" y="531"/>
                    <a:pt x="7884" y="372"/>
                    <a:pt x="7805" y="174"/>
                  </a:cubicBezTo>
                  <a:cubicBezTo>
                    <a:pt x="7763" y="49"/>
                    <a:pt x="7710" y="0"/>
                    <a:pt x="7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5" name="Google Shape;145;p11"/>
          <p:cNvSpPr/>
          <p:nvPr/>
        </p:nvSpPr>
        <p:spPr>
          <a:xfrm rot="-9186183">
            <a:off x="8553442" y="3718032"/>
            <a:ext cx="640906" cy="475384"/>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146;p11"/>
          <p:cNvSpPr/>
          <p:nvPr/>
        </p:nvSpPr>
        <p:spPr>
          <a:xfrm>
            <a:off x="7006149" y="4603995"/>
            <a:ext cx="457491" cy="386891"/>
          </a:xfrm>
          <a:custGeom>
            <a:avLst/>
            <a:gdLst/>
            <a:ahLst/>
            <a:cxnLst/>
            <a:rect l="l" t="t" r="r" b="b"/>
            <a:pathLst>
              <a:path w="72936" h="61656" extrusionOk="0">
                <a:moveTo>
                  <a:pt x="58129" y="1"/>
                </a:moveTo>
                <a:cubicBezTo>
                  <a:pt x="49636" y="1"/>
                  <a:pt x="41824" y="11632"/>
                  <a:pt x="40726" y="20415"/>
                </a:cubicBezTo>
                <a:cubicBezTo>
                  <a:pt x="35733" y="16358"/>
                  <a:pt x="29227" y="14011"/>
                  <a:pt x="23094" y="14011"/>
                </a:cubicBezTo>
                <a:cubicBezTo>
                  <a:pt x="14674" y="14011"/>
                  <a:pt x="6955" y="18434"/>
                  <a:pt x="4813" y="28930"/>
                </a:cubicBezTo>
                <a:cubicBezTo>
                  <a:pt x="1" y="51884"/>
                  <a:pt x="33321" y="55957"/>
                  <a:pt x="47390" y="61140"/>
                </a:cubicBezTo>
                <a:lnTo>
                  <a:pt x="48501" y="61140"/>
                </a:lnTo>
                <a:cubicBezTo>
                  <a:pt x="48833" y="61473"/>
                  <a:pt x="49241" y="61656"/>
                  <a:pt x="49656" y="61656"/>
                </a:cubicBezTo>
                <a:cubicBezTo>
                  <a:pt x="50165" y="61656"/>
                  <a:pt x="50685" y="61381"/>
                  <a:pt x="51092" y="60770"/>
                </a:cubicBezTo>
                <a:cubicBezTo>
                  <a:pt x="57756" y="51884"/>
                  <a:pt x="62940" y="41888"/>
                  <a:pt x="66642" y="31522"/>
                </a:cubicBezTo>
                <a:cubicBezTo>
                  <a:pt x="69233" y="23376"/>
                  <a:pt x="72936" y="12270"/>
                  <a:pt x="67012" y="4865"/>
                </a:cubicBezTo>
                <a:cubicBezTo>
                  <a:pt x="64139" y="1417"/>
                  <a:pt x="61092" y="1"/>
                  <a:pt x="58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7" name="Google Shape;147;p11"/>
          <p:cNvGrpSpPr/>
          <p:nvPr/>
        </p:nvGrpSpPr>
        <p:grpSpPr>
          <a:xfrm rot="-6299928">
            <a:off x="7606517" y="4775210"/>
            <a:ext cx="290114" cy="299300"/>
            <a:chOff x="6109266" y="2958701"/>
            <a:chExt cx="158099" cy="163114"/>
          </a:xfrm>
        </p:grpSpPr>
        <p:sp>
          <p:nvSpPr>
            <p:cNvPr id="148" name="Google Shape;148;p11"/>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149;p11"/>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150;p11"/>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222"/>
        <p:cNvGrpSpPr/>
        <p:nvPr/>
      </p:nvGrpSpPr>
      <p:grpSpPr>
        <a:xfrm>
          <a:off x="0" y="0"/>
          <a:ext cx="0" cy="0"/>
          <a:chOff x="0" y="0"/>
          <a:chExt cx="0" cy="0"/>
        </a:xfrm>
      </p:grpSpPr>
      <p:sp>
        <p:nvSpPr>
          <p:cNvPr id="223" name="Google Shape;223;p15"/>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lvl1pPr lvl="0">
              <a:spcBef>
                <a:spcPts val="0"/>
              </a:spcBef>
              <a:spcAft>
                <a:spcPts val="0"/>
              </a:spcAft>
              <a:buNone/>
              <a:defRPr/>
            </a:lvl1pPr>
            <a:lvl2pPr lvl="1">
              <a:spcBef>
                <a:spcPts val="0"/>
              </a:spcBef>
              <a:spcAft>
                <a:spcPts val="0"/>
              </a:spcAft>
              <a:buNone/>
              <a:defRPr>
                <a:latin typeface="Montserrat" panose="02000505000000020004"/>
                <a:ea typeface="Montserrat" panose="02000505000000020004"/>
                <a:cs typeface="Montserrat" panose="02000505000000020004"/>
                <a:sym typeface="Montserrat" panose="02000505000000020004"/>
              </a:defRPr>
            </a:lvl2pPr>
            <a:lvl3pPr lvl="2">
              <a:spcBef>
                <a:spcPts val="0"/>
              </a:spcBef>
              <a:spcAft>
                <a:spcPts val="0"/>
              </a:spcAft>
              <a:buNone/>
              <a:defRPr>
                <a:latin typeface="Montserrat" panose="02000505000000020004"/>
                <a:ea typeface="Montserrat" panose="02000505000000020004"/>
                <a:cs typeface="Montserrat" panose="02000505000000020004"/>
                <a:sym typeface="Montserrat" panose="02000505000000020004"/>
              </a:defRPr>
            </a:lvl3pPr>
            <a:lvl4pPr lvl="3">
              <a:spcBef>
                <a:spcPts val="0"/>
              </a:spcBef>
              <a:spcAft>
                <a:spcPts val="0"/>
              </a:spcAft>
              <a:buNone/>
              <a:defRPr>
                <a:latin typeface="Montserrat" panose="02000505000000020004"/>
                <a:ea typeface="Montserrat" panose="02000505000000020004"/>
                <a:cs typeface="Montserrat" panose="02000505000000020004"/>
                <a:sym typeface="Montserrat" panose="02000505000000020004"/>
              </a:defRPr>
            </a:lvl4pPr>
            <a:lvl5pPr lvl="4">
              <a:spcBef>
                <a:spcPts val="0"/>
              </a:spcBef>
              <a:spcAft>
                <a:spcPts val="0"/>
              </a:spcAft>
              <a:buNone/>
              <a:defRPr>
                <a:latin typeface="Montserrat" panose="02000505000000020004"/>
                <a:ea typeface="Montserrat" panose="02000505000000020004"/>
                <a:cs typeface="Montserrat" panose="02000505000000020004"/>
                <a:sym typeface="Montserrat" panose="02000505000000020004"/>
              </a:defRPr>
            </a:lvl5pPr>
            <a:lvl6pPr lvl="5">
              <a:spcBef>
                <a:spcPts val="0"/>
              </a:spcBef>
              <a:spcAft>
                <a:spcPts val="0"/>
              </a:spcAft>
              <a:buNone/>
              <a:defRPr>
                <a:latin typeface="Montserrat" panose="02000505000000020004"/>
                <a:ea typeface="Montserrat" panose="02000505000000020004"/>
                <a:cs typeface="Montserrat" panose="02000505000000020004"/>
                <a:sym typeface="Montserrat" panose="02000505000000020004"/>
              </a:defRPr>
            </a:lvl6pPr>
            <a:lvl7pPr lvl="6">
              <a:spcBef>
                <a:spcPts val="0"/>
              </a:spcBef>
              <a:spcAft>
                <a:spcPts val="0"/>
              </a:spcAft>
              <a:buNone/>
              <a:defRPr>
                <a:latin typeface="Montserrat" panose="02000505000000020004"/>
                <a:ea typeface="Montserrat" panose="02000505000000020004"/>
                <a:cs typeface="Montserrat" panose="02000505000000020004"/>
                <a:sym typeface="Montserrat" panose="02000505000000020004"/>
              </a:defRPr>
            </a:lvl7pPr>
            <a:lvl8pPr lvl="7">
              <a:spcBef>
                <a:spcPts val="0"/>
              </a:spcBef>
              <a:spcAft>
                <a:spcPts val="0"/>
              </a:spcAft>
              <a:buNone/>
              <a:defRPr>
                <a:latin typeface="Montserrat" panose="02000505000000020004"/>
                <a:ea typeface="Montserrat" panose="02000505000000020004"/>
                <a:cs typeface="Montserrat" panose="02000505000000020004"/>
                <a:sym typeface="Montserrat" panose="02000505000000020004"/>
              </a:defRPr>
            </a:lvl8pPr>
            <a:lvl9pPr lvl="8">
              <a:spcBef>
                <a:spcPts val="0"/>
              </a:spcBef>
              <a:spcAft>
                <a:spcPts val="0"/>
              </a:spcAft>
              <a:buNone/>
              <a:defRPr>
                <a:latin typeface="Montserrat" panose="02000505000000020004"/>
                <a:ea typeface="Montserrat" panose="02000505000000020004"/>
                <a:cs typeface="Montserrat" panose="02000505000000020004"/>
                <a:sym typeface="Montserrat" panose="02000505000000020004"/>
              </a:defRPr>
            </a:lvl9pPr>
          </a:lstStyle>
          <a:p/>
        </p:txBody>
      </p:sp>
      <p:sp>
        <p:nvSpPr>
          <p:cNvPr id="224" name="Google Shape;224;p15"/>
          <p:cNvSpPr txBox="1">
            <a:spLocks noGrp="1"/>
          </p:cNvSpPr>
          <p:nvPr>
            <p:ph type="subTitle" idx="1"/>
          </p:nvPr>
        </p:nvSpPr>
        <p:spPr>
          <a:xfrm>
            <a:off x="1467800" y="1855570"/>
            <a:ext cx="2913600" cy="3885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1pPr>
            <a:lvl2pPr lvl="1" algn="ctr" rtl="0">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2pPr>
            <a:lvl3pPr lvl="2" algn="ctr" rtl="0">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3pPr>
            <a:lvl4pPr lvl="3" algn="ctr" rtl="0">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4pPr>
            <a:lvl5pPr lvl="4" algn="ctr" rtl="0">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5pPr>
            <a:lvl6pPr lvl="5" algn="ctr" rtl="0">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6pPr>
            <a:lvl7pPr lvl="6" algn="ctr" rtl="0">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7pPr>
            <a:lvl8pPr lvl="7" algn="ctr" rtl="0">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8pPr>
            <a:lvl9pPr lvl="8" algn="ctr" rtl="0">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9pPr>
          </a:lstStyle>
          <a:p/>
        </p:txBody>
      </p:sp>
      <p:sp>
        <p:nvSpPr>
          <p:cNvPr id="225" name="Google Shape;225;p15"/>
          <p:cNvSpPr txBox="1">
            <a:spLocks noGrp="1"/>
          </p:cNvSpPr>
          <p:nvPr>
            <p:ph type="subTitle" idx="2"/>
          </p:nvPr>
        </p:nvSpPr>
        <p:spPr>
          <a:xfrm>
            <a:off x="1466588" y="2063690"/>
            <a:ext cx="2916000" cy="647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p:txBody>
      </p:sp>
      <p:sp>
        <p:nvSpPr>
          <p:cNvPr id="226" name="Google Shape;226;p15"/>
          <p:cNvSpPr txBox="1">
            <a:spLocks noGrp="1"/>
          </p:cNvSpPr>
          <p:nvPr>
            <p:ph type="subTitle" idx="3"/>
          </p:nvPr>
        </p:nvSpPr>
        <p:spPr>
          <a:xfrm>
            <a:off x="4759463" y="1855570"/>
            <a:ext cx="2911200" cy="3885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1pPr>
            <a:lvl2pPr lvl="1" algn="ctr" rtl="0">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2pPr>
            <a:lvl3pPr lvl="2" algn="ctr" rtl="0">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3pPr>
            <a:lvl4pPr lvl="3" algn="ctr" rtl="0">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4pPr>
            <a:lvl5pPr lvl="4" algn="ctr" rtl="0">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5pPr>
            <a:lvl6pPr lvl="5" algn="ctr" rtl="0">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6pPr>
            <a:lvl7pPr lvl="6" algn="ctr" rtl="0">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7pPr>
            <a:lvl8pPr lvl="7" algn="ctr" rtl="0">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8pPr>
            <a:lvl9pPr lvl="8" algn="ctr" rtl="0">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9pPr>
          </a:lstStyle>
          <a:p/>
        </p:txBody>
      </p:sp>
      <p:sp>
        <p:nvSpPr>
          <p:cNvPr id="227" name="Google Shape;227;p15"/>
          <p:cNvSpPr txBox="1">
            <a:spLocks noGrp="1"/>
          </p:cNvSpPr>
          <p:nvPr>
            <p:ph type="subTitle" idx="4"/>
          </p:nvPr>
        </p:nvSpPr>
        <p:spPr>
          <a:xfrm>
            <a:off x="4757075" y="2063690"/>
            <a:ext cx="2916000" cy="647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p:txBody>
      </p:sp>
      <p:sp>
        <p:nvSpPr>
          <p:cNvPr id="228" name="Google Shape;228;p15"/>
          <p:cNvSpPr txBox="1">
            <a:spLocks noGrp="1"/>
          </p:cNvSpPr>
          <p:nvPr>
            <p:ph type="subTitle" idx="5"/>
          </p:nvPr>
        </p:nvSpPr>
        <p:spPr>
          <a:xfrm>
            <a:off x="1469016" y="3673271"/>
            <a:ext cx="2911200" cy="3885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1pPr>
            <a:lvl2pPr lvl="1" algn="ctr" rtl="0">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2pPr>
            <a:lvl3pPr lvl="2" algn="ctr" rtl="0">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3pPr>
            <a:lvl4pPr lvl="3" algn="ctr" rtl="0">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4pPr>
            <a:lvl5pPr lvl="4" algn="ctr" rtl="0">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5pPr>
            <a:lvl6pPr lvl="5" algn="ctr" rtl="0">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6pPr>
            <a:lvl7pPr lvl="6" algn="ctr" rtl="0">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7pPr>
            <a:lvl8pPr lvl="7" algn="ctr" rtl="0">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8pPr>
            <a:lvl9pPr lvl="8" algn="ctr" rtl="0">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9pPr>
          </a:lstStyle>
          <a:p/>
        </p:txBody>
      </p:sp>
      <p:sp>
        <p:nvSpPr>
          <p:cNvPr id="229" name="Google Shape;229;p15"/>
          <p:cNvSpPr txBox="1">
            <a:spLocks noGrp="1"/>
          </p:cNvSpPr>
          <p:nvPr>
            <p:ph type="subTitle" idx="6"/>
          </p:nvPr>
        </p:nvSpPr>
        <p:spPr>
          <a:xfrm>
            <a:off x="1467804" y="3881388"/>
            <a:ext cx="2913600" cy="647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p:txBody>
      </p:sp>
      <p:sp>
        <p:nvSpPr>
          <p:cNvPr id="230" name="Google Shape;230;p15"/>
          <p:cNvSpPr txBox="1">
            <a:spLocks noGrp="1"/>
          </p:cNvSpPr>
          <p:nvPr>
            <p:ph type="subTitle" idx="7"/>
          </p:nvPr>
        </p:nvSpPr>
        <p:spPr>
          <a:xfrm>
            <a:off x="4757075" y="3673267"/>
            <a:ext cx="2916000" cy="3885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1pPr>
            <a:lvl2pPr lvl="1" algn="ctr" rtl="0">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2pPr>
            <a:lvl3pPr lvl="2" algn="ctr" rtl="0">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3pPr>
            <a:lvl4pPr lvl="3" algn="ctr" rtl="0">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4pPr>
            <a:lvl5pPr lvl="4" algn="ctr" rtl="0">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5pPr>
            <a:lvl6pPr lvl="5" algn="ctr" rtl="0">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6pPr>
            <a:lvl7pPr lvl="6" algn="ctr" rtl="0">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7pPr>
            <a:lvl8pPr lvl="7" algn="ctr" rtl="0">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8pPr>
            <a:lvl9pPr lvl="8" algn="ctr" rtl="0">
              <a:spcBef>
                <a:spcPts val="0"/>
              </a:spcBef>
              <a:spcAft>
                <a:spcPts val="0"/>
              </a:spcAft>
              <a:buNone/>
              <a:defRPr sz="2000" b="1">
                <a:latin typeface="Kalam" panose="02000000000000000000"/>
                <a:ea typeface="Kalam" panose="02000000000000000000"/>
                <a:cs typeface="Kalam" panose="02000000000000000000"/>
                <a:sym typeface="Kalam" panose="02000000000000000000"/>
              </a:defRPr>
            </a:lvl9pPr>
          </a:lstStyle>
          <a:p/>
        </p:txBody>
      </p:sp>
      <p:sp>
        <p:nvSpPr>
          <p:cNvPr id="231" name="Google Shape;231;p15"/>
          <p:cNvSpPr txBox="1">
            <a:spLocks noGrp="1"/>
          </p:cNvSpPr>
          <p:nvPr>
            <p:ph type="subTitle" idx="8"/>
          </p:nvPr>
        </p:nvSpPr>
        <p:spPr>
          <a:xfrm>
            <a:off x="4757075" y="3881388"/>
            <a:ext cx="2916000" cy="647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p:txBody>
      </p:sp>
      <p:grpSp>
        <p:nvGrpSpPr>
          <p:cNvPr id="232" name="Google Shape;232;p15"/>
          <p:cNvGrpSpPr/>
          <p:nvPr/>
        </p:nvGrpSpPr>
        <p:grpSpPr>
          <a:xfrm rot="3198591">
            <a:off x="8436984" y="146533"/>
            <a:ext cx="552366" cy="574107"/>
            <a:chOff x="6038323" y="506808"/>
            <a:chExt cx="2625549" cy="2728894"/>
          </a:xfrm>
        </p:grpSpPr>
        <p:sp>
          <p:nvSpPr>
            <p:cNvPr id="233" name="Google Shape;233;p15"/>
            <p:cNvSpPr/>
            <p:nvPr/>
          </p:nvSpPr>
          <p:spPr>
            <a:xfrm>
              <a:off x="6860206" y="1334081"/>
              <a:ext cx="1714992" cy="1577986"/>
            </a:xfrm>
            <a:custGeom>
              <a:avLst/>
              <a:gdLst/>
              <a:ahLst/>
              <a:cxnLst/>
              <a:rect l="l" t="t" r="r" b="b"/>
              <a:pathLst>
                <a:path w="11489" h="10571" extrusionOk="0">
                  <a:moveTo>
                    <a:pt x="5953" y="410"/>
                  </a:moveTo>
                  <a:cubicBezTo>
                    <a:pt x="7104" y="410"/>
                    <a:pt x="8209" y="858"/>
                    <a:pt x="9032" y="1681"/>
                  </a:cubicBezTo>
                  <a:cubicBezTo>
                    <a:pt x="9785" y="2355"/>
                    <a:pt x="10340" y="3226"/>
                    <a:pt x="10538" y="4256"/>
                  </a:cubicBezTo>
                  <a:cubicBezTo>
                    <a:pt x="10617" y="4652"/>
                    <a:pt x="10617" y="5048"/>
                    <a:pt x="10577" y="5445"/>
                  </a:cubicBezTo>
                  <a:cubicBezTo>
                    <a:pt x="10458" y="6831"/>
                    <a:pt x="9785" y="8099"/>
                    <a:pt x="8715" y="9010"/>
                  </a:cubicBezTo>
                  <a:cubicBezTo>
                    <a:pt x="7760" y="9768"/>
                    <a:pt x="6722" y="10306"/>
                    <a:pt x="5533" y="10306"/>
                  </a:cubicBezTo>
                  <a:cubicBezTo>
                    <a:pt x="5293" y="10306"/>
                    <a:pt x="5047" y="10284"/>
                    <a:pt x="4794" y="10238"/>
                  </a:cubicBezTo>
                  <a:cubicBezTo>
                    <a:pt x="3407" y="10000"/>
                    <a:pt x="2179" y="9168"/>
                    <a:pt x="1466" y="7901"/>
                  </a:cubicBezTo>
                  <a:cubicBezTo>
                    <a:pt x="1387" y="7703"/>
                    <a:pt x="1308" y="7504"/>
                    <a:pt x="1229" y="7267"/>
                  </a:cubicBezTo>
                  <a:cubicBezTo>
                    <a:pt x="912" y="6395"/>
                    <a:pt x="872" y="5405"/>
                    <a:pt x="1189" y="4494"/>
                  </a:cubicBezTo>
                  <a:cubicBezTo>
                    <a:pt x="1229" y="4177"/>
                    <a:pt x="1308" y="3900"/>
                    <a:pt x="1387" y="3583"/>
                  </a:cubicBezTo>
                  <a:cubicBezTo>
                    <a:pt x="1744" y="2949"/>
                    <a:pt x="2140" y="2394"/>
                    <a:pt x="2615" y="1840"/>
                  </a:cubicBezTo>
                  <a:cubicBezTo>
                    <a:pt x="3249" y="1206"/>
                    <a:pt x="4041" y="731"/>
                    <a:pt x="4913" y="533"/>
                  </a:cubicBezTo>
                  <a:cubicBezTo>
                    <a:pt x="5259" y="451"/>
                    <a:pt x="5608" y="410"/>
                    <a:pt x="5953" y="410"/>
                  </a:cubicBezTo>
                  <a:close/>
                  <a:moveTo>
                    <a:pt x="6161" y="1"/>
                  </a:moveTo>
                  <a:cubicBezTo>
                    <a:pt x="4404" y="1"/>
                    <a:pt x="2692" y="789"/>
                    <a:pt x="1546" y="2236"/>
                  </a:cubicBezTo>
                  <a:cubicBezTo>
                    <a:pt x="1466" y="2315"/>
                    <a:pt x="1387" y="2434"/>
                    <a:pt x="1308" y="2553"/>
                  </a:cubicBezTo>
                  <a:cubicBezTo>
                    <a:pt x="833" y="3028"/>
                    <a:pt x="516" y="3583"/>
                    <a:pt x="357" y="4256"/>
                  </a:cubicBezTo>
                  <a:cubicBezTo>
                    <a:pt x="1" y="5920"/>
                    <a:pt x="476" y="7663"/>
                    <a:pt x="1665" y="8891"/>
                  </a:cubicBezTo>
                  <a:cubicBezTo>
                    <a:pt x="2692" y="9991"/>
                    <a:pt x="4110" y="10571"/>
                    <a:pt x="5542" y="10571"/>
                  </a:cubicBezTo>
                  <a:cubicBezTo>
                    <a:pt x="6484" y="10571"/>
                    <a:pt x="7432" y="10320"/>
                    <a:pt x="8280" y="9802"/>
                  </a:cubicBezTo>
                  <a:cubicBezTo>
                    <a:pt x="9032" y="9287"/>
                    <a:pt x="9706" y="8653"/>
                    <a:pt x="10181" y="7901"/>
                  </a:cubicBezTo>
                  <a:cubicBezTo>
                    <a:pt x="11211" y="6633"/>
                    <a:pt x="11488" y="4930"/>
                    <a:pt x="10973" y="3385"/>
                  </a:cubicBezTo>
                  <a:cubicBezTo>
                    <a:pt x="10498" y="1919"/>
                    <a:pt x="9706" y="1008"/>
                    <a:pt x="8517" y="493"/>
                  </a:cubicBezTo>
                  <a:cubicBezTo>
                    <a:pt x="7754" y="161"/>
                    <a:pt x="6953" y="1"/>
                    <a:pt x="6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234;p15"/>
            <p:cNvSpPr/>
            <p:nvPr/>
          </p:nvSpPr>
          <p:spPr>
            <a:xfrm>
              <a:off x="8415304" y="506808"/>
              <a:ext cx="189427" cy="179578"/>
            </a:xfrm>
            <a:custGeom>
              <a:avLst/>
              <a:gdLst/>
              <a:ahLst/>
              <a:cxnLst/>
              <a:rect l="l" t="t" r="r" b="b"/>
              <a:pathLst>
                <a:path w="1269" h="1203" extrusionOk="0">
                  <a:moveTo>
                    <a:pt x="400" y="0"/>
                  </a:moveTo>
                  <a:cubicBezTo>
                    <a:pt x="347" y="0"/>
                    <a:pt x="293" y="5"/>
                    <a:pt x="238" y="14"/>
                  </a:cubicBezTo>
                  <a:cubicBezTo>
                    <a:pt x="159" y="54"/>
                    <a:pt x="80" y="93"/>
                    <a:pt x="1" y="172"/>
                  </a:cubicBezTo>
                  <a:cubicBezTo>
                    <a:pt x="80" y="212"/>
                    <a:pt x="120" y="331"/>
                    <a:pt x="199" y="331"/>
                  </a:cubicBezTo>
                  <a:cubicBezTo>
                    <a:pt x="476" y="450"/>
                    <a:pt x="753" y="648"/>
                    <a:pt x="912" y="925"/>
                  </a:cubicBezTo>
                  <a:cubicBezTo>
                    <a:pt x="991" y="1044"/>
                    <a:pt x="1110" y="1123"/>
                    <a:pt x="1229" y="1202"/>
                  </a:cubicBezTo>
                  <a:cubicBezTo>
                    <a:pt x="1229" y="1044"/>
                    <a:pt x="1268" y="885"/>
                    <a:pt x="1268" y="727"/>
                  </a:cubicBezTo>
                  <a:lnTo>
                    <a:pt x="1268" y="648"/>
                  </a:lnTo>
                  <a:cubicBezTo>
                    <a:pt x="1163" y="262"/>
                    <a:pt x="810" y="0"/>
                    <a:pt x="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235;p15"/>
            <p:cNvSpPr/>
            <p:nvPr/>
          </p:nvSpPr>
          <p:spPr>
            <a:xfrm>
              <a:off x="8190652" y="555919"/>
              <a:ext cx="248539" cy="171816"/>
            </a:xfrm>
            <a:custGeom>
              <a:avLst/>
              <a:gdLst/>
              <a:ahLst/>
              <a:cxnLst/>
              <a:rect l="l" t="t" r="r" b="b"/>
              <a:pathLst>
                <a:path w="1665" h="1151" extrusionOk="0">
                  <a:moveTo>
                    <a:pt x="505" y="1"/>
                  </a:moveTo>
                  <a:cubicBezTo>
                    <a:pt x="404" y="1"/>
                    <a:pt x="301" y="14"/>
                    <a:pt x="199" y="41"/>
                  </a:cubicBezTo>
                  <a:cubicBezTo>
                    <a:pt x="119" y="41"/>
                    <a:pt x="80" y="121"/>
                    <a:pt x="1" y="160"/>
                  </a:cubicBezTo>
                  <a:cubicBezTo>
                    <a:pt x="40" y="240"/>
                    <a:pt x="119" y="279"/>
                    <a:pt x="159" y="319"/>
                  </a:cubicBezTo>
                  <a:cubicBezTo>
                    <a:pt x="238" y="358"/>
                    <a:pt x="357" y="358"/>
                    <a:pt x="436" y="398"/>
                  </a:cubicBezTo>
                  <a:cubicBezTo>
                    <a:pt x="793" y="398"/>
                    <a:pt x="1070" y="596"/>
                    <a:pt x="1268" y="873"/>
                  </a:cubicBezTo>
                  <a:cubicBezTo>
                    <a:pt x="1308" y="953"/>
                    <a:pt x="1347" y="992"/>
                    <a:pt x="1427" y="1071"/>
                  </a:cubicBezTo>
                  <a:cubicBezTo>
                    <a:pt x="1466" y="1111"/>
                    <a:pt x="1545" y="1151"/>
                    <a:pt x="1585" y="1151"/>
                  </a:cubicBezTo>
                  <a:cubicBezTo>
                    <a:pt x="1625" y="1071"/>
                    <a:pt x="1664" y="992"/>
                    <a:pt x="1664" y="953"/>
                  </a:cubicBezTo>
                  <a:cubicBezTo>
                    <a:pt x="1664" y="873"/>
                    <a:pt x="1664" y="834"/>
                    <a:pt x="1625" y="794"/>
                  </a:cubicBezTo>
                  <a:cubicBezTo>
                    <a:pt x="1428" y="303"/>
                    <a:pt x="988" y="1"/>
                    <a:pt x="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236;p15"/>
            <p:cNvSpPr/>
            <p:nvPr/>
          </p:nvSpPr>
          <p:spPr>
            <a:xfrm>
              <a:off x="6393139" y="745496"/>
              <a:ext cx="2270733" cy="2490206"/>
            </a:xfrm>
            <a:custGeom>
              <a:avLst/>
              <a:gdLst/>
              <a:ahLst/>
              <a:cxnLst/>
              <a:rect l="l" t="t" r="r" b="b"/>
              <a:pathLst>
                <a:path w="15212" h="16682" extrusionOk="0">
                  <a:moveTo>
                    <a:pt x="11564" y="417"/>
                  </a:moveTo>
                  <a:cubicBezTo>
                    <a:pt x="11898" y="417"/>
                    <a:pt x="12234" y="478"/>
                    <a:pt x="12558" y="594"/>
                  </a:cubicBezTo>
                  <a:cubicBezTo>
                    <a:pt x="13072" y="792"/>
                    <a:pt x="13429" y="1267"/>
                    <a:pt x="13548" y="1782"/>
                  </a:cubicBezTo>
                  <a:cubicBezTo>
                    <a:pt x="13667" y="2297"/>
                    <a:pt x="13667" y="2812"/>
                    <a:pt x="13469" y="3327"/>
                  </a:cubicBezTo>
                  <a:lnTo>
                    <a:pt x="9389" y="1980"/>
                  </a:lnTo>
                  <a:cubicBezTo>
                    <a:pt x="9547" y="1227"/>
                    <a:pt x="10141" y="673"/>
                    <a:pt x="10854" y="514"/>
                  </a:cubicBezTo>
                  <a:cubicBezTo>
                    <a:pt x="11086" y="448"/>
                    <a:pt x="11324" y="417"/>
                    <a:pt x="11564" y="417"/>
                  </a:cubicBezTo>
                  <a:close/>
                  <a:moveTo>
                    <a:pt x="3169" y="5268"/>
                  </a:moveTo>
                  <a:cubicBezTo>
                    <a:pt x="2694" y="6575"/>
                    <a:pt x="2219" y="7764"/>
                    <a:pt x="1783" y="8952"/>
                  </a:cubicBezTo>
                  <a:cubicBezTo>
                    <a:pt x="1704" y="8952"/>
                    <a:pt x="1585" y="8912"/>
                    <a:pt x="1506" y="8912"/>
                  </a:cubicBezTo>
                  <a:cubicBezTo>
                    <a:pt x="912" y="8635"/>
                    <a:pt x="515" y="8041"/>
                    <a:pt x="515" y="7367"/>
                  </a:cubicBezTo>
                  <a:cubicBezTo>
                    <a:pt x="476" y="6456"/>
                    <a:pt x="1110" y="5624"/>
                    <a:pt x="1981" y="5347"/>
                  </a:cubicBezTo>
                  <a:cubicBezTo>
                    <a:pt x="2377" y="5308"/>
                    <a:pt x="2773" y="5268"/>
                    <a:pt x="3169" y="5268"/>
                  </a:cubicBezTo>
                  <a:close/>
                  <a:moveTo>
                    <a:pt x="9290" y="3904"/>
                  </a:moveTo>
                  <a:cubicBezTo>
                    <a:pt x="10082" y="3904"/>
                    <a:pt x="10883" y="4064"/>
                    <a:pt x="11646" y="4396"/>
                  </a:cubicBezTo>
                  <a:cubicBezTo>
                    <a:pt x="12835" y="4911"/>
                    <a:pt x="13627" y="5862"/>
                    <a:pt x="14102" y="7288"/>
                  </a:cubicBezTo>
                  <a:cubicBezTo>
                    <a:pt x="14617" y="8833"/>
                    <a:pt x="14340" y="10576"/>
                    <a:pt x="13310" y="11844"/>
                  </a:cubicBezTo>
                  <a:cubicBezTo>
                    <a:pt x="12795" y="12596"/>
                    <a:pt x="12161" y="13230"/>
                    <a:pt x="11369" y="13745"/>
                  </a:cubicBezTo>
                  <a:cubicBezTo>
                    <a:pt x="10534" y="14249"/>
                    <a:pt x="9591" y="14497"/>
                    <a:pt x="8652" y="14497"/>
                  </a:cubicBezTo>
                  <a:cubicBezTo>
                    <a:pt x="7232" y="14497"/>
                    <a:pt x="5819" y="13931"/>
                    <a:pt x="4794" y="12834"/>
                  </a:cubicBezTo>
                  <a:cubicBezTo>
                    <a:pt x="3605" y="11606"/>
                    <a:pt x="3090" y="9823"/>
                    <a:pt x="3486" y="8160"/>
                  </a:cubicBezTo>
                  <a:cubicBezTo>
                    <a:pt x="3645" y="7526"/>
                    <a:pt x="3962" y="6932"/>
                    <a:pt x="4437" y="6456"/>
                  </a:cubicBezTo>
                  <a:cubicBezTo>
                    <a:pt x="4516" y="6377"/>
                    <a:pt x="4595" y="6258"/>
                    <a:pt x="4675" y="6139"/>
                  </a:cubicBezTo>
                  <a:cubicBezTo>
                    <a:pt x="5821" y="4692"/>
                    <a:pt x="7533" y="3904"/>
                    <a:pt x="9290" y="3904"/>
                  </a:cubicBezTo>
                  <a:close/>
                  <a:moveTo>
                    <a:pt x="11750" y="1"/>
                  </a:moveTo>
                  <a:cubicBezTo>
                    <a:pt x="11595" y="1"/>
                    <a:pt x="11440" y="14"/>
                    <a:pt x="11290" y="39"/>
                  </a:cubicBezTo>
                  <a:cubicBezTo>
                    <a:pt x="10181" y="79"/>
                    <a:pt x="9190" y="871"/>
                    <a:pt x="8953" y="1980"/>
                  </a:cubicBezTo>
                  <a:cubicBezTo>
                    <a:pt x="8874" y="2218"/>
                    <a:pt x="8992" y="2297"/>
                    <a:pt x="9151" y="2337"/>
                  </a:cubicBezTo>
                  <a:lnTo>
                    <a:pt x="10260" y="2654"/>
                  </a:lnTo>
                  <a:cubicBezTo>
                    <a:pt x="10458" y="2733"/>
                    <a:pt x="10656" y="2812"/>
                    <a:pt x="10854" y="2852"/>
                  </a:cubicBezTo>
                  <a:cubicBezTo>
                    <a:pt x="10815" y="3129"/>
                    <a:pt x="10735" y="3367"/>
                    <a:pt x="10696" y="3565"/>
                  </a:cubicBezTo>
                  <a:cubicBezTo>
                    <a:pt x="10271" y="3494"/>
                    <a:pt x="9842" y="3458"/>
                    <a:pt x="9411" y="3458"/>
                  </a:cubicBezTo>
                  <a:cubicBezTo>
                    <a:pt x="8635" y="3458"/>
                    <a:pt x="7855" y="3573"/>
                    <a:pt x="7091" y="3802"/>
                  </a:cubicBezTo>
                  <a:lnTo>
                    <a:pt x="6933" y="3802"/>
                  </a:lnTo>
                  <a:cubicBezTo>
                    <a:pt x="6814" y="3644"/>
                    <a:pt x="6695" y="3446"/>
                    <a:pt x="6616" y="3248"/>
                  </a:cubicBezTo>
                  <a:cubicBezTo>
                    <a:pt x="6576" y="3168"/>
                    <a:pt x="6774" y="3010"/>
                    <a:pt x="6853" y="2931"/>
                  </a:cubicBezTo>
                  <a:cubicBezTo>
                    <a:pt x="6933" y="2812"/>
                    <a:pt x="6972" y="2772"/>
                    <a:pt x="7012" y="2733"/>
                  </a:cubicBezTo>
                  <a:cubicBezTo>
                    <a:pt x="7131" y="2574"/>
                    <a:pt x="7249" y="2337"/>
                    <a:pt x="7091" y="2218"/>
                  </a:cubicBezTo>
                  <a:cubicBezTo>
                    <a:pt x="6993" y="2120"/>
                    <a:pt x="6842" y="2049"/>
                    <a:pt x="6681" y="2049"/>
                  </a:cubicBezTo>
                  <a:cubicBezTo>
                    <a:pt x="6646" y="2049"/>
                    <a:pt x="6611" y="2052"/>
                    <a:pt x="6576" y="2059"/>
                  </a:cubicBezTo>
                  <a:cubicBezTo>
                    <a:pt x="5665" y="2218"/>
                    <a:pt x="4794" y="2733"/>
                    <a:pt x="4239" y="3525"/>
                  </a:cubicBezTo>
                  <a:cubicBezTo>
                    <a:pt x="4160" y="3604"/>
                    <a:pt x="4120" y="3763"/>
                    <a:pt x="4160" y="3881"/>
                  </a:cubicBezTo>
                  <a:cubicBezTo>
                    <a:pt x="4160" y="4000"/>
                    <a:pt x="4358" y="4040"/>
                    <a:pt x="4477" y="4040"/>
                  </a:cubicBezTo>
                  <a:cubicBezTo>
                    <a:pt x="4794" y="4040"/>
                    <a:pt x="5071" y="3961"/>
                    <a:pt x="5388" y="3881"/>
                  </a:cubicBezTo>
                  <a:cubicBezTo>
                    <a:pt x="5467" y="4040"/>
                    <a:pt x="5546" y="4238"/>
                    <a:pt x="5625" y="4396"/>
                  </a:cubicBezTo>
                  <a:cubicBezTo>
                    <a:pt x="5625" y="4436"/>
                    <a:pt x="5625" y="4515"/>
                    <a:pt x="5665" y="4555"/>
                  </a:cubicBezTo>
                  <a:cubicBezTo>
                    <a:pt x="5625" y="4595"/>
                    <a:pt x="5586" y="4674"/>
                    <a:pt x="5546" y="4713"/>
                  </a:cubicBezTo>
                  <a:cubicBezTo>
                    <a:pt x="5031" y="5030"/>
                    <a:pt x="4595" y="5466"/>
                    <a:pt x="4239" y="5941"/>
                  </a:cubicBezTo>
                  <a:cubicBezTo>
                    <a:pt x="4001" y="6258"/>
                    <a:pt x="3764" y="6536"/>
                    <a:pt x="3486" y="6813"/>
                  </a:cubicBezTo>
                  <a:lnTo>
                    <a:pt x="3130" y="6654"/>
                  </a:lnTo>
                  <a:cubicBezTo>
                    <a:pt x="3288" y="6219"/>
                    <a:pt x="3447" y="5823"/>
                    <a:pt x="3566" y="5466"/>
                  </a:cubicBezTo>
                  <a:cubicBezTo>
                    <a:pt x="3684" y="5189"/>
                    <a:pt x="3566" y="5030"/>
                    <a:pt x="3367" y="4951"/>
                  </a:cubicBezTo>
                  <a:cubicBezTo>
                    <a:pt x="3110" y="4872"/>
                    <a:pt x="2843" y="4832"/>
                    <a:pt x="2575" y="4832"/>
                  </a:cubicBezTo>
                  <a:cubicBezTo>
                    <a:pt x="2308" y="4832"/>
                    <a:pt x="2040" y="4872"/>
                    <a:pt x="1783" y="4951"/>
                  </a:cubicBezTo>
                  <a:cubicBezTo>
                    <a:pt x="674" y="5347"/>
                    <a:pt x="0" y="6417"/>
                    <a:pt x="80" y="7565"/>
                  </a:cubicBezTo>
                  <a:cubicBezTo>
                    <a:pt x="159" y="8358"/>
                    <a:pt x="674" y="9031"/>
                    <a:pt x="1426" y="9308"/>
                  </a:cubicBezTo>
                  <a:cubicBezTo>
                    <a:pt x="1545" y="9348"/>
                    <a:pt x="1664" y="9348"/>
                    <a:pt x="1823" y="9348"/>
                  </a:cubicBezTo>
                  <a:cubicBezTo>
                    <a:pt x="1848" y="9353"/>
                    <a:pt x="1873" y="9356"/>
                    <a:pt x="1897" y="9356"/>
                  </a:cubicBezTo>
                  <a:cubicBezTo>
                    <a:pt x="2060" y="9356"/>
                    <a:pt x="2184" y="9243"/>
                    <a:pt x="2219" y="9071"/>
                  </a:cubicBezTo>
                  <a:cubicBezTo>
                    <a:pt x="2298" y="8754"/>
                    <a:pt x="2456" y="8437"/>
                    <a:pt x="2575" y="8120"/>
                  </a:cubicBezTo>
                  <a:lnTo>
                    <a:pt x="3051" y="8199"/>
                  </a:lnTo>
                  <a:cubicBezTo>
                    <a:pt x="2813" y="9546"/>
                    <a:pt x="3051" y="10933"/>
                    <a:pt x="3764" y="12121"/>
                  </a:cubicBezTo>
                  <a:cubicBezTo>
                    <a:pt x="4318" y="13190"/>
                    <a:pt x="5308" y="14022"/>
                    <a:pt x="6457" y="14458"/>
                  </a:cubicBezTo>
                  <a:cubicBezTo>
                    <a:pt x="6616" y="14498"/>
                    <a:pt x="6735" y="14656"/>
                    <a:pt x="6774" y="14815"/>
                  </a:cubicBezTo>
                  <a:cubicBezTo>
                    <a:pt x="6933" y="15290"/>
                    <a:pt x="7091" y="15765"/>
                    <a:pt x="7289" y="16241"/>
                  </a:cubicBezTo>
                  <a:cubicBezTo>
                    <a:pt x="7423" y="16530"/>
                    <a:pt x="7606" y="16682"/>
                    <a:pt x="7805" y="16682"/>
                  </a:cubicBezTo>
                  <a:cubicBezTo>
                    <a:pt x="7960" y="16682"/>
                    <a:pt x="8123" y="16590"/>
                    <a:pt x="8279" y="16399"/>
                  </a:cubicBezTo>
                  <a:cubicBezTo>
                    <a:pt x="8636" y="16003"/>
                    <a:pt x="8953" y="15488"/>
                    <a:pt x="9270" y="15052"/>
                  </a:cubicBezTo>
                  <a:cubicBezTo>
                    <a:pt x="9349" y="14933"/>
                    <a:pt x="9428" y="14854"/>
                    <a:pt x="9547" y="14854"/>
                  </a:cubicBezTo>
                  <a:cubicBezTo>
                    <a:pt x="10894" y="14616"/>
                    <a:pt x="12122" y="13903"/>
                    <a:pt x="12993" y="12874"/>
                  </a:cubicBezTo>
                  <a:cubicBezTo>
                    <a:pt x="13097" y="12691"/>
                    <a:pt x="13287" y="12595"/>
                    <a:pt x="13483" y="12595"/>
                  </a:cubicBezTo>
                  <a:cubicBezTo>
                    <a:pt x="13586" y="12595"/>
                    <a:pt x="13690" y="12621"/>
                    <a:pt x="13785" y="12675"/>
                  </a:cubicBezTo>
                  <a:cubicBezTo>
                    <a:pt x="14102" y="12755"/>
                    <a:pt x="14419" y="12834"/>
                    <a:pt x="14776" y="12913"/>
                  </a:cubicBezTo>
                  <a:cubicBezTo>
                    <a:pt x="14811" y="12927"/>
                    <a:pt x="14846" y="12934"/>
                    <a:pt x="14880" y="12934"/>
                  </a:cubicBezTo>
                  <a:cubicBezTo>
                    <a:pt x="15038" y="12934"/>
                    <a:pt x="15172" y="12792"/>
                    <a:pt x="15172" y="12596"/>
                  </a:cubicBezTo>
                  <a:cubicBezTo>
                    <a:pt x="15212" y="12081"/>
                    <a:pt x="15013" y="11527"/>
                    <a:pt x="14697" y="11091"/>
                  </a:cubicBezTo>
                  <a:cubicBezTo>
                    <a:pt x="14660" y="11054"/>
                    <a:pt x="14519" y="10810"/>
                    <a:pt x="14436" y="10810"/>
                  </a:cubicBezTo>
                  <a:cubicBezTo>
                    <a:pt x="14430" y="10810"/>
                    <a:pt x="14425" y="10811"/>
                    <a:pt x="14419" y="10814"/>
                  </a:cubicBezTo>
                  <a:cubicBezTo>
                    <a:pt x="14855" y="9823"/>
                    <a:pt x="14974" y="8714"/>
                    <a:pt x="14697" y="7684"/>
                  </a:cubicBezTo>
                  <a:cubicBezTo>
                    <a:pt x="14419" y="6100"/>
                    <a:pt x="13389" y="4753"/>
                    <a:pt x="11963" y="4000"/>
                  </a:cubicBezTo>
                  <a:cubicBezTo>
                    <a:pt x="12003" y="3763"/>
                    <a:pt x="12043" y="3525"/>
                    <a:pt x="12082" y="3327"/>
                  </a:cubicBezTo>
                  <a:cubicBezTo>
                    <a:pt x="12518" y="3446"/>
                    <a:pt x="12954" y="3604"/>
                    <a:pt x="13350" y="3763"/>
                  </a:cubicBezTo>
                  <a:cubicBezTo>
                    <a:pt x="13407" y="3774"/>
                    <a:pt x="13458" y="3782"/>
                    <a:pt x="13504" y="3782"/>
                  </a:cubicBezTo>
                  <a:cubicBezTo>
                    <a:pt x="13617" y="3782"/>
                    <a:pt x="13701" y="3733"/>
                    <a:pt x="13785" y="3565"/>
                  </a:cubicBezTo>
                  <a:cubicBezTo>
                    <a:pt x="14063" y="3010"/>
                    <a:pt x="14142" y="2376"/>
                    <a:pt x="13984" y="1782"/>
                  </a:cubicBezTo>
                  <a:cubicBezTo>
                    <a:pt x="13865" y="1069"/>
                    <a:pt x="13389" y="475"/>
                    <a:pt x="12716" y="198"/>
                  </a:cubicBezTo>
                  <a:cubicBezTo>
                    <a:pt x="12418" y="62"/>
                    <a:pt x="12083" y="1"/>
                    <a:pt x="11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237;p15"/>
            <p:cNvSpPr/>
            <p:nvPr/>
          </p:nvSpPr>
          <p:spPr>
            <a:xfrm>
              <a:off x="8184681" y="931938"/>
              <a:ext cx="195398" cy="209731"/>
            </a:xfrm>
            <a:custGeom>
              <a:avLst/>
              <a:gdLst/>
              <a:ahLst/>
              <a:cxnLst/>
              <a:rect l="l" t="t" r="r" b="b"/>
              <a:pathLst>
                <a:path w="1309" h="1405" extrusionOk="0">
                  <a:moveTo>
                    <a:pt x="249" y="0"/>
                  </a:moveTo>
                  <a:cubicBezTo>
                    <a:pt x="230" y="0"/>
                    <a:pt x="212" y="5"/>
                    <a:pt x="199" y="18"/>
                  </a:cubicBezTo>
                  <a:cubicBezTo>
                    <a:pt x="120" y="58"/>
                    <a:pt x="80" y="137"/>
                    <a:pt x="1" y="216"/>
                  </a:cubicBezTo>
                  <a:cubicBezTo>
                    <a:pt x="80" y="256"/>
                    <a:pt x="120" y="295"/>
                    <a:pt x="159" y="335"/>
                  </a:cubicBezTo>
                  <a:cubicBezTo>
                    <a:pt x="318" y="454"/>
                    <a:pt x="476" y="533"/>
                    <a:pt x="635" y="691"/>
                  </a:cubicBezTo>
                  <a:cubicBezTo>
                    <a:pt x="793" y="929"/>
                    <a:pt x="912" y="1167"/>
                    <a:pt x="1031" y="1405"/>
                  </a:cubicBezTo>
                  <a:cubicBezTo>
                    <a:pt x="1308" y="850"/>
                    <a:pt x="991" y="137"/>
                    <a:pt x="357" y="18"/>
                  </a:cubicBezTo>
                  <a:cubicBezTo>
                    <a:pt x="331" y="18"/>
                    <a:pt x="287"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238;p15"/>
            <p:cNvSpPr/>
            <p:nvPr/>
          </p:nvSpPr>
          <p:spPr>
            <a:xfrm>
              <a:off x="6996191" y="1394387"/>
              <a:ext cx="1454810" cy="1478270"/>
            </a:xfrm>
            <a:custGeom>
              <a:avLst/>
              <a:gdLst/>
              <a:ahLst/>
              <a:cxnLst/>
              <a:rect l="l" t="t" r="r" b="b"/>
              <a:pathLst>
                <a:path w="9746" h="9903" extrusionOk="0">
                  <a:moveTo>
                    <a:pt x="5111" y="446"/>
                  </a:moveTo>
                  <a:cubicBezTo>
                    <a:pt x="6118" y="446"/>
                    <a:pt x="7079" y="839"/>
                    <a:pt x="7804" y="1594"/>
                  </a:cubicBezTo>
                  <a:cubicBezTo>
                    <a:pt x="8518" y="2189"/>
                    <a:pt x="8993" y="2981"/>
                    <a:pt x="9191" y="3892"/>
                  </a:cubicBezTo>
                  <a:cubicBezTo>
                    <a:pt x="9270" y="4090"/>
                    <a:pt x="9270" y="4328"/>
                    <a:pt x="9270" y="4526"/>
                  </a:cubicBezTo>
                  <a:cubicBezTo>
                    <a:pt x="9270" y="6189"/>
                    <a:pt x="8399" y="7734"/>
                    <a:pt x="7012" y="8645"/>
                  </a:cubicBezTo>
                  <a:cubicBezTo>
                    <a:pt x="6378" y="9041"/>
                    <a:pt x="5665" y="9319"/>
                    <a:pt x="4952" y="9438"/>
                  </a:cubicBezTo>
                  <a:cubicBezTo>
                    <a:pt x="4873" y="9438"/>
                    <a:pt x="4794" y="9455"/>
                    <a:pt x="4715" y="9455"/>
                  </a:cubicBezTo>
                  <a:cubicBezTo>
                    <a:pt x="4675" y="9455"/>
                    <a:pt x="4636" y="9451"/>
                    <a:pt x="4596" y="9438"/>
                  </a:cubicBezTo>
                  <a:cubicBezTo>
                    <a:pt x="4566" y="9438"/>
                    <a:pt x="4536" y="9439"/>
                    <a:pt x="4507" y="9439"/>
                  </a:cubicBezTo>
                  <a:cubicBezTo>
                    <a:pt x="2761" y="9439"/>
                    <a:pt x="1220" y="8301"/>
                    <a:pt x="714" y="6665"/>
                  </a:cubicBezTo>
                  <a:cubicBezTo>
                    <a:pt x="318" y="5556"/>
                    <a:pt x="397" y="4328"/>
                    <a:pt x="991" y="3298"/>
                  </a:cubicBezTo>
                  <a:cubicBezTo>
                    <a:pt x="1110" y="3020"/>
                    <a:pt x="1229" y="2743"/>
                    <a:pt x="1387" y="2466"/>
                  </a:cubicBezTo>
                  <a:cubicBezTo>
                    <a:pt x="2021" y="1515"/>
                    <a:pt x="2932" y="881"/>
                    <a:pt x="4002" y="604"/>
                  </a:cubicBezTo>
                  <a:cubicBezTo>
                    <a:pt x="4372" y="498"/>
                    <a:pt x="4745" y="446"/>
                    <a:pt x="5111" y="446"/>
                  </a:cubicBezTo>
                  <a:close/>
                  <a:moveTo>
                    <a:pt x="5103" y="1"/>
                  </a:moveTo>
                  <a:cubicBezTo>
                    <a:pt x="4749" y="1"/>
                    <a:pt x="4393" y="43"/>
                    <a:pt x="4041" y="129"/>
                  </a:cubicBezTo>
                  <a:cubicBezTo>
                    <a:pt x="3170" y="287"/>
                    <a:pt x="2338" y="762"/>
                    <a:pt x="1704" y="1436"/>
                  </a:cubicBezTo>
                  <a:cubicBezTo>
                    <a:pt x="1229" y="1951"/>
                    <a:pt x="833" y="2545"/>
                    <a:pt x="516" y="3179"/>
                  </a:cubicBezTo>
                  <a:cubicBezTo>
                    <a:pt x="397" y="3456"/>
                    <a:pt x="357" y="3773"/>
                    <a:pt x="318" y="4050"/>
                  </a:cubicBezTo>
                  <a:cubicBezTo>
                    <a:pt x="1" y="4961"/>
                    <a:pt x="1" y="5952"/>
                    <a:pt x="357" y="6863"/>
                  </a:cubicBezTo>
                  <a:cubicBezTo>
                    <a:pt x="437" y="7061"/>
                    <a:pt x="516" y="7259"/>
                    <a:pt x="595" y="7457"/>
                  </a:cubicBezTo>
                  <a:cubicBezTo>
                    <a:pt x="1268" y="8725"/>
                    <a:pt x="2496" y="9596"/>
                    <a:pt x="3922" y="9834"/>
                  </a:cubicBezTo>
                  <a:cubicBezTo>
                    <a:pt x="4169" y="9880"/>
                    <a:pt x="4411" y="9902"/>
                    <a:pt x="4648" y="9902"/>
                  </a:cubicBezTo>
                  <a:cubicBezTo>
                    <a:pt x="5823" y="9902"/>
                    <a:pt x="6888" y="9364"/>
                    <a:pt x="7844" y="8606"/>
                  </a:cubicBezTo>
                  <a:cubicBezTo>
                    <a:pt x="8914" y="7695"/>
                    <a:pt x="9587" y="6427"/>
                    <a:pt x="9706" y="5001"/>
                  </a:cubicBezTo>
                  <a:cubicBezTo>
                    <a:pt x="9745" y="4605"/>
                    <a:pt x="9706" y="4209"/>
                    <a:pt x="9627" y="3813"/>
                  </a:cubicBezTo>
                  <a:cubicBezTo>
                    <a:pt x="9429" y="2822"/>
                    <a:pt x="8914" y="1911"/>
                    <a:pt x="8161" y="1238"/>
                  </a:cubicBezTo>
                  <a:cubicBezTo>
                    <a:pt x="7318" y="425"/>
                    <a:pt x="6223" y="1"/>
                    <a:pt x="5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239;p15"/>
            <p:cNvSpPr/>
            <p:nvPr/>
          </p:nvSpPr>
          <p:spPr>
            <a:xfrm>
              <a:off x="8539497" y="2359589"/>
              <a:ext cx="6120" cy="11942"/>
            </a:xfrm>
            <a:custGeom>
              <a:avLst/>
              <a:gdLst/>
              <a:ahLst/>
              <a:cxnLst/>
              <a:rect l="l" t="t" r="r" b="b"/>
              <a:pathLst>
                <a:path w="41" h="80" extrusionOk="0">
                  <a:moveTo>
                    <a:pt x="40" y="1"/>
                  </a:moveTo>
                  <a:cubicBezTo>
                    <a:pt x="1" y="1"/>
                    <a:pt x="1" y="40"/>
                    <a:pt x="1" y="80"/>
                  </a:cubicBezTo>
                  <a:cubicBezTo>
                    <a:pt x="1" y="40"/>
                    <a:pt x="40"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240;p15"/>
            <p:cNvSpPr/>
            <p:nvPr/>
          </p:nvSpPr>
          <p:spPr>
            <a:xfrm>
              <a:off x="8125570" y="1861314"/>
              <a:ext cx="153900" cy="108224"/>
            </a:xfrm>
            <a:custGeom>
              <a:avLst/>
              <a:gdLst/>
              <a:ahLst/>
              <a:cxnLst/>
              <a:rect l="l" t="t" r="r" b="b"/>
              <a:pathLst>
                <a:path w="1031" h="725" extrusionOk="0">
                  <a:moveTo>
                    <a:pt x="770" y="0"/>
                  </a:moveTo>
                  <a:cubicBezTo>
                    <a:pt x="749" y="0"/>
                    <a:pt x="730" y="3"/>
                    <a:pt x="714" y="11"/>
                  </a:cubicBezTo>
                  <a:cubicBezTo>
                    <a:pt x="516" y="90"/>
                    <a:pt x="357" y="209"/>
                    <a:pt x="199" y="328"/>
                  </a:cubicBezTo>
                  <a:cubicBezTo>
                    <a:pt x="120" y="368"/>
                    <a:pt x="80" y="526"/>
                    <a:pt x="1" y="605"/>
                  </a:cubicBezTo>
                  <a:lnTo>
                    <a:pt x="318" y="724"/>
                  </a:lnTo>
                  <a:cubicBezTo>
                    <a:pt x="516" y="605"/>
                    <a:pt x="714" y="487"/>
                    <a:pt x="952" y="368"/>
                  </a:cubicBezTo>
                  <a:cubicBezTo>
                    <a:pt x="991" y="289"/>
                    <a:pt x="991" y="170"/>
                    <a:pt x="1031" y="51"/>
                  </a:cubicBezTo>
                  <a:cubicBezTo>
                    <a:pt x="967" y="51"/>
                    <a:pt x="853" y="0"/>
                    <a:pt x="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241;p15"/>
            <p:cNvSpPr/>
            <p:nvPr/>
          </p:nvSpPr>
          <p:spPr>
            <a:xfrm>
              <a:off x="7936445" y="1555453"/>
              <a:ext cx="218833" cy="153903"/>
            </a:xfrm>
            <a:custGeom>
              <a:avLst/>
              <a:gdLst/>
              <a:ahLst/>
              <a:cxnLst/>
              <a:rect l="l" t="t" r="r" b="b"/>
              <a:pathLst>
                <a:path w="1466" h="1031" extrusionOk="0">
                  <a:moveTo>
                    <a:pt x="119" y="0"/>
                  </a:moveTo>
                  <a:cubicBezTo>
                    <a:pt x="79" y="0"/>
                    <a:pt x="0" y="80"/>
                    <a:pt x="0" y="119"/>
                  </a:cubicBezTo>
                  <a:cubicBezTo>
                    <a:pt x="0" y="159"/>
                    <a:pt x="0" y="238"/>
                    <a:pt x="40" y="278"/>
                  </a:cubicBezTo>
                  <a:cubicBezTo>
                    <a:pt x="436" y="515"/>
                    <a:pt x="832" y="753"/>
                    <a:pt x="1228" y="1030"/>
                  </a:cubicBezTo>
                  <a:cubicBezTo>
                    <a:pt x="1307" y="1030"/>
                    <a:pt x="1387" y="1030"/>
                    <a:pt x="1426" y="991"/>
                  </a:cubicBezTo>
                  <a:cubicBezTo>
                    <a:pt x="1466" y="991"/>
                    <a:pt x="1466" y="872"/>
                    <a:pt x="1466" y="872"/>
                  </a:cubicBezTo>
                  <a:cubicBezTo>
                    <a:pt x="1149" y="397"/>
                    <a:pt x="674" y="119"/>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242;p15"/>
            <p:cNvSpPr/>
            <p:nvPr/>
          </p:nvSpPr>
          <p:spPr>
            <a:xfrm>
              <a:off x="8220208" y="2123140"/>
              <a:ext cx="71054" cy="165695"/>
            </a:xfrm>
            <a:custGeom>
              <a:avLst/>
              <a:gdLst/>
              <a:ahLst/>
              <a:cxnLst/>
              <a:rect l="l" t="t" r="r" b="b"/>
              <a:pathLst>
                <a:path w="476" h="1110" extrusionOk="0">
                  <a:moveTo>
                    <a:pt x="318" y="0"/>
                  </a:moveTo>
                  <a:lnTo>
                    <a:pt x="318" y="0"/>
                  </a:lnTo>
                  <a:cubicBezTo>
                    <a:pt x="119" y="277"/>
                    <a:pt x="1" y="634"/>
                    <a:pt x="1" y="990"/>
                  </a:cubicBezTo>
                  <a:cubicBezTo>
                    <a:pt x="1" y="1030"/>
                    <a:pt x="40" y="1109"/>
                    <a:pt x="80" y="1109"/>
                  </a:cubicBezTo>
                  <a:cubicBezTo>
                    <a:pt x="159" y="1109"/>
                    <a:pt x="199" y="1109"/>
                    <a:pt x="278" y="1070"/>
                  </a:cubicBezTo>
                  <a:cubicBezTo>
                    <a:pt x="476" y="753"/>
                    <a:pt x="476" y="317"/>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243;p15"/>
            <p:cNvSpPr/>
            <p:nvPr/>
          </p:nvSpPr>
          <p:spPr>
            <a:xfrm>
              <a:off x="8054667" y="2383323"/>
              <a:ext cx="153900" cy="162411"/>
            </a:xfrm>
            <a:custGeom>
              <a:avLst/>
              <a:gdLst/>
              <a:ahLst/>
              <a:cxnLst/>
              <a:rect l="l" t="t" r="r" b="b"/>
              <a:pathLst>
                <a:path w="1031" h="1088" extrusionOk="0">
                  <a:moveTo>
                    <a:pt x="912" y="0"/>
                  </a:moveTo>
                  <a:cubicBezTo>
                    <a:pt x="832" y="79"/>
                    <a:pt x="713" y="159"/>
                    <a:pt x="634" y="238"/>
                  </a:cubicBezTo>
                  <a:cubicBezTo>
                    <a:pt x="436" y="436"/>
                    <a:pt x="278" y="634"/>
                    <a:pt x="80" y="832"/>
                  </a:cubicBezTo>
                  <a:cubicBezTo>
                    <a:pt x="40" y="911"/>
                    <a:pt x="40" y="990"/>
                    <a:pt x="0" y="1070"/>
                  </a:cubicBezTo>
                  <a:cubicBezTo>
                    <a:pt x="80" y="1070"/>
                    <a:pt x="159" y="1087"/>
                    <a:pt x="226" y="1087"/>
                  </a:cubicBezTo>
                  <a:cubicBezTo>
                    <a:pt x="260" y="1087"/>
                    <a:pt x="291" y="1083"/>
                    <a:pt x="317" y="1070"/>
                  </a:cubicBezTo>
                  <a:cubicBezTo>
                    <a:pt x="515" y="872"/>
                    <a:pt x="753" y="634"/>
                    <a:pt x="951" y="357"/>
                  </a:cubicBezTo>
                  <a:cubicBezTo>
                    <a:pt x="991" y="277"/>
                    <a:pt x="991" y="198"/>
                    <a:pt x="1030" y="79"/>
                  </a:cubicBezTo>
                  <a:lnTo>
                    <a:pt x="9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244;p15"/>
            <p:cNvSpPr/>
            <p:nvPr/>
          </p:nvSpPr>
          <p:spPr>
            <a:xfrm>
              <a:off x="7427881" y="1703234"/>
              <a:ext cx="573654" cy="529926"/>
            </a:xfrm>
            <a:custGeom>
              <a:avLst/>
              <a:gdLst/>
              <a:ahLst/>
              <a:cxnLst/>
              <a:rect l="l" t="t" r="r" b="b"/>
              <a:pathLst>
                <a:path w="3843" h="3550" extrusionOk="0">
                  <a:moveTo>
                    <a:pt x="40" y="1"/>
                  </a:moveTo>
                  <a:cubicBezTo>
                    <a:pt x="1" y="80"/>
                    <a:pt x="1" y="199"/>
                    <a:pt x="40" y="318"/>
                  </a:cubicBezTo>
                  <a:cubicBezTo>
                    <a:pt x="159" y="634"/>
                    <a:pt x="357" y="951"/>
                    <a:pt x="516" y="1268"/>
                  </a:cubicBezTo>
                  <a:cubicBezTo>
                    <a:pt x="832" y="1942"/>
                    <a:pt x="1149" y="2615"/>
                    <a:pt x="1466" y="3289"/>
                  </a:cubicBezTo>
                  <a:cubicBezTo>
                    <a:pt x="1570" y="3470"/>
                    <a:pt x="1657" y="3550"/>
                    <a:pt x="1782" y="3550"/>
                  </a:cubicBezTo>
                  <a:cubicBezTo>
                    <a:pt x="1848" y="3550"/>
                    <a:pt x="1925" y="3528"/>
                    <a:pt x="2021" y="3487"/>
                  </a:cubicBezTo>
                  <a:cubicBezTo>
                    <a:pt x="2179" y="3447"/>
                    <a:pt x="2338" y="3368"/>
                    <a:pt x="2496" y="3289"/>
                  </a:cubicBezTo>
                  <a:cubicBezTo>
                    <a:pt x="2932" y="3051"/>
                    <a:pt x="3328" y="2774"/>
                    <a:pt x="3724" y="2536"/>
                  </a:cubicBezTo>
                  <a:cubicBezTo>
                    <a:pt x="3803" y="2496"/>
                    <a:pt x="3803" y="2338"/>
                    <a:pt x="3843" y="2219"/>
                  </a:cubicBezTo>
                  <a:cubicBezTo>
                    <a:pt x="3764" y="2219"/>
                    <a:pt x="3645" y="2219"/>
                    <a:pt x="3526" y="2259"/>
                  </a:cubicBezTo>
                  <a:cubicBezTo>
                    <a:pt x="3447" y="2259"/>
                    <a:pt x="3368" y="2298"/>
                    <a:pt x="3288" y="2377"/>
                  </a:cubicBezTo>
                  <a:lnTo>
                    <a:pt x="1902" y="3051"/>
                  </a:lnTo>
                  <a:cubicBezTo>
                    <a:pt x="1744" y="2694"/>
                    <a:pt x="1585" y="2417"/>
                    <a:pt x="1427" y="2100"/>
                  </a:cubicBezTo>
                  <a:cubicBezTo>
                    <a:pt x="1070" y="1427"/>
                    <a:pt x="714" y="793"/>
                    <a:pt x="317" y="120"/>
                  </a:cubicBezTo>
                  <a:cubicBezTo>
                    <a:pt x="278" y="40"/>
                    <a:pt x="119" y="40"/>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245;p15"/>
            <p:cNvSpPr/>
            <p:nvPr/>
          </p:nvSpPr>
          <p:spPr>
            <a:xfrm>
              <a:off x="7865392" y="2507369"/>
              <a:ext cx="130315" cy="165845"/>
            </a:xfrm>
            <a:custGeom>
              <a:avLst/>
              <a:gdLst/>
              <a:ahLst/>
              <a:cxnLst/>
              <a:rect l="l" t="t" r="r" b="b"/>
              <a:pathLst>
                <a:path w="873" h="1111" extrusionOk="0">
                  <a:moveTo>
                    <a:pt x="80" y="1"/>
                  </a:moveTo>
                  <a:cubicBezTo>
                    <a:pt x="80" y="120"/>
                    <a:pt x="1" y="239"/>
                    <a:pt x="40" y="318"/>
                  </a:cubicBezTo>
                  <a:cubicBezTo>
                    <a:pt x="159" y="556"/>
                    <a:pt x="278" y="793"/>
                    <a:pt x="437" y="991"/>
                  </a:cubicBezTo>
                  <a:cubicBezTo>
                    <a:pt x="516" y="1071"/>
                    <a:pt x="635" y="1110"/>
                    <a:pt x="754" y="1110"/>
                  </a:cubicBezTo>
                  <a:cubicBezTo>
                    <a:pt x="833" y="1071"/>
                    <a:pt x="833" y="912"/>
                    <a:pt x="872" y="793"/>
                  </a:cubicBezTo>
                  <a:cubicBezTo>
                    <a:pt x="714" y="556"/>
                    <a:pt x="555" y="318"/>
                    <a:pt x="397" y="80"/>
                  </a:cubicBezTo>
                  <a:cubicBezTo>
                    <a:pt x="318" y="1"/>
                    <a:pt x="159" y="4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246;p15"/>
            <p:cNvSpPr/>
            <p:nvPr/>
          </p:nvSpPr>
          <p:spPr>
            <a:xfrm>
              <a:off x="7175912" y="1827429"/>
              <a:ext cx="92549" cy="133452"/>
            </a:xfrm>
            <a:custGeom>
              <a:avLst/>
              <a:gdLst/>
              <a:ahLst/>
              <a:cxnLst/>
              <a:rect l="l" t="t" r="r" b="b"/>
              <a:pathLst>
                <a:path w="620" h="894" extrusionOk="0">
                  <a:moveTo>
                    <a:pt x="579" y="1"/>
                  </a:moveTo>
                  <a:cubicBezTo>
                    <a:pt x="540" y="1"/>
                    <a:pt x="421" y="1"/>
                    <a:pt x="381" y="40"/>
                  </a:cubicBezTo>
                  <a:cubicBezTo>
                    <a:pt x="263" y="238"/>
                    <a:pt x="144" y="436"/>
                    <a:pt x="64" y="674"/>
                  </a:cubicBezTo>
                  <a:cubicBezTo>
                    <a:pt x="0" y="771"/>
                    <a:pt x="40" y="893"/>
                    <a:pt x="143" y="893"/>
                  </a:cubicBezTo>
                  <a:cubicBezTo>
                    <a:pt x="166" y="893"/>
                    <a:pt x="193" y="887"/>
                    <a:pt x="223" y="872"/>
                  </a:cubicBezTo>
                  <a:cubicBezTo>
                    <a:pt x="461" y="674"/>
                    <a:pt x="619" y="317"/>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247;p15"/>
            <p:cNvSpPr/>
            <p:nvPr/>
          </p:nvSpPr>
          <p:spPr>
            <a:xfrm>
              <a:off x="7203229" y="2398400"/>
              <a:ext cx="189278" cy="121062"/>
            </a:xfrm>
            <a:custGeom>
              <a:avLst/>
              <a:gdLst/>
              <a:ahLst/>
              <a:cxnLst/>
              <a:rect l="l" t="t" r="r" b="b"/>
              <a:pathLst>
                <a:path w="1268" h="811" extrusionOk="0">
                  <a:moveTo>
                    <a:pt x="1080" y="0"/>
                  </a:moveTo>
                  <a:cubicBezTo>
                    <a:pt x="1048" y="0"/>
                    <a:pt x="1017" y="5"/>
                    <a:pt x="991" y="18"/>
                  </a:cubicBezTo>
                  <a:cubicBezTo>
                    <a:pt x="674" y="137"/>
                    <a:pt x="396" y="295"/>
                    <a:pt x="80" y="454"/>
                  </a:cubicBezTo>
                  <a:cubicBezTo>
                    <a:pt x="40" y="493"/>
                    <a:pt x="40" y="612"/>
                    <a:pt x="0" y="691"/>
                  </a:cubicBezTo>
                  <a:cubicBezTo>
                    <a:pt x="80" y="731"/>
                    <a:pt x="159" y="771"/>
                    <a:pt x="238" y="810"/>
                  </a:cubicBezTo>
                  <a:cubicBezTo>
                    <a:pt x="317" y="810"/>
                    <a:pt x="357" y="771"/>
                    <a:pt x="436" y="731"/>
                  </a:cubicBezTo>
                  <a:cubicBezTo>
                    <a:pt x="674" y="612"/>
                    <a:pt x="911" y="493"/>
                    <a:pt x="1149" y="335"/>
                  </a:cubicBezTo>
                  <a:cubicBezTo>
                    <a:pt x="1228" y="295"/>
                    <a:pt x="1228" y="137"/>
                    <a:pt x="1268" y="18"/>
                  </a:cubicBezTo>
                  <a:cubicBezTo>
                    <a:pt x="1215" y="18"/>
                    <a:pt x="1145"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248;p15"/>
            <p:cNvSpPr/>
            <p:nvPr/>
          </p:nvSpPr>
          <p:spPr>
            <a:xfrm>
              <a:off x="7108591" y="2028500"/>
              <a:ext cx="88817" cy="331241"/>
            </a:xfrm>
            <a:custGeom>
              <a:avLst/>
              <a:gdLst/>
              <a:ahLst/>
              <a:cxnLst/>
              <a:rect l="l" t="t" r="r" b="b"/>
              <a:pathLst>
                <a:path w="595" h="2219" extrusionOk="0">
                  <a:moveTo>
                    <a:pt x="436" y="0"/>
                  </a:moveTo>
                  <a:cubicBezTo>
                    <a:pt x="357" y="80"/>
                    <a:pt x="278" y="159"/>
                    <a:pt x="238" y="278"/>
                  </a:cubicBezTo>
                  <a:cubicBezTo>
                    <a:pt x="1" y="832"/>
                    <a:pt x="1" y="1466"/>
                    <a:pt x="278" y="2021"/>
                  </a:cubicBezTo>
                  <a:cubicBezTo>
                    <a:pt x="317" y="2100"/>
                    <a:pt x="436" y="2139"/>
                    <a:pt x="515" y="2219"/>
                  </a:cubicBezTo>
                  <a:cubicBezTo>
                    <a:pt x="515" y="2139"/>
                    <a:pt x="595" y="2021"/>
                    <a:pt x="555" y="1941"/>
                  </a:cubicBezTo>
                  <a:cubicBezTo>
                    <a:pt x="436" y="1426"/>
                    <a:pt x="436" y="911"/>
                    <a:pt x="555" y="396"/>
                  </a:cubicBezTo>
                  <a:cubicBezTo>
                    <a:pt x="595" y="278"/>
                    <a:pt x="595" y="159"/>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249;p15"/>
            <p:cNvSpPr/>
            <p:nvPr/>
          </p:nvSpPr>
          <p:spPr>
            <a:xfrm>
              <a:off x="6511361" y="1791902"/>
              <a:ext cx="112551" cy="177637"/>
            </a:xfrm>
            <a:custGeom>
              <a:avLst/>
              <a:gdLst/>
              <a:ahLst/>
              <a:cxnLst/>
              <a:rect l="l" t="t" r="r" b="b"/>
              <a:pathLst>
                <a:path w="754" h="1190" extrusionOk="0">
                  <a:moveTo>
                    <a:pt x="318" y="1"/>
                  </a:moveTo>
                  <a:cubicBezTo>
                    <a:pt x="278" y="40"/>
                    <a:pt x="159" y="120"/>
                    <a:pt x="120" y="199"/>
                  </a:cubicBezTo>
                  <a:cubicBezTo>
                    <a:pt x="1" y="635"/>
                    <a:pt x="278" y="1070"/>
                    <a:pt x="753" y="1189"/>
                  </a:cubicBezTo>
                  <a:cubicBezTo>
                    <a:pt x="674" y="991"/>
                    <a:pt x="634" y="833"/>
                    <a:pt x="595" y="674"/>
                  </a:cubicBezTo>
                  <a:cubicBezTo>
                    <a:pt x="555" y="516"/>
                    <a:pt x="555" y="357"/>
                    <a:pt x="476" y="199"/>
                  </a:cubicBezTo>
                  <a:cubicBezTo>
                    <a:pt x="436" y="120"/>
                    <a:pt x="397" y="40"/>
                    <a:pt x="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250;p15"/>
            <p:cNvSpPr/>
            <p:nvPr/>
          </p:nvSpPr>
          <p:spPr>
            <a:xfrm>
              <a:off x="6192072" y="1774288"/>
              <a:ext cx="124344" cy="295714"/>
            </a:xfrm>
            <a:custGeom>
              <a:avLst/>
              <a:gdLst/>
              <a:ahLst/>
              <a:cxnLst/>
              <a:rect l="l" t="t" r="r" b="b"/>
              <a:pathLst>
                <a:path w="833" h="1981" extrusionOk="0">
                  <a:moveTo>
                    <a:pt x="357" y="0"/>
                  </a:moveTo>
                  <a:cubicBezTo>
                    <a:pt x="238" y="198"/>
                    <a:pt x="119" y="277"/>
                    <a:pt x="119" y="396"/>
                  </a:cubicBezTo>
                  <a:cubicBezTo>
                    <a:pt x="1" y="911"/>
                    <a:pt x="159" y="1466"/>
                    <a:pt x="516" y="1862"/>
                  </a:cubicBezTo>
                  <a:cubicBezTo>
                    <a:pt x="595" y="1941"/>
                    <a:pt x="714" y="1941"/>
                    <a:pt x="793" y="1981"/>
                  </a:cubicBezTo>
                  <a:cubicBezTo>
                    <a:pt x="832" y="1862"/>
                    <a:pt x="832" y="1783"/>
                    <a:pt x="793" y="1703"/>
                  </a:cubicBezTo>
                  <a:cubicBezTo>
                    <a:pt x="595" y="1268"/>
                    <a:pt x="516" y="792"/>
                    <a:pt x="555" y="317"/>
                  </a:cubicBezTo>
                  <a:cubicBezTo>
                    <a:pt x="555" y="238"/>
                    <a:pt x="436" y="158"/>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251;p15"/>
            <p:cNvSpPr/>
            <p:nvPr/>
          </p:nvSpPr>
          <p:spPr>
            <a:xfrm>
              <a:off x="6038323" y="1827429"/>
              <a:ext cx="153900" cy="337212"/>
            </a:xfrm>
            <a:custGeom>
              <a:avLst/>
              <a:gdLst/>
              <a:ahLst/>
              <a:cxnLst/>
              <a:rect l="l" t="t" r="r" b="b"/>
              <a:pathLst>
                <a:path w="1031" h="2259" extrusionOk="0">
                  <a:moveTo>
                    <a:pt x="278" y="1"/>
                  </a:moveTo>
                  <a:cubicBezTo>
                    <a:pt x="199" y="1"/>
                    <a:pt x="120" y="1"/>
                    <a:pt x="80" y="80"/>
                  </a:cubicBezTo>
                  <a:cubicBezTo>
                    <a:pt x="40" y="159"/>
                    <a:pt x="1" y="278"/>
                    <a:pt x="1" y="397"/>
                  </a:cubicBezTo>
                  <a:cubicBezTo>
                    <a:pt x="40" y="991"/>
                    <a:pt x="238" y="1545"/>
                    <a:pt x="634" y="1981"/>
                  </a:cubicBezTo>
                  <a:cubicBezTo>
                    <a:pt x="753" y="2060"/>
                    <a:pt x="872" y="2179"/>
                    <a:pt x="1031" y="2258"/>
                  </a:cubicBezTo>
                  <a:cubicBezTo>
                    <a:pt x="1031" y="2219"/>
                    <a:pt x="1031" y="2179"/>
                    <a:pt x="1031" y="2140"/>
                  </a:cubicBezTo>
                  <a:cubicBezTo>
                    <a:pt x="674" y="1545"/>
                    <a:pt x="436" y="832"/>
                    <a:pt x="357" y="119"/>
                  </a:cubicBezTo>
                  <a:cubicBezTo>
                    <a:pt x="357" y="80"/>
                    <a:pt x="31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52" name="Google Shape;252;p15"/>
          <p:cNvSpPr/>
          <p:nvPr/>
        </p:nvSpPr>
        <p:spPr>
          <a:xfrm rot="684220">
            <a:off x="8660986" y="685955"/>
            <a:ext cx="363468" cy="232013"/>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253;p15"/>
          <p:cNvSpPr/>
          <p:nvPr/>
        </p:nvSpPr>
        <p:spPr>
          <a:xfrm rot="-1772033">
            <a:off x="8705378" y="65881"/>
            <a:ext cx="81357" cy="75055"/>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254;p15"/>
          <p:cNvSpPr/>
          <p:nvPr/>
        </p:nvSpPr>
        <p:spPr>
          <a:xfrm rot="-1772033">
            <a:off x="8838144" y="95557"/>
            <a:ext cx="213276" cy="211165"/>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255;p15"/>
          <p:cNvSpPr/>
          <p:nvPr/>
        </p:nvSpPr>
        <p:spPr>
          <a:xfrm>
            <a:off x="8236436" y="56700"/>
            <a:ext cx="240663" cy="318222"/>
          </a:xfrm>
          <a:custGeom>
            <a:avLst/>
            <a:gdLst/>
            <a:ahLst/>
            <a:cxnLst/>
            <a:rect l="l" t="t" r="r" b="b"/>
            <a:pathLst>
              <a:path w="11093" h="14668" extrusionOk="0">
                <a:moveTo>
                  <a:pt x="8279" y="0"/>
                </a:moveTo>
                <a:cubicBezTo>
                  <a:pt x="8213" y="0"/>
                  <a:pt x="8145" y="18"/>
                  <a:pt x="8082" y="56"/>
                </a:cubicBezTo>
                <a:cubicBezTo>
                  <a:pt x="7527" y="294"/>
                  <a:pt x="6933" y="532"/>
                  <a:pt x="6378" y="730"/>
                </a:cubicBezTo>
                <a:lnTo>
                  <a:pt x="991" y="2869"/>
                </a:lnTo>
                <a:cubicBezTo>
                  <a:pt x="793" y="2948"/>
                  <a:pt x="595" y="2988"/>
                  <a:pt x="397" y="3027"/>
                </a:cubicBezTo>
                <a:cubicBezTo>
                  <a:pt x="80" y="3067"/>
                  <a:pt x="1" y="3186"/>
                  <a:pt x="120" y="3463"/>
                </a:cubicBezTo>
                <a:cubicBezTo>
                  <a:pt x="397" y="4136"/>
                  <a:pt x="714" y="4810"/>
                  <a:pt x="991" y="5483"/>
                </a:cubicBezTo>
                <a:cubicBezTo>
                  <a:pt x="1744" y="7503"/>
                  <a:pt x="2536" y="9524"/>
                  <a:pt x="3288" y="11584"/>
                </a:cubicBezTo>
                <a:lnTo>
                  <a:pt x="3051" y="11623"/>
                </a:lnTo>
                <a:cubicBezTo>
                  <a:pt x="2338" y="11782"/>
                  <a:pt x="1704" y="12138"/>
                  <a:pt x="1189" y="12613"/>
                </a:cubicBezTo>
                <a:cubicBezTo>
                  <a:pt x="714" y="13010"/>
                  <a:pt x="714" y="13762"/>
                  <a:pt x="1189" y="14158"/>
                </a:cubicBezTo>
                <a:cubicBezTo>
                  <a:pt x="1508" y="14477"/>
                  <a:pt x="1930" y="14668"/>
                  <a:pt x="2392" y="14668"/>
                </a:cubicBezTo>
                <a:cubicBezTo>
                  <a:pt x="2504" y="14668"/>
                  <a:pt x="2618" y="14657"/>
                  <a:pt x="2734" y="14634"/>
                </a:cubicBezTo>
                <a:cubicBezTo>
                  <a:pt x="3764" y="14356"/>
                  <a:pt x="4715" y="13881"/>
                  <a:pt x="5546" y="13208"/>
                </a:cubicBezTo>
                <a:cubicBezTo>
                  <a:pt x="5982" y="12891"/>
                  <a:pt x="5982" y="12653"/>
                  <a:pt x="5705" y="12217"/>
                </a:cubicBezTo>
                <a:cubicBezTo>
                  <a:pt x="5428" y="11742"/>
                  <a:pt x="5150" y="11306"/>
                  <a:pt x="4913" y="10831"/>
                </a:cubicBezTo>
                <a:cubicBezTo>
                  <a:pt x="4239" y="9484"/>
                  <a:pt x="3526" y="8098"/>
                  <a:pt x="2853" y="6711"/>
                </a:cubicBezTo>
                <a:cubicBezTo>
                  <a:pt x="2813" y="6592"/>
                  <a:pt x="2734" y="6513"/>
                  <a:pt x="2694" y="6355"/>
                </a:cubicBezTo>
                <a:cubicBezTo>
                  <a:pt x="4437" y="5523"/>
                  <a:pt x="6141" y="4691"/>
                  <a:pt x="7923" y="4018"/>
                </a:cubicBezTo>
                <a:lnTo>
                  <a:pt x="9151" y="7860"/>
                </a:lnTo>
                <a:lnTo>
                  <a:pt x="9072" y="7900"/>
                </a:lnTo>
                <a:cubicBezTo>
                  <a:pt x="8042" y="8137"/>
                  <a:pt x="7210" y="8890"/>
                  <a:pt x="6814" y="9880"/>
                </a:cubicBezTo>
                <a:cubicBezTo>
                  <a:pt x="6695" y="10118"/>
                  <a:pt x="6695" y="10435"/>
                  <a:pt x="6814" y="10672"/>
                </a:cubicBezTo>
                <a:cubicBezTo>
                  <a:pt x="6956" y="11041"/>
                  <a:pt x="7301" y="11248"/>
                  <a:pt x="7660" y="11248"/>
                </a:cubicBezTo>
                <a:cubicBezTo>
                  <a:pt x="7802" y="11248"/>
                  <a:pt x="7947" y="11215"/>
                  <a:pt x="8082" y="11148"/>
                </a:cubicBezTo>
                <a:cubicBezTo>
                  <a:pt x="8993" y="10712"/>
                  <a:pt x="9864" y="10118"/>
                  <a:pt x="10538" y="9405"/>
                </a:cubicBezTo>
                <a:cubicBezTo>
                  <a:pt x="10736" y="9246"/>
                  <a:pt x="10894" y="9088"/>
                  <a:pt x="11013" y="8890"/>
                </a:cubicBezTo>
                <a:cubicBezTo>
                  <a:pt x="11092" y="8811"/>
                  <a:pt x="11092" y="8652"/>
                  <a:pt x="11052" y="8533"/>
                </a:cubicBezTo>
                <a:cubicBezTo>
                  <a:pt x="11013" y="8375"/>
                  <a:pt x="10854" y="8177"/>
                  <a:pt x="10815" y="8018"/>
                </a:cubicBezTo>
                <a:cubicBezTo>
                  <a:pt x="10538" y="7107"/>
                  <a:pt x="10260" y="6236"/>
                  <a:pt x="10023" y="5325"/>
                </a:cubicBezTo>
                <a:cubicBezTo>
                  <a:pt x="9785" y="4572"/>
                  <a:pt x="9587" y="3819"/>
                  <a:pt x="9389" y="3027"/>
                </a:cubicBezTo>
                <a:cubicBezTo>
                  <a:pt x="9310" y="2592"/>
                  <a:pt x="9191" y="2156"/>
                  <a:pt x="9111" y="1720"/>
                </a:cubicBezTo>
                <a:cubicBezTo>
                  <a:pt x="9072" y="1205"/>
                  <a:pt x="8913" y="690"/>
                  <a:pt x="8636" y="215"/>
                </a:cubicBezTo>
                <a:cubicBezTo>
                  <a:pt x="8555" y="80"/>
                  <a:pt x="8420" y="0"/>
                  <a:pt x="8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56" name="Google Shape;256;p15"/>
          <p:cNvGrpSpPr/>
          <p:nvPr/>
        </p:nvGrpSpPr>
        <p:grpSpPr>
          <a:xfrm rot="-887764">
            <a:off x="331373" y="4462084"/>
            <a:ext cx="242851" cy="569446"/>
            <a:chOff x="6424483" y="702244"/>
            <a:chExt cx="1619299" cy="3796992"/>
          </a:xfrm>
        </p:grpSpPr>
        <p:sp>
          <p:nvSpPr>
            <p:cNvPr id="257" name="Google Shape;257;p15"/>
            <p:cNvSpPr/>
            <p:nvPr/>
          </p:nvSpPr>
          <p:spPr>
            <a:xfrm>
              <a:off x="6506696" y="1583251"/>
              <a:ext cx="1427394" cy="405979"/>
            </a:xfrm>
            <a:custGeom>
              <a:avLst/>
              <a:gdLst/>
              <a:ahLst/>
              <a:cxnLst/>
              <a:rect l="l" t="t" r="r" b="b"/>
              <a:pathLst>
                <a:path w="6181" h="1758" extrusionOk="0">
                  <a:moveTo>
                    <a:pt x="1031" y="595"/>
                  </a:moveTo>
                  <a:cubicBezTo>
                    <a:pt x="1110" y="595"/>
                    <a:pt x="1189" y="714"/>
                    <a:pt x="1268" y="833"/>
                  </a:cubicBezTo>
                  <a:cubicBezTo>
                    <a:pt x="1348" y="912"/>
                    <a:pt x="1268" y="952"/>
                    <a:pt x="1308" y="1031"/>
                  </a:cubicBezTo>
                  <a:lnTo>
                    <a:pt x="1189" y="1229"/>
                  </a:lnTo>
                  <a:cubicBezTo>
                    <a:pt x="1110" y="1189"/>
                    <a:pt x="1031" y="1110"/>
                    <a:pt x="991" y="1070"/>
                  </a:cubicBezTo>
                  <a:cubicBezTo>
                    <a:pt x="952" y="991"/>
                    <a:pt x="952" y="952"/>
                    <a:pt x="952" y="872"/>
                  </a:cubicBezTo>
                  <a:cubicBezTo>
                    <a:pt x="952" y="753"/>
                    <a:pt x="872" y="595"/>
                    <a:pt x="1031" y="595"/>
                  </a:cubicBezTo>
                  <a:close/>
                  <a:moveTo>
                    <a:pt x="1665" y="714"/>
                  </a:moveTo>
                  <a:cubicBezTo>
                    <a:pt x="1744" y="793"/>
                    <a:pt x="1823" y="872"/>
                    <a:pt x="1863" y="952"/>
                  </a:cubicBezTo>
                  <a:cubicBezTo>
                    <a:pt x="1902" y="1031"/>
                    <a:pt x="1823" y="1110"/>
                    <a:pt x="1744" y="1268"/>
                  </a:cubicBezTo>
                  <a:cubicBezTo>
                    <a:pt x="1665" y="1150"/>
                    <a:pt x="1585" y="1031"/>
                    <a:pt x="1506" y="912"/>
                  </a:cubicBezTo>
                  <a:cubicBezTo>
                    <a:pt x="1506" y="872"/>
                    <a:pt x="1585" y="793"/>
                    <a:pt x="1665" y="714"/>
                  </a:cubicBezTo>
                  <a:close/>
                  <a:moveTo>
                    <a:pt x="397" y="555"/>
                  </a:moveTo>
                  <a:cubicBezTo>
                    <a:pt x="595" y="674"/>
                    <a:pt x="754" y="1150"/>
                    <a:pt x="635" y="1308"/>
                  </a:cubicBezTo>
                  <a:cubicBezTo>
                    <a:pt x="595" y="1328"/>
                    <a:pt x="555" y="1338"/>
                    <a:pt x="516" y="1338"/>
                  </a:cubicBezTo>
                  <a:cubicBezTo>
                    <a:pt x="476" y="1338"/>
                    <a:pt x="437" y="1328"/>
                    <a:pt x="397" y="1308"/>
                  </a:cubicBezTo>
                  <a:cubicBezTo>
                    <a:pt x="278" y="1070"/>
                    <a:pt x="278" y="793"/>
                    <a:pt x="397" y="555"/>
                  </a:cubicBezTo>
                  <a:close/>
                  <a:moveTo>
                    <a:pt x="5626" y="1"/>
                  </a:moveTo>
                  <a:cubicBezTo>
                    <a:pt x="5190" y="1"/>
                    <a:pt x="4754" y="1"/>
                    <a:pt x="4358" y="40"/>
                  </a:cubicBezTo>
                  <a:cubicBezTo>
                    <a:pt x="3923" y="80"/>
                    <a:pt x="3566" y="159"/>
                    <a:pt x="3170" y="159"/>
                  </a:cubicBezTo>
                  <a:cubicBezTo>
                    <a:pt x="2180" y="238"/>
                    <a:pt x="1189" y="318"/>
                    <a:pt x="239" y="357"/>
                  </a:cubicBezTo>
                  <a:cubicBezTo>
                    <a:pt x="80" y="357"/>
                    <a:pt x="1" y="437"/>
                    <a:pt x="1" y="595"/>
                  </a:cubicBezTo>
                  <a:cubicBezTo>
                    <a:pt x="41" y="912"/>
                    <a:pt x="80" y="1229"/>
                    <a:pt x="120" y="1546"/>
                  </a:cubicBezTo>
                  <a:cubicBezTo>
                    <a:pt x="120" y="1699"/>
                    <a:pt x="167" y="1758"/>
                    <a:pt x="281" y="1758"/>
                  </a:cubicBezTo>
                  <a:cubicBezTo>
                    <a:pt x="314" y="1758"/>
                    <a:pt x="353" y="1753"/>
                    <a:pt x="397" y="1744"/>
                  </a:cubicBezTo>
                  <a:cubicBezTo>
                    <a:pt x="1783" y="1585"/>
                    <a:pt x="3170" y="1466"/>
                    <a:pt x="4556" y="1308"/>
                  </a:cubicBezTo>
                  <a:cubicBezTo>
                    <a:pt x="5071" y="1268"/>
                    <a:pt x="5586" y="1229"/>
                    <a:pt x="6180" y="1189"/>
                  </a:cubicBezTo>
                  <a:cubicBezTo>
                    <a:pt x="6062" y="793"/>
                    <a:pt x="5943" y="476"/>
                    <a:pt x="5784" y="159"/>
                  </a:cubicBezTo>
                  <a:cubicBezTo>
                    <a:pt x="5784" y="80"/>
                    <a:pt x="5705" y="1"/>
                    <a:pt x="5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258;p15"/>
            <p:cNvSpPr/>
            <p:nvPr/>
          </p:nvSpPr>
          <p:spPr>
            <a:xfrm>
              <a:off x="6827001" y="897151"/>
              <a:ext cx="686331" cy="649844"/>
            </a:xfrm>
            <a:custGeom>
              <a:avLst/>
              <a:gdLst/>
              <a:ahLst/>
              <a:cxnLst/>
              <a:rect l="l" t="t" r="r" b="b"/>
              <a:pathLst>
                <a:path w="2972" h="2814" extrusionOk="0">
                  <a:moveTo>
                    <a:pt x="2060" y="1"/>
                  </a:moveTo>
                  <a:cubicBezTo>
                    <a:pt x="1941" y="159"/>
                    <a:pt x="1862" y="318"/>
                    <a:pt x="1783" y="476"/>
                  </a:cubicBezTo>
                  <a:cubicBezTo>
                    <a:pt x="1665" y="712"/>
                    <a:pt x="1533" y="821"/>
                    <a:pt x="1379" y="821"/>
                  </a:cubicBezTo>
                  <a:cubicBezTo>
                    <a:pt x="1274" y="821"/>
                    <a:pt x="1159" y="771"/>
                    <a:pt x="1030" y="674"/>
                  </a:cubicBezTo>
                  <a:cubicBezTo>
                    <a:pt x="793" y="476"/>
                    <a:pt x="595" y="278"/>
                    <a:pt x="317" y="40"/>
                  </a:cubicBezTo>
                  <a:cubicBezTo>
                    <a:pt x="198" y="991"/>
                    <a:pt x="119" y="1863"/>
                    <a:pt x="0" y="2813"/>
                  </a:cubicBezTo>
                  <a:lnTo>
                    <a:pt x="2971" y="2655"/>
                  </a:lnTo>
                  <a:lnTo>
                    <a:pt x="20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259;p15"/>
            <p:cNvSpPr/>
            <p:nvPr/>
          </p:nvSpPr>
          <p:spPr>
            <a:xfrm>
              <a:off x="6424483" y="702244"/>
              <a:ext cx="1619299" cy="3796992"/>
            </a:xfrm>
            <a:custGeom>
              <a:avLst/>
              <a:gdLst/>
              <a:ahLst/>
              <a:cxnLst/>
              <a:rect l="l" t="t" r="r" b="b"/>
              <a:pathLst>
                <a:path w="7012" h="16442" extrusionOk="0">
                  <a:moveTo>
                    <a:pt x="3605" y="409"/>
                  </a:moveTo>
                  <a:lnTo>
                    <a:pt x="3051" y="1281"/>
                  </a:lnTo>
                  <a:lnTo>
                    <a:pt x="2258" y="568"/>
                  </a:lnTo>
                  <a:cubicBezTo>
                    <a:pt x="2298" y="568"/>
                    <a:pt x="2298" y="528"/>
                    <a:pt x="2298" y="528"/>
                  </a:cubicBezTo>
                  <a:lnTo>
                    <a:pt x="3605" y="409"/>
                  </a:lnTo>
                  <a:close/>
                  <a:moveTo>
                    <a:pt x="3803" y="845"/>
                  </a:moveTo>
                  <a:lnTo>
                    <a:pt x="4714" y="3499"/>
                  </a:lnTo>
                  <a:lnTo>
                    <a:pt x="1743" y="3697"/>
                  </a:lnTo>
                  <a:cubicBezTo>
                    <a:pt x="1862" y="2746"/>
                    <a:pt x="1941" y="1835"/>
                    <a:pt x="2060" y="924"/>
                  </a:cubicBezTo>
                  <a:cubicBezTo>
                    <a:pt x="2338" y="1122"/>
                    <a:pt x="2536" y="1320"/>
                    <a:pt x="2773" y="1518"/>
                  </a:cubicBezTo>
                  <a:cubicBezTo>
                    <a:pt x="2902" y="1615"/>
                    <a:pt x="3017" y="1665"/>
                    <a:pt x="3122" y="1665"/>
                  </a:cubicBezTo>
                  <a:cubicBezTo>
                    <a:pt x="3276" y="1665"/>
                    <a:pt x="3408" y="1556"/>
                    <a:pt x="3526" y="1320"/>
                  </a:cubicBezTo>
                  <a:cubicBezTo>
                    <a:pt x="3605" y="1162"/>
                    <a:pt x="3684" y="1003"/>
                    <a:pt x="3803" y="845"/>
                  </a:cubicBezTo>
                  <a:close/>
                  <a:moveTo>
                    <a:pt x="5982" y="3816"/>
                  </a:moveTo>
                  <a:cubicBezTo>
                    <a:pt x="6061" y="3816"/>
                    <a:pt x="6140" y="3895"/>
                    <a:pt x="6140" y="3974"/>
                  </a:cubicBezTo>
                  <a:cubicBezTo>
                    <a:pt x="6299" y="4291"/>
                    <a:pt x="6418" y="4608"/>
                    <a:pt x="6536" y="5004"/>
                  </a:cubicBezTo>
                  <a:cubicBezTo>
                    <a:pt x="5942" y="5044"/>
                    <a:pt x="5427" y="5083"/>
                    <a:pt x="4912" y="5123"/>
                  </a:cubicBezTo>
                  <a:cubicBezTo>
                    <a:pt x="3526" y="5281"/>
                    <a:pt x="2139" y="5400"/>
                    <a:pt x="753" y="5559"/>
                  </a:cubicBezTo>
                  <a:cubicBezTo>
                    <a:pt x="555" y="5559"/>
                    <a:pt x="476" y="5559"/>
                    <a:pt x="476" y="5361"/>
                  </a:cubicBezTo>
                  <a:cubicBezTo>
                    <a:pt x="476" y="5044"/>
                    <a:pt x="397" y="4727"/>
                    <a:pt x="357" y="4410"/>
                  </a:cubicBezTo>
                  <a:cubicBezTo>
                    <a:pt x="357" y="4252"/>
                    <a:pt x="436" y="4212"/>
                    <a:pt x="595" y="4172"/>
                  </a:cubicBezTo>
                  <a:cubicBezTo>
                    <a:pt x="1585" y="4133"/>
                    <a:pt x="2536" y="4053"/>
                    <a:pt x="3526" y="3974"/>
                  </a:cubicBezTo>
                  <a:cubicBezTo>
                    <a:pt x="3922" y="3974"/>
                    <a:pt x="4318" y="3855"/>
                    <a:pt x="4714" y="3855"/>
                  </a:cubicBezTo>
                  <a:cubicBezTo>
                    <a:pt x="5110" y="3816"/>
                    <a:pt x="5546" y="3816"/>
                    <a:pt x="5982" y="3816"/>
                  </a:cubicBezTo>
                  <a:close/>
                  <a:moveTo>
                    <a:pt x="5546" y="5480"/>
                  </a:moveTo>
                  <a:cubicBezTo>
                    <a:pt x="5744" y="5480"/>
                    <a:pt x="5823" y="5519"/>
                    <a:pt x="5863" y="5757"/>
                  </a:cubicBezTo>
                  <a:cubicBezTo>
                    <a:pt x="5863" y="7500"/>
                    <a:pt x="5903" y="9243"/>
                    <a:pt x="5942" y="10986"/>
                  </a:cubicBezTo>
                  <a:lnTo>
                    <a:pt x="5982" y="12847"/>
                  </a:lnTo>
                  <a:cubicBezTo>
                    <a:pt x="5982" y="13521"/>
                    <a:pt x="6021" y="14234"/>
                    <a:pt x="6061" y="14907"/>
                  </a:cubicBezTo>
                  <a:cubicBezTo>
                    <a:pt x="6061" y="15066"/>
                    <a:pt x="6061" y="15224"/>
                    <a:pt x="6101" y="15422"/>
                  </a:cubicBezTo>
                  <a:cubicBezTo>
                    <a:pt x="5362" y="15807"/>
                    <a:pt x="4520" y="16011"/>
                    <a:pt x="3679" y="16011"/>
                  </a:cubicBezTo>
                  <a:cubicBezTo>
                    <a:pt x="3482" y="16011"/>
                    <a:pt x="3286" y="15999"/>
                    <a:pt x="3090" y="15977"/>
                  </a:cubicBezTo>
                  <a:cubicBezTo>
                    <a:pt x="2654" y="15977"/>
                    <a:pt x="2219" y="15858"/>
                    <a:pt x="1902" y="15620"/>
                  </a:cubicBezTo>
                  <a:cubicBezTo>
                    <a:pt x="1823" y="15541"/>
                    <a:pt x="1783" y="15462"/>
                    <a:pt x="1743" y="15343"/>
                  </a:cubicBezTo>
                  <a:cubicBezTo>
                    <a:pt x="1743" y="14511"/>
                    <a:pt x="1704" y="13679"/>
                    <a:pt x="1704" y="12887"/>
                  </a:cubicBezTo>
                  <a:cubicBezTo>
                    <a:pt x="1664" y="10946"/>
                    <a:pt x="1664" y="9084"/>
                    <a:pt x="1585" y="7183"/>
                  </a:cubicBezTo>
                  <a:cubicBezTo>
                    <a:pt x="1585" y="6747"/>
                    <a:pt x="1506" y="6311"/>
                    <a:pt x="1466" y="5836"/>
                  </a:cubicBezTo>
                  <a:cubicBezTo>
                    <a:pt x="1902" y="5796"/>
                    <a:pt x="2298" y="5757"/>
                    <a:pt x="2734" y="5717"/>
                  </a:cubicBezTo>
                  <a:lnTo>
                    <a:pt x="3565" y="5638"/>
                  </a:lnTo>
                  <a:cubicBezTo>
                    <a:pt x="4199" y="5598"/>
                    <a:pt x="4873" y="5559"/>
                    <a:pt x="5546" y="5480"/>
                  </a:cubicBezTo>
                  <a:close/>
                  <a:moveTo>
                    <a:pt x="3746" y="0"/>
                  </a:moveTo>
                  <a:cubicBezTo>
                    <a:pt x="3712" y="0"/>
                    <a:pt x="3678" y="5"/>
                    <a:pt x="3645" y="13"/>
                  </a:cubicBezTo>
                  <a:cubicBezTo>
                    <a:pt x="3090" y="53"/>
                    <a:pt x="2536" y="132"/>
                    <a:pt x="2021" y="211"/>
                  </a:cubicBezTo>
                  <a:cubicBezTo>
                    <a:pt x="1941" y="211"/>
                    <a:pt x="1862" y="290"/>
                    <a:pt x="1823" y="370"/>
                  </a:cubicBezTo>
                  <a:cubicBezTo>
                    <a:pt x="1704" y="884"/>
                    <a:pt x="1585" y="1399"/>
                    <a:pt x="1545" y="1954"/>
                  </a:cubicBezTo>
                  <a:cubicBezTo>
                    <a:pt x="1466" y="2469"/>
                    <a:pt x="1387" y="3142"/>
                    <a:pt x="1308" y="3776"/>
                  </a:cubicBezTo>
                  <a:lnTo>
                    <a:pt x="317" y="3855"/>
                  </a:lnTo>
                  <a:cubicBezTo>
                    <a:pt x="119" y="3855"/>
                    <a:pt x="0" y="3974"/>
                    <a:pt x="0" y="4172"/>
                  </a:cubicBezTo>
                  <a:cubicBezTo>
                    <a:pt x="40" y="4687"/>
                    <a:pt x="80" y="5123"/>
                    <a:pt x="159" y="5559"/>
                  </a:cubicBezTo>
                  <a:cubicBezTo>
                    <a:pt x="198" y="5876"/>
                    <a:pt x="357" y="5994"/>
                    <a:pt x="634" y="5994"/>
                  </a:cubicBezTo>
                  <a:cubicBezTo>
                    <a:pt x="793" y="5994"/>
                    <a:pt x="951" y="5955"/>
                    <a:pt x="1149" y="5915"/>
                  </a:cubicBezTo>
                  <a:cubicBezTo>
                    <a:pt x="1149" y="6232"/>
                    <a:pt x="1189" y="6470"/>
                    <a:pt x="1189" y="6747"/>
                  </a:cubicBezTo>
                  <a:cubicBezTo>
                    <a:pt x="1228" y="9480"/>
                    <a:pt x="1308" y="12174"/>
                    <a:pt x="1347" y="14947"/>
                  </a:cubicBezTo>
                  <a:cubicBezTo>
                    <a:pt x="1308" y="15581"/>
                    <a:pt x="1743" y="16175"/>
                    <a:pt x="2417" y="16294"/>
                  </a:cubicBezTo>
                  <a:cubicBezTo>
                    <a:pt x="2840" y="16393"/>
                    <a:pt x="3269" y="16441"/>
                    <a:pt x="3695" y="16441"/>
                  </a:cubicBezTo>
                  <a:cubicBezTo>
                    <a:pt x="4465" y="16441"/>
                    <a:pt x="5228" y="16283"/>
                    <a:pt x="5942" y="15977"/>
                  </a:cubicBezTo>
                  <a:cubicBezTo>
                    <a:pt x="6140" y="15898"/>
                    <a:pt x="6299" y="15818"/>
                    <a:pt x="6259" y="15581"/>
                  </a:cubicBezTo>
                  <a:cubicBezTo>
                    <a:pt x="6259" y="15541"/>
                    <a:pt x="6299" y="15501"/>
                    <a:pt x="6299" y="15501"/>
                  </a:cubicBezTo>
                  <a:cubicBezTo>
                    <a:pt x="6497" y="15422"/>
                    <a:pt x="6497" y="15224"/>
                    <a:pt x="6497" y="15066"/>
                  </a:cubicBezTo>
                  <a:cubicBezTo>
                    <a:pt x="6497" y="14590"/>
                    <a:pt x="6457" y="14155"/>
                    <a:pt x="6457" y="13719"/>
                  </a:cubicBezTo>
                  <a:cubicBezTo>
                    <a:pt x="6457" y="11976"/>
                    <a:pt x="6457" y="10233"/>
                    <a:pt x="6378" y="8490"/>
                  </a:cubicBezTo>
                  <a:cubicBezTo>
                    <a:pt x="6378" y="7500"/>
                    <a:pt x="6299" y="6470"/>
                    <a:pt x="6259" y="5440"/>
                  </a:cubicBezTo>
                  <a:lnTo>
                    <a:pt x="6457" y="5400"/>
                  </a:lnTo>
                  <a:cubicBezTo>
                    <a:pt x="6893" y="5361"/>
                    <a:pt x="7012" y="5202"/>
                    <a:pt x="6853" y="4727"/>
                  </a:cubicBezTo>
                  <a:cubicBezTo>
                    <a:pt x="6774" y="4410"/>
                    <a:pt x="6616" y="4053"/>
                    <a:pt x="6457" y="3737"/>
                  </a:cubicBezTo>
                  <a:cubicBezTo>
                    <a:pt x="6418" y="3539"/>
                    <a:pt x="6220" y="3420"/>
                    <a:pt x="6061" y="3420"/>
                  </a:cubicBezTo>
                  <a:lnTo>
                    <a:pt x="5308" y="3420"/>
                  </a:lnTo>
                  <a:cubicBezTo>
                    <a:pt x="5150" y="3420"/>
                    <a:pt x="5071" y="3380"/>
                    <a:pt x="5031" y="3222"/>
                  </a:cubicBezTo>
                  <a:cubicBezTo>
                    <a:pt x="4675" y="2271"/>
                    <a:pt x="4318" y="1320"/>
                    <a:pt x="3962" y="370"/>
                  </a:cubicBezTo>
                  <a:cubicBezTo>
                    <a:pt x="3962" y="330"/>
                    <a:pt x="3962" y="290"/>
                    <a:pt x="3962" y="290"/>
                  </a:cubicBezTo>
                  <a:cubicBezTo>
                    <a:pt x="3993" y="70"/>
                    <a:pt x="3875" y="0"/>
                    <a:pt x="37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260;p15"/>
            <p:cNvSpPr/>
            <p:nvPr/>
          </p:nvSpPr>
          <p:spPr>
            <a:xfrm>
              <a:off x="7000664" y="2049965"/>
              <a:ext cx="677325" cy="2130121"/>
            </a:xfrm>
            <a:custGeom>
              <a:avLst/>
              <a:gdLst/>
              <a:ahLst/>
              <a:cxnLst/>
              <a:rect l="l" t="t" r="r" b="b"/>
              <a:pathLst>
                <a:path w="2933" h="9224" extrusionOk="0">
                  <a:moveTo>
                    <a:pt x="1070" y="0"/>
                  </a:moveTo>
                  <a:cubicBezTo>
                    <a:pt x="833" y="0"/>
                    <a:pt x="635" y="79"/>
                    <a:pt x="437" y="198"/>
                  </a:cubicBezTo>
                  <a:cubicBezTo>
                    <a:pt x="159" y="436"/>
                    <a:pt x="1" y="792"/>
                    <a:pt x="1" y="1149"/>
                  </a:cubicBezTo>
                  <a:lnTo>
                    <a:pt x="1" y="4595"/>
                  </a:lnTo>
                  <a:cubicBezTo>
                    <a:pt x="41" y="5308"/>
                    <a:pt x="80" y="6496"/>
                    <a:pt x="159" y="7724"/>
                  </a:cubicBezTo>
                  <a:cubicBezTo>
                    <a:pt x="225" y="8702"/>
                    <a:pt x="665" y="9224"/>
                    <a:pt x="1459" y="9224"/>
                  </a:cubicBezTo>
                  <a:cubicBezTo>
                    <a:pt x="1630" y="9224"/>
                    <a:pt x="1817" y="9200"/>
                    <a:pt x="2021" y="9151"/>
                  </a:cubicBezTo>
                  <a:cubicBezTo>
                    <a:pt x="2298" y="9111"/>
                    <a:pt x="2536" y="8913"/>
                    <a:pt x="2576" y="8596"/>
                  </a:cubicBezTo>
                  <a:cubicBezTo>
                    <a:pt x="2813" y="7804"/>
                    <a:pt x="2932" y="7011"/>
                    <a:pt x="2932" y="6180"/>
                  </a:cubicBezTo>
                  <a:cubicBezTo>
                    <a:pt x="2932" y="5863"/>
                    <a:pt x="2932" y="5506"/>
                    <a:pt x="2932" y="5150"/>
                  </a:cubicBezTo>
                  <a:cubicBezTo>
                    <a:pt x="2893" y="3803"/>
                    <a:pt x="2695" y="2456"/>
                    <a:pt x="2576" y="1109"/>
                  </a:cubicBezTo>
                  <a:cubicBezTo>
                    <a:pt x="2576" y="594"/>
                    <a:pt x="2259" y="198"/>
                    <a:pt x="1784" y="79"/>
                  </a:cubicBezTo>
                  <a:cubicBezTo>
                    <a:pt x="1546" y="0"/>
                    <a:pt x="1308"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261;p15"/>
            <p:cNvSpPr/>
            <p:nvPr/>
          </p:nvSpPr>
          <p:spPr>
            <a:xfrm>
              <a:off x="6854482" y="1747905"/>
              <a:ext cx="91680" cy="128398"/>
            </a:xfrm>
            <a:custGeom>
              <a:avLst/>
              <a:gdLst/>
              <a:ahLst/>
              <a:cxnLst/>
              <a:rect l="l" t="t" r="r" b="b"/>
              <a:pathLst>
                <a:path w="397" h="556" extrusionOk="0">
                  <a:moveTo>
                    <a:pt x="159" y="1"/>
                  </a:moveTo>
                  <a:cubicBezTo>
                    <a:pt x="79" y="80"/>
                    <a:pt x="0" y="159"/>
                    <a:pt x="0" y="199"/>
                  </a:cubicBezTo>
                  <a:cubicBezTo>
                    <a:pt x="79" y="318"/>
                    <a:pt x="159" y="437"/>
                    <a:pt x="238" y="555"/>
                  </a:cubicBezTo>
                  <a:cubicBezTo>
                    <a:pt x="317" y="397"/>
                    <a:pt x="396" y="278"/>
                    <a:pt x="357" y="239"/>
                  </a:cubicBezTo>
                  <a:cubicBezTo>
                    <a:pt x="317" y="159"/>
                    <a:pt x="238" y="80"/>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262;p15"/>
            <p:cNvSpPr/>
            <p:nvPr/>
          </p:nvSpPr>
          <p:spPr>
            <a:xfrm>
              <a:off x="6708070" y="1720655"/>
              <a:ext cx="100918" cy="146411"/>
            </a:xfrm>
            <a:custGeom>
              <a:avLst/>
              <a:gdLst/>
              <a:ahLst/>
              <a:cxnLst/>
              <a:rect l="l" t="t" r="r" b="b"/>
              <a:pathLst>
                <a:path w="437" h="634" extrusionOk="0">
                  <a:moveTo>
                    <a:pt x="159" y="0"/>
                  </a:moveTo>
                  <a:cubicBezTo>
                    <a:pt x="0" y="0"/>
                    <a:pt x="40" y="198"/>
                    <a:pt x="80" y="317"/>
                  </a:cubicBezTo>
                  <a:cubicBezTo>
                    <a:pt x="80" y="357"/>
                    <a:pt x="80" y="396"/>
                    <a:pt x="119" y="475"/>
                  </a:cubicBezTo>
                  <a:cubicBezTo>
                    <a:pt x="159" y="515"/>
                    <a:pt x="238" y="594"/>
                    <a:pt x="317" y="634"/>
                  </a:cubicBezTo>
                  <a:lnTo>
                    <a:pt x="436" y="436"/>
                  </a:lnTo>
                  <a:cubicBezTo>
                    <a:pt x="436" y="357"/>
                    <a:pt x="436" y="277"/>
                    <a:pt x="396" y="238"/>
                  </a:cubicBezTo>
                  <a:cubicBezTo>
                    <a:pt x="357" y="198"/>
                    <a:pt x="238"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263;p15"/>
            <p:cNvSpPr/>
            <p:nvPr/>
          </p:nvSpPr>
          <p:spPr>
            <a:xfrm>
              <a:off x="6570895" y="1711418"/>
              <a:ext cx="109924" cy="180820"/>
            </a:xfrm>
            <a:custGeom>
              <a:avLst/>
              <a:gdLst/>
              <a:ahLst/>
              <a:cxnLst/>
              <a:rect l="l" t="t" r="r" b="b"/>
              <a:pathLst>
                <a:path w="476" h="783" extrusionOk="0">
                  <a:moveTo>
                    <a:pt x="119" y="0"/>
                  </a:moveTo>
                  <a:cubicBezTo>
                    <a:pt x="0" y="238"/>
                    <a:pt x="0" y="515"/>
                    <a:pt x="119" y="753"/>
                  </a:cubicBezTo>
                  <a:cubicBezTo>
                    <a:pt x="159" y="773"/>
                    <a:pt x="198" y="783"/>
                    <a:pt x="238" y="783"/>
                  </a:cubicBezTo>
                  <a:cubicBezTo>
                    <a:pt x="277" y="783"/>
                    <a:pt x="317" y="773"/>
                    <a:pt x="357" y="753"/>
                  </a:cubicBezTo>
                  <a:cubicBezTo>
                    <a:pt x="476" y="595"/>
                    <a:pt x="317" y="119"/>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64" name="Google Shape;264;p15"/>
          <p:cNvSpPr/>
          <p:nvPr/>
        </p:nvSpPr>
        <p:spPr>
          <a:xfrm>
            <a:off x="676426" y="4835471"/>
            <a:ext cx="255451" cy="246666"/>
          </a:xfrm>
          <a:custGeom>
            <a:avLst/>
            <a:gdLst/>
            <a:ahLst/>
            <a:cxnLst/>
            <a:rect l="l" t="t" r="r" b="b"/>
            <a:pathLst>
              <a:path w="6775" h="6542" extrusionOk="0">
                <a:moveTo>
                  <a:pt x="3051" y="636"/>
                </a:moveTo>
                <a:cubicBezTo>
                  <a:pt x="3170" y="873"/>
                  <a:pt x="3249" y="1230"/>
                  <a:pt x="3289" y="1349"/>
                </a:cubicBezTo>
                <a:lnTo>
                  <a:pt x="3725" y="2339"/>
                </a:lnTo>
                <a:cubicBezTo>
                  <a:pt x="3749" y="2435"/>
                  <a:pt x="3816" y="2487"/>
                  <a:pt x="3892" y="2487"/>
                </a:cubicBezTo>
                <a:cubicBezTo>
                  <a:pt x="3942" y="2487"/>
                  <a:pt x="3995" y="2465"/>
                  <a:pt x="4041" y="2418"/>
                </a:cubicBezTo>
                <a:cubicBezTo>
                  <a:pt x="4081" y="2497"/>
                  <a:pt x="4160" y="2537"/>
                  <a:pt x="4240" y="2537"/>
                </a:cubicBezTo>
                <a:lnTo>
                  <a:pt x="5428" y="2458"/>
                </a:lnTo>
                <a:cubicBezTo>
                  <a:pt x="5547" y="2458"/>
                  <a:pt x="5903" y="2379"/>
                  <a:pt x="6181" y="2379"/>
                </a:cubicBezTo>
                <a:cubicBezTo>
                  <a:pt x="5943" y="2537"/>
                  <a:pt x="5547" y="2814"/>
                  <a:pt x="5467" y="2854"/>
                </a:cubicBezTo>
                <a:lnTo>
                  <a:pt x="4636" y="3607"/>
                </a:lnTo>
                <a:cubicBezTo>
                  <a:pt x="4477" y="3686"/>
                  <a:pt x="4517" y="3884"/>
                  <a:pt x="4675" y="3963"/>
                </a:cubicBezTo>
                <a:cubicBezTo>
                  <a:pt x="4855" y="4323"/>
                  <a:pt x="5494" y="5502"/>
                  <a:pt x="5727" y="5683"/>
                </a:cubicBezTo>
                <a:lnTo>
                  <a:pt x="5727" y="5683"/>
                </a:lnTo>
                <a:cubicBezTo>
                  <a:pt x="5562" y="5618"/>
                  <a:pt x="5452" y="5575"/>
                  <a:pt x="5309" y="5468"/>
                </a:cubicBezTo>
                <a:lnTo>
                  <a:pt x="4834" y="5270"/>
                </a:lnTo>
                <a:lnTo>
                  <a:pt x="3764" y="4795"/>
                </a:lnTo>
                <a:cubicBezTo>
                  <a:pt x="3734" y="4765"/>
                  <a:pt x="3704" y="4752"/>
                  <a:pt x="3673" y="4752"/>
                </a:cubicBezTo>
                <a:cubicBezTo>
                  <a:pt x="3624" y="4752"/>
                  <a:pt x="3575" y="4786"/>
                  <a:pt x="3526" y="4835"/>
                </a:cubicBezTo>
                <a:cubicBezTo>
                  <a:pt x="3501" y="4758"/>
                  <a:pt x="3426" y="4714"/>
                  <a:pt x="3354" y="4714"/>
                </a:cubicBezTo>
                <a:cubicBezTo>
                  <a:pt x="3315" y="4714"/>
                  <a:pt x="3277" y="4727"/>
                  <a:pt x="3249" y="4755"/>
                </a:cubicBezTo>
                <a:cubicBezTo>
                  <a:pt x="2734" y="5191"/>
                  <a:pt x="2219" y="5627"/>
                  <a:pt x="1665" y="5983"/>
                </a:cubicBezTo>
                <a:cubicBezTo>
                  <a:pt x="1546" y="5983"/>
                  <a:pt x="1427" y="6062"/>
                  <a:pt x="1387" y="6142"/>
                </a:cubicBezTo>
                <a:cubicBezTo>
                  <a:pt x="1374" y="6168"/>
                  <a:pt x="1365" y="6181"/>
                  <a:pt x="1362" y="6181"/>
                </a:cubicBezTo>
                <a:cubicBezTo>
                  <a:pt x="1357" y="6181"/>
                  <a:pt x="1374" y="6129"/>
                  <a:pt x="1427" y="6023"/>
                </a:cubicBezTo>
                <a:cubicBezTo>
                  <a:pt x="1506" y="5864"/>
                  <a:pt x="1546" y="5706"/>
                  <a:pt x="1585" y="5548"/>
                </a:cubicBezTo>
                <a:cubicBezTo>
                  <a:pt x="1704" y="5151"/>
                  <a:pt x="1823" y="4795"/>
                  <a:pt x="1942" y="4399"/>
                </a:cubicBezTo>
                <a:cubicBezTo>
                  <a:pt x="1942" y="4320"/>
                  <a:pt x="1942" y="4280"/>
                  <a:pt x="1863" y="4201"/>
                </a:cubicBezTo>
                <a:lnTo>
                  <a:pt x="1863" y="4201"/>
                </a:lnTo>
                <a:cubicBezTo>
                  <a:pt x="1878" y="4204"/>
                  <a:pt x="1892" y="4205"/>
                  <a:pt x="1906" y="4205"/>
                </a:cubicBezTo>
                <a:cubicBezTo>
                  <a:pt x="2077" y="4205"/>
                  <a:pt x="2168" y="3991"/>
                  <a:pt x="2021" y="3844"/>
                </a:cubicBezTo>
                <a:cubicBezTo>
                  <a:pt x="1546" y="3408"/>
                  <a:pt x="1110" y="2973"/>
                  <a:pt x="714" y="2458"/>
                </a:cubicBezTo>
                <a:lnTo>
                  <a:pt x="2061" y="2458"/>
                </a:lnTo>
                <a:cubicBezTo>
                  <a:pt x="2100" y="2458"/>
                  <a:pt x="2140" y="2418"/>
                  <a:pt x="2180" y="2418"/>
                </a:cubicBezTo>
                <a:cubicBezTo>
                  <a:pt x="2203" y="2441"/>
                  <a:pt x="2233" y="2451"/>
                  <a:pt x="2265" y="2451"/>
                </a:cubicBezTo>
                <a:cubicBezTo>
                  <a:pt x="2342" y="2451"/>
                  <a:pt x="2429" y="2395"/>
                  <a:pt x="2457" y="2339"/>
                </a:cubicBezTo>
                <a:cubicBezTo>
                  <a:pt x="2655" y="1745"/>
                  <a:pt x="2853" y="1190"/>
                  <a:pt x="3051" y="636"/>
                </a:cubicBezTo>
                <a:close/>
                <a:moveTo>
                  <a:pt x="2916" y="0"/>
                </a:moveTo>
                <a:cubicBezTo>
                  <a:pt x="2853" y="0"/>
                  <a:pt x="2785" y="44"/>
                  <a:pt x="2734" y="121"/>
                </a:cubicBezTo>
                <a:lnTo>
                  <a:pt x="2061" y="2022"/>
                </a:lnTo>
                <a:lnTo>
                  <a:pt x="2021" y="2022"/>
                </a:lnTo>
                <a:lnTo>
                  <a:pt x="239" y="2062"/>
                </a:lnTo>
                <a:cubicBezTo>
                  <a:pt x="80" y="2062"/>
                  <a:pt x="1" y="2260"/>
                  <a:pt x="80" y="2379"/>
                </a:cubicBezTo>
                <a:cubicBezTo>
                  <a:pt x="595" y="3052"/>
                  <a:pt x="1150" y="3646"/>
                  <a:pt x="1744" y="4161"/>
                </a:cubicBezTo>
                <a:cubicBezTo>
                  <a:pt x="1625" y="4161"/>
                  <a:pt x="1506" y="4201"/>
                  <a:pt x="1467" y="4320"/>
                </a:cubicBezTo>
                <a:cubicBezTo>
                  <a:pt x="1308" y="4874"/>
                  <a:pt x="1110" y="5389"/>
                  <a:pt x="991" y="5944"/>
                </a:cubicBezTo>
                <a:cubicBezTo>
                  <a:pt x="912" y="6181"/>
                  <a:pt x="872" y="6498"/>
                  <a:pt x="1229" y="6538"/>
                </a:cubicBezTo>
                <a:cubicBezTo>
                  <a:pt x="1250" y="6540"/>
                  <a:pt x="1271" y="6542"/>
                  <a:pt x="1292" y="6542"/>
                </a:cubicBezTo>
                <a:cubicBezTo>
                  <a:pt x="1597" y="6542"/>
                  <a:pt x="1960" y="6287"/>
                  <a:pt x="2219" y="6102"/>
                </a:cubicBezTo>
                <a:cubicBezTo>
                  <a:pt x="2655" y="5785"/>
                  <a:pt x="3091" y="5468"/>
                  <a:pt x="3526" y="5112"/>
                </a:cubicBezTo>
                <a:cubicBezTo>
                  <a:pt x="3526" y="5151"/>
                  <a:pt x="3566" y="5191"/>
                  <a:pt x="3606" y="5191"/>
                </a:cubicBezTo>
                <a:cubicBezTo>
                  <a:pt x="4121" y="5429"/>
                  <a:pt x="4636" y="5666"/>
                  <a:pt x="5151" y="5904"/>
                </a:cubicBezTo>
                <a:cubicBezTo>
                  <a:pt x="5314" y="5986"/>
                  <a:pt x="5552" y="6142"/>
                  <a:pt x="5762" y="6142"/>
                </a:cubicBezTo>
                <a:cubicBezTo>
                  <a:pt x="5858" y="6142"/>
                  <a:pt x="5948" y="6110"/>
                  <a:pt x="6022" y="6023"/>
                </a:cubicBezTo>
                <a:cubicBezTo>
                  <a:pt x="6220" y="5746"/>
                  <a:pt x="6022" y="5429"/>
                  <a:pt x="5864" y="5191"/>
                </a:cubicBezTo>
                <a:lnTo>
                  <a:pt x="5071" y="3805"/>
                </a:lnTo>
                <a:lnTo>
                  <a:pt x="6141" y="2893"/>
                </a:lnTo>
                <a:cubicBezTo>
                  <a:pt x="6339" y="2695"/>
                  <a:pt x="6775" y="2458"/>
                  <a:pt x="6695" y="2141"/>
                </a:cubicBezTo>
                <a:cubicBezTo>
                  <a:pt x="6650" y="1983"/>
                  <a:pt x="6490" y="1941"/>
                  <a:pt x="6324" y="1941"/>
                </a:cubicBezTo>
                <a:cubicBezTo>
                  <a:pt x="6198" y="1941"/>
                  <a:pt x="6068" y="1965"/>
                  <a:pt x="5982" y="1982"/>
                </a:cubicBezTo>
                <a:lnTo>
                  <a:pt x="4160" y="2101"/>
                </a:lnTo>
                <a:cubicBezTo>
                  <a:pt x="4121" y="2101"/>
                  <a:pt x="4081" y="2101"/>
                  <a:pt x="4081" y="2141"/>
                </a:cubicBezTo>
                <a:cubicBezTo>
                  <a:pt x="3883" y="1705"/>
                  <a:pt x="3685" y="1269"/>
                  <a:pt x="3526" y="834"/>
                </a:cubicBezTo>
                <a:cubicBezTo>
                  <a:pt x="3408" y="517"/>
                  <a:pt x="3328" y="200"/>
                  <a:pt x="3012" y="41"/>
                </a:cubicBezTo>
                <a:cubicBezTo>
                  <a:pt x="2983" y="13"/>
                  <a:pt x="2950" y="0"/>
                  <a:pt x="29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265;p15"/>
          <p:cNvSpPr/>
          <p:nvPr/>
        </p:nvSpPr>
        <p:spPr>
          <a:xfrm rot="4027620">
            <a:off x="1943" y="4227658"/>
            <a:ext cx="384367" cy="285091"/>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266;p15"/>
          <p:cNvSpPr/>
          <p:nvPr/>
        </p:nvSpPr>
        <p:spPr>
          <a:xfrm>
            <a:off x="125601" y="4762225"/>
            <a:ext cx="156662" cy="189370"/>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267;p15"/>
          <p:cNvSpPr/>
          <p:nvPr/>
        </p:nvSpPr>
        <p:spPr>
          <a:xfrm>
            <a:off x="315566" y="4200634"/>
            <a:ext cx="274422" cy="231981"/>
          </a:xfrm>
          <a:custGeom>
            <a:avLst/>
            <a:gdLst/>
            <a:ahLst/>
            <a:cxnLst/>
            <a:rect l="l" t="t" r="r" b="b"/>
            <a:pathLst>
              <a:path w="72936" h="61656" extrusionOk="0">
                <a:moveTo>
                  <a:pt x="58129" y="1"/>
                </a:moveTo>
                <a:cubicBezTo>
                  <a:pt x="49636" y="1"/>
                  <a:pt x="41824" y="11632"/>
                  <a:pt x="40726" y="20415"/>
                </a:cubicBezTo>
                <a:cubicBezTo>
                  <a:pt x="35733" y="16358"/>
                  <a:pt x="29227" y="14011"/>
                  <a:pt x="23094" y="14011"/>
                </a:cubicBezTo>
                <a:cubicBezTo>
                  <a:pt x="14674" y="14011"/>
                  <a:pt x="6955" y="18434"/>
                  <a:pt x="4813" y="28930"/>
                </a:cubicBezTo>
                <a:cubicBezTo>
                  <a:pt x="1" y="51884"/>
                  <a:pt x="33321" y="55957"/>
                  <a:pt x="47390" y="61140"/>
                </a:cubicBezTo>
                <a:lnTo>
                  <a:pt x="48501" y="61140"/>
                </a:lnTo>
                <a:cubicBezTo>
                  <a:pt x="48833" y="61473"/>
                  <a:pt x="49241" y="61656"/>
                  <a:pt x="49656" y="61656"/>
                </a:cubicBezTo>
                <a:cubicBezTo>
                  <a:pt x="50165" y="61656"/>
                  <a:pt x="50685" y="61381"/>
                  <a:pt x="51092" y="60770"/>
                </a:cubicBezTo>
                <a:cubicBezTo>
                  <a:pt x="57756" y="51884"/>
                  <a:pt x="62940" y="41888"/>
                  <a:pt x="66642" y="31522"/>
                </a:cubicBezTo>
                <a:cubicBezTo>
                  <a:pt x="69233" y="23376"/>
                  <a:pt x="72936" y="12270"/>
                  <a:pt x="67012" y="4865"/>
                </a:cubicBezTo>
                <a:cubicBezTo>
                  <a:pt x="64139" y="1417"/>
                  <a:pt x="61092" y="1"/>
                  <a:pt x="58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268;p15"/>
          <p:cNvSpPr/>
          <p:nvPr/>
        </p:nvSpPr>
        <p:spPr>
          <a:xfrm>
            <a:off x="282272" y="4951590"/>
            <a:ext cx="139598" cy="147293"/>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269;p15"/>
          <p:cNvSpPr txBox="1">
            <a:spLocks noGrp="1"/>
          </p:cNvSpPr>
          <p:nvPr>
            <p:ph type="title" idx="9" hasCustomPrompt="1"/>
          </p:nvPr>
        </p:nvSpPr>
        <p:spPr>
          <a:xfrm>
            <a:off x="2477025" y="1017709"/>
            <a:ext cx="899400" cy="84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70" name="Google Shape;270;p15"/>
          <p:cNvSpPr txBox="1">
            <a:spLocks noGrp="1"/>
          </p:cNvSpPr>
          <p:nvPr>
            <p:ph type="title" idx="13" hasCustomPrompt="1"/>
          </p:nvPr>
        </p:nvSpPr>
        <p:spPr>
          <a:xfrm>
            <a:off x="5767500" y="1017784"/>
            <a:ext cx="899400" cy="84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71" name="Google Shape;271;p15"/>
          <p:cNvSpPr txBox="1">
            <a:spLocks noGrp="1"/>
          </p:cNvSpPr>
          <p:nvPr>
            <p:ph type="title" idx="14" hasCustomPrompt="1"/>
          </p:nvPr>
        </p:nvSpPr>
        <p:spPr>
          <a:xfrm>
            <a:off x="2477038" y="2830884"/>
            <a:ext cx="899400" cy="84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72" name="Google Shape;272;p15"/>
          <p:cNvSpPr txBox="1">
            <a:spLocks noGrp="1"/>
          </p:cNvSpPr>
          <p:nvPr>
            <p:ph type="title" idx="15" hasCustomPrompt="1"/>
          </p:nvPr>
        </p:nvSpPr>
        <p:spPr>
          <a:xfrm>
            <a:off x="5767513" y="2830884"/>
            <a:ext cx="899400" cy="84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s">
  <p:cSld name="CUSTOM_2">
    <p:spTree>
      <p:nvGrpSpPr>
        <p:cNvPr id="1" name="Shape 322"/>
        <p:cNvGrpSpPr/>
        <p:nvPr/>
      </p:nvGrpSpPr>
      <p:grpSpPr>
        <a:xfrm>
          <a:off x="0" y="0"/>
          <a:ext cx="0" cy="0"/>
          <a:chOff x="0" y="0"/>
          <a:chExt cx="0" cy="0"/>
        </a:xfrm>
      </p:grpSpPr>
      <p:sp>
        <p:nvSpPr>
          <p:cNvPr id="323" name="Google Shape;323;p18"/>
          <p:cNvSpPr txBox="1">
            <a:spLocks noGrp="1"/>
          </p:cNvSpPr>
          <p:nvPr>
            <p:ph type="title"/>
          </p:nvPr>
        </p:nvSpPr>
        <p:spPr>
          <a:xfrm>
            <a:off x="713225" y="791525"/>
            <a:ext cx="3096300" cy="968100"/>
          </a:xfrm>
          <a:prstGeom prst="rect">
            <a:avLst/>
          </a:prstGeom>
        </p:spPr>
        <p:txBody>
          <a:bodyPr spcFirstLastPara="1" wrap="square" lIns="91425" tIns="91425" rIns="91425" bIns="91425" anchor="t" anchorCtr="0">
            <a:noAutofit/>
          </a:bodyPr>
          <a:lstStyle>
            <a:lvl1pPr lvl="0">
              <a:spcBef>
                <a:spcPts val="0"/>
              </a:spcBef>
              <a:spcAft>
                <a:spcPts val="0"/>
              </a:spcAft>
              <a:buNone/>
              <a:defRPr sz="5200"/>
            </a:lvl1pPr>
            <a:lvl2pPr lvl="1">
              <a:spcBef>
                <a:spcPts val="0"/>
              </a:spcBef>
              <a:spcAft>
                <a:spcPts val="0"/>
              </a:spcAft>
              <a:buNone/>
              <a:defRPr sz="5200"/>
            </a:lvl2pPr>
            <a:lvl3pPr lvl="2">
              <a:spcBef>
                <a:spcPts val="0"/>
              </a:spcBef>
              <a:spcAft>
                <a:spcPts val="0"/>
              </a:spcAft>
              <a:buNone/>
              <a:defRPr sz="5200"/>
            </a:lvl3pPr>
            <a:lvl4pPr lvl="3">
              <a:spcBef>
                <a:spcPts val="0"/>
              </a:spcBef>
              <a:spcAft>
                <a:spcPts val="0"/>
              </a:spcAft>
              <a:buNone/>
              <a:defRPr sz="5200"/>
            </a:lvl4pPr>
            <a:lvl5pPr lvl="4">
              <a:spcBef>
                <a:spcPts val="0"/>
              </a:spcBef>
              <a:spcAft>
                <a:spcPts val="0"/>
              </a:spcAft>
              <a:buNone/>
              <a:defRPr sz="5200"/>
            </a:lvl5pPr>
            <a:lvl6pPr lvl="5">
              <a:spcBef>
                <a:spcPts val="0"/>
              </a:spcBef>
              <a:spcAft>
                <a:spcPts val="0"/>
              </a:spcAft>
              <a:buNone/>
              <a:defRPr sz="5200"/>
            </a:lvl6pPr>
            <a:lvl7pPr lvl="6">
              <a:spcBef>
                <a:spcPts val="0"/>
              </a:spcBef>
              <a:spcAft>
                <a:spcPts val="0"/>
              </a:spcAft>
              <a:buNone/>
              <a:defRPr sz="5200"/>
            </a:lvl7pPr>
            <a:lvl8pPr lvl="7">
              <a:spcBef>
                <a:spcPts val="0"/>
              </a:spcBef>
              <a:spcAft>
                <a:spcPts val="0"/>
              </a:spcAft>
              <a:buNone/>
              <a:defRPr sz="5200"/>
            </a:lvl8pPr>
            <a:lvl9pPr lvl="8">
              <a:spcBef>
                <a:spcPts val="0"/>
              </a:spcBef>
              <a:spcAft>
                <a:spcPts val="0"/>
              </a:spcAft>
              <a:buNone/>
              <a:defRPr sz="5200"/>
            </a:lvl9pPr>
          </a:lstStyle>
          <a:p/>
        </p:txBody>
      </p:sp>
      <p:sp>
        <p:nvSpPr>
          <p:cNvPr id="324" name="Google Shape;324;p18"/>
          <p:cNvSpPr txBox="1">
            <a:spLocks noGrp="1"/>
          </p:cNvSpPr>
          <p:nvPr>
            <p:ph type="subTitle" idx="1"/>
          </p:nvPr>
        </p:nvSpPr>
        <p:spPr>
          <a:xfrm>
            <a:off x="4244600" y="2096150"/>
            <a:ext cx="3636300" cy="14628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1600"/>
            </a:lvl1pPr>
            <a:lvl2pPr lvl="1" algn="ctr">
              <a:spcBef>
                <a:spcPts val="0"/>
              </a:spcBef>
              <a:spcAft>
                <a:spcPts val="0"/>
              </a:spcAft>
              <a:buNone/>
              <a:defRPr sz="1600"/>
            </a:lvl2pPr>
            <a:lvl3pPr lvl="2" algn="ctr">
              <a:spcBef>
                <a:spcPts val="0"/>
              </a:spcBef>
              <a:spcAft>
                <a:spcPts val="0"/>
              </a:spcAft>
              <a:buNone/>
              <a:defRPr sz="1600"/>
            </a:lvl3pPr>
            <a:lvl4pPr lvl="3" algn="ctr">
              <a:spcBef>
                <a:spcPts val="0"/>
              </a:spcBef>
              <a:spcAft>
                <a:spcPts val="0"/>
              </a:spcAft>
              <a:buNone/>
              <a:defRPr sz="1600"/>
            </a:lvl4pPr>
            <a:lvl5pPr lvl="4" algn="ctr">
              <a:spcBef>
                <a:spcPts val="0"/>
              </a:spcBef>
              <a:spcAft>
                <a:spcPts val="0"/>
              </a:spcAft>
              <a:buNone/>
              <a:defRPr sz="1600"/>
            </a:lvl5pPr>
            <a:lvl6pPr lvl="5" algn="ctr">
              <a:spcBef>
                <a:spcPts val="0"/>
              </a:spcBef>
              <a:spcAft>
                <a:spcPts val="0"/>
              </a:spcAft>
              <a:buNone/>
              <a:defRPr sz="1600"/>
            </a:lvl6pPr>
            <a:lvl7pPr lvl="6" algn="ctr">
              <a:spcBef>
                <a:spcPts val="0"/>
              </a:spcBef>
              <a:spcAft>
                <a:spcPts val="0"/>
              </a:spcAft>
              <a:buNone/>
              <a:defRPr sz="1600"/>
            </a:lvl7pPr>
            <a:lvl8pPr lvl="7" algn="ctr">
              <a:spcBef>
                <a:spcPts val="0"/>
              </a:spcBef>
              <a:spcAft>
                <a:spcPts val="0"/>
              </a:spcAft>
              <a:buNone/>
              <a:defRPr sz="1600"/>
            </a:lvl8pPr>
            <a:lvl9pPr lvl="8" algn="ctr">
              <a:spcBef>
                <a:spcPts val="0"/>
              </a:spcBef>
              <a:spcAft>
                <a:spcPts val="0"/>
              </a:spcAft>
              <a:buNone/>
              <a:defRPr sz="1600"/>
            </a:lvl9pPr>
          </a:lstStyle>
          <a:p/>
        </p:txBody>
      </p:sp>
      <p:sp>
        <p:nvSpPr>
          <p:cNvPr id="325" name="Google Shape;325;p18"/>
          <p:cNvSpPr/>
          <p:nvPr/>
        </p:nvSpPr>
        <p:spPr>
          <a:xfrm>
            <a:off x="246696" y="4561375"/>
            <a:ext cx="542721" cy="413452"/>
          </a:xfrm>
          <a:custGeom>
            <a:avLst/>
            <a:gdLst/>
            <a:ahLst/>
            <a:cxnLst/>
            <a:rect l="l" t="t" r="r" b="b"/>
            <a:pathLst>
              <a:path w="13036" h="9931" extrusionOk="0">
                <a:moveTo>
                  <a:pt x="10507" y="1110"/>
                </a:moveTo>
                <a:lnTo>
                  <a:pt x="10507" y="1110"/>
                </a:lnTo>
                <a:cubicBezTo>
                  <a:pt x="8011" y="2457"/>
                  <a:pt x="5555" y="3883"/>
                  <a:pt x="3179" y="5388"/>
                </a:cubicBezTo>
                <a:lnTo>
                  <a:pt x="3139" y="5349"/>
                </a:lnTo>
                <a:cubicBezTo>
                  <a:pt x="2307" y="5071"/>
                  <a:pt x="1555" y="4715"/>
                  <a:pt x="802" y="4319"/>
                </a:cubicBezTo>
                <a:cubicBezTo>
                  <a:pt x="4050" y="3289"/>
                  <a:pt x="7259" y="2219"/>
                  <a:pt x="10507" y="1110"/>
                </a:cubicBezTo>
                <a:close/>
                <a:moveTo>
                  <a:pt x="10903" y="1387"/>
                </a:moveTo>
                <a:cubicBezTo>
                  <a:pt x="8843" y="2932"/>
                  <a:pt x="6783" y="4477"/>
                  <a:pt x="4684" y="6062"/>
                </a:cubicBezTo>
                <a:cubicBezTo>
                  <a:pt x="4565" y="5824"/>
                  <a:pt x="4407" y="5586"/>
                  <a:pt x="4328" y="5309"/>
                </a:cubicBezTo>
                <a:lnTo>
                  <a:pt x="4288" y="5309"/>
                </a:lnTo>
                <a:cubicBezTo>
                  <a:pt x="4288" y="5269"/>
                  <a:pt x="4288" y="5230"/>
                  <a:pt x="4248" y="5190"/>
                </a:cubicBezTo>
                <a:cubicBezTo>
                  <a:pt x="6427" y="3843"/>
                  <a:pt x="8645" y="2576"/>
                  <a:pt x="10903" y="1387"/>
                </a:cubicBezTo>
                <a:close/>
                <a:moveTo>
                  <a:pt x="12369" y="872"/>
                </a:moveTo>
                <a:lnTo>
                  <a:pt x="12369" y="872"/>
                </a:lnTo>
                <a:cubicBezTo>
                  <a:pt x="11656" y="2259"/>
                  <a:pt x="10784" y="3566"/>
                  <a:pt x="9952" y="4913"/>
                </a:cubicBezTo>
                <a:lnTo>
                  <a:pt x="7140" y="9468"/>
                </a:lnTo>
                <a:cubicBezTo>
                  <a:pt x="6387" y="8478"/>
                  <a:pt x="5555" y="7607"/>
                  <a:pt x="4644" y="6775"/>
                </a:cubicBezTo>
                <a:cubicBezTo>
                  <a:pt x="4605" y="6775"/>
                  <a:pt x="4605" y="6735"/>
                  <a:pt x="4565" y="6735"/>
                </a:cubicBezTo>
                <a:cubicBezTo>
                  <a:pt x="7140" y="4754"/>
                  <a:pt x="9754" y="2813"/>
                  <a:pt x="12369" y="872"/>
                </a:cubicBezTo>
                <a:close/>
                <a:moveTo>
                  <a:pt x="12448" y="1"/>
                </a:moveTo>
                <a:cubicBezTo>
                  <a:pt x="8566" y="1387"/>
                  <a:pt x="4605" y="2695"/>
                  <a:pt x="683" y="3923"/>
                </a:cubicBezTo>
                <a:cubicBezTo>
                  <a:pt x="564" y="3962"/>
                  <a:pt x="525" y="4081"/>
                  <a:pt x="564" y="4200"/>
                </a:cubicBezTo>
                <a:lnTo>
                  <a:pt x="366" y="4081"/>
                </a:lnTo>
                <a:cubicBezTo>
                  <a:pt x="336" y="4066"/>
                  <a:pt x="307" y="4059"/>
                  <a:pt x="280" y="4059"/>
                </a:cubicBezTo>
                <a:cubicBezTo>
                  <a:pt x="95" y="4059"/>
                  <a:pt x="1" y="4374"/>
                  <a:pt x="208" y="4477"/>
                </a:cubicBezTo>
                <a:cubicBezTo>
                  <a:pt x="1079" y="4953"/>
                  <a:pt x="1990" y="5388"/>
                  <a:pt x="2941" y="5745"/>
                </a:cubicBezTo>
                <a:cubicBezTo>
                  <a:pt x="2961" y="5765"/>
                  <a:pt x="2981" y="5774"/>
                  <a:pt x="3001" y="5774"/>
                </a:cubicBezTo>
                <a:cubicBezTo>
                  <a:pt x="3020" y="5774"/>
                  <a:pt x="3040" y="5765"/>
                  <a:pt x="3060" y="5745"/>
                </a:cubicBezTo>
                <a:cubicBezTo>
                  <a:pt x="3109" y="5794"/>
                  <a:pt x="3173" y="5828"/>
                  <a:pt x="3233" y="5828"/>
                </a:cubicBezTo>
                <a:cubicBezTo>
                  <a:pt x="3271" y="5828"/>
                  <a:pt x="3307" y="5815"/>
                  <a:pt x="3337" y="5784"/>
                </a:cubicBezTo>
                <a:lnTo>
                  <a:pt x="3931" y="5428"/>
                </a:lnTo>
                <a:cubicBezTo>
                  <a:pt x="4050" y="5745"/>
                  <a:pt x="4209" y="6022"/>
                  <a:pt x="4367" y="6299"/>
                </a:cubicBezTo>
                <a:lnTo>
                  <a:pt x="3971" y="6616"/>
                </a:lnTo>
                <a:cubicBezTo>
                  <a:pt x="3769" y="6751"/>
                  <a:pt x="3910" y="6999"/>
                  <a:pt x="4102" y="6999"/>
                </a:cubicBezTo>
                <a:cubicBezTo>
                  <a:pt x="4136" y="6999"/>
                  <a:pt x="4173" y="6991"/>
                  <a:pt x="4209" y="6973"/>
                </a:cubicBezTo>
                <a:cubicBezTo>
                  <a:pt x="4248" y="6933"/>
                  <a:pt x="4248" y="6933"/>
                  <a:pt x="4288" y="6894"/>
                </a:cubicBezTo>
                <a:cubicBezTo>
                  <a:pt x="4288" y="6973"/>
                  <a:pt x="4288" y="7012"/>
                  <a:pt x="4367" y="7092"/>
                </a:cubicBezTo>
                <a:cubicBezTo>
                  <a:pt x="5318" y="7923"/>
                  <a:pt x="6189" y="8835"/>
                  <a:pt x="6982" y="9864"/>
                </a:cubicBezTo>
                <a:cubicBezTo>
                  <a:pt x="7005" y="9911"/>
                  <a:pt x="7042" y="9930"/>
                  <a:pt x="7084" y="9930"/>
                </a:cubicBezTo>
                <a:cubicBezTo>
                  <a:pt x="7114" y="9930"/>
                  <a:pt x="7147" y="9920"/>
                  <a:pt x="7180" y="9904"/>
                </a:cubicBezTo>
                <a:cubicBezTo>
                  <a:pt x="7259" y="9904"/>
                  <a:pt x="7338" y="9864"/>
                  <a:pt x="7378" y="9825"/>
                </a:cubicBezTo>
                <a:lnTo>
                  <a:pt x="10349" y="5032"/>
                </a:lnTo>
                <a:cubicBezTo>
                  <a:pt x="11339" y="3566"/>
                  <a:pt x="12210" y="2061"/>
                  <a:pt x="12963" y="516"/>
                </a:cubicBezTo>
                <a:cubicBezTo>
                  <a:pt x="12963" y="437"/>
                  <a:pt x="12963" y="397"/>
                  <a:pt x="12963" y="357"/>
                </a:cubicBezTo>
                <a:cubicBezTo>
                  <a:pt x="13035" y="213"/>
                  <a:pt x="12943" y="35"/>
                  <a:pt x="12776" y="35"/>
                </a:cubicBezTo>
                <a:cubicBezTo>
                  <a:pt x="12759" y="35"/>
                  <a:pt x="12743" y="37"/>
                  <a:pt x="12725" y="41"/>
                </a:cubicBezTo>
                <a:lnTo>
                  <a:pt x="12646" y="41"/>
                </a:lnTo>
                <a:cubicBezTo>
                  <a:pt x="12606" y="1"/>
                  <a:pt x="12527" y="1"/>
                  <a:pt x="12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326;p18"/>
          <p:cNvSpPr/>
          <p:nvPr/>
        </p:nvSpPr>
        <p:spPr>
          <a:xfrm>
            <a:off x="616515" y="4741864"/>
            <a:ext cx="417283" cy="266365"/>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327;p18"/>
          <p:cNvSpPr/>
          <p:nvPr/>
        </p:nvSpPr>
        <p:spPr>
          <a:xfrm rot="5400000">
            <a:off x="73745" y="4531915"/>
            <a:ext cx="154143" cy="162640"/>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 name="Google Shape;328;p18"/>
          <p:cNvSpPr/>
          <p:nvPr/>
        </p:nvSpPr>
        <p:spPr>
          <a:xfrm rot="5400000">
            <a:off x="114678" y="4382982"/>
            <a:ext cx="93400" cy="86166"/>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 name="Google Shape;329;p18"/>
          <p:cNvSpPr/>
          <p:nvPr/>
        </p:nvSpPr>
        <p:spPr>
          <a:xfrm rot="5400000">
            <a:off x="73037" y="4027401"/>
            <a:ext cx="244847" cy="242424"/>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30" name="Google Shape;330;p18"/>
          <p:cNvGrpSpPr/>
          <p:nvPr/>
        </p:nvGrpSpPr>
        <p:grpSpPr>
          <a:xfrm>
            <a:off x="334116" y="4364676"/>
            <a:ext cx="158099" cy="163114"/>
            <a:chOff x="6109266" y="2958701"/>
            <a:chExt cx="158099" cy="163114"/>
          </a:xfrm>
        </p:grpSpPr>
        <p:sp>
          <p:nvSpPr>
            <p:cNvPr id="331" name="Google Shape;331;p18"/>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 name="Google Shape;332;p18"/>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 name="Google Shape;333;p18"/>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34" name="Google Shape;334;p18"/>
          <p:cNvSpPr/>
          <p:nvPr/>
        </p:nvSpPr>
        <p:spPr>
          <a:xfrm>
            <a:off x="74238" y="4813195"/>
            <a:ext cx="312281" cy="302089"/>
          </a:xfrm>
          <a:custGeom>
            <a:avLst/>
            <a:gdLst/>
            <a:ahLst/>
            <a:cxnLst/>
            <a:rect l="l" t="t" r="r" b="b"/>
            <a:pathLst>
              <a:path w="75158" h="72705" extrusionOk="0">
                <a:moveTo>
                  <a:pt x="38048" y="0"/>
                </a:moveTo>
                <a:cubicBezTo>
                  <a:pt x="37232" y="0"/>
                  <a:pt x="36468" y="417"/>
                  <a:pt x="35913" y="1250"/>
                </a:cubicBezTo>
                <a:cubicBezTo>
                  <a:pt x="32951" y="9765"/>
                  <a:pt x="29619" y="18280"/>
                  <a:pt x="26287" y="26796"/>
                </a:cubicBezTo>
                <a:cubicBezTo>
                  <a:pt x="25917" y="26425"/>
                  <a:pt x="25176" y="26425"/>
                  <a:pt x="24806" y="26425"/>
                </a:cubicBezTo>
                <a:cubicBezTo>
                  <a:pt x="19993" y="26425"/>
                  <a:pt x="15550" y="26425"/>
                  <a:pt x="11108" y="26796"/>
                </a:cubicBezTo>
                <a:cubicBezTo>
                  <a:pt x="7776" y="26796"/>
                  <a:pt x="4444" y="27536"/>
                  <a:pt x="1482" y="28647"/>
                </a:cubicBezTo>
                <a:cubicBezTo>
                  <a:pt x="371" y="29387"/>
                  <a:pt x="1" y="30498"/>
                  <a:pt x="371" y="31238"/>
                </a:cubicBezTo>
                <a:cubicBezTo>
                  <a:pt x="3333" y="38643"/>
                  <a:pt x="11478" y="44196"/>
                  <a:pt x="18142" y="48269"/>
                </a:cubicBezTo>
                <a:cubicBezTo>
                  <a:pt x="17031" y="54193"/>
                  <a:pt x="15550" y="60116"/>
                  <a:pt x="14440" y="66040"/>
                </a:cubicBezTo>
                <a:cubicBezTo>
                  <a:pt x="14070" y="68631"/>
                  <a:pt x="13329" y="72334"/>
                  <a:pt x="17402" y="72704"/>
                </a:cubicBezTo>
                <a:cubicBezTo>
                  <a:pt x="21104" y="72704"/>
                  <a:pt x="26287" y="68631"/>
                  <a:pt x="28879" y="66410"/>
                </a:cubicBezTo>
                <a:cubicBezTo>
                  <a:pt x="33321" y="63078"/>
                  <a:pt x="37394" y="59376"/>
                  <a:pt x="41096" y="55673"/>
                </a:cubicBezTo>
                <a:cubicBezTo>
                  <a:pt x="45909" y="59006"/>
                  <a:pt x="50722" y="61597"/>
                  <a:pt x="55905" y="64189"/>
                </a:cubicBezTo>
                <a:cubicBezTo>
                  <a:pt x="57962" y="65364"/>
                  <a:pt x="62115" y="68170"/>
                  <a:pt x="65223" y="68170"/>
                </a:cubicBezTo>
                <a:cubicBezTo>
                  <a:pt x="66032" y="68170"/>
                  <a:pt x="66771" y="67980"/>
                  <a:pt x="67383" y="67521"/>
                </a:cubicBezTo>
                <a:cubicBezTo>
                  <a:pt x="70344" y="65670"/>
                  <a:pt x="68493" y="59006"/>
                  <a:pt x="67753" y="56414"/>
                </a:cubicBezTo>
                <a:cubicBezTo>
                  <a:pt x="66642" y="50860"/>
                  <a:pt x="64421" y="45677"/>
                  <a:pt x="61459" y="41234"/>
                </a:cubicBezTo>
                <a:cubicBezTo>
                  <a:pt x="66272" y="36422"/>
                  <a:pt x="70344" y="31238"/>
                  <a:pt x="74417" y="25685"/>
                </a:cubicBezTo>
                <a:cubicBezTo>
                  <a:pt x="75157" y="24574"/>
                  <a:pt x="74787" y="23093"/>
                  <a:pt x="73676" y="22353"/>
                </a:cubicBezTo>
                <a:cubicBezTo>
                  <a:pt x="70959" y="20923"/>
                  <a:pt x="67800" y="20432"/>
                  <a:pt x="64519" y="20432"/>
                </a:cubicBezTo>
                <a:cubicBezTo>
                  <a:pt x="59306" y="20432"/>
                  <a:pt x="53786" y="21671"/>
                  <a:pt x="49241" y="22353"/>
                </a:cubicBezTo>
                <a:cubicBezTo>
                  <a:pt x="47760" y="17910"/>
                  <a:pt x="45909" y="13097"/>
                  <a:pt x="44058" y="8654"/>
                </a:cubicBezTo>
                <a:cubicBezTo>
                  <a:pt x="42947" y="5692"/>
                  <a:pt x="42207" y="1620"/>
                  <a:pt x="38875" y="139"/>
                </a:cubicBezTo>
                <a:cubicBezTo>
                  <a:pt x="38597" y="46"/>
                  <a:pt x="38320" y="0"/>
                  <a:pt x="38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335;p18"/>
          <p:cNvSpPr/>
          <p:nvPr/>
        </p:nvSpPr>
        <p:spPr>
          <a:xfrm>
            <a:off x="7822368" y="276811"/>
            <a:ext cx="557395" cy="413441"/>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 name="Google Shape;336;p18"/>
          <p:cNvSpPr/>
          <p:nvPr/>
        </p:nvSpPr>
        <p:spPr>
          <a:xfrm>
            <a:off x="8577384" y="434941"/>
            <a:ext cx="172983" cy="209098"/>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37" name="Google Shape;337;p18"/>
          <p:cNvGrpSpPr/>
          <p:nvPr/>
        </p:nvGrpSpPr>
        <p:grpSpPr>
          <a:xfrm>
            <a:off x="8304378" y="144644"/>
            <a:ext cx="252794" cy="279648"/>
            <a:chOff x="5414907" y="2017485"/>
            <a:chExt cx="220338" cy="243702"/>
          </a:xfrm>
        </p:grpSpPr>
        <p:sp>
          <p:nvSpPr>
            <p:cNvPr id="338" name="Google Shape;338;p18"/>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 name="Google Shape;339;p18"/>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18"/>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41" name="Google Shape;341;p18"/>
          <p:cNvSpPr/>
          <p:nvPr/>
        </p:nvSpPr>
        <p:spPr>
          <a:xfrm rot="-8999654">
            <a:off x="8818141" y="474913"/>
            <a:ext cx="250465" cy="338146"/>
          </a:xfrm>
          <a:custGeom>
            <a:avLst/>
            <a:gdLst/>
            <a:ahLst/>
            <a:cxnLst/>
            <a:rect l="l" t="t" r="r" b="b"/>
            <a:pathLst>
              <a:path w="60291" h="81397" extrusionOk="0">
                <a:moveTo>
                  <a:pt x="10476" y="1"/>
                </a:moveTo>
                <a:cubicBezTo>
                  <a:pt x="9595" y="1"/>
                  <a:pt x="8729" y="688"/>
                  <a:pt x="8458" y="1772"/>
                </a:cubicBezTo>
                <a:cubicBezTo>
                  <a:pt x="5866" y="13990"/>
                  <a:pt x="3275" y="26208"/>
                  <a:pt x="313" y="38055"/>
                </a:cubicBezTo>
                <a:cubicBezTo>
                  <a:pt x="1" y="39303"/>
                  <a:pt x="1267" y="40815"/>
                  <a:pt x="2560" y="40815"/>
                </a:cubicBezTo>
                <a:cubicBezTo>
                  <a:pt x="2801" y="40815"/>
                  <a:pt x="3042" y="40763"/>
                  <a:pt x="3275" y="40647"/>
                </a:cubicBezTo>
                <a:lnTo>
                  <a:pt x="16233" y="33982"/>
                </a:lnTo>
                <a:cubicBezTo>
                  <a:pt x="23267" y="46940"/>
                  <a:pt x="29931" y="59898"/>
                  <a:pt x="36966" y="72856"/>
                </a:cubicBezTo>
                <a:cubicBezTo>
                  <a:pt x="39986" y="78348"/>
                  <a:pt x="42395" y="81396"/>
                  <a:pt x="46913" y="81396"/>
                </a:cubicBezTo>
                <a:cubicBezTo>
                  <a:pt x="48486" y="81396"/>
                  <a:pt x="50315" y="81026"/>
                  <a:pt x="52515" y="80261"/>
                </a:cubicBezTo>
                <a:cubicBezTo>
                  <a:pt x="60290" y="77669"/>
                  <a:pt x="59179" y="74337"/>
                  <a:pt x="55847" y="67673"/>
                </a:cubicBezTo>
                <a:lnTo>
                  <a:pt x="34004" y="27318"/>
                </a:lnTo>
                <a:lnTo>
                  <a:pt x="42519" y="22875"/>
                </a:lnTo>
                <a:cubicBezTo>
                  <a:pt x="44000" y="22135"/>
                  <a:pt x="43630" y="20284"/>
                  <a:pt x="42519" y="19173"/>
                </a:cubicBezTo>
                <a:cubicBezTo>
                  <a:pt x="34374" y="11028"/>
                  <a:pt x="21416" y="6215"/>
                  <a:pt x="11420" y="291"/>
                </a:cubicBezTo>
                <a:cubicBezTo>
                  <a:pt x="11122" y="93"/>
                  <a:pt x="10798" y="1"/>
                  <a:pt x="104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 name="Google Shape;342;p18"/>
          <p:cNvSpPr/>
          <p:nvPr/>
        </p:nvSpPr>
        <p:spPr>
          <a:xfrm>
            <a:off x="8558063" y="84381"/>
            <a:ext cx="303049" cy="256181"/>
          </a:xfrm>
          <a:custGeom>
            <a:avLst/>
            <a:gdLst/>
            <a:ahLst/>
            <a:cxnLst/>
            <a:rect l="l" t="t" r="r" b="b"/>
            <a:pathLst>
              <a:path w="72936" h="61656" extrusionOk="0">
                <a:moveTo>
                  <a:pt x="58129" y="1"/>
                </a:moveTo>
                <a:cubicBezTo>
                  <a:pt x="49636" y="1"/>
                  <a:pt x="41824" y="11632"/>
                  <a:pt x="40726" y="20415"/>
                </a:cubicBezTo>
                <a:cubicBezTo>
                  <a:pt x="35733" y="16358"/>
                  <a:pt x="29227" y="14011"/>
                  <a:pt x="23094" y="14011"/>
                </a:cubicBezTo>
                <a:cubicBezTo>
                  <a:pt x="14674" y="14011"/>
                  <a:pt x="6955" y="18434"/>
                  <a:pt x="4813" y="28930"/>
                </a:cubicBezTo>
                <a:cubicBezTo>
                  <a:pt x="1" y="51884"/>
                  <a:pt x="33321" y="55957"/>
                  <a:pt x="47390" y="61140"/>
                </a:cubicBezTo>
                <a:lnTo>
                  <a:pt x="48501" y="61140"/>
                </a:lnTo>
                <a:cubicBezTo>
                  <a:pt x="48833" y="61473"/>
                  <a:pt x="49241" y="61656"/>
                  <a:pt x="49656" y="61656"/>
                </a:cubicBezTo>
                <a:cubicBezTo>
                  <a:pt x="50165" y="61656"/>
                  <a:pt x="50685" y="61381"/>
                  <a:pt x="51092" y="60770"/>
                </a:cubicBezTo>
                <a:cubicBezTo>
                  <a:pt x="57756" y="51884"/>
                  <a:pt x="62940" y="41888"/>
                  <a:pt x="66642" y="31522"/>
                </a:cubicBezTo>
                <a:cubicBezTo>
                  <a:pt x="69233" y="23376"/>
                  <a:pt x="72936" y="12270"/>
                  <a:pt x="67012" y="4865"/>
                </a:cubicBezTo>
                <a:cubicBezTo>
                  <a:pt x="64139" y="1417"/>
                  <a:pt x="61092" y="1"/>
                  <a:pt x="58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343;p18"/>
          <p:cNvSpPr txBox="1"/>
          <p:nvPr/>
        </p:nvSpPr>
        <p:spPr>
          <a:xfrm>
            <a:off x="4244450" y="3554600"/>
            <a:ext cx="3636600" cy="67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b="1">
                <a:solidFill>
                  <a:schemeClr val="dk1"/>
                </a:solidFill>
                <a:latin typeface="Montserrat" panose="02000505000000020004"/>
                <a:ea typeface="Montserrat" panose="02000505000000020004"/>
                <a:cs typeface="Montserrat" panose="02000505000000020004"/>
                <a:sym typeface="Montserrat" panose="02000505000000020004"/>
              </a:rPr>
              <a:t>CREDITS</a:t>
            </a:r>
            <a:r>
              <a:rPr lang="en-GB" sz="1100">
                <a:solidFill>
                  <a:schemeClr val="dk1"/>
                </a:solidFill>
                <a:latin typeface="Montserrat" panose="02000505000000020004"/>
                <a:ea typeface="Montserrat" panose="02000505000000020004"/>
                <a:cs typeface="Montserrat" panose="02000505000000020004"/>
                <a:sym typeface="Montserrat" panose="02000505000000020004"/>
              </a:rPr>
              <a:t>: This presentation template was created by </a:t>
            </a:r>
            <a:r>
              <a:rPr lang="en-GB" sz="1100" b="1">
                <a:solidFill>
                  <a:schemeClr val="dk1"/>
                </a:solidFill>
                <a:uFill>
                  <a:noFill/>
                </a:uFill>
                <a:latin typeface="Montserrat" panose="02000505000000020004"/>
                <a:ea typeface="Montserrat" panose="02000505000000020004"/>
                <a:cs typeface="Montserrat" panose="02000505000000020004"/>
                <a:sym typeface="Montserrat" panose="02000505000000020004"/>
                <a:hlinkClick r:id="rId2"/>
              </a:rPr>
              <a:t>Slidesgo</a:t>
            </a:r>
            <a:r>
              <a:rPr lang="en-GB" sz="1100" b="1">
                <a:solidFill>
                  <a:schemeClr val="dk1"/>
                </a:solidFill>
                <a:latin typeface="Montserrat" panose="02000505000000020004"/>
                <a:ea typeface="Montserrat" panose="02000505000000020004"/>
                <a:cs typeface="Montserrat" panose="02000505000000020004"/>
                <a:sym typeface="Montserrat" panose="02000505000000020004"/>
              </a:rPr>
              <a:t>,</a:t>
            </a:r>
            <a:r>
              <a:rPr lang="en-GB" sz="1100">
                <a:solidFill>
                  <a:schemeClr val="dk1"/>
                </a:solidFill>
                <a:latin typeface="Montserrat" panose="02000505000000020004"/>
                <a:ea typeface="Montserrat" panose="02000505000000020004"/>
                <a:cs typeface="Montserrat" panose="02000505000000020004"/>
                <a:sym typeface="Montserrat" panose="02000505000000020004"/>
              </a:rPr>
              <a:t> including icons by </a:t>
            </a:r>
            <a:r>
              <a:rPr lang="en-GB" sz="1100" b="1">
                <a:solidFill>
                  <a:schemeClr val="dk1"/>
                </a:solidFill>
                <a:uFill>
                  <a:noFill/>
                </a:uFill>
                <a:latin typeface="Montserrat" panose="02000505000000020004"/>
                <a:ea typeface="Montserrat" panose="02000505000000020004"/>
                <a:cs typeface="Montserrat" panose="02000505000000020004"/>
                <a:sym typeface="Montserrat" panose="02000505000000020004"/>
                <a:hlinkClick r:id="rId3"/>
              </a:rPr>
              <a:t>Flaticon</a:t>
            </a:r>
            <a:r>
              <a:rPr lang="en-GB" sz="1100">
                <a:solidFill>
                  <a:schemeClr val="dk1"/>
                </a:solidFill>
                <a:latin typeface="Montserrat" panose="02000505000000020004"/>
                <a:ea typeface="Montserrat" panose="02000505000000020004"/>
                <a:cs typeface="Montserrat" panose="02000505000000020004"/>
                <a:sym typeface="Montserrat" panose="02000505000000020004"/>
              </a:rPr>
              <a:t> and infographics &amp; images by </a:t>
            </a:r>
            <a:r>
              <a:rPr lang="en-GB" sz="1100" b="1">
                <a:solidFill>
                  <a:schemeClr val="dk1"/>
                </a:solidFill>
                <a:uFill>
                  <a:noFill/>
                </a:uFill>
                <a:latin typeface="Montserrat" panose="02000505000000020004"/>
                <a:ea typeface="Montserrat" panose="02000505000000020004"/>
                <a:cs typeface="Montserrat" panose="02000505000000020004"/>
                <a:sym typeface="Montserrat" panose="02000505000000020004"/>
                <a:hlinkClick r:id="rId4"/>
              </a:rPr>
              <a:t>Freepik</a:t>
            </a:r>
            <a:r>
              <a:rPr lang="en-GB" sz="1100">
                <a:solidFill>
                  <a:schemeClr val="dk1"/>
                </a:solidFill>
                <a:latin typeface="Montserrat" panose="02000505000000020004"/>
                <a:ea typeface="Montserrat" panose="02000505000000020004"/>
                <a:cs typeface="Montserrat" panose="02000505000000020004"/>
                <a:sym typeface="Montserrat" panose="02000505000000020004"/>
              </a:rPr>
              <a:t>.</a:t>
            </a:r>
            <a:endParaRPr sz="1100">
              <a:solidFill>
                <a:schemeClr val="dk1"/>
              </a:solidFill>
              <a:latin typeface="Montserrat" panose="02000505000000020004"/>
              <a:ea typeface="Montserrat" panose="02000505000000020004"/>
              <a:cs typeface="Montserrat" panose="02000505000000020004"/>
              <a:sym typeface="Montserrat" panose="02000505000000020004"/>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column text 2">
  <p:cSld name="CUSTOM_3">
    <p:spTree>
      <p:nvGrpSpPr>
        <p:cNvPr id="1" name="Shape 344"/>
        <p:cNvGrpSpPr/>
        <p:nvPr/>
      </p:nvGrpSpPr>
      <p:grpSpPr>
        <a:xfrm>
          <a:off x="0" y="0"/>
          <a:ext cx="0" cy="0"/>
          <a:chOff x="0" y="0"/>
          <a:chExt cx="0" cy="0"/>
        </a:xfrm>
      </p:grpSpPr>
      <p:sp>
        <p:nvSpPr>
          <p:cNvPr id="345" name="Google Shape;345;p19"/>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lvl1pPr lvl="0">
              <a:spcBef>
                <a:spcPts val="0"/>
              </a:spcBef>
              <a:spcAft>
                <a:spcPts val="0"/>
              </a:spcAft>
              <a:buNone/>
              <a:defRPr/>
            </a:lvl1pPr>
            <a:lvl2pPr lvl="1">
              <a:spcBef>
                <a:spcPts val="0"/>
              </a:spcBef>
              <a:spcAft>
                <a:spcPts val="0"/>
              </a:spcAft>
              <a:buNone/>
              <a:defRPr>
                <a:latin typeface="Montserrat" panose="02000505000000020004"/>
                <a:ea typeface="Montserrat" panose="02000505000000020004"/>
                <a:cs typeface="Montserrat" panose="02000505000000020004"/>
                <a:sym typeface="Montserrat" panose="02000505000000020004"/>
              </a:defRPr>
            </a:lvl2pPr>
            <a:lvl3pPr lvl="2">
              <a:spcBef>
                <a:spcPts val="0"/>
              </a:spcBef>
              <a:spcAft>
                <a:spcPts val="0"/>
              </a:spcAft>
              <a:buNone/>
              <a:defRPr>
                <a:latin typeface="Montserrat" panose="02000505000000020004"/>
                <a:ea typeface="Montserrat" panose="02000505000000020004"/>
                <a:cs typeface="Montserrat" panose="02000505000000020004"/>
                <a:sym typeface="Montserrat" panose="02000505000000020004"/>
              </a:defRPr>
            </a:lvl3pPr>
            <a:lvl4pPr lvl="3">
              <a:spcBef>
                <a:spcPts val="0"/>
              </a:spcBef>
              <a:spcAft>
                <a:spcPts val="0"/>
              </a:spcAft>
              <a:buNone/>
              <a:defRPr>
                <a:latin typeface="Montserrat" panose="02000505000000020004"/>
                <a:ea typeface="Montserrat" panose="02000505000000020004"/>
                <a:cs typeface="Montserrat" panose="02000505000000020004"/>
                <a:sym typeface="Montserrat" panose="02000505000000020004"/>
              </a:defRPr>
            </a:lvl4pPr>
            <a:lvl5pPr lvl="4">
              <a:spcBef>
                <a:spcPts val="0"/>
              </a:spcBef>
              <a:spcAft>
                <a:spcPts val="0"/>
              </a:spcAft>
              <a:buNone/>
              <a:defRPr>
                <a:latin typeface="Montserrat" panose="02000505000000020004"/>
                <a:ea typeface="Montserrat" panose="02000505000000020004"/>
                <a:cs typeface="Montserrat" panose="02000505000000020004"/>
                <a:sym typeface="Montserrat" panose="02000505000000020004"/>
              </a:defRPr>
            </a:lvl5pPr>
            <a:lvl6pPr lvl="5">
              <a:spcBef>
                <a:spcPts val="0"/>
              </a:spcBef>
              <a:spcAft>
                <a:spcPts val="0"/>
              </a:spcAft>
              <a:buNone/>
              <a:defRPr>
                <a:latin typeface="Montserrat" panose="02000505000000020004"/>
                <a:ea typeface="Montserrat" panose="02000505000000020004"/>
                <a:cs typeface="Montserrat" panose="02000505000000020004"/>
                <a:sym typeface="Montserrat" panose="02000505000000020004"/>
              </a:defRPr>
            </a:lvl6pPr>
            <a:lvl7pPr lvl="6">
              <a:spcBef>
                <a:spcPts val="0"/>
              </a:spcBef>
              <a:spcAft>
                <a:spcPts val="0"/>
              </a:spcAft>
              <a:buNone/>
              <a:defRPr>
                <a:latin typeface="Montserrat" panose="02000505000000020004"/>
                <a:ea typeface="Montserrat" panose="02000505000000020004"/>
                <a:cs typeface="Montserrat" panose="02000505000000020004"/>
                <a:sym typeface="Montserrat" panose="02000505000000020004"/>
              </a:defRPr>
            </a:lvl7pPr>
            <a:lvl8pPr lvl="7">
              <a:spcBef>
                <a:spcPts val="0"/>
              </a:spcBef>
              <a:spcAft>
                <a:spcPts val="0"/>
              </a:spcAft>
              <a:buNone/>
              <a:defRPr>
                <a:latin typeface="Montserrat" panose="02000505000000020004"/>
                <a:ea typeface="Montserrat" panose="02000505000000020004"/>
                <a:cs typeface="Montserrat" panose="02000505000000020004"/>
                <a:sym typeface="Montserrat" panose="02000505000000020004"/>
              </a:defRPr>
            </a:lvl8pPr>
            <a:lvl9pPr lvl="8">
              <a:spcBef>
                <a:spcPts val="0"/>
              </a:spcBef>
              <a:spcAft>
                <a:spcPts val="0"/>
              </a:spcAft>
              <a:buNone/>
              <a:defRPr>
                <a:latin typeface="Montserrat" panose="02000505000000020004"/>
                <a:ea typeface="Montserrat" panose="02000505000000020004"/>
                <a:cs typeface="Montserrat" panose="02000505000000020004"/>
                <a:sym typeface="Montserrat" panose="02000505000000020004"/>
              </a:defRPr>
            </a:lvl9pPr>
          </a:lstStyle>
          <a:p/>
        </p:txBody>
      </p:sp>
      <p:sp>
        <p:nvSpPr>
          <p:cNvPr id="346" name="Google Shape;346;p19"/>
          <p:cNvSpPr txBox="1">
            <a:spLocks noGrp="1"/>
          </p:cNvSpPr>
          <p:nvPr>
            <p:ph type="subTitle" idx="1"/>
          </p:nvPr>
        </p:nvSpPr>
        <p:spPr>
          <a:xfrm>
            <a:off x="4567950" y="1017700"/>
            <a:ext cx="3862800" cy="35862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
        <p:nvSpPr>
          <p:cNvPr id="347" name="Google Shape;347;p19"/>
          <p:cNvSpPr/>
          <p:nvPr/>
        </p:nvSpPr>
        <p:spPr>
          <a:xfrm>
            <a:off x="324555" y="4709665"/>
            <a:ext cx="441920" cy="336686"/>
          </a:xfrm>
          <a:custGeom>
            <a:avLst/>
            <a:gdLst/>
            <a:ahLst/>
            <a:cxnLst/>
            <a:rect l="l" t="t" r="r" b="b"/>
            <a:pathLst>
              <a:path w="13036" h="9931" extrusionOk="0">
                <a:moveTo>
                  <a:pt x="10507" y="1110"/>
                </a:moveTo>
                <a:lnTo>
                  <a:pt x="10507" y="1110"/>
                </a:lnTo>
                <a:cubicBezTo>
                  <a:pt x="8011" y="2457"/>
                  <a:pt x="5555" y="3883"/>
                  <a:pt x="3179" y="5388"/>
                </a:cubicBezTo>
                <a:lnTo>
                  <a:pt x="3139" y="5349"/>
                </a:lnTo>
                <a:cubicBezTo>
                  <a:pt x="2307" y="5071"/>
                  <a:pt x="1555" y="4715"/>
                  <a:pt x="802" y="4319"/>
                </a:cubicBezTo>
                <a:cubicBezTo>
                  <a:pt x="4050" y="3289"/>
                  <a:pt x="7259" y="2219"/>
                  <a:pt x="10507" y="1110"/>
                </a:cubicBezTo>
                <a:close/>
                <a:moveTo>
                  <a:pt x="10903" y="1387"/>
                </a:moveTo>
                <a:cubicBezTo>
                  <a:pt x="8843" y="2932"/>
                  <a:pt x="6783" y="4477"/>
                  <a:pt x="4684" y="6062"/>
                </a:cubicBezTo>
                <a:cubicBezTo>
                  <a:pt x="4565" y="5824"/>
                  <a:pt x="4407" y="5586"/>
                  <a:pt x="4328" y="5309"/>
                </a:cubicBezTo>
                <a:lnTo>
                  <a:pt x="4288" y="5309"/>
                </a:lnTo>
                <a:cubicBezTo>
                  <a:pt x="4288" y="5269"/>
                  <a:pt x="4288" y="5230"/>
                  <a:pt x="4248" y="5190"/>
                </a:cubicBezTo>
                <a:cubicBezTo>
                  <a:pt x="6427" y="3843"/>
                  <a:pt x="8645" y="2576"/>
                  <a:pt x="10903" y="1387"/>
                </a:cubicBezTo>
                <a:close/>
                <a:moveTo>
                  <a:pt x="12369" y="872"/>
                </a:moveTo>
                <a:lnTo>
                  <a:pt x="12369" y="872"/>
                </a:lnTo>
                <a:cubicBezTo>
                  <a:pt x="11656" y="2259"/>
                  <a:pt x="10784" y="3566"/>
                  <a:pt x="9952" y="4913"/>
                </a:cubicBezTo>
                <a:lnTo>
                  <a:pt x="7140" y="9468"/>
                </a:lnTo>
                <a:cubicBezTo>
                  <a:pt x="6387" y="8478"/>
                  <a:pt x="5555" y="7607"/>
                  <a:pt x="4644" y="6775"/>
                </a:cubicBezTo>
                <a:cubicBezTo>
                  <a:pt x="4605" y="6775"/>
                  <a:pt x="4605" y="6735"/>
                  <a:pt x="4565" y="6735"/>
                </a:cubicBezTo>
                <a:cubicBezTo>
                  <a:pt x="7140" y="4754"/>
                  <a:pt x="9754" y="2813"/>
                  <a:pt x="12369" y="872"/>
                </a:cubicBezTo>
                <a:close/>
                <a:moveTo>
                  <a:pt x="12448" y="1"/>
                </a:moveTo>
                <a:cubicBezTo>
                  <a:pt x="8566" y="1387"/>
                  <a:pt x="4605" y="2695"/>
                  <a:pt x="683" y="3923"/>
                </a:cubicBezTo>
                <a:cubicBezTo>
                  <a:pt x="564" y="3962"/>
                  <a:pt x="525" y="4081"/>
                  <a:pt x="564" y="4200"/>
                </a:cubicBezTo>
                <a:lnTo>
                  <a:pt x="366" y="4081"/>
                </a:lnTo>
                <a:cubicBezTo>
                  <a:pt x="336" y="4066"/>
                  <a:pt x="307" y="4059"/>
                  <a:pt x="280" y="4059"/>
                </a:cubicBezTo>
                <a:cubicBezTo>
                  <a:pt x="95" y="4059"/>
                  <a:pt x="1" y="4374"/>
                  <a:pt x="208" y="4477"/>
                </a:cubicBezTo>
                <a:cubicBezTo>
                  <a:pt x="1079" y="4953"/>
                  <a:pt x="1990" y="5388"/>
                  <a:pt x="2941" y="5745"/>
                </a:cubicBezTo>
                <a:cubicBezTo>
                  <a:pt x="2961" y="5765"/>
                  <a:pt x="2981" y="5774"/>
                  <a:pt x="3001" y="5774"/>
                </a:cubicBezTo>
                <a:cubicBezTo>
                  <a:pt x="3020" y="5774"/>
                  <a:pt x="3040" y="5765"/>
                  <a:pt x="3060" y="5745"/>
                </a:cubicBezTo>
                <a:cubicBezTo>
                  <a:pt x="3109" y="5794"/>
                  <a:pt x="3173" y="5828"/>
                  <a:pt x="3233" y="5828"/>
                </a:cubicBezTo>
                <a:cubicBezTo>
                  <a:pt x="3271" y="5828"/>
                  <a:pt x="3307" y="5815"/>
                  <a:pt x="3337" y="5784"/>
                </a:cubicBezTo>
                <a:lnTo>
                  <a:pt x="3931" y="5428"/>
                </a:lnTo>
                <a:cubicBezTo>
                  <a:pt x="4050" y="5745"/>
                  <a:pt x="4209" y="6022"/>
                  <a:pt x="4367" y="6299"/>
                </a:cubicBezTo>
                <a:lnTo>
                  <a:pt x="3971" y="6616"/>
                </a:lnTo>
                <a:cubicBezTo>
                  <a:pt x="3769" y="6751"/>
                  <a:pt x="3910" y="6999"/>
                  <a:pt x="4102" y="6999"/>
                </a:cubicBezTo>
                <a:cubicBezTo>
                  <a:pt x="4136" y="6999"/>
                  <a:pt x="4173" y="6991"/>
                  <a:pt x="4209" y="6973"/>
                </a:cubicBezTo>
                <a:cubicBezTo>
                  <a:pt x="4248" y="6933"/>
                  <a:pt x="4248" y="6933"/>
                  <a:pt x="4288" y="6894"/>
                </a:cubicBezTo>
                <a:cubicBezTo>
                  <a:pt x="4288" y="6973"/>
                  <a:pt x="4288" y="7012"/>
                  <a:pt x="4367" y="7092"/>
                </a:cubicBezTo>
                <a:cubicBezTo>
                  <a:pt x="5318" y="7923"/>
                  <a:pt x="6189" y="8835"/>
                  <a:pt x="6982" y="9864"/>
                </a:cubicBezTo>
                <a:cubicBezTo>
                  <a:pt x="7005" y="9911"/>
                  <a:pt x="7042" y="9930"/>
                  <a:pt x="7084" y="9930"/>
                </a:cubicBezTo>
                <a:cubicBezTo>
                  <a:pt x="7114" y="9930"/>
                  <a:pt x="7147" y="9920"/>
                  <a:pt x="7180" y="9904"/>
                </a:cubicBezTo>
                <a:cubicBezTo>
                  <a:pt x="7259" y="9904"/>
                  <a:pt x="7338" y="9864"/>
                  <a:pt x="7378" y="9825"/>
                </a:cubicBezTo>
                <a:lnTo>
                  <a:pt x="10349" y="5032"/>
                </a:lnTo>
                <a:cubicBezTo>
                  <a:pt x="11339" y="3566"/>
                  <a:pt x="12210" y="2061"/>
                  <a:pt x="12963" y="516"/>
                </a:cubicBezTo>
                <a:cubicBezTo>
                  <a:pt x="12963" y="437"/>
                  <a:pt x="12963" y="397"/>
                  <a:pt x="12963" y="357"/>
                </a:cubicBezTo>
                <a:cubicBezTo>
                  <a:pt x="13035" y="213"/>
                  <a:pt x="12943" y="35"/>
                  <a:pt x="12776" y="35"/>
                </a:cubicBezTo>
                <a:cubicBezTo>
                  <a:pt x="12759" y="35"/>
                  <a:pt x="12743" y="37"/>
                  <a:pt x="12725" y="41"/>
                </a:cubicBezTo>
                <a:lnTo>
                  <a:pt x="12646" y="41"/>
                </a:lnTo>
                <a:cubicBezTo>
                  <a:pt x="12606" y="1"/>
                  <a:pt x="12527" y="1"/>
                  <a:pt x="12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48" name="Google Shape;348;p19"/>
          <p:cNvGrpSpPr/>
          <p:nvPr/>
        </p:nvGrpSpPr>
        <p:grpSpPr>
          <a:xfrm>
            <a:off x="186780" y="4501578"/>
            <a:ext cx="268572" cy="248618"/>
            <a:chOff x="1412390" y="2258211"/>
            <a:chExt cx="620689" cy="574573"/>
          </a:xfrm>
        </p:grpSpPr>
        <p:sp>
          <p:nvSpPr>
            <p:cNvPr id="349" name="Google Shape;349;p19"/>
            <p:cNvSpPr/>
            <p:nvPr/>
          </p:nvSpPr>
          <p:spPr>
            <a:xfrm>
              <a:off x="1786301" y="2258211"/>
              <a:ext cx="246778" cy="343858"/>
            </a:xfrm>
            <a:custGeom>
              <a:avLst/>
              <a:gdLst/>
              <a:ahLst/>
              <a:cxnLst/>
              <a:rect l="l" t="t" r="r" b="b"/>
              <a:pathLst>
                <a:path w="3843" h="5355" extrusionOk="0">
                  <a:moveTo>
                    <a:pt x="941" y="1"/>
                  </a:moveTo>
                  <a:cubicBezTo>
                    <a:pt x="714" y="1"/>
                    <a:pt x="481" y="120"/>
                    <a:pt x="357" y="348"/>
                  </a:cubicBezTo>
                  <a:cubicBezTo>
                    <a:pt x="199" y="665"/>
                    <a:pt x="80" y="1022"/>
                    <a:pt x="1" y="1339"/>
                  </a:cubicBezTo>
                  <a:cubicBezTo>
                    <a:pt x="1" y="1537"/>
                    <a:pt x="40" y="1735"/>
                    <a:pt x="80" y="1893"/>
                  </a:cubicBezTo>
                  <a:cubicBezTo>
                    <a:pt x="119" y="1972"/>
                    <a:pt x="278" y="2012"/>
                    <a:pt x="357" y="2012"/>
                  </a:cubicBezTo>
                  <a:cubicBezTo>
                    <a:pt x="397" y="2012"/>
                    <a:pt x="516" y="1853"/>
                    <a:pt x="476" y="1774"/>
                  </a:cubicBezTo>
                  <a:cubicBezTo>
                    <a:pt x="436" y="1418"/>
                    <a:pt x="516" y="1022"/>
                    <a:pt x="714" y="705"/>
                  </a:cubicBezTo>
                  <a:cubicBezTo>
                    <a:pt x="753" y="586"/>
                    <a:pt x="832" y="507"/>
                    <a:pt x="912" y="427"/>
                  </a:cubicBezTo>
                  <a:cubicBezTo>
                    <a:pt x="1030" y="546"/>
                    <a:pt x="1149" y="586"/>
                    <a:pt x="1189" y="705"/>
                  </a:cubicBezTo>
                  <a:cubicBezTo>
                    <a:pt x="1387" y="1101"/>
                    <a:pt x="1427" y="1537"/>
                    <a:pt x="1347" y="1933"/>
                  </a:cubicBezTo>
                  <a:cubicBezTo>
                    <a:pt x="1229" y="2804"/>
                    <a:pt x="1110" y="3715"/>
                    <a:pt x="951" y="4587"/>
                  </a:cubicBezTo>
                  <a:cubicBezTo>
                    <a:pt x="882" y="5107"/>
                    <a:pt x="1056" y="5354"/>
                    <a:pt x="1499" y="5354"/>
                  </a:cubicBezTo>
                  <a:cubicBezTo>
                    <a:pt x="1562" y="5354"/>
                    <a:pt x="1630" y="5349"/>
                    <a:pt x="1704" y="5339"/>
                  </a:cubicBezTo>
                  <a:cubicBezTo>
                    <a:pt x="2219" y="5260"/>
                    <a:pt x="2734" y="5141"/>
                    <a:pt x="3249" y="4943"/>
                  </a:cubicBezTo>
                  <a:cubicBezTo>
                    <a:pt x="3685" y="4824"/>
                    <a:pt x="3843" y="4587"/>
                    <a:pt x="3843" y="4230"/>
                  </a:cubicBezTo>
                  <a:cubicBezTo>
                    <a:pt x="3764" y="3834"/>
                    <a:pt x="3526" y="3478"/>
                    <a:pt x="3130" y="3359"/>
                  </a:cubicBezTo>
                  <a:cubicBezTo>
                    <a:pt x="3051" y="3359"/>
                    <a:pt x="2892" y="3359"/>
                    <a:pt x="2853" y="3438"/>
                  </a:cubicBezTo>
                  <a:cubicBezTo>
                    <a:pt x="2813" y="3517"/>
                    <a:pt x="2853" y="3636"/>
                    <a:pt x="2892" y="3715"/>
                  </a:cubicBezTo>
                  <a:cubicBezTo>
                    <a:pt x="2971" y="3874"/>
                    <a:pt x="3130" y="3953"/>
                    <a:pt x="3249" y="4072"/>
                  </a:cubicBezTo>
                  <a:cubicBezTo>
                    <a:pt x="3328" y="4191"/>
                    <a:pt x="3368" y="4349"/>
                    <a:pt x="3170" y="4428"/>
                  </a:cubicBezTo>
                  <a:cubicBezTo>
                    <a:pt x="2615" y="4666"/>
                    <a:pt x="2060" y="4785"/>
                    <a:pt x="1466" y="4824"/>
                  </a:cubicBezTo>
                  <a:cubicBezTo>
                    <a:pt x="1466" y="4626"/>
                    <a:pt x="1466" y="4468"/>
                    <a:pt x="1506" y="4309"/>
                  </a:cubicBezTo>
                  <a:cubicBezTo>
                    <a:pt x="1625" y="3517"/>
                    <a:pt x="1744" y="2725"/>
                    <a:pt x="1823" y="1933"/>
                  </a:cubicBezTo>
                  <a:cubicBezTo>
                    <a:pt x="1902" y="1378"/>
                    <a:pt x="1783" y="784"/>
                    <a:pt x="1466" y="309"/>
                  </a:cubicBezTo>
                  <a:cubicBezTo>
                    <a:pt x="1353" y="101"/>
                    <a:pt x="1149" y="1"/>
                    <a:pt x="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 name="Google Shape;350;p19"/>
            <p:cNvSpPr/>
            <p:nvPr/>
          </p:nvSpPr>
          <p:spPr>
            <a:xfrm>
              <a:off x="1643877" y="2480321"/>
              <a:ext cx="124706" cy="136066"/>
            </a:xfrm>
            <a:custGeom>
              <a:avLst/>
              <a:gdLst/>
              <a:ahLst/>
              <a:cxnLst/>
              <a:rect l="l" t="t" r="r" b="b"/>
              <a:pathLst>
                <a:path w="1942" h="2119" extrusionOk="0">
                  <a:moveTo>
                    <a:pt x="493" y="1"/>
                  </a:moveTo>
                  <a:cubicBezTo>
                    <a:pt x="414" y="1"/>
                    <a:pt x="317" y="19"/>
                    <a:pt x="238" y="19"/>
                  </a:cubicBezTo>
                  <a:cubicBezTo>
                    <a:pt x="238" y="137"/>
                    <a:pt x="278" y="217"/>
                    <a:pt x="357" y="335"/>
                  </a:cubicBezTo>
                  <a:cubicBezTo>
                    <a:pt x="476" y="534"/>
                    <a:pt x="634" y="692"/>
                    <a:pt x="832" y="890"/>
                  </a:cubicBezTo>
                  <a:lnTo>
                    <a:pt x="278" y="1326"/>
                  </a:lnTo>
                  <a:cubicBezTo>
                    <a:pt x="159" y="1445"/>
                    <a:pt x="0" y="1524"/>
                    <a:pt x="80" y="1722"/>
                  </a:cubicBezTo>
                  <a:cubicBezTo>
                    <a:pt x="135" y="1796"/>
                    <a:pt x="199" y="1826"/>
                    <a:pt x="267" y="1826"/>
                  </a:cubicBezTo>
                  <a:cubicBezTo>
                    <a:pt x="346" y="1826"/>
                    <a:pt x="430" y="1786"/>
                    <a:pt x="515" y="1722"/>
                  </a:cubicBezTo>
                  <a:cubicBezTo>
                    <a:pt x="713" y="1643"/>
                    <a:pt x="872" y="1524"/>
                    <a:pt x="1070" y="1365"/>
                  </a:cubicBezTo>
                  <a:cubicBezTo>
                    <a:pt x="1149" y="1563"/>
                    <a:pt x="1268" y="1762"/>
                    <a:pt x="1387" y="1960"/>
                  </a:cubicBezTo>
                  <a:cubicBezTo>
                    <a:pt x="1466" y="2039"/>
                    <a:pt x="1585" y="2078"/>
                    <a:pt x="1704" y="2118"/>
                  </a:cubicBezTo>
                  <a:cubicBezTo>
                    <a:pt x="1743" y="1999"/>
                    <a:pt x="1783" y="1880"/>
                    <a:pt x="1783" y="1762"/>
                  </a:cubicBezTo>
                  <a:cubicBezTo>
                    <a:pt x="1783" y="1682"/>
                    <a:pt x="1743" y="1603"/>
                    <a:pt x="1704" y="1524"/>
                  </a:cubicBezTo>
                  <a:cubicBezTo>
                    <a:pt x="1387" y="1247"/>
                    <a:pt x="1466" y="692"/>
                    <a:pt x="1862" y="534"/>
                  </a:cubicBezTo>
                  <a:cubicBezTo>
                    <a:pt x="1941" y="415"/>
                    <a:pt x="1941" y="296"/>
                    <a:pt x="1902" y="137"/>
                  </a:cubicBezTo>
                  <a:cubicBezTo>
                    <a:pt x="1873" y="80"/>
                    <a:pt x="1834" y="59"/>
                    <a:pt x="1791" y="59"/>
                  </a:cubicBezTo>
                  <a:cubicBezTo>
                    <a:pt x="1714" y="59"/>
                    <a:pt x="1621" y="126"/>
                    <a:pt x="1545" y="177"/>
                  </a:cubicBezTo>
                  <a:cubicBezTo>
                    <a:pt x="1426" y="296"/>
                    <a:pt x="1268" y="415"/>
                    <a:pt x="1149" y="534"/>
                  </a:cubicBezTo>
                  <a:cubicBezTo>
                    <a:pt x="991" y="335"/>
                    <a:pt x="793" y="177"/>
                    <a:pt x="594" y="19"/>
                  </a:cubicBezTo>
                  <a:cubicBezTo>
                    <a:pt x="568" y="5"/>
                    <a:pt x="533" y="1"/>
                    <a:pt x="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 name="Google Shape;351;p19"/>
            <p:cNvSpPr/>
            <p:nvPr/>
          </p:nvSpPr>
          <p:spPr>
            <a:xfrm>
              <a:off x="1412390" y="2529508"/>
              <a:ext cx="295132" cy="303276"/>
            </a:xfrm>
            <a:custGeom>
              <a:avLst/>
              <a:gdLst/>
              <a:ahLst/>
              <a:cxnLst/>
              <a:rect l="l" t="t" r="r" b="b"/>
              <a:pathLst>
                <a:path w="4596" h="4723" extrusionOk="0">
                  <a:moveTo>
                    <a:pt x="1103" y="1"/>
                  </a:moveTo>
                  <a:cubicBezTo>
                    <a:pt x="742" y="1"/>
                    <a:pt x="428" y="232"/>
                    <a:pt x="317" y="599"/>
                  </a:cubicBezTo>
                  <a:cubicBezTo>
                    <a:pt x="159" y="1035"/>
                    <a:pt x="80" y="1510"/>
                    <a:pt x="1" y="1946"/>
                  </a:cubicBezTo>
                  <a:cubicBezTo>
                    <a:pt x="1" y="2144"/>
                    <a:pt x="1" y="2382"/>
                    <a:pt x="238" y="2382"/>
                  </a:cubicBezTo>
                  <a:cubicBezTo>
                    <a:pt x="476" y="2382"/>
                    <a:pt x="397" y="2105"/>
                    <a:pt x="436" y="1946"/>
                  </a:cubicBezTo>
                  <a:cubicBezTo>
                    <a:pt x="476" y="1550"/>
                    <a:pt x="595" y="1154"/>
                    <a:pt x="714" y="758"/>
                  </a:cubicBezTo>
                  <a:cubicBezTo>
                    <a:pt x="793" y="599"/>
                    <a:pt x="951" y="481"/>
                    <a:pt x="1149" y="441"/>
                  </a:cubicBezTo>
                  <a:cubicBezTo>
                    <a:pt x="1170" y="438"/>
                    <a:pt x="1190" y="436"/>
                    <a:pt x="1210" y="436"/>
                  </a:cubicBezTo>
                  <a:cubicBezTo>
                    <a:pt x="1414" y="436"/>
                    <a:pt x="1552" y="617"/>
                    <a:pt x="1625" y="797"/>
                  </a:cubicBezTo>
                  <a:cubicBezTo>
                    <a:pt x="1625" y="877"/>
                    <a:pt x="1664" y="956"/>
                    <a:pt x="1664" y="1035"/>
                  </a:cubicBezTo>
                  <a:cubicBezTo>
                    <a:pt x="1704" y="1550"/>
                    <a:pt x="1744" y="2065"/>
                    <a:pt x="1783" y="2580"/>
                  </a:cubicBezTo>
                  <a:cubicBezTo>
                    <a:pt x="1783" y="3095"/>
                    <a:pt x="1783" y="3650"/>
                    <a:pt x="1783" y="4165"/>
                  </a:cubicBezTo>
                  <a:cubicBezTo>
                    <a:pt x="1783" y="4536"/>
                    <a:pt x="1928" y="4722"/>
                    <a:pt x="2187" y="4722"/>
                  </a:cubicBezTo>
                  <a:cubicBezTo>
                    <a:pt x="2287" y="4722"/>
                    <a:pt x="2404" y="4695"/>
                    <a:pt x="2536" y="4640"/>
                  </a:cubicBezTo>
                  <a:cubicBezTo>
                    <a:pt x="3090" y="4402"/>
                    <a:pt x="3645" y="4125"/>
                    <a:pt x="4199" y="3887"/>
                  </a:cubicBezTo>
                  <a:cubicBezTo>
                    <a:pt x="4477" y="3768"/>
                    <a:pt x="4596" y="3412"/>
                    <a:pt x="4398" y="3174"/>
                  </a:cubicBezTo>
                  <a:cubicBezTo>
                    <a:pt x="4318" y="2976"/>
                    <a:pt x="4160" y="2818"/>
                    <a:pt x="4041" y="2659"/>
                  </a:cubicBezTo>
                  <a:cubicBezTo>
                    <a:pt x="3962" y="2580"/>
                    <a:pt x="3803" y="2580"/>
                    <a:pt x="3685" y="2540"/>
                  </a:cubicBezTo>
                  <a:cubicBezTo>
                    <a:pt x="3645" y="2659"/>
                    <a:pt x="3645" y="2818"/>
                    <a:pt x="3685" y="2937"/>
                  </a:cubicBezTo>
                  <a:cubicBezTo>
                    <a:pt x="3764" y="3095"/>
                    <a:pt x="3883" y="3293"/>
                    <a:pt x="4001" y="3452"/>
                  </a:cubicBezTo>
                  <a:lnTo>
                    <a:pt x="2258" y="4244"/>
                  </a:lnTo>
                  <a:lnTo>
                    <a:pt x="2258" y="2659"/>
                  </a:lnTo>
                  <a:cubicBezTo>
                    <a:pt x="2258" y="1986"/>
                    <a:pt x="2179" y="1312"/>
                    <a:pt x="2021" y="679"/>
                  </a:cubicBezTo>
                  <a:cubicBezTo>
                    <a:pt x="1902" y="322"/>
                    <a:pt x="1585" y="45"/>
                    <a:pt x="1189" y="5"/>
                  </a:cubicBezTo>
                  <a:cubicBezTo>
                    <a:pt x="1160" y="2"/>
                    <a:pt x="1132" y="1"/>
                    <a:pt x="1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52" name="Google Shape;352;p19"/>
          <p:cNvSpPr/>
          <p:nvPr/>
        </p:nvSpPr>
        <p:spPr>
          <a:xfrm>
            <a:off x="32550" y="4837829"/>
            <a:ext cx="345593" cy="256340"/>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 name="Google Shape;353;p19"/>
          <p:cNvSpPr/>
          <p:nvPr/>
        </p:nvSpPr>
        <p:spPr>
          <a:xfrm>
            <a:off x="830257" y="4797016"/>
            <a:ext cx="125516" cy="132435"/>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 name="Google Shape;354;p19"/>
          <p:cNvSpPr/>
          <p:nvPr/>
        </p:nvSpPr>
        <p:spPr>
          <a:xfrm>
            <a:off x="719798" y="4976183"/>
            <a:ext cx="76054" cy="70163"/>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 name="Google Shape;355;p19"/>
          <p:cNvSpPr/>
          <p:nvPr/>
        </p:nvSpPr>
        <p:spPr>
          <a:xfrm rot="-6435031">
            <a:off x="8667503" y="75233"/>
            <a:ext cx="260437" cy="352922"/>
          </a:xfrm>
          <a:custGeom>
            <a:avLst/>
            <a:gdLst/>
            <a:ahLst/>
            <a:cxnLst/>
            <a:rect l="l" t="t" r="r" b="b"/>
            <a:pathLst>
              <a:path w="6412" h="8689" extrusionOk="0">
                <a:moveTo>
                  <a:pt x="1262" y="565"/>
                </a:moveTo>
                <a:cubicBezTo>
                  <a:pt x="2252" y="1001"/>
                  <a:pt x="3164" y="1556"/>
                  <a:pt x="3995" y="2190"/>
                </a:cubicBezTo>
                <a:lnTo>
                  <a:pt x="3045" y="2704"/>
                </a:lnTo>
                <a:cubicBezTo>
                  <a:pt x="2821" y="2816"/>
                  <a:pt x="2984" y="3104"/>
                  <a:pt x="3169" y="3104"/>
                </a:cubicBezTo>
                <a:cubicBezTo>
                  <a:pt x="3180" y="3104"/>
                  <a:pt x="3192" y="3103"/>
                  <a:pt x="3203" y="3101"/>
                </a:cubicBezTo>
                <a:cubicBezTo>
                  <a:pt x="3679" y="3932"/>
                  <a:pt x="4114" y="4764"/>
                  <a:pt x="4550" y="5636"/>
                </a:cubicBezTo>
                <a:cubicBezTo>
                  <a:pt x="4867" y="6111"/>
                  <a:pt x="5144" y="6587"/>
                  <a:pt x="5342" y="7101"/>
                </a:cubicBezTo>
                <a:cubicBezTo>
                  <a:pt x="5515" y="7552"/>
                  <a:pt x="5689" y="8214"/>
                  <a:pt x="5173" y="8214"/>
                </a:cubicBezTo>
                <a:cubicBezTo>
                  <a:pt x="5099" y="8214"/>
                  <a:pt x="5011" y="8201"/>
                  <a:pt x="4907" y="8171"/>
                </a:cubicBezTo>
                <a:cubicBezTo>
                  <a:pt x="4233" y="7973"/>
                  <a:pt x="3797" y="6547"/>
                  <a:pt x="3441" y="5913"/>
                </a:cubicBezTo>
                <a:cubicBezTo>
                  <a:pt x="2966" y="5002"/>
                  <a:pt x="2490" y="4091"/>
                  <a:pt x="2015" y="3180"/>
                </a:cubicBezTo>
                <a:cubicBezTo>
                  <a:pt x="1993" y="3114"/>
                  <a:pt x="1935" y="3085"/>
                  <a:pt x="1874" y="3085"/>
                </a:cubicBezTo>
                <a:cubicBezTo>
                  <a:pt x="1825" y="3085"/>
                  <a:pt x="1773" y="3105"/>
                  <a:pt x="1738" y="3140"/>
                </a:cubicBezTo>
                <a:lnTo>
                  <a:pt x="1658" y="3140"/>
                </a:lnTo>
                <a:lnTo>
                  <a:pt x="589" y="3695"/>
                </a:lnTo>
                <a:cubicBezTo>
                  <a:pt x="826" y="2665"/>
                  <a:pt x="1064" y="1595"/>
                  <a:pt x="1262" y="565"/>
                </a:cubicBezTo>
                <a:close/>
                <a:moveTo>
                  <a:pt x="1139" y="1"/>
                </a:moveTo>
                <a:cubicBezTo>
                  <a:pt x="1013" y="1"/>
                  <a:pt x="906" y="72"/>
                  <a:pt x="906" y="169"/>
                </a:cubicBezTo>
                <a:cubicBezTo>
                  <a:pt x="628" y="1477"/>
                  <a:pt x="311" y="2784"/>
                  <a:pt x="34" y="4051"/>
                </a:cubicBezTo>
                <a:cubicBezTo>
                  <a:pt x="1" y="4185"/>
                  <a:pt x="136" y="4347"/>
                  <a:pt x="275" y="4347"/>
                </a:cubicBezTo>
                <a:cubicBezTo>
                  <a:pt x="300" y="4347"/>
                  <a:pt x="326" y="4341"/>
                  <a:pt x="351" y="4329"/>
                </a:cubicBezTo>
                <a:lnTo>
                  <a:pt x="1738" y="3616"/>
                </a:lnTo>
                <a:cubicBezTo>
                  <a:pt x="2451" y="5042"/>
                  <a:pt x="3203" y="6428"/>
                  <a:pt x="3956" y="7775"/>
                </a:cubicBezTo>
                <a:cubicBezTo>
                  <a:pt x="4279" y="8362"/>
                  <a:pt x="4537" y="8689"/>
                  <a:pt x="5004" y="8689"/>
                </a:cubicBezTo>
                <a:cubicBezTo>
                  <a:pt x="5167" y="8689"/>
                  <a:pt x="5355" y="8649"/>
                  <a:pt x="5580" y="8567"/>
                </a:cubicBezTo>
                <a:cubicBezTo>
                  <a:pt x="6412" y="8290"/>
                  <a:pt x="6333" y="7933"/>
                  <a:pt x="5936" y="7220"/>
                </a:cubicBezTo>
                <a:lnTo>
                  <a:pt x="3639" y="2903"/>
                </a:lnTo>
                <a:lnTo>
                  <a:pt x="4550" y="2388"/>
                </a:lnTo>
                <a:cubicBezTo>
                  <a:pt x="4669" y="2348"/>
                  <a:pt x="4669" y="2150"/>
                  <a:pt x="4550" y="2071"/>
                </a:cubicBezTo>
                <a:cubicBezTo>
                  <a:pt x="3679" y="1160"/>
                  <a:pt x="2292" y="645"/>
                  <a:pt x="1223" y="11"/>
                </a:cubicBezTo>
                <a:cubicBezTo>
                  <a:pt x="1195" y="4"/>
                  <a:pt x="1166" y="1"/>
                  <a:pt x="1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 name="Google Shape;356;p19"/>
          <p:cNvSpPr/>
          <p:nvPr/>
        </p:nvSpPr>
        <p:spPr>
          <a:xfrm>
            <a:off x="8488176" y="94741"/>
            <a:ext cx="140862" cy="170272"/>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 name="Google Shape;357;p19"/>
          <p:cNvSpPr/>
          <p:nvPr/>
        </p:nvSpPr>
        <p:spPr>
          <a:xfrm>
            <a:off x="8430724" y="238370"/>
            <a:ext cx="140862" cy="170272"/>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 name="Google Shape;358;p19"/>
          <p:cNvSpPr/>
          <p:nvPr/>
        </p:nvSpPr>
        <p:spPr>
          <a:xfrm rot="1789419">
            <a:off x="8768484" y="500799"/>
            <a:ext cx="246746" cy="208585"/>
          </a:xfrm>
          <a:custGeom>
            <a:avLst/>
            <a:gdLst/>
            <a:ahLst/>
            <a:cxnLst/>
            <a:rect l="l" t="t" r="r" b="b"/>
            <a:pathLst>
              <a:path w="72936" h="61656" extrusionOk="0">
                <a:moveTo>
                  <a:pt x="58129" y="1"/>
                </a:moveTo>
                <a:cubicBezTo>
                  <a:pt x="49636" y="1"/>
                  <a:pt x="41824" y="11632"/>
                  <a:pt x="40726" y="20415"/>
                </a:cubicBezTo>
                <a:cubicBezTo>
                  <a:pt x="35733" y="16358"/>
                  <a:pt x="29227" y="14011"/>
                  <a:pt x="23094" y="14011"/>
                </a:cubicBezTo>
                <a:cubicBezTo>
                  <a:pt x="14674" y="14011"/>
                  <a:pt x="6955" y="18434"/>
                  <a:pt x="4813" y="28930"/>
                </a:cubicBezTo>
                <a:cubicBezTo>
                  <a:pt x="1" y="51884"/>
                  <a:pt x="33321" y="55957"/>
                  <a:pt x="47390" y="61140"/>
                </a:cubicBezTo>
                <a:lnTo>
                  <a:pt x="48501" y="61140"/>
                </a:lnTo>
                <a:cubicBezTo>
                  <a:pt x="48833" y="61473"/>
                  <a:pt x="49241" y="61656"/>
                  <a:pt x="49656" y="61656"/>
                </a:cubicBezTo>
                <a:cubicBezTo>
                  <a:pt x="50165" y="61656"/>
                  <a:pt x="50685" y="61381"/>
                  <a:pt x="51092" y="60770"/>
                </a:cubicBezTo>
                <a:cubicBezTo>
                  <a:pt x="57756" y="51884"/>
                  <a:pt x="62940" y="41888"/>
                  <a:pt x="66642" y="31522"/>
                </a:cubicBezTo>
                <a:cubicBezTo>
                  <a:pt x="69233" y="23376"/>
                  <a:pt x="72936" y="12270"/>
                  <a:pt x="67012" y="4865"/>
                </a:cubicBezTo>
                <a:cubicBezTo>
                  <a:pt x="64139" y="1417"/>
                  <a:pt x="61092" y="1"/>
                  <a:pt x="58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59" name="Google Shape;359;p19"/>
          <p:cNvGrpSpPr/>
          <p:nvPr/>
        </p:nvGrpSpPr>
        <p:grpSpPr>
          <a:xfrm rot="9322877">
            <a:off x="8885770" y="293208"/>
            <a:ext cx="177560" cy="196388"/>
            <a:chOff x="5414907" y="2017485"/>
            <a:chExt cx="220338" cy="243702"/>
          </a:xfrm>
        </p:grpSpPr>
        <p:sp>
          <p:nvSpPr>
            <p:cNvPr id="360" name="Google Shape;360;p19"/>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 name="Google Shape;361;p19"/>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 name="Google Shape;362;p19"/>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mbers">
  <p:cSld name="CUSTOM_5">
    <p:spTree>
      <p:nvGrpSpPr>
        <p:cNvPr id="1" name="Shape 363"/>
        <p:cNvGrpSpPr/>
        <p:nvPr/>
      </p:nvGrpSpPr>
      <p:grpSpPr>
        <a:xfrm>
          <a:off x="0" y="0"/>
          <a:ext cx="0" cy="0"/>
          <a:chOff x="0" y="0"/>
          <a:chExt cx="0" cy="0"/>
        </a:xfrm>
      </p:grpSpPr>
      <p:sp>
        <p:nvSpPr>
          <p:cNvPr id="364" name="Google Shape;364;p20"/>
          <p:cNvSpPr txBox="1">
            <a:spLocks noGrp="1"/>
          </p:cNvSpPr>
          <p:nvPr>
            <p:ph type="title" hasCustomPrompt="1"/>
          </p:nvPr>
        </p:nvSpPr>
        <p:spPr>
          <a:xfrm>
            <a:off x="713575" y="1186338"/>
            <a:ext cx="2493600" cy="58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65" name="Google Shape;365;p20"/>
          <p:cNvSpPr txBox="1">
            <a:spLocks noGrp="1"/>
          </p:cNvSpPr>
          <p:nvPr>
            <p:ph type="subTitle" idx="1"/>
          </p:nvPr>
        </p:nvSpPr>
        <p:spPr>
          <a:xfrm>
            <a:off x="713575" y="2227638"/>
            <a:ext cx="2493600" cy="6972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1600"/>
            </a:lvl1pPr>
            <a:lvl2pPr lvl="1" algn="ctr">
              <a:spcBef>
                <a:spcPts val="1600"/>
              </a:spcBef>
              <a:spcAft>
                <a:spcPts val="0"/>
              </a:spcAft>
              <a:buNone/>
              <a:defRPr sz="1600"/>
            </a:lvl2pPr>
            <a:lvl3pPr lvl="2" algn="ctr">
              <a:spcBef>
                <a:spcPts val="1600"/>
              </a:spcBef>
              <a:spcAft>
                <a:spcPts val="0"/>
              </a:spcAft>
              <a:buNone/>
              <a:defRPr sz="1600"/>
            </a:lvl3pPr>
            <a:lvl4pPr lvl="3" algn="ctr">
              <a:spcBef>
                <a:spcPts val="1600"/>
              </a:spcBef>
              <a:spcAft>
                <a:spcPts val="0"/>
              </a:spcAft>
              <a:buNone/>
              <a:defRPr sz="1600"/>
            </a:lvl4pPr>
            <a:lvl5pPr lvl="4" algn="ctr">
              <a:spcBef>
                <a:spcPts val="1600"/>
              </a:spcBef>
              <a:spcAft>
                <a:spcPts val="0"/>
              </a:spcAft>
              <a:buNone/>
              <a:defRPr sz="1600"/>
            </a:lvl5pPr>
            <a:lvl6pPr lvl="5" algn="ctr">
              <a:spcBef>
                <a:spcPts val="1600"/>
              </a:spcBef>
              <a:spcAft>
                <a:spcPts val="0"/>
              </a:spcAft>
              <a:buNone/>
              <a:defRPr sz="1600"/>
            </a:lvl6pPr>
            <a:lvl7pPr lvl="6" algn="ctr">
              <a:spcBef>
                <a:spcPts val="1600"/>
              </a:spcBef>
              <a:spcAft>
                <a:spcPts val="0"/>
              </a:spcAft>
              <a:buNone/>
              <a:defRPr sz="1600"/>
            </a:lvl7pPr>
            <a:lvl8pPr lvl="7" algn="ctr">
              <a:spcBef>
                <a:spcPts val="1600"/>
              </a:spcBef>
              <a:spcAft>
                <a:spcPts val="0"/>
              </a:spcAft>
              <a:buNone/>
              <a:defRPr sz="1600"/>
            </a:lvl8pPr>
            <a:lvl9pPr lvl="8" algn="ctr">
              <a:spcBef>
                <a:spcPts val="1600"/>
              </a:spcBef>
              <a:spcAft>
                <a:spcPts val="1600"/>
              </a:spcAft>
              <a:buNone/>
              <a:defRPr sz="1600"/>
            </a:lvl9pPr>
          </a:lstStyle>
          <a:p/>
        </p:txBody>
      </p:sp>
      <p:sp>
        <p:nvSpPr>
          <p:cNvPr id="366" name="Google Shape;366;p20"/>
          <p:cNvSpPr txBox="1">
            <a:spLocks noGrp="1"/>
          </p:cNvSpPr>
          <p:nvPr>
            <p:ph type="title" idx="2" hasCustomPrompt="1"/>
          </p:nvPr>
        </p:nvSpPr>
        <p:spPr>
          <a:xfrm>
            <a:off x="3325190" y="3470792"/>
            <a:ext cx="2493600" cy="58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67" name="Google Shape;367;p20"/>
          <p:cNvSpPr txBox="1">
            <a:spLocks noGrp="1"/>
          </p:cNvSpPr>
          <p:nvPr>
            <p:ph type="subTitle" idx="3"/>
          </p:nvPr>
        </p:nvSpPr>
        <p:spPr>
          <a:xfrm>
            <a:off x="3325187" y="2227638"/>
            <a:ext cx="2493600" cy="69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p:txBody>
      </p:sp>
      <p:sp>
        <p:nvSpPr>
          <p:cNvPr id="368" name="Google Shape;368;p20"/>
          <p:cNvSpPr txBox="1">
            <a:spLocks noGrp="1"/>
          </p:cNvSpPr>
          <p:nvPr>
            <p:ph type="title" idx="4" hasCustomPrompt="1"/>
          </p:nvPr>
        </p:nvSpPr>
        <p:spPr>
          <a:xfrm>
            <a:off x="5936832" y="1186338"/>
            <a:ext cx="2493600" cy="58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69" name="Google Shape;369;p20"/>
          <p:cNvSpPr txBox="1">
            <a:spLocks noGrp="1"/>
          </p:cNvSpPr>
          <p:nvPr>
            <p:ph type="subTitle" idx="5"/>
          </p:nvPr>
        </p:nvSpPr>
        <p:spPr>
          <a:xfrm>
            <a:off x="5936827" y="2227638"/>
            <a:ext cx="2493600" cy="69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p:txBody>
      </p:sp>
      <p:grpSp>
        <p:nvGrpSpPr>
          <p:cNvPr id="370" name="Google Shape;370;p20"/>
          <p:cNvGrpSpPr/>
          <p:nvPr/>
        </p:nvGrpSpPr>
        <p:grpSpPr>
          <a:xfrm>
            <a:off x="8337074" y="4378279"/>
            <a:ext cx="700570" cy="673028"/>
            <a:chOff x="7047366" y="2801445"/>
            <a:chExt cx="753220" cy="723609"/>
          </a:xfrm>
        </p:grpSpPr>
        <p:sp>
          <p:nvSpPr>
            <p:cNvPr id="371" name="Google Shape;371;p20"/>
            <p:cNvSpPr/>
            <p:nvPr/>
          </p:nvSpPr>
          <p:spPr>
            <a:xfrm>
              <a:off x="7105029" y="2834900"/>
              <a:ext cx="638554" cy="646170"/>
            </a:xfrm>
            <a:custGeom>
              <a:avLst/>
              <a:gdLst/>
              <a:ahLst/>
              <a:cxnLst/>
              <a:rect l="l" t="t" r="r" b="b"/>
              <a:pathLst>
                <a:path w="9944" h="10063" extrusionOk="0">
                  <a:moveTo>
                    <a:pt x="4794" y="2338"/>
                  </a:moveTo>
                  <a:cubicBezTo>
                    <a:pt x="4833" y="2377"/>
                    <a:pt x="4873" y="2417"/>
                    <a:pt x="4873" y="2496"/>
                  </a:cubicBezTo>
                  <a:cubicBezTo>
                    <a:pt x="4833" y="2575"/>
                    <a:pt x="4794" y="2655"/>
                    <a:pt x="4754" y="2773"/>
                  </a:cubicBezTo>
                  <a:cubicBezTo>
                    <a:pt x="4635" y="3011"/>
                    <a:pt x="4517" y="3288"/>
                    <a:pt x="4398" y="3566"/>
                  </a:cubicBezTo>
                  <a:cubicBezTo>
                    <a:pt x="4319" y="3645"/>
                    <a:pt x="4279" y="3724"/>
                    <a:pt x="4200" y="3803"/>
                  </a:cubicBezTo>
                  <a:lnTo>
                    <a:pt x="4081" y="3803"/>
                  </a:lnTo>
                  <a:cubicBezTo>
                    <a:pt x="4081" y="3645"/>
                    <a:pt x="4120" y="3486"/>
                    <a:pt x="4160" y="3368"/>
                  </a:cubicBezTo>
                  <a:lnTo>
                    <a:pt x="4160" y="3368"/>
                  </a:lnTo>
                  <a:lnTo>
                    <a:pt x="4120" y="3407"/>
                  </a:lnTo>
                  <a:cubicBezTo>
                    <a:pt x="4279" y="3090"/>
                    <a:pt x="4437" y="2773"/>
                    <a:pt x="4596" y="2456"/>
                  </a:cubicBezTo>
                  <a:cubicBezTo>
                    <a:pt x="4596" y="2417"/>
                    <a:pt x="4635" y="2417"/>
                    <a:pt x="4675" y="2377"/>
                  </a:cubicBezTo>
                  <a:cubicBezTo>
                    <a:pt x="4715" y="2338"/>
                    <a:pt x="4794" y="2338"/>
                    <a:pt x="4794" y="2338"/>
                  </a:cubicBezTo>
                  <a:close/>
                  <a:moveTo>
                    <a:pt x="1387" y="4001"/>
                  </a:moveTo>
                  <a:cubicBezTo>
                    <a:pt x="1506" y="4041"/>
                    <a:pt x="1665" y="4081"/>
                    <a:pt x="1783" y="4160"/>
                  </a:cubicBezTo>
                  <a:cubicBezTo>
                    <a:pt x="1863" y="4160"/>
                    <a:pt x="1863" y="4239"/>
                    <a:pt x="1902" y="4279"/>
                  </a:cubicBezTo>
                  <a:lnTo>
                    <a:pt x="1744" y="4358"/>
                  </a:lnTo>
                  <a:cubicBezTo>
                    <a:pt x="1585" y="4318"/>
                    <a:pt x="1466" y="4279"/>
                    <a:pt x="1308" y="4199"/>
                  </a:cubicBezTo>
                  <a:cubicBezTo>
                    <a:pt x="1268" y="4199"/>
                    <a:pt x="1268" y="4120"/>
                    <a:pt x="1229" y="4081"/>
                  </a:cubicBezTo>
                  <a:cubicBezTo>
                    <a:pt x="1229" y="4041"/>
                    <a:pt x="1348" y="4001"/>
                    <a:pt x="1387" y="4001"/>
                  </a:cubicBezTo>
                  <a:close/>
                  <a:moveTo>
                    <a:pt x="2536" y="4041"/>
                  </a:moveTo>
                  <a:lnTo>
                    <a:pt x="2536" y="4081"/>
                  </a:lnTo>
                  <a:cubicBezTo>
                    <a:pt x="2734" y="4081"/>
                    <a:pt x="2932" y="4120"/>
                    <a:pt x="3170" y="4160"/>
                  </a:cubicBezTo>
                  <a:lnTo>
                    <a:pt x="3922" y="4239"/>
                  </a:lnTo>
                  <a:cubicBezTo>
                    <a:pt x="3922" y="4279"/>
                    <a:pt x="3922" y="4318"/>
                    <a:pt x="3922" y="4318"/>
                  </a:cubicBezTo>
                  <a:cubicBezTo>
                    <a:pt x="3843" y="4358"/>
                    <a:pt x="3724" y="4437"/>
                    <a:pt x="3645" y="4437"/>
                  </a:cubicBezTo>
                  <a:cubicBezTo>
                    <a:pt x="3289" y="4437"/>
                    <a:pt x="2932" y="4397"/>
                    <a:pt x="2576" y="4358"/>
                  </a:cubicBezTo>
                  <a:cubicBezTo>
                    <a:pt x="2536" y="4358"/>
                    <a:pt x="2496" y="4318"/>
                    <a:pt x="2457" y="4318"/>
                  </a:cubicBezTo>
                  <a:cubicBezTo>
                    <a:pt x="2417" y="4279"/>
                    <a:pt x="2378" y="4239"/>
                    <a:pt x="2338" y="4199"/>
                  </a:cubicBezTo>
                  <a:cubicBezTo>
                    <a:pt x="2417" y="4120"/>
                    <a:pt x="2496" y="4041"/>
                    <a:pt x="2536" y="4041"/>
                  </a:cubicBezTo>
                  <a:close/>
                  <a:moveTo>
                    <a:pt x="7100" y="4512"/>
                  </a:moveTo>
                  <a:cubicBezTo>
                    <a:pt x="7112" y="4512"/>
                    <a:pt x="7122" y="4513"/>
                    <a:pt x="7131" y="4516"/>
                  </a:cubicBezTo>
                  <a:lnTo>
                    <a:pt x="7131" y="4556"/>
                  </a:lnTo>
                  <a:cubicBezTo>
                    <a:pt x="7131" y="4714"/>
                    <a:pt x="6893" y="4992"/>
                    <a:pt x="6735" y="4992"/>
                  </a:cubicBezTo>
                  <a:cubicBezTo>
                    <a:pt x="6695" y="4992"/>
                    <a:pt x="6616" y="4912"/>
                    <a:pt x="6616" y="4873"/>
                  </a:cubicBezTo>
                  <a:cubicBezTo>
                    <a:pt x="6616" y="4726"/>
                    <a:pt x="6955" y="4512"/>
                    <a:pt x="7100" y="4512"/>
                  </a:cubicBezTo>
                  <a:close/>
                  <a:moveTo>
                    <a:pt x="2338" y="4754"/>
                  </a:moveTo>
                  <a:cubicBezTo>
                    <a:pt x="2536" y="4794"/>
                    <a:pt x="2734" y="4833"/>
                    <a:pt x="2932" y="4873"/>
                  </a:cubicBezTo>
                  <a:cubicBezTo>
                    <a:pt x="2972" y="4873"/>
                    <a:pt x="3011" y="4952"/>
                    <a:pt x="3051" y="4992"/>
                  </a:cubicBezTo>
                  <a:cubicBezTo>
                    <a:pt x="3011" y="5031"/>
                    <a:pt x="2972" y="5071"/>
                    <a:pt x="2892" y="5071"/>
                  </a:cubicBezTo>
                  <a:cubicBezTo>
                    <a:pt x="2655" y="5031"/>
                    <a:pt x="2417" y="4992"/>
                    <a:pt x="2179" y="4992"/>
                  </a:cubicBezTo>
                  <a:lnTo>
                    <a:pt x="2140" y="4992"/>
                  </a:lnTo>
                  <a:cubicBezTo>
                    <a:pt x="2100" y="4992"/>
                    <a:pt x="2061" y="4992"/>
                    <a:pt x="1981" y="4952"/>
                  </a:cubicBezTo>
                  <a:cubicBezTo>
                    <a:pt x="1942" y="4952"/>
                    <a:pt x="1942" y="4873"/>
                    <a:pt x="1942" y="4873"/>
                  </a:cubicBezTo>
                  <a:cubicBezTo>
                    <a:pt x="1942" y="4794"/>
                    <a:pt x="1981" y="4794"/>
                    <a:pt x="2021" y="4754"/>
                  </a:cubicBezTo>
                  <a:close/>
                  <a:moveTo>
                    <a:pt x="8319" y="4477"/>
                  </a:moveTo>
                  <a:cubicBezTo>
                    <a:pt x="8319" y="4477"/>
                    <a:pt x="8359" y="4516"/>
                    <a:pt x="8359" y="4516"/>
                  </a:cubicBezTo>
                  <a:cubicBezTo>
                    <a:pt x="8319" y="4556"/>
                    <a:pt x="8280" y="4635"/>
                    <a:pt x="8240" y="4675"/>
                  </a:cubicBezTo>
                  <a:cubicBezTo>
                    <a:pt x="7923" y="4873"/>
                    <a:pt x="7646" y="5071"/>
                    <a:pt x="7369" y="5269"/>
                  </a:cubicBezTo>
                  <a:cubicBezTo>
                    <a:pt x="7250" y="5309"/>
                    <a:pt x="7171" y="5348"/>
                    <a:pt x="7052" y="5388"/>
                  </a:cubicBezTo>
                  <a:cubicBezTo>
                    <a:pt x="7012" y="5388"/>
                    <a:pt x="6973" y="5348"/>
                    <a:pt x="6933" y="5309"/>
                  </a:cubicBezTo>
                  <a:cubicBezTo>
                    <a:pt x="6933" y="5269"/>
                    <a:pt x="6933" y="5229"/>
                    <a:pt x="6973" y="5229"/>
                  </a:cubicBezTo>
                  <a:cubicBezTo>
                    <a:pt x="7329" y="4992"/>
                    <a:pt x="7646" y="4754"/>
                    <a:pt x="8002" y="4556"/>
                  </a:cubicBezTo>
                  <a:lnTo>
                    <a:pt x="8002" y="4596"/>
                  </a:lnTo>
                  <a:cubicBezTo>
                    <a:pt x="8121" y="4516"/>
                    <a:pt x="8201" y="4516"/>
                    <a:pt x="8319" y="4477"/>
                  </a:cubicBezTo>
                  <a:close/>
                  <a:moveTo>
                    <a:pt x="6260" y="6814"/>
                  </a:moveTo>
                  <a:cubicBezTo>
                    <a:pt x="6339" y="6814"/>
                    <a:pt x="6378" y="6853"/>
                    <a:pt x="6458" y="6893"/>
                  </a:cubicBezTo>
                  <a:cubicBezTo>
                    <a:pt x="6695" y="7091"/>
                    <a:pt x="6893" y="7329"/>
                    <a:pt x="7091" y="7606"/>
                  </a:cubicBezTo>
                  <a:lnTo>
                    <a:pt x="7052" y="7646"/>
                  </a:lnTo>
                  <a:cubicBezTo>
                    <a:pt x="6973" y="7606"/>
                    <a:pt x="6893" y="7566"/>
                    <a:pt x="6814" y="7527"/>
                  </a:cubicBezTo>
                  <a:cubicBezTo>
                    <a:pt x="6774" y="7527"/>
                    <a:pt x="6774" y="7487"/>
                    <a:pt x="6735" y="7487"/>
                  </a:cubicBezTo>
                  <a:cubicBezTo>
                    <a:pt x="6537" y="7329"/>
                    <a:pt x="6378" y="7131"/>
                    <a:pt x="6180" y="6933"/>
                  </a:cubicBezTo>
                  <a:cubicBezTo>
                    <a:pt x="6148" y="6900"/>
                    <a:pt x="6142" y="6868"/>
                    <a:pt x="6163" y="6835"/>
                  </a:cubicBezTo>
                  <a:lnTo>
                    <a:pt x="6163" y="6835"/>
                  </a:lnTo>
                  <a:cubicBezTo>
                    <a:pt x="6195" y="6814"/>
                    <a:pt x="6227" y="6814"/>
                    <a:pt x="6260" y="6814"/>
                  </a:cubicBezTo>
                  <a:close/>
                  <a:moveTo>
                    <a:pt x="5269" y="6853"/>
                  </a:moveTo>
                  <a:cubicBezTo>
                    <a:pt x="5626" y="7091"/>
                    <a:pt x="5903" y="7368"/>
                    <a:pt x="6180" y="7725"/>
                  </a:cubicBezTo>
                  <a:lnTo>
                    <a:pt x="6101" y="7804"/>
                  </a:lnTo>
                  <a:cubicBezTo>
                    <a:pt x="5982" y="7725"/>
                    <a:pt x="5863" y="7646"/>
                    <a:pt x="5745" y="7566"/>
                  </a:cubicBezTo>
                  <a:cubicBezTo>
                    <a:pt x="5507" y="7408"/>
                    <a:pt x="5309" y="7210"/>
                    <a:pt x="5111" y="7012"/>
                  </a:cubicBezTo>
                  <a:cubicBezTo>
                    <a:pt x="5111" y="6972"/>
                    <a:pt x="5071" y="6933"/>
                    <a:pt x="5111" y="6893"/>
                  </a:cubicBezTo>
                  <a:cubicBezTo>
                    <a:pt x="5111" y="6893"/>
                    <a:pt x="5190" y="6853"/>
                    <a:pt x="5230" y="6853"/>
                  </a:cubicBezTo>
                  <a:close/>
                  <a:moveTo>
                    <a:pt x="6616" y="7923"/>
                  </a:moveTo>
                  <a:cubicBezTo>
                    <a:pt x="6695" y="7923"/>
                    <a:pt x="6735" y="7963"/>
                    <a:pt x="6735" y="8002"/>
                  </a:cubicBezTo>
                  <a:cubicBezTo>
                    <a:pt x="6893" y="8161"/>
                    <a:pt x="7052" y="8359"/>
                    <a:pt x="7210" y="8557"/>
                  </a:cubicBezTo>
                  <a:cubicBezTo>
                    <a:pt x="7210" y="8557"/>
                    <a:pt x="7250" y="8596"/>
                    <a:pt x="7289" y="8676"/>
                  </a:cubicBezTo>
                  <a:cubicBezTo>
                    <a:pt x="7226" y="8676"/>
                    <a:pt x="7188" y="8726"/>
                    <a:pt x="7155" y="8726"/>
                  </a:cubicBezTo>
                  <a:cubicBezTo>
                    <a:pt x="7147" y="8726"/>
                    <a:pt x="7139" y="8723"/>
                    <a:pt x="7131" y="8715"/>
                  </a:cubicBezTo>
                  <a:cubicBezTo>
                    <a:pt x="7052" y="8676"/>
                    <a:pt x="6973" y="8636"/>
                    <a:pt x="6893" y="8596"/>
                  </a:cubicBezTo>
                  <a:lnTo>
                    <a:pt x="6854" y="8557"/>
                  </a:lnTo>
                  <a:cubicBezTo>
                    <a:pt x="6695" y="8398"/>
                    <a:pt x="6576" y="8240"/>
                    <a:pt x="6458" y="8081"/>
                  </a:cubicBezTo>
                  <a:cubicBezTo>
                    <a:pt x="6458" y="8042"/>
                    <a:pt x="6458" y="7963"/>
                    <a:pt x="6458" y="7923"/>
                  </a:cubicBezTo>
                  <a:close/>
                  <a:moveTo>
                    <a:pt x="5230" y="0"/>
                  </a:moveTo>
                  <a:cubicBezTo>
                    <a:pt x="5150" y="199"/>
                    <a:pt x="5111" y="357"/>
                    <a:pt x="5032" y="515"/>
                  </a:cubicBezTo>
                  <a:cubicBezTo>
                    <a:pt x="4596" y="1387"/>
                    <a:pt x="4160" y="2258"/>
                    <a:pt x="3724" y="3130"/>
                  </a:cubicBezTo>
                  <a:cubicBezTo>
                    <a:pt x="3645" y="3288"/>
                    <a:pt x="3526" y="3447"/>
                    <a:pt x="3407" y="3605"/>
                  </a:cubicBezTo>
                  <a:cubicBezTo>
                    <a:pt x="3289" y="3684"/>
                    <a:pt x="3209" y="3724"/>
                    <a:pt x="3091" y="3724"/>
                  </a:cubicBezTo>
                  <a:cubicBezTo>
                    <a:pt x="2615" y="3724"/>
                    <a:pt x="2179" y="3645"/>
                    <a:pt x="1744" y="3605"/>
                  </a:cubicBezTo>
                  <a:cubicBezTo>
                    <a:pt x="1150" y="3566"/>
                    <a:pt x="595" y="3526"/>
                    <a:pt x="1" y="3486"/>
                  </a:cubicBezTo>
                  <a:lnTo>
                    <a:pt x="1" y="3566"/>
                  </a:lnTo>
                  <a:cubicBezTo>
                    <a:pt x="40" y="3605"/>
                    <a:pt x="80" y="3645"/>
                    <a:pt x="120" y="3684"/>
                  </a:cubicBezTo>
                  <a:cubicBezTo>
                    <a:pt x="714" y="4437"/>
                    <a:pt x="1387" y="5110"/>
                    <a:pt x="2140" y="5665"/>
                  </a:cubicBezTo>
                  <a:cubicBezTo>
                    <a:pt x="2219" y="5705"/>
                    <a:pt x="2259" y="5784"/>
                    <a:pt x="2298" y="5824"/>
                  </a:cubicBezTo>
                  <a:lnTo>
                    <a:pt x="2378" y="5824"/>
                  </a:lnTo>
                  <a:cubicBezTo>
                    <a:pt x="2378" y="5982"/>
                    <a:pt x="2378" y="6101"/>
                    <a:pt x="2338" y="6259"/>
                  </a:cubicBezTo>
                  <a:cubicBezTo>
                    <a:pt x="2259" y="6814"/>
                    <a:pt x="2100" y="7368"/>
                    <a:pt x="1863" y="7883"/>
                  </a:cubicBezTo>
                  <a:cubicBezTo>
                    <a:pt x="1625" y="8517"/>
                    <a:pt x="1348" y="9191"/>
                    <a:pt x="1110" y="9824"/>
                  </a:cubicBezTo>
                  <a:cubicBezTo>
                    <a:pt x="1110" y="9904"/>
                    <a:pt x="1070" y="9983"/>
                    <a:pt x="1070" y="10022"/>
                  </a:cubicBezTo>
                  <a:lnTo>
                    <a:pt x="1110" y="10062"/>
                  </a:lnTo>
                  <a:cubicBezTo>
                    <a:pt x="1427" y="9824"/>
                    <a:pt x="1783" y="9587"/>
                    <a:pt x="2061" y="9349"/>
                  </a:cubicBezTo>
                  <a:cubicBezTo>
                    <a:pt x="2774" y="8676"/>
                    <a:pt x="3487" y="8042"/>
                    <a:pt x="4200" y="7368"/>
                  </a:cubicBezTo>
                  <a:cubicBezTo>
                    <a:pt x="4239" y="7289"/>
                    <a:pt x="4319" y="7210"/>
                    <a:pt x="4437" y="7170"/>
                  </a:cubicBezTo>
                  <a:cubicBezTo>
                    <a:pt x="4477" y="7091"/>
                    <a:pt x="4556" y="7091"/>
                    <a:pt x="4635" y="7091"/>
                  </a:cubicBezTo>
                  <a:cubicBezTo>
                    <a:pt x="4675" y="7091"/>
                    <a:pt x="4715" y="7210"/>
                    <a:pt x="4715" y="7289"/>
                  </a:cubicBezTo>
                  <a:lnTo>
                    <a:pt x="4675" y="7329"/>
                  </a:lnTo>
                  <a:cubicBezTo>
                    <a:pt x="5190" y="7725"/>
                    <a:pt x="5665" y="8161"/>
                    <a:pt x="6220" y="8596"/>
                  </a:cubicBezTo>
                  <a:cubicBezTo>
                    <a:pt x="6339" y="8676"/>
                    <a:pt x="6418" y="8755"/>
                    <a:pt x="6497" y="8834"/>
                  </a:cubicBezTo>
                  <a:cubicBezTo>
                    <a:pt x="6933" y="9191"/>
                    <a:pt x="7448" y="9468"/>
                    <a:pt x="7963" y="9626"/>
                  </a:cubicBezTo>
                  <a:cubicBezTo>
                    <a:pt x="7963" y="9428"/>
                    <a:pt x="7923" y="9270"/>
                    <a:pt x="7884" y="9111"/>
                  </a:cubicBezTo>
                  <a:cubicBezTo>
                    <a:pt x="7804" y="8557"/>
                    <a:pt x="7646" y="8002"/>
                    <a:pt x="7488" y="7487"/>
                  </a:cubicBezTo>
                  <a:cubicBezTo>
                    <a:pt x="7369" y="7170"/>
                    <a:pt x="7210" y="6853"/>
                    <a:pt x="7091" y="6537"/>
                  </a:cubicBezTo>
                  <a:cubicBezTo>
                    <a:pt x="6933" y="6140"/>
                    <a:pt x="6933" y="6061"/>
                    <a:pt x="7369" y="5784"/>
                  </a:cubicBezTo>
                  <a:cubicBezTo>
                    <a:pt x="7488" y="5705"/>
                    <a:pt x="7646" y="5625"/>
                    <a:pt x="7765" y="5546"/>
                  </a:cubicBezTo>
                  <a:cubicBezTo>
                    <a:pt x="8478" y="5031"/>
                    <a:pt x="9191" y="4477"/>
                    <a:pt x="9864" y="3843"/>
                  </a:cubicBezTo>
                  <a:lnTo>
                    <a:pt x="9943" y="3724"/>
                  </a:lnTo>
                  <a:cubicBezTo>
                    <a:pt x="9706" y="3684"/>
                    <a:pt x="9508" y="3645"/>
                    <a:pt x="9310" y="3645"/>
                  </a:cubicBezTo>
                  <a:cubicBezTo>
                    <a:pt x="8597" y="3566"/>
                    <a:pt x="7923" y="3526"/>
                    <a:pt x="7250" y="3486"/>
                  </a:cubicBezTo>
                  <a:cubicBezTo>
                    <a:pt x="6933" y="3447"/>
                    <a:pt x="6616" y="3407"/>
                    <a:pt x="6299" y="3328"/>
                  </a:cubicBezTo>
                  <a:cubicBezTo>
                    <a:pt x="6220" y="3328"/>
                    <a:pt x="6141" y="3249"/>
                    <a:pt x="6101" y="3169"/>
                  </a:cubicBezTo>
                  <a:cubicBezTo>
                    <a:pt x="5943" y="2694"/>
                    <a:pt x="5784" y="2179"/>
                    <a:pt x="5626" y="1704"/>
                  </a:cubicBezTo>
                  <a:cubicBezTo>
                    <a:pt x="5507" y="1189"/>
                    <a:pt x="5388" y="595"/>
                    <a:pt x="5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 name="Google Shape;372;p20"/>
            <p:cNvSpPr/>
            <p:nvPr/>
          </p:nvSpPr>
          <p:spPr>
            <a:xfrm>
              <a:off x="7082169" y="2801445"/>
              <a:ext cx="694485" cy="669929"/>
            </a:xfrm>
            <a:custGeom>
              <a:avLst/>
              <a:gdLst/>
              <a:ahLst/>
              <a:cxnLst/>
              <a:rect l="l" t="t" r="r" b="b"/>
              <a:pathLst>
                <a:path w="10815" h="10433" extrusionOk="0">
                  <a:moveTo>
                    <a:pt x="5617" y="0"/>
                  </a:moveTo>
                  <a:cubicBezTo>
                    <a:pt x="5498" y="0"/>
                    <a:pt x="5462" y="134"/>
                    <a:pt x="5427" y="205"/>
                  </a:cubicBezTo>
                  <a:cubicBezTo>
                    <a:pt x="5071" y="918"/>
                    <a:pt x="4754" y="1591"/>
                    <a:pt x="4437" y="2304"/>
                  </a:cubicBezTo>
                  <a:cubicBezTo>
                    <a:pt x="4160" y="2779"/>
                    <a:pt x="3882" y="3334"/>
                    <a:pt x="3645" y="3849"/>
                  </a:cubicBezTo>
                  <a:cubicBezTo>
                    <a:pt x="3565" y="3968"/>
                    <a:pt x="3486" y="3968"/>
                    <a:pt x="3367" y="3968"/>
                  </a:cubicBezTo>
                  <a:cubicBezTo>
                    <a:pt x="2734" y="3889"/>
                    <a:pt x="2100" y="3809"/>
                    <a:pt x="1466" y="3770"/>
                  </a:cubicBezTo>
                  <a:lnTo>
                    <a:pt x="317" y="3770"/>
                  </a:lnTo>
                  <a:cubicBezTo>
                    <a:pt x="80" y="3770"/>
                    <a:pt x="0" y="3928"/>
                    <a:pt x="80" y="4166"/>
                  </a:cubicBezTo>
                  <a:cubicBezTo>
                    <a:pt x="119" y="4245"/>
                    <a:pt x="159" y="4324"/>
                    <a:pt x="198" y="4364"/>
                  </a:cubicBezTo>
                  <a:cubicBezTo>
                    <a:pt x="357" y="4522"/>
                    <a:pt x="476" y="4720"/>
                    <a:pt x="634" y="4879"/>
                  </a:cubicBezTo>
                  <a:cubicBezTo>
                    <a:pt x="1109" y="5433"/>
                    <a:pt x="1664" y="5948"/>
                    <a:pt x="2258" y="6384"/>
                  </a:cubicBezTo>
                  <a:lnTo>
                    <a:pt x="2298" y="6384"/>
                  </a:lnTo>
                  <a:lnTo>
                    <a:pt x="2258" y="6345"/>
                  </a:lnTo>
                  <a:lnTo>
                    <a:pt x="2654" y="6345"/>
                  </a:lnTo>
                  <a:cubicBezTo>
                    <a:pt x="2615" y="6265"/>
                    <a:pt x="2575" y="6226"/>
                    <a:pt x="2496" y="6186"/>
                  </a:cubicBezTo>
                  <a:cubicBezTo>
                    <a:pt x="1743" y="5592"/>
                    <a:pt x="1070" y="4958"/>
                    <a:pt x="476" y="4205"/>
                  </a:cubicBezTo>
                  <a:cubicBezTo>
                    <a:pt x="436" y="4166"/>
                    <a:pt x="396" y="4087"/>
                    <a:pt x="357" y="4047"/>
                  </a:cubicBezTo>
                  <a:lnTo>
                    <a:pt x="357" y="4007"/>
                  </a:lnTo>
                  <a:cubicBezTo>
                    <a:pt x="951" y="4047"/>
                    <a:pt x="1506" y="4087"/>
                    <a:pt x="2100" y="4126"/>
                  </a:cubicBezTo>
                  <a:cubicBezTo>
                    <a:pt x="2535" y="4126"/>
                    <a:pt x="2971" y="4205"/>
                    <a:pt x="3447" y="4205"/>
                  </a:cubicBezTo>
                  <a:cubicBezTo>
                    <a:pt x="3478" y="4216"/>
                    <a:pt x="3507" y="4221"/>
                    <a:pt x="3535" y="4221"/>
                  </a:cubicBezTo>
                  <a:cubicBezTo>
                    <a:pt x="3611" y="4221"/>
                    <a:pt x="3676" y="4184"/>
                    <a:pt x="3763" y="4126"/>
                  </a:cubicBezTo>
                  <a:cubicBezTo>
                    <a:pt x="3882" y="3968"/>
                    <a:pt x="4001" y="3809"/>
                    <a:pt x="4080" y="3611"/>
                  </a:cubicBezTo>
                  <a:cubicBezTo>
                    <a:pt x="4516" y="2740"/>
                    <a:pt x="4952" y="1868"/>
                    <a:pt x="5388" y="997"/>
                  </a:cubicBezTo>
                  <a:cubicBezTo>
                    <a:pt x="5467" y="838"/>
                    <a:pt x="5506" y="680"/>
                    <a:pt x="5586" y="521"/>
                  </a:cubicBezTo>
                  <a:cubicBezTo>
                    <a:pt x="5744" y="1076"/>
                    <a:pt x="5863" y="1631"/>
                    <a:pt x="5982" y="2185"/>
                  </a:cubicBezTo>
                  <a:cubicBezTo>
                    <a:pt x="6140" y="2740"/>
                    <a:pt x="6299" y="3215"/>
                    <a:pt x="6457" y="3690"/>
                  </a:cubicBezTo>
                  <a:cubicBezTo>
                    <a:pt x="6497" y="3770"/>
                    <a:pt x="6576" y="3849"/>
                    <a:pt x="6655" y="3889"/>
                  </a:cubicBezTo>
                  <a:cubicBezTo>
                    <a:pt x="6972" y="3928"/>
                    <a:pt x="7289" y="3968"/>
                    <a:pt x="7606" y="4007"/>
                  </a:cubicBezTo>
                  <a:cubicBezTo>
                    <a:pt x="8279" y="4087"/>
                    <a:pt x="8953" y="4126"/>
                    <a:pt x="9666" y="4166"/>
                  </a:cubicBezTo>
                  <a:cubicBezTo>
                    <a:pt x="9864" y="4166"/>
                    <a:pt x="10062" y="4205"/>
                    <a:pt x="10299" y="4245"/>
                  </a:cubicBezTo>
                  <a:lnTo>
                    <a:pt x="10220" y="4364"/>
                  </a:lnTo>
                  <a:cubicBezTo>
                    <a:pt x="9547" y="4998"/>
                    <a:pt x="8834" y="5552"/>
                    <a:pt x="8121" y="6107"/>
                  </a:cubicBezTo>
                  <a:cubicBezTo>
                    <a:pt x="8002" y="6186"/>
                    <a:pt x="7844" y="6265"/>
                    <a:pt x="7725" y="6345"/>
                  </a:cubicBezTo>
                  <a:cubicBezTo>
                    <a:pt x="7289" y="6582"/>
                    <a:pt x="7289" y="6701"/>
                    <a:pt x="7447" y="7097"/>
                  </a:cubicBezTo>
                  <a:cubicBezTo>
                    <a:pt x="7566" y="7374"/>
                    <a:pt x="7725" y="7691"/>
                    <a:pt x="7844" y="8008"/>
                  </a:cubicBezTo>
                  <a:cubicBezTo>
                    <a:pt x="8042" y="8523"/>
                    <a:pt x="8160" y="9078"/>
                    <a:pt x="8279" y="9632"/>
                  </a:cubicBezTo>
                  <a:cubicBezTo>
                    <a:pt x="8319" y="9791"/>
                    <a:pt x="8319" y="9949"/>
                    <a:pt x="8358" y="10147"/>
                  </a:cubicBezTo>
                  <a:cubicBezTo>
                    <a:pt x="7804" y="9989"/>
                    <a:pt x="7329" y="9712"/>
                    <a:pt x="6893" y="9355"/>
                  </a:cubicBezTo>
                  <a:cubicBezTo>
                    <a:pt x="6814" y="9276"/>
                    <a:pt x="6734" y="9197"/>
                    <a:pt x="6616" y="9117"/>
                  </a:cubicBezTo>
                  <a:cubicBezTo>
                    <a:pt x="6101" y="8721"/>
                    <a:pt x="5586" y="8286"/>
                    <a:pt x="5110" y="7850"/>
                  </a:cubicBezTo>
                  <a:lnTo>
                    <a:pt x="4952" y="7969"/>
                  </a:lnTo>
                  <a:cubicBezTo>
                    <a:pt x="5110" y="8167"/>
                    <a:pt x="5308" y="8365"/>
                    <a:pt x="5506" y="8563"/>
                  </a:cubicBezTo>
                  <a:cubicBezTo>
                    <a:pt x="6021" y="9038"/>
                    <a:pt x="6576" y="9474"/>
                    <a:pt x="7130" y="9870"/>
                  </a:cubicBezTo>
                  <a:cubicBezTo>
                    <a:pt x="7447" y="10147"/>
                    <a:pt x="7804" y="10306"/>
                    <a:pt x="8200" y="10425"/>
                  </a:cubicBezTo>
                  <a:cubicBezTo>
                    <a:pt x="8240" y="10430"/>
                    <a:pt x="8276" y="10432"/>
                    <a:pt x="8310" y="10432"/>
                  </a:cubicBezTo>
                  <a:cubicBezTo>
                    <a:pt x="8545" y="10432"/>
                    <a:pt x="8636" y="10311"/>
                    <a:pt x="8636" y="10068"/>
                  </a:cubicBezTo>
                  <a:cubicBezTo>
                    <a:pt x="8636" y="9989"/>
                    <a:pt x="8636" y="9870"/>
                    <a:pt x="8636" y="9791"/>
                  </a:cubicBezTo>
                  <a:cubicBezTo>
                    <a:pt x="8477" y="8721"/>
                    <a:pt x="8121" y="7691"/>
                    <a:pt x="7645" y="6701"/>
                  </a:cubicBezTo>
                  <a:cubicBezTo>
                    <a:pt x="7844" y="6622"/>
                    <a:pt x="8042" y="6503"/>
                    <a:pt x="8200" y="6384"/>
                  </a:cubicBezTo>
                  <a:cubicBezTo>
                    <a:pt x="8834" y="5909"/>
                    <a:pt x="9428" y="5433"/>
                    <a:pt x="10062" y="4918"/>
                  </a:cubicBezTo>
                  <a:cubicBezTo>
                    <a:pt x="10260" y="4720"/>
                    <a:pt x="10498" y="4522"/>
                    <a:pt x="10696" y="4324"/>
                  </a:cubicBezTo>
                  <a:cubicBezTo>
                    <a:pt x="10735" y="4285"/>
                    <a:pt x="10814" y="4166"/>
                    <a:pt x="10814" y="4126"/>
                  </a:cubicBezTo>
                  <a:cubicBezTo>
                    <a:pt x="10775" y="4047"/>
                    <a:pt x="10696" y="4007"/>
                    <a:pt x="10616" y="4007"/>
                  </a:cubicBezTo>
                  <a:cubicBezTo>
                    <a:pt x="10101" y="3928"/>
                    <a:pt x="9586" y="3849"/>
                    <a:pt x="9032" y="3809"/>
                  </a:cubicBezTo>
                  <a:cubicBezTo>
                    <a:pt x="8279" y="3730"/>
                    <a:pt x="7566" y="3690"/>
                    <a:pt x="6774" y="3651"/>
                  </a:cubicBezTo>
                  <a:cubicBezTo>
                    <a:pt x="6695" y="3453"/>
                    <a:pt x="6576" y="3215"/>
                    <a:pt x="6536" y="2977"/>
                  </a:cubicBezTo>
                  <a:cubicBezTo>
                    <a:pt x="6299" y="2066"/>
                    <a:pt x="6101" y="1155"/>
                    <a:pt x="5863" y="244"/>
                  </a:cubicBezTo>
                  <a:cubicBezTo>
                    <a:pt x="5823" y="165"/>
                    <a:pt x="5744" y="46"/>
                    <a:pt x="5665" y="7"/>
                  </a:cubicBezTo>
                  <a:cubicBezTo>
                    <a:pt x="5648" y="2"/>
                    <a:pt x="5632" y="0"/>
                    <a:pt x="5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 name="Google Shape;373;p20"/>
            <p:cNvSpPr/>
            <p:nvPr/>
          </p:nvSpPr>
          <p:spPr>
            <a:xfrm>
              <a:off x="7550152" y="3119810"/>
              <a:ext cx="91635" cy="58562"/>
            </a:xfrm>
            <a:custGeom>
              <a:avLst/>
              <a:gdLst/>
              <a:ahLst/>
              <a:cxnLst/>
              <a:rect l="l" t="t" r="r" b="b"/>
              <a:pathLst>
                <a:path w="1427" h="912" extrusionOk="0">
                  <a:moveTo>
                    <a:pt x="1387" y="0"/>
                  </a:moveTo>
                  <a:cubicBezTo>
                    <a:pt x="1269" y="40"/>
                    <a:pt x="1150" y="79"/>
                    <a:pt x="1070" y="119"/>
                  </a:cubicBezTo>
                  <a:cubicBezTo>
                    <a:pt x="714" y="317"/>
                    <a:pt x="397" y="555"/>
                    <a:pt x="41" y="753"/>
                  </a:cubicBezTo>
                  <a:cubicBezTo>
                    <a:pt x="1" y="792"/>
                    <a:pt x="1" y="832"/>
                    <a:pt x="1" y="872"/>
                  </a:cubicBezTo>
                  <a:cubicBezTo>
                    <a:pt x="41" y="911"/>
                    <a:pt x="80" y="911"/>
                    <a:pt x="120" y="911"/>
                  </a:cubicBezTo>
                  <a:cubicBezTo>
                    <a:pt x="199" y="911"/>
                    <a:pt x="318" y="872"/>
                    <a:pt x="437" y="832"/>
                  </a:cubicBezTo>
                  <a:cubicBezTo>
                    <a:pt x="714" y="634"/>
                    <a:pt x="991" y="436"/>
                    <a:pt x="1308" y="238"/>
                  </a:cubicBezTo>
                  <a:cubicBezTo>
                    <a:pt x="1348" y="198"/>
                    <a:pt x="1387" y="119"/>
                    <a:pt x="1427" y="79"/>
                  </a:cubicBezTo>
                  <a:cubicBezTo>
                    <a:pt x="1427" y="40"/>
                    <a:pt x="1387" y="40"/>
                    <a:pt x="1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 name="Google Shape;374;p20"/>
            <p:cNvSpPr/>
            <p:nvPr/>
          </p:nvSpPr>
          <p:spPr>
            <a:xfrm>
              <a:off x="7519650" y="3343590"/>
              <a:ext cx="53491" cy="50985"/>
            </a:xfrm>
            <a:custGeom>
              <a:avLst/>
              <a:gdLst/>
              <a:ahLst/>
              <a:cxnLst/>
              <a:rect l="l" t="t" r="r" b="b"/>
              <a:pathLst>
                <a:path w="833" h="794" extrusionOk="0">
                  <a:moveTo>
                    <a:pt x="1" y="1"/>
                  </a:moveTo>
                  <a:lnTo>
                    <a:pt x="1" y="159"/>
                  </a:lnTo>
                  <a:cubicBezTo>
                    <a:pt x="119" y="318"/>
                    <a:pt x="238" y="476"/>
                    <a:pt x="357" y="595"/>
                  </a:cubicBezTo>
                  <a:lnTo>
                    <a:pt x="436" y="674"/>
                  </a:lnTo>
                  <a:cubicBezTo>
                    <a:pt x="516" y="714"/>
                    <a:pt x="555" y="754"/>
                    <a:pt x="634" y="793"/>
                  </a:cubicBezTo>
                  <a:cubicBezTo>
                    <a:pt x="674" y="793"/>
                    <a:pt x="753" y="793"/>
                    <a:pt x="832" y="754"/>
                  </a:cubicBezTo>
                  <a:cubicBezTo>
                    <a:pt x="753" y="674"/>
                    <a:pt x="753" y="635"/>
                    <a:pt x="714" y="595"/>
                  </a:cubicBezTo>
                  <a:cubicBezTo>
                    <a:pt x="555" y="437"/>
                    <a:pt x="436" y="239"/>
                    <a:pt x="278" y="80"/>
                  </a:cubicBezTo>
                  <a:cubicBezTo>
                    <a:pt x="238" y="41"/>
                    <a:pt x="199"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 name="Google Shape;375;p20"/>
            <p:cNvSpPr/>
            <p:nvPr/>
          </p:nvSpPr>
          <p:spPr>
            <a:xfrm>
              <a:off x="7529860" y="3124561"/>
              <a:ext cx="33071" cy="30886"/>
            </a:xfrm>
            <a:custGeom>
              <a:avLst/>
              <a:gdLst/>
              <a:ahLst/>
              <a:cxnLst/>
              <a:rect l="l" t="t" r="r" b="b"/>
              <a:pathLst>
                <a:path w="515" h="481" extrusionOk="0">
                  <a:moveTo>
                    <a:pt x="484" y="1"/>
                  </a:moveTo>
                  <a:cubicBezTo>
                    <a:pt x="339" y="1"/>
                    <a:pt x="0" y="212"/>
                    <a:pt x="0" y="322"/>
                  </a:cubicBezTo>
                  <a:cubicBezTo>
                    <a:pt x="0" y="401"/>
                    <a:pt x="79" y="441"/>
                    <a:pt x="119" y="481"/>
                  </a:cubicBezTo>
                  <a:cubicBezTo>
                    <a:pt x="277" y="481"/>
                    <a:pt x="515" y="203"/>
                    <a:pt x="515" y="5"/>
                  </a:cubicBezTo>
                  <a:cubicBezTo>
                    <a:pt x="506" y="2"/>
                    <a:pt x="495" y="1"/>
                    <a:pt x="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 name="Google Shape;376;p20"/>
            <p:cNvSpPr/>
            <p:nvPr/>
          </p:nvSpPr>
          <p:spPr>
            <a:xfrm>
              <a:off x="7499295" y="3269874"/>
              <a:ext cx="61133" cy="55993"/>
            </a:xfrm>
            <a:custGeom>
              <a:avLst/>
              <a:gdLst/>
              <a:ahLst/>
              <a:cxnLst/>
              <a:rect l="l" t="t" r="r" b="b"/>
              <a:pathLst>
                <a:path w="952" h="872" extrusionOk="0">
                  <a:moveTo>
                    <a:pt x="120" y="0"/>
                  </a:moveTo>
                  <a:cubicBezTo>
                    <a:pt x="80" y="0"/>
                    <a:pt x="40" y="0"/>
                    <a:pt x="1" y="40"/>
                  </a:cubicBezTo>
                  <a:cubicBezTo>
                    <a:pt x="1" y="79"/>
                    <a:pt x="1" y="119"/>
                    <a:pt x="1" y="159"/>
                  </a:cubicBezTo>
                  <a:cubicBezTo>
                    <a:pt x="238" y="357"/>
                    <a:pt x="397" y="555"/>
                    <a:pt x="595" y="753"/>
                  </a:cubicBezTo>
                  <a:cubicBezTo>
                    <a:pt x="634" y="753"/>
                    <a:pt x="634" y="753"/>
                    <a:pt x="674" y="792"/>
                  </a:cubicBezTo>
                  <a:cubicBezTo>
                    <a:pt x="753" y="832"/>
                    <a:pt x="833" y="832"/>
                    <a:pt x="912" y="872"/>
                  </a:cubicBezTo>
                  <a:lnTo>
                    <a:pt x="951" y="792"/>
                  </a:lnTo>
                  <a:cubicBezTo>
                    <a:pt x="753" y="515"/>
                    <a:pt x="555" y="278"/>
                    <a:pt x="318" y="79"/>
                  </a:cubicBezTo>
                  <a:cubicBezTo>
                    <a:pt x="238" y="40"/>
                    <a:pt x="199"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 name="Google Shape;377;p20"/>
            <p:cNvSpPr/>
            <p:nvPr/>
          </p:nvSpPr>
          <p:spPr>
            <a:xfrm>
              <a:off x="7430652" y="3273791"/>
              <a:ext cx="71279" cy="59718"/>
            </a:xfrm>
            <a:custGeom>
              <a:avLst/>
              <a:gdLst/>
              <a:ahLst/>
              <a:cxnLst/>
              <a:rect l="l" t="t" r="r" b="b"/>
              <a:pathLst>
                <a:path w="1110" h="930" extrusionOk="0">
                  <a:moveTo>
                    <a:pt x="179" y="1"/>
                  </a:moveTo>
                  <a:cubicBezTo>
                    <a:pt x="167" y="1"/>
                    <a:pt x="159" y="5"/>
                    <a:pt x="159" y="18"/>
                  </a:cubicBezTo>
                  <a:cubicBezTo>
                    <a:pt x="159" y="18"/>
                    <a:pt x="40" y="18"/>
                    <a:pt x="40" y="58"/>
                  </a:cubicBezTo>
                  <a:cubicBezTo>
                    <a:pt x="0" y="98"/>
                    <a:pt x="40" y="177"/>
                    <a:pt x="79" y="217"/>
                  </a:cubicBezTo>
                  <a:cubicBezTo>
                    <a:pt x="277" y="375"/>
                    <a:pt x="476" y="573"/>
                    <a:pt x="674" y="731"/>
                  </a:cubicBezTo>
                  <a:cubicBezTo>
                    <a:pt x="792" y="811"/>
                    <a:pt x="911" y="890"/>
                    <a:pt x="1070" y="930"/>
                  </a:cubicBezTo>
                  <a:lnTo>
                    <a:pt x="1109" y="890"/>
                  </a:lnTo>
                  <a:cubicBezTo>
                    <a:pt x="872" y="533"/>
                    <a:pt x="555" y="256"/>
                    <a:pt x="238" y="18"/>
                  </a:cubicBezTo>
                  <a:cubicBezTo>
                    <a:pt x="238" y="18"/>
                    <a:pt x="203"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 name="Google Shape;378;p20"/>
            <p:cNvSpPr/>
            <p:nvPr/>
          </p:nvSpPr>
          <p:spPr>
            <a:xfrm>
              <a:off x="7367017" y="2982460"/>
              <a:ext cx="50987" cy="94136"/>
            </a:xfrm>
            <a:custGeom>
              <a:avLst/>
              <a:gdLst/>
              <a:ahLst/>
              <a:cxnLst/>
              <a:rect l="l" t="t" r="r" b="b"/>
              <a:pathLst>
                <a:path w="794" h="1466" extrusionOk="0">
                  <a:moveTo>
                    <a:pt x="714" y="0"/>
                  </a:moveTo>
                  <a:cubicBezTo>
                    <a:pt x="714" y="0"/>
                    <a:pt x="635" y="0"/>
                    <a:pt x="595" y="40"/>
                  </a:cubicBezTo>
                  <a:cubicBezTo>
                    <a:pt x="555" y="79"/>
                    <a:pt x="555" y="119"/>
                    <a:pt x="516" y="158"/>
                  </a:cubicBezTo>
                  <a:cubicBezTo>
                    <a:pt x="357" y="475"/>
                    <a:pt x="199" y="753"/>
                    <a:pt x="80" y="1070"/>
                  </a:cubicBezTo>
                  <a:cubicBezTo>
                    <a:pt x="40" y="1188"/>
                    <a:pt x="1" y="1307"/>
                    <a:pt x="40" y="1466"/>
                  </a:cubicBezTo>
                  <a:lnTo>
                    <a:pt x="120" y="1466"/>
                  </a:lnTo>
                  <a:cubicBezTo>
                    <a:pt x="199" y="1386"/>
                    <a:pt x="239" y="1307"/>
                    <a:pt x="318" y="1228"/>
                  </a:cubicBezTo>
                  <a:cubicBezTo>
                    <a:pt x="437" y="951"/>
                    <a:pt x="555" y="713"/>
                    <a:pt x="674" y="436"/>
                  </a:cubicBezTo>
                  <a:cubicBezTo>
                    <a:pt x="714" y="357"/>
                    <a:pt x="753" y="238"/>
                    <a:pt x="793" y="158"/>
                  </a:cubicBezTo>
                  <a:cubicBezTo>
                    <a:pt x="793" y="119"/>
                    <a:pt x="753" y="40"/>
                    <a:pt x="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 name="Google Shape;379;p20"/>
            <p:cNvSpPr/>
            <p:nvPr/>
          </p:nvSpPr>
          <p:spPr>
            <a:xfrm>
              <a:off x="7153381" y="3208808"/>
              <a:ext cx="256988" cy="293836"/>
            </a:xfrm>
            <a:custGeom>
              <a:avLst/>
              <a:gdLst/>
              <a:ahLst/>
              <a:cxnLst/>
              <a:rect l="l" t="t" r="r" b="b"/>
              <a:pathLst>
                <a:path w="4002" h="4576" extrusionOk="0">
                  <a:moveTo>
                    <a:pt x="1110" y="1"/>
                  </a:moveTo>
                  <a:lnTo>
                    <a:pt x="1189" y="80"/>
                  </a:lnTo>
                  <a:cubicBezTo>
                    <a:pt x="1268" y="199"/>
                    <a:pt x="1387" y="357"/>
                    <a:pt x="1347" y="397"/>
                  </a:cubicBezTo>
                  <a:cubicBezTo>
                    <a:pt x="1030" y="1387"/>
                    <a:pt x="713" y="2338"/>
                    <a:pt x="357" y="3288"/>
                  </a:cubicBezTo>
                  <a:cubicBezTo>
                    <a:pt x="278" y="3566"/>
                    <a:pt x="159" y="3843"/>
                    <a:pt x="40" y="4120"/>
                  </a:cubicBezTo>
                  <a:cubicBezTo>
                    <a:pt x="0" y="4279"/>
                    <a:pt x="40" y="4437"/>
                    <a:pt x="159" y="4516"/>
                  </a:cubicBezTo>
                  <a:cubicBezTo>
                    <a:pt x="218" y="4556"/>
                    <a:pt x="288" y="4576"/>
                    <a:pt x="357" y="4576"/>
                  </a:cubicBezTo>
                  <a:cubicBezTo>
                    <a:pt x="426" y="4576"/>
                    <a:pt x="496" y="4556"/>
                    <a:pt x="555" y="4516"/>
                  </a:cubicBezTo>
                  <a:cubicBezTo>
                    <a:pt x="793" y="4358"/>
                    <a:pt x="1030" y="4199"/>
                    <a:pt x="1228" y="4041"/>
                  </a:cubicBezTo>
                  <a:cubicBezTo>
                    <a:pt x="1862" y="3486"/>
                    <a:pt x="2456" y="2932"/>
                    <a:pt x="3090" y="2377"/>
                  </a:cubicBezTo>
                  <a:cubicBezTo>
                    <a:pt x="3328" y="2100"/>
                    <a:pt x="3605" y="1862"/>
                    <a:pt x="3843" y="1625"/>
                  </a:cubicBezTo>
                  <a:lnTo>
                    <a:pt x="4001" y="1506"/>
                  </a:lnTo>
                  <a:lnTo>
                    <a:pt x="4001" y="1466"/>
                  </a:lnTo>
                  <a:cubicBezTo>
                    <a:pt x="4001" y="1427"/>
                    <a:pt x="3962" y="1308"/>
                    <a:pt x="3922" y="1308"/>
                  </a:cubicBezTo>
                  <a:cubicBezTo>
                    <a:pt x="3899" y="1296"/>
                    <a:pt x="3876" y="1291"/>
                    <a:pt x="3852" y="1291"/>
                  </a:cubicBezTo>
                  <a:cubicBezTo>
                    <a:pt x="3796" y="1291"/>
                    <a:pt x="3740" y="1319"/>
                    <a:pt x="3684" y="1347"/>
                  </a:cubicBezTo>
                  <a:cubicBezTo>
                    <a:pt x="3605" y="1387"/>
                    <a:pt x="3526" y="1466"/>
                    <a:pt x="3447" y="1545"/>
                  </a:cubicBezTo>
                  <a:cubicBezTo>
                    <a:pt x="2734" y="2179"/>
                    <a:pt x="2060" y="2853"/>
                    <a:pt x="1347" y="3526"/>
                  </a:cubicBezTo>
                  <a:cubicBezTo>
                    <a:pt x="1030" y="3803"/>
                    <a:pt x="713" y="4001"/>
                    <a:pt x="397" y="4279"/>
                  </a:cubicBezTo>
                  <a:lnTo>
                    <a:pt x="317" y="4199"/>
                  </a:lnTo>
                  <a:cubicBezTo>
                    <a:pt x="317" y="4160"/>
                    <a:pt x="357" y="4081"/>
                    <a:pt x="397" y="4001"/>
                  </a:cubicBezTo>
                  <a:cubicBezTo>
                    <a:pt x="634" y="3368"/>
                    <a:pt x="872" y="2734"/>
                    <a:pt x="1110" y="2060"/>
                  </a:cubicBezTo>
                  <a:cubicBezTo>
                    <a:pt x="1347" y="1545"/>
                    <a:pt x="1545" y="991"/>
                    <a:pt x="1625" y="436"/>
                  </a:cubicBezTo>
                  <a:cubicBezTo>
                    <a:pt x="1625" y="317"/>
                    <a:pt x="1664" y="159"/>
                    <a:pt x="1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 name="Google Shape;380;p20"/>
            <p:cNvSpPr/>
            <p:nvPr/>
          </p:nvSpPr>
          <p:spPr>
            <a:xfrm>
              <a:off x="7260231" y="3094317"/>
              <a:ext cx="99276" cy="25557"/>
            </a:xfrm>
            <a:custGeom>
              <a:avLst/>
              <a:gdLst/>
              <a:ahLst/>
              <a:cxnLst/>
              <a:rect l="l" t="t" r="r" b="b"/>
              <a:pathLst>
                <a:path w="1546" h="398" extrusionOk="0">
                  <a:moveTo>
                    <a:pt x="159" y="1"/>
                  </a:moveTo>
                  <a:cubicBezTo>
                    <a:pt x="79" y="1"/>
                    <a:pt x="40" y="80"/>
                    <a:pt x="0" y="120"/>
                  </a:cubicBezTo>
                  <a:cubicBezTo>
                    <a:pt x="0" y="159"/>
                    <a:pt x="40" y="199"/>
                    <a:pt x="119" y="239"/>
                  </a:cubicBezTo>
                  <a:cubicBezTo>
                    <a:pt x="119" y="278"/>
                    <a:pt x="159" y="278"/>
                    <a:pt x="198" y="278"/>
                  </a:cubicBezTo>
                  <a:cubicBezTo>
                    <a:pt x="555" y="318"/>
                    <a:pt x="911" y="357"/>
                    <a:pt x="1268" y="397"/>
                  </a:cubicBezTo>
                  <a:cubicBezTo>
                    <a:pt x="1347" y="397"/>
                    <a:pt x="1426" y="318"/>
                    <a:pt x="1545" y="278"/>
                  </a:cubicBezTo>
                  <a:cubicBezTo>
                    <a:pt x="1545" y="239"/>
                    <a:pt x="1545" y="199"/>
                    <a:pt x="1545" y="199"/>
                  </a:cubicBezTo>
                  <a:lnTo>
                    <a:pt x="753" y="80"/>
                  </a:lnTo>
                  <a:cubicBezTo>
                    <a:pt x="555" y="80"/>
                    <a:pt x="357" y="4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 name="Google Shape;381;p20"/>
            <p:cNvSpPr/>
            <p:nvPr/>
          </p:nvSpPr>
          <p:spPr>
            <a:xfrm>
              <a:off x="7229666" y="3137597"/>
              <a:ext cx="73847" cy="20420"/>
            </a:xfrm>
            <a:custGeom>
              <a:avLst/>
              <a:gdLst/>
              <a:ahLst/>
              <a:cxnLst/>
              <a:rect l="l" t="t" r="r" b="b"/>
              <a:pathLst>
                <a:path w="1150" h="318" extrusionOk="0">
                  <a:moveTo>
                    <a:pt x="397" y="0"/>
                  </a:moveTo>
                  <a:lnTo>
                    <a:pt x="397" y="40"/>
                  </a:lnTo>
                  <a:lnTo>
                    <a:pt x="120" y="40"/>
                  </a:lnTo>
                  <a:cubicBezTo>
                    <a:pt x="80" y="40"/>
                    <a:pt x="40" y="80"/>
                    <a:pt x="1" y="119"/>
                  </a:cubicBezTo>
                  <a:cubicBezTo>
                    <a:pt x="1" y="119"/>
                    <a:pt x="1" y="198"/>
                    <a:pt x="80" y="198"/>
                  </a:cubicBezTo>
                  <a:cubicBezTo>
                    <a:pt x="120" y="238"/>
                    <a:pt x="159" y="238"/>
                    <a:pt x="238" y="278"/>
                  </a:cubicBezTo>
                  <a:cubicBezTo>
                    <a:pt x="476" y="278"/>
                    <a:pt x="714" y="317"/>
                    <a:pt x="991" y="317"/>
                  </a:cubicBezTo>
                  <a:cubicBezTo>
                    <a:pt x="1031" y="317"/>
                    <a:pt x="1070" y="278"/>
                    <a:pt x="1150" y="278"/>
                  </a:cubicBezTo>
                  <a:cubicBezTo>
                    <a:pt x="1070" y="198"/>
                    <a:pt x="1070" y="119"/>
                    <a:pt x="991" y="119"/>
                  </a:cubicBezTo>
                  <a:cubicBezTo>
                    <a:pt x="793" y="80"/>
                    <a:pt x="595" y="4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 name="Google Shape;382;p20"/>
            <p:cNvSpPr/>
            <p:nvPr/>
          </p:nvSpPr>
          <p:spPr>
            <a:xfrm>
              <a:off x="7181378" y="3091813"/>
              <a:ext cx="45850" cy="22924"/>
            </a:xfrm>
            <a:custGeom>
              <a:avLst/>
              <a:gdLst/>
              <a:ahLst/>
              <a:cxnLst/>
              <a:rect l="l" t="t" r="r" b="b"/>
              <a:pathLst>
                <a:path w="714" h="357" extrusionOk="0">
                  <a:moveTo>
                    <a:pt x="198" y="0"/>
                  </a:moveTo>
                  <a:cubicBezTo>
                    <a:pt x="159" y="0"/>
                    <a:pt x="79" y="40"/>
                    <a:pt x="40" y="40"/>
                  </a:cubicBezTo>
                  <a:cubicBezTo>
                    <a:pt x="0" y="80"/>
                    <a:pt x="79" y="159"/>
                    <a:pt x="119" y="159"/>
                  </a:cubicBezTo>
                  <a:cubicBezTo>
                    <a:pt x="277" y="238"/>
                    <a:pt x="396" y="278"/>
                    <a:pt x="555" y="357"/>
                  </a:cubicBezTo>
                  <a:lnTo>
                    <a:pt x="713" y="278"/>
                  </a:lnTo>
                  <a:cubicBezTo>
                    <a:pt x="674" y="198"/>
                    <a:pt x="674" y="159"/>
                    <a:pt x="634" y="119"/>
                  </a:cubicBezTo>
                  <a:cubicBezTo>
                    <a:pt x="476" y="80"/>
                    <a:pt x="317" y="4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 name="Google Shape;383;p20"/>
            <p:cNvSpPr/>
            <p:nvPr/>
          </p:nvSpPr>
          <p:spPr>
            <a:xfrm>
              <a:off x="7537758" y="2894168"/>
              <a:ext cx="103579" cy="89833"/>
            </a:xfrm>
            <a:custGeom>
              <a:avLst/>
              <a:gdLst/>
              <a:ahLst/>
              <a:cxnLst/>
              <a:rect l="l" t="t" r="r" b="b"/>
              <a:pathLst>
                <a:path w="1613" h="1399" extrusionOk="0">
                  <a:moveTo>
                    <a:pt x="1265" y="0"/>
                  </a:moveTo>
                  <a:cubicBezTo>
                    <a:pt x="1209" y="0"/>
                    <a:pt x="1152" y="20"/>
                    <a:pt x="1105" y="68"/>
                  </a:cubicBezTo>
                  <a:lnTo>
                    <a:pt x="154" y="1018"/>
                  </a:lnTo>
                  <a:cubicBezTo>
                    <a:pt x="0" y="1172"/>
                    <a:pt x="157" y="1398"/>
                    <a:pt x="347" y="1398"/>
                  </a:cubicBezTo>
                  <a:cubicBezTo>
                    <a:pt x="401" y="1398"/>
                    <a:pt x="458" y="1380"/>
                    <a:pt x="511" y="1335"/>
                  </a:cubicBezTo>
                  <a:lnTo>
                    <a:pt x="1462" y="385"/>
                  </a:lnTo>
                  <a:cubicBezTo>
                    <a:pt x="1612" y="204"/>
                    <a:pt x="1442" y="0"/>
                    <a:pt x="1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 name="Google Shape;384;p20"/>
            <p:cNvSpPr/>
            <p:nvPr/>
          </p:nvSpPr>
          <p:spPr>
            <a:xfrm>
              <a:off x="7519650" y="2829442"/>
              <a:ext cx="52785" cy="70056"/>
            </a:xfrm>
            <a:custGeom>
              <a:avLst/>
              <a:gdLst/>
              <a:ahLst/>
              <a:cxnLst/>
              <a:rect l="l" t="t" r="r" b="b"/>
              <a:pathLst>
                <a:path w="822" h="1091" extrusionOk="0">
                  <a:moveTo>
                    <a:pt x="464" y="0"/>
                  </a:moveTo>
                  <a:cubicBezTo>
                    <a:pt x="392" y="0"/>
                    <a:pt x="330" y="36"/>
                    <a:pt x="317" y="125"/>
                  </a:cubicBezTo>
                  <a:cubicBezTo>
                    <a:pt x="238" y="323"/>
                    <a:pt x="119" y="561"/>
                    <a:pt x="40" y="759"/>
                  </a:cubicBezTo>
                  <a:cubicBezTo>
                    <a:pt x="1" y="878"/>
                    <a:pt x="40" y="997"/>
                    <a:pt x="159" y="1076"/>
                  </a:cubicBezTo>
                  <a:cubicBezTo>
                    <a:pt x="189" y="1086"/>
                    <a:pt x="218" y="1091"/>
                    <a:pt x="248" y="1091"/>
                  </a:cubicBezTo>
                  <a:cubicBezTo>
                    <a:pt x="335" y="1091"/>
                    <a:pt x="417" y="1046"/>
                    <a:pt x="476" y="957"/>
                  </a:cubicBezTo>
                  <a:cubicBezTo>
                    <a:pt x="555" y="759"/>
                    <a:pt x="634" y="521"/>
                    <a:pt x="714" y="323"/>
                  </a:cubicBezTo>
                  <a:cubicBezTo>
                    <a:pt x="821" y="162"/>
                    <a:pt x="618" y="0"/>
                    <a:pt x="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 name="Google Shape;385;p20"/>
            <p:cNvSpPr/>
            <p:nvPr/>
          </p:nvSpPr>
          <p:spPr>
            <a:xfrm>
              <a:off x="7631445" y="2945538"/>
              <a:ext cx="102359" cy="56058"/>
            </a:xfrm>
            <a:custGeom>
              <a:avLst/>
              <a:gdLst/>
              <a:ahLst/>
              <a:cxnLst/>
              <a:rect l="l" t="t" r="r" b="b"/>
              <a:pathLst>
                <a:path w="1594" h="873" extrusionOk="0">
                  <a:moveTo>
                    <a:pt x="1273" y="0"/>
                  </a:moveTo>
                  <a:cubicBezTo>
                    <a:pt x="1246" y="0"/>
                    <a:pt x="1219" y="6"/>
                    <a:pt x="1191" y="20"/>
                  </a:cubicBezTo>
                  <a:cubicBezTo>
                    <a:pt x="874" y="179"/>
                    <a:pt x="597" y="298"/>
                    <a:pt x="280" y="417"/>
                  </a:cubicBezTo>
                  <a:cubicBezTo>
                    <a:pt x="0" y="521"/>
                    <a:pt x="121" y="873"/>
                    <a:pt x="344" y="873"/>
                  </a:cubicBezTo>
                  <a:cubicBezTo>
                    <a:pt x="374" y="873"/>
                    <a:pt x="406" y="866"/>
                    <a:pt x="438" y="852"/>
                  </a:cubicBezTo>
                  <a:cubicBezTo>
                    <a:pt x="716" y="733"/>
                    <a:pt x="1032" y="615"/>
                    <a:pt x="1349" y="456"/>
                  </a:cubicBezTo>
                  <a:cubicBezTo>
                    <a:pt x="1594" y="351"/>
                    <a:pt x="1469" y="0"/>
                    <a:pt x="1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 name="Google Shape;386;p20"/>
            <p:cNvSpPr/>
            <p:nvPr/>
          </p:nvSpPr>
          <p:spPr>
            <a:xfrm>
              <a:off x="7188698" y="2874390"/>
              <a:ext cx="89002" cy="101648"/>
            </a:xfrm>
            <a:custGeom>
              <a:avLst/>
              <a:gdLst/>
              <a:ahLst/>
              <a:cxnLst/>
              <a:rect l="l" t="t" r="r" b="b"/>
              <a:pathLst>
                <a:path w="1386" h="1583" extrusionOk="0">
                  <a:moveTo>
                    <a:pt x="290" y="0"/>
                  </a:moveTo>
                  <a:cubicBezTo>
                    <a:pt x="134" y="0"/>
                    <a:pt x="0" y="168"/>
                    <a:pt x="84" y="336"/>
                  </a:cubicBezTo>
                  <a:lnTo>
                    <a:pt x="876" y="1485"/>
                  </a:lnTo>
                  <a:cubicBezTo>
                    <a:pt x="934" y="1553"/>
                    <a:pt x="1004" y="1582"/>
                    <a:pt x="1071" y="1582"/>
                  </a:cubicBezTo>
                  <a:cubicBezTo>
                    <a:pt x="1237" y="1582"/>
                    <a:pt x="1385" y="1405"/>
                    <a:pt x="1273" y="1208"/>
                  </a:cubicBezTo>
                  <a:lnTo>
                    <a:pt x="480" y="99"/>
                  </a:lnTo>
                  <a:cubicBezTo>
                    <a:pt x="422" y="29"/>
                    <a:pt x="354" y="0"/>
                    <a:pt x="2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 name="Google Shape;387;p20"/>
            <p:cNvSpPr/>
            <p:nvPr/>
          </p:nvSpPr>
          <p:spPr>
            <a:xfrm>
              <a:off x="7286751" y="2832139"/>
              <a:ext cx="40969" cy="92209"/>
            </a:xfrm>
            <a:custGeom>
              <a:avLst/>
              <a:gdLst/>
              <a:ahLst/>
              <a:cxnLst/>
              <a:rect l="l" t="t" r="r" b="b"/>
              <a:pathLst>
                <a:path w="638" h="1436" extrusionOk="0">
                  <a:moveTo>
                    <a:pt x="259" y="0"/>
                  </a:moveTo>
                  <a:cubicBezTo>
                    <a:pt x="128" y="0"/>
                    <a:pt x="1" y="103"/>
                    <a:pt x="23" y="281"/>
                  </a:cubicBezTo>
                  <a:cubicBezTo>
                    <a:pt x="23" y="598"/>
                    <a:pt x="62" y="915"/>
                    <a:pt x="142" y="1232"/>
                  </a:cubicBezTo>
                  <a:cubicBezTo>
                    <a:pt x="161" y="1366"/>
                    <a:pt x="282" y="1435"/>
                    <a:pt x="397" y="1435"/>
                  </a:cubicBezTo>
                  <a:cubicBezTo>
                    <a:pt x="521" y="1435"/>
                    <a:pt x="638" y="1356"/>
                    <a:pt x="617" y="1192"/>
                  </a:cubicBezTo>
                  <a:cubicBezTo>
                    <a:pt x="538" y="875"/>
                    <a:pt x="498" y="558"/>
                    <a:pt x="498" y="202"/>
                  </a:cubicBezTo>
                  <a:cubicBezTo>
                    <a:pt x="463" y="63"/>
                    <a:pt x="360"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 name="Google Shape;388;p20"/>
            <p:cNvSpPr/>
            <p:nvPr/>
          </p:nvSpPr>
          <p:spPr>
            <a:xfrm>
              <a:off x="7089810" y="2949390"/>
              <a:ext cx="116165" cy="45976"/>
            </a:xfrm>
            <a:custGeom>
              <a:avLst/>
              <a:gdLst/>
              <a:ahLst/>
              <a:cxnLst/>
              <a:rect l="l" t="t" r="r" b="b"/>
              <a:pathLst>
                <a:path w="1809" h="716" extrusionOk="0">
                  <a:moveTo>
                    <a:pt x="357" y="0"/>
                  </a:moveTo>
                  <a:cubicBezTo>
                    <a:pt x="79" y="0"/>
                    <a:pt x="0" y="396"/>
                    <a:pt x="238" y="475"/>
                  </a:cubicBezTo>
                  <a:lnTo>
                    <a:pt x="1426" y="713"/>
                  </a:lnTo>
                  <a:cubicBezTo>
                    <a:pt x="1438" y="715"/>
                    <a:pt x="1450" y="716"/>
                    <a:pt x="1461" y="716"/>
                  </a:cubicBezTo>
                  <a:cubicBezTo>
                    <a:pt x="1713" y="716"/>
                    <a:pt x="1809" y="315"/>
                    <a:pt x="1505" y="277"/>
                  </a:cubicBezTo>
                  <a:lnTo>
                    <a:pt x="3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 name="Google Shape;389;p20"/>
            <p:cNvSpPr/>
            <p:nvPr/>
          </p:nvSpPr>
          <p:spPr>
            <a:xfrm>
              <a:off x="7071510" y="3237832"/>
              <a:ext cx="128173" cy="69028"/>
            </a:xfrm>
            <a:custGeom>
              <a:avLst/>
              <a:gdLst/>
              <a:ahLst/>
              <a:cxnLst/>
              <a:rect l="l" t="t" r="r" b="b"/>
              <a:pathLst>
                <a:path w="1996" h="1075" extrusionOk="0">
                  <a:moveTo>
                    <a:pt x="1625" y="0"/>
                  </a:moveTo>
                  <a:cubicBezTo>
                    <a:pt x="1589" y="0"/>
                    <a:pt x="1552" y="7"/>
                    <a:pt x="1513" y="24"/>
                  </a:cubicBezTo>
                  <a:cubicBezTo>
                    <a:pt x="1117" y="262"/>
                    <a:pt x="681" y="460"/>
                    <a:pt x="246" y="618"/>
                  </a:cubicBezTo>
                  <a:cubicBezTo>
                    <a:pt x="1" y="723"/>
                    <a:pt x="95" y="1074"/>
                    <a:pt x="311" y="1074"/>
                  </a:cubicBezTo>
                  <a:cubicBezTo>
                    <a:pt x="340" y="1074"/>
                    <a:pt x="371" y="1068"/>
                    <a:pt x="404" y="1054"/>
                  </a:cubicBezTo>
                  <a:cubicBezTo>
                    <a:pt x="879" y="856"/>
                    <a:pt x="1315" y="658"/>
                    <a:pt x="1790" y="420"/>
                  </a:cubicBezTo>
                  <a:cubicBezTo>
                    <a:pt x="1995" y="284"/>
                    <a:pt x="1847" y="0"/>
                    <a:pt x="1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 name="Google Shape;390;p20"/>
            <p:cNvSpPr/>
            <p:nvPr/>
          </p:nvSpPr>
          <p:spPr>
            <a:xfrm>
              <a:off x="7047366" y="3193397"/>
              <a:ext cx="87397" cy="38528"/>
            </a:xfrm>
            <a:custGeom>
              <a:avLst/>
              <a:gdLst/>
              <a:ahLst/>
              <a:cxnLst/>
              <a:rect l="l" t="t" r="r" b="b"/>
              <a:pathLst>
                <a:path w="1361" h="600" extrusionOk="0">
                  <a:moveTo>
                    <a:pt x="1092" y="0"/>
                  </a:moveTo>
                  <a:cubicBezTo>
                    <a:pt x="1081" y="0"/>
                    <a:pt x="1069" y="1"/>
                    <a:pt x="1057" y="3"/>
                  </a:cubicBezTo>
                  <a:lnTo>
                    <a:pt x="305" y="122"/>
                  </a:lnTo>
                  <a:cubicBezTo>
                    <a:pt x="0" y="160"/>
                    <a:pt x="25" y="599"/>
                    <a:pt x="308" y="599"/>
                  </a:cubicBezTo>
                  <a:cubicBezTo>
                    <a:pt x="319" y="599"/>
                    <a:pt x="332" y="599"/>
                    <a:pt x="344" y="597"/>
                  </a:cubicBezTo>
                  <a:lnTo>
                    <a:pt x="1057" y="478"/>
                  </a:lnTo>
                  <a:cubicBezTo>
                    <a:pt x="1360" y="402"/>
                    <a:pt x="1337" y="0"/>
                    <a:pt x="1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 name="Google Shape;391;p20"/>
            <p:cNvSpPr/>
            <p:nvPr/>
          </p:nvSpPr>
          <p:spPr>
            <a:xfrm>
              <a:off x="7100662" y="3313859"/>
              <a:ext cx="80076" cy="81036"/>
            </a:xfrm>
            <a:custGeom>
              <a:avLst/>
              <a:gdLst/>
              <a:ahLst/>
              <a:cxnLst/>
              <a:rect l="l" t="t" r="r" b="b"/>
              <a:pathLst>
                <a:path w="1247" h="1262" extrusionOk="0">
                  <a:moveTo>
                    <a:pt x="923" y="0"/>
                  </a:moveTo>
                  <a:cubicBezTo>
                    <a:pt x="850" y="0"/>
                    <a:pt x="780" y="32"/>
                    <a:pt x="742" y="107"/>
                  </a:cubicBezTo>
                  <a:cubicBezTo>
                    <a:pt x="544" y="385"/>
                    <a:pt x="386" y="662"/>
                    <a:pt x="148" y="900"/>
                  </a:cubicBezTo>
                  <a:cubicBezTo>
                    <a:pt x="0" y="1048"/>
                    <a:pt x="161" y="1262"/>
                    <a:pt x="335" y="1262"/>
                  </a:cubicBezTo>
                  <a:cubicBezTo>
                    <a:pt x="394" y="1262"/>
                    <a:pt x="454" y="1237"/>
                    <a:pt x="505" y="1177"/>
                  </a:cubicBezTo>
                  <a:cubicBezTo>
                    <a:pt x="742" y="900"/>
                    <a:pt x="980" y="622"/>
                    <a:pt x="1138" y="306"/>
                  </a:cubicBezTo>
                  <a:cubicBezTo>
                    <a:pt x="1246" y="144"/>
                    <a:pt x="1079" y="0"/>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 name="Google Shape;392;p20"/>
            <p:cNvSpPr/>
            <p:nvPr/>
          </p:nvSpPr>
          <p:spPr>
            <a:xfrm>
              <a:off x="7392445" y="3384878"/>
              <a:ext cx="35704" cy="108326"/>
            </a:xfrm>
            <a:custGeom>
              <a:avLst/>
              <a:gdLst/>
              <a:ahLst/>
              <a:cxnLst/>
              <a:rect l="l" t="t" r="r" b="b"/>
              <a:pathLst>
                <a:path w="556" h="1687" extrusionOk="0">
                  <a:moveTo>
                    <a:pt x="262" y="1"/>
                  </a:moveTo>
                  <a:cubicBezTo>
                    <a:pt x="146" y="1"/>
                    <a:pt x="22" y="81"/>
                    <a:pt x="1" y="229"/>
                  </a:cubicBezTo>
                  <a:cubicBezTo>
                    <a:pt x="41" y="626"/>
                    <a:pt x="80" y="1061"/>
                    <a:pt x="80" y="1497"/>
                  </a:cubicBezTo>
                  <a:cubicBezTo>
                    <a:pt x="99" y="1626"/>
                    <a:pt x="194" y="1686"/>
                    <a:pt x="295" y="1686"/>
                  </a:cubicBezTo>
                  <a:cubicBezTo>
                    <a:pt x="411" y="1686"/>
                    <a:pt x="534" y="1606"/>
                    <a:pt x="556" y="1457"/>
                  </a:cubicBezTo>
                  <a:cubicBezTo>
                    <a:pt x="556" y="1022"/>
                    <a:pt x="476" y="626"/>
                    <a:pt x="476" y="190"/>
                  </a:cubicBezTo>
                  <a:cubicBezTo>
                    <a:pt x="458" y="61"/>
                    <a:pt x="363"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 name="Google Shape;393;p20"/>
            <p:cNvSpPr/>
            <p:nvPr/>
          </p:nvSpPr>
          <p:spPr>
            <a:xfrm>
              <a:off x="7299080" y="3429185"/>
              <a:ext cx="57793" cy="85852"/>
            </a:xfrm>
            <a:custGeom>
              <a:avLst/>
              <a:gdLst/>
              <a:ahLst/>
              <a:cxnLst/>
              <a:rect l="l" t="t" r="r" b="b"/>
              <a:pathLst>
                <a:path w="900" h="1337" extrusionOk="0">
                  <a:moveTo>
                    <a:pt x="611" y="0"/>
                  </a:moveTo>
                  <a:cubicBezTo>
                    <a:pt x="538" y="0"/>
                    <a:pt x="465" y="39"/>
                    <a:pt x="425" y="134"/>
                  </a:cubicBezTo>
                  <a:cubicBezTo>
                    <a:pt x="267" y="451"/>
                    <a:pt x="148" y="767"/>
                    <a:pt x="69" y="1084"/>
                  </a:cubicBezTo>
                  <a:cubicBezTo>
                    <a:pt x="1" y="1242"/>
                    <a:pt x="126" y="1336"/>
                    <a:pt x="261" y="1336"/>
                  </a:cubicBezTo>
                  <a:cubicBezTo>
                    <a:pt x="363" y="1336"/>
                    <a:pt x="470" y="1283"/>
                    <a:pt x="504" y="1164"/>
                  </a:cubicBezTo>
                  <a:cubicBezTo>
                    <a:pt x="584" y="886"/>
                    <a:pt x="702" y="609"/>
                    <a:pt x="821" y="332"/>
                  </a:cubicBezTo>
                  <a:cubicBezTo>
                    <a:pt x="900" y="149"/>
                    <a:pt x="754"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 name="Google Shape;394;p20"/>
            <p:cNvSpPr/>
            <p:nvPr/>
          </p:nvSpPr>
          <p:spPr>
            <a:xfrm>
              <a:off x="7471427" y="3445687"/>
              <a:ext cx="73526" cy="79367"/>
            </a:xfrm>
            <a:custGeom>
              <a:avLst/>
              <a:gdLst/>
              <a:ahLst/>
              <a:cxnLst/>
              <a:rect l="l" t="t" r="r" b="b"/>
              <a:pathLst>
                <a:path w="1145" h="1236" extrusionOk="0">
                  <a:moveTo>
                    <a:pt x="322" y="1"/>
                  </a:moveTo>
                  <a:cubicBezTo>
                    <a:pt x="165" y="1"/>
                    <a:pt x="1" y="176"/>
                    <a:pt x="118" y="352"/>
                  </a:cubicBezTo>
                  <a:lnTo>
                    <a:pt x="633" y="1144"/>
                  </a:lnTo>
                  <a:cubicBezTo>
                    <a:pt x="676" y="1208"/>
                    <a:pt x="736" y="1235"/>
                    <a:pt x="798" y="1235"/>
                  </a:cubicBezTo>
                  <a:cubicBezTo>
                    <a:pt x="965" y="1235"/>
                    <a:pt x="1145" y="1040"/>
                    <a:pt x="1029" y="867"/>
                  </a:cubicBezTo>
                  <a:cubicBezTo>
                    <a:pt x="831" y="590"/>
                    <a:pt x="672" y="352"/>
                    <a:pt x="474" y="75"/>
                  </a:cubicBezTo>
                  <a:cubicBezTo>
                    <a:pt x="433" y="23"/>
                    <a:pt x="378"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 name="Google Shape;395;p20"/>
            <p:cNvSpPr/>
            <p:nvPr/>
          </p:nvSpPr>
          <p:spPr>
            <a:xfrm>
              <a:off x="7622198" y="3236612"/>
              <a:ext cx="144227" cy="48545"/>
            </a:xfrm>
            <a:custGeom>
              <a:avLst/>
              <a:gdLst/>
              <a:ahLst/>
              <a:cxnLst/>
              <a:rect l="l" t="t" r="r" b="b"/>
              <a:pathLst>
                <a:path w="2246" h="756" extrusionOk="0">
                  <a:moveTo>
                    <a:pt x="344" y="1"/>
                  </a:moveTo>
                  <a:cubicBezTo>
                    <a:pt x="61" y="1"/>
                    <a:pt x="0" y="403"/>
                    <a:pt x="265" y="479"/>
                  </a:cubicBezTo>
                  <a:cubicBezTo>
                    <a:pt x="820" y="597"/>
                    <a:pt x="1335" y="677"/>
                    <a:pt x="1889" y="756"/>
                  </a:cubicBezTo>
                  <a:cubicBezTo>
                    <a:pt x="2167" y="756"/>
                    <a:pt x="2246" y="320"/>
                    <a:pt x="1969" y="281"/>
                  </a:cubicBezTo>
                  <a:cubicBezTo>
                    <a:pt x="1414" y="241"/>
                    <a:pt x="899" y="122"/>
                    <a:pt x="384" y="3"/>
                  </a:cubicBezTo>
                  <a:cubicBezTo>
                    <a:pt x="370" y="2"/>
                    <a:pt x="357" y="1"/>
                    <a:pt x="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 name="Google Shape;396;p20"/>
            <p:cNvSpPr/>
            <p:nvPr/>
          </p:nvSpPr>
          <p:spPr>
            <a:xfrm>
              <a:off x="7654497" y="3307374"/>
              <a:ext cx="50922" cy="42701"/>
            </a:xfrm>
            <a:custGeom>
              <a:avLst/>
              <a:gdLst/>
              <a:ahLst/>
              <a:cxnLst/>
              <a:rect l="l" t="t" r="r" b="b"/>
              <a:pathLst>
                <a:path w="793" h="665" extrusionOk="0">
                  <a:moveTo>
                    <a:pt x="258" y="0"/>
                  </a:moveTo>
                  <a:cubicBezTo>
                    <a:pt x="198" y="0"/>
                    <a:pt x="139" y="30"/>
                    <a:pt x="79" y="90"/>
                  </a:cubicBezTo>
                  <a:cubicBezTo>
                    <a:pt x="0" y="169"/>
                    <a:pt x="0" y="327"/>
                    <a:pt x="79" y="407"/>
                  </a:cubicBezTo>
                  <a:lnTo>
                    <a:pt x="357" y="605"/>
                  </a:lnTo>
                  <a:cubicBezTo>
                    <a:pt x="416" y="644"/>
                    <a:pt x="475" y="664"/>
                    <a:pt x="535" y="664"/>
                  </a:cubicBezTo>
                  <a:cubicBezTo>
                    <a:pt x="594" y="664"/>
                    <a:pt x="654" y="644"/>
                    <a:pt x="713" y="605"/>
                  </a:cubicBezTo>
                  <a:cubicBezTo>
                    <a:pt x="792" y="486"/>
                    <a:pt x="792" y="367"/>
                    <a:pt x="713" y="248"/>
                  </a:cubicBezTo>
                  <a:lnTo>
                    <a:pt x="436" y="90"/>
                  </a:lnTo>
                  <a:cubicBezTo>
                    <a:pt x="376" y="30"/>
                    <a:pt x="317" y="0"/>
                    <a:pt x="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 name="Google Shape;397;p20"/>
            <p:cNvSpPr/>
            <p:nvPr/>
          </p:nvSpPr>
          <p:spPr>
            <a:xfrm>
              <a:off x="7690970" y="3164951"/>
              <a:ext cx="109615" cy="44114"/>
            </a:xfrm>
            <a:custGeom>
              <a:avLst/>
              <a:gdLst/>
              <a:ahLst/>
              <a:cxnLst/>
              <a:rect l="l" t="t" r="r" b="b"/>
              <a:pathLst>
                <a:path w="1707" h="687" extrusionOk="0">
                  <a:moveTo>
                    <a:pt x="1360" y="1"/>
                  </a:moveTo>
                  <a:cubicBezTo>
                    <a:pt x="1339" y="1"/>
                    <a:pt x="1317" y="4"/>
                    <a:pt x="1294" y="10"/>
                  </a:cubicBezTo>
                  <a:lnTo>
                    <a:pt x="304" y="248"/>
                  </a:lnTo>
                  <a:cubicBezTo>
                    <a:pt x="0" y="286"/>
                    <a:pt x="132" y="686"/>
                    <a:pt x="422" y="686"/>
                  </a:cubicBezTo>
                  <a:cubicBezTo>
                    <a:pt x="435" y="686"/>
                    <a:pt x="448" y="685"/>
                    <a:pt x="462" y="684"/>
                  </a:cubicBezTo>
                  <a:lnTo>
                    <a:pt x="1452" y="446"/>
                  </a:lnTo>
                  <a:cubicBezTo>
                    <a:pt x="1707" y="373"/>
                    <a:pt x="1594"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98" name="Google Shape;398;p20"/>
          <p:cNvSpPr/>
          <p:nvPr/>
        </p:nvSpPr>
        <p:spPr>
          <a:xfrm>
            <a:off x="8054713" y="4729092"/>
            <a:ext cx="184998" cy="264629"/>
          </a:xfrm>
          <a:custGeom>
            <a:avLst/>
            <a:gdLst/>
            <a:ahLst/>
            <a:cxnLst/>
            <a:rect l="l" t="t" r="r" b="b"/>
            <a:pathLst>
              <a:path w="10984" h="15712" extrusionOk="0">
                <a:moveTo>
                  <a:pt x="4038" y="3224"/>
                </a:moveTo>
                <a:cubicBezTo>
                  <a:pt x="4508" y="3224"/>
                  <a:pt x="4974" y="3337"/>
                  <a:pt x="5383" y="3565"/>
                </a:cubicBezTo>
                <a:cubicBezTo>
                  <a:pt x="5601" y="3710"/>
                  <a:pt x="5819" y="3928"/>
                  <a:pt x="5892" y="4219"/>
                </a:cubicBezTo>
                <a:cubicBezTo>
                  <a:pt x="5892" y="4292"/>
                  <a:pt x="5601" y="4583"/>
                  <a:pt x="5383" y="4656"/>
                </a:cubicBezTo>
                <a:cubicBezTo>
                  <a:pt x="4801" y="4801"/>
                  <a:pt x="4219" y="4947"/>
                  <a:pt x="3564" y="5092"/>
                </a:cubicBezTo>
                <a:lnTo>
                  <a:pt x="3201" y="3346"/>
                </a:lnTo>
                <a:cubicBezTo>
                  <a:pt x="3473" y="3265"/>
                  <a:pt x="3756" y="3224"/>
                  <a:pt x="4038" y="3224"/>
                </a:cubicBezTo>
                <a:close/>
                <a:moveTo>
                  <a:pt x="4752" y="10424"/>
                </a:moveTo>
                <a:cubicBezTo>
                  <a:pt x="5245" y="10424"/>
                  <a:pt x="5728" y="10538"/>
                  <a:pt x="6183" y="10765"/>
                </a:cubicBezTo>
                <a:cubicBezTo>
                  <a:pt x="6692" y="11129"/>
                  <a:pt x="6765" y="11493"/>
                  <a:pt x="6183" y="11784"/>
                </a:cubicBezTo>
                <a:cubicBezTo>
                  <a:pt x="5601" y="12075"/>
                  <a:pt x="4946" y="12293"/>
                  <a:pt x="4292" y="12511"/>
                </a:cubicBezTo>
                <a:cubicBezTo>
                  <a:pt x="4146" y="11711"/>
                  <a:pt x="4001" y="11202"/>
                  <a:pt x="3855" y="10547"/>
                </a:cubicBezTo>
                <a:cubicBezTo>
                  <a:pt x="4155" y="10465"/>
                  <a:pt x="4455" y="10424"/>
                  <a:pt x="4752" y="10424"/>
                </a:cubicBezTo>
                <a:close/>
                <a:moveTo>
                  <a:pt x="3273" y="1"/>
                </a:moveTo>
                <a:cubicBezTo>
                  <a:pt x="2510" y="1"/>
                  <a:pt x="1746" y="146"/>
                  <a:pt x="1019" y="437"/>
                </a:cubicBezTo>
                <a:cubicBezTo>
                  <a:pt x="73" y="801"/>
                  <a:pt x="0" y="946"/>
                  <a:pt x="73" y="1964"/>
                </a:cubicBezTo>
                <a:cubicBezTo>
                  <a:pt x="219" y="4219"/>
                  <a:pt x="364" y="6474"/>
                  <a:pt x="510" y="8801"/>
                </a:cubicBezTo>
                <a:cubicBezTo>
                  <a:pt x="655" y="10620"/>
                  <a:pt x="800" y="12511"/>
                  <a:pt x="946" y="14402"/>
                </a:cubicBezTo>
                <a:cubicBezTo>
                  <a:pt x="1019" y="15420"/>
                  <a:pt x="1237" y="15566"/>
                  <a:pt x="2255" y="15711"/>
                </a:cubicBezTo>
                <a:lnTo>
                  <a:pt x="2692" y="15711"/>
                </a:lnTo>
                <a:cubicBezTo>
                  <a:pt x="4364" y="15711"/>
                  <a:pt x="5965" y="15420"/>
                  <a:pt x="7565" y="14984"/>
                </a:cubicBezTo>
                <a:cubicBezTo>
                  <a:pt x="8583" y="14766"/>
                  <a:pt x="9456" y="14184"/>
                  <a:pt x="10038" y="13311"/>
                </a:cubicBezTo>
                <a:cubicBezTo>
                  <a:pt x="10620" y="12511"/>
                  <a:pt x="10983" y="11565"/>
                  <a:pt x="10983" y="10620"/>
                </a:cubicBezTo>
                <a:cubicBezTo>
                  <a:pt x="10911" y="9238"/>
                  <a:pt x="10038" y="8001"/>
                  <a:pt x="8728" y="7565"/>
                </a:cubicBezTo>
                <a:lnTo>
                  <a:pt x="7856" y="7274"/>
                </a:lnTo>
                <a:cubicBezTo>
                  <a:pt x="8074" y="7056"/>
                  <a:pt x="8219" y="6838"/>
                  <a:pt x="8365" y="6619"/>
                </a:cubicBezTo>
                <a:cubicBezTo>
                  <a:pt x="9383" y="5383"/>
                  <a:pt x="9383" y="3565"/>
                  <a:pt x="8365" y="2255"/>
                </a:cubicBezTo>
                <a:cubicBezTo>
                  <a:pt x="7637" y="1382"/>
                  <a:pt x="6619" y="728"/>
                  <a:pt x="5528" y="437"/>
                </a:cubicBezTo>
                <a:cubicBezTo>
                  <a:pt x="4801" y="146"/>
                  <a:pt x="4037" y="1"/>
                  <a:pt x="3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99" name="Google Shape;399;p20"/>
          <p:cNvGrpSpPr/>
          <p:nvPr/>
        </p:nvGrpSpPr>
        <p:grpSpPr>
          <a:xfrm>
            <a:off x="8717055" y="3974969"/>
            <a:ext cx="320893" cy="331072"/>
            <a:chOff x="6109266" y="2958701"/>
            <a:chExt cx="158099" cy="163114"/>
          </a:xfrm>
        </p:grpSpPr>
        <p:sp>
          <p:nvSpPr>
            <p:cNvPr id="400" name="Google Shape;400;p20"/>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 name="Google Shape;401;p20"/>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 name="Google Shape;402;p20"/>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03" name="Google Shape;403;p20"/>
          <p:cNvSpPr/>
          <p:nvPr/>
        </p:nvSpPr>
        <p:spPr>
          <a:xfrm rot="-9510981">
            <a:off x="8222216" y="4035061"/>
            <a:ext cx="265299" cy="423614"/>
          </a:xfrm>
          <a:custGeom>
            <a:avLst/>
            <a:gdLst/>
            <a:ahLst/>
            <a:cxnLst/>
            <a:rect l="l" t="t" r="r" b="b"/>
            <a:pathLst>
              <a:path w="7122" h="11372" extrusionOk="0">
                <a:moveTo>
                  <a:pt x="5016" y="1"/>
                </a:moveTo>
                <a:cubicBezTo>
                  <a:pt x="4917" y="1"/>
                  <a:pt x="4818" y="60"/>
                  <a:pt x="4798" y="179"/>
                </a:cubicBezTo>
                <a:cubicBezTo>
                  <a:pt x="4784" y="172"/>
                  <a:pt x="4768" y="168"/>
                  <a:pt x="4751" y="168"/>
                </a:cubicBezTo>
                <a:cubicBezTo>
                  <a:pt x="4678" y="168"/>
                  <a:pt x="4593" y="233"/>
                  <a:pt x="4560" y="298"/>
                </a:cubicBezTo>
                <a:cubicBezTo>
                  <a:pt x="4204" y="1011"/>
                  <a:pt x="3689" y="1684"/>
                  <a:pt x="3134" y="2278"/>
                </a:cubicBezTo>
                <a:cubicBezTo>
                  <a:pt x="2984" y="2428"/>
                  <a:pt x="3152" y="2624"/>
                  <a:pt x="3329" y="2624"/>
                </a:cubicBezTo>
                <a:cubicBezTo>
                  <a:pt x="3385" y="2624"/>
                  <a:pt x="3443" y="2604"/>
                  <a:pt x="3491" y="2556"/>
                </a:cubicBezTo>
                <a:cubicBezTo>
                  <a:pt x="4006" y="2001"/>
                  <a:pt x="4481" y="1407"/>
                  <a:pt x="4838" y="733"/>
                </a:cubicBezTo>
                <a:lnTo>
                  <a:pt x="4838" y="733"/>
                </a:lnTo>
                <a:cubicBezTo>
                  <a:pt x="5155" y="4417"/>
                  <a:pt x="3847" y="9290"/>
                  <a:pt x="243" y="10953"/>
                </a:cubicBezTo>
                <a:cubicBezTo>
                  <a:pt x="1" y="11057"/>
                  <a:pt x="90" y="11372"/>
                  <a:pt x="301" y="11372"/>
                </a:cubicBezTo>
                <a:cubicBezTo>
                  <a:pt x="332" y="11372"/>
                  <a:pt x="366" y="11365"/>
                  <a:pt x="401" y="11350"/>
                </a:cubicBezTo>
                <a:cubicBezTo>
                  <a:pt x="4125" y="9646"/>
                  <a:pt x="5590" y="4734"/>
                  <a:pt x="5313" y="852"/>
                </a:cubicBezTo>
                <a:lnTo>
                  <a:pt x="5313" y="852"/>
                </a:lnTo>
                <a:lnTo>
                  <a:pt x="6620" y="2437"/>
                </a:lnTo>
                <a:cubicBezTo>
                  <a:pt x="6663" y="2501"/>
                  <a:pt x="6723" y="2528"/>
                  <a:pt x="6784" y="2528"/>
                </a:cubicBezTo>
                <a:cubicBezTo>
                  <a:pt x="6949" y="2528"/>
                  <a:pt x="7121" y="2333"/>
                  <a:pt x="6977" y="2159"/>
                </a:cubicBezTo>
                <a:lnTo>
                  <a:pt x="5392" y="258"/>
                </a:lnTo>
                <a:cubicBezTo>
                  <a:pt x="5353" y="218"/>
                  <a:pt x="5273" y="179"/>
                  <a:pt x="5234" y="179"/>
                </a:cubicBezTo>
                <a:cubicBezTo>
                  <a:pt x="5214" y="60"/>
                  <a:pt x="5115" y="1"/>
                  <a:pt x="5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 name="Google Shape;404;p20"/>
          <p:cNvSpPr/>
          <p:nvPr/>
        </p:nvSpPr>
        <p:spPr>
          <a:xfrm>
            <a:off x="7768166" y="4612581"/>
            <a:ext cx="188835" cy="228260"/>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 name="Google Shape;405;p20"/>
          <p:cNvSpPr/>
          <p:nvPr/>
        </p:nvSpPr>
        <p:spPr>
          <a:xfrm>
            <a:off x="7837482" y="4378421"/>
            <a:ext cx="188835" cy="228260"/>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06" name="Google Shape;406;p20"/>
          <p:cNvGrpSpPr/>
          <p:nvPr/>
        </p:nvGrpSpPr>
        <p:grpSpPr>
          <a:xfrm>
            <a:off x="144845" y="4192759"/>
            <a:ext cx="752068" cy="903282"/>
            <a:chOff x="6192911" y="156630"/>
            <a:chExt cx="2526260" cy="3034202"/>
          </a:xfrm>
        </p:grpSpPr>
        <p:sp>
          <p:nvSpPr>
            <p:cNvPr id="407" name="Google Shape;407;p20"/>
            <p:cNvSpPr/>
            <p:nvPr/>
          </p:nvSpPr>
          <p:spPr>
            <a:xfrm>
              <a:off x="6528644" y="236317"/>
              <a:ext cx="2099470" cy="2827955"/>
            </a:xfrm>
            <a:custGeom>
              <a:avLst/>
              <a:gdLst/>
              <a:ahLst/>
              <a:cxnLst/>
              <a:rect l="l" t="t" r="r" b="b"/>
              <a:pathLst>
                <a:path w="16440" h="22144" extrusionOk="0">
                  <a:moveTo>
                    <a:pt x="9801" y="3065"/>
                  </a:moveTo>
                  <a:cubicBezTo>
                    <a:pt x="9972" y="3065"/>
                    <a:pt x="10150" y="3172"/>
                    <a:pt x="10181" y="3328"/>
                  </a:cubicBezTo>
                  <a:cubicBezTo>
                    <a:pt x="10696" y="4596"/>
                    <a:pt x="11211" y="5863"/>
                    <a:pt x="11687" y="7131"/>
                  </a:cubicBezTo>
                  <a:cubicBezTo>
                    <a:pt x="11726" y="7329"/>
                    <a:pt x="11766" y="7527"/>
                    <a:pt x="11726" y="7765"/>
                  </a:cubicBezTo>
                  <a:cubicBezTo>
                    <a:pt x="11726" y="7844"/>
                    <a:pt x="11607" y="7923"/>
                    <a:pt x="11528" y="7963"/>
                  </a:cubicBezTo>
                  <a:cubicBezTo>
                    <a:pt x="10617" y="8398"/>
                    <a:pt x="9746" y="8794"/>
                    <a:pt x="8834" y="9191"/>
                  </a:cubicBezTo>
                  <a:cubicBezTo>
                    <a:pt x="8597" y="9309"/>
                    <a:pt x="8359" y="9389"/>
                    <a:pt x="8082" y="9508"/>
                  </a:cubicBezTo>
                  <a:cubicBezTo>
                    <a:pt x="6854" y="9943"/>
                    <a:pt x="5626" y="10419"/>
                    <a:pt x="4398" y="10854"/>
                  </a:cubicBezTo>
                  <a:cubicBezTo>
                    <a:pt x="4081" y="10934"/>
                    <a:pt x="3724" y="10973"/>
                    <a:pt x="3368" y="10973"/>
                  </a:cubicBezTo>
                  <a:cubicBezTo>
                    <a:pt x="3289" y="10973"/>
                    <a:pt x="3170" y="10775"/>
                    <a:pt x="3130" y="10656"/>
                  </a:cubicBezTo>
                  <a:cubicBezTo>
                    <a:pt x="2972" y="10102"/>
                    <a:pt x="2893" y="9547"/>
                    <a:pt x="2734" y="9032"/>
                  </a:cubicBezTo>
                  <a:cubicBezTo>
                    <a:pt x="2496" y="8240"/>
                    <a:pt x="2219" y="7527"/>
                    <a:pt x="1942" y="6735"/>
                  </a:cubicBezTo>
                  <a:cubicBezTo>
                    <a:pt x="1863" y="6497"/>
                    <a:pt x="1863" y="6378"/>
                    <a:pt x="2140" y="6259"/>
                  </a:cubicBezTo>
                  <a:cubicBezTo>
                    <a:pt x="4358" y="5150"/>
                    <a:pt x="6656" y="4318"/>
                    <a:pt x="8953" y="3368"/>
                  </a:cubicBezTo>
                  <a:cubicBezTo>
                    <a:pt x="9151" y="3249"/>
                    <a:pt x="9429" y="3170"/>
                    <a:pt x="9666" y="3090"/>
                  </a:cubicBezTo>
                  <a:cubicBezTo>
                    <a:pt x="9709" y="3073"/>
                    <a:pt x="9755" y="3065"/>
                    <a:pt x="9801" y="3065"/>
                  </a:cubicBezTo>
                  <a:close/>
                  <a:moveTo>
                    <a:pt x="14175" y="14242"/>
                  </a:moveTo>
                  <a:cubicBezTo>
                    <a:pt x="14283" y="14302"/>
                    <a:pt x="14384" y="14312"/>
                    <a:pt x="14420" y="14419"/>
                  </a:cubicBezTo>
                  <a:cubicBezTo>
                    <a:pt x="14578" y="14657"/>
                    <a:pt x="14697" y="14895"/>
                    <a:pt x="14816" y="15172"/>
                  </a:cubicBezTo>
                  <a:cubicBezTo>
                    <a:pt x="14935" y="15489"/>
                    <a:pt x="15014" y="15766"/>
                    <a:pt x="15133" y="16083"/>
                  </a:cubicBezTo>
                  <a:cubicBezTo>
                    <a:pt x="15172" y="16202"/>
                    <a:pt x="15212" y="16321"/>
                    <a:pt x="15212" y="16440"/>
                  </a:cubicBezTo>
                  <a:cubicBezTo>
                    <a:pt x="15212" y="16519"/>
                    <a:pt x="15172" y="16598"/>
                    <a:pt x="15133" y="16638"/>
                  </a:cubicBezTo>
                  <a:cubicBezTo>
                    <a:pt x="15054" y="16638"/>
                    <a:pt x="14974" y="16598"/>
                    <a:pt x="14935" y="16559"/>
                  </a:cubicBezTo>
                  <a:cubicBezTo>
                    <a:pt x="14816" y="16400"/>
                    <a:pt x="14697" y="16202"/>
                    <a:pt x="14618" y="16044"/>
                  </a:cubicBezTo>
                  <a:cubicBezTo>
                    <a:pt x="14459" y="15529"/>
                    <a:pt x="14261" y="15053"/>
                    <a:pt x="14103" y="14538"/>
                  </a:cubicBezTo>
                  <a:cubicBezTo>
                    <a:pt x="14103" y="14464"/>
                    <a:pt x="14138" y="14354"/>
                    <a:pt x="14175" y="14242"/>
                  </a:cubicBezTo>
                  <a:close/>
                  <a:moveTo>
                    <a:pt x="4437" y="14657"/>
                  </a:moveTo>
                  <a:cubicBezTo>
                    <a:pt x="4517" y="14697"/>
                    <a:pt x="4596" y="14697"/>
                    <a:pt x="4636" y="14776"/>
                  </a:cubicBezTo>
                  <a:cubicBezTo>
                    <a:pt x="4794" y="15014"/>
                    <a:pt x="4952" y="15291"/>
                    <a:pt x="5032" y="15449"/>
                  </a:cubicBezTo>
                  <a:cubicBezTo>
                    <a:pt x="5150" y="15647"/>
                    <a:pt x="5190" y="15964"/>
                    <a:pt x="5269" y="16123"/>
                  </a:cubicBezTo>
                  <a:cubicBezTo>
                    <a:pt x="5309" y="16242"/>
                    <a:pt x="5349" y="16360"/>
                    <a:pt x="5349" y="16519"/>
                  </a:cubicBezTo>
                  <a:cubicBezTo>
                    <a:pt x="5388" y="16598"/>
                    <a:pt x="5309" y="16717"/>
                    <a:pt x="5309" y="16836"/>
                  </a:cubicBezTo>
                  <a:cubicBezTo>
                    <a:pt x="5190" y="16757"/>
                    <a:pt x="5032" y="16717"/>
                    <a:pt x="4992" y="16598"/>
                  </a:cubicBezTo>
                  <a:cubicBezTo>
                    <a:pt x="4794" y="16044"/>
                    <a:pt x="4596" y="15449"/>
                    <a:pt x="4398" y="14855"/>
                  </a:cubicBezTo>
                  <a:cubicBezTo>
                    <a:pt x="4398" y="14816"/>
                    <a:pt x="4398" y="14736"/>
                    <a:pt x="4437" y="14657"/>
                  </a:cubicBezTo>
                  <a:close/>
                  <a:moveTo>
                    <a:pt x="5894" y="15710"/>
                  </a:moveTo>
                  <a:cubicBezTo>
                    <a:pt x="5950" y="15710"/>
                    <a:pt x="6006" y="15738"/>
                    <a:pt x="6062" y="15766"/>
                  </a:cubicBezTo>
                  <a:cubicBezTo>
                    <a:pt x="6141" y="15885"/>
                    <a:pt x="6220" y="16044"/>
                    <a:pt x="6299" y="16202"/>
                  </a:cubicBezTo>
                  <a:cubicBezTo>
                    <a:pt x="6378" y="16440"/>
                    <a:pt x="6458" y="16677"/>
                    <a:pt x="6497" y="16915"/>
                  </a:cubicBezTo>
                  <a:cubicBezTo>
                    <a:pt x="6497" y="16994"/>
                    <a:pt x="6418" y="17113"/>
                    <a:pt x="6378" y="17232"/>
                  </a:cubicBezTo>
                  <a:lnTo>
                    <a:pt x="6220" y="17153"/>
                  </a:lnTo>
                  <a:cubicBezTo>
                    <a:pt x="6180" y="17113"/>
                    <a:pt x="6141" y="17073"/>
                    <a:pt x="6141" y="17034"/>
                  </a:cubicBezTo>
                  <a:cubicBezTo>
                    <a:pt x="5982" y="16677"/>
                    <a:pt x="5864" y="16360"/>
                    <a:pt x="5784" y="16004"/>
                  </a:cubicBezTo>
                  <a:cubicBezTo>
                    <a:pt x="5784" y="15964"/>
                    <a:pt x="5784" y="15925"/>
                    <a:pt x="5784" y="15925"/>
                  </a:cubicBezTo>
                  <a:cubicBezTo>
                    <a:pt x="5745" y="15846"/>
                    <a:pt x="5784" y="15766"/>
                    <a:pt x="5824" y="15727"/>
                  </a:cubicBezTo>
                  <a:cubicBezTo>
                    <a:pt x="5847" y="15715"/>
                    <a:pt x="5870" y="15710"/>
                    <a:pt x="5894" y="15710"/>
                  </a:cubicBezTo>
                  <a:close/>
                  <a:moveTo>
                    <a:pt x="13899" y="15817"/>
                  </a:moveTo>
                  <a:cubicBezTo>
                    <a:pt x="13999" y="15846"/>
                    <a:pt x="14067" y="15849"/>
                    <a:pt x="14103" y="15885"/>
                  </a:cubicBezTo>
                  <a:cubicBezTo>
                    <a:pt x="14222" y="16044"/>
                    <a:pt x="14301" y="16242"/>
                    <a:pt x="14380" y="16400"/>
                  </a:cubicBezTo>
                  <a:cubicBezTo>
                    <a:pt x="14459" y="16598"/>
                    <a:pt x="14499" y="16757"/>
                    <a:pt x="14539" y="16955"/>
                  </a:cubicBezTo>
                  <a:cubicBezTo>
                    <a:pt x="14539" y="17073"/>
                    <a:pt x="14459" y="17153"/>
                    <a:pt x="14459" y="17232"/>
                  </a:cubicBezTo>
                  <a:cubicBezTo>
                    <a:pt x="14341" y="17192"/>
                    <a:pt x="14222" y="17192"/>
                    <a:pt x="14182" y="17113"/>
                  </a:cubicBezTo>
                  <a:cubicBezTo>
                    <a:pt x="14063" y="16757"/>
                    <a:pt x="13944" y="16400"/>
                    <a:pt x="13826" y="16044"/>
                  </a:cubicBezTo>
                  <a:cubicBezTo>
                    <a:pt x="13826" y="15968"/>
                    <a:pt x="13862" y="15892"/>
                    <a:pt x="13899" y="15817"/>
                  </a:cubicBezTo>
                  <a:close/>
                  <a:moveTo>
                    <a:pt x="13340" y="16621"/>
                  </a:moveTo>
                  <a:cubicBezTo>
                    <a:pt x="13393" y="16621"/>
                    <a:pt x="13441" y="16649"/>
                    <a:pt x="13469" y="16677"/>
                  </a:cubicBezTo>
                  <a:cubicBezTo>
                    <a:pt x="13548" y="16757"/>
                    <a:pt x="13628" y="16875"/>
                    <a:pt x="13667" y="16994"/>
                  </a:cubicBezTo>
                  <a:cubicBezTo>
                    <a:pt x="13707" y="17113"/>
                    <a:pt x="13746" y="17272"/>
                    <a:pt x="13746" y="17390"/>
                  </a:cubicBezTo>
                  <a:cubicBezTo>
                    <a:pt x="13746" y="17470"/>
                    <a:pt x="13667" y="17628"/>
                    <a:pt x="13628" y="17628"/>
                  </a:cubicBezTo>
                  <a:cubicBezTo>
                    <a:pt x="13588" y="17628"/>
                    <a:pt x="13390" y="17588"/>
                    <a:pt x="13390" y="17509"/>
                  </a:cubicBezTo>
                  <a:cubicBezTo>
                    <a:pt x="13311" y="17272"/>
                    <a:pt x="13231" y="17034"/>
                    <a:pt x="13192" y="16796"/>
                  </a:cubicBezTo>
                  <a:cubicBezTo>
                    <a:pt x="13192" y="16717"/>
                    <a:pt x="13231" y="16638"/>
                    <a:pt x="13311" y="16638"/>
                  </a:cubicBezTo>
                  <a:lnTo>
                    <a:pt x="13271" y="16638"/>
                  </a:lnTo>
                  <a:cubicBezTo>
                    <a:pt x="13294" y="16626"/>
                    <a:pt x="13317" y="16621"/>
                    <a:pt x="13340" y="16621"/>
                  </a:cubicBezTo>
                  <a:close/>
                  <a:moveTo>
                    <a:pt x="5626" y="17272"/>
                  </a:moveTo>
                  <a:cubicBezTo>
                    <a:pt x="5705" y="17311"/>
                    <a:pt x="5745" y="17311"/>
                    <a:pt x="5824" y="17351"/>
                  </a:cubicBezTo>
                  <a:cubicBezTo>
                    <a:pt x="5864" y="17390"/>
                    <a:pt x="5864" y="17390"/>
                    <a:pt x="5903" y="17430"/>
                  </a:cubicBezTo>
                  <a:cubicBezTo>
                    <a:pt x="6062" y="17747"/>
                    <a:pt x="6180" y="18064"/>
                    <a:pt x="6299" y="18381"/>
                  </a:cubicBezTo>
                  <a:cubicBezTo>
                    <a:pt x="6458" y="18816"/>
                    <a:pt x="6577" y="19252"/>
                    <a:pt x="6735" y="19688"/>
                  </a:cubicBezTo>
                  <a:cubicBezTo>
                    <a:pt x="6775" y="19728"/>
                    <a:pt x="6814" y="19807"/>
                    <a:pt x="6814" y="19886"/>
                  </a:cubicBezTo>
                  <a:cubicBezTo>
                    <a:pt x="6775" y="19965"/>
                    <a:pt x="6735" y="20084"/>
                    <a:pt x="6695" y="20163"/>
                  </a:cubicBezTo>
                  <a:cubicBezTo>
                    <a:pt x="6616" y="20124"/>
                    <a:pt x="6497" y="20084"/>
                    <a:pt x="6458" y="20005"/>
                  </a:cubicBezTo>
                  <a:cubicBezTo>
                    <a:pt x="6299" y="19767"/>
                    <a:pt x="6220" y="19529"/>
                    <a:pt x="6101" y="19331"/>
                  </a:cubicBezTo>
                  <a:cubicBezTo>
                    <a:pt x="5903" y="18698"/>
                    <a:pt x="5745" y="18143"/>
                    <a:pt x="5586" y="17549"/>
                  </a:cubicBezTo>
                  <a:cubicBezTo>
                    <a:pt x="5586" y="17470"/>
                    <a:pt x="5626" y="17351"/>
                    <a:pt x="5626" y="17272"/>
                  </a:cubicBezTo>
                  <a:close/>
                  <a:moveTo>
                    <a:pt x="10300" y="1"/>
                  </a:moveTo>
                  <a:lnTo>
                    <a:pt x="1" y="4358"/>
                  </a:lnTo>
                  <a:cubicBezTo>
                    <a:pt x="239" y="4833"/>
                    <a:pt x="516" y="5269"/>
                    <a:pt x="674" y="5705"/>
                  </a:cubicBezTo>
                  <a:cubicBezTo>
                    <a:pt x="1268" y="7170"/>
                    <a:pt x="1783" y="8636"/>
                    <a:pt x="2338" y="10102"/>
                  </a:cubicBezTo>
                  <a:cubicBezTo>
                    <a:pt x="2576" y="10854"/>
                    <a:pt x="2774" y="11607"/>
                    <a:pt x="3011" y="12360"/>
                  </a:cubicBezTo>
                  <a:cubicBezTo>
                    <a:pt x="3249" y="13112"/>
                    <a:pt x="3447" y="13865"/>
                    <a:pt x="3685" y="14578"/>
                  </a:cubicBezTo>
                  <a:cubicBezTo>
                    <a:pt x="4319" y="16479"/>
                    <a:pt x="4992" y="18420"/>
                    <a:pt x="5626" y="20322"/>
                  </a:cubicBezTo>
                  <a:cubicBezTo>
                    <a:pt x="5864" y="20956"/>
                    <a:pt x="6022" y="21589"/>
                    <a:pt x="6180" y="22144"/>
                  </a:cubicBezTo>
                  <a:lnTo>
                    <a:pt x="16440" y="17588"/>
                  </a:lnTo>
                  <a:cubicBezTo>
                    <a:pt x="16083" y="16717"/>
                    <a:pt x="15806" y="15964"/>
                    <a:pt x="15529" y="15172"/>
                  </a:cubicBezTo>
                  <a:cubicBezTo>
                    <a:pt x="15172" y="14103"/>
                    <a:pt x="14816" y="12993"/>
                    <a:pt x="14459" y="11884"/>
                  </a:cubicBezTo>
                  <a:cubicBezTo>
                    <a:pt x="14063" y="10696"/>
                    <a:pt x="13707" y="9468"/>
                    <a:pt x="13311" y="8240"/>
                  </a:cubicBezTo>
                  <a:cubicBezTo>
                    <a:pt x="13033" y="7289"/>
                    <a:pt x="12796" y="6339"/>
                    <a:pt x="12439" y="5427"/>
                  </a:cubicBezTo>
                  <a:cubicBezTo>
                    <a:pt x="11805" y="3764"/>
                    <a:pt x="11132" y="2100"/>
                    <a:pt x="10498" y="436"/>
                  </a:cubicBezTo>
                  <a:cubicBezTo>
                    <a:pt x="10459" y="278"/>
                    <a:pt x="10379" y="159"/>
                    <a:pt x="103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 name="Google Shape;408;p20"/>
            <p:cNvSpPr/>
            <p:nvPr/>
          </p:nvSpPr>
          <p:spPr>
            <a:xfrm>
              <a:off x="6192911" y="156630"/>
              <a:ext cx="2526260" cy="3034202"/>
            </a:xfrm>
            <a:custGeom>
              <a:avLst/>
              <a:gdLst/>
              <a:ahLst/>
              <a:cxnLst/>
              <a:rect l="l" t="t" r="r" b="b"/>
              <a:pathLst>
                <a:path w="19782" h="23759" extrusionOk="0">
                  <a:moveTo>
                    <a:pt x="2234" y="5140"/>
                  </a:moveTo>
                  <a:cubicBezTo>
                    <a:pt x="2313" y="5140"/>
                    <a:pt x="2392" y="5220"/>
                    <a:pt x="2392" y="5299"/>
                  </a:cubicBezTo>
                  <a:cubicBezTo>
                    <a:pt x="2511" y="5497"/>
                    <a:pt x="2590" y="5695"/>
                    <a:pt x="2670" y="5893"/>
                  </a:cubicBezTo>
                  <a:cubicBezTo>
                    <a:pt x="2788" y="6170"/>
                    <a:pt x="2907" y="6487"/>
                    <a:pt x="3066" y="6764"/>
                  </a:cubicBezTo>
                  <a:cubicBezTo>
                    <a:pt x="3066" y="6844"/>
                    <a:pt x="3105" y="6923"/>
                    <a:pt x="3184" y="7081"/>
                  </a:cubicBezTo>
                  <a:lnTo>
                    <a:pt x="1560" y="7755"/>
                  </a:lnTo>
                  <a:cubicBezTo>
                    <a:pt x="1402" y="7398"/>
                    <a:pt x="1243" y="7042"/>
                    <a:pt x="1085" y="6646"/>
                  </a:cubicBezTo>
                  <a:cubicBezTo>
                    <a:pt x="1006" y="6408"/>
                    <a:pt x="927" y="6170"/>
                    <a:pt x="808" y="5893"/>
                  </a:cubicBezTo>
                  <a:cubicBezTo>
                    <a:pt x="729" y="5814"/>
                    <a:pt x="768" y="5655"/>
                    <a:pt x="887" y="5576"/>
                  </a:cubicBezTo>
                  <a:cubicBezTo>
                    <a:pt x="1283" y="5259"/>
                    <a:pt x="1758" y="5140"/>
                    <a:pt x="2234" y="5140"/>
                  </a:cubicBezTo>
                  <a:close/>
                  <a:moveTo>
                    <a:pt x="3818" y="8824"/>
                  </a:moveTo>
                  <a:cubicBezTo>
                    <a:pt x="4135" y="9696"/>
                    <a:pt x="4412" y="10567"/>
                    <a:pt x="4729" y="11439"/>
                  </a:cubicBezTo>
                  <a:cubicBezTo>
                    <a:pt x="4254" y="11835"/>
                    <a:pt x="3739" y="12073"/>
                    <a:pt x="3145" y="12152"/>
                  </a:cubicBezTo>
                  <a:cubicBezTo>
                    <a:pt x="3105" y="12152"/>
                    <a:pt x="2947" y="12073"/>
                    <a:pt x="2907" y="12033"/>
                  </a:cubicBezTo>
                  <a:cubicBezTo>
                    <a:pt x="2670" y="11201"/>
                    <a:pt x="2392" y="10369"/>
                    <a:pt x="2155" y="9537"/>
                  </a:cubicBezTo>
                  <a:lnTo>
                    <a:pt x="2155" y="9498"/>
                  </a:lnTo>
                  <a:cubicBezTo>
                    <a:pt x="2749" y="9418"/>
                    <a:pt x="3343" y="9220"/>
                    <a:pt x="3818" y="8824"/>
                  </a:cubicBezTo>
                  <a:close/>
                  <a:moveTo>
                    <a:pt x="5957" y="15440"/>
                  </a:moveTo>
                  <a:cubicBezTo>
                    <a:pt x="6433" y="16826"/>
                    <a:pt x="6868" y="18173"/>
                    <a:pt x="7383" y="19559"/>
                  </a:cubicBezTo>
                  <a:cubicBezTo>
                    <a:pt x="6868" y="19916"/>
                    <a:pt x="6274" y="20153"/>
                    <a:pt x="5680" y="20153"/>
                  </a:cubicBezTo>
                  <a:cubicBezTo>
                    <a:pt x="5640" y="20153"/>
                    <a:pt x="5522" y="20035"/>
                    <a:pt x="5482" y="19916"/>
                  </a:cubicBezTo>
                  <a:cubicBezTo>
                    <a:pt x="5244" y="19282"/>
                    <a:pt x="5046" y="18648"/>
                    <a:pt x="4848" y="17975"/>
                  </a:cubicBezTo>
                  <a:cubicBezTo>
                    <a:pt x="4611" y="17341"/>
                    <a:pt x="4412" y="16668"/>
                    <a:pt x="4175" y="15994"/>
                  </a:cubicBezTo>
                  <a:cubicBezTo>
                    <a:pt x="4175" y="15955"/>
                    <a:pt x="4175" y="15915"/>
                    <a:pt x="4135" y="15836"/>
                  </a:cubicBezTo>
                  <a:lnTo>
                    <a:pt x="4135" y="15836"/>
                  </a:lnTo>
                  <a:cubicBezTo>
                    <a:pt x="4275" y="15862"/>
                    <a:pt x="4416" y="15875"/>
                    <a:pt x="4555" y="15875"/>
                  </a:cubicBezTo>
                  <a:cubicBezTo>
                    <a:pt x="5046" y="15875"/>
                    <a:pt x="5525" y="15717"/>
                    <a:pt x="5957" y="15440"/>
                  </a:cubicBezTo>
                  <a:close/>
                  <a:moveTo>
                    <a:pt x="12969" y="625"/>
                  </a:moveTo>
                  <a:cubicBezTo>
                    <a:pt x="13048" y="783"/>
                    <a:pt x="13088" y="941"/>
                    <a:pt x="13167" y="1100"/>
                  </a:cubicBezTo>
                  <a:cubicBezTo>
                    <a:pt x="13801" y="2764"/>
                    <a:pt x="14474" y="4388"/>
                    <a:pt x="15108" y="6091"/>
                  </a:cubicBezTo>
                  <a:cubicBezTo>
                    <a:pt x="15425" y="7002"/>
                    <a:pt x="15702" y="7953"/>
                    <a:pt x="15979" y="8864"/>
                  </a:cubicBezTo>
                  <a:cubicBezTo>
                    <a:pt x="16336" y="10092"/>
                    <a:pt x="16732" y="11320"/>
                    <a:pt x="17128" y="12548"/>
                  </a:cubicBezTo>
                  <a:cubicBezTo>
                    <a:pt x="17484" y="13617"/>
                    <a:pt x="17801" y="14727"/>
                    <a:pt x="18198" y="15836"/>
                  </a:cubicBezTo>
                  <a:cubicBezTo>
                    <a:pt x="18435" y="16588"/>
                    <a:pt x="18752" y="17381"/>
                    <a:pt x="19069" y="18212"/>
                  </a:cubicBezTo>
                  <a:lnTo>
                    <a:pt x="8849" y="22808"/>
                  </a:lnTo>
                  <a:cubicBezTo>
                    <a:pt x="8651" y="22213"/>
                    <a:pt x="8493" y="21580"/>
                    <a:pt x="8294" y="20985"/>
                  </a:cubicBezTo>
                  <a:cubicBezTo>
                    <a:pt x="7661" y="19044"/>
                    <a:pt x="6987" y="17143"/>
                    <a:pt x="6353" y="15202"/>
                  </a:cubicBezTo>
                  <a:cubicBezTo>
                    <a:pt x="6116" y="14489"/>
                    <a:pt x="5918" y="13736"/>
                    <a:pt x="5680" y="12984"/>
                  </a:cubicBezTo>
                  <a:cubicBezTo>
                    <a:pt x="5442" y="12271"/>
                    <a:pt x="5244" y="11518"/>
                    <a:pt x="4967" y="10765"/>
                  </a:cubicBezTo>
                  <a:cubicBezTo>
                    <a:pt x="4452" y="9300"/>
                    <a:pt x="3897" y="7794"/>
                    <a:pt x="3343" y="6368"/>
                  </a:cubicBezTo>
                  <a:cubicBezTo>
                    <a:pt x="3184" y="5893"/>
                    <a:pt x="2907" y="5457"/>
                    <a:pt x="2670" y="4982"/>
                  </a:cubicBezTo>
                  <a:lnTo>
                    <a:pt x="12969" y="625"/>
                  </a:lnTo>
                  <a:close/>
                  <a:moveTo>
                    <a:pt x="7978" y="21500"/>
                  </a:moveTo>
                  <a:cubicBezTo>
                    <a:pt x="8176" y="21976"/>
                    <a:pt x="8334" y="22411"/>
                    <a:pt x="8493" y="22887"/>
                  </a:cubicBezTo>
                  <a:cubicBezTo>
                    <a:pt x="8137" y="23136"/>
                    <a:pt x="7717" y="23289"/>
                    <a:pt x="7291" y="23289"/>
                  </a:cubicBezTo>
                  <a:cubicBezTo>
                    <a:pt x="7243" y="23289"/>
                    <a:pt x="7194" y="23287"/>
                    <a:pt x="7146" y="23283"/>
                  </a:cubicBezTo>
                  <a:cubicBezTo>
                    <a:pt x="6750" y="23283"/>
                    <a:pt x="6552" y="23204"/>
                    <a:pt x="6472" y="22808"/>
                  </a:cubicBezTo>
                  <a:cubicBezTo>
                    <a:pt x="6393" y="22570"/>
                    <a:pt x="6314" y="22332"/>
                    <a:pt x="6195" y="22094"/>
                  </a:cubicBezTo>
                  <a:lnTo>
                    <a:pt x="6195" y="22094"/>
                  </a:lnTo>
                  <a:cubicBezTo>
                    <a:pt x="6244" y="22097"/>
                    <a:pt x="6293" y="22099"/>
                    <a:pt x="6341" y="22099"/>
                  </a:cubicBezTo>
                  <a:cubicBezTo>
                    <a:pt x="6960" y="22099"/>
                    <a:pt x="7537" y="21868"/>
                    <a:pt x="7978" y="21500"/>
                  </a:cubicBezTo>
                  <a:close/>
                  <a:moveTo>
                    <a:pt x="2907" y="1"/>
                  </a:moveTo>
                  <a:cubicBezTo>
                    <a:pt x="2838" y="1"/>
                    <a:pt x="2769" y="11"/>
                    <a:pt x="2709" y="30"/>
                  </a:cubicBezTo>
                  <a:cubicBezTo>
                    <a:pt x="2630" y="110"/>
                    <a:pt x="2590" y="268"/>
                    <a:pt x="2630" y="387"/>
                  </a:cubicBezTo>
                  <a:cubicBezTo>
                    <a:pt x="2630" y="743"/>
                    <a:pt x="2670" y="1060"/>
                    <a:pt x="2749" y="1417"/>
                  </a:cubicBezTo>
                  <a:cubicBezTo>
                    <a:pt x="2749" y="1615"/>
                    <a:pt x="2709" y="1654"/>
                    <a:pt x="2511" y="1694"/>
                  </a:cubicBezTo>
                  <a:cubicBezTo>
                    <a:pt x="1838" y="1773"/>
                    <a:pt x="1125" y="1892"/>
                    <a:pt x="412" y="2011"/>
                  </a:cubicBezTo>
                  <a:cubicBezTo>
                    <a:pt x="387" y="2005"/>
                    <a:pt x="364" y="2002"/>
                    <a:pt x="343" y="2002"/>
                  </a:cubicBezTo>
                  <a:cubicBezTo>
                    <a:pt x="79" y="2002"/>
                    <a:pt x="0" y="2413"/>
                    <a:pt x="293" y="2486"/>
                  </a:cubicBezTo>
                  <a:cubicBezTo>
                    <a:pt x="451" y="2605"/>
                    <a:pt x="649" y="2684"/>
                    <a:pt x="847" y="2724"/>
                  </a:cubicBezTo>
                  <a:cubicBezTo>
                    <a:pt x="1679" y="3041"/>
                    <a:pt x="2471" y="3516"/>
                    <a:pt x="3105" y="4150"/>
                  </a:cubicBezTo>
                  <a:cubicBezTo>
                    <a:pt x="3184" y="4229"/>
                    <a:pt x="3264" y="4308"/>
                    <a:pt x="3303" y="4388"/>
                  </a:cubicBezTo>
                  <a:cubicBezTo>
                    <a:pt x="2828" y="4546"/>
                    <a:pt x="2353" y="4665"/>
                    <a:pt x="1877" y="4784"/>
                  </a:cubicBezTo>
                  <a:cubicBezTo>
                    <a:pt x="1323" y="4823"/>
                    <a:pt x="847" y="5022"/>
                    <a:pt x="491" y="5418"/>
                  </a:cubicBezTo>
                  <a:cubicBezTo>
                    <a:pt x="412" y="5497"/>
                    <a:pt x="332" y="5655"/>
                    <a:pt x="372" y="5814"/>
                  </a:cubicBezTo>
                  <a:cubicBezTo>
                    <a:pt x="412" y="6051"/>
                    <a:pt x="491" y="6289"/>
                    <a:pt x="610" y="6527"/>
                  </a:cubicBezTo>
                  <a:cubicBezTo>
                    <a:pt x="847" y="7240"/>
                    <a:pt x="1125" y="7953"/>
                    <a:pt x="1362" y="8666"/>
                  </a:cubicBezTo>
                  <a:cubicBezTo>
                    <a:pt x="2115" y="10963"/>
                    <a:pt x="2828" y="13221"/>
                    <a:pt x="3541" y="15519"/>
                  </a:cubicBezTo>
                  <a:cubicBezTo>
                    <a:pt x="3739" y="16113"/>
                    <a:pt x="3937" y="16668"/>
                    <a:pt x="4135" y="17262"/>
                  </a:cubicBezTo>
                  <a:cubicBezTo>
                    <a:pt x="4294" y="17816"/>
                    <a:pt x="4492" y="18411"/>
                    <a:pt x="4690" y="19005"/>
                  </a:cubicBezTo>
                  <a:cubicBezTo>
                    <a:pt x="4888" y="19559"/>
                    <a:pt x="5007" y="20114"/>
                    <a:pt x="5244" y="20668"/>
                  </a:cubicBezTo>
                  <a:cubicBezTo>
                    <a:pt x="5442" y="21223"/>
                    <a:pt x="5640" y="21896"/>
                    <a:pt x="5878" y="22530"/>
                  </a:cubicBezTo>
                  <a:cubicBezTo>
                    <a:pt x="5957" y="22768"/>
                    <a:pt x="6076" y="23006"/>
                    <a:pt x="6195" y="23243"/>
                  </a:cubicBezTo>
                  <a:cubicBezTo>
                    <a:pt x="6274" y="23402"/>
                    <a:pt x="6393" y="23560"/>
                    <a:pt x="6552" y="23639"/>
                  </a:cubicBezTo>
                  <a:cubicBezTo>
                    <a:pt x="6789" y="23719"/>
                    <a:pt x="7037" y="23758"/>
                    <a:pt x="7284" y="23758"/>
                  </a:cubicBezTo>
                  <a:cubicBezTo>
                    <a:pt x="7532" y="23758"/>
                    <a:pt x="7779" y="23719"/>
                    <a:pt x="8017" y="23639"/>
                  </a:cubicBezTo>
                  <a:cubicBezTo>
                    <a:pt x="8611" y="23402"/>
                    <a:pt x="9206" y="23124"/>
                    <a:pt x="9760" y="22887"/>
                  </a:cubicBezTo>
                  <a:cubicBezTo>
                    <a:pt x="10354" y="22609"/>
                    <a:pt x="10948" y="22293"/>
                    <a:pt x="11582" y="22015"/>
                  </a:cubicBezTo>
                  <a:lnTo>
                    <a:pt x="18396" y="19005"/>
                  </a:lnTo>
                  <a:cubicBezTo>
                    <a:pt x="18831" y="18807"/>
                    <a:pt x="19267" y="18569"/>
                    <a:pt x="19782" y="18331"/>
                  </a:cubicBezTo>
                  <a:cubicBezTo>
                    <a:pt x="19624" y="18173"/>
                    <a:pt x="19505" y="18014"/>
                    <a:pt x="19425" y="17816"/>
                  </a:cubicBezTo>
                  <a:cubicBezTo>
                    <a:pt x="19188" y="17341"/>
                    <a:pt x="18990" y="16866"/>
                    <a:pt x="18831" y="16351"/>
                  </a:cubicBezTo>
                  <a:cubicBezTo>
                    <a:pt x="18435" y="15202"/>
                    <a:pt x="18039" y="14053"/>
                    <a:pt x="17683" y="12865"/>
                  </a:cubicBezTo>
                  <a:cubicBezTo>
                    <a:pt x="17405" y="11993"/>
                    <a:pt x="17088" y="11122"/>
                    <a:pt x="16851" y="10250"/>
                  </a:cubicBezTo>
                  <a:cubicBezTo>
                    <a:pt x="16455" y="9022"/>
                    <a:pt x="16138" y="7755"/>
                    <a:pt x="15702" y="6566"/>
                  </a:cubicBezTo>
                  <a:cubicBezTo>
                    <a:pt x="15029" y="4665"/>
                    <a:pt x="14236" y="2764"/>
                    <a:pt x="13484" y="862"/>
                  </a:cubicBezTo>
                  <a:cubicBezTo>
                    <a:pt x="13312" y="420"/>
                    <a:pt x="13201" y="237"/>
                    <a:pt x="12971" y="237"/>
                  </a:cubicBezTo>
                  <a:cubicBezTo>
                    <a:pt x="12831" y="237"/>
                    <a:pt x="12646" y="306"/>
                    <a:pt x="12375" y="426"/>
                  </a:cubicBezTo>
                  <a:cubicBezTo>
                    <a:pt x="10552" y="1139"/>
                    <a:pt x="8770" y="1892"/>
                    <a:pt x="6948" y="2645"/>
                  </a:cubicBezTo>
                  <a:cubicBezTo>
                    <a:pt x="6895" y="2684"/>
                    <a:pt x="6838" y="2702"/>
                    <a:pt x="6780" y="2702"/>
                  </a:cubicBezTo>
                  <a:cubicBezTo>
                    <a:pt x="6666" y="2702"/>
                    <a:pt x="6552" y="2632"/>
                    <a:pt x="6472" y="2526"/>
                  </a:cubicBezTo>
                  <a:cubicBezTo>
                    <a:pt x="5522" y="1496"/>
                    <a:pt x="4373" y="664"/>
                    <a:pt x="3105" y="30"/>
                  </a:cubicBezTo>
                  <a:cubicBezTo>
                    <a:pt x="3046" y="11"/>
                    <a:pt x="2977" y="1"/>
                    <a:pt x="2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 name="Google Shape;409;p20"/>
            <p:cNvSpPr/>
            <p:nvPr/>
          </p:nvSpPr>
          <p:spPr>
            <a:xfrm>
              <a:off x="6771536" y="627092"/>
              <a:ext cx="1264790" cy="1007484"/>
            </a:xfrm>
            <a:custGeom>
              <a:avLst/>
              <a:gdLst/>
              <a:ahLst/>
              <a:cxnLst/>
              <a:rect l="l" t="t" r="r" b="b"/>
              <a:pathLst>
                <a:path w="9904" h="7889" extrusionOk="0">
                  <a:moveTo>
                    <a:pt x="7923" y="387"/>
                  </a:moveTo>
                  <a:cubicBezTo>
                    <a:pt x="8438" y="1773"/>
                    <a:pt x="8953" y="3120"/>
                    <a:pt x="9507" y="4507"/>
                  </a:cubicBezTo>
                  <a:cubicBezTo>
                    <a:pt x="7012" y="5774"/>
                    <a:pt x="4397" y="6685"/>
                    <a:pt x="1743" y="7675"/>
                  </a:cubicBezTo>
                  <a:cubicBezTo>
                    <a:pt x="1466" y="6249"/>
                    <a:pt x="1030" y="4863"/>
                    <a:pt x="436" y="3556"/>
                  </a:cubicBezTo>
                  <a:lnTo>
                    <a:pt x="7923" y="387"/>
                  </a:lnTo>
                  <a:close/>
                  <a:moveTo>
                    <a:pt x="7963" y="1"/>
                  </a:moveTo>
                  <a:cubicBezTo>
                    <a:pt x="7908" y="1"/>
                    <a:pt x="7853" y="10"/>
                    <a:pt x="7804" y="30"/>
                  </a:cubicBezTo>
                  <a:cubicBezTo>
                    <a:pt x="7566" y="110"/>
                    <a:pt x="7329" y="189"/>
                    <a:pt x="7091" y="308"/>
                  </a:cubicBezTo>
                  <a:cubicBezTo>
                    <a:pt x="4833" y="1258"/>
                    <a:pt x="2496" y="2051"/>
                    <a:pt x="278" y="3199"/>
                  </a:cubicBezTo>
                  <a:cubicBezTo>
                    <a:pt x="0" y="3318"/>
                    <a:pt x="40" y="3437"/>
                    <a:pt x="119" y="3675"/>
                  </a:cubicBezTo>
                  <a:cubicBezTo>
                    <a:pt x="317" y="4427"/>
                    <a:pt x="594" y="5180"/>
                    <a:pt x="832" y="5933"/>
                  </a:cubicBezTo>
                  <a:cubicBezTo>
                    <a:pt x="991" y="6487"/>
                    <a:pt x="1109" y="7042"/>
                    <a:pt x="1268" y="7596"/>
                  </a:cubicBezTo>
                  <a:cubicBezTo>
                    <a:pt x="1307" y="7715"/>
                    <a:pt x="1426" y="7874"/>
                    <a:pt x="1506" y="7874"/>
                  </a:cubicBezTo>
                  <a:cubicBezTo>
                    <a:pt x="1585" y="7883"/>
                    <a:pt x="1666" y="7888"/>
                    <a:pt x="1750" y="7888"/>
                  </a:cubicBezTo>
                  <a:cubicBezTo>
                    <a:pt x="2001" y="7888"/>
                    <a:pt x="2268" y="7844"/>
                    <a:pt x="2535" y="7755"/>
                  </a:cubicBezTo>
                  <a:cubicBezTo>
                    <a:pt x="3763" y="7359"/>
                    <a:pt x="4991" y="6883"/>
                    <a:pt x="6219" y="6448"/>
                  </a:cubicBezTo>
                  <a:cubicBezTo>
                    <a:pt x="6457" y="6329"/>
                    <a:pt x="6695" y="6249"/>
                    <a:pt x="6972" y="6131"/>
                  </a:cubicBezTo>
                  <a:cubicBezTo>
                    <a:pt x="7883" y="5695"/>
                    <a:pt x="8755" y="5299"/>
                    <a:pt x="9626" y="4903"/>
                  </a:cubicBezTo>
                  <a:cubicBezTo>
                    <a:pt x="9745" y="4863"/>
                    <a:pt x="9864" y="4744"/>
                    <a:pt x="9864" y="4665"/>
                  </a:cubicBezTo>
                  <a:cubicBezTo>
                    <a:pt x="9903" y="4467"/>
                    <a:pt x="9864" y="4229"/>
                    <a:pt x="9824" y="4031"/>
                  </a:cubicBezTo>
                  <a:cubicBezTo>
                    <a:pt x="9349" y="2764"/>
                    <a:pt x="8834" y="1536"/>
                    <a:pt x="8358" y="268"/>
                  </a:cubicBezTo>
                  <a:cubicBezTo>
                    <a:pt x="8299" y="90"/>
                    <a:pt x="8128" y="1"/>
                    <a:pt x="7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 name="Google Shape;410;p20"/>
            <p:cNvSpPr/>
            <p:nvPr/>
          </p:nvSpPr>
          <p:spPr>
            <a:xfrm>
              <a:off x="8329522" y="2052398"/>
              <a:ext cx="146861" cy="305732"/>
            </a:xfrm>
            <a:custGeom>
              <a:avLst/>
              <a:gdLst/>
              <a:ahLst/>
              <a:cxnLst/>
              <a:rect l="l" t="t" r="r" b="b"/>
              <a:pathLst>
                <a:path w="1150" h="2394" extrusionOk="0">
                  <a:moveTo>
                    <a:pt x="80" y="0"/>
                  </a:moveTo>
                  <a:cubicBezTo>
                    <a:pt x="80" y="119"/>
                    <a:pt x="1" y="238"/>
                    <a:pt x="40" y="317"/>
                  </a:cubicBezTo>
                  <a:cubicBezTo>
                    <a:pt x="199" y="832"/>
                    <a:pt x="357" y="1308"/>
                    <a:pt x="555" y="1823"/>
                  </a:cubicBezTo>
                  <a:cubicBezTo>
                    <a:pt x="635" y="1981"/>
                    <a:pt x="753" y="2139"/>
                    <a:pt x="833" y="2338"/>
                  </a:cubicBezTo>
                  <a:cubicBezTo>
                    <a:pt x="889" y="2366"/>
                    <a:pt x="945" y="2394"/>
                    <a:pt x="1001" y="2394"/>
                  </a:cubicBezTo>
                  <a:cubicBezTo>
                    <a:pt x="1024" y="2394"/>
                    <a:pt x="1047" y="2389"/>
                    <a:pt x="1070" y="2377"/>
                  </a:cubicBezTo>
                  <a:cubicBezTo>
                    <a:pt x="1110" y="2377"/>
                    <a:pt x="1150" y="2258"/>
                    <a:pt x="1150" y="2219"/>
                  </a:cubicBezTo>
                  <a:cubicBezTo>
                    <a:pt x="1150" y="2100"/>
                    <a:pt x="1110" y="1981"/>
                    <a:pt x="1070" y="1862"/>
                  </a:cubicBezTo>
                  <a:cubicBezTo>
                    <a:pt x="952" y="1545"/>
                    <a:pt x="872" y="1228"/>
                    <a:pt x="714" y="951"/>
                  </a:cubicBezTo>
                  <a:cubicBezTo>
                    <a:pt x="635" y="674"/>
                    <a:pt x="516" y="397"/>
                    <a:pt x="357" y="159"/>
                  </a:cubicBezTo>
                  <a:cubicBezTo>
                    <a:pt x="318" y="80"/>
                    <a:pt x="159" y="8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 name="Google Shape;411;p20"/>
            <p:cNvSpPr/>
            <p:nvPr/>
          </p:nvSpPr>
          <p:spPr>
            <a:xfrm>
              <a:off x="8294148" y="2254682"/>
              <a:ext cx="96290" cy="182239"/>
            </a:xfrm>
            <a:custGeom>
              <a:avLst/>
              <a:gdLst/>
              <a:ahLst/>
              <a:cxnLst/>
              <a:rect l="l" t="t" r="r" b="b"/>
              <a:pathLst>
                <a:path w="754" h="1427" extrusionOk="0">
                  <a:moveTo>
                    <a:pt x="80" y="1"/>
                  </a:moveTo>
                  <a:cubicBezTo>
                    <a:pt x="80" y="41"/>
                    <a:pt x="1" y="120"/>
                    <a:pt x="1" y="199"/>
                  </a:cubicBezTo>
                  <a:cubicBezTo>
                    <a:pt x="119" y="555"/>
                    <a:pt x="238" y="912"/>
                    <a:pt x="397" y="1268"/>
                  </a:cubicBezTo>
                  <a:cubicBezTo>
                    <a:pt x="397" y="1348"/>
                    <a:pt x="555" y="1387"/>
                    <a:pt x="634" y="1427"/>
                  </a:cubicBezTo>
                  <a:cubicBezTo>
                    <a:pt x="674" y="1348"/>
                    <a:pt x="753" y="1229"/>
                    <a:pt x="753" y="1150"/>
                  </a:cubicBezTo>
                  <a:cubicBezTo>
                    <a:pt x="714" y="952"/>
                    <a:pt x="634" y="754"/>
                    <a:pt x="595" y="595"/>
                  </a:cubicBezTo>
                  <a:cubicBezTo>
                    <a:pt x="476" y="397"/>
                    <a:pt x="397" y="239"/>
                    <a:pt x="317" y="80"/>
                  </a:cubicBezTo>
                  <a:cubicBezTo>
                    <a:pt x="278" y="41"/>
                    <a:pt x="159"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 name="Google Shape;412;p20"/>
            <p:cNvSpPr/>
            <p:nvPr/>
          </p:nvSpPr>
          <p:spPr>
            <a:xfrm>
              <a:off x="8213184" y="2355951"/>
              <a:ext cx="75984" cy="132944"/>
            </a:xfrm>
            <a:custGeom>
              <a:avLst/>
              <a:gdLst/>
              <a:ahLst/>
              <a:cxnLst/>
              <a:rect l="l" t="t" r="r" b="b"/>
              <a:pathLst>
                <a:path w="595" h="1041" extrusionOk="0">
                  <a:moveTo>
                    <a:pt x="120" y="0"/>
                  </a:moveTo>
                  <a:cubicBezTo>
                    <a:pt x="40" y="40"/>
                    <a:pt x="1" y="119"/>
                    <a:pt x="1" y="198"/>
                  </a:cubicBezTo>
                  <a:cubicBezTo>
                    <a:pt x="40" y="436"/>
                    <a:pt x="120" y="674"/>
                    <a:pt x="199" y="911"/>
                  </a:cubicBezTo>
                  <a:cubicBezTo>
                    <a:pt x="231" y="976"/>
                    <a:pt x="316" y="1041"/>
                    <a:pt x="390" y="1041"/>
                  </a:cubicBezTo>
                  <a:cubicBezTo>
                    <a:pt x="406" y="1041"/>
                    <a:pt x="422" y="1037"/>
                    <a:pt x="437" y="1030"/>
                  </a:cubicBezTo>
                  <a:cubicBezTo>
                    <a:pt x="516" y="1030"/>
                    <a:pt x="595" y="872"/>
                    <a:pt x="555" y="792"/>
                  </a:cubicBezTo>
                  <a:cubicBezTo>
                    <a:pt x="555" y="674"/>
                    <a:pt x="516" y="515"/>
                    <a:pt x="476" y="396"/>
                  </a:cubicBezTo>
                  <a:cubicBezTo>
                    <a:pt x="437" y="277"/>
                    <a:pt x="357" y="159"/>
                    <a:pt x="278" y="79"/>
                  </a:cubicBezTo>
                  <a:cubicBezTo>
                    <a:pt x="238" y="40"/>
                    <a:pt x="159"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 name="Google Shape;413;p20"/>
            <p:cNvSpPr/>
            <p:nvPr/>
          </p:nvSpPr>
          <p:spPr>
            <a:xfrm>
              <a:off x="7262174" y="2242550"/>
              <a:ext cx="96290" cy="194371"/>
            </a:xfrm>
            <a:custGeom>
              <a:avLst/>
              <a:gdLst/>
              <a:ahLst/>
              <a:cxnLst/>
              <a:rect l="l" t="t" r="r" b="b"/>
              <a:pathLst>
                <a:path w="754" h="1522" extrusionOk="0">
                  <a:moveTo>
                    <a:pt x="149" y="0"/>
                  </a:moveTo>
                  <a:cubicBezTo>
                    <a:pt x="126" y="0"/>
                    <a:pt x="103" y="5"/>
                    <a:pt x="80" y="17"/>
                  </a:cubicBezTo>
                  <a:cubicBezTo>
                    <a:pt x="1" y="56"/>
                    <a:pt x="1" y="136"/>
                    <a:pt x="1" y="215"/>
                  </a:cubicBezTo>
                  <a:cubicBezTo>
                    <a:pt x="1" y="215"/>
                    <a:pt x="1" y="254"/>
                    <a:pt x="1" y="254"/>
                  </a:cubicBezTo>
                  <a:cubicBezTo>
                    <a:pt x="120" y="650"/>
                    <a:pt x="238" y="967"/>
                    <a:pt x="397" y="1324"/>
                  </a:cubicBezTo>
                  <a:cubicBezTo>
                    <a:pt x="397" y="1363"/>
                    <a:pt x="436" y="1403"/>
                    <a:pt x="476" y="1443"/>
                  </a:cubicBezTo>
                  <a:lnTo>
                    <a:pt x="634" y="1522"/>
                  </a:lnTo>
                  <a:cubicBezTo>
                    <a:pt x="674" y="1403"/>
                    <a:pt x="753" y="1284"/>
                    <a:pt x="714" y="1205"/>
                  </a:cubicBezTo>
                  <a:cubicBezTo>
                    <a:pt x="674" y="967"/>
                    <a:pt x="634" y="730"/>
                    <a:pt x="555" y="492"/>
                  </a:cubicBezTo>
                  <a:cubicBezTo>
                    <a:pt x="476" y="334"/>
                    <a:pt x="397" y="175"/>
                    <a:pt x="278" y="56"/>
                  </a:cubicBezTo>
                  <a:cubicBezTo>
                    <a:pt x="250" y="28"/>
                    <a:pt x="202"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 name="Google Shape;414;p20"/>
            <p:cNvSpPr/>
            <p:nvPr/>
          </p:nvSpPr>
          <p:spPr>
            <a:xfrm>
              <a:off x="7241997" y="2441896"/>
              <a:ext cx="151841" cy="369458"/>
            </a:xfrm>
            <a:custGeom>
              <a:avLst/>
              <a:gdLst/>
              <a:ahLst/>
              <a:cxnLst/>
              <a:rect l="l" t="t" r="r" b="b"/>
              <a:pathLst>
                <a:path w="1189" h="2893" extrusionOk="0">
                  <a:moveTo>
                    <a:pt x="40" y="1"/>
                  </a:moveTo>
                  <a:cubicBezTo>
                    <a:pt x="0" y="80"/>
                    <a:pt x="0" y="199"/>
                    <a:pt x="0" y="278"/>
                  </a:cubicBezTo>
                  <a:cubicBezTo>
                    <a:pt x="159" y="872"/>
                    <a:pt x="317" y="1427"/>
                    <a:pt x="476" y="2060"/>
                  </a:cubicBezTo>
                  <a:cubicBezTo>
                    <a:pt x="594" y="2258"/>
                    <a:pt x="713" y="2496"/>
                    <a:pt x="872" y="2734"/>
                  </a:cubicBezTo>
                  <a:cubicBezTo>
                    <a:pt x="872" y="2813"/>
                    <a:pt x="1030" y="2853"/>
                    <a:pt x="1109" y="2892"/>
                  </a:cubicBezTo>
                  <a:cubicBezTo>
                    <a:pt x="1149" y="2813"/>
                    <a:pt x="1149" y="2694"/>
                    <a:pt x="1189" y="2615"/>
                  </a:cubicBezTo>
                  <a:cubicBezTo>
                    <a:pt x="1189" y="2536"/>
                    <a:pt x="1149" y="2457"/>
                    <a:pt x="1149" y="2417"/>
                  </a:cubicBezTo>
                  <a:cubicBezTo>
                    <a:pt x="991" y="1981"/>
                    <a:pt x="832" y="1545"/>
                    <a:pt x="713" y="1110"/>
                  </a:cubicBezTo>
                  <a:cubicBezTo>
                    <a:pt x="594" y="793"/>
                    <a:pt x="436" y="476"/>
                    <a:pt x="278" y="159"/>
                  </a:cubicBezTo>
                  <a:cubicBezTo>
                    <a:pt x="278" y="119"/>
                    <a:pt x="238" y="119"/>
                    <a:pt x="238" y="80"/>
                  </a:cubicBezTo>
                  <a:cubicBezTo>
                    <a:pt x="159" y="40"/>
                    <a:pt x="79" y="40"/>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 name="Google Shape;415;p20"/>
            <p:cNvSpPr/>
            <p:nvPr/>
          </p:nvSpPr>
          <p:spPr>
            <a:xfrm>
              <a:off x="7085177" y="2108077"/>
              <a:ext cx="131664" cy="283383"/>
            </a:xfrm>
            <a:custGeom>
              <a:avLst/>
              <a:gdLst/>
              <a:ahLst/>
              <a:cxnLst/>
              <a:rect l="l" t="t" r="r" b="b"/>
              <a:pathLst>
                <a:path w="1031" h="2219" extrusionOk="0">
                  <a:moveTo>
                    <a:pt x="79" y="0"/>
                  </a:moveTo>
                  <a:cubicBezTo>
                    <a:pt x="79" y="79"/>
                    <a:pt x="0" y="159"/>
                    <a:pt x="40" y="238"/>
                  </a:cubicBezTo>
                  <a:cubicBezTo>
                    <a:pt x="238" y="832"/>
                    <a:pt x="436" y="1387"/>
                    <a:pt x="634" y="1981"/>
                  </a:cubicBezTo>
                  <a:cubicBezTo>
                    <a:pt x="674" y="2060"/>
                    <a:pt x="832" y="2139"/>
                    <a:pt x="911" y="2218"/>
                  </a:cubicBezTo>
                  <a:cubicBezTo>
                    <a:pt x="951" y="2100"/>
                    <a:pt x="1030" y="1981"/>
                    <a:pt x="991" y="1862"/>
                  </a:cubicBezTo>
                  <a:cubicBezTo>
                    <a:pt x="951" y="1743"/>
                    <a:pt x="951" y="1624"/>
                    <a:pt x="911" y="1505"/>
                  </a:cubicBezTo>
                  <a:cubicBezTo>
                    <a:pt x="832" y="1307"/>
                    <a:pt x="753" y="1070"/>
                    <a:pt x="674" y="832"/>
                  </a:cubicBezTo>
                  <a:cubicBezTo>
                    <a:pt x="594" y="594"/>
                    <a:pt x="436" y="396"/>
                    <a:pt x="278" y="119"/>
                  </a:cubicBezTo>
                  <a:cubicBezTo>
                    <a:pt x="238" y="79"/>
                    <a:pt x="119" y="4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16" name="Google Shape;416;p20"/>
          <p:cNvSpPr/>
          <p:nvPr/>
        </p:nvSpPr>
        <p:spPr>
          <a:xfrm rot="10181936">
            <a:off x="979853" y="4881475"/>
            <a:ext cx="183640" cy="193763"/>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 name="Google Shape;417;p20"/>
          <p:cNvSpPr/>
          <p:nvPr/>
        </p:nvSpPr>
        <p:spPr>
          <a:xfrm rot="10181936">
            <a:off x="1175845" y="4747360"/>
            <a:ext cx="111274" cy="102655"/>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18" name="Google Shape;418;p20"/>
          <p:cNvGrpSpPr/>
          <p:nvPr/>
        </p:nvGrpSpPr>
        <p:grpSpPr>
          <a:xfrm>
            <a:off x="548896" y="3779473"/>
            <a:ext cx="312130" cy="345179"/>
            <a:chOff x="5414907" y="2017485"/>
            <a:chExt cx="220338" cy="243702"/>
          </a:xfrm>
        </p:grpSpPr>
        <p:sp>
          <p:nvSpPr>
            <p:cNvPr id="419" name="Google Shape;419;p20"/>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 name="Google Shape;420;p20"/>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 name="Google Shape;421;p20"/>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22" name="Google Shape;422;p20"/>
          <p:cNvSpPr/>
          <p:nvPr/>
        </p:nvSpPr>
        <p:spPr>
          <a:xfrm rot="3455409">
            <a:off x="199384" y="3682745"/>
            <a:ext cx="260681" cy="353271"/>
          </a:xfrm>
          <a:custGeom>
            <a:avLst/>
            <a:gdLst/>
            <a:ahLst/>
            <a:cxnLst/>
            <a:rect l="l" t="t" r="r" b="b"/>
            <a:pathLst>
              <a:path w="6412" h="8689" extrusionOk="0">
                <a:moveTo>
                  <a:pt x="1262" y="565"/>
                </a:moveTo>
                <a:cubicBezTo>
                  <a:pt x="2252" y="1001"/>
                  <a:pt x="3164" y="1556"/>
                  <a:pt x="3995" y="2190"/>
                </a:cubicBezTo>
                <a:lnTo>
                  <a:pt x="3045" y="2704"/>
                </a:lnTo>
                <a:cubicBezTo>
                  <a:pt x="2821" y="2816"/>
                  <a:pt x="2984" y="3104"/>
                  <a:pt x="3169" y="3104"/>
                </a:cubicBezTo>
                <a:cubicBezTo>
                  <a:pt x="3180" y="3104"/>
                  <a:pt x="3192" y="3103"/>
                  <a:pt x="3203" y="3101"/>
                </a:cubicBezTo>
                <a:cubicBezTo>
                  <a:pt x="3679" y="3932"/>
                  <a:pt x="4114" y="4764"/>
                  <a:pt x="4550" y="5636"/>
                </a:cubicBezTo>
                <a:cubicBezTo>
                  <a:pt x="4867" y="6111"/>
                  <a:pt x="5144" y="6587"/>
                  <a:pt x="5342" y="7101"/>
                </a:cubicBezTo>
                <a:cubicBezTo>
                  <a:pt x="5515" y="7552"/>
                  <a:pt x="5689" y="8214"/>
                  <a:pt x="5173" y="8214"/>
                </a:cubicBezTo>
                <a:cubicBezTo>
                  <a:pt x="5099" y="8214"/>
                  <a:pt x="5011" y="8201"/>
                  <a:pt x="4907" y="8171"/>
                </a:cubicBezTo>
                <a:cubicBezTo>
                  <a:pt x="4233" y="7973"/>
                  <a:pt x="3797" y="6547"/>
                  <a:pt x="3441" y="5913"/>
                </a:cubicBezTo>
                <a:cubicBezTo>
                  <a:pt x="2966" y="5002"/>
                  <a:pt x="2490" y="4091"/>
                  <a:pt x="2015" y="3180"/>
                </a:cubicBezTo>
                <a:cubicBezTo>
                  <a:pt x="1993" y="3114"/>
                  <a:pt x="1935" y="3085"/>
                  <a:pt x="1874" y="3085"/>
                </a:cubicBezTo>
                <a:cubicBezTo>
                  <a:pt x="1825" y="3085"/>
                  <a:pt x="1773" y="3105"/>
                  <a:pt x="1738" y="3140"/>
                </a:cubicBezTo>
                <a:lnTo>
                  <a:pt x="1658" y="3140"/>
                </a:lnTo>
                <a:lnTo>
                  <a:pt x="589" y="3695"/>
                </a:lnTo>
                <a:cubicBezTo>
                  <a:pt x="826" y="2665"/>
                  <a:pt x="1064" y="1595"/>
                  <a:pt x="1262" y="565"/>
                </a:cubicBezTo>
                <a:close/>
                <a:moveTo>
                  <a:pt x="1139" y="1"/>
                </a:moveTo>
                <a:cubicBezTo>
                  <a:pt x="1013" y="1"/>
                  <a:pt x="906" y="72"/>
                  <a:pt x="906" y="169"/>
                </a:cubicBezTo>
                <a:cubicBezTo>
                  <a:pt x="628" y="1477"/>
                  <a:pt x="311" y="2784"/>
                  <a:pt x="34" y="4051"/>
                </a:cubicBezTo>
                <a:cubicBezTo>
                  <a:pt x="1" y="4185"/>
                  <a:pt x="136" y="4347"/>
                  <a:pt x="275" y="4347"/>
                </a:cubicBezTo>
                <a:cubicBezTo>
                  <a:pt x="300" y="4347"/>
                  <a:pt x="326" y="4341"/>
                  <a:pt x="351" y="4329"/>
                </a:cubicBezTo>
                <a:lnTo>
                  <a:pt x="1738" y="3616"/>
                </a:lnTo>
                <a:cubicBezTo>
                  <a:pt x="2451" y="5042"/>
                  <a:pt x="3203" y="6428"/>
                  <a:pt x="3956" y="7775"/>
                </a:cubicBezTo>
                <a:cubicBezTo>
                  <a:pt x="4279" y="8362"/>
                  <a:pt x="4537" y="8689"/>
                  <a:pt x="5004" y="8689"/>
                </a:cubicBezTo>
                <a:cubicBezTo>
                  <a:pt x="5167" y="8689"/>
                  <a:pt x="5355" y="8649"/>
                  <a:pt x="5580" y="8567"/>
                </a:cubicBezTo>
                <a:cubicBezTo>
                  <a:pt x="6412" y="8290"/>
                  <a:pt x="6333" y="7933"/>
                  <a:pt x="5936" y="7220"/>
                </a:cubicBezTo>
                <a:lnTo>
                  <a:pt x="3639" y="2903"/>
                </a:lnTo>
                <a:lnTo>
                  <a:pt x="4550" y="2388"/>
                </a:lnTo>
                <a:cubicBezTo>
                  <a:pt x="4669" y="2348"/>
                  <a:pt x="4669" y="2150"/>
                  <a:pt x="4550" y="2071"/>
                </a:cubicBezTo>
                <a:cubicBezTo>
                  <a:pt x="3679" y="1160"/>
                  <a:pt x="2292" y="645"/>
                  <a:pt x="1223" y="11"/>
                </a:cubicBezTo>
                <a:cubicBezTo>
                  <a:pt x="1195" y="4"/>
                  <a:pt x="1166" y="1"/>
                  <a:pt x="1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 name="Google Shape;423;p20"/>
          <p:cNvSpPr/>
          <p:nvPr/>
        </p:nvSpPr>
        <p:spPr>
          <a:xfrm>
            <a:off x="963988" y="4148642"/>
            <a:ext cx="215349" cy="338924"/>
          </a:xfrm>
          <a:custGeom>
            <a:avLst/>
            <a:gdLst/>
            <a:ahLst/>
            <a:cxnLst/>
            <a:rect l="l" t="t" r="r" b="b"/>
            <a:pathLst>
              <a:path w="9602" h="15112" extrusionOk="0">
                <a:moveTo>
                  <a:pt x="5808" y="0"/>
                </a:moveTo>
                <a:cubicBezTo>
                  <a:pt x="4730" y="0"/>
                  <a:pt x="3695" y="434"/>
                  <a:pt x="2910" y="1219"/>
                </a:cubicBezTo>
                <a:cubicBezTo>
                  <a:pt x="1964" y="2238"/>
                  <a:pt x="1019" y="3329"/>
                  <a:pt x="219" y="4420"/>
                </a:cubicBezTo>
                <a:cubicBezTo>
                  <a:pt x="0" y="4711"/>
                  <a:pt x="0" y="5147"/>
                  <a:pt x="219" y="5438"/>
                </a:cubicBezTo>
                <a:cubicBezTo>
                  <a:pt x="437" y="5729"/>
                  <a:pt x="655" y="6020"/>
                  <a:pt x="801" y="6311"/>
                </a:cubicBezTo>
                <a:cubicBezTo>
                  <a:pt x="1003" y="6715"/>
                  <a:pt x="1160" y="6917"/>
                  <a:pt x="1359" y="6917"/>
                </a:cubicBezTo>
                <a:cubicBezTo>
                  <a:pt x="1519" y="6917"/>
                  <a:pt x="1706" y="6788"/>
                  <a:pt x="1964" y="6529"/>
                </a:cubicBezTo>
                <a:cubicBezTo>
                  <a:pt x="2037" y="6383"/>
                  <a:pt x="2110" y="6311"/>
                  <a:pt x="2255" y="6238"/>
                </a:cubicBezTo>
                <a:cubicBezTo>
                  <a:pt x="2910" y="5729"/>
                  <a:pt x="3564" y="5074"/>
                  <a:pt x="4292" y="4638"/>
                </a:cubicBezTo>
                <a:cubicBezTo>
                  <a:pt x="4496" y="4479"/>
                  <a:pt x="4707" y="4405"/>
                  <a:pt x="4899" y="4405"/>
                </a:cubicBezTo>
                <a:cubicBezTo>
                  <a:pt x="5322" y="4405"/>
                  <a:pt x="5651" y="4765"/>
                  <a:pt x="5601" y="5365"/>
                </a:cubicBezTo>
                <a:cubicBezTo>
                  <a:pt x="5601" y="5802"/>
                  <a:pt x="5456" y="6238"/>
                  <a:pt x="5237" y="6602"/>
                </a:cubicBezTo>
                <a:cubicBezTo>
                  <a:pt x="4728" y="7329"/>
                  <a:pt x="4074" y="7984"/>
                  <a:pt x="3419" y="8638"/>
                </a:cubicBezTo>
                <a:cubicBezTo>
                  <a:pt x="2764" y="9293"/>
                  <a:pt x="1964" y="9875"/>
                  <a:pt x="1237" y="10457"/>
                </a:cubicBezTo>
                <a:cubicBezTo>
                  <a:pt x="510" y="10966"/>
                  <a:pt x="146" y="11839"/>
                  <a:pt x="364" y="12711"/>
                </a:cubicBezTo>
                <a:cubicBezTo>
                  <a:pt x="437" y="13148"/>
                  <a:pt x="510" y="13584"/>
                  <a:pt x="510" y="14021"/>
                </a:cubicBezTo>
                <a:cubicBezTo>
                  <a:pt x="510" y="14602"/>
                  <a:pt x="655" y="14821"/>
                  <a:pt x="1237" y="14893"/>
                </a:cubicBezTo>
                <a:cubicBezTo>
                  <a:pt x="2183" y="15039"/>
                  <a:pt x="3201" y="15112"/>
                  <a:pt x="4146" y="15112"/>
                </a:cubicBezTo>
                <a:cubicBezTo>
                  <a:pt x="5674" y="15039"/>
                  <a:pt x="7274" y="14821"/>
                  <a:pt x="8801" y="14675"/>
                </a:cubicBezTo>
                <a:cubicBezTo>
                  <a:pt x="9238" y="14675"/>
                  <a:pt x="9601" y="14312"/>
                  <a:pt x="9529" y="13875"/>
                </a:cubicBezTo>
                <a:cubicBezTo>
                  <a:pt x="9529" y="13293"/>
                  <a:pt x="9529" y="12784"/>
                  <a:pt x="9529" y="12202"/>
                </a:cubicBezTo>
                <a:cubicBezTo>
                  <a:pt x="9529" y="11548"/>
                  <a:pt x="9383" y="11402"/>
                  <a:pt x="8729" y="11329"/>
                </a:cubicBezTo>
                <a:lnTo>
                  <a:pt x="8147" y="11329"/>
                </a:lnTo>
                <a:lnTo>
                  <a:pt x="5456" y="11620"/>
                </a:lnTo>
                <a:lnTo>
                  <a:pt x="5456" y="11475"/>
                </a:lnTo>
                <a:cubicBezTo>
                  <a:pt x="5601" y="11184"/>
                  <a:pt x="5819" y="10893"/>
                  <a:pt x="6037" y="10529"/>
                </a:cubicBezTo>
                <a:cubicBezTo>
                  <a:pt x="7274" y="8856"/>
                  <a:pt x="8219" y="6965"/>
                  <a:pt x="8947" y="4929"/>
                </a:cubicBezTo>
                <a:cubicBezTo>
                  <a:pt x="9165" y="4420"/>
                  <a:pt x="9238" y="3838"/>
                  <a:pt x="9238" y="3256"/>
                </a:cubicBezTo>
                <a:cubicBezTo>
                  <a:pt x="9092" y="1728"/>
                  <a:pt x="8001" y="492"/>
                  <a:pt x="6474" y="55"/>
                </a:cubicBezTo>
                <a:cubicBezTo>
                  <a:pt x="6251" y="18"/>
                  <a:pt x="6029" y="0"/>
                  <a:pt x="5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panose="02000000000000000000"/>
              <a:buNone/>
              <a:defRPr sz="2800" b="1">
                <a:solidFill>
                  <a:schemeClr val="dk1"/>
                </a:solidFill>
                <a:latin typeface="Kalam" panose="02000000000000000000"/>
                <a:ea typeface="Kalam" panose="02000000000000000000"/>
                <a:cs typeface="Kalam" panose="02000000000000000000"/>
                <a:sym typeface="Kalam" panose="02000000000000000000"/>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a:spLocks noGrp="1"/>
          </p:cNvSpPr>
          <p:nvPr>
            <p:ph type="body" idx="1"/>
          </p:nvPr>
        </p:nvSpPr>
        <p:spPr>
          <a:xfrm>
            <a:off x="713275" y="1187600"/>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panose="02000505000000020004"/>
              <a:buChar char="●"/>
              <a:defRPr sz="1800">
                <a:solidFill>
                  <a:schemeClr val="dk1"/>
                </a:solidFill>
                <a:latin typeface="Montserrat" panose="02000505000000020004"/>
                <a:ea typeface="Montserrat" panose="02000505000000020004"/>
                <a:cs typeface="Montserrat" panose="02000505000000020004"/>
                <a:sym typeface="Montserrat" panose="02000505000000020004"/>
              </a:defRPr>
            </a:lvl1pPr>
            <a:lvl2pPr marL="914400" lvl="1"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2pPr>
            <a:lvl3pPr marL="1371600" lvl="2"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3pPr>
            <a:lvl4pPr marL="1828800" lvl="3"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4pPr>
            <a:lvl5pPr marL="2286000" lvl="4"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5pPr>
            <a:lvl6pPr marL="2743200" lvl="5"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6pPr>
            <a:lvl7pPr marL="3200400" lvl="6"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7pPr>
            <a:lvl8pPr marL="3657600" lvl="7"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8pPr>
            <a:lvl9pPr marL="4114800" lvl="8" indent="-317500">
              <a:lnSpc>
                <a:spcPct val="100000"/>
              </a:lnSpc>
              <a:spcBef>
                <a:spcPts val="1600"/>
              </a:spcBef>
              <a:spcAft>
                <a:spcPts val="160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3.wmf"/><Relationship Id="rId1"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8.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1.png"/><Relationship Id="rId1" Type="http://schemas.openxmlformats.org/officeDocument/2006/relationships/image" Target="../media/image1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image" Target="../media/image22.png"/><Relationship Id="rId3" Type="http://schemas.openxmlformats.org/officeDocument/2006/relationships/tags" Target="../tags/tag1.xml"/><Relationship Id="rId2" Type="http://schemas.microsoft.com/office/2007/relationships/media" Target="../media/media1.mp4"/><Relationship Id="rId1" Type="http://schemas.openxmlformats.org/officeDocument/2006/relationships/video" Target="../media/media1.mp4"/></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24.png"/><Relationship Id="rId1"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26.jpeg"/><Relationship Id="rId1"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28.GIF"/><Relationship Id="rId1" Type="http://schemas.openxmlformats.org/officeDocument/2006/relationships/image" Target="../media/image27.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30.jpeg"/><Relationship Id="rId1" Type="http://schemas.openxmlformats.org/officeDocument/2006/relationships/image" Target="../media/image29.jpe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5.xml"/><Relationship Id="rId2" Type="http://schemas.openxmlformats.org/officeDocument/2006/relationships/image" Target="../media/image32.png"/><Relationship Id="rId1"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34.png"/><Relationship Id="rId1" Type="http://schemas.openxmlformats.org/officeDocument/2006/relationships/image" Target="../media/image33.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3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image" Target="../media/image3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39"/>
          <p:cNvSpPr txBox="1">
            <a:spLocks noGrp="1"/>
          </p:cNvSpPr>
          <p:nvPr>
            <p:ph type="ctrTitle"/>
          </p:nvPr>
        </p:nvSpPr>
        <p:spPr>
          <a:xfrm>
            <a:off x="1383650" y="1770900"/>
            <a:ext cx="6377100" cy="127001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Eye Trauma</a:t>
            </a:r>
            <a:endParaRPr dirty="0">
              <a:latin typeface="Kalam" panose="02000000000000000000"/>
              <a:ea typeface="Kalam" panose="02000000000000000000"/>
              <a:cs typeface="Kalam" panose="02000000000000000000"/>
              <a:sym typeface="Kalam" panose="02000000000000000000"/>
            </a:endParaRPr>
          </a:p>
        </p:txBody>
      </p:sp>
      <p:sp>
        <p:nvSpPr>
          <p:cNvPr id="852" name="Google Shape;852;p39"/>
          <p:cNvSpPr/>
          <p:nvPr/>
        </p:nvSpPr>
        <p:spPr>
          <a:xfrm rot="-827735" flipH="1">
            <a:off x="4278603" y="647862"/>
            <a:ext cx="914412" cy="756986"/>
          </a:xfrm>
          <a:custGeom>
            <a:avLst/>
            <a:gdLst/>
            <a:ahLst/>
            <a:cxnLst/>
            <a:rect l="l" t="t" r="r" b="b"/>
            <a:pathLst>
              <a:path w="16036" h="13283" extrusionOk="0">
                <a:moveTo>
                  <a:pt x="4134" y="448"/>
                </a:moveTo>
                <a:cubicBezTo>
                  <a:pt x="4259" y="448"/>
                  <a:pt x="4418" y="463"/>
                  <a:pt x="4627" y="482"/>
                </a:cubicBezTo>
                <a:lnTo>
                  <a:pt x="6449" y="719"/>
                </a:lnTo>
                <a:cubicBezTo>
                  <a:pt x="4469" y="4284"/>
                  <a:pt x="2448" y="7691"/>
                  <a:pt x="785" y="11296"/>
                </a:cubicBezTo>
                <a:lnTo>
                  <a:pt x="666" y="11256"/>
                </a:lnTo>
                <a:cubicBezTo>
                  <a:pt x="903" y="10266"/>
                  <a:pt x="1181" y="9315"/>
                  <a:pt x="1458" y="8325"/>
                </a:cubicBezTo>
                <a:cubicBezTo>
                  <a:pt x="2131" y="5948"/>
                  <a:pt x="2844" y="3571"/>
                  <a:pt x="3518" y="1195"/>
                </a:cubicBezTo>
                <a:cubicBezTo>
                  <a:pt x="3698" y="593"/>
                  <a:pt x="3742" y="448"/>
                  <a:pt x="4134" y="448"/>
                </a:cubicBezTo>
                <a:close/>
                <a:moveTo>
                  <a:pt x="10569" y="1908"/>
                </a:moveTo>
                <a:cubicBezTo>
                  <a:pt x="11401" y="2264"/>
                  <a:pt x="12153" y="2621"/>
                  <a:pt x="12906" y="2938"/>
                </a:cubicBezTo>
                <a:cubicBezTo>
                  <a:pt x="13698" y="3215"/>
                  <a:pt x="14490" y="3413"/>
                  <a:pt x="15362" y="3690"/>
                </a:cubicBezTo>
                <a:cubicBezTo>
                  <a:pt x="15164" y="3849"/>
                  <a:pt x="15005" y="3968"/>
                  <a:pt x="14807" y="4086"/>
                </a:cubicBezTo>
                <a:cubicBezTo>
                  <a:pt x="13777" y="4720"/>
                  <a:pt x="12747" y="5354"/>
                  <a:pt x="11678" y="5948"/>
                </a:cubicBezTo>
                <a:cubicBezTo>
                  <a:pt x="11622" y="5976"/>
                  <a:pt x="11546" y="6004"/>
                  <a:pt x="11464" y="6004"/>
                </a:cubicBezTo>
                <a:cubicBezTo>
                  <a:pt x="11431" y="6004"/>
                  <a:pt x="11396" y="5999"/>
                  <a:pt x="11361" y="5988"/>
                </a:cubicBezTo>
                <a:cubicBezTo>
                  <a:pt x="11333" y="5978"/>
                  <a:pt x="11309" y="5973"/>
                  <a:pt x="11289" y="5973"/>
                </a:cubicBezTo>
                <a:cubicBezTo>
                  <a:pt x="11224" y="5973"/>
                  <a:pt x="11193" y="6025"/>
                  <a:pt x="11163" y="6146"/>
                </a:cubicBezTo>
                <a:cubicBezTo>
                  <a:pt x="11123" y="6225"/>
                  <a:pt x="11044" y="6305"/>
                  <a:pt x="10965" y="6384"/>
                </a:cubicBezTo>
                <a:cubicBezTo>
                  <a:pt x="8707" y="7770"/>
                  <a:pt x="6449" y="9157"/>
                  <a:pt x="4152" y="10543"/>
                </a:cubicBezTo>
                <a:cubicBezTo>
                  <a:pt x="3280" y="11098"/>
                  <a:pt x="2369" y="11534"/>
                  <a:pt x="1418" y="12048"/>
                </a:cubicBezTo>
                <a:cubicBezTo>
                  <a:pt x="4548" y="8800"/>
                  <a:pt x="7796" y="5552"/>
                  <a:pt x="10569" y="1908"/>
                </a:cubicBezTo>
                <a:close/>
                <a:moveTo>
                  <a:pt x="3802" y="0"/>
                </a:moveTo>
                <a:cubicBezTo>
                  <a:pt x="3597" y="0"/>
                  <a:pt x="3430" y="150"/>
                  <a:pt x="3359" y="363"/>
                </a:cubicBezTo>
                <a:lnTo>
                  <a:pt x="2686" y="2621"/>
                </a:lnTo>
                <a:cubicBezTo>
                  <a:pt x="2211" y="4205"/>
                  <a:pt x="1775" y="5829"/>
                  <a:pt x="1260" y="7374"/>
                </a:cubicBezTo>
                <a:cubicBezTo>
                  <a:pt x="705" y="9236"/>
                  <a:pt x="270" y="11098"/>
                  <a:pt x="32" y="12999"/>
                </a:cubicBezTo>
                <a:cubicBezTo>
                  <a:pt x="32" y="13141"/>
                  <a:pt x="0" y="13283"/>
                  <a:pt x="135" y="13283"/>
                </a:cubicBezTo>
                <a:cubicBezTo>
                  <a:pt x="151" y="13283"/>
                  <a:pt x="169" y="13281"/>
                  <a:pt x="190" y="13276"/>
                </a:cubicBezTo>
                <a:cubicBezTo>
                  <a:pt x="349" y="13237"/>
                  <a:pt x="547" y="13197"/>
                  <a:pt x="705" y="13078"/>
                </a:cubicBezTo>
                <a:cubicBezTo>
                  <a:pt x="1062" y="12920"/>
                  <a:pt x="1418" y="12722"/>
                  <a:pt x="1775" y="12563"/>
                </a:cubicBezTo>
                <a:cubicBezTo>
                  <a:pt x="2171" y="12445"/>
                  <a:pt x="2607" y="12326"/>
                  <a:pt x="3003" y="12167"/>
                </a:cubicBezTo>
                <a:cubicBezTo>
                  <a:pt x="3439" y="12048"/>
                  <a:pt x="3914" y="11811"/>
                  <a:pt x="4350" y="11692"/>
                </a:cubicBezTo>
                <a:cubicBezTo>
                  <a:pt x="5974" y="11217"/>
                  <a:pt x="7519" y="10622"/>
                  <a:pt x="9024" y="9909"/>
                </a:cubicBezTo>
                <a:cubicBezTo>
                  <a:pt x="9935" y="9474"/>
                  <a:pt x="10846" y="8959"/>
                  <a:pt x="11757" y="8523"/>
                </a:cubicBezTo>
                <a:cubicBezTo>
                  <a:pt x="12470" y="8206"/>
                  <a:pt x="12549" y="8048"/>
                  <a:pt x="12193" y="7335"/>
                </a:cubicBezTo>
                <a:cubicBezTo>
                  <a:pt x="12074" y="7057"/>
                  <a:pt x="11916" y="6820"/>
                  <a:pt x="11757" y="6542"/>
                </a:cubicBezTo>
                <a:cubicBezTo>
                  <a:pt x="11836" y="6503"/>
                  <a:pt x="11876" y="6463"/>
                  <a:pt x="11916" y="6424"/>
                </a:cubicBezTo>
                <a:lnTo>
                  <a:pt x="14887" y="4641"/>
                </a:lnTo>
                <a:cubicBezTo>
                  <a:pt x="15164" y="4443"/>
                  <a:pt x="15481" y="4245"/>
                  <a:pt x="15758" y="4047"/>
                </a:cubicBezTo>
                <a:cubicBezTo>
                  <a:pt x="16035" y="3769"/>
                  <a:pt x="15996" y="3453"/>
                  <a:pt x="15639" y="3294"/>
                </a:cubicBezTo>
                <a:cubicBezTo>
                  <a:pt x="15481" y="3215"/>
                  <a:pt x="15362" y="3175"/>
                  <a:pt x="15203" y="3136"/>
                </a:cubicBezTo>
                <a:cubicBezTo>
                  <a:pt x="14609" y="2977"/>
                  <a:pt x="14015" y="2858"/>
                  <a:pt x="13460" y="2660"/>
                </a:cubicBezTo>
                <a:cubicBezTo>
                  <a:pt x="12668" y="2343"/>
                  <a:pt x="11916" y="1987"/>
                  <a:pt x="11123" y="1670"/>
                </a:cubicBezTo>
                <a:cubicBezTo>
                  <a:pt x="11005" y="1591"/>
                  <a:pt x="10886" y="1512"/>
                  <a:pt x="10767" y="1432"/>
                </a:cubicBezTo>
                <a:cubicBezTo>
                  <a:pt x="9816" y="2066"/>
                  <a:pt x="9222" y="3136"/>
                  <a:pt x="8430" y="3888"/>
                </a:cubicBezTo>
                <a:cubicBezTo>
                  <a:pt x="8152" y="3255"/>
                  <a:pt x="7875" y="2581"/>
                  <a:pt x="7598" y="1908"/>
                </a:cubicBezTo>
                <a:cubicBezTo>
                  <a:pt x="7479" y="1551"/>
                  <a:pt x="7281" y="1195"/>
                  <a:pt x="7162" y="838"/>
                </a:cubicBezTo>
                <a:cubicBezTo>
                  <a:pt x="7123" y="600"/>
                  <a:pt x="6964" y="442"/>
                  <a:pt x="6726" y="442"/>
                </a:cubicBezTo>
                <a:cubicBezTo>
                  <a:pt x="5776" y="284"/>
                  <a:pt x="4825" y="165"/>
                  <a:pt x="3874" y="6"/>
                </a:cubicBezTo>
                <a:cubicBezTo>
                  <a:pt x="3850" y="2"/>
                  <a:pt x="3826" y="0"/>
                  <a:pt x="38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53" name="Google Shape;853;p39"/>
          <p:cNvGrpSpPr/>
          <p:nvPr/>
        </p:nvGrpSpPr>
        <p:grpSpPr>
          <a:xfrm>
            <a:off x="389741" y="2017762"/>
            <a:ext cx="797563" cy="833072"/>
            <a:chOff x="4022111" y="879761"/>
            <a:chExt cx="1373687" cy="1426738"/>
          </a:xfrm>
        </p:grpSpPr>
        <p:sp>
          <p:nvSpPr>
            <p:cNvPr id="854" name="Google Shape;854;p39"/>
            <p:cNvSpPr/>
            <p:nvPr/>
          </p:nvSpPr>
          <p:spPr>
            <a:xfrm>
              <a:off x="4154389" y="1027899"/>
              <a:ext cx="1198123" cy="1190500"/>
            </a:xfrm>
            <a:custGeom>
              <a:avLst/>
              <a:gdLst/>
              <a:ahLst/>
              <a:cxnLst/>
              <a:rect l="l" t="t" r="r" b="b"/>
              <a:pathLst>
                <a:path w="18658" h="18540" extrusionOk="0">
                  <a:moveTo>
                    <a:pt x="7719" y="3321"/>
                  </a:moveTo>
                  <a:cubicBezTo>
                    <a:pt x="7793" y="3321"/>
                    <a:pt x="7881" y="3380"/>
                    <a:pt x="8042" y="3487"/>
                  </a:cubicBezTo>
                  <a:lnTo>
                    <a:pt x="10379" y="5150"/>
                  </a:lnTo>
                  <a:cubicBezTo>
                    <a:pt x="10537" y="5269"/>
                    <a:pt x="10696" y="5388"/>
                    <a:pt x="10854" y="5507"/>
                  </a:cubicBezTo>
                  <a:cubicBezTo>
                    <a:pt x="10973" y="5586"/>
                    <a:pt x="10973" y="5784"/>
                    <a:pt x="10894" y="5903"/>
                  </a:cubicBezTo>
                  <a:cubicBezTo>
                    <a:pt x="10022" y="7210"/>
                    <a:pt x="9151" y="8518"/>
                    <a:pt x="8279" y="9825"/>
                  </a:cubicBezTo>
                  <a:cubicBezTo>
                    <a:pt x="7883" y="10379"/>
                    <a:pt x="7527" y="11013"/>
                    <a:pt x="7131" y="11607"/>
                  </a:cubicBezTo>
                  <a:cubicBezTo>
                    <a:pt x="7051" y="11687"/>
                    <a:pt x="6972" y="11726"/>
                    <a:pt x="6893" y="11766"/>
                  </a:cubicBezTo>
                  <a:cubicBezTo>
                    <a:pt x="6893" y="11726"/>
                    <a:pt x="6893" y="11726"/>
                    <a:pt x="6893" y="11687"/>
                  </a:cubicBezTo>
                  <a:cubicBezTo>
                    <a:pt x="6853" y="11607"/>
                    <a:pt x="6853" y="11528"/>
                    <a:pt x="6893" y="11449"/>
                  </a:cubicBezTo>
                  <a:cubicBezTo>
                    <a:pt x="7051" y="11092"/>
                    <a:pt x="7249" y="10736"/>
                    <a:pt x="7447" y="10419"/>
                  </a:cubicBezTo>
                  <a:cubicBezTo>
                    <a:pt x="8319" y="9033"/>
                    <a:pt x="9230" y="7686"/>
                    <a:pt x="10141" y="6339"/>
                  </a:cubicBezTo>
                  <a:cubicBezTo>
                    <a:pt x="10260" y="6180"/>
                    <a:pt x="10339" y="5982"/>
                    <a:pt x="10458" y="5784"/>
                  </a:cubicBezTo>
                  <a:lnTo>
                    <a:pt x="7844" y="3804"/>
                  </a:lnTo>
                  <a:cubicBezTo>
                    <a:pt x="6259" y="5586"/>
                    <a:pt x="4912" y="7567"/>
                    <a:pt x="3486" y="9468"/>
                  </a:cubicBezTo>
                  <a:lnTo>
                    <a:pt x="5744" y="10974"/>
                  </a:lnTo>
                  <a:cubicBezTo>
                    <a:pt x="5982" y="11132"/>
                    <a:pt x="6259" y="11251"/>
                    <a:pt x="6457" y="11409"/>
                  </a:cubicBezTo>
                  <a:cubicBezTo>
                    <a:pt x="6576" y="11528"/>
                    <a:pt x="6774" y="11607"/>
                    <a:pt x="6774" y="11726"/>
                  </a:cubicBezTo>
                  <a:cubicBezTo>
                    <a:pt x="6774" y="11766"/>
                    <a:pt x="6774" y="11845"/>
                    <a:pt x="6734" y="11885"/>
                  </a:cubicBezTo>
                  <a:cubicBezTo>
                    <a:pt x="6694" y="11953"/>
                    <a:pt x="6639" y="11979"/>
                    <a:pt x="6580" y="11979"/>
                  </a:cubicBezTo>
                  <a:cubicBezTo>
                    <a:pt x="6466" y="11979"/>
                    <a:pt x="6337" y="11883"/>
                    <a:pt x="6259" y="11805"/>
                  </a:cubicBezTo>
                  <a:cubicBezTo>
                    <a:pt x="5546" y="11370"/>
                    <a:pt x="4833" y="10894"/>
                    <a:pt x="4120" y="10419"/>
                  </a:cubicBezTo>
                  <a:cubicBezTo>
                    <a:pt x="3803" y="10181"/>
                    <a:pt x="3447" y="9983"/>
                    <a:pt x="3130" y="9746"/>
                  </a:cubicBezTo>
                  <a:cubicBezTo>
                    <a:pt x="3051" y="9666"/>
                    <a:pt x="3011" y="9587"/>
                    <a:pt x="2971" y="9508"/>
                  </a:cubicBezTo>
                  <a:cubicBezTo>
                    <a:pt x="2932" y="9508"/>
                    <a:pt x="3051" y="9429"/>
                    <a:pt x="3090" y="9389"/>
                  </a:cubicBezTo>
                  <a:cubicBezTo>
                    <a:pt x="3169" y="9349"/>
                    <a:pt x="3209" y="9310"/>
                    <a:pt x="3249" y="9270"/>
                  </a:cubicBezTo>
                  <a:cubicBezTo>
                    <a:pt x="4477" y="7290"/>
                    <a:pt x="5863" y="5388"/>
                    <a:pt x="7408" y="3606"/>
                  </a:cubicBezTo>
                  <a:cubicBezTo>
                    <a:pt x="7561" y="3409"/>
                    <a:pt x="7629" y="3321"/>
                    <a:pt x="7719" y="3321"/>
                  </a:cubicBezTo>
                  <a:close/>
                  <a:moveTo>
                    <a:pt x="6655" y="1"/>
                  </a:moveTo>
                  <a:cubicBezTo>
                    <a:pt x="6497" y="239"/>
                    <a:pt x="6299" y="437"/>
                    <a:pt x="6140" y="635"/>
                  </a:cubicBezTo>
                  <a:cubicBezTo>
                    <a:pt x="5031" y="2259"/>
                    <a:pt x="3962" y="3883"/>
                    <a:pt x="2813" y="5507"/>
                  </a:cubicBezTo>
                  <a:cubicBezTo>
                    <a:pt x="1862" y="6893"/>
                    <a:pt x="951" y="8240"/>
                    <a:pt x="0" y="9627"/>
                  </a:cubicBezTo>
                  <a:cubicBezTo>
                    <a:pt x="4160" y="12281"/>
                    <a:pt x="8161" y="15291"/>
                    <a:pt x="11924" y="18539"/>
                  </a:cubicBezTo>
                  <a:cubicBezTo>
                    <a:pt x="12478" y="17826"/>
                    <a:pt x="13112" y="17113"/>
                    <a:pt x="13627" y="16361"/>
                  </a:cubicBezTo>
                  <a:cubicBezTo>
                    <a:pt x="14697" y="14935"/>
                    <a:pt x="15687" y="13469"/>
                    <a:pt x="16677" y="12003"/>
                  </a:cubicBezTo>
                  <a:cubicBezTo>
                    <a:pt x="17390" y="11013"/>
                    <a:pt x="18024" y="9944"/>
                    <a:pt x="18658" y="9033"/>
                  </a:cubicBezTo>
                  <a:cubicBezTo>
                    <a:pt x="18024" y="8597"/>
                    <a:pt x="17390" y="8201"/>
                    <a:pt x="16836" y="7725"/>
                  </a:cubicBezTo>
                  <a:cubicBezTo>
                    <a:pt x="14697" y="5943"/>
                    <a:pt x="12557" y="4160"/>
                    <a:pt x="10260" y="2576"/>
                  </a:cubicBezTo>
                  <a:lnTo>
                    <a:pt x="8319" y="1189"/>
                  </a:lnTo>
                  <a:cubicBezTo>
                    <a:pt x="8002" y="991"/>
                    <a:pt x="7685" y="833"/>
                    <a:pt x="7408" y="595"/>
                  </a:cubicBezTo>
                  <a:cubicBezTo>
                    <a:pt x="7131" y="397"/>
                    <a:pt x="6933" y="199"/>
                    <a:pt x="6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5" name="Google Shape;855;p39"/>
            <p:cNvSpPr/>
            <p:nvPr/>
          </p:nvSpPr>
          <p:spPr>
            <a:xfrm>
              <a:off x="4022111" y="879761"/>
              <a:ext cx="1373687" cy="1426738"/>
            </a:xfrm>
            <a:custGeom>
              <a:avLst/>
              <a:gdLst/>
              <a:ahLst/>
              <a:cxnLst/>
              <a:rect l="l" t="t" r="r" b="b"/>
              <a:pathLst>
                <a:path w="21392" h="22219" extrusionOk="0">
                  <a:moveTo>
                    <a:pt x="5705" y="763"/>
                  </a:moveTo>
                  <a:cubicBezTo>
                    <a:pt x="6457" y="1278"/>
                    <a:pt x="7250" y="1833"/>
                    <a:pt x="8002" y="2347"/>
                  </a:cubicBezTo>
                  <a:lnTo>
                    <a:pt x="2417" y="10587"/>
                  </a:lnTo>
                  <a:cubicBezTo>
                    <a:pt x="2457" y="10112"/>
                    <a:pt x="5150" y="1476"/>
                    <a:pt x="5705" y="763"/>
                  </a:cubicBezTo>
                  <a:close/>
                  <a:moveTo>
                    <a:pt x="2615" y="525"/>
                  </a:moveTo>
                  <a:lnTo>
                    <a:pt x="3090" y="961"/>
                  </a:lnTo>
                  <a:cubicBezTo>
                    <a:pt x="3566" y="1357"/>
                    <a:pt x="4001" y="1753"/>
                    <a:pt x="4437" y="2110"/>
                  </a:cubicBezTo>
                  <a:cubicBezTo>
                    <a:pt x="4556" y="2189"/>
                    <a:pt x="4596" y="2308"/>
                    <a:pt x="4556" y="2427"/>
                  </a:cubicBezTo>
                  <a:cubicBezTo>
                    <a:pt x="3724" y="5041"/>
                    <a:pt x="2892" y="7695"/>
                    <a:pt x="2060" y="10349"/>
                  </a:cubicBezTo>
                  <a:cubicBezTo>
                    <a:pt x="1981" y="10666"/>
                    <a:pt x="1902" y="10983"/>
                    <a:pt x="1823" y="11300"/>
                  </a:cubicBezTo>
                  <a:lnTo>
                    <a:pt x="1743" y="11260"/>
                  </a:lnTo>
                  <a:cubicBezTo>
                    <a:pt x="2060" y="7695"/>
                    <a:pt x="2338" y="4170"/>
                    <a:pt x="2615" y="525"/>
                  </a:cubicBezTo>
                  <a:close/>
                  <a:moveTo>
                    <a:pt x="2060" y="1872"/>
                  </a:moveTo>
                  <a:cubicBezTo>
                    <a:pt x="1981" y="3259"/>
                    <a:pt x="1862" y="4605"/>
                    <a:pt x="1783" y="5952"/>
                  </a:cubicBezTo>
                  <a:cubicBezTo>
                    <a:pt x="1664" y="7656"/>
                    <a:pt x="1506" y="9359"/>
                    <a:pt x="1427" y="11023"/>
                  </a:cubicBezTo>
                  <a:cubicBezTo>
                    <a:pt x="1427" y="11260"/>
                    <a:pt x="1427" y="11498"/>
                    <a:pt x="1466" y="11696"/>
                  </a:cubicBezTo>
                  <a:cubicBezTo>
                    <a:pt x="1354" y="11752"/>
                    <a:pt x="1242" y="11778"/>
                    <a:pt x="1133" y="11778"/>
                  </a:cubicBezTo>
                  <a:cubicBezTo>
                    <a:pt x="935" y="11778"/>
                    <a:pt x="748" y="11691"/>
                    <a:pt x="595" y="11538"/>
                  </a:cubicBezTo>
                  <a:cubicBezTo>
                    <a:pt x="516" y="11458"/>
                    <a:pt x="516" y="11379"/>
                    <a:pt x="516" y="11300"/>
                  </a:cubicBezTo>
                  <a:cubicBezTo>
                    <a:pt x="753" y="9240"/>
                    <a:pt x="991" y="7141"/>
                    <a:pt x="1268" y="5081"/>
                  </a:cubicBezTo>
                  <a:cubicBezTo>
                    <a:pt x="1387" y="4011"/>
                    <a:pt x="1545" y="2981"/>
                    <a:pt x="1704" y="1912"/>
                  </a:cubicBezTo>
                  <a:lnTo>
                    <a:pt x="2060" y="1872"/>
                  </a:lnTo>
                  <a:close/>
                  <a:moveTo>
                    <a:pt x="8715" y="2347"/>
                  </a:moveTo>
                  <a:cubicBezTo>
                    <a:pt x="8953" y="2546"/>
                    <a:pt x="9191" y="2744"/>
                    <a:pt x="9468" y="2942"/>
                  </a:cubicBezTo>
                  <a:cubicBezTo>
                    <a:pt x="9706" y="3100"/>
                    <a:pt x="10062" y="3338"/>
                    <a:pt x="10379" y="3536"/>
                  </a:cubicBezTo>
                  <a:lnTo>
                    <a:pt x="12320" y="4883"/>
                  </a:lnTo>
                  <a:cubicBezTo>
                    <a:pt x="14578" y="6467"/>
                    <a:pt x="16757" y="8250"/>
                    <a:pt x="18896" y="10072"/>
                  </a:cubicBezTo>
                  <a:cubicBezTo>
                    <a:pt x="19450" y="10508"/>
                    <a:pt x="20084" y="10904"/>
                    <a:pt x="20718" y="11340"/>
                  </a:cubicBezTo>
                  <a:cubicBezTo>
                    <a:pt x="20084" y="12290"/>
                    <a:pt x="19450" y="13281"/>
                    <a:pt x="18737" y="14310"/>
                  </a:cubicBezTo>
                  <a:cubicBezTo>
                    <a:pt x="17747" y="15776"/>
                    <a:pt x="16757" y="17242"/>
                    <a:pt x="15687" y="18707"/>
                  </a:cubicBezTo>
                  <a:cubicBezTo>
                    <a:pt x="15172" y="19460"/>
                    <a:pt x="14538" y="20133"/>
                    <a:pt x="13984" y="20846"/>
                  </a:cubicBezTo>
                  <a:cubicBezTo>
                    <a:pt x="10221" y="17598"/>
                    <a:pt x="6220" y="14627"/>
                    <a:pt x="2060" y="11934"/>
                  </a:cubicBezTo>
                  <a:cubicBezTo>
                    <a:pt x="3011" y="10547"/>
                    <a:pt x="3922" y="9200"/>
                    <a:pt x="4873" y="7814"/>
                  </a:cubicBezTo>
                  <a:cubicBezTo>
                    <a:pt x="5982" y="6229"/>
                    <a:pt x="7091" y="4566"/>
                    <a:pt x="8200" y="2981"/>
                  </a:cubicBezTo>
                  <a:cubicBezTo>
                    <a:pt x="8359" y="2744"/>
                    <a:pt x="8557" y="2546"/>
                    <a:pt x="8715" y="2347"/>
                  </a:cubicBezTo>
                  <a:close/>
                  <a:moveTo>
                    <a:pt x="2501" y="0"/>
                  </a:moveTo>
                  <a:cubicBezTo>
                    <a:pt x="2473" y="0"/>
                    <a:pt x="2445" y="3"/>
                    <a:pt x="2417" y="10"/>
                  </a:cubicBezTo>
                  <a:cubicBezTo>
                    <a:pt x="2298" y="50"/>
                    <a:pt x="2219" y="248"/>
                    <a:pt x="2219" y="367"/>
                  </a:cubicBezTo>
                  <a:cubicBezTo>
                    <a:pt x="2140" y="723"/>
                    <a:pt x="2100" y="1040"/>
                    <a:pt x="2060" y="1436"/>
                  </a:cubicBezTo>
                  <a:cubicBezTo>
                    <a:pt x="1961" y="1456"/>
                    <a:pt x="1872" y="1466"/>
                    <a:pt x="1788" y="1466"/>
                  </a:cubicBezTo>
                  <a:cubicBezTo>
                    <a:pt x="1704" y="1466"/>
                    <a:pt x="1625" y="1456"/>
                    <a:pt x="1545" y="1436"/>
                  </a:cubicBezTo>
                  <a:cubicBezTo>
                    <a:pt x="1465" y="1413"/>
                    <a:pt x="1401" y="1400"/>
                    <a:pt x="1350" y="1400"/>
                  </a:cubicBezTo>
                  <a:cubicBezTo>
                    <a:pt x="1225" y="1400"/>
                    <a:pt x="1177" y="1477"/>
                    <a:pt x="1149" y="1674"/>
                  </a:cubicBezTo>
                  <a:cubicBezTo>
                    <a:pt x="1110" y="2625"/>
                    <a:pt x="1030" y="3575"/>
                    <a:pt x="872" y="4487"/>
                  </a:cubicBezTo>
                  <a:cubicBezTo>
                    <a:pt x="634" y="5992"/>
                    <a:pt x="516" y="7457"/>
                    <a:pt x="357" y="8963"/>
                  </a:cubicBezTo>
                  <a:cubicBezTo>
                    <a:pt x="238" y="9795"/>
                    <a:pt x="199" y="10666"/>
                    <a:pt x="40" y="11538"/>
                  </a:cubicBezTo>
                  <a:cubicBezTo>
                    <a:pt x="1" y="11815"/>
                    <a:pt x="80" y="12092"/>
                    <a:pt x="278" y="12290"/>
                  </a:cubicBezTo>
                  <a:cubicBezTo>
                    <a:pt x="357" y="12369"/>
                    <a:pt x="436" y="12488"/>
                    <a:pt x="555" y="12567"/>
                  </a:cubicBezTo>
                  <a:cubicBezTo>
                    <a:pt x="1981" y="13716"/>
                    <a:pt x="3368" y="14905"/>
                    <a:pt x="4794" y="16014"/>
                  </a:cubicBezTo>
                  <a:cubicBezTo>
                    <a:pt x="6457" y="17361"/>
                    <a:pt x="8121" y="18668"/>
                    <a:pt x="9745" y="19935"/>
                  </a:cubicBezTo>
                  <a:cubicBezTo>
                    <a:pt x="10696" y="20648"/>
                    <a:pt x="11647" y="21322"/>
                    <a:pt x="12558" y="21995"/>
                  </a:cubicBezTo>
                  <a:cubicBezTo>
                    <a:pt x="12710" y="22148"/>
                    <a:pt x="12895" y="22219"/>
                    <a:pt x="13092" y="22219"/>
                  </a:cubicBezTo>
                  <a:cubicBezTo>
                    <a:pt x="13202" y="22219"/>
                    <a:pt x="13315" y="22196"/>
                    <a:pt x="13429" y="22154"/>
                  </a:cubicBezTo>
                  <a:cubicBezTo>
                    <a:pt x="13667" y="22035"/>
                    <a:pt x="13904" y="21876"/>
                    <a:pt x="14142" y="21718"/>
                  </a:cubicBezTo>
                  <a:cubicBezTo>
                    <a:pt x="14340" y="21560"/>
                    <a:pt x="14380" y="21282"/>
                    <a:pt x="14301" y="21084"/>
                  </a:cubicBezTo>
                  <a:cubicBezTo>
                    <a:pt x="14301" y="20965"/>
                    <a:pt x="14301" y="20886"/>
                    <a:pt x="14380" y="20807"/>
                  </a:cubicBezTo>
                  <a:cubicBezTo>
                    <a:pt x="14895" y="20292"/>
                    <a:pt x="15410" y="19777"/>
                    <a:pt x="15885" y="19183"/>
                  </a:cubicBezTo>
                  <a:cubicBezTo>
                    <a:pt x="16479" y="18430"/>
                    <a:pt x="17034" y="17598"/>
                    <a:pt x="17588" y="16766"/>
                  </a:cubicBezTo>
                  <a:cubicBezTo>
                    <a:pt x="18816" y="14944"/>
                    <a:pt x="20044" y="13122"/>
                    <a:pt x="21312" y="11260"/>
                  </a:cubicBezTo>
                  <a:cubicBezTo>
                    <a:pt x="21312" y="11260"/>
                    <a:pt x="21352" y="11221"/>
                    <a:pt x="21352" y="11181"/>
                  </a:cubicBezTo>
                  <a:cubicBezTo>
                    <a:pt x="21391" y="11062"/>
                    <a:pt x="21272" y="10904"/>
                    <a:pt x="21114" y="10904"/>
                  </a:cubicBezTo>
                  <a:lnTo>
                    <a:pt x="20955" y="10904"/>
                  </a:lnTo>
                  <a:cubicBezTo>
                    <a:pt x="20401" y="10547"/>
                    <a:pt x="19807" y="10191"/>
                    <a:pt x="19292" y="9755"/>
                  </a:cubicBezTo>
                  <a:cubicBezTo>
                    <a:pt x="17905" y="8646"/>
                    <a:pt x="16519" y="7537"/>
                    <a:pt x="15132" y="6388"/>
                  </a:cubicBezTo>
                  <a:cubicBezTo>
                    <a:pt x="14103" y="5596"/>
                    <a:pt x="13073" y="4803"/>
                    <a:pt x="12003" y="4051"/>
                  </a:cubicBezTo>
                  <a:cubicBezTo>
                    <a:pt x="10934" y="3298"/>
                    <a:pt x="9983" y="2664"/>
                    <a:pt x="8993" y="1991"/>
                  </a:cubicBezTo>
                  <a:cubicBezTo>
                    <a:pt x="8903" y="1902"/>
                    <a:pt x="8790" y="1861"/>
                    <a:pt x="8681" y="1861"/>
                  </a:cubicBezTo>
                  <a:cubicBezTo>
                    <a:pt x="8549" y="1861"/>
                    <a:pt x="8424" y="1922"/>
                    <a:pt x="8359" y="2031"/>
                  </a:cubicBezTo>
                  <a:cubicBezTo>
                    <a:pt x="8002" y="1793"/>
                    <a:pt x="7685" y="1595"/>
                    <a:pt x="7368" y="1397"/>
                  </a:cubicBezTo>
                  <a:cubicBezTo>
                    <a:pt x="6893" y="1080"/>
                    <a:pt x="6457" y="723"/>
                    <a:pt x="5942" y="446"/>
                  </a:cubicBezTo>
                  <a:cubicBezTo>
                    <a:pt x="5794" y="357"/>
                    <a:pt x="5679" y="312"/>
                    <a:pt x="5582" y="312"/>
                  </a:cubicBezTo>
                  <a:cubicBezTo>
                    <a:pt x="5422" y="312"/>
                    <a:pt x="5314" y="436"/>
                    <a:pt x="5190" y="684"/>
                  </a:cubicBezTo>
                  <a:cubicBezTo>
                    <a:pt x="5031" y="1119"/>
                    <a:pt x="4912" y="1397"/>
                    <a:pt x="4754" y="1753"/>
                  </a:cubicBezTo>
                  <a:lnTo>
                    <a:pt x="4596" y="1634"/>
                  </a:lnTo>
                  <a:cubicBezTo>
                    <a:pt x="4001" y="1159"/>
                    <a:pt x="3447" y="644"/>
                    <a:pt x="2853" y="169"/>
                  </a:cubicBezTo>
                  <a:cubicBezTo>
                    <a:pt x="2755" y="71"/>
                    <a:pt x="2630" y="0"/>
                    <a:pt x="2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6" name="Google Shape;856;p39"/>
            <p:cNvSpPr/>
            <p:nvPr/>
          </p:nvSpPr>
          <p:spPr>
            <a:xfrm>
              <a:off x="4342597" y="1241148"/>
              <a:ext cx="521554" cy="556851"/>
            </a:xfrm>
            <a:custGeom>
              <a:avLst/>
              <a:gdLst/>
              <a:ahLst/>
              <a:cxnLst/>
              <a:rect l="l" t="t" r="r" b="b"/>
              <a:pathLst>
                <a:path w="8122" h="8672" extrusionOk="0">
                  <a:moveTo>
                    <a:pt x="4788" y="0"/>
                  </a:moveTo>
                  <a:cubicBezTo>
                    <a:pt x="4698" y="0"/>
                    <a:pt x="4630" y="88"/>
                    <a:pt x="4477" y="285"/>
                  </a:cubicBezTo>
                  <a:cubicBezTo>
                    <a:pt x="2972" y="2067"/>
                    <a:pt x="1585" y="3969"/>
                    <a:pt x="318" y="5949"/>
                  </a:cubicBezTo>
                  <a:cubicBezTo>
                    <a:pt x="278" y="5989"/>
                    <a:pt x="238" y="6028"/>
                    <a:pt x="199" y="6068"/>
                  </a:cubicBezTo>
                  <a:cubicBezTo>
                    <a:pt x="120" y="6108"/>
                    <a:pt x="1" y="6187"/>
                    <a:pt x="1" y="6226"/>
                  </a:cubicBezTo>
                  <a:cubicBezTo>
                    <a:pt x="40" y="6306"/>
                    <a:pt x="80" y="6385"/>
                    <a:pt x="159" y="6425"/>
                  </a:cubicBezTo>
                  <a:cubicBezTo>
                    <a:pt x="476" y="6662"/>
                    <a:pt x="833" y="6900"/>
                    <a:pt x="1149" y="7138"/>
                  </a:cubicBezTo>
                  <a:cubicBezTo>
                    <a:pt x="1862" y="7613"/>
                    <a:pt x="2575" y="8049"/>
                    <a:pt x="3289" y="8524"/>
                  </a:cubicBezTo>
                  <a:cubicBezTo>
                    <a:pt x="3370" y="8579"/>
                    <a:pt x="3490" y="8671"/>
                    <a:pt x="3609" y="8671"/>
                  </a:cubicBezTo>
                  <a:cubicBezTo>
                    <a:pt x="3662" y="8671"/>
                    <a:pt x="3715" y="8652"/>
                    <a:pt x="3764" y="8603"/>
                  </a:cubicBezTo>
                  <a:cubicBezTo>
                    <a:pt x="3784" y="8623"/>
                    <a:pt x="3803" y="8633"/>
                    <a:pt x="3823" y="8633"/>
                  </a:cubicBezTo>
                  <a:cubicBezTo>
                    <a:pt x="3843" y="8633"/>
                    <a:pt x="3863" y="8623"/>
                    <a:pt x="3883" y="8603"/>
                  </a:cubicBezTo>
                  <a:lnTo>
                    <a:pt x="3962" y="8603"/>
                  </a:lnTo>
                  <a:cubicBezTo>
                    <a:pt x="4041" y="8524"/>
                    <a:pt x="4120" y="8445"/>
                    <a:pt x="4200" y="8326"/>
                  </a:cubicBezTo>
                  <a:lnTo>
                    <a:pt x="4239" y="8286"/>
                  </a:lnTo>
                  <a:cubicBezTo>
                    <a:pt x="4635" y="7692"/>
                    <a:pt x="4992" y="7098"/>
                    <a:pt x="5388" y="6504"/>
                  </a:cubicBezTo>
                  <a:cubicBezTo>
                    <a:pt x="6259" y="5197"/>
                    <a:pt x="7131" y="3889"/>
                    <a:pt x="8002" y="2582"/>
                  </a:cubicBezTo>
                  <a:cubicBezTo>
                    <a:pt x="8121" y="2463"/>
                    <a:pt x="8082" y="2265"/>
                    <a:pt x="7923" y="2186"/>
                  </a:cubicBezTo>
                  <a:cubicBezTo>
                    <a:pt x="7765" y="2067"/>
                    <a:pt x="7606" y="1948"/>
                    <a:pt x="7487" y="1829"/>
                  </a:cubicBezTo>
                  <a:lnTo>
                    <a:pt x="5111" y="166"/>
                  </a:lnTo>
                  <a:cubicBezTo>
                    <a:pt x="4950" y="59"/>
                    <a:pt x="4862" y="0"/>
                    <a:pt x="4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57" name="Google Shape;857;p39"/>
          <p:cNvGrpSpPr/>
          <p:nvPr/>
        </p:nvGrpSpPr>
        <p:grpSpPr>
          <a:xfrm rot="506022">
            <a:off x="7506378" y="3920392"/>
            <a:ext cx="914345" cy="605774"/>
            <a:chOff x="7328322" y="3673510"/>
            <a:chExt cx="1126909" cy="745122"/>
          </a:xfrm>
        </p:grpSpPr>
        <p:sp>
          <p:nvSpPr>
            <p:cNvPr id="858" name="Google Shape;858;p39"/>
            <p:cNvSpPr/>
            <p:nvPr/>
          </p:nvSpPr>
          <p:spPr>
            <a:xfrm>
              <a:off x="7394461" y="3703818"/>
              <a:ext cx="1030265" cy="689385"/>
            </a:xfrm>
            <a:custGeom>
              <a:avLst/>
              <a:gdLst/>
              <a:ahLst/>
              <a:cxnLst/>
              <a:rect l="l" t="t" r="r" b="b"/>
              <a:pathLst>
                <a:path w="16044" h="10736" extrusionOk="0">
                  <a:moveTo>
                    <a:pt x="11587" y="2580"/>
                  </a:moveTo>
                  <a:cubicBezTo>
                    <a:pt x="11642" y="2580"/>
                    <a:pt x="11688" y="2622"/>
                    <a:pt x="11726" y="2734"/>
                  </a:cubicBezTo>
                  <a:cubicBezTo>
                    <a:pt x="11844" y="2972"/>
                    <a:pt x="11924" y="3130"/>
                    <a:pt x="12003" y="3328"/>
                  </a:cubicBezTo>
                  <a:cubicBezTo>
                    <a:pt x="12439" y="4715"/>
                    <a:pt x="12835" y="6062"/>
                    <a:pt x="13231" y="7448"/>
                  </a:cubicBezTo>
                  <a:cubicBezTo>
                    <a:pt x="13350" y="7844"/>
                    <a:pt x="13468" y="8240"/>
                    <a:pt x="13587" y="8636"/>
                  </a:cubicBezTo>
                  <a:cubicBezTo>
                    <a:pt x="13587" y="8676"/>
                    <a:pt x="13667" y="8716"/>
                    <a:pt x="13706" y="8755"/>
                  </a:cubicBezTo>
                  <a:cubicBezTo>
                    <a:pt x="13746" y="8795"/>
                    <a:pt x="13865" y="8914"/>
                    <a:pt x="13825" y="8914"/>
                  </a:cubicBezTo>
                  <a:cubicBezTo>
                    <a:pt x="13825" y="8953"/>
                    <a:pt x="13706" y="9112"/>
                    <a:pt x="13627" y="9112"/>
                  </a:cubicBezTo>
                  <a:cubicBezTo>
                    <a:pt x="13270" y="9151"/>
                    <a:pt x="12874" y="9191"/>
                    <a:pt x="12518" y="9191"/>
                  </a:cubicBezTo>
                  <a:lnTo>
                    <a:pt x="12201" y="9191"/>
                  </a:lnTo>
                  <a:lnTo>
                    <a:pt x="10022" y="9151"/>
                  </a:lnTo>
                  <a:lnTo>
                    <a:pt x="8240" y="9112"/>
                  </a:lnTo>
                  <a:lnTo>
                    <a:pt x="5506" y="9112"/>
                  </a:lnTo>
                  <a:cubicBezTo>
                    <a:pt x="5110" y="9072"/>
                    <a:pt x="4714" y="9072"/>
                    <a:pt x="4318" y="9032"/>
                  </a:cubicBezTo>
                  <a:cubicBezTo>
                    <a:pt x="4041" y="9032"/>
                    <a:pt x="3922" y="8795"/>
                    <a:pt x="4120" y="8478"/>
                  </a:cubicBezTo>
                  <a:cubicBezTo>
                    <a:pt x="4278" y="8359"/>
                    <a:pt x="4476" y="8161"/>
                    <a:pt x="4714" y="8003"/>
                  </a:cubicBezTo>
                  <a:cubicBezTo>
                    <a:pt x="6378" y="6695"/>
                    <a:pt x="8042" y="5428"/>
                    <a:pt x="9745" y="4121"/>
                  </a:cubicBezTo>
                  <a:cubicBezTo>
                    <a:pt x="10299" y="3645"/>
                    <a:pt x="10814" y="3170"/>
                    <a:pt x="11369" y="2694"/>
                  </a:cubicBezTo>
                  <a:cubicBezTo>
                    <a:pt x="11453" y="2632"/>
                    <a:pt x="11525" y="2580"/>
                    <a:pt x="11587" y="2580"/>
                  </a:cubicBezTo>
                  <a:close/>
                  <a:moveTo>
                    <a:pt x="12439" y="1"/>
                  </a:moveTo>
                  <a:cubicBezTo>
                    <a:pt x="12003" y="437"/>
                    <a:pt x="11527" y="952"/>
                    <a:pt x="11052" y="1348"/>
                  </a:cubicBezTo>
                  <a:cubicBezTo>
                    <a:pt x="9626" y="2576"/>
                    <a:pt x="8160" y="3724"/>
                    <a:pt x="6734" y="4913"/>
                  </a:cubicBezTo>
                  <a:cubicBezTo>
                    <a:pt x="4595" y="6695"/>
                    <a:pt x="2535" y="8478"/>
                    <a:pt x="436" y="10260"/>
                  </a:cubicBezTo>
                  <a:lnTo>
                    <a:pt x="0" y="10617"/>
                  </a:lnTo>
                  <a:lnTo>
                    <a:pt x="2417" y="10577"/>
                  </a:lnTo>
                  <a:cubicBezTo>
                    <a:pt x="2417" y="10340"/>
                    <a:pt x="2456" y="10142"/>
                    <a:pt x="2496" y="9944"/>
                  </a:cubicBezTo>
                  <a:cubicBezTo>
                    <a:pt x="2496" y="9864"/>
                    <a:pt x="2615" y="9785"/>
                    <a:pt x="2694" y="9666"/>
                  </a:cubicBezTo>
                  <a:cubicBezTo>
                    <a:pt x="2773" y="9785"/>
                    <a:pt x="2852" y="9864"/>
                    <a:pt x="2892" y="9983"/>
                  </a:cubicBezTo>
                  <a:cubicBezTo>
                    <a:pt x="2932" y="10181"/>
                    <a:pt x="2932" y="10379"/>
                    <a:pt x="2932" y="10577"/>
                  </a:cubicBezTo>
                  <a:lnTo>
                    <a:pt x="4358" y="10538"/>
                  </a:lnTo>
                  <a:cubicBezTo>
                    <a:pt x="4358" y="10379"/>
                    <a:pt x="4358" y="10221"/>
                    <a:pt x="4358" y="10102"/>
                  </a:cubicBezTo>
                  <a:cubicBezTo>
                    <a:pt x="4397" y="9983"/>
                    <a:pt x="4437" y="9904"/>
                    <a:pt x="4516" y="9785"/>
                  </a:cubicBezTo>
                  <a:cubicBezTo>
                    <a:pt x="4595" y="9864"/>
                    <a:pt x="4714" y="9944"/>
                    <a:pt x="4754" y="10062"/>
                  </a:cubicBezTo>
                  <a:cubicBezTo>
                    <a:pt x="4793" y="10221"/>
                    <a:pt x="4833" y="10379"/>
                    <a:pt x="4833" y="10538"/>
                  </a:cubicBezTo>
                  <a:lnTo>
                    <a:pt x="6219" y="10538"/>
                  </a:lnTo>
                  <a:cubicBezTo>
                    <a:pt x="6180" y="10340"/>
                    <a:pt x="6180" y="10142"/>
                    <a:pt x="6219" y="9944"/>
                  </a:cubicBezTo>
                  <a:cubicBezTo>
                    <a:pt x="6219" y="9864"/>
                    <a:pt x="6299" y="9785"/>
                    <a:pt x="6378" y="9706"/>
                  </a:cubicBezTo>
                  <a:cubicBezTo>
                    <a:pt x="6457" y="9785"/>
                    <a:pt x="6576" y="9825"/>
                    <a:pt x="6616" y="9944"/>
                  </a:cubicBezTo>
                  <a:cubicBezTo>
                    <a:pt x="6655" y="10142"/>
                    <a:pt x="6695" y="10340"/>
                    <a:pt x="6734" y="10538"/>
                  </a:cubicBezTo>
                  <a:lnTo>
                    <a:pt x="8042" y="10538"/>
                  </a:lnTo>
                  <a:cubicBezTo>
                    <a:pt x="8002" y="10379"/>
                    <a:pt x="8002" y="10181"/>
                    <a:pt x="8042" y="10023"/>
                  </a:cubicBezTo>
                  <a:cubicBezTo>
                    <a:pt x="8081" y="9904"/>
                    <a:pt x="8121" y="9785"/>
                    <a:pt x="8200" y="9666"/>
                  </a:cubicBezTo>
                  <a:cubicBezTo>
                    <a:pt x="8279" y="9785"/>
                    <a:pt x="8438" y="9864"/>
                    <a:pt x="8477" y="9983"/>
                  </a:cubicBezTo>
                  <a:cubicBezTo>
                    <a:pt x="8517" y="10181"/>
                    <a:pt x="8517" y="10379"/>
                    <a:pt x="8517" y="10577"/>
                  </a:cubicBezTo>
                  <a:lnTo>
                    <a:pt x="9943" y="10577"/>
                  </a:lnTo>
                  <a:cubicBezTo>
                    <a:pt x="9903" y="10340"/>
                    <a:pt x="9903" y="10142"/>
                    <a:pt x="9903" y="9944"/>
                  </a:cubicBezTo>
                  <a:cubicBezTo>
                    <a:pt x="9903" y="9864"/>
                    <a:pt x="9943" y="9706"/>
                    <a:pt x="9983" y="9706"/>
                  </a:cubicBezTo>
                  <a:lnTo>
                    <a:pt x="10062" y="9706"/>
                  </a:lnTo>
                  <a:cubicBezTo>
                    <a:pt x="10141" y="9706"/>
                    <a:pt x="10181" y="9706"/>
                    <a:pt x="10260" y="9746"/>
                  </a:cubicBezTo>
                  <a:cubicBezTo>
                    <a:pt x="10339" y="9864"/>
                    <a:pt x="10379" y="9983"/>
                    <a:pt x="10418" y="10102"/>
                  </a:cubicBezTo>
                  <a:cubicBezTo>
                    <a:pt x="10458" y="10260"/>
                    <a:pt x="10458" y="10379"/>
                    <a:pt x="10458" y="10538"/>
                  </a:cubicBezTo>
                  <a:lnTo>
                    <a:pt x="12082" y="10617"/>
                  </a:lnTo>
                  <a:cubicBezTo>
                    <a:pt x="12042" y="10459"/>
                    <a:pt x="12042" y="10260"/>
                    <a:pt x="12042" y="10062"/>
                  </a:cubicBezTo>
                  <a:cubicBezTo>
                    <a:pt x="12082" y="9944"/>
                    <a:pt x="12122" y="9825"/>
                    <a:pt x="12201" y="9746"/>
                  </a:cubicBezTo>
                  <a:cubicBezTo>
                    <a:pt x="12320" y="9825"/>
                    <a:pt x="12399" y="9944"/>
                    <a:pt x="12439" y="10062"/>
                  </a:cubicBezTo>
                  <a:cubicBezTo>
                    <a:pt x="12518" y="10260"/>
                    <a:pt x="12557" y="10459"/>
                    <a:pt x="12557" y="10657"/>
                  </a:cubicBezTo>
                  <a:lnTo>
                    <a:pt x="14221" y="10696"/>
                  </a:lnTo>
                  <a:cubicBezTo>
                    <a:pt x="14181" y="10538"/>
                    <a:pt x="14181" y="10379"/>
                    <a:pt x="14181" y="10221"/>
                  </a:cubicBezTo>
                  <a:cubicBezTo>
                    <a:pt x="14221" y="10102"/>
                    <a:pt x="14300" y="9983"/>
                    <a:pt x="14380" y="9904"/>
                  </a:cubicBezTo>
                  <a:cubicBezTo>
                    <a:pt x="14459" y="9983"/>
                    <a:pt x="14578" y="10062"/>
                    <a:pt x="14617" y="10181"/>
                  </a:cubicBezTo>
                  <a:cubicBezTo>
                    <a:pt x="14657" y="10340"/>
                    <a:pt x="14736" y="10538"/>
                    <a:pt x="14776" y="10736"/>
                  </a:cubicBezTo>
                  <a:lnTo>
                    <a:pt x="16043" y="10736"/>
                  </a:lnTo>
                  <a:cubicBezTo>
                    <a:pt x="14815" y="7171"/>
                    <a:pt x="13627" y="3566"/>
                    <a:pt x="124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9" name="Google Shape;859;p39"/>
            <p:cNvSpPr/>
            <p:nvPr/>
          </p:nvSpPr>
          <p:spPr>
            <a:xfrm>
              <a:off x="7328322" y="3673510"/>
              <a:ext cx="1126909" cy="745122"/>
            </a:xfrm>
            <a:custGeom>
              <a:avLst/>
              <a:gdLst/>
              <a:ahLst/>
              <a:cxnLst/>
              <a:rect l="l" t="t" r="r" b="b"/>
              <a:pathLst>
                <a:path w="17549" h="11604" extrusionOk="0">
                  <a:moveTo>
                    <a:pt x="13469" y="473"/>
                  </a:moveTo>
                  <a:cubicBezTo>
                    <a:pt x="14657" y="4038"/>
                    <a:pt x="15845" y="7643"/>
                    <a:pt x="17034" y="11208"/>
                  </a:cubicBezTo>
                  <a:lnTo>
                    <a:pt x="15766" y="11208"/>
                  </a:lnTo>
                  <a:cubicBezTo>
                    <a:pt x="15726" y="11010"/>
                    <a:pt x="15687" y="10812"/>
                    <a:pt x="15608" y="10614"/>
                  </a:cubicBezTo>
                  <a:cubicBezTo>
                    <a:pt x="15568" y="10534"/>
                    <a:pt x="15449" y="10455"/>
                    <a:pt x="15370" y="10376"/>
                  </a:cubicBezTo>
                  <a:cubicBezTo>
                    <a:pt x="15291" y="10455"/>
                    <a:pt x="15251" y="10534"/>
                    <a:pt x="15211" y="10653"/>
                  </a:cubicBezTo>
                  <a:cubicBezTo>
                    <a:pt x="15172" y="10812"/>
                    <a:pt x="15211" y="11010"/>
                    <a:pt x="15211" y="11168"/>
                  </a:cubicBezTo>
                  <a:lnTo>
                    <a:pt x="13587" y="11089"/>
                  </a:lnTo>
                  <a:cubicBezTo>
                    <a:pt x="13548" y="10891"/>
                    <a:pt x="13508" y="10693"/>
                    <a:pt x="13469" y="10495"/>
                  </a:cubicBezTo>
                  <a:cubicBezTo>
                    <a:pt x="13389" y="10376"/>
                    <a:pt x="13310" y="10257"/>
                    <a:pt x="13231" y="10178"/>
                  </a:cubicBezTo>
                  <a:cubicBezTo>
                    <a:pt x="13152" y="10297"/>
                    <a:pt x="13072" y="10416"/>
                    <a:pt x="13033" y="10534"/>
                  </a:cubicBezTo>
                  <a:cubicBezTo>
                    <a:pt x="13033" y="10693"/>
                    <a:pt x="13072" y="10891"/>
                    <a:pt x="13072" y="11089"/>
                  </a:cubicBezTo>
                  <a:lnTo>
                    <a:pt x="11488" y="11010"/>
                  </a:lnTo>
                  <a:cubicBezTo>
                    <a:pt x="11488" y="10851"/>
                    <a:pt x="11448" y="10693"/>
                    <a:pt x="11448" y="10534"/>
                  </a:cubicBezTo>
                  <a:cubicBezTo>
                    <a:pt x="11409" y="10416"/>
                    <a:pt x="11369" y="10297"/>
                    <a:pt x="11290" y="10218"/>
                  </a:cubicBezTo>
                  <a:cubicBezTo>
                    <a:pt x="11211" y="10178"/>
                    <a:pt x="11131" y="10138"/>
                    <a:pt x="11052" y="10138"/>
                  </a:cubicBezTo>
                  <a:lnTo>
                    <a:pt x="11013" y="10138"/>
                  </a:lnTo>
                  <a:cubicBezTo>
                    <a:pt x="10933" y="10138"/>
                    <a:pt x="10894" y="10297"/>
                    <a:pt x="10933" y="10376"/>
                  </a:cubicBezTo>
                  <a:cubicBezTo>
                    <a:pt x="10933" y="10574"/>
                    <a:pt x="10973" y="10772"/>
                    <a:pt x="10973" y="11010"/>
                  </a:cubicBezTo>
                  <a:lnTo>
                    <a:pt x="9587" y="11010"/>
                  </a:lnTo>
                  <a:cubicBezTo>
                    <a:pt x="9587" y="10812"/>
                    <a:pt x="9547" y="10614"/>
                    <a:pt x="9507" y="10416"/>
                  </a:cubicBezTo>
                  <a:cubicBezTo>
                    <a:pt x="9468" y="10297"/>
                    <a:pt x="9349" y="10178"/>
                    <a:pt x="9230" y="10059"/>
                  </a:cubicBezTo>
                  <a:cubicBezTo>
                    <a:pt x="9190" y="10178"/>
                    <a:pt x="9111" y="10297"/>
                    <a:pt x="9072" y="10416"/>
                  </a:cubicBezTo>
                  <a:cubicBezTo>
                    <a:pt x="9072" y="10614"/>
                    <a:pt x="9072" y="10772"/>
                    <a:pt x="9072" y="10970"/>
                  </a:cubicBezTo>
                  <a:lnTo>
                    <a:pt x="7764" y="10970"/>
                  </a:lnTo>
                  <a:cubicBezTo>
                    <a:pt x="7725" y="10772"/>
                    <a:pt x="7685" y="10534"/>
                    <a:pt x="7646" y="10336"/>
                  </a:cubicBezTo>
                  <a:cubicBezTo>
                    <a:pt x="7606" y="10257"/>
                    <a:pt x="7487" y="10178"/>
                    <a:pt x="7408" y="10138"/>
                  </a:cubicBezTo>
                  <a:cubicBezTo>
                    <a:pt x="7368" y="10218"/>
                    <a:pt x="7249" y="10297"/>
                    <a:pt x="7249" y="10376"/>
                  </a:cubicBezTo>
                  <a:cubicBezTo>
                    <a:pt x="7249" y="10574"/>
                    <a:pt x="7249" y="10772"/>
                    <a:pt x="7249" y="10970"/>
                  </a:cubicBezTo>
                  <a:lnTo>
                    <a:pt x="5903" y="10970"/>
                  </a:lnTo>
                  <a:cubicBezTo>
                    <a:pt x="5863" y="10812"/>
                    <a:pt x="5863" y="10614"/>
                    <a:pt x="5823" y="10455"/>
                  </a:cubicBezTo>
                  <a:cubicBezTo>
                    <a:pt x="5784" y="10376"/>
                    <a:pt x="5625" y="10297"/>
                    <a:pt x="5546" y="10218"/>
                  </a:cubicBezTo>
                  <a:cubicBezTo>
                    <a:pt x="5506" y="10336"/>
                    <a:pt x="5427" y="10455"/>
                    <a:pt x="5427" y="10574"/>
                  </a:cubicBezTo>
                  <a:cubicBezTo>
                    <a:pt x="5388" y="10732"/>
                    <a:pt x="5388" y="10891"/>
                    <a:pt x="5427" y="11049"/>
                  </a:cubicBezTo>
                  <a:lnTo>
                    <a:pt x="3962" y="11049"/>
                  </a:lnTo>
                  <a:cubicBezTo>
                    <a:pt x="3962" y="10851"/>
                    <a:pt x="3962" y="10653"/>
                    <a:pt x="3922" y="10455"/>
                  </a:cubicBezTo>
                  <a:cubicBezTo>
                    <a:pt x="3922" y="10336"/>
                    <a:pt x="3803" y="10257"/>
                    <a:pt x="3724" y="10178"/>
                  </a:cubicBezTo>
                  <a:cubicBezTo>
                    <a:pt x="3645" y="10257"/>
                    <a:pt x="3565" y="10336"/>
                    <a:pt x="3526" y="10455"/>
                  </a:cubicBezTo>
                  <a:cubicBezTo>
                    <a:pt x="3486" y="10653"/>
                    <a:pt x="3486" y="10851"/>
                    <a:pt x="3486" y="11049"/>
                  </a:cubicBezTo>
                  <a:lnTo>
                    <a:pt x="1030" y="11089"/>
                  </a:lnTo>
                  <a:lnTo>
                    <a:pt x="1426" y="10732"/>
                  </a:lnTo>
                  <a:cubicBezTo>
                    <a:pt x="3526" y="8950"/>
                    <a:pt x="5625" y="7167"/>
                    <a:pt x="7725" y="5385"/>
                  </a:cubicBezTo>
                  <a:cubicBezTo>
                    <a:pt x="9151" y="4196"/>
                    <a:pt x="10616" y="3048"/>
                    <a:pt x="12043" y="1820"/>
                  </a:cubicBezTo>
                  <a:cubicBezTo>
                    <a:pt x="12557" y="1424"/>
                    <a:pt x="12993" y="909"/>
                    <a:pt x="13469" y="473"/>
                  </a:cubicBezTo>
                  <a:close/>
                  <a:moveTo>
                    <a:pt x="13605" y="0"/>
                  </a:moveTo>
                  <a:cubicBezTo>
                    <a:pt x="13505" y="0"/>
                    <a:pt x="13428" y="78"/>
                    <a:pt x="13350" y="156"/>
                  </a:cubicBezTo>
                  <a:cubicBezTo>
                    <a:pt x="12439" y="948"/>
                    <a:pt x="11528" y="1820"/>
                    <a:pt x="10577" y="2572"/>
                  </a:cubicBezTo>
                  <a:cubicBezTo>
                    <a:pt x="7210" y="5345"/>
                    <a:pt x="3764" y="8118"/>
                    <a:pt x="515" y="11049"/>
                  </a:cubicBezTo>
                  <a:cubicBezTo>
                    <a:pt x="436" y="11089"/>
                    <a:pt x="397" y="11089"/>
                    <a:pt x="317" y="11129"/>
                  </a:cubicBezTo>
                  <a:cubicBezTo>
                    <a:pt x="198" y="11168"/>
                    <a:pt x="0" y="11168"/>
                    <a:pt x="40" y="11366"/>
                  </a:cubicBezTo>
                  <a:cubicBezTo>
                    <a:pt x="119" y="11485"/>
                    <a:pt x="238" y="11564"/>
                    <a:pt x="397" y="11564"/>
                  </a:cubicBezTo>
                  <a:cubicBezTo>
                    <a:pt x="2179" y="11564"/>
                    <a:pt x="3962" y="11525"/>
                    <a:pt x="5705" y="11525"/>
                  </a:cubicBezTo>
                  <a:cubicBezTo>
                    <a:pt x="8240" y="11525"/>
                    <a:pt x="10775" y="11564"/>
                    <a:pt x="13310" y="11564"/>
                  </a:cubicBezTo>
                  <a:lnTo>
                    <a:pt x="17192" y="11604"/>
                  </a:lnTo>
                  <a:cubicBezTo>
                    <a:pt x="17509" y="11604"/>
                    <a:pt x="17549" y="11525"/>
                    <a:pt x="17509" y="11247"/>
                  </a:cubicBezTo>
                  <a:cubicBezTo>
                    <a:pt x="17469" y="11010"/>
                    <a:pt x="17390" y="10772"/>
                    <a:pt x="17351" y="10534"/>
                  </a:cubicBezTo>
                  <a:cubicBezTo>
                    <a:pt x="17152" y="9940"/>
                    <a:pt x="16954" y="9386"/>
                    <a:pt x="16717" y="8791"/>
                  </a:cubicBezTo>
                  <a:cubicBezTo>
                    <a:pt x="16162" y="7207"/>
                    <a:pt x="15608" y="5622"/>
                    <a:pt x="15093" y="3998"/>
                  </a:cubicBezTo>
                  <a:cubicBezTo>
                    <a:pt x="14657" y="2770"/>
                    <a:pt x="14300" y="1542"/>
                    <a:pt x="13944" y="275"/>
                  </a:cubicBezTo>
                  <a:cubicBezTo>
                    <a:pt x="13904" y="196"/>
                    <a:pt x="13865" y="116"/>
                    <a:pt x="13785" y="77"/>
                  </a:cubicBezTo>
                  <a:cubicBezTo>
                    <a:pt x="13717" y="22"/>
                    <a:pt x="13658" y="0"/>
                    <a:pt x="13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0" name="Google Shape;860;p39"/>
            <p:cNvSpPr/>
            <p:nvPr/>
          </p:nvSpPr>
          <p:spPr>
            <a:xfrm>
              <a:off x="7646239" y="3868202"/>
              <a:ext cx="641123" cy="425793"/>
            </a:xfrm>
            <a:custGeom>
              <a:avLst/>
              <a:gdLst/>
              <a:ahLst/>
              <a:cxnLst/>
              <a:rect l="l" t="t" r="r" b="b"/>
              <a:pathLst>
                <a:path w="9984" h="6631" extrusionOk="0">
                  <a:moveTo>
                    <a:pt x="7646" y="610"/>
                  </a:moveTo>
                  <a:cubicBezTo>
                    <a:pt x="8201" y="2432"/>
                    <a:pt x="8716" y="4294"/>
                    <a:pt x="9270" y="6195"/>
                  </a:cubicBezTo>
                  <a:lnTo>
                    <a:pt x="714" y="6037"/>
                  </a:lnTo>
                  <a:lnTo>
                    <a:pt x="7646" y="610"/>
                  </a:lnTo>
                  <a:close/>
                  <a:moveTo>
                    <a:pt x="7646" y="0"/>
                  </a:moveTo>
                  <a:cubicBezTo>
                    <a:pt x="7589" y="0"/>
                    <a:pt x="7523" y="39"/>
                    <a:pt x="7448" y="95"/>
                  </a:cubicBezTo>
                  <a:cubicBezTo>
                    <a:pt x="6893" y="610"/>
                    <a:pt x="6378" y="1085"/>
                    <a:pt x="5824" y="1521"/>
                  </a:cubicBezTo>
                  <a:cubicBezTo>
                    <a:pt x="4160" y="2828"/>
                    <a:pt x="2457" y="4135"/>
                    <a:pt x="793" y="5443"/>
                  </a:cubicBezTo>
                  <a:cubicBezTo>
                    <a:pt x="555" y="5601"/>
                    <a:pt x="357" y="5799"/>
                    <a:pt x="199" y="5918"/>
                  </a:cubicBezTo>
                  <a:cubicBezTo>
                    <a:pt x="1" y="6235"/>
                    <a:pt x="120" y="6433"/>
                    <a:pt x="397" y="6472"/>
                  </a:cubicBezTo>
                  <a:cubicBezTo>
                    <a:pt x="793" y="6512"/>
                    <a:pt x="1189" y="6512"/>
                    <a:pt x="1585" y="6512"/>
                  </a:cubicBezTo>
                  <a:lnTo>
                    <a:pt x="2457" y="6512"/>
                  </a:lnTo>
                  <a:lnTo>
                    <a:pt x="4319" y="6552"/>
                  </a:lnTo>
                  <a:lnTo>
                    <a:pt x="6101" y="6591"/>
                  </a:lnTo>
                  <a:lnTo>
                    <a:pt x="8280" y="6631"/>
                  </a:lnTo>
                  <a:lnTo>
                    <a:pt x="8597" y="6631"/>
                  </a:lnTo>
                  <a:cubicBezTo>
                    <a:pt x="8953" y="6631"/>
                    <a:pt x="9349" y="6591"/>
                    <a:pt x="9706" y="6552"/>
                  </a:cubicBezTo>
                  <a:cubicBezTo>
                    <a:pt x="9785" y="6552"/>
                    <a:pt x="9864" y="6433"/>
                    <a:pt x="9904" y="6354"/>
                  </a:cubicBezTo>
                  <a:cubicBezTo>
                    <a:pt x="9983" y="6274"/>
                    <a:pt x="9825" y="6235"/>
                    <a:pt x="9785" y="6195"/>
                  </a:cubicBezTo>
                  <a:cubicBezTo>
                    <a:pt x="9746" y="6116"/>
                    <a:pt x="9706" y="6116"/>
                    <a:pt x="9666" y="6076"/>
                  </a:cubicBezTo>
                  <a:cubicBezTo>
                    <a:pt x="9547" y="5680"/>
                    <a:pt x="9429" y="5284"/>
                    <a:pt x="9310" y="4888"/>
                  </a:cubicBezTo>
                  <a:cubicBezTo>
                    <a:pt x="8914" y="3502"/>
                    <a:pt x="8518" y="2115"/>
                    <a:pt x="8082" y="768"/>
                  </a:cubicBezTo>
                  <a:cubicBezTo>
                    <a:pt x="8003" y="531"/>
                    <a:pt x="7884" y="372"/>
                    <a:pt x="7805" y="174"/>
                  </a:cubicBezTo>
                  <a:cubicBezTo>
                    <a:pt x="7763" y="49"/>
                    <a:pt x="7710" y="0"/>
                    <a:pt x="7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61" name="Google Shape;861;p39"/>
          <p:cNvGrpSpPr/>
          <p:nvPr/>
        </p:nvGrpSpPr>
        <p:grpSpPr>
          <a:xfrm>
            <a:off x="1275144" y="505785"/>
            <a:ext cx="829411" cy="861785"/>
            <a:chOff x="6038323" y="506808"/>
            <a:chExt cx="2625549" cy="2728894"/>
          </a:xfrm>
        </p:grpSpPr>
        <p:sp>
          <p:nvSpPr>
            <p:cNvPr id="862" name="Google Shape;862;p39"/>
            <p:cNvSpPr/>
            <p:nvPr/>
          </p:nvSpPr>
          <p:spPr>
            <a:xfrm>
              <a:off x="6860206" y="1334081"/>
              <a:ext cx="1714992" cy="1577986"/>
            </a:xfrm>
            <a:custGeom>
              <a:avLst/>
              <a:gdLst/>
              <a:ahLst/>
              <a:cxnLst/>
              <a:rect l="l" t="t" r="r" b="b"/>
              <a:pathLst>
                <a:path w="11489" h="10571" extrusionOk="0">
                  <a:moveTo>
                    <a:pt x="5953" y="410"/>
                  </a:moveTo>
                  <a:cubicBezTo>
                    <a:pt x="7104" y="410"/>
                    <a:pt x="8209" y="858"/>
                    <a:pt x="9032" y="1681"/>
                  </a:cubicBezTo>
                  <a:cubicBezTo>
                    <a:pt x="9785" y="2355"/>
                    <a:pt x="10340" y="3226"/>
                    <a:pt x="10538" y="4256"/>
                  </a:cubicBezTo>
                  <a:cubicBezTo>
                    <a:pt x="10617" y="4652"/>
                    <a:pt x="10617" y="5048"/>
                    <a:pt x="10577" y="5445"/>
                  </a:cubicBezTo>
                  <a:cubicBezTo>
                    <a:pt x="10458" y="6831"/>
                    <a:pt x="9785" y="8099"/>
                    <a:pt x="8715" y="9010"/>
                  </a:cubicBezTo>
                  <a:cubicBezTo>
                    <a:pt x="7760" y="9768"/>
                    <a:pt x="6722" y="10306"/>
                    <a:pt x="5533" y="10306"/>
                  </a:cubicBezTo>
                  <a:cubicBezTo>
                    <a:pt x="5293" y="10306"/>
                    <a:pt x="5047" y="10284"/>
                    <a:pt x="4794" y="10238"/>
                  </a:cubicBezTo>
                  <a:cubicBezTo>
                    <a:pt x="3407" y="10000"/>
                    <a:pt x="2179" y="9168"/>
                    <a:pt x="1466" y="7901"/>
                  </a:cubicBezTo>
                  <a:cubicBezTo>
                    <a:pt x="1387" y="7703"/>
                    <a:pt x="1308" y="7504"/>
                    <a:pt x="1229" y="7267"/>
                  </a:cubicBezTo>
                  <a:cubicBezTo>
                    <a:pt x="912" y="6395"/>
                    <a:pt x="872" y="5405"/>
                    <a:pt x="1189" y="4494"/>
                  </a:cubicBezTo>
                  <a:cubicBezTo>
                    <a:pt x="1229" y="4177"/>
                    <a:pt x="1308" y="3900"/>
                    <a:pt x="1387" y="3583"/>
                  </a:cubicBezTo>
                  <a:cubicBezTo>
                    <a:pt x="1744" y="2949"/>
                    <a:pt x="2140" y="2394"/>
                    <a:pt x="2615" y="1840"/>
                  </a:cubicBezTo>
                  <a:cubicBezTo>
                    <a:pt x="3249" y="1206"/>
                    <a:pt x="4041" y="731"/>
                    <a:pt x="4913" y="533"/>
                  </a:cubicBezTo>
                  <a:cubicBezTo>
                    <a:pt x="5259" y="451"/>
                    <a:pt x="5608" y="410"/>
                    <a:pt x="5953" y="410"/>
                  </a:cubicBezTo>
                  <a:close/>
                  <a:moveTo>
                    <a:pt x="6161" y="1"/>
                  </a:moveTo>
                  <a:cubicBezTo>
                    <a:pt x="4404" y="1"/>
                    <a:pt x="2692" y="789"/>
                    <a:pt x="1546" y="2236"/>
                  </a:cubicBezTo>
                  <a:cubicBezTo>
                    <a:pt x="1466" y="2315"/>
                    <a:pt x="1387" y="2434"/>
                    <a:pt x="1308" y="2553"/>
                  </a:cubicBezTo>
                  <a:cubicBezTo>
                    <a:pt x="833" y="3028"/>
                    <a:pt x="516" y="3583"/>
                    <a:pt x="357" y="4256"/>
                  </a:cubicBezTo>
                  <a:cubicBezTo>
                    <a:pt x="1" y="5920"/>
                    <a:pt x="476" y="7663"/>
                    <a:pt x="1665" y="8891"/>
                  </a:cubicBezTo>
                  <a:cubicBezTo>
                    <a:pt x="2692" y="9991"/>
                    <a:pt x="4110" y="10571"/>
                    <a:pt x="5542" y="10571"/>
                  </a:cubicBezTo>
                  <a:cubicBezTo>
                    <a:pt x="6484" y="10571"/>
                    <a:pt x="7432" y="10320"/>
                    <a:pt x="8280" y="9802"/>
                  </a:cubicBezTo>
                  <a:cubicBezTo>
                    <a:pt x="9032" y="9287"/>
                    <a:pt x="9706" y="8653"/>
                    <a:pt x="10181" y="7901"/>
                  </a:cubicBezTo>
                  <a:cubicBezTo>
                    <a:pt x="11211" y="6633"/>
                    <a:pt x="11488" y="4930"/>
                    <a:pt x="10973" y="3385"/>
                  </a:cubicBezTo>
                  <a:cubicBezTo>
                    <a:pt x="10498" y="1919"/>
                    <a:pt x="9706" y="1008"/>
                    <a:pt x="8517" y="493"/>
                  </a:cubicBezTo>
                  <a:cubicBezTo>
                    <a:pt x="7754" y="161"/>
                    <a:pt x="6953" y="1"/>
                    <a:pt x="6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3" name="Google Shape;863;p39"/>
            <p:cNvSpPr/>
            <p:nvPr/>
          </p:nvSpPr>
          <p:spPr>
            <a:xfrm>
              <a:off x="8415304" y="506808"/>
              <a:ext cx="189427" cy="179578"/>
            </a:xfrm>
            <a:custGeom>
              <a:avLst/>
              <a:gdLst/>
              <a:ahLst/>
              <a:cxnLst/>
              <a:rect l="l" t="t" r="r" b="b"/>
              <a:pathLst>
                <a:path w="1269" h="1203" extrusionOk="0">
                  <a:moveTo>
                    <a:pt x="400" y="0"/>
                  </a:moveTo>
                  <a:cubicBezTo>
                    <a:pt x="347" y="0"/>
                    <a:pt x="293" y="5"/>
                    <a:pt x="238" y="14"/>
                  </a:cubicBezTo>
                  <a:cubicBezTo>
                    <a:pt x="159" y="54"/>
                    <a:pt x="80" y="93"/>
                    <a:pt x="1" y="172"/>
                  </a:cubicBezTo>
                  <a:cubicBezTo>
                    <a:pt x="80" y="212"/>
                    <a:pt x="120" y="331"/>
                    <a:pt x="199" y="331"/>
                  </a:cubicBezTo>
                  <a:cubicBezTo>
                    <a:pt x="476" y="450"/>
                    <a:pt x="753" y="648"/>
                    <a:pt x="912" y="925"/>
                  </a:cubicBezTo>
                  <a:cubicBezTo>
                    <a:pt x="991" y="1044"/>
                    <a:pt x="1110" y="1123"/>
                    <a:pt x="1229" y="1202"/>
                  </a:cubicBezTo>
                  <a:cubicBezTo>
                    <a:pt x="1229" y="1044"/>
                    <a:pt x="1268" y="885"/>
                    <a:pt x="1268" y="727"/>
                  </a:cubicBezTo>
                  <a:lnTo>
                    <a:pt x="1268" y="648"/>
                  </a:lnTo>
                  <a:cubicBezTo>
                    <a:pt x="1163" y="262"/>
                    <a:pt x="810" y="0"/>
                    <a:pt x="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4" name="Google Shape;864;p39"/>
            <p:cNvSpPr/>
            <p:nvPr/>
          </p:nvSpPr>
          <p:spPr>
            <a:xfrm>
              <a:off x="8190652" y="555919"/>
              <a:ext cx="248539" cy="171816"/>
            </a:xfrm>
            <a:custGeom>
              <a:avLst/>
              <a:gdLst/>
              <a:ahLst/>
              <a:cxnLst/>
              <a:rect l="l" t="t" r="r" b="b"/>
              <a:pathLst>
                <a:path w="1665" h="1151" extrusionOk="0">
                  <a:moveTo>
                    <a:pt x="505" y="1"/>
                  </a:moveTo>
                  <a:cubicBezTo>
                    <a:pt x="404" y="1"/>
                    <a:pt x="301" y="14"/>
                    <a:pt x="199" y="41"/>
                  </a:cubicBezTo>
                  <a:cubicBezTo>
                    <a:pt x="119" y="41"/>
                    <a:pt x="80" y="121"/>
                    <a:pt x="1" y="160"/>
                  </a:cubicBezTo>
                  <a:cubicBezTo>
                    <a:pt x="40" y="240"/>
                    <a:pt x="119" y="279"/>
                    <a:pt x="159" y="319"/>
                  </a:cubicBezTo>
                  <a:cubicBezTo>
                    <a:pt x="238" y="358"/>
                    <a:pt x="357" y="358"/>
                    <a:pt x="436" y="398"/>
                  </a:cubicBezTo>
                  <a:cubicBezTo>
                    <a:pt x="793" y="398"/>
                    <a:pt x="1070" y="596"/>
                    <a:pt x="1268" y="873"/>
                  </a:cubicBezTo>
                  <a:cubicBezTo>
                    <a:pt x="1308" y="953"/>
                    <a:pt x="1347" y="992"/>
                    <a:pt x="1427" y="1071"/>
                  </a:cubicBezTo>
                  <a:cubicBezTo>
                    <a:pt x="1466" y="1111"/>
                    <a:pt x="1545" y="1151"/>
                    <a:pt x="1585" y="1151"/>
                  </a:cubicBezTo>
                  <a:cubicBezTo>
                    <a:pt x="1625" y="1071"/>
                    <a:pt x="1664" y="992"/>
                    <a:pt x="1664" y="953"/>
                  </a:cubicBezTo>
                  <a:cubicBezTo>
                    <a:pt x="1664" y="873"/>
                    <a:pt x="1664" y="834"/>
                    <a:pt x="1625" y="794"/>
                  </a:cubicBezTo>
                  <a:cubicBezTo>
                    <a:pt x="1428" y="303"/>
                    <a:pt x="988" y="1"/>
                    <a:pt x="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5" name="Google Shape;865;p39"/>
            <p:cNvSpPr/>
            <p:nvPr/>
          </p:nvSpPr>
          <p:spPr>
            <a:xfrm>
              <a:off x="6393139" y="745496"/>
              <a:ext cx="2270733" cy="2490206"/>
            </a:xfrm>
            <a:custGeom>
              <a:avLst/>
              <a:gdLst/>
              <a:ahLst/>
              <a:cxnLst/>
              <a:rect l="l" t="t" r="r" b="b"/>
              <a:pathLst>
                <a:path w="15212" h="16682" extrusionOk="0">
                  <a:moveTo>
                    <a:pt x="11564" y="417"/>
                  </a:moveTo>
                  <a:cubicBezTo>
                    <a:pt x="11898" y="417"/>
                    <a:pt x="12234" y="478"/>
                    <a:pt x="12558" y="594"/>
                  </a:cubicBezTo>
                  <a:cubicBezTo>
                    <a:pt x="13072" y="792"/>
                    <a:pt x="13429" y="1267"/>
                    <a:pt x="13548" y="1782"/>
                  </a:cubicBezTo>
                  <a:cubicBezTo>
                    <a:pt x="13667" y="2297"/>
                    <a:pt x="13667" y="2812"/>
                    <a:pt x="13469" y="3327"/>
                  </a:cubicBezTo>
                  <a:lnTo>
                    <a:pt x="9389" y="1980"/>
                  </a:lnTo>
                  <a:cubicBezTo>
                    <a:pt x="9547" y="1227"/>
                    <a:pt x="10141" y="673"/>
                    <a:pt x="10854" y="514"/>
                  </a:cubicBezTo>
                  <a:cubicBezTo>
                    <a:pt x="11086" y="448"/>
                    <a:pt x="11324" y="417"/>
                    <a:pt x="11564" y="417"/>
                  </a:cubicBezTo>
                  <a:close/>
                  <a:moveTo>
                    <a:pt x="3169" y="5268"/>
                  </a:moveTo>
                  <a:cubicBezTo>
                    <a:pt x="2694" y="6575"/>
                    <a:pt x="2219" y="7764"/>
                    <a:pt x="1783" y="8952"/>
                  </a:cubicBezTo>
                  <a:cubicBezTo>
                    <a:pt x="1704" y="8952"/>
                    <a:pt x="1585" y="8912"/>
                    <a:pt x="1506" y="8912"/>
                  </a:cubicBezTo>
                  <a:cubicBezTo>
                    <a:pt x="912" y="8635"/>
                    <a:pt x="515" y="8041"/>
                    <a:pt x="515" y="7367"/>
                  </a:cubicBezTo>
                  <a:cubicBezTo>
                    <a:pt x="476" y="6456"/>
                    <a:pt x="1110" y="5624"/>
                    <a:pt x="1981" y="5347"/>
                  </a:cubicBezTo>
                  <a:cubicBezTo>
                    <a:pt x="2377" y="5308"/>
                    <a:pt x="2773" y="5268"/>
                    <a:pt x="3169" y="5268"/>
                  </a:cubicBezTo>
                  <a:close/>
                  <a:moveTo>
                    <a:pt x="9290" y="3904"/>
                  </a:moveTo>
                  <a:cubicBezTo>
                    <a:pt x="10082" y="3904"/>
                    <a:pt x="10883" y="4064"/>
                    <a:pt x="11646" y="4396"/>
                  </a:cubicBezTo>
                  <a:cubicBezTo>
                    <a:pt x="12835" y="4911"/>
                    <a:pt x="13627" y="5862"/>
                    <a:pt x="14102" y="7288"/>
                  </a:cubicBezTo>
                  <a:cubicBezTo>
                    <a:pt x="14617" y="8833"/>
                    <a:pt x="14340" y="10576"/>
                    <a:pt x="13310" y="11844"/>
                  </a:cubicBezTo>
                  <a:cubicBezTo>
                    <a:pt x="12795" y="12596"/>
                    <a:pt x="12161" y="13230"/>
                    <a:pt x="11369" y="13745"/>
                  </a:cubicBezTo>
                  <a:cubicBezTo>
                    <a:pt x="10534" y="14249"/>
                    <a:pt x="9591" y="14497"/>
                    <a:pt x="8652" y="14497"/>
                  </a:cubicBezTo>
                  <a:cubicBezTo>
                    <a:pt x="7232" y="14497"/>
                    <a:pt x="5819" y="13931"/>
                    <a:pt x="4794" y="12834"/>
                  </a:cubicBezTo>
                  <a:cubicBezTo>
                    <a:pt x="3605" y="11606"/>
                    <a:pt x="3090" y="9823"/>
                    <a:pt x="3486" y="8160"/>
                  </a:cubicBezTo>
                  <a:cubicBezTo>
                    <a:pt x="3645" y="7526"/>
                    <a:pt x="3962" y="6932"/>
                    <a:pt x="4437" y="6456"/>
                  </a:cubicBezTo>
                  <a:cubicBezTo>
                    <a:pt x="4516" y="6377"/>
                    <a:pt x="4595" y="6258"/>
                    <a:pt x="4675" y="6139"/>
                  </a:cubicBezTo>
                  <a:cubicBezTo>
                    <a:pt x="5821" y="4692"/>
                    <a:pt x="7533" y="3904"/>
                    <a:pt x="9290" y="3904"/>
                  </a:cubicBezTo>
                  <a:close/>
                  <a:moveTo>
                    <a:pt x="11750" y="1"/>
                  </a:moveTo>
                  <a:cubicBezTo>
                    <a:pt x="11595" y="1"/>
                    <a:pt x="11440" y="14"/>
                    <a:pt x="11290" y="39"/>
                  </a:cubicBezTo>
                  <a:cubicBezTo>
                    <a:pt x="10181" y="79"/>
                    <a:pt x="9190" y="871"/>
                    <a:pt x="8953" y="1980"/>
                  </a:cubicBezTo>
                  <a:cubicBezTo>
                    <a:pt x="8874" y="2218"/>
                    <a:pt x="8992" y="2297"/>
                    <a:pt x="9151" y="2337"/>
                  </a:cubicBezTo>
                  <a:lnTo>
                    <a:pt x="10260" y="2654"/>
                  </a:lnTo>
                  <a:cubicBezTo>
                    <a:pt x="10458" y="2733"/>
                    <a:pt x="10656" y="2812"/>
                    <a:pt x="10854" y="2852"/>
                  </a:cubicBezTo>
                  <a:cubicBezTo>
                    <a:pt x="10815" y="3129"/>
                    <a:pt x="10735" y="3367"/>
                    <a:pt x="10696" y="3565"/>
                  </a:cubicBezTo>
                  <a:cubicBezTo>
                    <a:pt x="10271" y="3494"/>
                    <a:pt x="9842" y="3458"/>
                    <a:pt x="9411" y="3458"/>
                  </a:cubicBezTo>
                  <a:cubicBezTo>
                    <a:pt x="8635" y="3458"/>
                    <a:pt x="7855" y="3573"/>
                    <a:pt x="7091" y="3802"/>
                  </a:cubicBezTo>
                  <a:lnTo>
                    <a:pt x="6933" y="3802"/>
                  </a:lnTo>
                  <a:cubicBezTo>
                    <a:pt x="6814" y="3644"/>
                    <a:pt x="6695" y="3446"/>
                    <a:pt x="6616" y="3248"/>
                  </a:cubicBezTo>
                  <a:cubicBezTo>
                    <a:pt x="6576" y="3168"/>
                    <a:pt x="6774" y="3010"/>
                    <a:pt x="6853" y="2931"/>
                  </a:cubicBezTo>
                  <a:cubicBezTo>
                    <a:pt x="6933" y="2812"/>
                    <a:pt x="6972" y="2772"/>
                    <a:pt x="7012" y="2733"/>
                  </a:cubicBezTo>
                  <a:cubicBezTo>
                    <a:pt x="7131" y="2574"/>
                    <a:pt x="7249" y="2337"/>
                    <a:pt x="7091" y="2218"/>
                  </a:cubicBezTo>
                  <a:cubicBezTo>
                    <a:pt x="6993" y="2120"/>
                    <a:pt x="6842" y="2049"/>
                    <a:pt x="6681" y="2049"/>
                  </a:cubicBezTo>
                  <a:cubicBezTo>
                    <a:pt x="6646" y="2049"/>
                    <a:pt x="6611" y="2052"/>
                    <a:pt x="6576" y="2059"/>
                  </a:cubicBezTo>
                  <a:cubicBezTo>
                    <a:pt x="5665" y="2218"/>
                    <a:pt x="4794" y="2733"/>
                    <a:pt x="4239" y="3525"/>
                  </a:cubicBezTo>
                  <a:cubicBezTo>
                    <a:pt x="4160" y="3604"/>
                    <a:pt x="4120" y="3763"/>
                    <a:pt x="4160" y="3881"/>
                  </a:cubicBezTo>
                  <a:cubicBezTo>
                    <a:pt x="4160" y="4000"/>
                    <a:pt x="4358" y="4040"/>
                    <a:pt x="4477" y="4040"/>
                  </a:cubicBezTo>
                  <a:cubicBezTo>
                    <a:pt x="4794" y="4040"/>
                    <a:pt x="5071" y="3961"/>
                    <a:pt x="5388" y="3881"/>
                  </a:cubicBezTo>
                  <a:cubicBezTo>
                    <a:pt x="5467" y="4040"/>
                    <a:pt x="5546" y="4238"/>
                    <a:pt x="5625" y="4396"/>
                  </a:cubicBezTo>
                  <a:cubicBezTo>
                    <a:pt x="5625" y="4436"/>
                    <a:pt x="5625" y="4515"/>
                    <a:pt x="5665" y="4555"/>
                  </a:cubicBezTo>
                  <a:cubicBezTo>
                    <a:pt x="5625" y="4595"/>
                    <a:pt x="5586" y="4674"/>
                    <a:pt x="5546" y="4713"/>
                  </a:cubicBezTo>
                  <a:cubicBezTo>
                    <a:pt x="5031" y="5030"/>
                    <a:pt x="4595" y="5466"/>
                    <a:pt x="4239" y="5941"/>
                  </a:cubicBezTo>
                  <a:cubicBezTo>
                    <a:pt x="4001" y="6258"/>
                    <a:pt x="3764" y="6536"/>
                    <a:pt x="3486" y="6813"/>
                  </a:cubicBezTo>
                  <a:lnTo>
                    <a:pt x="3130" y="6654"/>
                  </a:lnTo>
                  <a:cubicBezTo>
                    <a:pt x="3288" y="6219"/>
                    <a:pt x="3447" y="5823"/>
                    <a:pt x="3566" y="5466"/>
                  </a:cubicBezTo>
                  <a:cubicBezTo>
                    <a:pt x="3684" y="5189"/>
                    <a:pt x="3566" y="5030"/>
                    <a:pt x="3367" y="4951"/>
                  </a:cubicBezTo>
                  <a:cubicBezTo>
                    <a:pt x="3110" y="4872"/>
                    <a:pt x="2843" y="4832"/>
                    <a:pt x="2575" y="4832"/>
                  </a:cubicBezTo>
                  <a:cubicBezTo>
                    <a:pt x="2308" y="4832"/>
                    <a:pt x="2040" y="4872"/>
                    <a:pt x="1783" y="4951"/>
                  </a:cubicBezTo>
                  <a:cubicBezTo>
                    <a:pt x="674" y="5347"/>
                    <a:pt x="0" y="6417"/>
                    <a:pt x="80" y="7565"/>
                  </a:cubicBezTo>
                  <a:cubicBezTo>
                    <a:pt x="159" y="8358"/>
                    <a:pt x="674" y="9031"/>
                    <a:pt x="1426" y="9308"/>
                  </a:cubicBezTo>
                  <a:cubicBezTo>
                    <a:pt x="1545" y="9348"/>
                    <a:pt x="1664" y="9348"/>
                    <a:pt x="1823" y="9348"/>
                  </a:cubicBezTo>
                  <a:cubicBezTo>
                    <a:pt x="1848" y="9353"/>
                    <a:pt x="1873" y="9356"/>
                    <a:pt x="1897" y="9356"/>
                  </a:cubicBezTo>
                  <a:cubicBezTo>
                    <a:pt x="2060" y="9356"/>
                    <a:pt x="2184" y="9243"/>
                    <a:pt x="2219" y="9071"/>
                  </a:cubicBezTo>
                  <a:cubicBezTo>
                    <a:pt x="2298" y="8754"/>
                    <a:pt x="2456" y="8437"/>
                    <a:pt x="2575" y="8120"/>
                  </a:cubicBezTo>
                  <a:lnTo>
                    <a:pt x="3051" y="8199"/>
                  </a:lnTo>
                  <a:cubicBezTo>
                    <a:pt x="2813" y="9546"/>
                    <a:pt x="3051" y="10933"/>
                    <a:pt x="3764" y="12121"/>
                  </a:cubicBezTo>
                  <a:cubicBezTo>
                    <a:pt x="4318" y="13190"/>
                    <a:pt x="5308" y="14022"/>
                    <a:pt x="6457" y="14458"/>
                  </a:cubicBezTo>
                  <a:cubicBezTo>
                    <a:pt x="6616" y="14498"/>
                    <a:pt x="6735" y="14656"/>
                    <a:pt x="6774" y="14815"/>
                  </a:cubicBezTo>
                  <a:cubicBezTo>
                    <a:pt x="6933" y="15290"/>
                    <a:pt x="7091" y="15765"/>
                    <a:pt x="7289" y="16241"/>
                  </a:cubicBezTo>
                  <a:cubicBezTo>
                    <a:pt x="7423" y="16530"/>
                    <a:pt x="7606" y="16682"/>
                    <a:pt x="7805" y="16682"/>
                  </a:cubicBezTo>
                  <a:cubicBezTo>
                    <a:pt x="7960" y="16682"/>
                    <a:pt x="8123" y="16590"/>
                    <a:pt x="8279" y="16399"/>
                  </a:cubicBezTo>
                  <a:cubicBezTo>
                    <a:pt x="8636" y="16003"/>
                    <a:pt x="8953" y="15488"/>
                    <a:pt x="9270" y="15052"/>
                  </a:cubicBezTo>
                  <a:cubicBezTo>
                    <a:pt x="9349" y="14933"/>
                    <a:pt x="9428" y="14854"/>
                    <a:pt x="9547" y="14854"/>
                  </a:cubicBezTo>
                  <a:cubicBezTo>
                    <a:pt x="10894" y="14616"/>
                    <a:pt x="12122" y="13903"/>
                    <a:pt x="12993" y="12874"/>
                  </a:cubicBezTo>
                  <a:cubicBezTo>
                    <a:pt x="13097" y="12691"/>
                    <a:pt x="13287" y="12595"/>
                    <a:pt x="13483" y="12595"/>
                  </a:cubicBezTo>
                  <a:cubicBezTo>
                    <a:pt x="13586" y="12595"/>
                    <a:pt x="13690" y="12621"/>
                    <a:pt x="13785" y="12675"/>
                  </a:cubicBezTo>
                  <a:cubicBezTo>
                    <a:pt x="14102" y="12755"/>
                    <a:pt x="14419" y="12834"/>
                    <a:pt x="14776" y="12913"/>
                  </a:cubicBezTo>
                  <a:cubicBezTo>
                    <a:pt x="14811" y="12927"/>
                    <a:pt x="14846" y="12934"/>
                    <a:pt x="14880" y="12934"/>
                  </a:cubicBezTo>
                  <a:cubicBezTo>
                    <a:pt x="15038" y="12934"/>
                    <a:pt x="15172" y="12792"/>
                    <a:pt x="15172" y="12596"/>
                  </a:cubicBezTo>
                  <a:cubicBezTo>
                    <a:pt x="15212" y="12081"/>
                    <a:pt x="15013" y="11527"/>
                    <a:pt x="14697" y="11091"/>
                  </a:cubicBezTo>
                  <a:cubicBezTo>
                    <a:pt x="14660" y="11054"/>
                    <a:pt x="14519" y="10810"/>
                    <a:pt x="14436" y="10810"/>
                  </a:cubicBezTo>
                  <a:cubicBezTo>
                    <a:pt x="14430" y="10810"/>
                    <a:pt x="14425" y="10811"/>
                    <a:pt x="14419" y="10814"/>
                  </a:cubicBezTo>
                  <a:cubicBezTo>
                    <a:pt x="14855" y="9823"/>
                    <a:pt x="14974" y="8714"/>
                    <a:pt x="14697" y="7684"/>
                  </a:cubicBezTo>
                  <a:cubicBezTo>
                    <a:pt x="14419" y="6100"/>
                    <a:pt x="13389" y="4753"/>
                    <a:pt x="11963" y="4000"/>
                  </a:cubicBezTo>
                  <a:cubicBezTo>
                    <a:pt x="12003" y="3763"/>
                    <a:pt x="12043" y="3525"/>
                    <a:pt x="12082" y="3327"/>
                  </a:cubicBezTo>
                  <a:cubicBezTo>
                    <a:pt x="12518" y="3446"/>
                    <a:pt x="12954" y="3604"/>
                    <a:pt x="13350" y="3763"/>
                  </a:cubicBezTo>
                  <a:cubicBezTo>
                    <a:pt x="13407" y="3774"/>
                    <a:pt x="13458" y="3782"/>
                    <a:pt x="13504" y="3782"/>
                  </a:cubicBezTo>
                  <a:cubicBezTo>
                    <a:pt x="13617" y="3782"/>
                    <a:pt x="13701" y="3733"/>
                    <a:pt x="13785" y="3565"/>
                  </a:cubicBezTo>
                  <a:cubicBezTo>
                    <a:pt x="14063" y="3010"/>
                    <a:pt x="14142" y="2376"/>
                    <a:pt x="13984" y="1782"/>
                  </a:cubicBezTo>
                  <a:cubicBezTo>
                    <a:pt x="13865" y="1069"/>
                    <a:pt x="13389" y="475"/>
                    <a:pt x="12716" y="198"/>
                  </a:cubicBezTo>
                  <a:cubicBezTo>
                    <a:pt x="12418" y="62"/>
                    <a:pt x="12083" y="1"/>
                    <a:pt x="11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6" name="Google Shape;866;p39"/>
            <p:cNvSpPr/>
            <p:nvPr/>
          </p:nvSpPr>
          <p:spPr>
            <a:xfrm>
              <a:off x="8184681" y="931938"/>
              <a:ext cx="195398" cy="209731"/>
            </a:xfrm>
            <a:custGeom>
              <a:avLst/>
              <a:gdLst/>
              <a:ahLst/>
              <a:cxnLst/>
              <a:rect l="l" t="t" r="r" b="b"/>
              <a:pathLst>
                <a:path w="1309" h="1405" extrusionOk="0">
                  <a:moveTo>
                    <a:pt x="249" y="0"/>
                  </a:moveTo>
                  <a:cubicBezTo>
                    <a:pt x="230" y="0"/>
                    <a:pt x="212" y="5"/>
                    <a:pt x="199" y="18"/>
                  </a:cubicBezTo>
                  <a:cubicBezTo>
                    <a:pt x="120" y="58"/>
                    <a:pt x="80" y="137"/>
                    <a:pt x="1" y="216"/>
                  </a:cubicBezTo>
                  <a:cubicBezTo>
                    <a:pt x="80" y="256"/>
                    <a:pt x="120" y="295"/>
                    <a:pt x="159" y="335"/>
                  </a:cubicBezTo>
                  <a:cubicBezTo>
                    <a:pt x="318" y="454"/>
                    <a:pt x="476" y="533"/>
                    <a:pt x="635" y="691"/>
                  </a:cubicBezTo>
                  <a:cubicBezTo>
                    <a:pt x="793" y="929"/>
                    <a:pt x="912" y="1167"/>
                    <a:pt x="1031" y="1405"/>
                  </a:cubicBezTo>
                  <a:cubicBezTo>
                    <a:pt x="1308" y="850"/>
                    <a:pt x="991" y="137"/>
                    <a:pt x="357" y="18"/>
                  </a:cubicBezTo>
                  <a:cubicBezTo>
                    <a:pt x="331" y="18"/>
                    <a:pt x="287"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7" name="Google Shape;867;p39"/>
            <p:cNvSpPr/>
            <p:nvPr/>
          </p:nvSpPr>
          <p:spPr>
            <a:xfrm>
              <a:off x="6996191" y="1394387"/>
              <a:ext cx="1454810" cy="1478270"/>
            </a:xfrm>
            <a:custGeom>
              <a:avLst/>
              <a:gdLst/>
              <a:ahLst/>
              <a:cxnLst/>
              <a:rect l="l" t="t" r="r" b="b"/>
              <a:pathLst>
                <a:path w="9746" h="9903" extrusionOk="0">
                  <a:moveTo>
                    <a:pt x="5111" y="446"/>
                  </a:moveTo>
                  <a:cubicBezTo>
                    <a:pt x="6118" y="446"/>
                    <a:pt x="7079" y="839"/>
                    <a:pt x="7804" y="1594"/>
                  </a:cubicBezTo>
                  <a:cubicBezTo>
                    <a:pt x="8518" y="2189"/>
                    <a:pt x="8993" y="2981"/>
                    <a:pt x="9191" y="3892"/>
                  </a:cubicBezTo>
                  <a:cubicBezTo>
                    <a:pt x="9270" y="4090"/>
                    <a:pt x="9270" y="4328"/>
                    <a:pt x="9270" y="4526"/>
                  </a:cubicBezTo>
                  <a:cubicBezTo>
                    <a:pt x="9270" y="6189"/>
                    <a:pt x="8399" y="7734"/>
                    <a:pt x="7012" y="8645"/>
                  </a:cubicBezTo>
                  <a:cubicBezTo>
                    <a:pt x="6378" y="9041"/>
                    <a:pt x="5665" y="9319"/>
                    <a:pt x="4952" y="9438"/>
                  </a:cubicBezTo>
                  <a:cubicBezTo>
                    <a:pt x="4873" y="9438"/>
                    <a:pt x="4794" y="9455"/>
                    <a:pt x="4715" y="9455"/>
                  </a:cubicBezTo>
                  <a:cubicBezTo>
                    <a:pt x="4675" y="9455"/>
                    <a:pt x="4636" y="9451"/>
                    <a:pt x="4596" y="9438"/>
                  </a:cubicBezTo>
                  <a:cubicBezTo>
                    <a:pt x="4566" y="9438"/>
                    <a:pt x="4536" y="9439"/>
                    <a:pt x="4507" y="9439"/>
                  </a:cubicBezTo>
                  <a:cubicBezTo>
                    <a:pt x="2761" y="9439"/>
                    <a:pt x="1220" y="8301"/>
                    <a:pt x="714" y="6665"/>
                  </a:cubicBezTo>
                  <a:cubicBezTo>
                    <a:pt x="318" y="5556"/>
                    <a:pt x="397" y="4328"/>
                    <a:pt x="991" y="3298"/>
                  </a:cubicBezTo>
                  <a:cubicBezTo>
                    <a:pt x="1110" y="3020"/>
                    <a:pt x="1229" y="2743"/>
                    <a:pt x="1387" y="2466"/>
                  </a:cubicBezTo>
                  <a:cubicBezTo>
                    <a:pt x="2021" y="1515"/>
                    <a:pt x="2932" y="881"/>
                    <a:pt x="4002" y="604"/>
                  </a:cubicBezTo>
                  <a:cubicBezTo>
                    <a:pt x="4372" y="498"/>
                    <a:pt x="4745" y="446"/>
                    <a:pt x="5111" y="446"/>
                  </a:cubicBezTo>
                  <a:close/>
                  <a:moveTo>
                    <a:pt x="5103" y="1"/>
                  </a:moveTo>
                  <a:cubicBezTo>
                    <a:pt x="4749" y="1"/>
                    <a:pt x="4393" y="43"/>
                    <a:pt x="4041" y="129"/>
                  </a:cubicBezTo>
                  <a:cubicBezTo>
                    <a:pt x="3170" y="287"/>
                    <a:pt x="2338" y="762"/>
                    <a:pt x="1704" y="1436"/>
                  </a:cubicBezTo>
                  <a:cubicBezTo>
                    <a:pt x="1229" y="1951"/>
                    <a:pt x="833" y="2545"/>
                    <a:pt x="516" y="3179"/>
                  </a:cubicBezTo>
                  <a:cubicBezTo>
                    <a:pt x="397" y="3456"/>
                    <a:pt x="357" y="3773"/>
                    <a:pt x="318" y="4050"/>
                  </a:cubicBezTo>
                  <a:cubicBezTo>
                    <a:pt x="1" y="4961"/>
                    <a:pt x="1" y="5952"/>
                    <a:pt x="357" y="6863"/>
                  </a:cubicBezTo>
                  <a:cubicBezTo>
                    <a:pt x="437" y="7061"/>
                    <a:pt x="516" y="7259"/>
                    <a:pt x="595" y="7457"/>
                  </a:cubicBezTo>
                  <a:cubicBezTo>
                    <a:pt x="1268" y="8725"/>
                    <a:pt x="2496" y="9596"/>
                    <a:pt x="3922" y="9834"/>
                  </a:cubicBezTo>
                  <a:cubicBezTo>
                    <a:pt x="4169" y="9880"/>
                    <a:pt x="4411" y="9902"/>
                    <a:pt x="4648" y="9902"/>
                  </a:cubicBezTo>
                  <a:cubicBezTo>
                    <a:pt x="5823" y="9902"/>
                    <a:pt x="6888" y="9364"/>
                    <a:pt x="7844" y="8606"/>
                  </a:cubicBezTo>
                  <a:cubicBezTo>
                    <a:pt x="8914" y="7695"/>
                    <a:pt x="9587" y="6427"/>
                    <a:pt x="9706" y="5001"/>
                  </a:cubicBezTo>
                  <a:cubicBezTo>
                    <a:pt x="9745" y="4605"/>
                    <a:pt x="9706" y="4209"/>
                    <a:pt x="9627" y="3813"/>
                  </a:cubicBezTo>
                  <a:cubicBezTo>
                    <a:pt x="9429" y="2822"/>
                    <a:pt x="8914" y="1911"/>
                    <a:pt x="8161" y="1238"/>
                  </a:cubicBezTo>
                  <a:cubicBezTo>
                    <a:pt x="7318" y="425"/>
                    <a:pt x="6223" y="1"/>
                    <a:pt x="5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8" name="Google Shape;868;p39"/>
            <p:cNvSpPr/>
            <p:nvPr/>
          </p:nvSpPr>
          <p:spPr>
            <a:xfrm>
              <a:off x="8539497" y="2359589"/>
              <a:ext cx="6120" cy="11942"/>
            </a:xfrm>
            <a:custGeom>
              <a:avLst/>
              <a:gdLst/>
              <a:ahLst/>
              <a:cxnLst/>
              <a:rect l="l" t="t" r="r" b="b"/>
              <a:pathLst>
                <a:path w="41" h="80" extrusionOk="0">
                  <a:moveTo>
                    <a:pt x="40" y="1"/>
                  </a:moveTo>
                  <a:cubicBezTo>
                    <a:pt x="1" y="1"/>
                    <a:pt x="1" y="40"/>
                    <a:pt x="1" y="80"/>
                  </a:cubicBezTo>
                  <a:cubicBezTo>
                    <a:pt x="1" y="40"/>
                    <a:pt x="40"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9" name="Google Shape;869;p39"/>
            <p:cNvSpPr/>
            <p:nvPr/>
          </p:nvSpPr>
          <p:spPr>
            <a:xfrm>
              <a:off x="8125570" y="1861314"/>
              <a:ext cx="153900" cy="108224"/>
            </a:xfrm>
            <a:custGeom>
              <a:avLst/>
              <a:gdLst/>
              <a:ahLst/>
              <a:cxnLst/>
              <a:rect l="l" t="t" r="r" b="b"/>
              <a:pathLst>
                <a:path w="1031" h="725" extrusionOk="0">
                  <a:moveTo>
                    <a:pt x="770" y="0"/>
                  </a:moveTo>
                  <a:cubicBezTo>
                    <a:pt x="749" y="0"/>
                    <a:pt x="730" y="3"/>
                    <a:pt x="714" y="11"/>
                  </a:cubicBezTo>
                  <a:cubicBezTo>
                    <a:pt x="516" y="90"/>
                    <a:pt x="357" y="209"/>
                    <a:pt x="199" y="328"/>
                  </a:cubicBezTo>
                  <a:cubicBezTo>
                    <a:pt x="120" y="368"/>
                    <a:pt x="80" y="526"/>
                    <a:pt x="1" y="605"/>
                  </a:cubicBezTo>
                  <a:lnTo>
                    <a:pt x="318" y="724"/>
                  </a:lnTo>
                  <a:cubicBezTo>
                    <a:pt x="516" y="605"/>
                    <a:pt x="714" y="487"/>
                    <a:pt x="952" y="368"/>
                  </a:cubicBezTo>
                  <a:cubicBezTo>
                    <a:pt x="991" y="289"/>
                    <a:pt x="991" y="170"/>
                    <a:pt x="1031" y="51"/>
                  </a:cubicBezTo>
                  <a:cubicBezTo>
                    <a:pt x="967" y="51"/>
                    <a:pt x="853" y="0"/>
                    <a:pt x="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0" name="Google Shape;870;p39"/>
            <p:cNvSpPr/>
            <p:nvPr/>
          </p:nvSpPr>
          <p:spPr>
            <a:xfrm>
              <a:off x="7936445" y="1555453"/>
              <a:ext cx="218833" cy="153903"/>
            </a:xfrm>
            <a:custGeom>
              <a:avLst/>
              <a:gdLst/>
              <a:ahLst/>
              <a:cxnLst/>
              <a:rect l="l" t="t" r="r" b="b"/>
              <a:pathLst>
                <a:path w="1466" h="1031" extrusionOk="0">
                  <a:moveTo>
                    <a:pt x="119" y="0"/>
                  </a:moveTo>
                  <a:cubicBezTo>
                    <a:pt x="79" y="0"/>
                    <a:pt x="0" y="80"/>
                    <a:pt x="0" y="119"/>
                  </a:cubicBezTo>
                  <a:cubicBezTo>
                    <a:pt x="0" y="159"/>
                    <a:pt x="0" y="238"/>
                    <a:pt x="40" y="278"/>
                  </a:cubicBezTo>
                  <a:cubicBezTo>
                    <a:pt x="436" y="515"/>
                    <a:pt x="832" y="753"/>
                    <a:pt x="1228" y="1030"/>
                  </a:cubicBezTo>
                  <a:cubicBezTo>
                    <a:pt x="1307" y="1030"/>
                    <a:pt x="1387" y="1030"/>
                    <a:pt x="1426" y="991"/>
                  </a:cubicBezTo>
                  <a:cubicBezTo>
                    <a:pt x="1466" y="991"/>
                    <a:pt x="1466" y="872"/>
                    <a:pt x="1466" y="872"/>
                  </a:cubicBezTo>
                  <a:cubicBezTo>
                    <a:pt x="1149" y="397"/>
                    <a:pt x="674" y="119"/>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1" name="Google Shape;871;p39"/>
            <p:cNvSpPr/>
            <p:nvPr/>
          </p:nvSpPr>
          <p:spPr>
            <a:xfrm>
              <a:off x="8220208" y="2123140"/>
              <a:ext cx="71054" cy="165695"/>
            </a:xfrm>
            <a:custGeom>
              <a:avLst/>
              <a:gdLst/>
              <a:ahLst/>
              <a:cxnLst/>
              <a:rect l="l" t="t" r="r" b="b"/>
              <a:pathLst>
                <a:path w="476" h="1110" extrusionOk="0">
                  <a:moveTo>
                    <a:pt x="318" y="0"/>
                  </a:moveTo>
                  <a:lnTo>
                    <a:pt x="318" y="0"/>
                  </a:lnTo>
                  <a:cubicBezTo>
                    <a:pt x="119" y="277"/>
                    <a:pt x="1" y="634"/>
                    <a:pt x="1" y="990"/>
                  </a:cubicBezTo>
                  <a:cubicBezTo>
                    <a:pt x="1" y="1030"/>
                    <a:pt x="40" y="1109"/>
                    <a:pt x="80" y="1109"/>
                  </a:cubicBezTo>
                  <a:cubicBezTo>
                    <a:pt x="159" y="1109"/>
                    <a:pt x="199" y="1109"/>
                    <a:pt x="278" y="1070"/>
                  </a:cubicBezTo>
                  <a:cubicBezTo>
                    <a:pt x="476" y="753"/>
                    <a:pt x="476" y="317"/>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2" name="Google Shape;872;p39"/>
            <p:cNvSpPr/>
            <p:nvPr/>
          </p:nvSpPr>
          <p:spPr>
            <a:xfrm>
              <a:off x="8054667" y="2383323"/>
              <a:ext cx="153900" cy="162411"/>
            </a:xfrm>
            <a:custGeom>
              <a:avLst/>
              <a:gdLst/>
              <a:ahLst/>
              <a:cxnLst/>
              <a:rect l="l" t="t" r="r" b="b"/>
              <a:pathLst>
                <a:path w="1031" h="1088" extrusionOk="0">
                  <a:moveTo>
                    <a:pt x="912" y="0"/>
                  </a:moveTo>
                  <a:cubicBezTo>
                    <a:pt x="832" y="79"/>
                    <a:pt x="713" y="159"/>
                    <a:pt x="634" y="238"/>
                  </a:cubicBezTo>
                  <a:cubicBezTo>
                    <a:pt x="436" y="436"/>
                    <a:pt x="278" y="634"/>
                    <a:pt x="80" y="832"/>
                  </a:cubicBezTo>
                  <a:cubicBezTo>
                    <a:pt x="40" y="911"/>
                    <a:pt x="40" y="990"/>
                    <a:pt x="0" y="1070"/>
                  </a:cubicBezTo>
                  <a:cubicBezTo>
                    <a:pt x="80" y="1070"/>
                    <a:pt x="159" y="1087"/>
                    <a:pt x="226" y="1087"/>
                  </a:cubicBezTo>
                  <a:cubicBezTo>
                    <a:pt x="260" y="1087"/>
                    <a:pt x="291" y="1083"/>
                    <a:pt x="317" y="1070"/>
                  </a:cubicBezTo>
                  <a:cubicBezTo>
                    <a:pt x="515" y="872"/>
                    <a:pt x="753" y="634"/>
                    <a:pt x="951" y="357"/>
                  </a:cubicBezTo>
                  <a:cubicBezTo>
                    <a:pt x="991" y="277"/>
                    <a:pt x="991" y="198"/>
                    <a:pt x="1030" y="79"/>
                  </a:cubicBezTo>
                  <a:lnTo>
                    <a:pt x="9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3" name="Google Shape;873;p39"/>
            <p:cNvSpPr/>
            <p:nvPr/>
          </p:nvSpPr>
          <p:spPr>
            <a:xfrm>
              <a:off x="7427881" y="1703234"/>
              <a:ext cx="573654" cy="529926"/>
            </a:xfrm>
            <a:custGeom>
              <a:avLst/>
              <a:gdLst/>
              <a:ahLst/>
              <a:cxnLst/>
              <a:rect l="l" t="t" r="r" b="b"/>
              <a:pathLst>
                <a:path w="3843" h="3550" extrusionOk="0">
                  <a:moveTo>
                    <a:pt x="40" y="1"/>
                  </a:moveTo>
                  <a:cubicBezTo>
                    <a:pt x="1" y="80"/>
                    <a:pt x="1" y="199"/>
                    <a:pt x="40" y="318"/>
                  </a:cubicBezTo>
                  <a:cubicBezTo>
                    <a:pt x="159" y="634"/>
                    <a:pt x="357" y="951"/>
                    <a:pt x="516" y="1268"/>
                  </a:cubicBezTo>
                  <a:cubicBezTo>
                    <a:pt x="832" y="1942"/>
                    <a:pt x="1149" y="2615"/>
                    <a:pt x="1466" y="3289"/>
                  </a:cubicBezTo>
                  <a:cubicBezTo>
                    <a:pt x="1570" y="3470"/>
                    <a:pt x="1657" y="3550"/>
                    <a:pt x="1782" y="3550"/>
                  </a:cubicBezTo>
                  <a:cubicBezTo>
                    <a:pt x="1848" y="3550"/>
                    <a:pt x="1925" y="3528"/>
                    <a:pt x="2021" y="3487"/>
                  </a:cubicBezTo>
                  <a:cubicBezTo>
                    <a:pt x="2179" y="3447"/>
                    <a:pt x="2338" y="3368"/>
                    <a:pt x="2496" y="3289"/>
                  </a:cubicBezTo>
                  <a:cubicBezTo>
                    <a:pt x="2932" y="3051"/>
                    <a:pt x="3328" y="2774"/>
                    <a:pt x="3724" y="2536"/>
                  </a:cubicBezTo>
                  <a:cubicBezTo>
                    <a:pt x="3803" y="2496"/>
                    <a:pt x="3803" y="2338"/>
                    <a:pt x="3843" y="2219"/>
                  </a:cubicBezTo>
                  <a:cubicBezTo>
                    <a:pt x="3764" y="2219"/>
                    <a:pt x="3645" y="2219"/>
                    <a:pt x="3526" y="2259"/>
                  </a:cubicBezTo>
                  <a:cubicBezTo>
                    <a:pt x="3447" y="2259"/>
                    <a:pt x="3368" y="2298"/>
                    <a:pt x="3288" y="2377"/>
                  </a:cubicBezTo>
                  <a:lnTo>
                    <a:pt x="1902" y="3051"/>
                  </a:lnTo>
                  <a:cubicBezTo>
                    <a:pt x="1744" y="2694"/>
                    <a:pt x="1585" y="2417"/>
                    <a:pt x="1427" y="2100"/>
                  </a:cubicBezTo>
                  <a:cubicBezTo>
                    <a:pt x="1070" y="1427"/>
                    <a:pt x="714" y="793"/>
                    <a:pt x="317" y="120"/>
                  </a:cubicBezTo>
                  <a:cubicBezTo>
                    <a:pt x="278" y="40"/>
                    <a:pt x="119" y="40"/>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4" name="Google Shape;874;p39"/>
            <p:cNvSpPr/>
            <p:nvPr/>
          </p:nvSpPr>
          <p:spPr>
            <a:xfrm>
              <a:off x="7865392" y="2507369"/>
              <a:ext cx="130315" cy="165845"/>
            </a:xfrm>
            <a:custGeom>
              <a:avLst/>
              <a:gdLst/>
              <a:ahLst/>
              <a:cxnLst/>
              <a:rect l="l" t="t" r="r" b="b"/>
              <a:pathLst>
                <a:path w="873" h="1111" extrusionOk="0">
                  <a:moveTo>
                    <a:pt x="80" y="1"/>
                  </a:moveTo>
                  <a:cubicBezTo>
                    <a:pt x="80" y="120"/>
                    <a:pt x="1" y="239"/>
                    <a:pt x="40" y="318"/>
                  </a:cubicBezTo>
                  <a:cubicBezTo>
                    <a:pt x="159" y="556"/>
                    <a:pt x="278" y="793"/>
                    <a:pt x="437" y="991"/>
                  </a:cubicBezTo>
                  <a:cubicBezTo>
                    <a:pt x="516" y="1071"/>
                    <a:pt x="635" y="1110"/>
                    <a:pt x="754" y="1110"/>
                  </a:cubicBezTo>
                  <a:cubicBezTo>
                    <a:pt x="833" y="1071"/>
                    <a:pt x="833" y="912"/>
                    <a:pt x="872" y="793"/>
                  </a:cubicBezTo>
                  <a:cubicBezTo>
                    <a:pt x="714" y="556"/>
                    <a:pt x="555" y="318"/>
                    <a:pt x="397" y="80"/>
                  </a:cubicBezTo>
                  <a:cubicBezTo>
                    <a:pt x="318" y="1"/>
                    <a:pt x="159" y="4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5" name="Google Shape;875;p39"/>
            <p:cNvSpPr/>
            <p:nvPr/>
          </p:nvSpPr>
          <p:spPr>
            <a:xfrm>
              <a:off x="7175912" y="1827429"/>
              <a:ext cx="92549" cy="133452"/>
            </a:xfrm>
            <a:custGeom>
              <a:avLst/>
              <a:gdLst/>
              <a:ahLst/>
              <a:cxnLst/>
              <a:rect l="l" t="t" r="r" b="b"/>
              <a:pathLst>
                <a:path w="620" h="894" extrusionOk="0">
                  <a:moveTo>
                    <a:pt x="579" y="1"/>
                  </a:moveTo>
                  <a:cubicBezTo>
                    <a:pt x="540" y="1"/>
                    <a:pt x="421" y="1"/>
                    <a:pt x="381" y="40"/>
                  </a:cubicBezTo>
                  <a:cubicBezTo>
                    <a:pt x="263" y="238"/>
                    <a:pt x="144" y="436"/>
                    <a:pt x="64" y="674"/>
                  </a:cubicBezTo>
                  <a:cubicBezTo>
                    <a:pt x="0" y="771"/>
                    <a:pt x="40" y="893"/>
                    <a:pt x="143" y="893"/>
                  </a:cubicBezTo>
                  <a:cubicBezTo>
                    <a:pt x="166" y="893"/>
                    <a:pt x="193" y="887"/>
                    <a:pt x="223" y="872"/>
                  </a:cubicBezTo>
                  <a:cubicBezTo>
                    <a:pt x="461" y="674"/>
                    <a:pt x="619" y="317"/>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6" name="Google Shape;876;p39"/>
            <p:cNvSpPr/>
            <p:nvPr/>
          </p:nvSpPr>
          <p:spPr>
            <a:xfrm>
              <a:off x="7203229" y="2398400"/>
              <a:ext cx="189278" cy="121062"/>
            </a:xfrm>
            <a:custGeom>
              <a:avLst/>
              <a:gdLst/>
              <a:ahLst/>
              <a:cxnLst/>
              <a:rect l="l" t="t" r="r" b="b"/>
              <a:pathLst>
                <a:path w="1268" h="811" extrusionOk="0">
                  <a:moveTo>
                    <a:pt x="1080" y="0"/>
                  </a:moveTo>
                  <a:cubicBezTo>
                    <a:pt x="1048" y="0"/>
                    <a:pt x="1017" y="5"/>
                    <a:pt x="991" y="18"/>
                  </a:cubicBezTo>
                  <a:cubicBezTo>
                    <a:pt x="674" y="137"/>
                    <a:pt x="396" y="295"/>
                    <a:pt x="80" y="454"/>
                  </a:cubicBezTo>
                  <a:cubicBezTo>
                    <a:pt x="40" y="493"/>
                    <a:pt x="40" y="612"/>
                    <a:pt x="0" y="691"/>
                  </a:cubicBezTo>
                  <a:cubicBezTo>
                    <a:pt x="80" y="731"/>
                    <a:pt x="159" y="771"/>
                    <a:pt x="238" y="810"/>
                  </a:cubicBezTo>
                  <a:cubicBezTo>
                    <a:pt x="317" y="810"/>
                    <a:pt x="357" y="771"/>
                    <a:pt x="436" y="731"/>
                  </a:cubicBezTo>
                  <a:cubicBezTo>
                    <a:pt x="674" y="612"/>
                    <a:pt x="911" y="493"/>
                    <a:pt x="1149" y="335"/>
                  </a:cubicBezTo>
                  <a:cubicBezTo>
                    <a:pt x="1228" y="295"/>
                    <a:pt x="1228" y="137"/>
                    <a:pt x="1268" y="18"/>
                  </a:cubicBezTo>
                  <a:cubicBezTo>
                    <a:pt x="1215" y="18"/>
                    <a:pt x="1145"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7" name="Google Shape;877;p39"/>
            <p:cNvSpPr/>
            <p:nvPr/>
          </p:nvSpPr>
          <p:spPr>
            <a:xfrm>
              <a:off x="7108591" y="2028500"/>
              <a:ext cx="88817" cy="331241"/>
            </a:xfrm>
            <a:custGeom>
              <a:avLst/>
              <a:gdLst/>
              <a:ahLst/>
              <a:cxnLst/>
              <a:rect l="l" t="t" r="r" b="b"/>
              <a:pathLst>
                <a:path w="595" h="2219" extrusionOk="0">
                  <a:moveTo>
                    <a:pt x="436" y="0"/>
                  </a:moveTo>
                  <a:cubicBezTo>
                    <a:pt x="357" y="80"/>
                    <a:pt x="278" y="159"/>
                    <a:pt x="238" y="278"/>
                  </a:cubicBezTo>
                  <a:cubicBezTo>
                    <a:pt x="1" y="832"/>
                    <a:pt x="1" y="1466"/>
                    <a:pt x="278" y="2021"/>
                  </a:cubicBezTo>
                  <a:cubicBezTo>
                    <a:pt x="317" y="2100"/>
                    <a:pt x="436" y="2139"/>
                    <a:pt x="515" y="2219"/>
                  </a:cubicBezTo>
                  <a:cubicBezTo>
                    <a:pt x="515" y="2139"/>
                    <a:pt x="595" y="2021"/>
                    <a:pt x="555" y="1941"/>
                  </a:cubicBezTo>
                  <a:cubicBezTo>
                    <a:pt x="436" y="1426"/>
                    <a:pt x="436" y="911"/>
                    <a:pt x="555" y="396"/>
                  </a:cubicBezTo>
                  <a:cubicBezTo>
                    <a:pt x="595" y="278"/>
                    <a:pt x="595" y="159"/>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8" name="Google Shape;878;p39"/>
            <p:cNvSpPr/>
            <p:nvPr/>
          </p:nvSpPr>
          <p:spPr>
            <a:xfrm>
              <a:off x="6511361" y="1791902"/>
              <a:ext cx="112551" cy="177637"/>
            </a:xfrm>
            <a:custGeom>
              <a:avLst/>
              <a:gdLst/>
              <a:ahLst/>
              <a:cxnLst/>
              <a:rect l="l" t="t" r="r" b="b"/>
              <a:pathLst>
                <a:path w="754" h="1190" extrusionOk="0">
                  <a:moveTo>
                    <a:pt x="318" y="1"/>
                  </a:moveTo>
                  <a:cubicBezTo>
                    <a:pt x="278" y="40"/>
                    <a:pt x="159" y="120"/>
                    <a:pt x="120" y="199"/>
                  </a:cubicBezTo>
                  <a:cubicBezTo>
                    <a:pt x="1" y="635"/>
                    <a:pt x="278" y="1070"/>
                    <a:pt x="753" y="1189"/>
                  </a:cubicBezTo>
                  <a:cubicBezTo>
                    <a:pt x="674" y="991"/>
                    <a:pt x="634" y="833"/>
                    <a:pt x="595" y="674"/>
                  </a:cubicBezTo>
                  <a:cubicBezTo>
                    <a:pt x="555" y="516"/>
                    <a:pt x="555" y="357"/>
                    <a:pt x="476" y="199"/>
                  </a:cubicBezTo>
                  <a:cubicBezTo>
                    <a:pt x="436" y="120"/>
                    <a:pt x="397" y="40"/>
                    <a:pt x="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9" name="Google Shape;879;p39"/>
            <p:cNvSpPr/>
            <p:nvPr/>
          </p:nvSpPr>
          <p:spPr>
            <a:xfrm>
              <a:off x="6192072" y="1774288"/>
              <a:ext cx="124344" cy="295714"/>
            </a:xfrm>
            <a:custGeom>
              <a:avLst/>
              <a:gdLst/>
              <a:ahLst/>
              <a:cxnLst/>
              <a:rect l="l" t="t" r="r" b="b"/>
              <a:pathLst>
                <a:path w="833" h="1981" extrusionOk="0">
                  <a:moveTo>
                    <a:pt x="357" y="0"/>
                  </a:moveTo>
                  <a:cubicBezTo>
                    <a:pt x="238" y="198"/>
                    <a:pt x="119" y="277"/>
                    <a:pt x="119" y="396"/>
                  </a:cubicBezTo>
                  <a:cubicBezTo>
                    <a:pt x="1" y="911"/>
                    <a:pt x="159" y="1466"/>
                    <a:pt x="516" y="1862"/>
                  </a:cubicBezTo>
                  <a:cubicBezTo>
                    <a:pt x="595" y="1941"/>
                    <a:pt x="714" y="1941"/>
                    <a:pt x="793" y="1981"/>
                  </a:cubicBezTo>
                  <a:cubicBezTo>
                    <a:pt x="832" y="1862"/>
                    <a:pt x="832" y="1783"/>
                    <a:pt x="793" y="1703"/>
                  </a:cubicBezTo>
                  <a:cubicBezTo>
                    <a:pt x="595" y="1268"/>
                    <a:pt x="516" y="792"/>
                    <a:pt x="555" y="317"/>
                  </a:cubicBezTo>
                  <a:cubicBezTo>
                    <a:pt x="555" y="238"/>
                    <a:pt x="436" y="158"/>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0" name="Google Shape;880;p39"/>
            <p:cNvSpPr/>
            <p:nvPr/>
          </p:nvSpPr>
          <p:spPr>
            <a:xfrm>
              <a:off x="6038323" y="1827429"/>
              <a:ext cx="153900" cy="337212"/>
            </a:xfrm>
            <a:custGeom>
              <a:avLst/>
              <a:gdLst/>
              <a:ahLst/>
              <a:cxnLst/>
              <a:rect l="l" t="t" r="r" b="b"/>
              <a:pathLst>
                <a:path w="1031" h="2259" extrusionOk="0">
                  <a:moveTo>
                    <a:pt x="278" y="1"/>
                  </a:moveTo>
                  <a:cubicBezTo>
                    <a:pt x="199" y="1"/>
                    <a:pt x="120" y="1"/>
                    <a:pt x="80" y="80"/>
                  </a:cubicBezTo>
                  <a:cubicBezTo>
                    <a:pt x="40" y="159"/>
                    <a:pt x="1" y="278"/>
                    <a:pt x="1" y="397"/>
                  </a:cubicBezTo>
                  <a:cubicBezTo>
                    <a:pt x="40" y="991"/>
                    <a:pt x="238" y="1545"/>
                    <a:pt x="634" y="1981"/>
                  </a:cubicBezTo>
                  <a:cubicBezTo>
                    <a:pt x="753" y="2060"/>
                    <a:pt x="872" y="2179"/>
                    <a:pt x="1031" y="2258"/>
                  </a:cubicBezTo>
                  <a:cubicBezTo>
                    <a:pt x="1031" y="2219"/>
                    <a:pt x="1031" y="2179"/>
                    <a:pt x="1031" y="2140"/>
                  </a:cubicBezTo>
                  <a:cubicBezTo>
                    <a:pt x="674" y="1545"/>
                    <a:pt x="436" y="832"/>
                    <a:pt x="357" y="119"/>
                  </a:cubicBezTo>
                  <a:cubicBezTo>
                    <a:pt x="357" y="80"/>
                    <a:pt x="31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81" name="Google Shape;881;p39"/>
          <p:cNvSpPr/>
          <p:nvPr/>
        </p:nvSpPr>
        <p:spPr>
          <a:xfrm rot="8100000" flipH="1">
            <a:off x="3862900" y="626028"/>
            <a:ext cx="417267" cy="266355"/>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2" name="Google Shape;882;p39"/>
          <p:cNvSpPr/>
          <p:nvPr/>
        </p:nvSpPr>
        <p:spPr>
          <a:xfrm>
            <a:off x="6324998" y="601791"/>
            <a:ext cx="424413" cy="314803"/>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83" name="Google Shape;883;p39"/>
          <p:cNvGrpSpPr/>
          <p:nvPr/>
        </p:nvGrpSpPr>
        <p:grpSpPr>
          <a:xfrm>
            <a:off x="3374740" y="4069703"/>
            <a:ext cx="314245" cy="307150"/>
            <a:chOff x="3536277" y="1668288"/>
            <a:chExt cx="475769" cy="465027"/>
          </a:xfrm>
        </p:grpSpPr>
        <p:sp>
          <p:nvSpPr>
            <p:cNvPr id="884" name="Google Shape;884;p39"/>
            <p:cNvSpPr/>
            <p:nvPr/>
          </p:nvSpPr>
          <p:spPr>
            <a:xfrm>
              <a:off x="3584630" y="1696863"/>
              <a:ext cx="386703" cy="404539"/>
            </a:xfrm>
            <a:custGeom>
              <a:avLst/>
              <a:gdLst/>
              <a:ahLst/>
              <a:cxnLst/>
              <a:rect l="l" t="t" r="r" b="b"/>
              <a:pathLst>
                <a:path w="6022" h="6300" extrusionOk="0">
                  <a:moveTo>
                    <a:pt x="2100" y="1"/>
                  </a:moveTo>
                  <a:cubicBezTo>
                    <a:pt x="2020" y="1"/>
                    <a:pt x="1783" y="199"/>
                    <a:pt x="1704" y="239"/>
                  </a:cubicBezTo>
                  <a:lnTo>
                    <a:pt x="951" y="635"/>
                  </a:lnTo>
                  <a:lnTo>
                    <a:pt x="2219" y="2972"/>
                  </a:lnTo>
                  <a:cubicBezTo>
                    <a:pt x="2298" y="3130"/>
                    <a:pt x="2179" y="3289"/>
                    <a:pt x="2020" y="3328"/>
                  </a:cubicBezTo>
                  <a:cubicBezTo>
                    <a:pt x="2020" y="3408"/>
                    <a:pt x="1941" y="3447"/>
                    <a:pt x="1902" y="3447"/>
                  </a:cubicBezTo>
                  <a:cubicBezTo>
                    <a:pt x="1228" y="3645"/>
                    <a:pt x="594" y="3962"/>
                    <a:pt x="0" y="4319"/>
                  </a:cubicBezTo>
                  <a:cubicBezTo>
                    <a:pt x="79" y="4477"/>
                    <a:pt x="198" y="4636"/>
                    <a:pt x="357" y="4794"/>
                  </a:cubicBezTo>
                  <a:lnTo>
                    <a:pt x="555" y="5111"/>
                  </a:lnTo>
                  <a:cubicBezTo>
                    <a:pt x="647" y="5264"/>
                    <a:pt x="668" y="5323"/>
                    <a:pt x="746" y="5323"/>
                  </a:cubicBezTo>
                  <a:cubicBezTo>
                    <a:pt x="769" y="5323"/>
                    <a:pt x="796" y="5318"/>
                    <a:pt x="832" y="5309"/>
                  </a:cubicBezTo>
                  <a:cubicBezTo>
                    <a:pt x="1149" y="5190"/>
                    <a:pt x="1466" y="5032"/>
                    <a:pt x="1704" y="4834"/>
                  </a:cubicBezTo>
                  <a:cubicBezTo>
                    <a:pt x="1941" y="4675"/>
                    <a:pt x="2219" y="4477"/>
                    <a:pt x="2417" y="4319"/>
                  </a:cubicBezTo>
                  <a:cubicBezTo>
                    <a:pt x="2456" y="4292"/>
                    <a:pt x="2500" y="4279"/>
                    <a:pt x="2544" y="4279"/>
                  </a:cubicBezTo>
                  <a:cubicBezTo>
                    <a:pt x="2632" y="4279"/>
                    <a:pt x="2720" y="4332"/>
                    <a:pt x="2773" y="4438"/>
                  </a:cubicBezTo>
                  <a:cubicBezTo>
                    <a:pt x="2794" y="4427"/>
                    <a:pt x="2816" y="4422"/>
                    <a:pt x="2837" y="4422"/>
                  </a:cubicBezTo>
                  <a:cubicBezTo>
                    <a:pt x="2895" y="4422"/>
                    <a:pt x="2953" y="4459"/>
                    <a:pt x="3011" y="4517"/>
                  </a:cubicBezTo>
                  <a:cubicBezTo>
                    <a:pt x="3288" y="4913"/>
                    <a:pt x="3565" y="5269"/>
                    <a:pt x="3803" y="5666"/>
                  </a:cubicBezTo>
                  <a:cubicBezTo>
                    <a:pt x="3882" y="5903"/>
                    <a:pt x="4001" y="6101"/>
                    <a:pt x="4160" y="6299"/>
                  </a:cubicBezTo>
                  <a:lnTo>
                    <a:pt x="4476" y="6141"/>
                  </a:lnTo>
                  <a:cubicBezTo>
                    <a:pt x="4754" y="6062"/>
                    <a:pt x="4991" y="5903"/>
                    <a:pt x="5229" y="5784"/>
                  </a:cubicBezTo>
                  <a:cubicBezTo>
                    <a:pt x="5467" y="5547"/>
                    <a:pt x="5308" y="5467"/>
                    <a:pt x="5150" y="5190"/>
                  </a:cubicBezTo>
                  <a:lnTo>
                    <a:pt x="4239" y="4002"/>
                  </a:lnTo>
                  <a:cubicBezTo>
                    <a:pt x="4199" y="3923"/>
                    <a:pt x="4199" y="3764"/>
                    <a:pt x="4278" y="3725"/>
                  </a:cubicBezTo>
                  <a:cubicBezTo>
                    <a:pt x="4318" y="3645"/>
                    <a:pt x="4358" y="3566"/>
                    <a:pt x="4437" y="3566"/>
                  </a:cubicBezTo>
                  <a:cubicBezTo>
                    <a:pt x="4991" y="3368"/>
                    <a:pt x="5506" y="3091"/>
                    <a:pt x="6021" y="2774"/>
                  </a:cubicBezTo>
                  <a:cubicBezTo>
                    <a:pt x="5902" y="2576"/>
                    <a:pt x="5784" y="2378"/>
                    <a:pt x="5665" y="2180"/>
                  </a:cubicBezTo>
                  <a:cubicBezTo>
                    <a:pt x="5546" y="1982"/>
                    <a:pt x="5546" y="1942"/>
                    <a:pt x="5467" y="1863"/>
                  </a:cubicBezTo>
                  <a:cubicBezTo>
                    <a:pt x="5442" y="1739"/>
                    <a:pt x="5402" y="1677"/>
                    <a:pt x="5346" y="1677"/>
                  </a:cubicBezTo>
                  <a:cubicBezTo>
                    <a:pt x="5313" y="1677"/>
                    <a:pt x="5274" y="1699"/>
                    <a:pt x="5229" y="1744"/>
                  </a:cubicBezTo>
                  <a:cubicBezTo>
                    <a:pt x="4991" y="1823"/>
                    <a:pt x="4754" y="1902"/>
                    <a:pt x="4556" y="2061"/>
                  </a:cubicBezTo>
                  <a:cubicBezTo>
                    <a:pt x="4318" y="2140"/>
                    <a:pt x="4080" y="2259"/>
                    <a:pt x="3843" y="2378"/>
                  </a:cubicBezTo>
                  <a:lnTo>
                    <a:pt x="3684" y="2378"/>
                  </a:lnTo>
                  <a:cubicBezTo>
                    <a:pt x="3645" y="2437"/>
                    <a:pt x="3575" y="2467"/>
                    <a:pt x="3506" y="2467"/>
                  </a:cubicBezTo>
                  <a:cubicBezTo>
                    <a:pt x="3437" y="2467"/>
                    <a:pt x="3367" y="2437"/>
                    <a:pt x="3328" y="2378"/>
                  </a:cubicBezTo>
                  <a:lnTo>
                    <a:pt x="2337" y="516"/>
                  </a:lnTo>
                  <a:cubicBezTo>
                    <a:pt x="2298" y="437"/>
                    <a:pt x="2139" y="1"/>
                    <a:pt x="2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5" name="Google Shape;885;p39"/>
            <p:cNvSpPr/>
            <p:nvPr/>
          </p:nvSpPr>
          <p:spPr>
            <a:xfrm>
              <a:off x="3536277" y="1668288"/>
              <a:ext cx="475769" cy="465027"/>
            </a:xfrm>
            <a:custGeom>
              <a:avLst/>
              <a:gdLst/>
              <a:ahLst/>
              <a:cxnLst/>
              <a:rect l="l" t="t" r="r" b="b"/>
              <a:pathLst>
                <a:path w="7409" h="7242" extrusionOk="0">
                  <a:moveTo>
                    <a:pt x="2813" y="446"/>
                  </a:moveTo>
                  <a:cubicBezTo>
                    <a:pt x="2892" y="486"/>
                    <a:pt x="3051" y="882"/>
                    <a:pt x="3090" y="961"/>
                  </a:cubicBezTo>
                  <a:lnTo>
                    <a:pt x="4081" y="2823"/>
                  </a:lnTo>
                  <a:cubicBezTo>
                    <a:pt x="4120" y="2882"/>
                    <a:pt x="4180" y="2912"/>
                    <a:pt x="4239" y="2912"/>
                  </a:cubicBezTo>
                  <a:cubicBezTo>
                    <a:pt x="4299" y="2912"/>
                    <a:pt x="4358" y="2882"/>
                    <a:pt x="4398" y="2823"/>
                  </a:cubicBezTo>
                  <a:cubicBezTo>
                    <a:pt x="4437" y="2842"/>
                    <a:pt x="4467" y="2852"/>
                    <a:pt x="4497" y="2852"/>
                  </a:cubicBezTo>
                  <a:cubicBezTo>
                    <a:pt x="4526" y="2852"/>
                    <a:pt x="4556" y="2842"/>
                    <a:pt x="4596" y="2823"/>
                  </a:cubicBezTo>
                  <a:cubicBezTo>
                    <a:pt x="4833" y="2704"/>
                    <a:pt x="5031" y="2585"/>
                    <a:pt x="5269" y="2506"/>
                  </a:cubicBezTo>
                  <a:cubicBezTo>
                    <a:pt x="5507" y="2387"/>
                    <a:pt x="5744" y="2268"/>
                    <a:pt x="5982" y="2189"/>
                  </a:cubicBezTo>
                  <a:cubicBezTo>
                    <a:pt x="6027" y="2144"/>
                    <a:pt x="6066" y="2122"/>
                    <a:pt x="6099" y="2122"/>
                  </a:cubicBezTo>
                  <a:cubicBezTo>
                    <a:pt x="6155" y="2122"/>
                    <a:pt x="6195" y="2184"/>
                    <a:pt x="6220" y="2308"/>
                  </a:cubicBezTo>
                  <a:cubicBezTo>
                    <a:pt x="6259" y="2427"/>
                    <a:pt x="6339" y="2506"/>
                    <a:pt x="6418" y="2625"/>
                  </a:cubicBezTo>
                  <a:cubicBezTo>
                    <a:pt x="6457" y="2743"/>
                    <a:pt x="6655" y="3021"/>
                    <a:pt x="6735" y="3219"/>
                  </a:cubicBezTo>
                  <a:cubicBezTo>
                    <a:pt x="6259" y="3536"/>
                    <a:pt x="5744" y="3813"/>
                    <a:pt x="5150" y="3971"/>
                  </a:cubicBezTo>
                  <a:cubicBezTo>
                    <a:pt x="5111" y="4011"/>
                    <a:pt x="5031" y="4090"/>
                    <a:pt x="5031" y="4130"/>
                  </a:cubicBezTo>
                  <a:cubicBezTo>
                    <a:pt x="4952" y="4209"/>
                    <a:pt x="4913" y="4368"/>
                    <a:pt x="4992" y="4447"/>
                  </a:cubicBezTo>
                  <a:lnTo>
                    <a:pt x="5903" y="5635"/>
                  </a:lnTo>
                  <a:cubicBezTo>
                    <a:pt x="6101" y="5912"/>
                    <a:pt x="6220" y="5992"/>
                    <a:pt x="5982" y="6229"/>
                  </a:cubicBezTo>
                  <a:cubicBezTo>
                    <a:pt x="5744" y="6348"/>
                    <a:pt x="5507" y="6507"/>
                    <a:pt x="5229" y="6586"/>
                  </a:cubicBezTo>
                  <a:lnTo>
                    <a:pt x="4913" y="6744"/>
                  </a:lnTo>
                  <a:cubicBezTo>
                    <a:pt x="4754" y="6546"/>
                    <a:pt x="4635" y="6348"/>
                    <a:pt x="4556" y="6150"/>
                  </a:cubicBezTo>
                  <a:cubicBezTo>
                    <a:pt x="4318" y="5714"/>
                    <a:pt x="4041" y="5358"/>
                    <a:pt x="3764" y="4962"/>
                  </a:cubicBezTo>
                  <a:cubicBezTo>
                    <a:pt x="3685" y="4922"/>
                    <a:pt x="3605" y="4883"/>
                    <a:pt x="3526" y="4883"/>
                  </a:cubicBezTo>
                  <a:cubicBezTo>
                    <a:pt x="3469" y="4797"/>
                    <a:pt x="3371" y="4732"/>
                    <a:pt x="3276" y="4732"/>
                  </a:cubicBezTo>
                  <a:cubicBezTo>
                    <a:pt x="3239" y="4732"/>
                    <a:pt x="3203" y="4742"/>
                    <a:pt x="3170" y="4764"/>
                  </a:cubicBezTo>
                  <a:cubicBezTo>
                    <a:pt x="2932" y="4962"/>
                    <a:pt x="2694" y="5120"/>
                    <a:pt x="2457" y="5279"/>
                  </a:cubicBezTo>
                  <a:cubicBezTo>
                    <a:pt x="2219" y="5477"/>
                    <a:pt x="1902" y="5675"/>
                    <a:pt x="1585" y="5754"/>
                  </a:cubicBezTo>
                  <a:cubicBezTo>
                    <a:pt x="1427" y="5754"/>
                    <a:pt x="1427" y="5754"/>
                    <a:pt x="1308" y="5596"/>
                  </a:cubicBezTo>
                  <a:lnTo>
                    <a:pt x="1070" y="5239"/>
                  </a:lnTo>
                  <a:cubicBezTo>
                    <a:pt x="951" y="5081"/>
                    <a:pt x="832" y="4922"/>
                    <a:pt x="714" y="4764"/>
                  </a:cubicBezTo>
                  <a:cubicBezTo>
                    <a:pt x="1308" y="4368"/>
                    <a:pt x="1981" y="4090"/>
                    <a:pt x="2655" y="3892"/>
                  </a:cubicBezTo>
                  <a:cubicBezTo>
                    <a:pt x="2694" y="3853"/>
                    <a:pt x="2734" y="3813"/>
                    <a:pt x="2773" y="3773"/>
                  </a:cubicBezTo>
                  <a:cubicBezTo>
                    <a:pt x="2932" y="3734"/>
                    <a:pt x="3011" y="3536"/>
                    <a:pt x="2932" y="3417"/>
                  </a:cubicBezTo>
                  <a:lnTo>
                    <a:pt x="1664" y="1080"/>
                  </a:lnTo>
                  <a:lnTo>
                    <a:pt x="2417" y="684"/>
                  </a:lnTo>
                  <a:cubicBezTo>
                    <a:pt x="2496" y="644"/>
                    <a:pt x="2734" y="446"/>
                    <a:pt x="2813" y="446"/>
                  </a:cubicBezTo>
                  <a:close/>
                  <a:moveTo>
                    <a:pt x="2868" y="0"/>
                  </a:moveTo>
                  <a:cubicBezTo>
                    <a:pt x="2783" y="0"/>
                    <a:pt x="2694" y="30"/>
                    <a:pt x="2615" y="89"/>
                  </a:cubicBezTo>
                  <a:cubicBezTo>
                    <a:pt x="2179" y="287"/>
                    <a:pt x="1744" y="486"/>
                    <a:pt x="1308" y="763"/>
                  </a:cubicBezTo>
                  <a:cubicBezTo>
                    <a:pt x="1229" y="802"/>
                    <a:pt x="1189" y="882"/>
                    <a:pt x="1189" y="961"/>
                  </a:cubicBezTo>
                  <a:cubicBezTo>
                    <a:pt x="1149" y="1040"/>
                    <a:pt x="1149" y="1119"/>
                    <a:pt x="1189" y="1199"/>
                  </a:cubicBezTo>
                  <a:lnTo>
                    <a:pt x="2457" y="3456"/>
                  </a:lnTo>
                  <a:cubicBezTo>
                    <a:pt x="1704" y="3694"/>
                    <a:pt x="1031" y="4011"/>
                    <a:pt x="397" y="4407"/>
                  </a:cubicBezTo>
                  <a:cubicBezTo>
                    <a:pt x="1" y="4684"/>
                    <a:pt x="357" y="5041"/>
                    <a:pt x="595" y="5318"/>
                  </a:cubicBezTo>
                  <a:cubicBezTo>
                    <a:pt x="783" y="5619"/>
                    <a:pt x="1043" y="6314"/>
                    <a:pt x="1476" y="6314"/>
                  </a:cubicBezTo>
                  <a:cubicBezTo>
                    <a:pt x="1499" y="6314"/>
                    <a:pt x="1522" y="6313"/>
                    <a:pt x="1545" y="6309"/>
                  </a:cubicBezTo>
                  <a:cubicBezTo>
                    <a:pt x="1862" y="6190"/>
                    <a:pt x="2100" y="6031"/>
                    <a:pt x="2338" y="5873"/>
                  </a:cubicBezTo>
                  <a:cubicBezTo>
                    <a:pt x="2694" y="5635"/>
                    <a:pt x="3011" y="5437"/>
                    <a:pt x="3368" y="5199"/>
                  </a:cubicBezTo>
                  <a:cubicBezTo>
                    <a:pt x="3605" y="5516"/>
                    <a:pt x="3843" y="5833"/>
                    <a:pt x="4041" y="6190"/>
                  </a:cubicBezTo>
                  <a:cubicBezTo>
                    <a:pt x="4200" y="6507"/>
                    <a:pt x="4398" y="6824"/>
                    <a:pt x="4635" y="7140"/>
                  </a:cubicBezTo>
                  <a:cubicBezTo>
                    <a:pt x="4707" y="7212"/>
                    <a:pt x="4796" y="7241"/>
                    <a:pt x="4896" y="7241"/>
                  </a:cubicBezTo>
                  <a:cubicBezTo>
                    <a:pt x="5236" y="7241"/>
                    <a:pt x="5688" y="6898"/>
                    <a:pt x="5903" y="6744"/>
                  </a:cubicBezTo>
                  <a:cubicBezTo>
                    <a:pt x="6220" y="6586"/>
                    <a:pt x="6735" y="6427"/>
                    <a:pt x="6655" y="5952"/>
                  </a:cubicBezTo>
                  <a:cubicBezTo>
                    <a:pt x="6537" y="5675"/>
                    <a:pt x="6378" y="5398"/>
                    <a:pt x="6141" y="5199"/>
                  </a:cubicBezTo>
                  <a:cubicBezTo>
                    <a:pt x="5942" y="4922"/>
                    <a:pt x="5744" y="4645"/>
                    <a:pt x="5507" y="4368"/>
                  </a:cubicBezTo>
                  <a:cubicBezTo>
                    <a:pt x="6022" y="4130"/>
                    <a:pt x="6497" y="3892"/>
                    <a:pt x="6933" y="3655"/>
                  </a:cubicBezTo>
                  <a:cubicBezTo>
                    <a:pt x="7408" y="3338"/>
                    <a:pt x="7250" y="3140"/>
                    <a:pt x="7012" y="2704"/>
                  </a:cubicBezTo>
                  <a:cubicBezTo>
                    <a:pt x="6814" y="2427"/>
                    <a:pt x="6576" y="1714"/>
                    <a:pt x="6180" y="1674"/>
                  </a:cubicBezTo>
                  <a:cubicBezTo>
                    <a:pt x="5942" y="1714"/>
                    <a:pt x="5705" y="1793"/>
                    <a:pt x="5507" y="1912"/>
                  </a:cubicBezTo>
                  <a:cubicBezTo>
                    <a:pt x="5150" y="2070"/>
                    <a:pt x="4794" y="2229"/>
                    <a:pt x="4437" y="2387"/>
                  </a:cubicBezTo>
                  <a:lnTo>
                    <a:pt x="4398" y="2387"/>
                  </a:lnTo>
                  <a:lnTo>
                    <a:pt x="3724" y="1199"/>
                  </a:lnTo>
                  <a:cubicBezTo>
                    <a:pt x="3566" y="763"/>
                    <a:pt x="3368" y="406"/>
                    <a:pt x="3090" y="89"/>
                  </a:cubicBezTo>
                  <a:cubicBezTo>
                    <a:pt x="3031" y="30"/>
                    <a:pt x="2952" y="0"/>
                    <a:pt x="28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86" name="Google Shape;886;p39"/>
          <p:cNvSpPr/>
          <p:nvPr/>
        </p:nvSpPr>
        <p:spPr>
          <a:xfrm>
            <a:off x="2248562" y="4114391"/>
            <a:ext cx="243038" cy="388069"/>
          </a:xfrm>
          <a:custGeom>
            <a:avLst/>
            <a:gdLst/>
            <a:ahLst/>
            <a:cxnLst/>
            <a:rect l="l" t="t" r="r" b="b"/>
            <a:pathLst>
              <a:path w="7122" h="11372" extrusionOk="0">
                <a:moveTo>
                  <a:pt x="5016" y="1"/>
                </a:moveTo>
                <a:cubicBezTo>
                  <a:pt x="4917" y="1"/>
                  <a:pt x="4818" y="60"/>
                  <a:pt x="4798" y="179"/>
                </a:cubicBezTo>
                <a:cubicBezTo>
                  <a:pt x="4784" y="172"/>
                  <a:pt x="4768" y="168"/>
                  <a:pt x="4751" y="168"/>
                </a:cubicBezTo>
                <a:cubicBezTo>
                  <a:pt x="4678" y="168"/>
                  <a:pt x="4593" y="233"/>
                  <a:pt x="4560" y="298"/>
                </a:cubicBezTo>
                <a:cubicBezTo>
                  <a:pt x="4204" y="1011"/>
                  <a:pt x="3689" y="1684"/>
                  <a:pt x="3134" y="2278"/>
                </a:cubicBezTo>
                <a:cubicBezTo>
                  <a:pt x="2984" y="2428"/>
                  <a:pt x="3152" y="2624"/>
                  <a:pt x="3329" y="2624"/>
                </a:cubicBezTo>
                <a:cubicBezTo>
                  <a:pt x="3385" y="2624"/>
                  <a:pt x="3443" y="2604"/>
                  <a:pt x="3491" y="2556"/>
                </a:cubicBezTo>
                <a:cubicBezTo>
                  <a:pt x="4006" y="2001"/>
                  <a:pt x="4481" y="1407"/>
                  <a:pt x="4838" y="733"/>
                </a:cubicBezTo>
                <a:lnTo>
                  <a:pt x="4838" y="733"/>
                </a:lnTo>
                <a:cubicBezTo>
                  <a:pt x="5155" y="4417"/>
                  <a:pt x="3847" y="9290"/>
                  <a:pt x="243" y="10953"/>
                </a:cubicBezTo>
                <a:cubicBezTo>
                  <a:pt x="1" y="11057"/>
                  <a:pt x="90" y="11372"/>
                  <a:pt x="301" y="11372"/>
                </a:cubicBezTo>
                <a:cubicBezTo>
                  <a:pt x="332" y="11372"/>
                  <a:pt x="366" y="11365"/>
                  <a:pt x="401" y="11350"/>
                </a:cubicBezTo>
                <a:cubicBezTo>
                  <a:pt x="4125" y="9646"/>
                  <a:pt x="5590" y="4734"/>
                  <a:pt x="5313" y="852"/>
                </a:cubicBezTo>
                <a:lnTo>
                  <a:pt x="5313" y="852"/>
                </a:lnTo>
                <a:lnTo>
                  <a:pt x="6620" y="2437"/>
                </a:lnTo>
                <a:cubicBezTo>
                  <a:pt x="6663" y="2501"/>
                  <a:pt x="6723" y="2528"/>
                  <a:pt x="6784" y="2528"/>
                </a:cubicBezTo>
                <a:cubicBezTo>
                  <a:pt x="6949" y="2528"/>
                  <a:pt x="7121" y="2333"/>
                  <a:pt x="6977" y="2159"/>
                </a:cubicBezTo>
                <a:lnTo>
                  <a:pt x="5392" y="258"/>
                </a:lnTo>
                <a:cubicBezTo>
                  <a:pt x="5353" y="218"/>
                  <a:pt x="5273" y="179"/>
                  <a:pt x="5234" y="179"/>
                </a:cubicBezTo>
                <a:cubicBezTo>
                  <a:pt x="5214" y="60"/>
                  <a:pt x="5115" y="1"/>
                  <a:pt x="5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7" name="Google Shape;887;p39"/>
          <p:cNvSpPr/>
          <p:nvPr/>
        </p:nvSpPr>
        <p:spPr>
          <a:xfrm>
            <a:off x="7238313" y="3945385"/>
            <a:ext cx="244847" cy="242424"/>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88" name="Google Shape;888;p39"/>
          <p:cNvGrpSpPr/>
          <p:nvPr/>
        </p:nvGrpSpPr>
        <p:grpSpPr>
          <a:xfrm>
            <a:off x="6935693" y="1077106"/>
            <a:ext cx="218825" cy="225782"/>
            <a:chOff x="6109266" y="2958701"/>
            <a:chExt cx="158099" cy="163114"/>
          </a:xfrm>
        </p:grpSpPr>
        <p:sp>
          <p:nvSpPr>
            <p:cNvPr id="889" name="Google Shape;889;p39"/>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0" name="Google Shape;890;p39"/>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1" name="Google Shape;891;p39"/>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92" name="Google Shape;892;p39"/>
          <p:cNvGrpSpPr/>
          <p:nvPr/>
        </p:nvGrpSpPr>
        <p:grpSpPr>
          <a:xfrm>
            <a:off x="3790395" y="1000910"/>
            <a:ext cx="470204" cy="456903"/>
            <a:chOff x="4915097" y="219724"/>
            <a:chExt cx="427847" cy="414801"/>
          </a:xfrm>
        </p:grpSpPr>
        <p:sp>
          <p:nvSpPr>
            <p:cNvPr id="893" name="Google Shape;893;p39"/>
            <p:cNvSpPr/>
            <p:nvPr/>
          </p:nvSpPr>
          <p:spPr>
            <a:xfrm>
              <a:off x="4946857" y="255387"/>
              <a:ext cx="364328" cy="353741"/>
            </a:xfrm>
            <a:custGeom>
              <a:avLst/>
              <a:gdLst/>
              <a:ahLst/>
              <a:cxnLst/>
              <a:rect l="l" t="t" r="r" b="b"/>
              <a:pathLst>
                <a:path w="6814" h="6616" extrusionOk="0">
                  <a:moveTo>
                    <a:pt x="3565" y="0"/>
                  </a:moveTo>
                  <a:cubicBezTo>
                    <a:pt x="3248" y="832"/>
                    <a:pt x="2932" y="1624"/>
                    <a:pt x="2615" y="2456"/>
                  </a:cubicBezTo>
                  <a:cubicBezTo>
                    <a:pt x="2570" y="2545"/>
                    <a:pt x="2488" y="2597"/>
                    <a:pt x="2411" y="2597"/>
                  </a:cubicBezTo>
                  <a:cubicBezTo>
                    <a:pt x="2350" y="2597"/>
                    <a:pt x="2293" y="2565"/>
                    <a:pt x="2258" y="2496"/>
                  </a:cubicBezTo>
                  <a:cubicBezTo>
                    <a:pt x="2219" y="2575"/>
                    <a:pt x="2139" y="2575"/>
                    <a:pt x="2100" y="2575"/>
                  </a:cubicBezTo>
                  <a:cubicBezTo>
                    <a:pt x="1704" y="2575"/>
                    <a:pt x="1347" y="2575"/>
                    <a:pt x="991" y="2615"/>
                  </a:cubicBezTo>
                  <a:cubicBezTo>
                    <a:pt x="634" y="2615"/>
                    <a:pt x="317" y="2654"/>
                    <a:pt x="0" y="2694"/>
                  </a:cubicBezTo>
                  <a:cubicBezTo>
                    <a:pt x="476" y="3328"/>
                    <a:pt x="1070" y="3843"/>
                    <a:pt x="1783" y="4159"/>
                  </a:cubicBezTo>
                  <a:cubicBezTo>
                    <a:pt x="1941" y="4278"/>
                    <a:pt x="1941" y="4476"/>
                    <a:pt x="1783" y="4595"/>
                  </a:cubicBezTo>
                  <a:cubicBezTo>
                    <a:pt x="1704" y="4952"/>
                    <a:pt x="1624" y="5348"/>
                    <a:pt x="1545" y="5704"/>
                  </a:cubicBezTo>
                  <a:cubicBezTo>
                    <a:pt x="1426" y="6021"/>
                    <a:pt x="1387" y="6298"/>
                    <a:pt x="1347" y="6615"/>
                  </a:cubicBezTo>
                  <a:cubicBezTo>
                    <a:pt x="1743" y="6457"/>
                    <a:pt x="2100" y="6219"/>
                    <a:pt x="2377" y="5902"/>
                  </a:cubicBezTo>
                  <a:cubicBezTo>
                    <a:pt x="2773" y="5585"/>
                    <a:pt x="3169" y="5229"/>
                    <a:pt x="3565" y="4872"/>
                  </a:cubicBezTo>
                  <a:cubicBezTo>
                    <a:pt x="3605" y="4833"/>
                    <a:pt x="3664" y="4813"/>
                    <a:pt x="3724" y="4813"/>
                  </a:cubicBezTo>
                  <a:cubicBezTo>
                    <a:pt x="3783" y="4813"/>
                    <a:pt x="3843" y="4833"/>
                    <a:pt x="3882" y="4872"/>
                  </a:cubicBezTo>
                  <a:cubicBezTo>
                    <a:pt x="3895" y="4859"/>
                    <a:pt x="3913" y="4855"/>
                    <a:pt x="3932" y="4855"/>
                  </a:cubicBezTo>
                  <a:cubicBezTo>
                    <a:pt x="3970" y="4855"/>
                    <a:pt x="4014" y="4872"/>
                    <a:pt x="4041" y="4872"/>
                  </a:cubicBezTo>
                  <a:cubicBezTo>
                    <a:pt x="4437" y="5150"/>
                    <a:pt x="4833" y="5387"/>
                    <a:pt x="5229" y="5625"/>
                  </a:cubicBezTo>
                  <a:cubicBezTo>
                    <a:pt x="5339" y="5698"/>
                    <a:pt x="5989" y="6109"/>
                    <a:pt x="6182" y="6109"/>
                  </a:cubicBezTo>
                  <a:cubicBezTo>
                    <a:pt x="6197" y="6109"/>
                    <a:pt x="6210" y="6106"/>
                    <a:pt x="6219" y="6100"/>
                  </a:cubicBezTo>
                  <a:cubicBezTo>
                    <a:pt x="6338" y="6061"/>
                    <a:pt x="6101" y="5150"/>
                    <a:pt x="6061" y="4991"/>
                  </a:cubicBezTo>
                  <a:cubicBezTo>
                    <a:pt x="5942" y="4595"/>
                    <a:pt x="5744" y="4239"/>
                    <a:pt x="5506" y="3882"/>
                  </a:cubicBezTo>
                  <a:cubicBezTo>
                    <a:pt x="5506" y="3843"/>
                    <a:pt x="5467" y="3803"/>
                    <a:pt x="5467" y="3763"/>
                  </a:cubicBezTo>
                  <a:cubicBezTo>
                    <a:pt x="5427" y="3684"/>
                    <a:pt x="5427" y="3565"/>
                    <a:pt x="5506" y="3526"/>
                  </a:cubicBezTo>
                  <a:cubicBezTo>
                    <a:pt x="5982" y="3050"/>
                    <a:pt x="6417" y="2575"/>
                    <a:pt x="6814" y="2020"/>
                  </a:cubicBezTo>
                  <a:cubicBezTo>
                    <a:pt x="6654" y="1983"/>
                    <a:pt x="6482" y="1968"/>
                    <a:pt x="6303" y="1968"/>
                  </a:cubicBezTo>
                  <a:cubicBezTo>
                    <a:pt x="5725" y="1968"/>
                    <a:pt x="5079" y="2128"/>
                    <a:pt x="4595" y="2218"/>
                  </a:cubicBezTo>
                  <a:cubicBezTo>
                    <a:pt x="4516" y="2218"/>
                    <a:pt x="4437" y="2179"/>
                    <a:pt x="4397" y="2139"/>
                  </a:cubicBezTo>
                  <a:cubicBezTo>
                    <a:pt x="4318" y="2100"/>
                    <a:pt x="4278" y="2060"/>
                    <a:pt x="4239" y="1981"/>
                  </a:cubicBezTo>
                  <a:cubicBezTo>
                    <a:pt x="4120" y="1585"/>
                    <a:pt x="4001" y="1228"/>
                    <a:pt x="3882" y="872"/>
                  </a:cubicBezTo>
                  <a:cubicBezTo>
                    <a:pt x="3803" y="555"/>
                    <a:pt x="3684" y="277"/>
                    <a:pt x="3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4" name="Google Shape;894;p39"/>
            <p:cNvSpPr/>
            <p:nvPr/>
          </p:nvSpPr>
          <p:spPr>
            <a:xfrm>
              <a:off x="4915097" y="219724"/>
              <a:ext cx="427847" cy="414801"/>
            </a:xfrm>
            <a:custGeom>
              <a:avLst/>
              <a:gdLst/>
              <a:ahLst/>
              <a:cxnLst/>
              <a:rect l="l" t="t" r="r" b="b"/>
              <a:pathLst>
                <a:path w="8002" h="7758" extrusionOk="0">
                  <a:moveTo>
                    <a:pt x="4159" y="627"/>
                  </a:moveTo>
                  <a:cubicBezTo>
                    <a:pt x="4278" y="905"/>
                    <a:pt x="4397" y="1222"/>
                    <a:pt x="4476" y="1539"/>
                  </a:cubicBezTo>
                  <a:cubicBezTo>
                    <a:pt x="4635" y="1895"/>
                    <a:pt x="4754" y="2252"/>
                    <a:pt x="4833" y="2608"/>
                  </a:cubicBezTo>
                  <a:cubicBezTo>
                    <a:pt x="4872" y="2687"/>
                    <a:pt x="4952" y="2767"/>
                    <a:pt x="5031" y="2767"/>
                  </a:cubicBezTo>
                  <a:cubicBezTo>
                    <a:pt x="5060" y="2825"/>
                    <a:pt x="5110" y="2861"/>
                    <a:pt x="5166" y="2861"/>
                  </a:cubicBezTo>
                  <a:cubicBezTo>
                    <a:pt x="5186" y="2861"/>
                    <a:pt x="5208" y="2856"/>
                    <a:pt x="5229" y="2846"/>
                  </a:cubicBezTo>
                  <a:cubicBezTo>
                    <a:pt x="5680" y="2786"/>
                    <a:pt x="6314" y="2634"/>
                    <a:pt x="6888" y="2634"/>
                  </a:cubicBezTo>
                  <a:cubicBezTo>
                    <a:pt x="7070" y="2634"/>
                    <a:pt x="7246" y="2649"/>
                    <a:pt x="7408" y="2687"/>
                  </a:cubicBezTo>
                  <a:cubicBezTo>
                    <a:pt x="7011" y="3242"/>
                    <a:pt x="6576" y="3717"/>
                    <a:pt x="6100" y="4193"/>
                  </a:cubicBezTo>
                  <a:cubicBezTo>
                    <a:pt x="6021" y="4272"/>
                    <a:pt x="6021" y="4351"/>
                    <a:pt x="6061" y="4430"/>
                  </a:cubicBezTo>
                  <a:cubicBezTo>
                    <a:pt x="6061" y="4470"/>
                    <a:pt x="6100" y="4510"/>
                    <a:pt x="6100" y="4549"/>
                  </a:cubicBezTo>
                  <a:cubicBezTo>
                    <a:pt x="6338" y="4906"/>
                    <a:pt x="6536" y="5262"/>
                    <a:pt x="6695" y="5658"/>
                  </a:cubicBezTo>
                  <a:cubicBezTo>
                    <a:pt x="6734" y="5817"/>
                    <a:pt x="7051" y="6649"/>
                    <a:pt x="6853" y="6767"/>
                  </a:cubicBezTo>
                  <a:cubicBezTo>
                    <a:pt x="6833" y="6780"/>
                    <a:pt x="6807" y="6785"/>
                    <a:pt x="6778" y="6785"/>
                  </a:cubicBezTo>
                  <a:cubicBezTo>
                    <a:pt x="6523" y="6785"/>
                    <a:pt x="5969" y="6359"/>
                    <a:pt x="5863" y="6252"/>
                  </a:cubicBezTo>
                  <a:cubicBezTo>
                    <a:pt x="5427" y="6054"/>
                    <a:pt x="5031" y="5817"/>
                    <a:pt x="4635" y="5539"/>
                  </a:cubicBezTo>
                  <a:cubicBezTo>
                    <a:pt x="4595" y="5500"/>
                    <a:pt x="4555" y="5500"/>
                    <a:pt x="4516" y="5500"/>
                  </a:cubicBezTo>
                  <a:cubicBezTo>
                    <a:pt x="4456" y="5460"/>
                    <a:pt x="4397" y="5440"/>
                    <a:pt x="4338" y="5440"/>
                  </a:cubicBezTo>
                  <a:cubicBezTo>
                    <a:pt x="4278" y="5440"/>
                    <a:pt x="4219" y="5460"/>
                    <a:pt x="4159" y="5500"/>
                  </a:cubicBezTo>
                  <a:cubicBezTo>
                    <a:pt x="3763" y="5856"/>
                    <a:pt x="3407" y="6213"/>
                    <a:pt x="2971" y="6569"/>
                  </a:cubicBezTo>
                  <a:cubicBezTo>
                    <a:pt x="2694" y="6886"/>
                    <a:pt x="2337" y="7124"/>
                    <a:pt x="1941" y="7282"/>
                  </a:cubicBezTo>
                  <a:cubicBezTo>
                    <a:pt x="1981" y="6965"/>
                    <a:pt x="2060" y="6649"/>
                    <a:pt x="2139" y="6371"/>
                  </a:cubicBezTo>
                  <a:cubicBezTo>
                    <a:pt x="2258" y="5975"/>
                    <a:pt x="2337" y="5619"/>
                    <a:pt x="2416" y="5223"/>
                  </a:cubicBezTo>
                  <a:cubicBezTo>
                    <a:pt x="2535" y="5143"/>
                    <a:pt x="2535" y="4906"/>
                    <a:pt x="2416" y="4826"/>
                  </a:cubicBezTo>
                  <a:cubicBezTo>
                    <a:pt x="1703" y="4510"/>
                    <a:pt x="1070" y="3995"/>
                    <a:pt x="594" y="3361"/>
                  </a:cubicBezTo>
                  <a:cubicBezTo>
                    <a:pt x="826" y="3303"/>
                    <a:pt x="1079" y="3266"/>
                    <a:pt x="1323" y="3266"/>
                  </a:cubicBezTo>
                  <a:cubicBezTo>
                    <a:pt x="1412" y="3266"/>
                    <a:pt x="1500" y="3271"/>
                    <a:pt x="1585" y="3282"/>
                  </a:cubicBezTo>
                  <a:cubicBezTo>
                    <a:pt x="1941" y="3282"/>
                    <a:pt x="2337" y="3242"/>
                    <a:pt x="2694" y="3242"/>
                  </a:cubicBezTo>
                  <a:cubicBezTo>
                    <a:pt x="2733" y="3242"/>
                    <a:pt x="2813" y="3202"/>
                    <a:pt x="2852" y="3163"/>
                  </a:cubicBezTo>
                  <a:cubicBezTo>
                    <a:pt x="2885" y="3212"/>
                    <a:pt x="2939" y="3234"/>
                    <a:pt x="2997" y="3234"/>
                  </a:cubicBezTo>
                  <a:cubicBezTo>
                    <a:pt x="3076" y="3234"/>
                    <a:pt x="3163" y="3192"/>
                    <a:pt x="3209" y="3123"/>
                  </a:cubicBezTo>
                  <a:cubicBezTo>
                    <a:pt x="3526" y="2291"/>
                    <a:pt x="3842" y="1459"/>
                    <a:pt x="4159" y="627"/>
                  </a:cubicBezTo>
                  <a:close/>
                  <a:moveTo>
                    <a:pt x="4056" y="0"/>
                  </a:moveTo>
                  <a:cubicBezTo>
                    <a:pt x="3974" y="0"/>
                    <a:pt x="3898" y="56"/>
                    <a:pt x="3842" y="113"/>
                  </a:cubicBezTo>
                  <a:cubicBezTo>
                    <a:pt x="3486" y="1024"/>
                    <a:pt x="3169" y="1935"/>
                    <a:pt x="2813" y="2846"/>
                  </a:cubicBezTo>
                  <a:cubicBezTo>
                    <a:pt x="2773" y="2806"/>
                    <a:pt x="2694" y="2806"/>
                    <a:pt x="2654" y="2806"/>
                  </a:cubicBezTo>
                  <a:cubicBezTo>
                    <a:pt x="2139" y="2806"/>
                    <a:pt x="1664" y="2846"/>
                    <a:pt x="1149" y="2846"/>
                  </a:cubicBezTo>
                  <a:cubicBezTo>
                    <a:pt x="792" y="2846"/>
                    <a:pt x="436" y="2925"/>
                    <a:pt x="119" y="3083"/>
                  </a:cubicBezTo>
                  <a:cubicBezTo>
                    <a:pt x="40" y="3123"/>
                    <a:pt x="0" y="3242"/>
                    <a:pt x="40" y="3321"/>
                  </a:cubicBezTo>
                  <a:cubicBezTo>
                    <a:pt x="357" y="4113"/>
                    <a:pt x="1188" y="4708"/>
                    <a:pt x="1941" y="5143"/>
                  </a:cubicBezTo>
                  <a:cubicBezTo>
                    <a:pt x="1783" y="5777"/>
                    <a:pt x="1664" y="6411"/>
                    <a:pt x="1545" y="7045"/>
                  </a:cubicBezTo>
                  <a:cubicBezTo>
                    <a:pt x="1466" y="7322"/>
                    <a:pt x="1426" y="7718"/>
                    <a:pt x="1862" y="7758"/>
                  </a:cubicBezTo>
                  <a:cubicBezTo>
                    <a:pt x="2258" y="7758"/>
                    <a:pt x="2773" y="7322"/>
                    <a:pt x="3090" y="7084"/>
                  </a:cubicBezTo>
                  <a:cubicBezTo>
                    <a:pt x="3526" y="6728"/>
                    <a:pt x="3961" y="6332"/>
                    <a:pt x="4397" y="5936"/>
                  </a:cubicBezTo>
                  <a:cubicBezTo>
                    <a:pt x="4872" y="6252"/>
                    <a:pt x="5427" y="6569"/>
                    <a:pt x="5942" y="6847"/>
                  </a:cubicBezTo>
                  <a:cubicBezTo>
                    <a:pt x="6193" y="6972"/>
                    <a:pt x="6619" y="7273"/>
                    <a:pt x="6963" y="7273"/>
                  </a:cubicBezTo>
                  <a:cubicBezTo>
                    <a:pt x="7052" y="7273"/>
                    <a:pt x="7136" y="7252"/>
                    <a:pt x="7209" y="7203"/>
                  </a:cubicBezTo>
                  <a:cubicBezTo>
                    <a:pt x="7526" y="6965"/>
                    <a:pt x="7289" y="6292"/>
                    <a:pt x="7249" y="5975"/>
                  </a:cubicBezTo>
                  <a:cubicBezTo>
                    <a:pt x="7091" y="5421"/>
                    <a:pt x="6853" y="4866"/>
                    <a:pt x="6536" y="4351"/>
                  </a:cubicBezTo>
                  <a:cubicBezTo>
                    <a:pt x="7051" y="3876"/>
                    <a:pt x="7526" y="3321"/>
                    <a:pt x="7922" y="2727"/>
                  </a:cubicBezTo>
                  <a:cubicBezTo>
                    <a:pt x="8002" y="2608"/>
                    <a:pt x="8002" y="2450"/>
                    <a:pt x="7883" y="2410"/>
                  </a:cubicBezTo>
                  <a:cubicBezTo>
                    <a:pt x="7578" y="2250"/>
                    <a:pt x="7222" y="2193"/>
                    <a:pt x="6851" y="2193"/>
                  </a:cubicBezTo>
                  <a:cubicBezTo>
                    <a:pt x="6304" y="2193"/>
                    <a:pt x="5724" y="2316"/>
                    <a:pt x="5229" y="2410"/>
                  </a:cubicBezTo>
                  <a:cubicBezTo>
                    <a:pt x="5110" y="1895"/>
                    <a:pt x="4912" y="1380"/>
                    <a:pt x="4714" y="905"/>
                  </a:cubicBezTo>
                  <a:cubicBezTo>
                    <a:pt x="4595" y="588"/>
                    <a:pt x="4516" y="152"/>
                    <a:pt x="4159" y="33"/>
                  </a:cubicBezTo>
                  <a:cubicBezTo>
                    <a:pt x="4125" y="10"/>
                    <a:pt x="4090" y="0"/>
                    <a:pt x="40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95" name="Google Shape;895;p39"/>
          <p:cNvSpPr/>
          <p:nvPr/>
        </p:nvSpPr>
        <p:spPr>
          <a:xfrm>
            <a:off x="886571" y="1198891"/>
            <a:ext cx="172983" cy="209098"/>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96" name="Google Shape;896;p39"/>
          <p:cNvGrpSpPr/>
          <p:nvPr/>
        </p:nvGrpSpPr>
        <p:grpSpPr>
          <a:xfrm>
            <a:off x="944337" y="545674"/>
            <a:ext cx="166752" cy="184433"/>
            <a:chOff x="5414907" y="2017485"/>
            <a:chExt cx="220338" cy="243702"/>
          </a:xfrm>
        </p:grpSpPr>
        <p:sp>
          <p:nvSpPr>
            <p:cNvPr id="897" name="Google Shape;897;p39"/>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8" name="Google Shape;898;p39"/>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9" name="Google Shape;899;p39"/>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00" name="Google Shape;900;p39"/>
          <p:cNvGrpSpPr/>
          <p:nvPr/>
        </p:nvGrpSpPr>
        <p:grpSpPr>
          <a:xfrm rot="-1739504">
            <a:off x="6040412" y="891081"/>
            <a:ext cx="353569" cy="479108"/>
            <a:chOff x="3989427" y="3265633"/>
            <a:chExt cx="411747" cy="557942"/>
          </a:xfrm>
        </p:grpSpPr>
        <p:sp>
          <p:nvSpPr>
            <p:cNvPr id="901" name="Google Shape;901;p39"/>
            <p:cNvSpPr/>
            <p:nvPr/>
          </p:nvSpPr>
          <p:spPr>
            <a:xfrm>
              <a:off x="4027184" y="3301913"/>
              <a:ext cx="327304" cy="491996"/>
            </a:xfrm>
            <a:custGeom>
              <a:avLst/>
              <a:gdLst/>
              <a:ahLst/>
              <a:cxnLst/>
              <a:rect l="l" t="t" r="r" b="b"/>
              <a:pathLst>
                <a:path w="5097" h="7662" extrusionOk="0">
                  <a:moveTo>
                    <a:pt x="674" y="0"/>
                  </a:moveTo>
                  <a:cubicBezTo>
                    <a:pt x="476" y="1070"/>
                    <a:pt x="238" y="2100"/>
                    <a:pt x="1" y="3130"/>
                  </a:cubicBezTo>
                  <a:lnTo>
                    <a:pt x="1110" y="2575"/>
                  </a:lnTo>
                  <a:lnTo>
                    <a:pt x="1150" y="2575"/>
                  </a:lnTo>
                  <a:cubicBezTo>
                    <a:pt x="1178" y="2547"/>
                    <a:pt x="1216" y="2534"/>
                    <a:pt x="1255" y="2534"/>
                  </a:cubicBezTo>
                  <a:cubicBezTo>
                    <a:pt x="1326" y="2534"/>
                    <a:pt x="1401" y="2578"/>
                    <a:pt x="1427" y="2654"/>
                  </a:cubicBezTo>
                  <a:cubicBezTo>
                    <a:pt x="1902" y="3566"/>
                    <a:pt x="2378" y="4477"/>
                    <a:pt x="2892" y="5348"/>
                  </a:cubicBezTo>
                  <a:cubicBezTo>
                    <a:pt x="3209" y="5982"/>
                    <a:pt x="3645" y="7408"/>
                    <a:pt x="4319" y="7606"/>
                  </a:cubicBezTo>
                  <a:cubicBezTo>
                    <a:pt x="4433" y="7644"/>
                    <a:pt x="4528" y="7661"/>
                    <a:pt x="4606" y="7661"/>
                  </a:cubicBezTo>
                  <a:cubicBezTo>
                    <a:pt x="5097" y="7661"/>
                    <a:pt x="4931" y="6986"/>
                    <a:pt x="4794" y="6576"/>
                  </a:cubicBezTo>
                  <a:cubicBezTo>
                    <a:pt x="4556" y="6061"/>
                    <a:pt x="4279" y="5546"/>
                    <a:pt x="4002" y="5071"/>
                  </a:cubicBezTo>
                  <a:lnTo>
                    <a:pt x="2655" y="2536"/>
                  </a:lnTo>
                  <a:cubicBezTo>
                    <a:pt x="2417" y="2536"/>
                    <a:pt x="2219" y="2258"/>
                    <a:pt x="2457" y="2139"/>
                  </a:cubicBezTo>
                  <a:lnTo>
                    <a:pt x="3407" y="1664"/>
                  </a:lnTo>
                  <a:cubicBezTo>
                    <a:pt x="2576" y="991"/>
                    <a:pt x="1664" y="476"/>
                    <a:pt x="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2" name="Google Shape;902;p39"/>
            <p:cNvSpPr/>
            <p:nvPr/>
          </p:nvSpPr>
          <p:spPr>
            <a:xfrm>
              <a:off x="3989427" y="3265633"/>
              <a:ext cx="411747" cy="557942"/>
            </a:xfrm>
            <a:custGeom>
              <a:avLst/>
              <a:gdLst/>
              <a:ahLst/>
              <a:cxnLst/>
              <a:rect l="l" t="t" r="r" b="b"/>
              <a:pathLst>
                <a:path w="6412" h="8689" extrusionOk="0">
                  <a:moveTo>
                    <a:pt x="1262" y="565"/>
                  </a:moveTo>
                  <a:cubicBezTo>
                    <a:pt x="2252" y="1001"/>
                    <a:pt x="3164" y="1556"/>
                    <a:pt x="3995" y="2190"/>
                  </a:cubicBezTo>
                  <a:lnTo>
                    <a:pt x="3045" y="2704"/>
                  </a:lnTo>
                  <a:cubicBezTo>
                    <a:pt x="2821" y="2816"/>
                    <a:pt x="2984" y="3104"/>
                    <a:pt x="3169" y="3104"/>
                  </a:cubicBezTo>
                  <a:cubicBezTo>
                    <a:pt x="3180" y="3104"/>
                    <a:pt x="3192" y="3103"/>
                    <a:pt x="3203" y="3101"/>
                  </a:cubicBezTo>
                  <a:cubicBezTo>
                    <a:pt x="3679" y="3932"/>
                    <a:pt x="4114" y="4764"/>
                    <a:pt x="4550" y="5636"/>
                  </a:cubicBezTo>
                  <a:cubicBezTo>
                    <a:pt x="4867" y="6111"/>
                    <a:pt x="5144" y="6587"/>
                    <a:pt x="5342" y="7101"/>
                  </a:cubicBezTo>
                  <a:cubicBezTo>
                    <a:pt x="5515" y="7552"/>
                    <a:pt x="5689" y="8214"/>
                    <a:pt x="5173" y="8214"/>
                  </a:cubicBezTo>
                  <a:cubicBezTo>
                    <a:pt x="5099" y="8214"/>
                    <a:pt x="5011" y="8201"/>
                    <a:pt x="4907" y="8171"/>
                  </a:cubicBezTo>
                  <a:cubicBezTo>
                    <a:pt x="4233" y="7973"/>
                    <a:pt x="3797" y="6547"/>
                    <a:pt x="3441" y="5913"/>
                  </a:cubicBezTo>
                  <a:cubicBezTo>
                    <a:pt x="2966" y="5002"/>
                    <a:pt x="2490" y="4091"/>
                    <a:pt x="2015" y="3180"/>
                  </a:cubicBezTo>
                  <a:cubicBezTo>
                    <a:pt x="1993" y="3114"/>
                    <a:pt x="1935" y="3085"/>
                    <a:pt x="1874" y="3085"/>
                  </a:cubicBezTo>
                  <a:cubicBezTo>
                    <a:pt x="1825" y="3085"/>
                    <a:pt x="1773" y="3105"/>
                    <a:pt x="1738" y="3140"/>
                  </a:cubicBezTo>
                  <a:lnTo>
                    <a:pt x="1658" y="3140"/>
                  </a:lnTo>
                  <a:lnTo>
                    <a:pt x="589" y="3695"/>
                  </a:lnTo>
                  <a:cubicBezTo>
                    <a:pt x="826" y="2665"/>
                    <a:pt x="1064" y="1595"/>
                    <a:pt x="1262" y="565"/>
                  </a:cubicBezTo>
                  <a:close/>
                  <a:moveTo>
                    <a:pt x="1139" y="1"/>
                  </a:moveTo>
                  <a:cubicBezTo>
                    <a:pt x="1013" y="1"/>
                    <a:pt x="906" y="72"/>
                    <a:pt x="906" y="169"/>
                  </a:cubicBezTo>
                  <a:cubicBezTo>
                    <a:pt x="628" y="1477"/>
                    <a:pt x="311" y="2784"/>
                    <a:pt x="34" y="4051"/>
                  </a:cubicBezTo>
                  <a:cubicBezTo>
                    <a:pt x="1" y="4185"/>
                    <a:pt x="136" y="4347"/>
                    <a:pt x="275" y="4347"/>
                  </a:cubicBezTo>
                  <a:cubicBezTo>
                    <a:pt x="300" y="4347"/>
                    <a:pt x="326" y="4341"/>
                    <a:pt x="351" y="4329"/>
                  </a:cubicBezTo>
                  <a:lnTo>
                    <a:pt x="1738" y="3616"/>
                  </a:lnTo>
                  <a:cubicBezTo>
                    <a:pt x="2451" y="5042"/>
                    <a:pt x="3203" y="6428"/>
                    <a:pt x="3956" y="7775"/>
                  </a:cubicBezTo>
                  <a:cubicBezTo>
                    <a:pt x="4279" y="8362"/>
                    <a:pt x="4537" y="8689"/>
                    <a:pt x="5004" y="8689"/>
                  </a:cubicBezTo>
                  <a:cubicBezTo>
                    <a:pt x="5167" y="8689"/>
                    <a:pt x="5355" y="8649"/>
                    <a:pt x="5580" y="8567"/>
                  </a:cubicBezTo>
                  <a:cubicBezTo>
                    <a:pt x="6412" y="8290"/>
                    <a:pt x="6333" y="7933"/>
                    <a:pt x="5936" y="7220"/>
                  </a:cubicBezTo>
                  <a:lnTo>
                    <a:pt x="3639" y="2903"/>
                  </a:lnTo>
                  <a:lnTo>
                    <a:pt x="4550" y="2388"/>
                  </a:lnTo>
                  <a:cubicBezTo>
                    <a:pt x="4669" y="2348"/>
                    <a:pt x="4669" y="2150"/>
                    <a:pt x="4550" y="2071"/>
                  </a:cubicBezTo>
                  <a:cubicBezTo>
                    <a:pt x="3679" y="1160"/>
                    <a:pt x="2292" y="645"/>
                    <a:pt x="1223" y="11"/>
                  </a:cubicBezTo>
                  <a:cubicBezTo>
                    <a:pt x="1195" y="4"/>
                    <a:pt x="1166" y="1"/>
                    <a:pt x="1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03" name="Google Shape;903;p39"/>
          <p:cNvSpPr/>
          <p:nvPr/>
        </p:nvSpPr>
        <p:spPr>
          <a:xfrm>
            <a:off x="7042675" y="517488"/>
            <a:ext cx="310975" cy="344775"/>
          </a:xfrm>
          <a:custGeom>
            <a:avLst/>
            <a:gdLst/>
            <a:ahLst/>
            <a:cxnLst/>
            <a:rect l="l" t="t" r="r" b="b"/>
            <a:pathLst>
              <a:path w="12439" h="13791" extrusionOk="0">
                <a:moveTo>
                  <a:pt x="4678" y="0"/>
                </a:moveTo>
                <a:cubicBezTo>
                  <a:pt x="4575" y="0"/>
                  <a:pt x="4470" y="6"/>
                  <a:pt x="4365" y="19"/>
                </a:cubicBezTo>
                <a:cubicBezTo>
                  <a:pt x="3637" y="91"/>
                  <a:pt x="2910" y="382"/>
                  <a:pt x="2255" y="819"/>
                </a:cubicBezTo>
                <a:cubicBezTo>
                  <a:pt x="1382" y="1546"/>
                  <a:pt x="728" y="2492"/>
                  <a:pt x="291" y="3583"/>
                </a:cubicBezTo>
                <a:cubicBezTo>
                  <a:pt x="1" y="4092"/>
                  <a:pt x="219" y="4819"/>
                  <a:pt x="801" y="5110"/>
                </a:cubicBezTo>
                <a:cubicBezTo>
                  <a:pt x="1019" y="5256"/>
                  <a:pt x="1237" y="5474"/>
                  <a:pt x="1455" y="5619"/>
                </a:cubicBezTo>
                <a:cubicBezTo>
                  <a:pt x="1665" y="5829"/>
                  <a:pt x="1824" y="5938"/>
                  <a:pt x="1966" y="5938"/>
                </a:cubicBezTo>
                <a:cubicBezTo>
                  <a:pt x="2118" y="5938"/>
                  <a:pt x="2250" y="5811"/>
                  <a:pt x="2401" y="5547"/>
                </a:cubicBezTo>
                <a:cubicBezTo>
                  <a:pt x="2692" y="5037"/>
                  <a:pt x="3055" y="4528"/>
                  <a:pt x="3419" y="4019"/>
                </a:cubicBezTo>
                <a:cubicBezTo>
                  <a:pt x="3579" y="3806"/>
                  <a:pt x="3855" y="3671"/>
                  <a:pt x="4135" y="3671"/>
                </a:cubicBezTo>
                <a:cubicBezTo>
                  <a:pt x="4237" y="3671"/>
                  <a:pt x="4340" y="3689"/>
                  <a:pt x="4437" y="3728"/>
                </a:cubicBezTo>
                <a:cubicBezTo>
                  <a:pt x="4874" y="3874"/>
                  <a:pt x="4728" y="4310"/>
                  <a:pt x="4655" y="4674"/>
                </a:cubicBezTo>
                <a:cubicBezTo>
                  <a:pt x="4510" y="5328"/>
                  <a:pt x="4219" y="5910"/>
                  <a:pt x="3710" y="6347"/>
                </a:cubicBezTo>
                <a:cubicBezTo>
                  <a:pt x="2764" y="7001"/>
                  <a:pt x="2764" y="7510"/>
                  <a:pt x="3564" y="8383"/>
                </a:cubicBezTo>
                <a:cubicBezTo>
                  <a:pt x="3928" y="8820"/>
                  <a:pt x="4292" y="9183"/>
                  <a:pt x="4655" y="9692"/>
                </a:cubicBezTo>
                <a:cubicBezTo>
                  <a:pt x="4825" y="9904"/>
                  <a:pt x="4970" y="10017"/>
                  <a:pt x="5133" y="10017"/>
                </a:cubicBezTo>
                <a:cubicBezTo>
                  <a:pt x="5250" y="10017"/>
                  <a:pt x="5377" y="9959"/>
                  <a:pt x="5528" y="9838"/>
                </a:cubicBezTo>
                <a:cubicBezTo>
                  <a:pt x="5965" y="9474"/>
                  <a:pt x="6401" y="9183"/>
                  <a:pt x="6838" y="8892"/>
                </a:cubicBezTo>
                <a:cubicBezTo>
                  <a:pt x="7051" y="8786"/>
                  <a:pt x="7263" y="8718"/>
                  <a:pt x="7505" y="8718"/>
                </a:cubicBezTo>
                <a:cubicBezTo>
                  <a:pt x="7593" y="8718"/>
                  <a:pt x="7686" y="8727"/>
                  <a:pt x="7783" y="8747"/>
                </a:cubicBezTo>
                <a:cubicBezTo>
                  <a:pt x="8001" y="8747"/>
                  <a:pt x="8219" y="8965"/>
                  <a:pt x="8365" y="9183"/>
                </a:cubicBezTo>
                <a:cubicBezTo>
                  <a:pt x="8438" y="9402"/>
                  <a:pt x="8365" y="9692"/>
                  <a:pt x="8219" y="9911"/>
                </a:cubicBezTo>
                <a:cubicBezTo>
                  <a:pt x="7856" y="10493"/>
                  <a:pt x="7128" y="10929"/>
                  <a:pt x="6401" y="10929"/>
                </a:cubicBezTo>
                <a:cubicBezTo>
                  <a:pt x="5892" y="10929"/>
                  <a:pt x="5747" y="11220"/>
                  <a:pt x="5819" y="11802"/>
                </a:cubicBezTo>
                <a:cubicBezTo>
                  <a:pt x="5892" y="12020"/>
                  <a:pt x="5892" y="12238"/>
                  <a:pt x="5965" y="12529"/>
                </a:cubicBezTo>
                <a:cubicBezTo>
                  <a:pt x="6141" y="13589"/>
                  <a:pt x="6175" y="13791"/>
                  <a:pt x="6914" y="13791"/>
                </a:cubicBezTo>
                <a:cubicBezTo>
                  <a:pt x="7088" y="13791"/>
                  <a:pt x="7301" y="13780"/>
                  <a:pt x="7565" y="13766"/>
                </a:cubicBezTo>
                <a:cubicBezTo>
                  <a:pt x="9965" y="13547"/>
                  <a:pt x="11856" y="12529"/>
                  <a:pt x="12220" y="9692"/>
                </a:cubicBezTo>
                <a:cubicBezTo>
                  <a:pt x="12438" y="8092"/>
                  <a:pt x="11638" y="6419"/>
                  <a:pt x="10111" y="5692"/>
                </a:cubicBezTo>
                <a:cubicBezTo>
                  <a:pt x="9468" y="5445"/>
                  <a:pt x="8759" y="5299"/>
                  <a:pt x="8050" y="5299"/>
                </a:cubicBezTo>
                <a:cubicBezTo>
                  <a:pt x="7716" y="5299"/>
                  <a:pt x="7382" y="5331"/>
                  <a:pt x="7056" y="5401"/>
                </a:cubicBezTo>
                <a:cubicBezTo>
                  <a:pt x="7128" y="5110"/>
                  <a:pt x="7201" y="4892"/>
                  <a:pt x="7347" y="4674"/>
                </a:cubicBezTo>
                <a:cubicBezTo>
                  <a:pt x="7710" y="3728"/>
                  <a:pt x="7638" y="2637"/>
                  <a:pt x="7201" y="1692"/>
                </a:cubicBezTo>
                <a:cubicBezTo>
                  <a:pt x="6736" y="694"/>
                  <a:pt x="5783" y="0"/>
                  <a:pt x="46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4" name="Google Shape;904;p39"/>
          <p:cNvSpPr/>
          <p:nvPr/>
        </p:nvSpPr>
        <p:spPr>
          <a:xfrm>
            <a:off x="2736938" y="4110338"/>
            <a:ext cx="240050" cy="377800"/>
          </a:xfrm>
          <a:custGeom>
            <a:avLst/>
            <a:gdLst/>
            <a:ahLst/>
            <a:cxnLst/>
            <a:rect l="l" t="t" r="r" b="b"/>
            <a:pathLst>
              <a:path w="9602" h="15112" extrusionOk="0">
                <a:moveTo>
                  <a:pt x="5808" y="0"/>
                </a:moveTo>
                <a:cubicBezTo>
                  <a:pt x="4730" y="0"/>
                  <a:pt x="3695" y="434"/>
                  <a:pt x="2910" y="1219"/>
                </a:cubicBezTo>
                <a:cubicBezTo>
                  <a:pt x="1964" y="2238"/>
                  <a:pt x="1019" y="3329"/>
                  <a:pt x="219" y="4420"/>
                </a:cubicBezTo>
                <a:cubicBezTo>
                  <a:pt x="0" y="4711"/>
                  <a:pt x="0" y="5147"/>
                  <a:pt x="219" y="5438"/>
                </a:cubicBezTo>
                <a:cubicBezTo>
                  <a:pt x="437" y="5729"/>
                  <a:pt x="655" y="6020"/>
                  <a:pt x="801" y="6311"/>
                </a:cubicBezTo>
                <a:cubicBezTo>
                  <a:pt x="1003" y="6715"/>
                  <a:pt x="1160" y="6917"/>
                  <a:pt x="1359" y="6917"/>
                </a:cubicBezTo>
                <a:cubicBezTo>
                  <a:pt x="1519" y="6917"/>
                  <a:pt x="1706" y="6788"/>
                  <a:pt x="1964" y="6529"/>
                </a:cubicBezTo>
                <a:cubicBezTo>
                  <a:pt x="2037" y="6383"/>
                  <a:pt x="2110" y="6311"/>
                  <a:pt x="2255" y="6238"/>
                </a:cubicBezTo>
                <a:cubicBezTo>
                  <a:pt x="2910" y="5729"/>
                  <a:pt x="3564" y="5074"/>
                  <a:pt x="4292" y="4638"/>
                </a:cubicBezTo>
                <a:cubicBezTo>
                  <a:pt x="4496" y="4479"/>
                  <a:pt x="4707" y="4405"/>
                  <a:pt x="4899" y="4405"/>
                </a:cubicBezTo>
                <a:cubicBezTo>
                  <a:pt x="5322" y="4405"/>
                  <a:pt x="5651" y="4765"/>
                  <a:pt x="5601" y="5365"/>
                </a:cubicBezTo>
                <a:cubicBezTo>
                  <a:pt x="5601" y="5802"/>
                  <a:pt x="5456" y="6238"/>
                  <a:pt x="5237" y="6602"/>
                </a:cubicBezTo>
                <a:cubicBezTo>
                  <a:pt x="4728" y="7329"/>
                  <a:pt x="4074" y="7984"/>
                  <a:pt x="3419" y="8638"/>
                </a:cubicBezTo>
                <a:cubicBezTo>
                  <a:pt x="2764" y="9293"/>
                  <a:pt x="1964" y="9875"/>
                  <a:pt x="1237" y="10457"/>
                </a:cubicBezTo>
                <a:cubicBezTo>
                  <a:pt x="510" y="10966"/>
                  <a:pt x="146" y="11839"/>
                  <a:pt x="364" y="12711"/>
                </a:cubicBezTo>
                <a:cubicBezTo>
                  <a:pt x="437" y="13148"/>
                  <a:pt x="510" y="13584"/>
                  <a:pt x="510" y="14021"/>
                </a:cubicBezTo>
                <a:cubicBezTo>
                  <a:pt x="510" y="14602"/>
                  <a:pt x="655" y="14821"/>
                  <a:pt x="1237" y="14893"/>
                </a:cubicBezTo>
                <a:cubicBezTo>
                  <a:pt x="2183" y="15039"/>
                  <a:pt x="3201" y="15112"/>
                  <a:pt x="4146" y="15112"/>
                </a:cubicBezTo>
                <a:cubicBezTo>
                  <a:pt x="5674" y="15039"/>
                  <a:pt x="7274" y="14821"/>
                  <a:pt x="8801" y="14675"/>
                </a:cubicBezTo>
                <a:cubicBezTo>
                  <a:pt x="9238" y="14675"/>
                  <a:pt x="9601" y="14312"/>
                  <a:pt x="9529" y="13875"/>
                </a:cubicBezTo>
                <a:cubicBezTo>
                  <a:pt x="9529" y="13293"/>
                  <a:pt x="9529" y="12784"/>
                  <a:pt x="9529" y="12202"/>
                </a:cubicBezTo>
                <a:cubicBezTo>
                  <a:pt x="9529" y="11548"/>
                  <a:pt x="9383" y="11402"/>
                  <a:pt x="8729" y="11329"/>
                </a:cubicBezTo>
                <a:lnTo>
                  <a:pt x="8147" y="11329"/>
                </a:lnTo>
                <a:lnTo>
                  <a:pt x="5456" y="11620"/>
                </a:lnTo>
                <a:lnTo>
                  <a:pt x="5456" y="11475"/>
                </a:lnTo>
                <a:cubicBezTo>
                  <a:pt x="5601" y="11184"/>
                  <a:pt x="5819" y="10893"/>
                  <a:pt x="6037" y="10529"/>
                </a:cubicBezTo>
                <a:cubicBezTo>
                  <a:pt x="7274" y="8856"/>
                  <a:pt x="8219" y="6965"/>
                  <a:pt x="8947" y="4929"/>
                </a:cubicBezTo>
                <a:cubicBezTo>
                  <a:pt x="9165" y="4420"/>
                  <a:pt x="9238" y="3838"/>
                  <a:pt x="9238" y="3256"/>
                </a:cubicBezTo>
                <a:cubicBezTo>
                  <a:pt x="9092" y="1728"/>
                  <a:pt x="8001" y="492"/>
                  <a:pt x="6474" y="55"/>
                </a:cubicBezTo>
                <a:cubicBezTo>
                  <a:pt x="6251" y="18"/>
                  <a:pt x="6029" y="0"/>
                  <a:pt x="5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5" name="Google Shape;905;p39"/>
          <p:cNvSpPr/>
          <p:nvPr/>
        </p:nvSpPr>
        <p:spPr>
          <a:xfrm>
            <a:off x="7808700" y="3652788"/>
            <a:ext cx="227325" cy="356225"/>
          </a:xfrm>
          <a:custGeom>
            <a:avLst/>
            <a:gdLst/>
            <a:ahLst/>
            <a:cxnLst/>
            <a:rect l="l" t="t" r="r" b="b"/>
            <a:pathLst>
              <a:path w="9093" h="14249" extrusionOk="0">
                <a:moveTo>
                  <a:pt x="4600" y="1"/>
                </a:moveTo>
                <a:cubicBezTo>
                  <a:pt x="3168" y="1"/>
                  <a:pt x="2463" y="550"/>
                  <a:pt x="1601" y="2089"/>
                </a:cubicBezTo>
                <a:cubicBezTo>
                  <a:pt x="1237" y="2816"/>
                  <a:pt x="801" y="3471"/>
                  <a:pt x="292" y="4198"/>
                </a:cubicBezTo>
                <a:cubicBezTo>
                  <a:pt x="1" y="4562"/>
                  <a:pt x="1" y="5144"/>
                  <a:pt x="292" y="5507"/>
                </a:cubicBezTo>
                <a:cubicBezTo>
                  <a:pt x="631" y="5998"/>
                  <a:pt x="991" y="6254"/>
                  <a:pt x="1350" y="6254"/>
                </a:cubicBezTo>
                <a:cubicBezTo>
                  <a:pt x="1682" y="6254"/>
                  <a:pt x="2013" y="6035"/>
                  <a:pt x="2328" y="5580"/>
                </a:cubicBezTo>
                <a:lnTo>
                  <a:pt x="2983" y="4780"/>
                </a:lnTo>
                <a:lnTo>
                  <a:pt x="2983" y="10162"/>
                </a:lnTo>
                <a:lnTo>
                  <a:pt x="1455" y="10599"/>
                </a:lnTo>
                <a:cubicBezTo>
                  <a:pt x="801" y="10744"/>
                  <a:pt x="655" y="11035"/>
                  <a:pt x="728" y="11617"/>
                </a:cubicBezTo>
                <a:cubicBezTo>
                  <a:pt x="801" y="12199"/>
                  <a:pt x="946" y="12781"/>
                  <a:pt x="1092" y="13290"/>
                </a:cubicBezTo>
                <a:cubicBezTo>
                  <a:pt x="1284" y="13996"/>
                  <a:pt x="1533" y="14249"/>
                  <a:pt x="2138" y="14249"/>
                </a:cubicBezTo>
                <a:cubicBezTo>
                  <a:pt x="2219" y="14249"/>
                  <a:pt x="2306" y="14244"/>
                  <a:pt x="2401" y="14235"/>
                </a:cubicBezTo>
                <a:cubicBezTo>
                  <a:pt x="4292" y="14017"/>
                  <a:pt x="6256" y="13799"/>
                  <a:pt x="8220" y="13581"/>
                </a:cubicBezTo>
                <a:cubicBezTo>
                  <a:pt x="8874" y="13508"/>
                  <a:pt x="9092" y="13144"/>
                  <a:pt x="9092" y="12563"/>
                </a:cubicBezTo>
                <a:cubicBezTo>
                  <a:pt x="9092" y="11908"/>
                  <a:pt x="9092" y="11399"/>
                  <a:pt x="9020" y="10817"/>
                </a:cubicBezTo>
                <a:cubicBezTo>
                  <a:pt x="9020" y="10162"/>
                  <a:pt x="8729" y="9871"/>
                  <a:pt x="8074" y="9871"/>
                </a:cubicBezTo>
                <a:lnTo>
                  <a:pt x="6110" y="9653"/>
                </a:lnTo>
                <a:lnTo>
                  <a:pt x="6110" y="8198"/>
                </a:lnTo>
                <a:lnTo>
                  <a:pt x="6110" y="779"/>
                </a:lnTo>
                <a:cubicBezTo>
                  <a:pt x="6110" y="343"/>
                  <a:pt x="5892" y="125"/>
                  <a:pt x="5456" y="52"/>
                </a:cubicBezTo>
                <a:cubicBezTo>
                  <a:pt x="5143" y="19"/>
                  <a:pt x="4859" y="1"/>
                  <a:pt x="4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6" name="Google Shape;906;p39"/>
          <p:cNvSpPr/>
          <p:nvPr/>
        </p:nvSpPr>
        <p:spPr>
          <a:xfrm>
            <a:off x="2701550" y="624550"/>
            <a:ext cx="350975" cy="381875"/>
          </a:xfrm>
          <a:custGeom>
            <a:avLst/>
            <a:gdLst/>
            <a:ahLst/>
            <a:cxnLst/>
            <a:rect l="l" t="t" r="r" b="b"/>
            <a:pathLst>
              <a:path w="14039" h="15275" extrusionOk="0">
                <a:moveTo>
                  <a:pt x="7201" y="5965"/>
                </a:moveTo>
                <a:cubicBezTo>
                  <a:pt x="7710" y="6837"/>
                  <a:pt x="8219" y="7638"/>
                  <a:pt x="8656" y="8510"/>
                </a:cubicBezTo>
                <a:lnTo>
                  <a:pt x="6692" y="8656"/>
                </a:lnTo>
                <a:cubicBezTo>
                  <a:pt x="6838" y="7783"/>
                  <a:pt x="7056" y="6837"/>
                  <a:pt x="7201" y="5965"/>
                </a:cubicBezTo>
                <a:close/>
                <a:moveTo>
                  <a:pt x="8656" y="0"/>
                </a:moveTo>
                <a:cubicBezTo>
                  <a:pt x="7929" y="73"/>
                  <a:pt x="7201" y="146"/>
                  <a:pt x="6474" y="146"/>
                </a:cubicBezTo>
                <a:cubicBezTo>
                  <a:pt x="6435" y="136"/>
                  <a:pt x="6396" y="132"/>
                  <a:pt x="6358" y="132"/>
                </a:cubicBezTo>
                <a:cubicBezTo>
                  <a:pt x="6110" y="132"/>
                  <a:pt x="5892" y="321"/>
                  <a:pt x="5892" y="510"/>
                </a:cubicBezTo>
                <a:cubicBezTo>
                  <a:pt x="5747" y="1019"/>
                  <a:pt x="5601" y="1455"/>
                  <a:pt x="5456" y="1891"/>
                </a:cubicBezTo>
                <a:cubicBezTo>
                  <a:pt x="3710" y="5892"/>
                  <a:pt x="2037" y="9965"/>
                  <a:pt x="364" y="13966"/>
                </a:cubicBezTo>
                <a:cubicBezTo>
                  <a:pt x="1" y="14838"/>
                  <a:pt x="146" y="15057"/>
                  <a:pt x="1019" y="15129"/>
                </a:cubicBezTo>
                <a:cubicBezTo>
                  <a:pt x="1964" y="15202"/>
                  <a:pt x="2910" y="15275"/>
                  <a:pt x="3855" y="15275"/>
                </a:cubicBezTo>
                <a:cubicBezTo>
                  <a:pt x="4146" y="15275"/>
                  <a:pt x="4437" y="15057"/>
                  <a:pt x="4510" y="14766"/>
                </a:cubicBezTo>
                <a:cubicBezTo>
                  <a:pt x="4874" y="13966"/>
                  <a:pt x="5237" y="13093"/>
                  <a:pt x="5674" y="12293"/>
                </a:cubicBezTo>
                <a:cubicBezTo>
                  <a:pt x="5747" y="12074"/>
                  <a:pt x="5965" y="12002"/>
                  <a:pt x="6183" y="11929"/>
                </a:cubicBezTo>
                <a:lnTo>
                  <a:pt x="8510" y="11929"/>
                </a:lnTo>
                <a:cubicBezTo>
                  <a:pt x="8510" y="12074"/>
                  <a:pt x="8656" y="12365"/>
                  <a:pt x="8729" y="12584"/>
                </a:cubicBezTo>
                <a:cubicBezTo>
                  <a:pt x="8947" y="13238"/>
                  <a:pt x="9092" y="13893"/>
                  <a:pt x="9383" y="14547"/>
                </a:cubicBezTo>
                <a:cubicBezTo>
                  <a:pt x="9447" y="14864"/>
                  <a:pt x="9786" y="15070"/>
                  <a:pt x="10112" y="15070"/>
                </a:cubicBezTo>
                <a:cubicBezTo>
                  <a:pt x="10161" y="15070"/>
                  <a:pt x="10209" y="15066"/>
                  <a:pt x="10256" y="15057"/>
                </a:cubicBezTo>
                <a:cubicBezTo>
                  <a:pt x="11347" y="14984"/>
                  <a:pt x="12365" y="14911"/>
                  <a:pt x="13384" y="14838"/>
                </a:cubicBezTo>
                <a:cubicBezTo>
                  <a:pt x="13965" y="14766"/>
                  <a:pt x="14038" y="14620"/>
                  <a:pt x="13893" y="14111"/>
                </a:cubicBezTo>
                <a:cubicBezTo>
                  <a:pt x="13747" y="13529"/>
                  <a:pt x="13456" y="13093"/>
                  <a:pt x="13311" y="12511"/>
                </a:cubicBezTo>
                <a:cubicBezTo>
                  <a:pt x="13020" y="11638"/>
                  <a:pt x="12729" y="10838"/>
                  <a:pt x="12438" y="9965"/>
                </a:cubicBezTo>
                <a:cubicBezTo>
                  <a:pt x="11493" y="6837"/>
                  <a:pt x="10474" y="3783"/>
                  <a:pt x="9529" y="655"/>
                </a:cubicBezTo>
                <a:cubicBezTo>
                  <a:pt x="9456" y="291"/>
                  <a:pt x="9092" y="0"/>
                  <a:pt x="8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7" name="Google Shape;907;p39"/>
          <p:cNvSpPr/>
          <p:nvPr/>
        </p:nvSpPr>
        <p:spPr>
          <a:xfrm>
            <a:off x="6038825" y="4102838"/>
            <a:ext cx="274600" cy="392800"/>
          </a:xfrm>
          <a:custGeom>
            <a:avLst/>
            <a:gdLst/>
            <a:ahLst/>
            <a:cxnLst/>
            <a:rect l="l" t="t" r="r" b="b"/>
            <a:pathLst>
              <a:path w="10984" h="15712" extrusionOk="0">
                <a:moveTo>
                  <a:pt x="4038" y="3224"/>
                </a:moveTo>
                <a:cubicBezTo>
                  <a:pt x="4508" y="3224"/>
                  <a:pt x="4974" y="3337"/>
                  <a:pt x="5383" y="3565"/>
                </a:cubicBezTo>
                <a:cubicBezTo>
                  <a:pt x="5601" y="3710"/>
                  <a:pt x="5819" y="3928"/>
                  <a:pt x="5892" y="4219"/>
                </a:cubicBezTo>
                <a:cubicBezTo>
                  <a:pt x="5892" y="4292"/>
                  <a:pt x="5601" y="4583"/>
                  <a:pt x="5383" y="4656"/>
                </a:cubicBezTo>
                <a:cubicBezTo>
                  <a:pt x="4801" y="4801"/>
                  <a:pt x="4219" y="4947"/>
                  <a:pt x="3564" y="5092"/>
                </a:cubicBezTo>
                <a:lnTo>
                  <a:pt x="3201" y="3346"/>
                </a:lnTo>
                <a:cubicBezTo>
                  <a:pt x="3473" y="3265"/>
                  <a:pt x="3756" y="3224"/>
                  <a:pt x="4038" y="3224"/>
                </a:cubicBezTo>
                <a:close/>
                <a:moveTo>
                  <a:pt x="4752" y="10424"/>
                </a:moveTo>
                <a:cubicBezTo>
                  <a:pt x="5245" y="10424"/>
                  <a:pt x="5728" y="10538"/>
                  <a:pt x="6183" y="10765"/>
                </a:cubicBezTo>
                <a:cubicBezTo>
                  <a:pt x="6692" y="11129"/>
                  <a:pt x="6765" y="11493"/>
                  <a:pt x="6183" y="11784"/>
                </a:cubicBezTo>
                <a:cubicBezTo>
                  <a:pt x="5601" y="12075"/>
                  <a:pt x="4946" y="12293"/>
                  <a:pt x="4292" y="12511"/>
                </a:cubicBezTo>
                <a:cubicBezTo>
                  <a:pt x="4146" y="11711"/>
                  <a:pt x="4001" y="11202"/>
                  <a:pt x="3855" y="10547"/>
                </a:cubicBezTo>
                <a:cubicBezTo>
                  <a:pt x="4155" y="10465"/>
                  <a:pt x="4455" y="10424"/>
                  <a:pt x="4752" y="10424"/>
                </a:cubicBezTo>
                <a:close/>
                <a:moveTo>
                  <a:pt x="3273" y="1"/>
                </a:moveTo>
                <a:cubicBezTo>
                  <a:pt x="2510" y="1"/>
                  <a:pt x="1746" y="146"/>
                  <a:pt x="1019" y="437"/>
                </a:cubicBezTo>
                <a:cubicBezTo>
                  <a:pt x="73" y="801"/>
                  <a:pt x="0" y="946"/>
                  <a:pt x="73" y="1964"/>
                </a:cubicBezTo>
                <a:cubicBezTo>
                  <a:pt x="219" y="4219"/>
                  <a:pt x="364" y="6474"/>
                  <a:pt x="510" y="8801"/>
                </a:cubicBezTo>
                <a:cubicBezTo>
                  <a:pt x="655" y="10620"/>
                  <a:pt x="800" y="12511"/>
                  <a:pt x="946" y="14402"/>
                </a:cubicBezTo>
                <a:cubicBezTo>
                  <a:pt x="1019" y="15420"/>
                  <a:pt x="1237" y="15566"/>
                  <a:pt x="2255" y="15711"/>
                </a:cubicBezTo>
                <a:lnTo>
                  <a:pt x="2692" y="15711"/>
                </a:lnTo>
                <a:cubicBezTo>
                  <a:pt x="4364" y="15711"/>
                  <a:pt x="5965" y="15420"/>
                  <a:pt x="7565" y="14984"/>
                </a:cubicBezTo>
                <a:cubicBezTo>
                  <a:pt x="8583" y="14766"/>
                  <a:pt x="9456" y="14184"/>
                  <a:pt x="10038" y="13311"/>
                </a:cubicBezTo>
                <a:cubicBezTo>
                  <a:pt x="10620" y="12511"/>
                  <a:pt x="10983" y="11565"/>
                  <a:pt x="10983" y="10620"/>
                </a:cubicBezTo>
                <a:cubicBezTo>
                  <a:pt x="10911" y="9238"/>
                  <a:pt x="10038" y="8001"/>
                  <a:pt x="8728" y="7565"/>
                </a:cubicBezTo>
                <a:lnTo>
                  <a:pt x="7856" y="7274"/>
                </a:lnTo>
                <a:cubicBezTo>
                  <a:pt x="8074" y="7056"/>
                  <a:pt x="8219" y="6838"/>
                  <a:pt x="8365" y="6619"/>
                </a:cubicBezTo>
                <a:cubicBezTo>
                  <a:pt x="9383" y="5383"/>
                  <a:pt x="9383" y="3565"/>
                  <a:pt x="8365" y="2255"/>
                </a:cubicBezTo>
                <a:cubicBezTo>
                  <a:pt x="7637" y="1382"/>
                  <a:pt x="6619" y="728"/>
                  <a:pt x="5528" y="437"/>
                </a:cubicBezTo>
                <a:cubicBezTo>
                  <a:pt x="4801" y="146"/>
                  <a:pt x="4037" y="1"/>
                  <a:pt x="3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08" name="Google Shape;908;p39"/>
          <p:cNvGrpSpPr/>
          <p:nvPr/>
        </p:nvGrpSpPr>
        <p:grpSpPr>
          <a:xfrm>
            <a:off x="5374930" y="4250616"/>
            <a:ext cx="329834" cy="305328"/>
            <a:chOff x="1412390" y="2258211"/>
            <a:chExt cx="620689" cy="574573"/>
          </a:xfrm>
        </p:grpSpPr>
        <p:sp>
          <p:nvSpPr>
            <p:cNvPr id="909" name="Google Shape;909;p39"/>
            <p:cNvSpPr/>
            <p:nvPr/>
          </p:nvSpPr>
          <p:spPr>
            <a:xfrm>
              <a:off x="1786301" y="2258211"/>
              <a:ext cx="246778" cy="343858"/>
            </a:xfrm>
            <a:custGeom>
              <a:avLst/>
              <a:gdLst/>
              <a:ahLst/>
              <a:cxnLst/>
              <a:rect l="l" t="t" r="r" b="b"/>
              <a:pathLst>
                <a:path w="3843" h="5355" extrusionOk="0">
                  <a:moveTo>
                    <a:pt x="941" y="1"/>
                  </a:moveTo>
                  <a:cubicBezTo>
                    <a:pt x="714" y="1"/>
                    <a:pt x="481" y="120"/>
                    <a:pt x="357" y="348"/>
                  </a:cubicBezTo>
                  <a:cubicBezTo>
                    <a:pt x="199" y="665"/>
                    <a:pt x="80" y="1022"/>
                    <a:pt x="1" y="1339"/>
                  </a:cubicBezTo>
                  <a:cubicBezTo>
                    <a:pt x="1" y="1537"/>
                    <a:pt x="40" y="1735"/>
                    <a:pt x="80" y="1893"/>
                  </a:cubicBezTo>
                  <a:cubicBezTo>
                    <a:pt x="119" y="1972"/>
                    <a:pt x="278" y="2012"/>
                    <a:pt x="357" y="2012"/>
                  </a:cubicBezTo>
                  <a:cubicBezTo>
                    <a:pt x="397" y="2012"/>
                    <a:pt x="516" y="1853"/>
                    <a:pt x="476" y="1774"/>
                  </a:cubicBezTo>
                  <a:cubicBezTo>
                    <a:pt x="436" y="1418"/>
                    <a:pt x="516" y="1022"/>
                    <a:pt x="714" y="705"/>
                  </a:cubicBezTo>
                  <a:cubicBezTo>
                    <a:pt x="753" y="586"/>
                    <a:pt x="832" y="507"/>
                    <a:pt x="912" y="427"/>
                  </a:cubicBezTo>
                  <a:cubicBezTo>
                    <a:pt x="1030" y="546"/>
                    <a:pt x="1149" y="586"/>
                    <a:pt x="1189" y="705"/>
                  </a:cubicBezTo>
                  <a:cubicBezTo>
                    <a:pt x="1387" y="1101"/>
                    <a:pt x="1427" y="1537"/>
                    <a:pt x="1347" y="1933"/>
                  </a:cubicBezTo>
                  <a:cubicBezTo>
                    <a:pt x="1229" y="2804"/>
                    <a:pt x="1110" y="3715"/>
                    <a:pt x="951" y="4587"/>
                  </a:cubicBezTo>
                  <a:cubicBezTo>
                    <a:pt x="882" y="5107"/>
                    <a:pt x="1056" y="5354"/>
                    <a:pt x="1499" y="5354"/>
                  </a:cubicBezTo>
                  <a:cubicBezTo>
                    <a:pt x="1562" y="5354"/>
                    <a:pt x="1630" y="5349"/>
                    <a:pt x="1704" y="5339"/>
                  </a:cubicBezTo>
                  <a:cubicBezTo>
                    <a:pt x="2219" y="5260"/>
                    <a:pt x="2734" y="5141"/>
                    <a:pt x="3249" y="4943"/>
                  </a:cubicBezTo>
                  <a:cubicBezTo>
                    <a:pt x="3685" y="4824"/>
                    <a:pt x="3843" y="4587"/>
                    <a:pt x="3843" y="4230"/>
                  </a:cubicBezTo>
                  <a:cubicBezTo>
                    <a:pt x="3764" y="3834"/>
                    <a:pt x="3526" y="3478"/>
                    <a:pt x="3130" y="3359"/>
                  </a:cubicBezTo>
                  <a:cubicBezTo>
                    <a:pt x="3051" y="3359"/>
                    <a:pt x="2892" y="3359"/>
                    <a:pt x="2853" y="3438"/>
                  </a:cubicBezTo>
                  <a:cubicBezTo>
                    <a:pt x="2813" y="3517"/>
                    <a:pt x="2853" y="3636"/>
                    <a:pt x="2892" y="3715"/>
                  </a:cubicBezTo>
                  <a:cubicBezTo>
                    <a:pt x="2971" y="3874"/>
                    <a:pt x="3130" y="3953"/>
                    <a:pt x="3249" y="4072"/>
                  </a:cubicBezTo>
                  <a:cubicBezTo>
                    <a:pt x="3328" y="4191"/>
                    <a:pt x="3368" y="4349"/>
                    <a:pt x="3170" y="4428"/>
                  </a:cubicBezTo>
                  <a:cubicBezTo>
                    <a:pt x="2615" y="4666"/>
                    <a:pt x="2060" y="4785"/>
                    <a:pt x="1466" y="4824"/>
                  </a:cubicBezTo>
                  <a:cubicBezTo>
                    <a:pt x="1466" y="4626"/>
                    <a:pt x="1466" y="4468"/>
                    <a:pt x="1506" y="4309"/>
                  </a:cubicBezTo>
                  <a:cubicBezTo>
                    <a:pt x="1625" y="3517"/>
                    <a:pt x="1744" y="2725"/>
                    <a:pt x="1823" y="1933"/>
                  </a:cubicBezTo>
                  <a:cubicBezTo>
                    <a:pt x="1902" y="1378"/>
                    <a:pt x="1783" y="784"/>
                    <a:pt x="1466" y="309"/>
                  </a:cubicBezTo>
                  <a:cubicBezTo>
                    <a:pt x="1353" y="101"/>
                    <a:pt x="1149" y="1"/>
                    <a:pt x="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0" name="Google Shape;910;p39"/>
            <p:cNvSpPr/>
            <p:nvPr/>
          </p:nvSpPr>
          <p:spPr>
            <a:xfrm>
              <a:off x="1643877" y="2480321"/>
              <a:ext cx="124706" cy="136066"/>
            </a:xfrm>
            <a:custGeom>
              <a:avLst/>
              <a:gdLst/>
              <a:ahLst/>
              <a:cxnLst/>
              <a:rect l="l" t="t" r="r" b="b"/>
              <a:pathLst>
                <a:path w="1942" h="2119" extrusionOk="0">
                  <a:moveTo>
                    <a:pt x="493" y="1"/>
                  </a:moveTo>
                  <a:cubicBezTo>
                    <a:pt x="414" y="1"/>
                    <a:pt x="317" y="19"/>
                    <a:pt x="238" y="19"/>
                  </a:cubicBezTo>
                  <a:cubicBezTo>
                    <a:pt x="238" y="137"/>
                    <a:pt x="278" y="217"/>
                    <a:pt x="357" y="335"/>
                  </a:cubicBezTo>
                  <a:cubicBezTo>
                    <a:pt x="476" y="534"/>
                    <a:pt x="634" y="692"/>
                    <a:pt x="832" y="890"/>
                  </a:cubicBezTo>
                  <a:lnTo>
                    <a:pt x="278" y="1326"/>
                  </a:lnTo>
                  <a:cubicBezTo>
                    <a:pt x="159" y="1445"/>
                    <a:pt x="0" y="1524"/>
                    <a:pt x="80" y="1722"/>
                  </a:cubicBezTo>
                  <a:cubicBezTo>
                    <a:pt x="135" y="1796"/>
                    <a:pt x="199" y="1826"/>
                    <a:pt x="267" y="1826"/>
                  </a:cubicBezTo>
                  <a:cubicBezTo>
                    <a:pt x="346" y="1826"/>
                    <a:pt x="430" y="1786"/>
                    <a:pt x="515" y="1722"/>
                  </a:cubicBezTo>
                  <a:cubicBezTo>
                    <a:pt x="713" y="1643"/>
                    <a:pt x="872" y="1524"/>
                    <a:pt x="1070" y="1365"/>
                  </a:cubicBezTo>
                  <a:cubicBezTo>
                    <a:pt x="1149" y="1563"/>
                    <a:pt x="1268" y="1762"/>
                    <a:pt x="1387" y="1960"/>
                  </a:cubicBezTo>
                  <a:cubicBezTo>
                    <a:pt x="1466" y="2039"/>
                    <a:pt x="1585" y="2078"/>
                    <a:pt x="1704" y="2118"/>
                  </a:cubicBezTo>
                  <a:cubicBezTo>
                    <a:pt x="1743" y="1999"/>
                    <a:pt x="1783" y="1880"/>
                    <a:pt x="1783" y="1762"/>
                  </a:cubicBezTo>
                  <a:cubicBezTo>
                    <a:pt x="1783" y="1682"/>
                    <a:pt x="1743" y="1603"/>
                    <a:pt x="1704" y="1524"/>
                  </a:cubicBezTo>
                  <a:cubicBezTo>
                    <a:pt x="1387" y="1247"/>
                    <a:pt x="1466" y="692"/>
                    <a:pt x="1862" y="534"/>
                  </a:cubicBezTo>
                  <a:cubicBezTo>
                    <a:pt x="1941" y="415"/>
                    <a:pt x="1941" y="296"/>
                    <a:pt x="1902" y="137"/>
                  </a:cubicBezTo>
                  <a:cubicBezTo>
                    <a:pt x="1873" y="80"/>
                    <a:pt x="1834" y="59"/>
                    <a:pt x="1791" y="59"/>
                  </a:cubicBezTo>
                  <a:cubicBezTo>
                    <a:pt x="1714" y="59"/>
                    <a:pt x="1621" y="126"/>
                    <a:pt x="1545" y="177"/>
                  </a:cubicBezTo>
                  <a:cubicBezTo>
                    <a:pt x="1426" y="296"/>
                    <a:pt x="1268" y="415"/>
                    <a:pt x="1149" y="534"/>
                  </a:cubicBezTo>
                  <a:cubicBezTo>
                    <a:pt x="991" y="335"/>
                    <a:pt x="793" y="177"/>
                    <a:pt x="594" y="19"/>
                  </a:cubicBezTo>
                  <a:cubicBezTo>
                    <a:pt x="568" y="5"/>
                    <a:pt x="533" y="1"/>
                    <a:pt x="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1" name="Google Shape;911;p39"/>
            <p:cNvSpPr/>
            <p:nvPr/>
          </p:nvSpPr>
          <p:spPr>
            <a:xfrm>
              <a:off x="1412390" y="2529508"/>
              <a:ext cx="295132" cy="303276"/>
            </a:xfrm>
            <a:custGeom>
              <a:avLst/>
              <a:gdLst/>
              <a:ahLst/>
              <a:cxnLst/>
              <a:rect l="l" t="t" r="r" b="b"/>
              <a:pathLst>
                <a:path w="4596" h="4723" extrusionOk="0">
                  <a:moveTo>
                    <a:pt x="1103" y="1"/>
                  </a:moveTo>
                  <a:cubicBezTo>
                    <a:pt x="742" y="1"/>
                    <a:pt x="428" y="232"/>
                    <a:pt x="317" y="599"/>
                  </a:cubicBezTo>
                  <a:cubicBezTo>
                    <a:pt x="159" y="1035"/>
                    <a:pt x="80" y="1510"/>
                    <a:pt x="1" y="1946"/>
                  </a:cubicBezTo>
                  <a:cubicBezTo>
                    <a:pt x="1" y="2144"/>
                    <a:pt x="1" y="2382"/>
                    <a:pt x="238" y="2382"/>
                  </a:cubicBezTo>
                  <a:cubicBezTo>
                    <a:pt x="476" y="2382"/>
                    <a:pt x="397" y="2105"/>
                    <a:pt x="436" y="1946"/>
                  </a:cubicBezTo>
                  <a:cubicBezTo>
                    <a:pt x="476" y="1550"/>
                    <a:pt x="595" y="1154"/>
                    <a:pt x="714" y="758"/>
                  </a:cubicBezTo>
                  <a:cubicBezTo>
                    <a:pt x="793" y="599"/>
                    <a:pt x="951" y="481"/>
                    <a:pt x="1149" y="441"/>
                  </a:cubicBezTo>
                  <a:cubicBezTo>
                    <a:pt x="1170" y="438"/>
                    <a:pt x="1190" y="436"/>
                    <a:pt x="1210" y="436"/>
                  </a:cubicBezTo>
                  <a:cubicBezTo>
                    <a:pt x="1414" y="436"/>
                    <a:pt x="1552" y="617"/>
                    <a:pt x="1625" y="797"/>
                  </a:cubicBezTo>
                  <a:cubicBezTo>
                    <a:pt x="1625" y="877"/>
                    <a:pt x="1664" y="956"/>
                    <a:pt x="1664" y="1035"/>
                  </a:cubicBezTo>
                  <a:cubicBezTo>
                    <a:pt x="1704" y="1550"/>
                    <a:pt x="1744" y="2065"/>
                    <a:pt x="1783" y="2580"/>
                  </a:cubicBezTo>
                  <a:cubicBezTo>
                    <a:pt x="1783" y="3095"/>
                    <a:pt x="1783" y="3650"/>
                    <a:pt x="1783" y="4165"/>
                  </a:cubicBezTo>
                  <a:cubicBezTo>
                    <a:pt x="1783" y="4536"/>
                    <a:pt x="1928" y="4722"/>
                    <a:pt x="2187" y="4722"/>
                  </a:cubicBezTo>
                  <a:cubicBezTo>
                    <a:pt x="2287" y="4722"/>
                    <a:pt x="2404" y="4695"/>
                    <a:pt x="2536" y="4640"/>
                  </a:cubicBezTo>
                  <a:cubicBezTo>
                    <a:pt x="3090" y="4402"/>
                    <a:pt x="3645" y="4125"/>
                    <a:pt x="4199" y="3887"/>
                  </a:cubicBezTo>
                  <a:cubicBezTo>
                    <a:pt x="4477" y="3768"/>
                    <a:pt x="4596" y="3412"/>
                    <a:pt x="4398" y="3174"/>
                  </a:cubicBezTo>
                  <a:cubicBezTo>
                    <a:pt x="4318" y="2976"/>
                    <a:pt x="4160" y="2818"/>
                    <a:pt x="4041" y="2659"/>
                  </a:cubicBezTo>
                  <a:cubicBezTo>
                    <a:pt x="3962" y="2580"/>
                    <a:pt x="3803" y="2580"/>
                    <a:pt x="3685" y="2540"/>
                  </a:cubicBezTo>
                  <a:cubicBezTo>
                    <a:pt x="3645" y="2659"/>
                    <a:pt x="3645" y="2818"/>
                    <a:pt x="3685" y="2937"/>
                  </a:cubicBezTo>
                  <a:cubicBezTo>
                    <a:pt x="3764" y="3095"/>
                    <a:pt x="3883" y="3293"/>
                    <a:pt x="4001" y="3452"/>
                  </a:cubicBezTo>
                  <a:lnTo>
                    <a:pt x="2258" y="4244"/>
                  </a:lnTo>
                  <a:lnTo>
                    <a:pt x="2258" y="2659"/>
                  </a:lnTo>
                  <a:cubicBezTo>
                    <a:pt x="2258" y="1986"/>
                    <a:pt x="2179" y="1312"/>
                    <a:pt x="2021" y="679"/>
                  </a:cubicBezTo>
                  <a:cubicBezTo>
                    <a:pt x="1902" y="322"/>
                    <a:pt x="1585" y="45"/>
                    <a:pt x="1189" y="5"/>
                  </a:cubicBezTo>
                  <a:cubicBezTo>
                    <a:pt x="1160" y="2"/>
                    <a:pt x="1132" y="1"/>
                    <a:pt x="1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12" name="Google Shape;912;p39"/>
          <p:cNvGrpSpPr/>
          <p:nvPr/>
        </p:nvGrpSpPr>
        <p:grpSpPr>
          <a:xfrm>
            <a:off x="2363596" y="1198901"/>
            <a:ext cx="301450" cy="226949"/>
            <a:chOff x="6530133" y="2132672"/>
            <a:chExt cx="567275" cy="427077"/>
          </a:xfrm>
        </p:grpSpPr>
        <p:sp>
          <p:nvSpPr>
            <p:cNvPr id="913" name="Google Shape;913;p39"/>
            <p:cNvSpPr/>
            <p:nvPr/>
          </p:nvSpPr>
          <p:spPr>
            <a:xfrm>
              <a:off x="6619132" y="2164778"/>
              <a:ext cx="478273" cy="363956"/>
            </a:xfrm>
            <a:custGeom>
              <a:avLst/>
              <a:gdLst/>
              <a:ahLst/>
              <a:cxnLst/>
              <a:rect l="l" t="t" r="r" b="b"/>
              <a:pathLst>
                <a:path w="7448" h="5668" extrusionOk="0">
                  <a:moveTo>
                    <a:pt x="1522" y="1"/>
                  </a:moveTo>
                  <a:cubicBezTo>
                    <a:pt x="1490" y="1"/>
                    <a:pt x="1459" y="1"/>
                    <a:pt x="1427" y="3"/>
                  </a:cubicBezTo>
                  <a:cubicBezTo>
                    <a:pt x="278" y="42"/>
                    <a:pt x="1" y="1310"/>
                    <a:pt x="278" y="2221"/>
                  </a:cubicBezTo>
                  <a:cubicBezTo>
                    <a:pt x="674" y="3409"/>
                    <a:pt x="1189" y="4558"/>
                    <a:pt x="1862" y="5628"/>
                  </a:cubicBezTo>
                  <a:cubicBezTo>
                    <a:pt x="1862" y="5628"/>
                    <a:pt x="1862" y="5667"/>
                    <a:pt x="1862" y="5667"/>
                  </a:cubicBezTo>
                  <a:cubicBezTo>
                    <a:pt x="3288" y="5548"/>
                    <a:pt x="4635" y="5073"/>
                    <a:pt x="5824" y="4281"/>
                  </a:cubicBezTo>
                  <a:cubicBezTo>
                    <a:pt x="6656" y="3726"/>
                    <a:pt x="7448" y="2419"/>
                    <a:pt x="6418" y="1587"/>
                  </a:cubicBezTo>
                  <a:cubicBezTo>
                    <a:pt x="6113" y="1330"/>
                    <a:pt x="5756" y="1230"/>
                    <a:pt x="5389" y="1230"/>
                  </a:cubicBezTo>
                  <a:cubicBezTo>
                    <a:pt x="4851" y="1230"/>
                    <a:pt x="4291" y="1447"/>
                    <a:pt x="3843" y="1706"/>
                  </a:cubicBezTo>
                  <a:cubicBezTo>
                    <a:pt x="3807" y="1720"/>
                    <a:pt x="3772" y="1727"/>
                    <a:pt x="3738" y="1727"/>
                  </a:cubicBezTo>
                  <a:cubicBezTo>
                    <a:pt x="3583" y="1727"/>
                    <a:pt x="3461" y="1591"/>
                    <a:pt x="3526" y="1429"/>
                  </a:cubicBezTo>
                  <a:lnTo>
                    <a:pt x="3526" y="1389"/>
                  </a:lnTo>
                  <a:cubicBezTo>
                    <a:pt x="3220" y="547"/>
                    <a:pt x="2433" y="1"/>
                    <a:pt x="15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4" name="Google Shape;914;p39"/>
            <p:cNvSpPr/>
            <p:nvPr/>
          </p:nvSpPr>
          <p:spPr>
            <a:xfrm>
              <a:off x="6530133" y="2132672"/>
              <a:ext cx="567275" cy="427077"/>
            </a:xfrm>
            <a:custGeom>
              <a:avLst/>
              <a:gdLst/>
              <a:ahLst/>
              <a:cxnLst/>
              <a:rect l="l" t="t" r="r" b="b"/>
              <a:pathLst>
                <a:path w="8834" h="6651" extrusionOk="0">
                  <a:moveTo>
                    <a:pt x="2899" y="501"/>
                  </a:moveTo>
                  <a:cubicBezTo>
                    <a:pt x="3776" y="501"/>
                    <a:pt x="4566" y="1085"/>
                    <a:pt x="4873" y="1929"/>
                  </a:cubicBezTo>
                  <a:cubicBezTo>
                    <a:pt x="4810" y="2085"/>
                    <a:pt x="4945" y="2242"/>
                    <a:pt x="5103" y="2242"/>
                  </a:cubicBezTo>
                  <a:cubicBezTo>
                    <a:pt x="5144" y="2242"/>
                    <a:pt x="5188" y="2231"/>
                    <a:pt x="5229" y="2206"/>
                  </a:cubicBezTo>
                  <a:cubicBezTo>
                    <a:pt x="5677" y="1947"/>
                    <a:pt x="6223" y="1730"/>
                    <a:pt x="6758" y="1730"/>
                  </a:cubicBezTo>
                  <a:cubicBezTo>
                    <a:pt x="7123" y="1730"/>
                    <a:pt x="7483" y="1830"/>
                    <a:pt x="7804" y="2087"/>
                  </a:cubicBezTo>
                  <a:cubicBezTo>
                    <a:pt x="8834" y="2959"/>
                    <a:pt x="8042" y="4226"/>
                    <a:pt x="7210" y="4820"/>
                  </a:cubicBezTo>
                  <a:cubicBezTo>
                    <a:pt x="5982" y="5573"/>
                    <a:pt x="4635" y="6048"/>
                    <a:pt x="3248" y="6207"/>
                  </a:cubicBezTo>
                  <a:cubicBezTo>
                    <a:pt x="3248" y="6167"/>
                    <a:pt x="3248" y="6167"/>
                    <a:pt x="3248" y="6128"/>
                  </a:cubicBezTo>
                  <a:cubicBezTo>
                    <a:pt x="2575" y="5098"/>
                    <a:pt x="2020" y="3949"/>
                    <a:pt x="1664" y="2761"/>
                  </a:cubicBezTo>
                  <a:cubicBezTo>
                    <a:pt x="1387" y="1810"/>
                    <a:pt x="1624" y="542"/>
                    <a:pt x="2813" y="503"/>
                  </a:cubicBezTo>
                  <a:cubicBezTo>
                    <a:pt x="2841" y="501"/>
                    <a:pt x="2870" y="501"/>
                    <a:pt x="2899" y="501"/>
                  </a:cubicBezTo>
                  <a:close/>
                  <a:moveTo>
                    <a:pt x="2835" y="1"/>
                  </a:moveTo>
                  <a:cubicBezTo>
                    <a:pt x="2392" y="1"/>
                    <a:pt x="1956" y="140"/>
                    <a:pt x="1585" y="463"/>
                  </a:cubicBezTo>
                  <a:cubicBezTo>
                    <a:pt x="0" y="1889"/>
                    <a:pt x="2060" y="5058"/>
                    <a:pt x="2852" y="6365"/>
                  </a:cubicBezTo>
                  <a:cubicBezTo>
                    <a:pt x="2852" y="6405"/>
                    <a:pt x="2892" y="6445"/>
                    <a:pt x="2971" y="6445"/>
                  </a:cubicBezTo>
                  <a:cubicBezTo>
                    <a:pt x="2971" y="6547"/>
                    <a:pt x="3060" y="6650"/>
                    <a:pt x="3161" y="6650"/>
                  </a:cubicBezTo>
                  <a:cubicBezTo>
                    <a:pt x="3177" y="6650"/>
                    <a:pt x="3193" y="6648"/>
                    <a:pt x="3209" y="6643"/>
                  </a:cubicBezTo>
                  <a:cubicBezTo>
                    <a:pt x="5031" y="6405"/>
                    <a:pt x="8438" y="5652"/>
                    <a:pt x="8755" y="3355"/>
                  </a:cubicBezTo>
                  <a:cubicBezTo>
                    <a:pt x="8834" y="2562"/>
                    <a:pt x="8438" y="1810"/>
                    <a:pt x="7685" y="1493"/>
                  </a:cubicBezTo>
                  <a:cubicBezTo>
                    <a:pt x="7348" y="1341"/>
                    <a:pt x="6996" y="1268"/>
                    <a:pt x="6646" y="1268"/>
                  </a:cubicBezTo>
                  <a:cubicBezTo>
                    <a:pt x="6173" y="1268"/>
                    <a:pt x="5701" y="1401"/>
                    <a:pt x="5269" y="1651"/>
                  </a:cubicBezTo>
                  <a:cubicBezTo>
                    <a:pt x="4909" y="739"/>
                    <a:pt x="3856" y="1"/>
                    <a:pt x="2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15" name="Google Shape;915;p39"/>
          <p:cNvGrpSpPr/>
          <p:nvPr/>
        </p:nvGrpSpPr>
        <p:grpSpPr>
          <a:xfrm>
            <a:off x="8148550" y="2529208"/>
            <a:ext cx="534334" cy="513328"/>
            <a:chOff x="7047366" y="2801445"/>
            <a:chExt cx="753220" cy="723609"/>
          </a:xfrm>
        </p:grpSpPr>
        <p:sp>
          <p:nvSpPr>
            <p:cNvPr id="916" name="Google Shape;916;p39"/>
            <p:cNvSpPr/>
            <p:nvPr/>
          </p:nvSpPr>
          <p:spPr>
            <a:xfrm>
              <a:off x="7105029" y="2834900"/>
              <a:ext cx="638554" cy="646170"/>
            </a:xfrm>
            <a:custGeom>
              <a:avLst/>
              <a:gdLst/>
              <a:ahLst/>
              <a:cxnLst/>
              <a:rect l="l" t="t" r="r" b="b"/>
              <a:pathLst>
                <a:path w="9944" h="10063" extrusionOk="0">
                  <a:moveTo>
                    <a:pt x="4794" y="2338"/>
                  </a:moveTo>
                  <a:cubicBezTo>
                    <a:pt x="4833" y="2377"/>
                    <a:pt x="4873" y="2417"/>
                    <a:pt x="4873" y="2496"/>
                  </a:cubicBezTo>
                  <a:cubicBezTo>
                    <a:pt x="4833" y="2575"/>
                    <a:pt x="4794" y="2655"/>
                    <a:pt x="4754" y="2773"/>
                  </a:cubicBezTo>
                  <a:cubicBezTo>
                    <a:pt x="4635" y="3011"/>
                    <a:pt x="4517" y="3288"/>
                    <a:pt x="4398" y="3566"/>
                  </a:cubicBezTo>
                  <a:cubicBezTo>
                    <a:pt x="4319" y="3645"/>
                    <a:pt x="4279" y="3724"/>
                    <a:pt x="4200" y="3803"/>
                  </a:cubicBezTo>
                  <a:lnTo>
                    <a:pt x="4081" y="3803"/>
                  </a:lnTo>
                  <a:cubicBezTo>
                    <a:pt x="4081" y="3645"/>
                    <a:pt x="4120" y="3486"/>
                    <a:pt x="4160" y="3368"/>
                  </a:cubicBezTo>
                  <a:lnTo>
                    <a:pt x="4160" y="3368"/>
                  </a:lnTo>
                  <a:lnTo>
                    <a:pt x="4120" y="3407"/>
                  </a:lnTo>
                  <a:cubicBezTo>
                    <a:pt x="4279" y="3090"/>
                    <a:pt x="4437" y="2773"/>
                    <a:pt x="4596" y="2456"/>
                  </a:cubicBezTo>
                  <a:cubicBezTo>
                    <a:pt x="4596" y="2417"/>
                    <a:pt x="4635" y="2417"/>
                    <a:pt x="4675" y="2377"/>
                  </a:cubicBezTo>
                  <a:cubicBezTo>
                    <a:pt x="4715" y="2338"/>
                    <a:pt x="4794" y="2338"/>
                    <a:pt x="4794" y="2338"/>
                  </a:cubicBezTo>
                  <a:close/>
                  <a:moveTo>
                    <a:pt x="1387" y="4001"/>
                  </a:moveTo>
                  <a:cubicBezTo>
                    <a:pt x="1506" y="4041"/>
                    <a:pt x="1665" y="4081"/>
                    <a:pt x="1783" y="4160"/>
                  </a:cubicBezTo>
                  <a:cubicBezTo>
                    <a:pt x="1863" y="4160"/>
                    <a:pt x="1863" y="4239"/>
                    <a:pt x="1902" y="4279"/>
                  </a:cubicBezTo>
                  <a:lnTo>
                    <a:pt x="1744" y="4358"/>
                  </a:lnTo>
                  <a:cubicBezTo>
                    <a:pt x="1585" y="4318"/>
                    <a:pt x="1466" y="4279"/>
                    <a:pt x="1308" y="4199"/>
                  </a:cubicBezTo>
                  <a:cubicBezTo>
                    <a:pt x="1268" y="4199"/>
                    <a:pt x="1268" y="4120"/>
                    <a:pt x="1229" y="4081"/>
                  </a:cubicBezTo>
                  <a:cubicBezTo>
                    <a:pt x="1229" y="4041"/>
                    <a:pt x="1348" y="4001"/>
                    <a:pt x="1387" y="4001"/>
                  </a:cubicBezTo>
                  <a:close/>
                  <a:moveTo>
                    <a:pt x="2536" y="4041"/>
                  </a:moveTo>
                  <a:lnTo>
                    <a:pt x="2536" y="4081"/>
                  </a:lnTo>
                  <a:cubicBezTo>
                    <a:pt x="2734" y="4081"/>
                    <a:pt x="2932" y="4120"/>
                    <a:pt x="3170" y="4160"/>
                  </a:cubicBezTo>
                  <a:lnTo>
                    <a:pt x="3922" y="4239"/>
                  </a:lnTo>
                  <a:cubicBezTo>
                    <a:pt x="3922" y="4279"/>
                    <a:pt x="3922" y="4318"/>
                    <a:pt x="3922" y="4318"/>
                  </a:cubicBezTo>
                  <a:cubicBezTo>
                    <a:pt x="3843" y="4358"/>
                    <a:pt x="3724" y="4437"/>
                    <a:pt x="3645" y="4437"/>
                  </a:cubicBezTo>
                  <a:cubicBezTo>
                    <a:pt x="3289" y="4437"/>
                    <a:pt x="2932" y="4397"/>
                    <a:pt x="2576" y="4358"/>
                  </a:cubicBezTo>
                  <a:cubicBezTo>
                    <a:pt x="2536" y="4358"/>
                    <a:pt x="2496" y="4318"/>
                    <a:pt x="2457" y="4318"/>
                  </a:cubicBezTo>
                  <a:cubicBezTo>
                    <a:pt x="2417" y="4279"/>
                    <a:pt x="2378" y="4239"/>
                    <a:pt x="2338" y="4199"/>
                  </a:cubicBezTo>
                  <a:cubicBezTo>
                    <a:pt x="2417" y="4120"/>
                    <a:pt x="2496" y="4041"/>
                    <a:pt x="2536" y="4041"/>
                  </a:cubicBezTo>
                  <a:close/>
                  <a:moveTo>
                    <a:pt x="7100" y="4512"/>
                  </a:moveTo>
                  <a:cubicBezTo>
                    <a:pt x="7112" y="4512"/>
                    <a:pt x="7122" y="4513"/>
                    <a:pt x="7131" y="4516"/>
                  </a:cubicBezTo>
                  <a:lnTo>
                    <a:pt x="7131" y="4556"/>
                  </a:lnTo>
                  <a:cubicBezTo>
                    <a:pt x="7131" y="4714"/>
                    <a:pt x="6893" y="4992"/>
                    <a:pt x="6735" y="4992"/>
                  </a:cubicBezTo>
                  <a:cubicBezTo>
                    <a:pt x="6695" y="4992"/>
                    <a:pt x="6616" y="4912"/>
                    <a:pt x="6616" y="4873"/>
                  </a:cubicBezTo>
                  <a:cubicBezTo>
                    <a:pt x="6616" y="4726"/>
                    <a:pt x="6955" y="4512"/>
                    <a:pt x="7100" y="4512"/>
                  </a:cubicBezTo>
                  <a:close/>
                  <a:moveTo>
                    <a:pt x="2338" y="4754"/>
                  </a:moveTo>
                  <a:cubicBezTo>
                    <a:pt x="2536" y="4794"/>
                    <a:pt x="2734" y="4833"/>
                    <a:pt x="2932" y="4873"/>
                  </a:cubicBezTo>
                  <a:cubicBezTo>
                    <a:pt x="2972" y="4873"/>
                    <a:pt x="3011" y="4952"/>
                    <a:pt x="3051" y="4992"/>
                  </a:cubicBezTo>
                  <a:cubicBezTo>
                    <a:pt x="3011" y="5031"/>
                    <a:pt x="2972" y="5071"/>
                    <a:pt x="2892" y="5071"/>
                  </a:cubicBezTo>
                  <a:cubicBezTo>
                    <a:pt x="2655" y="5031"/>
                    <a:pt x="2417" y="4992"/>
                    <a:pt x="2179" y="4992"/>
                  </a:cubicBezTo>
                  <a:lnTo>
                    <a:pt x="2140" y="4992"/>
                  </a:lnTo>
                  <a:cubicBezTo>
                    <a:pt x="2100" y="4992"/>
                    <a:pt x="2061" y="4992"/>
                    <a:pt x="1981" y="4952"/>
                  </a:cubicBezTo>
                  <a:cubicBezTo>
                    <a:pt x="1942" y="4952"/>
                    <a:pt x="1942" y="4873"/>
                    <a:pt x="1942" y="4873"/>
                  </a:cubicBezTo>
                  <a:cubicBezTo>
                    <a:pt x="1942" y="4794"/>
                    <a:pt x="1981" y="4794"/>
                    <a:pt x="2021" y="4754"/>
                  </a:cubicBezTo>
                  <a:close/>
                  <a:moveTo>
                    <a:pt x="8319" y="4477"/>
                  </a:moveTo>
                  <a:cubicBezTo>
                    <a:pt x="8319" y="4477"/>
                    <a:pt x="8359" y="4516"/>
                    <a:pt x="8359" y="4516"/>
                  </a:cubicBezTo>
                  <a:cubicBezTo>
                    <a:pt x="8319" y="4556"/>
                    <a:pt x="8280" y="4635"/>
                    <a:pt x="8240" y="4675"/>
                  </a:cubicBezTo>
                  <a:cubicBezTo>
                    <a:pt x="7923" y="4873"/>
                    <a:pt x="7646" y="5071"/>
                    <a:pt x="7369" y="5269"/>
                  </a:cubicBezTo>
                  <a:cubicBezTo>
                    <a:pt x="7250" y="5309"/>
                    <a:pt x="7171" y="5348"/>
                    <a:pt x="7052" y="5388"/>
                  </a:cubicBezTo>
                  <a:cubicBezTo>
                    <a:pt x="7012" y="5388"/>
                    <a:pt x="6973" y="5348"/>
                    <a:pt x="6933" y="5309"/>
                  </a:cubicBezTo>
                  <a:cubicBezTo>
                    <a:pt x="6933" y="5269"/>
                    <a:pt x="6933" y="5229"/>
                    <a:pt x="6973" y="5229"/>
                  </a:cubicBezTo>
                  <a:cubicBezTo>
                    <a:pt x="7329" y="4992"/>
                    <a:pt x="7646" y="4754"/>
                    <a:pt x="8002" y="4556"/>
                  </a:cubicBezTo>
                  <a:lnTo>
                    <a:pt x="8002" y="4596"/>
                  </a:lnTo>
                  <a:cubicBezTo>
                    <a:pt x="8121" y="4516"/>
                    <a:pt x="8201" y="4516"/>
                    <a:pt x="8319" y="4477"/>
                  </a:cubicBezTo>
                  <a:close/>
                  <a:moveTo>
                    <a:pt x="6260" y="6814"/>
                  </a:moveTo>
                  <a:cubicBezTo>
                    <a:pt x="6339" y="6814"/>
                    <a:pt x="6378" y="6853"/>
                    <a:pt x="6458" y="6893"/>
                  </a:cubicBezTo>
                  <a:cubicBezTo>
                    <a:pt x="6695" y="7091"/>
                    <a:pt x="6893" y="7329"/>
                    <a:pt x="7091" y="7606"/>
                  </a:cubicBezTo>
                  <a:lnTo>
                    <a:pt x="7052" y="7646"/>
                  </a:lnTo>
                  <a:cubicBezTo>
                    <a:pt x="6973" y="7606"/>
                    <a:pt x="6893" y="7566"/>
                    <a:pt x="6814" y="7527"/>
                  </a:cubicBezTo>
                  <a:cubicBezTo>
                    <a:pt x="6774" y="7527"/>
                    <a:pt x="6774" y="7487"/>
                    <a:pt x="6735" y="7487"/>
                  </a:cubicBezTo>
                  <a:cubicBezTo>
                    <a:pt x="6537" y="7329"/>
                    <a:pt x="6378" y="7131"/>
                    <a:pt x="6180" y="6933"/>
                  </a:cubicBezTo>
                  <a:cubicBezTo>
                    <a:pt x="6148" y="6900"/>
                    <a:pt x="6142" y="6868"/>
                    <a:pt x="6163" y="6835"/>
                  </a:cubicBezTo>
                  <a:lnTo>
                    <a:pt x="6163" y="6835"/>
                  </a:lnTo>
                  <a:cubicBezTo>
                    <a:pt x="6195" y="6814"/>
                    <a:pt x="6227" y="6814"/>
                    <a:pt x="6260" y="6814"/>
                  </a:cubicBezTo>
                  <a:close/>
                  <a:moveTo>
                    <a:pt x="5269" y="6853"/>
                  </a:moveTo>
                  <a:cubicBezTo>
                    <a:pt x="5626" y="7091"/>
                    <a:pt x="5903" y="7368"/>
                    <a:pt x="6180" y="7725"/>
                  </a:cubicBezTo>
                  <a:lnTo>
                    <a:pt x="6101" y="7804"/>
                  </a:lnTo>
                  <a:cubicBezTo>
                    <a:pt x="5982" y="7725"/>
                    <a:pt x="5863" y="7646"/>
                    <a:pt x="5745" y="7566"/>
                  </a:cubicBezTo>
                  <a:cubicBezTo>
                    <a:pt x="5507" y="7408"/>
                    <a:pt x="5309" y="7210"/>
                    <a:pt x="5111" y="7012"/>
                  </a:cubicBezTo>
                  <a:cubicBezTo>
                    <a:pt x="5111" y="6972"/>
                    <a:pt x="5071" y="6933"/>
                    <a:pt x="5111" y="6893"/>
                  </a:cubicBezTo>
                  <a:cubicBezTo>
                    <a:pt x="5111" y="6893"/>
                    <a:pt x="5190" y="6853"/>
                    <a:pt x="5230" y="6853"/>
                  </a:cubicBezTo>
                  <a:close/>
                  <a:moveTo>
                    <a:pt x="6616" y="7923"/>
                  </a:moveTo>
                  <a:cubicBezTo>
                    <a:pt x="6695" y="7923"/>
                    <a:pt x="6735" y="7963"/>
                    <a:pt x="6735" y="8002"/>
                  </a:cubicBezTo>
                  <a:cubicBezTo>
                    <a:pt x="6893" y="8161"/>
                    <a:pt x="7052" y="8359"/>
                    <a:pt x="7210" y="8557"/>
                  </a:cubicBezTo>
                  <a:cubicBezTo>
                    <a:pt x="7210" y="8557"/>
                    <a:pt x="7250" y="8596"/>
                    <a:pt x="7289" y="8676"/>
                  </a:cubicBezTo>
                  <a:cubicBezTo>
                    <a:pt x="7226" y="8676"/>
                    <a:pt x="7188" y="8726"/>
                    <a:pt x="7155" y="8726"/>
                  </a:cubicBezTo>
                  <a:cubicBezTo>
                    <a:pt x="7147" y="8726"/>
                    <a:pt x="7139" y="8723"/>
                    <a:pt x="7131" y="8715"/>
                  </a:cubicBezTo>
                  <a:cubicBezTo>
                    <a:pt x="7052" y="8676"/>
                    <a:pt x="6973" y="8636"/>
                    <a:pt x="6893" y="8596"/>
                  </a:cubicBezTo>
                  <a:lnTo>
                    <a:pt x="6854" y="8557"/>
                  </a:lnTo>
                  <a:cubicBezTo>
                    <a:pt x="6695" y="8398"/>
                    <a:pt x="6576" y="8240"/>
                    <a:pt x="6458" y="8081"/>
                  </a:cubicBezTo>
                  <a:cubicBezTo>
                    <a:pt x="6458" y="8042"/>
                    <a:pt x="6458" y="7963"/>
                    <a:pt x="6458" y="7923"/>
                  </a:cubicBezTo>
                  <a:close/>
                  <a:moveTo>
                    <a:pt x="5230" y="0"/>
                  </a:moveTo>
                  <a:cubicBezTo>
                    <a:pt x="5150" y="199"/>
                    <a:pt x="5111" y="357"/>
                    <a:pt x="5032" y="515"/>
                  </a:cubicBezTo>
                  <a:cubicBezTo>
                    <a:pt x="4596" y="1387"/>
                    <a:pt x="4160" y="2258"/>
                    <a:pt x="3724" y="3130"/>
                  </a:cubicBezTo>
                  <a:cubicBezTo>
                    <a:pt x="3645" y="3288"/>
                    <a:pt x="3526" y="3447"/>
                    <a:pt x="3407" y="3605"/>
                  </a:cubicBezTo>
                  <a:cubicBezTo>
                    <a:pt x="3289" y="3684"/>
                    <a:pt x="3209" y="3724"/>
                    <a:pt x="3091" y="3724"/>
                  </a:cubicBezTo>
                  <a:cubicBezTo>
                    <a:pt x="2615" y="3724"/>
                    <a:pt x="2179" y="3645"/>
                    <a:pt x="1744" y="3605"/>
                  </a:cubicBezTo>
                  <a:cubicBezTo>
                    <a:pt x="1150" y="3566"/>
                    <a:pt x="595" y="3526"/>
                    <a:pt x="1" y="3486"/>
                  </a:cubicBezTo>
                  <a:lnTo>
                    <a:pt x="1" y="3566"/>
                  </a:lnTo>
                  <a:cubicBezTo>
                    <a:pt x="40" y="3605"/>
                    <a:pt x="80" y="3645"/>
                    <a:pt x="120" y="3684"/>
                  </a:cubicBezTo>
                  <a:cubicBezTo>
                    <a:pt x="714" y="4437"/>
                    <a:pt x="1387" y="5110"/>
                    <a:pt x="2140" y="5665"/>
                  </a:cubicBezTo>
                  <a:cubicBezTo>
                    <a:pt x="2219" y="5705"/>
                    <a:pt x="2259" y="5784"/>
                    <a:pt x="2298" y="5824"/>
                  </a:cubicBezTo>
                  <a:lnTo>
                    <a:pt x="2378" y="5824"/>
                  </a:lnTo>
                  <a:cubicBezTo>
                    <a:pt x="2378" y="5982"/>
                    <a:pt x="2378" y="6101"/>
                    <a:pt x="2338" y="6259"/>
                  </a:cubicBezTo>
                  <a:cubicBezTo>
                    <a:pt x="2259" y="6814"/>
                    <a:pt x="2100" y="7368"/>
                    <a:pt x="1863" y="7883"/>
                  </a:cubicBezTo>
                  <a:cubicBezTo>
                    <a:pt x="1625" y="8517"/>
                    <a:pt x="1348" y="9191"/>
                    <a:pt x="1110" y="9824"/>
                  </a:cubicBezTo>
                  <a:cubicBezTo>
                    <a:pt x="1110" y="9904"/>
                    <a:pt x="1070" y="9983"/>
                    <a:pt x="1070" y="10022"/>
                  </a:cubicBezTo>
                  <a:lnTo>
                    <a:pt x="1110" y="10062"/>
                  </a:lnTo>
                  <a:cubicBezTo>
                    <a:pt x="1427" y="9824"/>
                    <a:pt x="1783" y="9587"/>
                    <a:pt x="2061" y="9349"/>
                  </a:cubicBezTo>
                  <a:cubicBezTo>
                    <a:pt x="2774" y="8676"/>
                    <a:pt x="3487" y="8042"/>
                    <a:pt x="4200" y="7368"/>
                  </a:cubicBezTo>
                  <a:cubicBezTo>
                    <a:pt x="4239" y="7289"/>
                    <a:pt x="4319" y="7210"/>
                    <a:pt x="4437" y="7170"/>
                  </a:cubicBezTo>
                  <a:cubicBezTo>
                    <a:pt x="4477" y="7091"/>
                    <a:pt x="4556" y="7091"/>
                    <a:pt x="4635" y="7091"/>
                  </a:cubicBezTo>
                  <a:cubicBezTo>
                    <a:pt x="4675" y="7091"/>
                    <a:pt x="4715" y="7210"/>
                    <a:pt x="4715" y="7289"/>
                  </a:cubicBezTo>
                  <a:lnTo>
                    <a:pt x="4675" y="7329"/>
                  </a:lnTo>
                  <a:cubicBezTo>
                    <a:pt x="5190" y="7725"/>
                    <a:pt x="5665" y="8161"/>
                    <a:pt x="6220" y="8596"/>
                  </a:cubicBezTo>
                  <a:cubicBezTo>
                    <a:pt x="6339" y="8676"/>
                    <a:pt x="6418" y="8755"/>
                    <a:pt x="6497" y="8834"/>
                  </a:cubicBezTo>
                  <a:cubicBezTo>
                    <a:pt x="6933" y="9191"/>
                    <a:pt x="7448" y="9468"/>
                    <a:pt x="7963" y="9626"/>
                  </a:cubicBezTo>
                  <a:cubicBezTo>
                    <a:pt x="7963" y="9428"/>
                    <a:pt x="7923" y="9270"/>
                    <a:pt x="7884" y="9111"/>
                  </a:cubicBezTo>
                  <a:cubicBezTo>
                    <a:pt x="7804" y="8557"/>
                    <a:pt x="7646" y="8002"/>
                    <a:pt x="7488" y="7487"/>
                  </a:cubicBezTo>
                  <a:cubicBezTo>
                    <a:pt x="7369" y="7170"/>
                    <a:pt x="7210" y="6853"/>
                    <a:pt x="7091" y="6537"/>
                  </a:cubicBezTo>
                  <a:cubicBezTo>
                    <a:pt x="6933" y="6140"/>
                    <a:pt x="6933" y="6061"/>
                    <a:pt x="7369" y="5784"/>
                  </a:cubicBezTo>
                  <a:cubicBezTo>
                    <a:pt x="7488" y="5705"/>
                    <a:pt x="7646" y="5625"/>
                    <a:pt x="7765" y="5546"/>
                  </a:cubicBezTo>
                  <a:cubicBezTo>
                    <a:pt x="8478" y="5031"/>
                    <a:pt x="9191" y="4477"/>
                    <a:pt x="9864" y="3843"/>
                  </a:cubicBezTo>
                  <a:lnTo>
                    <a:pt x="9943" y="3724"/>
                  </a:lnTo>
                  <a:cubicBezTo>
                    <a:pt x="9706" y="3684"/>
                    <a:pt x="9508" y="3645"/>
                    <a:pt x="9310" y="3645"/>
                  </a:cubicBezTo>
                  <a:cubicBezTo>
                    <a:pt x="8597" y="3566"/>
                    <a:pt x="7923" y="3526"/>
                    <a:pt x="7250" y="3486"/>
                  </a:cubicBezTo>
                  <a:cubicBezTo>
                    <a:pt x="6933" y="3447"/>
                    <a:pt x="6616" y="3407"/>
                    <a:pt x="6299" y="3328"/>
                  </a:cubicBezTo>
                  <a:cubicBezTo>
                    <a:pt x="6220" y="3328"/>
                    <a:pt x="6141" y="3249"/>
                    <a:pt x="6101" y="3169"/>
                  </a:cubicBezTo>
                  <a:cubicBezTo>
                    <a:pt x="5943" y="2694"/>
                    <a:pt x="5784" y="2179"/>
                    <a:pt x="5626" y="1704"/>
                  </a:cubicBezTo>
                  <a:cubicBezTo>
                    <a:pt x="5507" y="1189"/>
                    <a:pt x="5388" y="595"/>
                    <a:pt x="5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7" name="Google Shape;917;p39"/>
            <p:cNvSpPr/>
            <p:nvPr/>
          </p:nvSpPr>
          <p:spPr>
            <a:xfrm>
              <a:off x="7082169" y="2801445"/>
              <a:ext cx="694485" cy="669929"/>
            </a:xfrm>
            <a:custGeom>
              <a:avLst/>
              <a:gdLst/>
              <a:ahLst/>
              <a:cxnLst/>
              <a:rect l="l" t="t" r="r" b="b"/>
              <a:pathLst>
                <a:path w="10815" h="10433" extrusionOk="0">
                  <a:moveTo>
                    <a:pt x="5617" y="0"/>
                  </a:moveTo>
                  <a:cubicBezTo>
                    <a:pt x="5498" y="0"/>
                    <a:pt x="5462" y="134"/>
                    <a:pt x="5427" y="205"/>
                  </a:cubicBezTo>
                  <a:cubicBezTo>
                    <a:pt x="5071" y="918"/>
                    <a:pt x="4754" y="1591"/>
                    <a:pt x="4437" y="2304"/>
                  </a:cubicBezTo>
                  <a:cubicBezTo>
                    <a:pt x="4160" y="2779"/>
                    <a:pt x="3882" y="3334"/>
                    <a:pt x="3645" y="3849"/>
                  </a:cubicBezTo>
                  <a:cubicBezTo>
                    <a:pt x="3565" y="3968"/>
                    <a:pt x="3486" y="3968"/>
                    <a:pt x="3367" y="3968"/>
                  </a:cubicBezTo>
                  <a:cubicBezTo>
                    <a:pt x="2734" y="3889"/>
                    <a:pt x="2100" y="3809"/>
                    <a:pt x="1466" y="3770"/>
                  </a:cubicBezTo>
                  <a:lnTo>
                    <a:pt x="317" y="3770"/>
                  </a:lnTo>
                  <a:cubicBezTo>
                    <a:pt x="80" y="3770"/>
                    <a:pt x="0" y="3928"/>
                    <a:pt x="80" y="4166"/>
                  </a:cubicBezTo>
                  <a:cubicBezTo>
                    <a:pt x="119" y="4245"/>
                    <a:pt x="159" y="4324"/>
                    <a:pt x="198" y="4364"/>
                  </a:cubicBezTo>
                  <a:cubicBezTo>
                    <a:pt x="357" y="4522"/>
                    <a:pt x="476" y="4720"/>
                    <a:pt x="634" y="4879"/>
                  </a:cubicBezTo>
                  <a:cubicBezTo>
                    <a:pt x="1109" y="5433"/>
                    <a:pt x="1664" y="5948"/>
                    <a:pt x="2258" y="6384"/>
                  </a:cubicBezTo>
                  <a:lnTo>
                    <a:pt x="2298" y="6384"/>
                  </a:lnTo>
                  <a:lnTo>
                    <a:pt x="2258" y="6345"/>
                  </a:lnTo>
                  <a:lnTo>
                    <a:pt x="2654" y="6345"/>
                  </a:lnTo>
                  <a:cubicBezTo>
                    <a:pt x="2615" y="6265"/>
                    <a:pt x="2575" y="6226"/>
                    <a:pt x="2496" y="6186"/>
                  </a:cubicBezTo>
                  <a:cubicBezTo>
                    <a:pt x="1743" y="5592"/>
                    <a:pt x="1070" y="4958"/>
                    <a:pt x="476" y="4205"/>
                  </a:cubicBezTo>
                  <a:cubicBezTo>
                    <a:pt x="436" y="4166"/>
                    <a:pt x="396" y="4087"/>
                    <a:pt x="357" y="4047"/>
                  </a:cubicBezTo>
                  <a:lnTo>
                    <a:pt x="357" y="4007"/>
                  </a:lnTo>
                  <a:cubicBezTo>
                    <a:pt x="951" y="4047"/>
                    <a:pt x="1506" y="4087"/>
                    <a:pt x="2100" y="4126"/>
                  </a:cubicBezTo>
                  <a:cubicBezTo>
                    <a:pt x="2535" y="4126"/>
                    <a:pt x="2971" y="4205"/>
                    <a:pt x="3447" y="4205"/>
                  </a:cubicBezTo>
                  <a:cubicBezTo>
                    <a:pt x="3478" y="4216"/>
                    <a:pt x="3507" y="4221"/>
                    <a:pt x="3535" y="4221"/>
                  </a:cubicBezTo>
                  <a:cubicBezTo>
                    <a:pt x="3611" y="4221"/>
                    <a:pt x="3676" y="4184"/>
                    <a:pt x="3763" y="4126"/>
                  </a:cubicBezTo>
                  <a:cubicBezTo>
                    <a:pt x="3882" y="3968"/>
                    <a:pt x="4001" y="3809"/>
                    <a:pt x="4080" y="3611"/>
                  </a:cubicBezTo>
                  <a:cubicBezTo>
                    <a:pt x="4516" y="2740"/>
                    <a:pt x="4952" y="1868"/>
                    <a:pt x="5388" y="997"/>
                  </a:cubicBezTo>
                  <a:cubicBezTo>
                    <a:pt x="5467" y="838"/>
                    <a:pt x="5506" y="680"/>
                    <a:pt x="5586" y="521"/>
                  </a:cubicBezTo>
                  <a:cubicBezTo>
                    <a:pt x="5744" y="1076"/>
                    <a:pt x="5863" y="1631"/>
                    <a:pt x="5982" y="2185"/>
                  </a:cubicBezTo>
                  <a:cubicBezTo>
                    <a:pt x="6140" y="2740"/>
                    <a:pt x="6299" y="3215"/>
                    <a:pt x="6457" y="3690"/>
                  </a:cubicBezTo>
                  <a:cubicBezTo>
                    <a:pt x="6497" y="3770"/>
                    <a:pt x="6576" y="3849"/>
                    <a:pt x="6655" y="3889"/>
                  </a:cubicBezTo>
                  <a:cubicBezTo>
                    <a:pt x="6972" y="3928"/>
                    <a:pt x="7289" y="3968"/>
                    <a:pt x="7606" y="4007"/>
                  </a:cubicBezTo>
                  <a:cubicBezTo>
                    <a:pt x="8279" y="4087"/>
                    <a:pt x="8953" y="4126"/>
                    <a:pt x="9666" y="4166"/>
                  </a:cubicBezTo>
                  <a:cubicBezTo>
                    <a:pt x="9864" y="4166"/>
                    <a:pt x="10062" y="4205"/>
                    <a:pt x="10299" y="4245"/>
                  </a:cubicBezTo>
                  <a:lnTo>
                    <a:pt x="10220" y="4364"/>
                  </a:lnTo>
                  <a:cubicBezTo>
                    <a:pt x="9547" y="4998"/>
                    <a:pt x="8834" y="5552"/>
                    <a:pt x="8121" y="6107"/>
                  </a:cubicBezTo>
                  <a:cubicBezTo>
                    <a:pt x="8002" y="6186"/>
                    <a:pt x="7844" y="6265"/>
                    <a:pt x="7725" y="6345"/>
                  </a:cubicBezTo>
                  <a:cubicBezTo>
                    <a:pt x="7289" y="6582"/>
                    <a:pt x="7289" y="6701"/>
                    <a:pt x="7447" y="7097"/>
                  </a:cubicBezTo>
                  <a:cubicBezTo>
                    <a:pt x="7566" y="7374"/>
                    <a:pt x="7725" y="7691"/>
                    <a:pt x="7844" y="8008"/>
                  </a:cubicBezTo>
                  <a:cubicBezTo>
                    <a:pt x="8042" y="8523"/>
                    <a:pt x="8160" y="9078"/>
                    <a:pt x="8279" y="9632"/>
                  </a:cubicBezTo>
                  <a:cubicBezTo>
                    <a:pt x="8319" y="9791"/>
                    <a:pt x="8319" y="9949"/>
                    <a:pt x="8358" y="10147"/>
                  </a:cubicBezTo>
                  <a:cubicBezTo>
                    <a:pt x="7804" y="9989"/>
                    <a:pt x="7329" y="9712"/>
                    <a:pt x="6893" y="9355"/>
                  </a:cubicBezTo>
                  <a:cubicBezTo>
                    <a:pt x="6814" y="9276"/>
                    <a:pt x="6734" y="9197"/>
                    <a:pt x="6616" y="9117"/>
                  </a:cubicBezTo>
                  <a:cubicBezTo>
                    <a:pt x="6101" y="8721"/>
                    <a:pt x="5586" y="8286"/>
                    <a:pt x="5110" y="7850"/>
                  </a:cubicBezTo>
                  <a:lnTo>
                    <a:pt x="4952" y="7969"/>
                  </a:lnTo>
                  <a:cubicBezTo>
                    <a:pt x="5110" y="8167"/>
                    <a:pt x="5308" y="8365"/>
                    <a:pt x="5506" y="8563"/>
                  </a:cubicBezTo>
                  <a:cubicBezTo>
                    <a:pt x="6021" y="9038"/>
                    <a:pt x="6576" y="9474"/>
                    <a:pt x="7130" y="9870"/>
                  </a:cubicBezTo>
                  <a:cubicBezTo>
                    <a:pt x="7447" y="10147"/>
                    <a:pt x="7804" y="10306"/>
                    <a:pt x="8200" y="10425"/>
                  </a:cubicBezTo>
                  <a:cubicBezTo>
                    <a:pt x="8240" y="10430"/>
                    <a:pt x="8276" y="10432"/>
                    <a:pt x="8310" y="10432"/>
                  </a:cubicBezTo>
                  <a:cubicBezTo>
                    <a:pt x="8545" y="10432"/>
                    <a:pt x="8636" y="10311"/>
                    <a:pt x="8636" y="10068"/>
                  </a:cubicBezTo>
                  <a:cubicBezTo>
                    <a:pt x="8636" y="9989"/>
                    <a:pt x="8636" y="9870"/>
                    <a:pt x="8636" y="9791"/>
                  </a:cubicBezTo>
                  <a:cubicBezTo>
                    <a:pt x="8477" y="8721"/>
                    <a:pt x="8121" y="7691"/>
                    <a:pt x="7645" y="6701"/>
                  </a:cubicBezTo>
                  <a:cubicBezTo>
                    <a:pt x="7844" y="6622"/>
                    <a:pt x="8042" y="6503"/>
                    <a:pt x="8200" y="6384"/>
                  </a:cubicBezTo>
                  <a:cubicBezTo>
                    <a:pt x="8834" y="5909"/>
                    <a:pt x="9428" y="5433"/>
                    <a:pt x="10062" y="4918"/>
                  </a:cubicBezTo>
                  <a:cubicBezTo>
                    <a:pt x="10260" y="4720"/>
                    <a:pt x="10498" y="4522"/>
                    <a:pt x="10696" y="4324"/>
                  </a:cubicBezTo>
                  <a:cubicBezTo>
                    <a:pt x="10735" y="4285"/>
                    <a:pt x="10814" y="4166"/>
                    <a:pt x="10814" y="4126"/>
                  </a:cubicBezTo>
                  <a:cubicBezTo>
                    <a:pt x="10775" y="4047"/>
                    <a:pt x="10696" y="4007"/>
                    <a:pt x="10616" y="4007"/>
                  </a:cubicBezTo>
                  <a:cubicBezTo>
                    <a:pt x="10101" y="3928"/>
                    <a:pt x="9586" y="3849"/>
                    <a:pt x="9032" y="3809"/>
                  </a:cubicBezTo>
                  <a:cubicBezTo>
                    <a:pt x="8279" y="3730"/>
                    <a:pt x="7566" y="3690"/>
                    <a:pt x="6774" y="3651"/>
                  </a:cubicBezTo>
                  <a:cubicBezTo>
                    <a:pt x="6695" y="3453"/>
                    <a:pt x="6576" y="3215"/>
                    <a:pt x="6536" y="2977"/>
                  </a:cubicBezTo>
                  <a:cubicBezTo>
                    <a:pt x="6299" y="2066"/>
                    <a:pt x="6101" y="1155"/>
                    <a:pt x="5863" y="244"/>
                  </a:cubicBezTo>
                  <a:cubicBezTo>
                    <a:pt x="5823" y="165"/>
                    <a:pt x="5744" y="46"/>
                    <a:pt x="5665" y="7"/>
                  </a:cubicBezTo>
                  <a:cubicBezTo>
                    <a:pt x="5648" y="2"/>
                    <a:pt x="5632" y="0"/>
                    <a:pt x="5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8" name="Google Shape;918;p39"/>
            <p:cNvSpPr/>
            <p:nvPr/>
          </p:nvSpPr>
          <p:spPr>
            <a:xfrm>
              <a:off x="7550152" y="3119810"/>
              <a:ext cx="91635" cy="58562"/>
            </a:xfrm>
            <a:custGeom>
              <a:avLst/>
              <a:gdLst/>
              <a:ahLst/>
              <a:cxnLst/>
              <a:rect l="l" t="t" r="r" b="b"/>
              <a:pathLst>
                <a:path w="1427" h="912" extrusionOk="0">
                  <a:moveTo>
                    <a:pt x="1387" y="0"/>
                  </a:moveTo>
                  <a:cubicBezTo>
                    <a:pt x="1269" y="40"/>
                    <a:pt x="1150" y="79"/>
                    <a:pt x="1070" y="119"/>
                  </a:cubicBezTo>
                  <a:cubicBezTo>
                    <a:pt x="714" y="317"/>
                    <a:pt x="397" y="555"/>
                    <a:pt x="41" y="753"/>
                  </a:cubicBezTo>
                  <a:cubicBezTo>
                    <a:pt x="1" y="792"/>
                    <a:pt x="1" y="832"/>
                    <a:pt x="1" y="872"/>
                  </a:cubicBezTo>
                  <a:cubicBezTo>
                    <a:pt x="41" y="911"/>
                    <a:pt x="80" y="911"/>
                    <a:pt x="120" y="911"/>
                  </a:cubicBezTo>
                  <a:cubicBezTo>
                    <a:pt x="199" y="911"/>
                    <a:pt x="318" y="872"/>
                    <a:pt x="437" y="832"/>
                  </a:cubicBezTo>
                  <a:cubicBezTo>
                    <a:pt x="714" y="634"/>
                    <a:pt x="991" y="436"/>
                    <a:pt x="1308" y="238"/>
                  </a:cubicBezTo>
                  <a:cubicBezTo>
                    <a:pt x="1348" y="198"/>
                    <a:pt x="1387" y="119"/>
                    <a:pt x="1427" y="79"/>
                  </a:cubicBezTo>
                  <a:cubicBezTo>
                    <a:pt x="1427" y="40"/>
                    <a:pt x="1387" y="40"/>
                    <a:pt x="1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9" name="Google Shape;919;p39"/>
            <p:cNvSpPr/>
            <p:nvPr/>
          </p:nvSpPr>
          <p:spPr>
            <a:xfrm>
              <a:off x="7519650" y="3343590"/>
              <a:ext cx="53491" cy="50985"/>
            </a:xfrm>
            <a:custGeom>
              <a:avLst/>
              <a:gdLst/>
              <a:ahLst/>
              <a:cxnLst/>
              <a:rect l="l" t="t" r="r" b="b"/>
              <a:pathLst>
                <a:path w="833" h="794" extrusionOk="0">
                  <a:moveTo>
                    <a:pt x="1" y="1"/>
                  </a:moveTo>
                  <a:lnTo>
                    <a:pt x="1" y="159"/>
                  </a:lnTo>
                  <a:cubicBezTo>
                    <a:pt x="119" y="318"/>
                    <a:pt x="238" y="476"/>
                    <a:pt x="357" y="595"/>
                  </a:cubicBezTo>
                  <a:lnTo>
                    <a:pt x="436" y="674"/>
                  </a:lnTo>
                  <a:cubicBezTo>
                    <a:pt x="516" y="714"/>
                    <a:pt x="555" y="754"/>
                    <a:pt x="634" y="793"/>
                  </a:cubicBezTo>
                  <a:cubicBezTo>
                    <a:pt x="674" y="793"/>
                    <a:pt x="753" y="793"/>
                    <a:pt x="832" y="754"/>
                  </a:cubicBezTo>
                  <a:cubicBezTo>
                    <a:pt x="753" y="674"/>
                    <a:pt x="753" y="635"/>
                    <a:pt x="714" y="595"/>
                  </a:cubicBezTo>
                  <a:cubicBezTo>
                    <a:pt x="555" y="437"/>
                    <a:pt x="436" y="239"/>
                    <a:pt x="278" y="80"/>
                  </a:cubicBezTo>
                  <a:cubicBezTo>
                    <a:pt x="238" y="41"/>
                    <a:pt x="199"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0" name="Google Shape;920;p39"/>
            <p:cNvSpPr/>
            <p:nvPr/>
          </p:nvSpPr>
          <p:spPr>
            <a:xfrm>
              <a:off x="7529860" y="3124561"/>
              <a:ext cx="33071" cy="30886"/>
            </a:xfrm>
            <a:custGeom>
              <a:avLst/>
              <a:gdLst/>
              <a:ahLst/>
              <a:cxnLst/>
              <a:rect l="l" t="t" r="r" b="b"/>
              <a:pathLst>
                <a:path w="515" h="481" extrusionOk="0">
                  <a:moveTo>
                    <a:pt x="484" y="1"/>
                  </a:moveTo>
                  <a:cubicBezTo>
                    <a:pt x="339" y="1"/>
                    <a:pt x="0" y="212"/>
                    <a:pt x="0" y="322"/>
                  </a:cubicBezTo>
                  <a:cubicBezTo>
                    <a:pt x="0" y="401"/>
                    <a:pt x="79" y="441"/>
                    <a:pt x="119" y="481"/>
                  </a:cubicBezTo>
                  <a:cubicBezTo>
                    <a:pt x="277" y="481"/>
                    <a:pt x="515" y="203"/>
                    <a:pt x="515" y="5"/>
                  </a:cubicBezTo>
                  <a:cubicBezTo>
                    <a:pt x="506" y="2"/>
                    <a:pt x="495" y="1"/>
                    <a:pt x="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1" name="Google Shape;921;p39"/>
            <p:cNvSpPr/>
            <p:nvPr/>
          </p:nvSpPr>
          <p:spPr>
            <a:xfrm>
              <a:off x="7499295" y="3269874"/>
              <a:ext cx="61133" cy="55993"/>
            </a:xfrm>
            <a:custGeom>
              <a:avLst/>
              <a:gdLst/>
              <a:ahLst/>
              <a:cxnLst/>
              <a:rect l="l" t="t" r="r" b="b"/>
              <a:pathLst>
                <a:path w="952" h="872" extrusionOk="0">
                  <a:moveTo>
                    <a:pt x="120" y="0"/>
                  </a:moveTo>
                  <a:cubicBezTo>
                    <a:pt x="80" y="0"/>
                    <a:pt x="40" y="0"/>
                    <a:pt x="1" y="40"/>
                  </a:cubicBezTo>
                  <a:cubicBezTo>
                    <a:pt x="1" y="79"/>
                    <a:pt x="1" y="119"/>
                    <a:pt x="1" y="159"/>
                  </a:cubicBezTo>
                  <a:cubicBezTo>
                    <a:pt x="238" y="357"/>
                    <a:pt x="397" y="555"/>
                    <a:pt x="595" y="753"/>
                  </a:cubicBezTo>
                  <a:cubicBezTo>
                    <a:pt x="634" y="753"/>
                    <a:pt x="634" y="753"/>
                    <a:pt x="674" y="792"/>
                  </a:cubicBezTo>
                  <a:cubicBezTo>
                    <a:pt x="753" y="832"/>
                    <a:pt x="833" y="832"/>
                    <a:pt x="912" y="872"/>
                  </a:cubicBezTo>
                  <a:lnTo>
                    <a:pt x="951" y="792"/>
                  </a:lnTo>
                  <a:cubicBezTo>
                    <a:pt x="753" y="515"/>
                    <a:pt x="555" y="278"/>
                    <a:pt x="318" y="79"/>
                  </a:cubicBezTo>
                  <a:cubicBezTo>
                    <a:pt x="238" y="40"/>
                    <a:pt x="199"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2" name="Google Shape;922;p39"/>
            <p:cNvSpPr/>
            <p:nvPr/>
          </p:nvSpPr>
          <p:spPr>
            <a:xfrm>
              <a:off x="7430652" y="3273791"/>
              <a:ext cx="71279" cy="59718"/>
            </a:xfrm>
            <a:custGeom>
              <a:avLst/>
              <a:gdLst/>
              <a:ahLst/>
              <a:cxnLst/>
              <a:rect l="l" t="t" r="r" b="b"/>
              <a:pathLst>
                <a:path w="1110" h="930" extrusionOk="0">
                  <a:moveTo>
                    <a:pt x="179" y="1"/>
                  </a:moveTo>
                  <a:cubicBezTo>
                    <a:pt x="167" y="1"/>
                    <a:pt x="159" y="5"/>
                    <a:pt x="159" y="18"/>
                  </a:cubicBezTo>
                  <a:cubicBezTo>
                    <a:pt x="159" y="18"/>
                    <a:pt x="40" y="18"/>
                    <a:pt x="40" y="58"/>
                  </a:cubicBezTo>
                  <a:cubicBezTo>
                    <a:pt x="0" y="98"/>
                    <a:pt x="40" y="177"/>
                    <a:pt x="79" y="217"/>
                  </a:cubicBezTo>
                  <a:cubicBezTo>
                    <a:pt x="277" y="375"/>
                    <a:pt x="476" y="573"/>
                    <a:pt x="674" y="731"/>
                  </a:cubicBezTo>
                  <a:cubicBezTo>
                    <a:pt x="792" y="811"/>
                    <a:pt x="911" y="890"/>
                    <a:pt x="1070" y="930"/>
                  </a:cubicBezTo>
                  <a:lnTo>
                    <a:pt x="1109" y="890"/>
                  </a:lnTo>
                  <a:cubicBezTo>
                    <a:pt x="872" y="533"/>
                    <a:pt x="555" y="256"/>
                    <a:pt x="238" y="18"/>
                  </a:cubicBezTo>
                  <a:cubicBezTo>
                    <a:pt x="238" y="18"/>
                    <a:pt x="203"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3" name="Google Shape;923;p39"/>
            <p:cNvSpPr/>
            <p:nvPr/>
          </p:nvSpPr>
          <p:spPr>
            <a:xfrm>
              <a:off x="7367017" y="2982460"/>
              <a:ext cx="50987" cy="94136"/>
            </a:xfrm>
            <a:custGeom>
              <a:avLst/>
              <a:gdLst/>
              <a:ahLst/>
              <a:cxnLst/>
              <a:rect l="l" t="t" r="r" b="b"/>
              <a:pathLst>
                <a:path w="794" h="1466" extrusionOk="0">
                  <a:moveTo>
                    <a:pt x="714" y="0"/>
                  </a:moveTo>
                  <a:cubicBezTo>
                    <a:pt x="714" y="0"/>
                    <a:pt x="635" y="0"/>
                    <a:pt x="595" y="40"/>
                  </a:cubicBezTo>
                  <a:cubicBezTo>
                    <a:pt x="555" y="79"/>
                    <a:pt x="555" y="119"/>
                    <a:pt x="516" y="158"/>
                  </a:cubicBezTo>
                  <a:cubicBezTo>
                    <a:pt x="357" y="475"/>
                    <a:pt x="199" y="753"/>
                    <a:pt x="80" y="1070"/>
                  </a:cubicBezTo>
                  <a:cubicBezTo>
                    <a:pt x="40" y="1188"/>
                    <a:pt x="1" y="1307"/>
                    <a:pt x="40" y="1466"/>
                  </a:cubicBezTo>
                  <a:lnTo>
                    <a:pt x="120" y="1466"/>
                  </a:lnTo>
                  <a:cubicBezTo>
                    <a:pt x="199" y="1386"/>
                    <a:pt x="239" y="1307"/>
                    <a:pt x="318" y="1228"/>
                  </a:cubicBezTo>
                  <a:cubicBezTo>
                    <a:pt x="437" y="951"/>
                    <a:pt x="555" y="713"/>
                    <a:pt x="674" y="436"/>
                  </a:cubicBezTo>
                  <a:cubicBezTo>
                    <a:pt x="714" y="357"/>
                    <a:pt x="753" y="238"/>
                    <a:pt x="793" y="158"/>
                  </a:cubicBezTo>
                  <a:cubicBezTo>
                    <a:pt x="793" y="119"/>
                    <a:pt x="753" y="40"/>
                    <a:pt x="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4" name="Google Shape;924;p39"/>
            <p:cNvSpPr/>
            <p:nvPr/>
          </p:nvSpPr>
          <p:spPr>
            <a:xfrm>
              <a:off x="7153381" y="3208808"/>
              <a:ext cx="256988" cy="293836"/>
            </a:xfrm>
            <a:custGeom>
              <a:avLst/>
              <a:gdLst/>
              <a:ahLst/>
              <a:cxnLst/>
              <a:rect l="l" t="t" r="r" b="b"/>
              <a:pathLst>
                <a:path w="4002" h="4576" extrusionOk="0">
                  <a:moveTo>
                    <a:pt x="1110" y="1"/>
                  </a:moveTo>
                  <a:lnTo>
                    <a:pt x="1189" y="80"/>
                  </a:lnTo>
                  <a:cubicBezTo>
                    <a:pt x="1268" y="199"/>
                    <a:pt x="1387" y="357"/>
                    <a:pt x="1347" y="397"/>
                  </a:cubicBezTo>
                  <a:cubicBezTo>
                    <a:pt x="1030" y="1387"/>
                    <a:pt x="713" y="2338"/>
                    <a:pt x="357" y="3288"/>
                  </a:cubicBezTo>
                  <a:cubicBezTo>
                    <a:pt x="278" y="3566"/>
                    <a:pt x="159" y="3843"/>
                    <a:pt x="40" y="4120"/>
                  </a:cubicBezTo>
                  <a:cubicBezTo>
                    <a:pt x="0" y="4279"/>
                    <a:pt x="40" y="4437"/>
                    <a:pt x="159" y="4516"/>
                  </a:cubicBezTo>
                  <a:cubicBezTo>
                    <a:pt x="218" y="4556"/>
                    <a:pt x="288" y="4576"/>
                    <a:pt x="357" y="4576"/>
                  </a:cubicBezTo>
                  <a:cubicBezTo>
                    <a:pt x="426" y="4576"/>
                    <a:pt x="496" y="4556"/>
                    <a:pt x="555" y="4516"/>
                  </a:cubicBezTo>
                  <a:cubicBezTo>
                    <a:pt x="793" y="4358"/>
                    <a:pt x="1030" y="4199"/>
                    <a:pt x="1228" y="4041"/>
                  </a:cubicBezTo>
                  <a:cubicBezTo>
                    <a:pt x="1862" y="3486"/>
                    <a:pt x="2456" y="2932"/>
                    <a:pt x="3090" y="2377"/>
                  </a:cubicBezTo>
                  <a:cubicBezTo>
                    <a:pt x="3328" y="2100"/>
                    <a:pt x="3605" y="1862"/>
                    <a:pt x="3843" y="1625"/>
                  </a:cubicBezTo>
                  <a:lnTo>
                    <a:pt x="4001" y="1506"/>
                  </a:lnTo>
                  <a:lnTo>
                    <a:pt x="4001" y="1466"/>
                  </a:lnTo>
                  <a:cubicBezTo>
                    <a:pt x="4001" y="1427"/>
                    <a:pt x="3962" y="1308"/>
                    <a:pt x="3922" y="1308"/>
                  </a:cubicBezTo>
                  <a:cubicBezTo>
                    <a:pt x="3899" y="1296"/>
                    <a:pt x="3876" y="1291"/>
                    <a:pt x="3852" y="1291"/>
                  </a:cubicBezTo>
                  <a:cubicBezTo>
                    <a:pt x="3796" y="1291"/>
                    <a:pt x="3740" y="1319"/>
                    <a:pt x="3684" y="1347"/>
                  </a:cubicBezTo>
                  <a:cubicBezTo>
                    <a:pt x="3605" y="1387"/>
                    <a:pt x="3526" y="1466"/>
                    <a:pt x="3447" y="1545"/>
                  </a:cubicBezTo>
                  <a:cubicBezTo>
                    <a:pt x="2734" y="2179"/>
                    <a:pt x="2060" y="2853"/>
                    <a:pt x="1347" y="3526"/>
                  </a:cubicBezTo>
                  <a:cubicBezTo>
                    <a:pt x="1030" y="3803"/>
                    <a:pt x="713" y="4001"/>
                    <a:pt x="397" y="4279"/>
                  </a:cubicBezTo>
                  <a:lnTo>
                    <a:pt x="317" y="4199"/>
                  </a:lnTo>
                  <a:cubicBezTo>
                    <a:pt x="317" y="4160"/>
                    <a:pt x="357" y="4081"/>
                    <a:pt x="397" y="4001"/>
                  </a:cubicBezTo>
                  <a:cubicBezTo>
                    <a:pt x="634" y="3368"/>
                    <a:pt x="872" y="2734"/>
                    <a:pt x="1110" y="2060"/>
                  </a:cubicBezTo>
                  <a:cubicBezTo>
                    <a:pt x="1347" y="1545"/>
                    <a:pt x="1545" y="991"/>
                    <a:pt x="1625" y="436"/>
                  </a:cubicBezTo>
                  <a:cubicBezTo>
                    <a:pt x="1625" y="317"/>
                    <a:pt x="1664" y="159"/>
                    <a:pt x="1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5" name="Google Shape;925;p39"/>
            <p:cNvSpPr/>
            <p:nvPr/>
          </p:nvSpPr>
          <p:spPr>
            <a:xfrm>
              <a:off x="7260231" y="3094317"/>
              <a:ext cx="99276" cy="25557"/>
            </a:xfrm>
            <a:custGeom>
              <a:avLst/>
              <a:gdLst/>
              <a:ahLst/>
              <a:cxnLst/>
              <a:rect l="l" t="t" r="r" b="b"/>
              <a:pathLst>
                <a:path w="1546" h="398" extrusionOk="0">
                  <a:moveTo>
                    <a:pt x="159" y="1"/>
                  </a:moveTo>
                  <a:cubicBezTo>
                    <a:pt x="79" y="1"/>
                    <a:pt x="40" y="80"/>
                    <a:pt x="0" y="120"/>
                  </a:cubicBezTo>
                  <a:cubicBezTo>
                    <a:pt x="0" y="159"/>
                    <a:pt x="40" y="199"/>
                    <a:pt x="119" y="239"/>
                  </a:cubicBezTo>
                  <a:cubicBezTo>
                    <a:pt x="119" y="278"/>
                    <a:pt x="159" y="278"/>
                    <a:pt x="198" y="278"/>
                  </a:cubicBezTo>
                  <a:cubicBezTo>
                    <a:pt x="555" y="318"/>
                    <a:pt x="911" y="357"/>
                    <a:pt x="1268" y="397"/>
                  </a:cubicBezTo>
                  <a:cubicBezTo>
                    <a:pt x="1347" y="397"/>
                    <a:pt x="1426" y="318"/>
                    <a:pt x="1545" y="278"/>
                  </a:cubicBezTo>
                  <a:cubicBezTo>
                    <a:pt x="1545" y="239"/>
                    <a:pt x="1545" y="199"/>
                    <a:pt x="1545" y="199"/>
                  </a:cubicBezTo>
                  <a:lnTo>
                    <a:pt x="753" y="80"/>
                  </a:lnTo>
                  <a:cubicBezTo>
                    <a:pt x="555" y="80"/>
                    <a:pt x="357" y="4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6" name="Google Shape;926;p39"/>
            <p:cNvSpPr/>
            <p:nvPr/>
          </p:nvSpPr>
          <p:spPr>
            <a:xfrm>
              <a:off x="7229666" y="3137597"/>
              <a:ext cx="73847" cy="20420"/>
            </a:xfrm>
            <a:custGeom>
              <a:avLst/>
              <a:gdLst/>
              <a:ahLst/>
              <a:cxnLst/>
              <a:rect l="l" t="t" r="r" b="b"/>
              <a:pathLst>
                <a:path w="1150" h="318" extrusionOk="0">
                  <a:moveTo>
                    <a:pt x="397" y="0"/>
                  </a:moveTo>
                  <a:lnTo>
                    <a:pt x="397" y="40"/>
                  </a:lnTo>
                  <a:lnTo>
                    <a:pt x="120" y="40"/>
                  </a:lnTo>
                  <a:cubicBezTo>
                    <a:pt x="80" y="40"/>
                    <a:pt x="40" y="80"/>
                    <a:pt x="1" y="119"/>
                  </a:cubicBezTo>
                  <a:cubicBezTo>
                    <a:pt x="1" y="119"/>
                    <a:pt x="1" y="198"/>
                    <a:pt x="80" y="198"/>
                  </a:cubicBezTo>
                  <a:cubicBezTo>
                    <a:pt x="120" y="238"/>
                    <a:pt x="159" y="238"/>
                    <a:pt x="238" y="278"/>
                  </a:cubicBezTo>
                  <a:cubicBezTo>
                    <a:pt x="476" y="278"/>
                    <a:pt x="714" y="317"/>
                    <a:pt x="991" y="317"/>
                  </a:cubicBezTo>
                  <a:cubicBezTo>
                    <a:pt x="1031" y="317"/>
                    <a:pt x="1070" y="278"/>
                    <a:pt x="1150" y="278"/>
                  </a:cubicBezTo>
                  <a:cubicBezTo>
                    <a:pt x="1070" y="198"/>
                    <a:pt x="1070" y="119"/>
                    <a:pt x="991" y="119"/>
                  </a:cubicBezTo>
                  <a:cubicBezTo>
                    <a:pt x="793" y="80"/>
                    <a:pt x="595" y="4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7" name="Google Shape;927;p39"/>
            <p:cNvSpPr/>
            <p:nvPr/>
          </p:nvSpPr>
          <p:spPr>
            <a:xfrm>
              <a:off x="7181378" y="3091813"/>
              <a:ext cx="45850" cy="22924"/>
            </a:xfrm>
            <a:custGeom>
              <a:avLst/>
              <a:gdLst/>
              <a:ahLst/>
              <a:cxnLst/>
              <a:rect l="l" t="t" r="r" b="b"/>
              <a:pathLst>
                <a:path w="714" h="357" extrusionOk="0">
                  <a:moveTo>
                    <a:pt x="198" y="0"/>
                  </a:moveTo>
                  <a:cubicBezTo>
                    <a:pt x="159" y="0"/>
                    <a:pt x="79" y="40"/>
                    <a:pt x="40" y="40"/>
                  </a:cubicBezTo>
                  <a:cubicBezTo>
                    <a:pt x="0" y="80"/>
                    <a:pt x="79" y="159"/>
                    <a:pt x="119" y="159"/>
                  </a:cubicBezTo>
                  <a:cubicBezTo>
                    <a:pt x="277" y="238"/>
                    <a:pt x="396" y="278"/>
                    <a:pt x="555" y="357"/>
                  </a:cubicBezTo>
                  <a:lnTo>
                    <a:pt x="713" y="278"/>
                  </a:lnTo>
                  <a:cubicBezTo>
                    <a:pt x="674" y="198"/>
                    <a:pt x="674" y="159"/>
                    <a:pt x="634" y="119"/>
                  </a:cubicBezTo>
                  <a:cubicBezTo>
                    <a:pt x="476" y="80"/>
                    <a:pt x="317" y="4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8" name="Google Shape;928;p39"/>
            <p:cNvSpPr/>
            <p:nvPr/>
          </p:nvSpPr>
          <p:spPr>
            <a:xfrm>
              <a:off x="7537758" y="2894168"/>
              <a:ext cx="103579" cy="89833"/>
            </a:xfrm>
            <a:custGeom>
              <a:avLst/>
              <a:gdLst/>
              <a:ahLst/>
              <a:cxnLst/>
              <a:rect l="l" t="t" r="r" b="b"/>
              <a:pathLst>
                <a:path w="1613" h="1399" extrusionOk="0">
                  <a:moveTo>
                    <a:pt x="1265" y="0"/>
                  </a:moveTo>
                  <a:cubicBezTo>
                    <a:pt x="1209" y="0"/>
                    <a:pt x="1152" y="20"/>
                    <a:pt x="1105" y="68"/>
                  </a:cubicBezTo>
                  <a:lnTo>
                    <a:pt x="154" y="1018"/>
                  </a:lnTo>
                  <a:cubicBezTo>
                    <a:pt x="0" y="1172"/>
                    <a:pt x="157" y="1398"/>
                    <a:pt x="347" y="1398"/>
                  </a:cubicBezTo>
                  <a:cubicBezTo>
                    <a:pt x="401" y="1398"/>
                    <a:pt x="458" y="1380"/>
                    <a:pt x="511" y="1335"/>
                  </a:cubicBezTo>
                  <a:lnTo>
                    <a:pt x="1462" y="385"/>
                  </a:lnTo>
                  <a:cubicBezTo>
                    <a:pt x="1612" y="204"/>
                    <a:pt x="1442" y="0"/>
                    <a:pt x="1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9" name="Google Shape;929;p39"/>
            <p:cNvSpPr/>
            <p:nvPr/>
          </p:nvSpPr>
          <p:spPr>
            <a:xfrm>
              <a:off x="7519650" y="2829442"/>
              <a:ext cx="52785" cy="70056"/>
            </a:xfrm>
            <a:custGeom>
              <a:avLst/>
              <a:gdLst/>
              <a:ahLst/>
              <a:cxnLst/>
              <a:rect l="l" t="t" r="r" b="b"/>
              <a:pathLst>
                <a:path w="822" h="1091" extrusionOk="0">
                  <a:moveTo>
                    <a:pt x="464" y="0"/>
                  </a:moveTo>
                  <a:cubicBezTo>
                    <a:pt x="392" y="0"/>
                    <a:pt x="330" y="36"/>
                    <a:pt x="317" y="125"/>
                  </a:cubicBezTo>
                  <a:cubicBezTo>
                    <a:pt x="238" y="323"/>
                    <a:pt x="119" y="561"/>
                    <a:pt x="40" y="759"/>
                  </a:cubicBezTo>
                  <a:cubicBezTo>
                    <a:pt x="1" y="878"/>
                    <a:pt x="40" y="997"/>
                    <a:pt x="159" y="1076"/>
                  </a:cubicBezTo>
                  <a:cubicBezTo>
                    <a:pt x="189" y="1086"/>
                    <a:pt x="218" y="1091"/>
                    <a:pt x="248" y="1091"/>
                  </a:cubicBezTo>
                  <a:cubicBezTo>
                    <a:pt x="335" y="1091"/>
                    <a:pt x="417" y="1046"/>
                    <a:pt x="476" y="957"/>
                  </a:cubicBezTo>
                  <a:cubicBezTo>
                    <a:pt x="555" y="759"/>
                    <a:pt x="634" y="521"/>
                    <a:pt x="714" y="323"/>
                  </a:cubicBezTo>
                  <a:cubicBezTo>
                    <a:pt x="821" y="162"/>
                    <a:pt x="618" y="0"/>
                    <a:pt x="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0" name="Google Shape;930;p39"/>
            <p:cNvSpPr/>
            <p:nvPr/>
          </p:nvSpPr>
          <p:spPr>
            <a:xfrm>
              <a:off x="7631445" y="2945538"/>
              <a:ext cx="102359" cy="56058"/>
            </a:xfrm>
            <a:custGeom>
              <a:avLst/>
              <a:gdLst/>
              <a:ahLst/>
              <a:cxnLst/>
              <a:rect l="l" t="t" r="r" b="b"/>
              <a:pathLst>
                <a:path w="1594" h="873" extrusionOk="0">
                  <a:moveTo>
                    <a:pt x="1273" y="0"/>
                  </a:moveTo>
                  <a:cubicBezTo>
                    <a:pt x="1246" y="0"/>
                    <a:pt x="1219" y="6"/>
                    <a:pt x="1191" y="20"/>
                  </a:cubicBezTo>
                  <a:cubicBezTo>
                    <a:pt x="874" y="179"/>
                    <a:pt x="597" y="298"/>
                    <a:pt x="280" y="417"/>
                  </a:cubicBezTo>
                  <a:cubicBezTo>
                    <a:pt x="0" y="521"/>
                    <a:pt x="121" y="873"/>
                    <a:pt x="344" y="873"/>
                  </a:cubicBezTo>
                  <a:cubicBezTo>
                    <a:pt x="374" y="873"/>
                    <a:pt x="406" y="866"/>
                    <a:pt x="438" y="852"/>
                  </a:cubicBezTo>
                  <a:cubicBezTo>
                    <a:pt x="716" y="733"/>
                    <a:pt x="1032" y="615"/>
                    <a:pt x="1349" y="456"/>
                  </a:cubicBezTo>
                  <a:cubicBezTo>
                    <a:pt x="1594" y="351"/>
                    <a:pt x="1469" y="0"/>
                    <a:pt x="1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1" name="Google Shape;931;p39"/>
            <p:cNvSpPr/>
            <p:nvPr/>
          </p:nvSpPr>
          <p:spPr>
            <a:xfrm>
              <a:off x="7188698" y="2874390"/>
              <a:ext cx="89002" cy="101648"/>
            </a:xfrm>
            <a:custGeom>
              <a:avLst/>
              <a:gdLst/>
              <a:ahLst/>
              <a:cxnLst/>
              <a:rect l="l" t="t" r="r" b="b"/>
              <a:pathLst>
                <a:path w="1386" h="1583" extrusionOk="0">
                  <a:moveTo>
                    <a:pt x="290" y="0"/>
                  </a:moveTo>
                  <a:cubicBezTo>
                    <a:pt x="134" y="0"/>
                    <a:pt x="0" y="168"/>
                    <a:pt x="84" y="336"/>
                  </a:cubicBezTo>
                  <a:lnTo>
                    <a:pt x="876" y="1485"/>
                  </a:lnTo>
                  <a:cubicBezTo>
                    <a:pt x="934" y="1553"/>
                    <a:pt x="1004" y="1582"/>
                    <a:pt x="1071" y="1582"/>
                  </a:cubicBezTo>
                  <a:cubicBezTo>
                    <a:pt x="1237" y="1582"/>
                    <a:pt x="1385" y="1405"/>
                    <a:pt x="1273" y="1208"/>
                  </a:cubicBezTo>
                  <a:lnTo>
                    <a:pt x="480" y="99"/>
                  </a:lnTo>
                  <a:cubicBezTo>
                    <a:pt x="422" y="29"/>
                    <a:pt x="354" y="0"/>
                    <a:pt x="2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2" name="Google Shape;932;p39"/>
            <p:cNvSpPr/>
            <p:nvPr/>
          </p:nvSpPr>
          <p:spPr>
            <a:xfrm>
              <a:off x="7286751" y="2832139"/>
              <a:ext cx="40969" cy="92209"/>
            </a:xfrm>
            <a:custGeom>
              <a:avLst/>
              <a:gdLst/>
              <a:ahLst/>
              <a:cxnLst/>
              <a:rect l="l" t="t" r="r" b="b"/>
              <a:pathLst>
                <a:path w="638" h="1436" extrusionOk="0">
                  <a:moveTo>
                    <a:pt x="259" y="0"/>
                  </a:moveTo>
                  <a:cubicBezTo>
                    <a:pt x="128" y="0"/>
                    <a:pt x="1" y="103"/>
                    <a:pt x="23" y="281"/>
                  </a:cubicBezTo>
                  <a:cubicBezTo>
                    <a:pt x="23" y="598"/>
                    <a:pt x="62" y="915"/>
                    <a:pt x="142" y="1232"/>
                  </a:cubicBezTo>
                  <a:cubicBezTo>
                    <a:pt x="161" y="1366"/>
                    <a:pt x="282" y="1435"/>
                    <a:pt x="397" y="1435"/>
                  </a:cubicBezTo>
                  <a:cubicBezTo>
                    <a:pt x="521" y="1435"/>
                    <a:pt x="638" y="1356"/>
                    <a:pt x="617" y="1192"/>
                  </a:cubicBezTo>
                  <a:cubicBezTo>
                    <a:pt x="538" y="875"/>
                    <a:pt x="498" y="558"/>
                    <a:pt x="498" y="202"/>
                  </a:cubicBezTo>
                  <a:cubicBezTo>
                    <a:pt x="463" y="63"/>
                    <a:pt x="360"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3" name="Google Shape;933;p39"/>
            <p:cNvSpPr/>
            <p:nvPr/>
          </p:nvSpPr>
          <p:spPr>
            <a:xfrm>
              <a:off x="7089810" y="2949390"/>
              <a:ext cx="116165" cy="45976"/>
            </a:xfrm>
            <a:custGeom>
              <a:avLst/>
              <a:gdLst/>
              <a:ahLst/>
              <a:cxnLst/>
              <a:rect l="l" t="t" r="r" b="b"/>
              <a:pathLst>
                <a:path w="1809" h="716" extrusionOk="0">
                  <a:moveTo>
                    <a:pt x="357" y="0"/>
                  </a:moveTo>
                  <a:cubicBezTo>
                    <a:pt x="79" y="0"/>
                    <a:pt x="0" y="396"/>
                    <a:pt x="238" y="475"/>
                  </a:cubicBezTo>
                  <a:lnTo>
                    <a:pt x="1426" y="713"/>
                  </a:lnTo>
                  <a:cubicBezTo>
                    <a:pt x="1438" y="715"/>
                    <a:pt x="1450" y="716"/>
                    <a:pt x="1461" y="716"/>
                  </a:cubicBezTo>
                  <a:cubicBezTo>
                    <a:pt x="1713" y="716"/>
                    <a:pt x="1809" y="315"/>
                    <a:pt x="1505" y="277"/>
                  </a:cubicBezTo>
                  <a:lnTo>
                    <a:pt x="3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4" name="Google Shape;934;p39"/>
            <p:cNvSpPr/>
            <p:nvPr/>
          </p:nvSpPr>
          <p:spPr>
            <a:xfrm>
              <a:off x="7071510" y="3237832"/>
              <a:ext cx="128173" cy="69028"/>
            </a:xfrm>
            <a:custGeom>
              <a:avLst/>
              <a:gdLst/>
              <a:ahLst/>
              <a:cxnLst/>
              <a:rect l="l" t="t" r="r" b="b"/>
              <a:pathLst>
                <a:path w="1996" h="1075" extrusionOk="0">
                  <a:moveTo>
                    <a:pt x="1625" y="0"/>
                  </a:moveTo>
                  <a:cubicBezTo>
                    <a:pt x="1589" y="0"/>
                    <a:pt x="1552" y="7"/>
                    <a:pt x="1513" y="24"/>
                  </a:cubicBezTo>
                  <a:cubicBezTo>
                    <a:pt x="1117" y="262"/>
                    <a:pt x="681" y="460"/>
                    <a:pt x="246" y="618"/>
                  </a:cubicBezTo>
                  <a:cubicBezTo>
                    <a:pt x="1" y="723"/>
                    <a:pt x="95" y="1074"/>
                    <a:pt x="311" y="1074"/>
                  </a:cubicBezTo>
                  <a:cubicBezTo>
                    <a:pt x="340" y="1074"/>
                    <a:pt x="371" y="1068"/>
                    <a:pt x="404" y="1054"/>
                  </a:cubicBezTo>
                  <a:cubicBezTo>
                    <a:pt x="879" y="856"/>
                    <a:pt x="1315" y="658"/>
                    <a:pt x="1790" y="420"/>
                  </a:cubicBezTo>
                  <a:cubicBezTo>
                    <a:pt x="1995" y="284"/>
                    <a:pt x="1847" y="0"/>
                    <a:pt x="1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5" name="Google Shape;935;p39"/>
            <p:cNvSpPr/>
            <p:nvPr/>
          </p:nvSpPr>
          <p:spPr>
            <a:xfrm>
              <a:off x="7047366" y="3193397"/>
              <a:ext cx="87397" cy="38528"/>
            </a:xfrm>
            <a:custGeom>
              <a:avLst/>
              <a:gdLst/>
              <a:ahLst/>
              <a:cxnLst/>
              <a:rect l="l" t="t" r="r" b="b"/>
              <a:pathLst>
                <a:path w="1361" h="600" extrusionOk="0">
                  <a:moveTo>
                    <a:pt x="1092" y="0"/>
                  </a:moveTo>
                  <a:cubicBezTo>
                    <a:pt x="1081" y="0"/>
                    <a:pt x="1069" y="1"/>
                    <a:pt x="1057" y="3"/>
                  </a:cubicBezTo>
                  <a:lnTo>
                    <a:pt x="305" y="122"/>
                  </a:lnTo>
                  <a:cubicBezTo>
                    <a:pt x="0" y="160"/>
                    <a:pt x="25" y="599"/>
                    <a:pt x="308" y="599"/>
                  </a:cubicBezTo>
                  <a:cubicBezTo>
                    <a:pt x="319" y="599"/>
                    <a:pt x="332" y="599"/>
                    <a:pt x="344" y="597"/>
                  </a:cubicBezTo>
                  <a:lnTo>
                    <a:pt x="1057" y="478"/>
                  </a:lnTo>
                  <a:cubicBezTo>
                    <a:pt x="1360" y="402"/>
                    <a:pt x="1337" y="0"/>
                    <a:pt x="1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6" name="Google Shape;936;p39"/>
            <p:cNvSpPr/>
            <p:nvPr/>
          </p:nvSpPr>
          <p:spPr>
            <a:xfrm>
              <a:off x="7100662" y="3313859"/>
              <a:ext cx="80076" cy="81036"/>
            </a:xfrm>
            <a:custGeom>
              <a:avLst/>
              <a:gdLst/>
              <a:ahLst/>
              <a:cxnLst/>
              <a:rect l="l" t="t" r="r" b="b"/>
              <a:pathLst>
                <a:path w="1247" h="1262" extrusionOk="0">
                  <a:moveTo>
                    <a:pt x="923" y="0"/>
                  </a:moveTo>
                  <a:cubicBezTo>
                    <a:pt x="850" y="0"/>
                    <a:pt x="780" y="32"/>
                    <a:pt x="742" y="107"/>
                  </a:cubicBezTo>
                  <a:cubicBezTo>
                    <a:pt x="544" y="385"/>
                    <a:pt x="386" y="662"/>
                    <a:pt x="148" y="900"/>
                  </a:cubicBezTo>
                  <a:cubicBezTo>
                    <a:pt x="0" y="1048"/>
                    <a:pt x="161" y="1262"/>
                    <a:pt x="335" y="1262"/>
                  </a:cubicBezTo>
                  <a:cubicBezTo>
                    <a:pt x="394" y="1262"/>
                    <a:pt x="454" y="1237"/>
                    <a:pt x="505" y="1177"/>
                  </a:cubicBezTo>
                  <a:cubicBezTo>
                    <a:pt x="742" y="900"/>
                    <a:pt x="980" y="622"/>
                    <a:pt x="1138" y="306"/>
                  </a:cubicBezTo>
                  <a:cubicBezTo>
                    <a:pt x="1246" y="144"/>
                    <a:pt x="1079" y="0"/>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7" name="Google Shape;937;p39"/>
            <p:cNvSpPr/>
            <p:nvPr/>
          </p:nvSpPr>
          <p:spPr>
            <a:xfrm>
              <a:off x="7392445" y="3384878"/>
              <a:ext cx="35704" cy="108326"/>
            </a:xfrm>
            <a:custGeom>
              <a:avLst/>
              <a:gdLst/>
              <a:ahLst/>
              <a:cxnLst/>
              <a:rect l="l" t="t" r="r" b="b"/>
              <a:pathLst>
                <a:path w="556" h="1687" extrusionOk="0">
                  <a:moveTo>
                    <a:pt x="262" y="1"/>
                  </a:moveTo>
                  <a:cubicBezTo>
                    <a:pt x="146" y="1"/>
                    <a:pt x="22" y="81"/>
                    <a:pt x="1" y="229"/>
                  </a:cubicBezTo>
                  <a:cubicBezTo>
                    <a:pt x="41" y="626"/>
                    <a:pt x="80" y="1061"/>
                    <a:pt x="80" y="1497"/>
                  </a:cubicBezTo>
                  <a:cubicBezTo>
                    <a:pt x="99" y="1626"/>
                    <a:pt x="194" y="1686"/>
                    <a:pt x="295" y="1686"/>
                  </a:cubicBezTo>
                  <a:cubicBezTo>
                    <a:pt x="411" y="1686"/>
                    <a:pt x="534" y="1606"/>
                    <a:pt x="556" y="1457"/>
                  </a:cubicBezTo>
                  <a:cubicBezTo>
                    <a:pt x="556" y="1022"/>
                    <a:pt x="476" y="626"/>
                    <a:pt x="476" y="190"/>
                  </a:cubicBezTo>
                  <a:cubicBezTo>
                    <a:pt x="458" y="61"/>
                    <a:pt x="363"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8" name="Google Shape;938;p39"/>
            <p:cNvSpPr/>
            <p:nvPr/>
          </p:nvSpPr>
          <p:spPr>
            <a:xfrm>
              <a:off x="7299080" y="3429185"/>
              <a:ext cx="57793" cy="85852"/>
            </a:xfrm>
            <a:custGeom>
              <a:avLst/>
              <a:gdLst/>
              <a:ahLst/>
              <a:cxnLst/>
              <a:rect l="l" t="t" r="r" b="b"/>
              <a:pathLst>
                <a:path w="900" h="1337" extrusionOk="0">
                  <a:moveTo>
                    <a:pt x="611" y="0"/>
                  </a:moveTo>
                  <a:cubicBezTo>
                    <a:pt x="538" y="0"/>
                    <a:pt x="465" y="39"/>
                    <a:pt x="425" y="134"/>
                  </a:cubicBezTo>
                  <a:cubicBezTo>
                    <a:pt x="267" y="451"/>
                    <a:pt x="148" y="767"/>
                    <a:pt x="69" y="1084"/>
                  </a:cubicBezTo>
                  <a:cubicBezTo>
                    <a:pt x="1" y="1242"/>
                    <a:pt x="126" y="1336"/>
                    <a:pt x="261" y="1336"/>
                  </a:cubicBezTo>
                  <a:cubicBezTo>
                    <a:pt x="363" y="1336"/>
                    <a:pt x="470" y="1283"/>
                    <a:pt x="504" y="1164"/>
                  </a:cubicBezTo>
                  <a:cubicBezTo>
                    <a:pt x="584" y="886"/>
                    <a:pt x="702" y="609"/>
                    <a:pt x="821" y="332"/>
                  </a:cubicBezTo>
                  <a:cubicBezTo>
                    <a:pt x="900" y="149"/>
                    <a:pt x="754"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9" name="Google Shape;939;p39"/>
            <p:cNvSpPr/>
            <p:nvPr/>
          </p:nvSpPr>
          <p:spPr>
            <a:xfrm>
              <a:off x="7471427" y="3445687"/>
              <a:ext cx="73526" cy="79367"/>
            </a:xfrm>
            <a:custGeom>
              <a:avLst/>
              <a:gdLst/>
              <a:ahLst/>
              <a:cxnLst/>
              <a:rect l="l" t="t" r="r" b="b"/>
              <a:pathLst>
                <a:path w="1145" h="1236" extrusionOk="0">
                  <a:moveTo>
                    <a:pt x="322" y="1"/>
                  </a:moveTo>
                  <a:cubicBezTo>
                    <a:pt x="165" y="1"/>
                    <a:pt x="1" y="176"/>
                    <a:pt x="118" y="352"/>
                  </a:cubicBezTo>
                  <a:lnTo>
                    <a:pt x="633" y="1144"/>
                  </a:lnTo>
                  <a:cubicBezTo>
                    <a:pt x="676" y="1208"/>
                    <a:pt x="736" y="1235"/>
                    <a:pt x="798" y="1235"/>
                  </a:cubicBezTo>
                  <a:cubicBezTo>
                    <a:pt x="965" y="1235"/>
                    <a:pt x="1145" y="1040"/>
                    <a:pt x="1029" y="867"/>
                  </a:cubicBezTo>
                  <a:cubicBezTo>
                    <a:pt x="831" y="590"/>
                    <a:pt x="672" y="352"/>
                    <a:pt x="474" y="75"/>
                  </a:cubicBezTo>
                  <a:cubicBezTo>
                    <a:pt x="433" y="23"/>
                    <a:pt x="378"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0" name="Google Shape;940;p39"/>
            <p:cNvSpPr/>
            <p:nvPr/>
          </p:nvSpPr>
          <p:spPr>
            <a:xfrm>
              <a:off x="7622198" y="3236612"/>
              <a:ext cx="144227" cy="48545"/>
            </a:xfrm>
            <a:custGeom>
              <a:avLst/>
              <a:gdLst/>
              <a:ahLst/>
              <a:cxnLst/>
              <a:rect l="l" t="t" r="r" b="b"/>
              <a:pathLst>
                <a:path w="2246" h="756" extrusionOk="0">
                  <a:moveTo>
                    <a:pt x="344" y="1"/>
                  </a:moveTo>
                  <a:cubicBezTo>
                    <a:pt x="61" y="1"/>
                    <a:pt x="0" y="403"/>
                    <a:pt x="265" y="479"/>
                  </a:cubicBezTo>
                  <a:cubicBezTo>
                    <a:pt x="820" y="597"/>
                    <a:pt x="1335" y="677"/>
                    <a:pt x="1889" y="756"/>
                  </a:cubicBezTo>
                  <a:cubicBezTo>
                    <a:pt x="2167" y="756"/>
                    <a:pt x="2246" y="320"/>
                    <a:pt x="1969" y="281"/>
                  </a:cubicBezTo>
                  <a:cubicBezTo>
                    <a:pt x="1414" y="241"/>
                    <a:pt x="899" y="122"/>
                    <a:pt x="384" y="3"/>
                  </a:cubicBezTo>
                  <a:cubicBezTo>
                    <a:pt x="370" y="2"/>
                    <a:pt x="357" y="1"/>
                    <a:pt x="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1" name="Google Shape;941;p39"/>
            <p:cNvSpPr/>
            <p:nvPr/>
          </p:nvSpPr>
          <p:spPr>
            <a:xfrm>
              <a:off x="7654497" y="3307374"/>
              <a:ext cx="50922" cy="42701"/>
            </a:xfrm>
            <a:custGeom>
              <a:avLst/>
              <a:gdLst/>
              <a:ahLst/>
              <a:cxnLst/>
              <a:rect l="l" t="t" r="r" b="b"/>
              <a:pathLst>
                <a:path w="793" h="665" extrusionOk="0">
                  <a:moveTo>
                    <a:pt x="258" y="0"/>
                  </a:moveTo>
                  <a:cubicBezTo>
                    <a:pt x="198" y="0"/>
                    <a:pt x="139" y="30"/>
                    <a:pt x="79" y="90"/>
                  </a:cubicBezTo>
                  <a:cubicBezTo>
                    <a:pt x="0" y="169"/>
                    <a:pt x="0" y="327"/>
                    <a:pt x="79" y="407"/>
                  </a:cubicBezTo>
                  <a:lnTo>
                    <a:pt x="357" y="605"/>
                  </a:lnTo>
                  <a:cubicBezTo>
                    <a:pt x="416" y="644"/>
                    <a:pt x="475" y="664"/>
                    <a:pt x="535" y="664"/>
                  </a:cubicBezTo>
                  <a:cubicBezTo>
                    <a:pt x="594" y="664"/>
                    <a:pt x="654" y="644"/>
                    <a:pt x="713" y="605"/>
                  </a:cubicBezTo>
                  <a:cubicBezTo>
                    <a:pt x="792" y="486"/>
                    <a:pt x="792" y="367"/>
                    <a:pt x="713" y="248"/>
                  </a:cubicBezTo>
                  <a:lnTo>
                    <a:pt x="436" y="90"/>
                  </a:lnTo>
                  <a:cubicBezTo>
                    <a:pt x="376" y="30"/>
                    <a:pt x="317" y="0"/>
                    <a:pt x="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2" name="Google Shape;942;p39"/>
            <p:cNvSpPr/>
            <p:nvPr/>
          </p:nvSpPr>
          <p:spPr>
            <a:xfrm>
              <a:off x="7690970" y="3164951"/>
              <a:ext cx="109615" cy="44114"/>
            </a:xfrm>
            <a:custGeom>
              <a:avLst/>
              <a:gdLst/>
              <a:ahLst/>
              <a:cxnLst/>
              <a:rect l="l" t="t" r="r" b="b"/>
              <a:pathLst>
                <a:path w="1707" h="687" extrusionOk="0">
                  <a:moveTo>
                    <a:pt x="1360" y="1"/>
                  </a:moveTo>
                  <a:cubicBezTo>
                    <a:pt x="1339" y="1"/>
                    <a:pt x="1317" y="4"/>
                    <a:pt x="1294" y="10"/>
                  </a:cubicBezTo>
                  <a:lnTo>
                    <a:pt x="304" y="248"/>
                  </a:lnTo>
                  <a:cubicBezTo>
                    <a:pt x="0" y="286"/>
                    <a:pt x="132" y="686"/>
                    <a:pt x="422" y="686"/>
                  </a:cubicBezTo>
                  <a:cubicBezTo>
                    <a:pt x="435" y="686"/>
                    <a:pt x="448" y="685"/>
                    <a:pt x="462" y="684"/>
                  </a:cubicBezTo>
                  <a:lnTo>
                    <a:pt x="1452" y="446"/>
                  </a:lnTo>
                  <a:cubicBezTo>
                    <a:pt x="1707" y="373"/>
                    <a:pt x="1594"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43" name="Google Shape;943;p39"/>
          <p:cNvSpPr/>
          <p:nvPr/>
        </p:nvSpPr>
        <p:spPr>
          <a:xfrm>
            <a:off x="5384317" y="736470"/>
            <a:ext cx="301460" cy="226965"/>
          </a:xfrm>
          <a:custGeom>
            <a:avLst/>
            <a:gdLst/>
            <a:ahLst/>
            <a:cxnLst/>
            <a:rect l="l" t="t" r="r" b="b"/>
            <a:pathLst>
              <a:path w="8834" h="6651" extrusionOk="0">
                <a:moveTo>
                  <a:pt x="2899" y="501"/>
                </a:moveTo>
                <a:cubicBezTo>
                  <a:pt x="3776" y="501"/>
                  <a:pt x="4566" y="1085"/>
                  <a:pt x="4873" y="1929"/>
                </a:cubicBezTo>
                <a:cubicBezTo>
                  <a:pt x="4810" y="2085"/>
                  <a:pt x="4945" y="2242"/>
                  <a:pt x="5103" y="2242"/>
                </a:cubicBezTo>
                <a:cubicBezTo>
                  <a:pt x="5144" y="2242"/>
                  <a:pt x="5188" y="2231"/>
                  <a:pt x="5229" y="2206"/>
                </a:cubicBezTo>
                <a:cubicBezTo>
                  <a:pt x="5677" y="1947"/>
                  <a:pt x="6223" y="1730"/>
                  <a:pt x="6758" y="1730"/>
                </a:cubicBezTo>
                <a:cubicBezTo>
                  <a:pt x="7123" y="1730"/>
                  <a:pt x="7483" y="1830"/>
                  <a:pt x="7804" y="2087"/>
                </a:cubicBezTo>
                <a:cubicBezTo>
                  <a:pt x="8834" y="2959"/>
                  <a:pt x="8042" y="4226"/>
                  <a:pt x="7210" y="4820"/>
                </a:cubicBezTo>
                <a:cubicBezTo>
                  <a:pt x="5982" y="5573"/>
                  <a:pt x="4635" y="6048"/>
                  <a:pt x="3248" y="6207"/>
                </a:cubicBezTo>
                <a:cubicBezTo>
                  <a:pt x="3248" y="6167"/>
                  <a:pt x="3248" y="6167"/>
                  <a:pt x="3248" y="6128"/>
                </a:cubicBezTo>
                <a:cubicBezTo>
                  <a:pt x="2575" y="5098"/>
                  <a:pt x="2020" y="3949"/>
                  <a:pt x="1664" y="2761"/>
                </a:cubicBezTo>
                <a:cubicBezTo>
                  <a:pt x="1387" y="1810"/>
                  <a:pt x="1624" y="542"/>
                  <a:pt x="2813" y="503"/>
                </a:cubicBezTo>
                <a:cubicBezTo>
                  <a:pt x="2841" y="501"/>
                  <a:pt x="2870" y="501"/>
                  <a:pt x="2899" y="501"/>
                </a:cubicBezTo>
                <a:close/>
                <a:moveTo>
                  <a:pt x="2835" y="1"/>
                </a:moveTo>
                <a:cubicBezTo>
                  <a:pt x="2392" y="1"/>
                  <a:pt x="1956" y="140"/>
                  <a:pt x="1585" y="463"/>
                </a:cubicBezTo>
                <a:cubicBezTo>
                  <a:pt x="0" y="1889"/>
                  <a:pt x="2060" y="5058"/>
                  <a:pt x="2852" y="6365"/>
                </a:cubicBezTo>
                <a:cubicBezTo>
                  <a:pt x="2852" y="6405"/>
                  <a:pt x="2892" y="6445"/>
                  <a:pt x="2971" y="6445"/>
                </a:cubicBezTo>
                <a:cubicBezTo>
                  <a:pt x="2971" y="6547"/>
                  <a:pt x="3060" y="6650"/>
                  <a:pt x="3161" y="6650"/>
                </a:cubicBezTo>
                <a:cubicBezTo>
                  <a:pt x="3177" y="6650"/>
                  <a:pt x="3193" y="6648"/>
                  <a:pt x="3209" y="6643"/>
                </a:cubicBezTo>
                <a:cubicBezTo>
                  <a:pt x="5031" y="6405"/>
                  <a:pt x="8438" y="5652"/>
                  <a:pt x="8755" y="3355"/>
                </a:cubicBezTo>
                <a:cubicBezTo>
                  <a:pt x="8834" y="2562"/>
                  <a:pt x="8438" y="1810"/>
                  <a:pt x="7685" y="1493"/>
                </a:cubicBezTo>
                <a:cubicBezTo>
                  <a:pt x="7348" y="1341"/>
                  <a:pt x="6996" y="1268"/>
                  <a:pt x="6646" y="1268"/>
                </a:cubicBezTo>
                <a:cubicBezTo>
                  <a:pt x="6173" y="1268"/>
                  <a:pt x="5701" y="1401"/>
                  <a:pt x="5269" y="1651"/>
                </a:cubicBezTo>
                <a:cubicBezTo>
                  <a:pt x="4909" y="739"/>
                  <a:pt x="3856" y="1"/>
                  <a:pt x="2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4" name="Google Shape;944;p39"/>
          <p:cNvSpPr/>
          <p:nvPr/>
        </p:nvSpPr>
        <p:spPr>
          <a:xfrm rot="8327044">
            <a:off x="1285038" y="1302993"/>
            <a:ext cx="243039" cy="388071"/>
          </a:xfrm>
          <a:custGeom>
            <a:avLst/>
            <a:gdLst/>
            <a:ahLst/>
            <a:cxnLst/>
            <a:rect l="l" t="t" r="r" b="b"/>
            <a:pathLst>
              <a:path w="7122" h="11372" extrusionOk="0">
                <a:moveTo>
                  <a:pt x="5016" y="1"/>
                </a:moveTo>
                <a:cubicBezTo>
                  <a:pt x="4917" y="1"/>
                  <a:pt x="4818" y="60"/>
                  <a:pt x="4798" y="179"/>
                </a:cubicBezTo>
                <a:cubicBezTo>
                  <a:pt x="4784" y="172"/>
                  <a:pt x="4768" y="168"/>
                  <a:pt x="4751" y="168"/>
                </a:cubicBezTo>
                <a:cubicBezTo>
                  <a:pt x="4678" y="168"/>
                  <a:pt x="4593" y="233"/>
                  <a:pt x="4560" y="298"/>
                </a:cubicBezTo>
                <a:cubicBezTo>
                  <a:pt x="4204" y="1011"/>
                  <a:pt x="3689" y="1684"/>
                  <a:pt x="3134" y="2278"/>
                </a:cubicBezTo>
                <a:cubicBezTo>
                  <a:pt x="2984" y="2428"/>
                  <a:pt x="3152" y="2624"/>
                  <a:pt x="3329" y="2624"/>
                </a:cubicBezTo>
                <a:cubicBezTo>
                  <a:pt x="3385" y="2624"/>
                  <a:pt x="3443" y="2604"/>
                  <a:pt x="3491" y="2556"/>
                </a:cubicBezTo>
                <a:cubicBezTo>
                  <a:pt x="4006" y="2001"/>
                  <a:pt x="4481" y="1407"/>
                  <a:pt x="4838" y="733"/>
                </a:cubicBezTo>
                <a:lnTo>
                  <a:pt x="4838" y="733"/>
                </a:lnTo>
                <a:cubicBezTo>
                  <a:pt x="5155" y="4417"/>
                  <a:pt x="3847" y="9290"/>
                  <a:pt x="243" y="10953"/>
                </a:cubicBezTo>
                <a:cubicBezTo>
                  <a:pt x="1" y="11057"/>
                  <a:pt x="90" y="11372"/>
                  <a:pt x="301" y="11372"/>
                </a:cubicBezTo>
                <a:cubicBezTo>
                  <a:pt x="332" y="11372"/>
                  <a:pt x="366" y="11365"/>
                  <a:pt x="401" y="11350"/>
                </a:cubicBezTo>
                <a:cubicBezTo>
                  <a:pt x="4125" y="9646"/>
                  <a:pt x="5590" y="4734"/>
                  <a:pt x="5313" y="852"/>
                </a:cubicBezTo>
                <a:lnTo>
                  <a:pt x="5313" y="852"/>
                </a:lnTo>
                <a:lnTo>
                  <a:pt x="6620" y="2437"/>
                </a:lnTo>
                <a:cubicBezTo>
                  <a:pt x="6663" y="2501"/>
                  <a:pt x="6723" y="2528"/>
                  <a:pt x="6784" y="2528"/>
                </a:cubicBezTo>
                <a:cubicBezTo>
                  <a:pt x="6949" y="2528"/>
                  <a:pt x="7121" y="2333"/>
                  <a:pt x="6977" y="2159"/>
                </a:cubicBezTo>
                <a:lnTo>
                  <a:pt x="5392" y="258"/>
                </a:lnTo>
                <a:cubicBezTo>
                  <a:pt x="5353" y="218"/>
                  <a:pt x="5273" y="179"/>
                  <a:pt x="5234" y="179"/>
                </a:cubicBezTo>
                <a:cubicBezTo>
                  <a:pt x="5214" y="60"/>
                  <a:pt x="5115" y="1"/>
                  <a:pt x="5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45" name="Google Shape;945;p39"/>
          <p:cNvGrpSpPr/>
          <p:nvPr/>
        </p:nvGrpSpPr>
        <p:grpSpPr>
          <a:xfrm>
            <a:off x="497733" y="3886777"/>
            <a:ext cx="786568" cy="672984"/>
            <a:chOff x="827999" y="1951577"/>
            <a:chExt cx="786568" cy="672984"/>
          </a:xfrm>
        </p:grpSpPr>
        <p:grpSp>
          <p:nvGrpSpPr>
            <p:cNvPr id="946" name="Google Shape;946;p39"/>
            <p:cNvGrpSpPr/>
            <p:nvPr/>
          </p:nvGrpSpPr>
          <p:grpSpPr>
            <a:xfrm rot="10800000">
              <a:off x="827999" y="1951577"/>
              <a:ext cx="786568" cy="672984"/>
              <a:chOff x="6896974" y="3519590"/>
              <a:chExt cx="786568" cy="672984"/>
            </a:xfrm>
          </p:grpSpPr>
          <p:sp>
            <p:nvSpPr>
              <p:cNvPr id="947" name="Google Shape;947;p39"/>
              <p:cNvSpPr/>
              <p:nvPr/>
            </p:nvSpPr>
            <p:spPr>
              <a:xfrm>
                <a:off x="6941621" y="3530588"/>
                <a:ext cx="721016" cy="651503"/>
              </a:xfrm>
              <a:custGeom>
                <a:avLst/>
                <a:gdLst/>
                <a:ahLst/>
                <a:cxnLst/>
                <a:rect l="l" t="t" r="r" b="b"/>
                <a:pathLst>
                  <a:path w="46219" h="41763" extrusionOk="0">
                    <a:moveTo>
                      <a:pt x="25100" y="1"/>
                    </a:moveTo>
                    <a:cubicBezTo>
                      <a:pt x="21290" y="1"/>
                      <a:pt x="17411" y="918"/>
                      <a:pt x="13837" y="2174"/>
                    </a:cubicBezTo>
                    <a:cubicBezTo>
                      <a:pt x="10686" y="3297"/>
                      <a:pt x="7571" y="4782"/>
                      <a:pt x="5506" y="7100"/>
                    </a:cubicBezTo>
                    <a:cubicBezTo>
                      <a:pt x="3405" y="9418"/>
                      <a:pt x="2608" y="12280"/>
                      <a:pt x="2246" y="15141"/>
                    </a:cubicBezTo>
                    <a:cubicBezTo>
                      <a:pt x="1630" y="19922"/>
                      <a:pt x="2391" y="25102"/>
                      <a:pt x="5759" y="28869"/>
                    </a:cubicBezTo>
                    <a:cubicBezTo>
                      <a:pt x="4021" y="32781"/>
                      <a:pt x="1340" y="38540"/>
                      <a:pt x="0" y="41728"/>
                    </a:cubicBezTo>
                    <a:cubicBezTo>
                      <a:pt x="45" y="41751"/>
                      <a:pt x="105" y="41762"/>
                      <a:pt x="178" y="41762"/>
                    </a:cubicBezTo>
                    <a:cubicBezTo>
                      <a:pt x="1570" y="41762"/>
                      <a:pt x="7859" y="37623"/>
                      <a:pt x="11990" y="34628"/>
                    </a:cubicBezTo>
                    <a:cubicBezTo>
                      <a:pt x="13294" y="36584"/>
                      <a:pt x="15720" y="38142"/>
                      <a:pt x="18220" y="38939"/>
                    </a:cubicBezTo>
                    <a:cubicBezTo>
                      <a:pt x="20165" y="39570"/>
                      <a:pt x="22206" y="39866"/>
                      <a:pt x="24254" y="39866"/>
                    </a:cubicBezTo>
                    <a:cubicBezTo>
                      <a:pt x="30902" y="39866"/>
                      <a:pt x="37618" y="36749"/>
                      <a:pt x="41329" y="31875"/>
                    </a:cubicBezTo>
                    <a:cubicBezTo>
                      <a:pt x="46219" y="25500"/>
                      <a:pt x="46146" y="16880"/>
                      <a:pt x="42162" y="10034"/>
                    </a:cubicBezTo>
                    <a:cubicBezTo>
                      <a:pt x="39735" y="5905"/>
                      <a:pt x="35787" y="2246"/>
                      <a:pt x="30716" y="761"/>
                    </a:cubicBezTo>
                    <a:cubicBezTo>
                      <a:pt x="28893" y="230"/>
                      <a:pt x="27005" y="1"/>
                      <a:pt x="25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8" name="Google Shape;948;p39"/>
              <p:cNvSpPr/>
              <p:nvPr/>
            </p:nvSpPr>
            <p:spPr>
              <a:xfrm>
                <a:off x="6925226" y="3519590"/>
                <a:ext cx="758316" cy="672984"/>
              </a:xfrm>
              <a:custGeom>
                <a:avLst/>
                <a:gdLst/>
                <a:ahLst/>
                <a:cxnLst/>
                <a:rect l="l" t="t" r="r" b="b"/>
                <a:pathLst>
                  <a:path w="48610" h="43140" extrusionOk="0">
                    <a:moveTo>
                      <a:pt x="25898" y="1339"/>
                    </a:moveTo>
                    <a:cubicBezTo>
                      <a:pt x="27617" y="1339"/>
                      <a:pt x="29330" y="1531"/>
                      <a:pt x="31006" y="1973"/>
                    </a:cubicBezTo>
                    <a:cubicBezTo>
                      <a:pt x="35932" y="3277"/>
                      <a:pt x="39844" y="6755"/>
                      <a:pt x="42416" y="11029"/>
                    </a:cubicBezTo>
                    <a:cubicBezTo>
                      <a:pt x="42416" y="11029"/>
                      <a:pt x="42416" y="11029"/>
                      <a:pt x="42416" y="11029"/>
                    </a:cubicBezTo>
                    <a:lnTo>
                      <a:pt x="42416" y="11029"/>
                    </a:lnTo>
                    <a:cubicBezTo>
                      <a:pt x="42419" y="11035"/>
                      <a:pt x="42423" y="11041"/>
                      <a:pt x="42426" y="11047"/>
                    </a:cubicBezTo>
                    <a:lnTo>
                      <a:pt x="42426" y="11047"/>
                    </a:lnTo>
                    <a:cubicBezTo>
                      <a:pt x="47051" y="19303"/>
                      <a:pt x="45887" y="30049"/>
                      <a:pt x="37852" y="35768"/>
                    </a:cubicBezTo>
                    <a:cubicBezTo>
                      <a:pt x="34435" y="38217"/>
                      <a:pt x="29375" y="39940"/>
                      <a:pt x="24552" y="39940"/>
                    </a:cubicBezTo>
                    <a:cubicBezTo>
                      <a:pt x="20173" y="39940"/>
                      <a:pt x="15988" y="38520"/>
                      <a:pt x="13403" y="34935"/>
                    </a:cubicBezTo>
                    <a:cubicBezTo>
                      <a:pt x="13286" y="34724"/>
                      <a:pt x="13078" y="34604"/>
                      <a:pt x="12858" y="34604"/>
                    </a:cubicBezTo>
                    <a:cubicBezTo>
                      <a:pt x="12737" y="34604"/>
                      <a:pt x="12613" y="34640"/>
                      <a:pt x="12497" y="34717"/>
                    </a:cubicBezTo>
                    <a:cubicBezTo>
                      <a:pt x="10360" y="36239"/>
                      <a:pt x="8187" y="37724"/>
                      <a:pt x="5977" y="39136"/>
                    </a:cubicBezTo>
                    <a:cubicBezTo>
                      <a:pt x="5252" y="39572"/>
                      <a:pt x="3246" y="41171"/>
                      <a:pt x="1882" y="41639"/>
                    </a:cubicBezTo>
                    <a:lnTo>
                      <a:pt x="1882" y="41639"/>
                    </a:lnTo>
                    <a:cubicBezTo>
                      <a:pt x="3600" y="37701"/>
                      <a:pt x="5447" y="33816"/>
                      <a:pt x="7173" y="29900"/>
                    </a:cubicBezTo>
                    <a:cubicBezTo>
                      <a:pt x="7318" y="29610"/>
                      <a:pt x="7281" y="29284"/>
                      <a:pt x="7064" y="29067"/>
                    </a:cubicBezTo>
                    <a:cubicBezTo>
                      <a:pt x="3695" y="25010"/>
                      <a:pt x="3007" y="19577"/>
                      <a:pt x="3985" y="14542"/>
                    </a:cubicBezTo>
                    <a:cubicBezTo>
                      <a:pt x="5181" y="8385"/>
                      <a:pt x="9600" y="5306"/>
                      <a:pt x="15250" y="3350"/>
                    </a:cubicBezTo>
                    <a:cubicBezTo>
                      <a:pt x="18618" y="2195"/>
                      <a:pt x="22269" y="1339"/>
                      <a:pt x="25898" y="1339"/>
                    </a:cubicBezTo>
                    <a:close/>
                    <a:moveTo>
                      <a:pt x="25815" y="0"/>
                    </a:moveTo>
                    <a:cubicBezTo>
                      <a:pt x="21320" y="0"/>
                      <a:pt x="16782" y="1232"/>
                      <a:pt x="12678" y="2879"/>
                    </a:cubicBezTo>
                    <a:cubicBezTo>
                      <a:pt x="7136" y="5161"/>
                      <a:pt x="3514" y="8892"/>
                      <a:pt x="2536" y="14904"/>
                    </a:cubicBezTo>
                    <a:cubicBezTo>
                      <a:pt x="1658" y="20142"/>
                      <a:pt x="2485" y="25449"/>
                      <a:pt x="5779" y="29664"/>
                    </a:cubicBezTo>
                    <a:lnTo>
                      <a:pt x="5779" y="29664"/>
                    </a:lnTo>
                    <a:cubicBezTo>
                      <a:pt x="3952" y="33819"/>
                      <a:pt x="2001" y="37911"/>
                      <a:pt x="218" y="42070"/>
                    </a:cubicBezTo>
                    <a:cubicBezTo>
                      <a:pt x="1" y="42469"/>
                      <a:pt x="218" y="42940"/>
                      <a:pt x="617" y="43085"/>
                    </a:cubicBezTo>
                    <a:cubicBezTo>
                      <a:pt x="760" y="43122"/>
                      <a:pt x="910" y="43140"/>
                      <a:pt x="1066" y="43140"/>
                    </a:cubicBezTo>
                    <a:cubicBezTo>
                      <a:pt x="2405" y="43140"/>
                      <a:pt x="4135" y="41858"/>
                      <a:pt x="5108" y="41274"/>
                    </a:cubicBezTo>
                    <a:cubicBezTo>
                      <a:pt x="7700" y="39705"/>
                      <a:pt x="10228" y="37975"/>
                      <a:pt x="12692" y="36206"/>
                    </a:cubicBezTo>
                    <a:lnTo>
                      <a:pt x="12692" y="36206"/>
                    </a:lnTo>
                    <a:cubicBezTo>
                      <a:pt x="15618" y="39795"/>
                      <a:pt x="20059" y="41261"/>
                      <a:pt x="24669" y="41261"/>
                    </a:cubicBezTo>
                    <a:cubicBezTo>
                      <a:pt x="29668" y="41261"/>
                      <a:pt x="34864" y="39537"/>
                      <a:pt x="38540" y="36927"/>
                    </a:cubicBezTo>
                    <a:cubicBezTo>
                      <a:pt x="47197" y="30806"/>
                      <a:pt x="48610" y="19287"/>
                      <a:pt x="43575" y="10341"/>
                    </a:cubicBezTo>
                    <a:cubicBezTo>
                      <a:pt x="43539" y="10271"/>
                      <a:pt x="43496" y="10214"/>
                      <a:pt x="43448" y="10168"/>
                    </a:cubicBezTo>
                    <a:lnTo>
                      <a:pt x="43448" y="10168"/>
                    </a:lnTo>
                    <a:cubicBezTo>
                      <a:pt x="40620" y="5557"/>
                      <a:pt x="36287" y="1882"/>
                      <a:pt x="30970" y="597"/>
                    </a:cubicBezTo>
                    <a:cubicBezTo>
                      <a:pt x="29276" y="184"/>
                      <a:pt x="27549" y="0"/>
                      <a:pt x="258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9" name="Google Shape;949;p39"/>
              <p:cNvSpPr/>
              <p:nvPr/>
            </p:nvSpPr>
            <p:spPr>
              <a:xfrm>
                <a:off x="7080961" y="3618634"/>
                <a:ext cx="95144" cy="87563"/>
              </a:xfrm>
              <a:custGeom>
                <a:avLst/>
                <a:gdLst/>
                <a:ahLst/>
                <a:cxnLst/>
                <a:rect l="l" t="t" r="r" b="b"/>
                <a:pathLst>
                  <a:path w="6099" h="5613" extrusionOk="0">
                    <a:moveTo>
                      <a:pt x="5361" y="1"/>
                    </a:moveTo>
                    <a:cubicBezTo>
                      <a:pt x="5331" y="1"/>
                      <a:pt x="5299" y="3"/>
                      <a:pt x="5267" y="7"/>
                    </a:cubicBezTo>
                    <a:cubicBezTo>
                      <a:pt x="2695" y="297"/>
                      <a:pt x="595" y="2217"/>
                      <a:pt x="87" y="4752"/>
                    </a:cubicBezTo>
                    <a:cubicBezTo>
                      <a:pt x="0" y="5274"/>
                      <a:pt x="435" y="5613"/>
                      <a:pt x="828" y="5613"/>
                    </a:cubicBezTo>
                    <a:cubicBezTo>
                      <a:pt x="1090" y="5613"/>
                      <a:pt x="1333" y="5462"/>
                      <a:pt x="1391" y="5114"/>
                    </a:cubicBezTo>
                    <a:cubicBezTo>
                      <a:pt x="1754" y="3158"/>
                      <a:pt x="3311" y="1673"/>
                      <a:pt x="5267" y="1347"/>
                    </a:cubicBezTo>
                    <a:cubicBezTo>
                      <a:pt x="6068" y="1243"/>
                      <a:pt x="6099" y="1"/>
                      <a:pt x="5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0" name="Google Shape;950;p39"/>
              <p:cNvSpPr/>
              <p:nvPr/>
            </p:nvSpPr>
            <p:spPr>
              <a:xfrm>
                <a:off x="7118260" y="3663936"/>
                <a:ext cx="52790" cy="49046"/>
              </a:xfrm>
              <a:custGeom>
                <a:avLst/>
                <a:gdLst/>
                <a:ahLst/>
                <a:cxnLst/>
                <a:rect l="l" t="t" r="r" b="b"/>
                <a:pathLst>
                  <a:path w="3384" h="3144" extrusionOk="0">
                    <a:moveTo>
                      <a:pt x="2695" y="1"/>
                    </a:moveTo>
                    <a:cubicBezTo>
                      <a:pt x="1427" y="110"/>
                      <a:pt x="377" y="1051"/>
                      <a:pt x="87" y="2283"/>
                    </a:cubicBezTo>
                    <a:cubicBezTo>
                      <a:pt x="0" y="2804"/>
                      <a:pt x="435" y="3144"/>
                      <a:pt x="828" y="3144"/>
                    </a:cubicBezTo>
                    <a:cubicBezTo>
                      <a:pt x="1090" y="3144"/>
                      <a:pt x="1333" y="2993"/>
                      <a:pt x="1391" y="2645"/>
                    </a:cubicBezTo>
                    <a:cubicBezTo>
                      <a:pt x="1536" y="1993"/>
                      <a:pt x="2043" y="1486"/>
                      <a:pt x="2695" y="1377"/>
                    </a:cubicBezTo>
                    <a:cubicBezTo>
                      <a:pt x="3093" y="1341"/>
                      <a:pt x="3383" y="1051"/>
                      <a:pt x="3383" y="689"/>
                    </a:cubicBezTo>
                    <a:cubicBezTo>
                      <a:pt x="3383" y="327"/>
                      <a:pt x="3093" y="1"/>
                      <a:pt x="26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1" name="Google Shape;951;p39"/>
              <p:cNvSpPr/>
              <p:nvPr/>
            </p:nvSpPr>
            <p:spPr>
              <a:xfrm>
                <a:off x="7442834" y="3953379"/>
                <a:ext cx="115268" cy="113974"/>
              </a:xfrm>
              <a:custGeom>
                <a:avLst/>
                <a:gdLst/>
                <a:ahLst/>
                <a:cxnLst/>
                <a:rect l="l" t="t" r="r" b="b"/>
                <a:pathLst>
                  <a:path w="7389" h="7306" extrusionOk="0">
                    <a:moveTo>
                      <a:pt x="6589" y="1"/>
                    </a:moveTo>
                    <a:cubicBezTo>
                      <a:pt x="6322" y="1"/>
                      <a:pt x="6056" y="152"/>
                      <a:pt x="5940" y="499"/>
                    </a:cubicBezTo>
                    <a:cubicBezTo>
                      <a:pt x="5288" y="3071"/>
                      <a:pt x="3332" y="5172"/>
                      <a:pt x="760" y="5969"/>
                    </a:cubicBezTo>
                    <a:cubicBezTo>
                      <a:pt x="0" y="6200"/>
                      <a:pt x="235" y="7305"/>
                      <a:pt x="914" y="7305"/>
                    </a:cubicBezTo>
                    <a:cubicBezTo>
                      <a:pt x="980" y="7305"/>
                      <a:pt x="1049" y="7295"/>
                      <a:pt x="1122" y="7273"/>
                    </a:cubicBezTo>
                    <a:cubicBezTo>
                      <a:pt x="4129" y="6331"/>
                      <a:pt x="6483" y="3904"/>
                      <a:pt x="7280" y="862"/>
                    </a:cubicBezTo>
                    <a:cubicBezTo>
                      <a:pt x="7389" y="340"/>
                      <a:pt x="6989" y="1"/>
                      <a:pt x="6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2" name="Google Shape;952;p39"/>
              <p:cNvSpPr/>
              <p:nvPr/>
            </p:nvSpPr>
            <p:spPr>
              <a:xfrm>
                <a:off x="7457482" y="3949089"/>
                <a:ext cx="54007" cy="61932"/>
              </a:xfrm>
              <a:custGeom>
                <a:avLst/>
                <a:gdLst/>
                <a:ahLst/>
                <a:cxnLst/>
                <a:rect l="l" t="t" r="r" b="b"/>
                <a:pathLst>
                  <a:path w="3462" h="3970" extrusionOk="0">
                    <a:moveTo>
                      <a:pt x="2793" y="0"/>
                    </a:moveTo>
                    <a:cubicBezTo>
                      <a:pt x="2446" y="0"/>
                      <a:pt x="2085" y="227"/>
                      <a:pt x="2067" y="666"/>
                    </a:cubicBezTo>
                    <a:cubicBezTo>
                      <a:pt x="1995" y="1535"/>
                      <a:pt x="1487" y="2332"/>
                      <a:pt x="654" y="2730"/>
                    </a:cubicBezTo>
                    <a:cubicBezTo>
                      <a:pt x="0" y="3042"/>
                      <a:pt x="418" y="3970"/>
                      <a:pt x="1031" y="3970"/>
                    </a:cubicBezTo>
                    <a:cubicBezTo>
                      <a:pt x="1131" y="3970"/>
                      <a:pt x="1236" y="3945"/>
                      <a:pt x="1343" y="3889"/>
                    </a:cubicBezTo>
                    <a:cubicBezTo>
                      <a:pt x="2574" y="3237"/>
                      <a:pt x="3371" y="2006"/>
                      <a:pt x="3443" y="666"/>
                    </a:cubicBezTo>
                    <a:cubicBezTo>
                      <a:pt x="3461" y="218"/>
                      <a:pt x="3133" y="0"/>
                      <a:pt x="2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3" name="Google Shape;953;p39"/>
              <p:cNvSpPr/>
              <p:nvPr/>
            </p:nvSpPr>
            <p:spPr>
              <a:xfrm>
                <a:off x="6896974" y="4001286"/>
                <a:ext cx="55957" cy="33790"/>
              </a:xfrm>
              <a:custGeom>
                <a:avLst/>
                <a:gdLst/>
                <a:ahLst/>
                <a:cxnLst/>
                <a:rect l="l" t="t" r="r" b="b"/>
                <a:pathLst>
                  <a:path w="3587" h="2166" extrusionOk="0">
                    <a:moveTo>
                      <a:pt x="2681" y="0"/>
                    </a:moveTo>
                    <a:lnTo>
                      <a:pt x="544" y="833"/>
                    </a:lnTo>
                    <a:cubicBezTo>
                      <a:pt x="218" y="942"/>
                      <a:pt x="1" y="1304"/>
                      <a:pt x="73" y="1666"/>
                    </a:cubicBezTo>
                    <a:cubicBezTo>
                      <a:pt x="163" y="1965"/>
                      <a:pt x="425" y="2165"/>
                      <a:pt x="717" y="2165"/>
                    </a:cubicBezTo>
                    <a:cubicBezTo>
                      <a:pt x="779" y="2165"/>
                      <a:pt x="843" y="2156"/>
                      <a:pt x="906" y="2137"/>
                    </a:cubicBezTo>
                    <a:lnTo>
                      <a:pt x="3043" y="1304"/>
                    </a:lnTo>
                    <a:cubicBezTo>
                      <a:pt x="3406" y="1195"/>
                      <a:pt x="3587" y="833"/>
                      <a:pt x="3514" y="471"/>
                    </a:cubicBezTo>
                    <a:cubicBezTo>
                      <a:pt x="3427" y="179"/>
                      <a:pt x="3175" y="5"/>
                      <a:pt x="2891" y="5"/>
                    </a:cubicBezTo>
                    <a:cubicBezTo>
                      <a:pt x="2822" y="5"/>
                      <a:pt x="2752" y="15"/>
                      <a:pt x="2681" y="36"/>
                    </a:cubicBezTo>
                    <a:lnTo>
                      <a:pt x="26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54" name="Google Shape;954;p39"/>
            <p:cNvSpPr txBox="1"/>
            <p:nvPr/>
          </p:nvSpPr>
          <p:spPr>
            <a:xfrm>
              <a:off x="968445" y="2187736"/>
              <a:ext cx="483300" cy="26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dk1"/>
                  </a:solidFill>
                  <a:latin typeface="Kalam" panose="02000000000000000000"/>
                  <a:ea typeface="Kalam" panose="02000000000000000000"/>
                  <a:cs typeface="Kalam" panose="02000000000000000000"/>
                  <a:sym typeface="Kalam" panose="02000000000000000000"/>
                </a:rPr>
                <a:t>Hi!</a:t>
              </a:r>
              <a:endParaRPr b="1" dirty="0">
                <a:solidFill>
                  <a:schemeClr val="dk1"/>
                </a:solidFill>
                <a:latin typeface="Kalam" panose="02000000000000000000"/>
                <a:ea typeface="Kalam" panose="02000000000000000000"/>
                <a:cs typeface="Kalam" panose="02000000000000000000"/>
                <a:sym typeface="Kalam" panose="02000000000000000000"/>
              </a:endParaRPr>
            </a:p>
          </p:txBody>
        </p:sp>
      </p:grpSp>
      <p:grpSp>
        <p:nvGrpSpPr>
          <p:cNvPr id="955" name="Google Shape;955;p39"/>
          <p:cNvGrpSpPr/>
          <p:nvPr/>
        </p:nvGrpSpPr>
        <p:grpSpPr>
          <a:xfrm>
            <a:off x="7578602" y="537035"/>
            <a:ext cx="992342" cy="1246919"/>
            <a:chOff x="7350002" y="765635"/>
            <a:chExt cx="992342" cy="1246919"/>
          </a:xfrm>
        </p:grpSpPr>
        <p:grpSp>
          <p:nvGrpSpPr>
            <p:cNvPr id="956" name="Google Shape;956;p39"/>
            <p:cNvGrpSpPr/>
            <p:nvPr/>
          </p:nvGrpSpPr>
          <p:grpSpPr>
            <a:xfrm rot="475014">
              <a:off x="7454209" y="809482"/>
              <a:ext cx="783927" cy="1159224"/>
              <a:chOff x="6922402" y="2086121"/>
              <a:chExt cx="793354" cy="1358635"/>
            </a:xfrm>
          </p:grpSpPr>
          <p:sp>
            <p:nvSpPr>
              <p:cNvPr id="957" name="Google Shape;957;p39"/>
              <p:cNvSpPr/>
              <p:nvPr/>
            </p:nvSpPr>
            <p:spPr>
              <a:xfrm>
                <a:off x="6922402" y="2097010"/>
                <a:ext cx="793354" cy="1336405"/>
              </a:xfrm>
              <a:custGeom>
                <a:avLst/>
                <a:gdLst/>
                <a:ahLst/>
                <a:cxnLst/>
                <a:rect l="l" t="t" r="r" b="b"/>
                <a:pathLst>
                  <a:path w="50856" h="85667" extrusionOk="0">
                    <a:moveTo>
                      <a:pt x="22836" y="1"/>
                    </a:moveTo>
                    <a:cubicBezTo>
                      <a:pt x="17213" y="1"/>
                      <a:pt x="11566" y="1130"/>
                      <a:pt x="8694" y="3517"/>
                    </a:cubicBezTo>
                    <a:cubicBezTo>
                      <a:pt x="2464" y="8697"/>
                      <a:pt x="4384" y="20505"/>
                      <a:pt x="3985" y="27423"/>
                    </a:cubicBezTo>
                    <a:cubicBezTo>
                      <a:pt x="3224" y="40861"/>
                      <a:pt x="1" y="60203"/>
                      <a:pt x="8006" y="72699"/>
                    </a:cubicBezTo>
                    <a:cubicBezTo>
                      <a:pt x="7100" y="74293"/>
                      <a:pt x="6521" y="76068"/>
                      <a:pt x="6267" y="77879"/>
                    </a:cubicBezTo>
                    <a:cubicBezTo>
                      <a:pt x="5905" y="80451"/>
                      <a:pt x="6086" y="83095"/>
                      <a:pt x="6267" y="85667"/>
                    </a:cubicBezTo>
                    <a:cubicBezTo>
                      <a:pt x="7136" y="82298"/>
                      <a:pt x="9382" y="79473"/>
                      <a:pt x="12425" y="77807"/>
                    </a:cubicBezTo>
                    <a:cubicBezTo>
                      <a:pt x="15823" y="80500"/>
                      <a:pt x="20305" y="81741"/>
                      <a:pt x="24882" y="81741"/>
                    </a:cubicBezTo>
                    <a:cubicBezTo>
                      <a:pt x="29477" y="81741"/>
                      <a:pt x="34169" y="80491"/>
                      <a:pt x="37961" y="78205"/>
                    </a:cubicBezTo>
                    <a:cubicBezTo>
                      <a:pt x="46473" y="73098"/>
                      <a:pt x="46111" y="62340"/>
                      <a:pt x="46364" y="54082"/>
                    </a:cubicBezTo>
                    <a:cubicBezTo>
                      <a:pt x="46799" y="40209"/>
                      <a:pt x="50856" y="12391"/>
                      <a:pt x="36331" y="2901"/>
                    </a:cubicBezTo>
                    <a:cubicBezTo>
                      <a:pt x="33414" y="1003"/>
                      <a:pt x="28135" y="1"/>
                      <a:pt x="228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8" name="Google Shape;958;p39"/>
              <p:cNvSpPr/>
              <p:nvPr/>
            </p:nvSpPr>
            <p:spPr>
              <a:xfrm>
                <a:off x="6940483" y="2086121"/>
                <a:ext cx="737974" cy="1358635"/>
              </a:xfrm>
              <a:custGeom>
                <a:avLst/>
                <a:gdLst/>
                <a:ahLst/>
                <a:cxnLst/>
                <a:rect l="l" t="t" r="r" b="b"/>
                <a:pathLst>
                  <a:path w="47306" h="87092" extrusionOk="0">
                    <a:moveTo>
                      <a:pt x="22684" y="1315"/>
                    </a:moveTo>
                    <a:cubicBezTo>
                      <a:pt x="27019" y="1315"/>
                      <a:pt x="31478" y="2069"/>
                      <a:pt x="34923" y="4165"/>
                    </a:cubicBezTo>
                    <a:lnTo>
                      <a:pt x="34923" y="4165"/>
                    </a:lnTo>
                    <a:cubicBezTo>
                      <a:pt x="34953" y="4195"/>
                      <a:pt x="34988" y="4224"/>
                      <a:pt x="35027" y="4251"/>
                    </a:cubicBezTo>
                    <a:cubicBezTo>
                      <a:pt x="46074" y="11676"/>
                      <a:pt x="45893" y="28230"/>
                      <a:pt x="45495" y="40001"/>
                    </a:cubicBezTo>
                    <a:cubicBezTo>
                      <a:pt x="45278" y="45906"/>
                      <a:pt x="44843" y="51737"/>
                      <a:pt x="44662" y="57605"/>
                    </a:cubicBezTo>
                    <a:cubicBezTo>
                      <a:pt x="44444" y="64668"/>
                      <a:pt x="44010" y="73108"/>
                      <a:pt x="37707" y="77672"/>
                    </a:cubicBezTo>
                    <a:cubicBezTo>
                      <a:pt x="33945" y="80399"/>
                      <a:pt x="29050" y="81857"/>
                      <a:pt x="24209" y="81857"/>
                    </a:cubicBezTo>
                    <a:cubicBezTo>
                      <a:pt x="19728" y="81857"/>
                      <a:pt x="15293" y="80608"/>
                      <a:pt x="11845" y="77961"/>
                    </a:cubicBezTo>
                    <a:cubicBezTo>
                      <a:pt x="11737" y="77907"/>
                      <a:pt x="11619" y="77880"/>
                      <a:pt x="11501" y="77880"/>
                    </a:cubicBezTo>
                    <a:cubicBezTo>
                      <a:pt x="11383" y="77880"/>
                      <a:pt x="11266" y="77907"/>
                      <a:pt x="11157" y="77961"/>
                    </a:cubicBezTo>
                    <a:cubicBezTo>
                      <a:pt x="8914" y="79236"/>
                      <a:pt x="7083" y="81085"/>
                      <a:pt x="5854" y="83293"/>
                    </a:cubicBezTo>
                    <a:lnTo>
                      <a:pt x="5854" y="83293"/>
                    </a:lnTo>
                    <a:cubicBezTo>
                      <a:pt x="5771" y="80025"/>
                      <a:pt x="6056" y="76795"/>
                      <a:pt x="7680" y="73796"/>
                    </a:cubicBezTo>
                    <a:cubicBezTo>
                      <a:pt x="7788" y="73579"/>
                      <a:pt x="7788" y="73325"/>
                      <a:pt x="7680" y="73108"/>
                    </a:cubicBezTo>
                    <a:cubicBezTo>
                      <a:pt x="1" y="60829"/>
                      <a:pt x="2536" y="44819"/>
                      <a:pt x="3551" y="31164"/>
                    </a:cubicBezTo>
                    <a:cubicBezTo>
                      <a:pt x="3985" y="25151"/>
                      <a:pt x="3225" y="19066"/>
                      <a:pt x="4166" y="13125"/>
                    </a:cubicBezTo>
                    <a:cubicBezTo>
                      <a:pt x="4673" y="10047"/>
                      <a:pt x="5724" y="6787"/>
                      <a:pt x="8259" y="4758"/>
                    </a:cubicBezTo>
                    <a:cubicBezTo>
                      <a:pt x="10324" y="3092"/>
                      <a:pt x="13077" y="2404"/>
                      <a:pt x="15648" y="1933"/>
                    </a:cubicBezTo>
                    <a:cubicBezTo>
                      <a:pt x="17816" y="1557"/>
                      <a:pt x="20230" y="1315"/>
                      <a:pt x="22684" y="1315"/>
                    </a:cubicBezTo>
                    <a:close/>
                    <a:moveTo>
                      <a:pt x="22682" y="1"/>
                    </a:moveTo>
                    <a:cubicBezTo>
                      <a:pt x="20584" y="1"/>
                      <a:pt x="18525" y="162"/>
                      <a:pt x="16626" y="412"/>
                    </a:cubicBezTo>
                    <a:cubicBezTo>
                      <a:pt x="10215" y="1281"/>
                      <a:pt x="5072" y="3889"/>
                      <a:pt x="3333" y="10517"/>
                    </a:cubicBezTo>
                    <a:cubicBezTo>
                      <a:pt x="1450" y="17508"/>
                      <a:pt x="2609" y="25187"/>
                      <a:pt x="2065" y="32395"/>
                    </a:cubicBezTo>
                    <a:cubicBezTo>
                      <a:pt x="1413" y="40907"/>
                      <a:pt x="508" y="49491"/>
                      <a:pt x="1486" y="58040"/>
                    </a:cubicBezTo>
                    <a:cubicBezTo>
                      <a:pt x="1957" y="62495"/>
                      <a:pt x="2971" y="66950"/>
                      <a:pt x="4927" y="71007"/>
                    </a:cubicBezTo>
                    <a:cubicBezTo>
                      <a:pt x="5325" y="71876"/>
                      <a:pt x="6231" y="72854"/>
                      <a:pt x="6122" y="73796"/>
                    </a:cubicBezTo>
                    <a:cubicBezTo>
                      <a:pt x="5941" y="75064"/>
                      <a:pt x="5036" y="76404"/>
                      <a:pt x="4818" y="77672"/>
                    </a:cubicBezTo>
                    <a:cubicBezTo>
                      <a:pt x="4239" y="80569"/>
                      <a:pt x="4420" y="83503"/>
                      <a:pt x="4637" y="86437"/>
                    </a:cubicBezTo>
                    <a:cubicBezTo>
                      <a:pt x="4637" y="86859"/>
                      <a:pt x="4971" y="87091"/>
                      <a:pt x="5306" y="87091"/>
                    </a:cubicBezTo>
                    <a:cubicBezTo>
                      <a:pt x="5575" y="87091"/>
                      <a:pt x="5844" y="86941"/>
                      <a:pt x="5941" y="86618"/>
                    </a:cubicBezTo>
                    <a:cubicBezTo>
                      <a:pt x="5962" y="86545"/>
                      <a:pt x="5983" y="86473"/>
                      <a:pt x="6005" y="86400"/>
                    </a:cubicBezTo>
                    <a:lnTo>
                      <a:pt x="6005" y="86400"/>
                    </a:lnTo>
                    <a:lnTo>
                      <a:pt x="6014" y="86401"/>
                    </a:lnTo>
                    <a:cubicBezTo>
                      <a:pt x="6013" y="86393"/>
                      <a:pt x="6013" y="86386"/>
                      <a:pt x="6012" y="86378"/>
                    </a:cubicBezTo>
                    <a:lnTo>
                      <a:pt x="6012" y="86378"/>
                    </a:lnTo>
                    <a:cubicBezTo>
                      <a:pt x="6373" y="85195"/>
                      <a:pt x="6893" y="84050"/>
                      <a:pt x="7571" y="83032"/>
                    </a:cubicBezTo>
                    <a:cubicBezTo>
                      <a:pt x="8223" y="82091"/>
                      <a:pt x="9744" y="79954"/>
                      <a:pt x="10940" y="79664"/>
                    </a:cubicBezTo>
                    <a:cubicBezTo>
                      <a:pt x="11027" y="79644"/>
                      <a:pt x="11120" y="79635"/>
                      <a:pt x="11218" y="79635"/>
                    </a:cubicBezTo>
                    <a:cubicBezTo>
                      <a:pt x="12575" y="79635"/>
                      <a:pt x="14840" y="81400"/>
                      <a:pt x="16192" y="81873"/>
                    </a:cubicBezTo>
                    <a:cubicBezTo>
                      <a:pt x="18660" y="82771"/>
                      <a:pt x="21282" y="83168"/>
                      <a:pt x="23909" y="83168"/>
                    </a:cubicBezTo>
                    <a:cubicBezTo>
                      <a:pt x="25523" y="83168"/>
                      <a:pt x="27140" y="83018"/>
                      <a:pt x="28724" y="82743"/>
                    </a:cubicBezTo>
                    <a:cubicBezTo>
                      <a:pt x="32745" y="82018"/>
                      <a:pt x="36947" y="80388"/>
                      <a:pt x="39953" y="77563"/>
                    </a:cubicBezTo>
                    <a:cubicBezTo>
                      <a:pt x="42742" y="74955"/>
                      <a:pt x="44300" y="71369"/>
                      <a:pt x="45060" y="67675"/>
                    </a:cubicBezTo>
                    <a:cubicBezTo>
                      <a:pt x="46545" y="60720"/>
                      <a:pt x="46147" y="53222"/>
                      <a:pt x="46545" y="46123"/>
                    </a:cubicBezTo>
                    <a:cubicBezTo>
                      <a:pt x="47016" y="38444"/>
                      <a:pt x="47306" y="30620"/>
                      <a:pt x="46183" y="22941"/>
                    </a:cubicBezTo>
                    <a:cubicBezTo>
                      <a:pt x="45099" y="15320"/>
                      <a:pt x="42395" y="7591"/>
                      <a:pt x="35772" y="3094"/>
                    </a:cubicBezTo>
                    <a:lnTo>
                      <a:pt x="35772" y="3094"/>
                    </a:lnTo>
                    <a:cubicBezTo>
                      <a:pt x="35754" y="3081"/>
                      <a:pt x="35735" y="3068"/>
                      <a:pt x="35715" y="3056"/>
                    </a:cubicBezTo>
                    <a:lnTo>
                      <a:pt x="35715" y="3056"/>
                    </a:lnTo>
                    <a:cubicBezTo>
                      <a:pt x="35715" y="3056"/>
                      <a:pt x="35715" y="3056"/>
                      <a:pt x="35715" y="3056"/>
                    </a:cubicBezTo>
                    <a:cubicBezTo>
                      <a:pt x="35705" y="3049"/>
                      <a:pt x="35695" y="3043"/>
                      <a:pt x="35685" y="3037"/>
                    </a:cubicBezTo>
                    <a:lnTo>
                      <a:pt x="35685" y="3037"/>
                    </a:lnTo>
                    <a:cubicBezTo>
                      <a:pt x="32011" y="765"/>
                      <a:pt x="27255" y="1"/>
                      <a:pt x="226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9" name="Google Shape;959;p39"/>
              <p:cNvSpPr/>
              <p:nvPr/>
            </p:nvSpPr>
            <p:spPr>
              <a:xfrm>
                <a:off x="7067825" y="2175494"/>
                <a:ext cx="115627" cy="174720"/>
              </a:xfrm>
              <a:custGeom>
                <a:avLst/>
                <a:gdLst/>
                <a:ahLst/>
                <a:cxnLst/>
                <a:rect l="l" t="t" r="r" b="b"/>
                <a:pathLst>
                  <a:path w="7412" h="11200" extrusionOk="0">
                    <a:moveTo>
                      <a:pt x="5799" y="1"/>
                    </a:moveTo>
                    <a:cubicBezTo>
                      <a:pt x="617" y="1"/>
                      <a:pt x="0" y="6565"/>
                      <a:pt x="277" y="10548"/>
                    </a:cubicBezTo>
                    <a:cubicBezTo>
                      <a:pt x="296" y="10982"/>
                      <a:pt x="649" y="11200"/>
                      <a:pt x="988" y="11200"/>
                    </a:cubicBezTo>
                    <a:cubicBezTo>
                      <a:pt x="1328" y="11200"/>
                      <a:pt x="1654" y="10982"/>
                      <a:pt x="1618" y="10548"/>
                    </a:cubicBezTo>
                    <a:cubicBezTo>
                      <a:pt x="1374" y="7248"/>
                      <a:pt x="1498" y="1350"/>
                      <a:pt x="5948" y="1350"/>
                    </a:cubicBezTo>
                    <a:cubicBezTo>
                      <a:pt x="6138" y="1350"/>
                      <a:pt x="6337" y="1361"/>
                      <a:pt x="6544" y="1384"/>
                    </a:cubicBezTo>
                    <a:cubicBezTo>
                      <a:pt x="6577" y="1388"/>
                      <a:pt x="6608" y="1390"/>
                      <a:pt x="6639" y="1390"/>
                    </a:cubicBezTo>
                    <a:cubicBezTo>
                      <a:pt x="7412" y="1390"/>
                      <a:pt x="7380" y="113"/>
                      <a:pt x="6544" y="43"/>
                    </a:cubicBezTo>
                    <a:cubicBezTo>
                      <a:pt x="6286" y="15"/>
                      <a:pt x="6038" y="1"/>
                      <a:pt x="5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0" name="Google Shape;960;p39"/>
              <p:cNvSpPr/>
              <p:nvPr/>
            </p:nvSpPr>
            <p:spPr>
              <a:xfrm>
                <a:off x="7056890" y="2413487"/>
                <a:ext cx="28267" cy="21481"/>
              </a:xfrm>
              <a:custGeom>
                <a:avLst/>
                <a:gdLst/>
                <a:ahLst/>
                <a:cxnLst/>
                <a:rect l="l" t="t" r="r" b="b"/>
                <a:pathLst>
                  <a:path w="1812" h="1377" extrusionOk="0">
                    <a:moveTo>
                      <a:pt x="906" y="0"/>
                    </a:moveTo>
                    <a:cubicBezTo>
                      <a:pt x="0" y="0"/>
                      <a:pt x="0" y="1377"/>
                      <a:pt x="906" y="1377"/>
                    </a:cubicBezTo>
                    <a:cubicBezTo>
                      <a:pt x="1812" y="1377"/>
                      <a:pt x="1812" y="0"/>
                      <a:pt x="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1" name="Google Shape;961;p39"/>
              <p:cNvSpPr/>
              <p:nvPr/>
            </p:nvSpPr>
            <p:spPr>
              <a:xfrm>
                <a:off x="7130350" y="2221326"/>
                <a:ext cx="58172" cy="57689"/>
              </a:xfrm>
              <a:custGeom>
                <a:avLst/>
                <a:gdLst/>
                <a:ahLst/>
                <a:cxnLst/>
                <a:rect l="l" t="t" r="r" b="b"/>
                <a:pathLst>
                  <a:path w="3729" h="3698" extrusionOk="0">
                    <a:moveTo>
                      <a:pt x="2893" y="0"/>
                    </a:moveTo>
                    <a:cubicBezTo>
                      <a:pt x="2871" y="0"/>
                      <a:pt x="2849" y="1"/>
                      <a:pt x="2825" y="3"/>
                    </a:cubicBezTo>
                    <a:cubicBezTo>
                      <a:pt x="1232" y="112"/>
                      <a:pt x="0" y="1452"/>
                      <a:pt x="0" y="3046"/>
                    </a:cubicBezTo>
                    <a:cubicBezTo>
                      <a:pt x="18" y="3480"/>
                      <a:pt x="362" y="3698"/>
                      <a:pt x="702" y="3698"/>
                    </a:cubicBezTo>
                    <a:cubicBezTo>
                      <a:pt x="1042" y="3698"/>
                      <a:pt x="1377" y="3480"/>
                      <a:pt x="1377" y="3046"/>
                    </a:cubicBezTo>
                    <a:cubicBezTo>
                      <a:pt x="1340" y="2176"/>
                      <a:pt x="1992" y="1452"/>
                      <a:pt x="2825" y="1343"/>
                    </a:cubicBezTo>
                    <a:cubicBezTo>
                      <a:pt x="3673" y="1308"/>
                      <a:pt x="3729" y="0"/>
                      <a:pt x="28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2" name="Google Shape;962;p39"/>
              <p:cNvSpPr/>
              <p:nvPr/>
            </p:nvSpPr>
            <p:spPr>
              <a:xfrm>
                <a:off x="7424753" y="3190570"/>
                <a:ext cx="114364" cy="104504"/>
              </a:xfrm>
              <a:custGeom>
                <a:avLst/>
                <a:gdLst/>
                <a:ahLst/>
                <a:cxnLst/>
                <a:rect l="l" t="t" r="r" b="b"/>
                <a:pathLst>
                  <a:path w="7331" h="6699" extrusionOk="0">
                    <a:moveTo>
                      <a:pt x="6503" y="0"/>
                    </a:moveTo>
                    <a:cubicBezTo>
                      <a:pt x="6241" y="0"/>
                      <a:pt x="5998" y="151"/>
                      <a:pt x="5940" y="499"/>
                    </a:cubicBezTo>
                    <a:cubicBezTo>
                      <a:pt x="5541" y="3070"/>
                      <a:pt x="3477" y="5063"/>
                      <a:pt x="869" y="5352"/>
                    </a:cubicBezTo>
                    <a:cubicBezTo>
                      <a:pt x="33" y="5422"/>
                      <a:pt x="1" y="6699"/>
                      <a:pt x="774" y="6699"/>
                    </a:cubicBezTo>
                    <a:cubicBezTo>
                      <a:pt x="804" y="6699"/>
                      <a:pt x="836" y="6697"/>
                      <a:pt x="869" y="6692"/>
                    </a:cubicBezTo>
                    <a:cubicBezTo>
                      <a:pt x="4093" y="6439"/>
                      <a:pt x="6700" y="4012"/>
                      <a:pt x="7244" y="861"/>
                    </a:cubicBezTo>
                    <a:cubicBezTo>
                      <a:pt x="7331" y="339"/>
                      <a:pt x="6896" y="0"/>
                      <a:pt x="6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3" name="Google Shape;963;p39"/>
              <p:cNvSpPr/>
              <p:nvPr/>
            </p:nvSpPr>
            <p:spPr>
              <a:xfrm>
                <a:off x="7437202" y="3162724"/>
                <a:ext cx="56737" cy="62993"/>
              </a:xfrm>
              <a:custGeom>
                <a:avLst/>
                <a:gdLst/>
                <a:ahLst/>
                <a:cxnLst/>
                <a:rect l="l" t="t" r="r" b="b"/>
                <a:pathLst>
                  <a:path w="3637" h="4038" extrusionOk="0">
                    <a:moveTo>
                      <a:pt x="2805" y="0"/>
                    </a:moveTo>
                    <a:cubicBezTo>
                      <a:pt x="2530" y="0"/>
                      <a:pt x="2250" y="143"/>
                      <a:pt x="2135" y="473"/>
                    </a:cubicBezTo>
                    <a:cubicBezTo>
                      <a:pt x="1773" y="1378"/>
                      <a:pt x="1230" y="2211"/>
                      <a:pt x="506" y="2899"/>
                    </a:cubicBezTo>
                    <a:cubicBezTo>
                      <a:pt x="0" y="3349"/>
                      <a:pt x="474" y="4037"/>
                      <a:pt x="1017" y="4037"/>
                    </a:cubicBezTo>
                    <a:cubicBezTo>
                      <a:pt x="1174" y="4037"/>
                      <a:pt x="1337" y="3980"/>
                      <a:pt x="1483" y="3841"/>
                    </a:cubicBezTo>
                    <a:cubicBezTo>
                      <a:pt x="2353" y="3008"/>
                      <a:pt x="3041" y="1958"/>
                      <a:pt x="3439" y="835"/>
                    </a:cubicBezTo>
                    <a:cubicBezTo>
                      <a:pt x="3636" y="332"/>
                      <a:pt x="3225" y="0"/>
                      <a:pt x="28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64" name="Google Shape;964;p39"/>
            <p:cNvSpPr txBox="1"/>
            <p:nvPr/>
          </p:nvSpPr>
          <p:spPr>
            <a:xfrm>
              <a:off x="7477609" y="1229500"/>
              <a:ext cx="786600" cy="26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a:solidFill>
                    <a:schemeClr val="dk1"/>
                  </a:solidFill>
                  <a:latin typeface="Kalam" panose="02000000000000000000"/>
                  <a:ea typeface="Kalam" panose="02000000000000000000"/>
                  <a:cs typeface="Kalam" panose="02000000000000000000"/>
                  <a:sym typeface="Kalam" panose="02000000000000000000"/>
                </a:rPr>
                <a:t>Hello!</a:t>
              </a:r>
              <a:endParaRPr sz="1600" b="1">
                <a:solidFill>
                  <a:schemeClr val="dk1"/>
                </a:solidFill>
                <a:latin typeface="Kalam" panose="02000000000000000000"/>
                <a:ea typeface="Kalam" panose="02000000000000000000"/>
                <a:cs typeface="Kalam" panose="02000000000000000000"/>
                <a:sym typeface="Kalam" panose="02000000000000000000"/>
              </a:endParaRPr>
            </a:p>
          </p:txBody>
        </p:sp>
      </p:grpSp>
      <p:grpSp>
        <p:nvGrpSpPr>
          <p:cNvPr id="965" name="Google Shape;965;p39"/>
          <p:cNvGrpSpPr/>
          <p:nvPr/>
        </p:nvGrpSpPr>
        <p:grpSpPr>
          <a:xfrm>
            <a:off x="6749406" y="4290393"/>
            <a:ext cx="218825" cy="225782"/>
            <a:chOff x="6109266" y="2958701"/>
            <a:chExt cx="158099" cy="163114"/>
          </a:xfrm>
        </p:grpSpPr>
        <p:sp>
          <p:nvSpPr>
            <p:cNvPr id="966" name="Google Shape;966;p39"/>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7" name="Google Shape;967;p39"/>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8" name="Google Shape;968;p39"/>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69" name="Google Shape;969;p39"/>
          <p:cNvGrpSpPr/>
          <p:nvPr/>
        </p:nvGrpSpPr>
        <p:grpSpPr>
          <a:xfrm>
            <a:off x="466181" y="1502943"/>
            <a:ext cx="218825" cy="225782"/>
            <a:chOff x="6109266" y="2958701"/>
            <a:chExt cx="158099" cy="163114"/>
          </a:xfrm>
        </p:grpSpPr>
        <p:sp>
          <p:nvSpPr>
            <p:cNvPr id="970" name="Google Shape;970;p39"/>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1" name="Google Shape;971;p39"/>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2" name="Google Shape;972;p39"/>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73" name="Google Shape;973;p39"/>
          <p:cNvGrpSpPr/>
          <p:nvPr/>
        </p:nvGrpSpPr>
        <p:grpSpPr>
          <a:xfrm>
            <a:off x="3281351" y="734172"/>
            <a:ext cx="270342" cy="245590"/>
            <a:chOff x="3281351" y="734172"/>
            <a:chExt cx="270342" cy="245590"/>
          </a:xfrm>
        </p:grpSpPr>
        <p:sp>
          <p:nvSpPr>
            <p:cNvPr id="974" name="Google Shape;974;p39"/>
            <p:cNvSpPr/>
            <p:nvPr/>
          </p:nvSpPr>
          <p:spPr>
            <a:xfrm>
              <a:off x="3281351" y="893596"/>
              <a:ext cx="93400" cy="86166"/>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5" name="Google Shape;975;p39"/>
            <p:cNvSpPr/>
            <p:nvPr/>
          </p:nvSpPr>
          <p:spPr>
            <a:xfrm>
              <a:off x="3397551" y="734172"/>
              <a:ext cx="154143" cy="162640"/>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76" name="Google Shape;976;p39"/>
          <p:cNvSpPr/>
          <p:nvPr/>
        </p:nvSpPr>
        <p:spPr>
          <a:xfrm>
            <a:off x="8146801" y="2249934"/>
            <a:ext cx="154143" cy="162640"/>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77" name="Google Shape;977;p39"/>
          <p:cNvGrpSpPr/>
          <p:nvPr/>
        </p:nvGrpSpPr>
        <p:grpSpPr>
          <a:xfrm>
            <a:off x="1539940" y="4185533"/>
            <a:ext cx="321790" cy="270342"/>
            <a:chOff x="1692340" y="4261733"/>
            <a:chExt cx="321790" cy="270342"/>
          </a:xfrm>
        </p:grpSpPr>
        <p:sp>
          <p:nvSpPr>
            <p:cNvPr id="978" name="Google Shape;978;p39"/>
            <p:cNvSpPr/>
            <p:nvPr/>
          </p:nvSpPr>
          <p:spPr>
            <a:xfrm rot="5400000">
              <a:off x="1688722" y="4265350"/>
              <a:ext cx="93400" cy="86166"/>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9" name="Google Shape;979;p39"/>
            <p:cNvSpPr/>
            <p:nvPr/>
          </p:nvSpPr>
          <p:spPr>
            <a:xfrm rot="5400000">
              <a:off x="1855739" y="4373684"/>
              <a:ext cx="154143" cy="162640"/>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80" name="Google Shape;980;p39"/>
          <p:cNvGrpSpPr/>
          <p:nvPr/>
        </p:nvGrpSpPr>
        <p:grpSpPr>
          <a:xfrm>
            <a:off x="4085376" y="3807646"/>
            <a:ext cx="1028550" cy="868521"/>
            <a:chOff x="4085376" y="3807646"/>
            <a:chExt cx="1028550" cy="868521"/>
          </a:xfrm>
        </p:grpSpPr>
        <p:grpSp>
          <p:nvGrpSpPr>
            <p:cNvPr id="981" name="Google Shape;981;p39"/>
            <p:cNvGrpSpPr/>
            <p:nvPr/>
          </p:nvGrpSpPr>
          <p:grpSpPr>
            <a:xfrm>
              <a:off x="4275994" y="3922328"/>
              <a:ext cx="591360" cy="753839"/>
              <a:chOff x="7470798" y="1116578"/>
              <a:chExt cx="1373660" cy="1751893"/>
            </a:xfrm>
          </p:grpSpPr>
          <p:sp>
            <p:nvSpPr>
              <p:cNvPr id="982" name="Google Shape;982;p39"/>
              <p:cNvSpPr/>
              <p:nvPr/>
            </p:nvSpPr>
            <p:spPr>
              <a:xfrm>
                <a:off x="7528032" y="1174144"/>
                <a:ext cx="1276748" cy="1357595"/>
              </a:xfrm>
              <a:custGeom>
                <a:avLst/>
                <a:gdLst/>
                <a:ahLst/>
                <a:cxnLst/>
                <a:rect l="l" t="t" r="r" b="b"/>
                <a:pathLst>
                  <a:path w="11488" h="12216" extrusionOk="0">
                    <a:moveTo>
                      <a:pt x="8690" y="2253"/>
                    </a:moveTo>
                    <a:cubicBezTo>
                      <a:pt x="8739" y="2253"/>
                      <a:pt x="8788" y="2261"/>
                      <a:pt x="8834" y="2273"/>
                    </a:cubicBezTo>
                    <a:lnTo>
                      <a:pt x="8794" y="2273"/>
                    </a:lnTo>
                    <a:cubicBezTo>
                      <a:pt x="9468" y="2392"/>
                      <a:pt x="10220" y="3659"/>
                      <a:pt x="10022" y="4293"/>
                    </a:cubicBezTo>
                    <a:cubicBezTo>
                      <a:pt x="10022" y="4372"/>
                      <a:pt x="9983" y="4412"/>
                      <a:pt x="9943" y="4452"/>
                    </a:cubicBezTo>
                    <a:cubicBezTo>
                      <a:pt x="9428" y="3739"/>
                      <a:pt x="9270" y="2827"/>
                      <a:pt x="8398" y="2471"/>
                    </a:cubicBezTo>
                    <a:cubicBezTo>
                      <a:pt x="8454" y="2302"/>
                      <a:pt x="8571" y="2253"/>
                      <a:pt x="8690" y="2253"/>
                    </a:cubicBezTo>
                    <a:close/>
                    <a:moveTo>
                      <a:pt x="1783" y="2511"/>
                    </a:moveTo>
                    <a:cubicBezTo>
                      <a:pt x="1823" y="2511"/>
                      <a:pt x="1902" y="2550"/>
                      <a:pt x="1981" y="2629"/>
                    </a:cubicBezTo>
                    <a:cubicBezTo>
                      <a:pt x="1981" y="2669"/>
                      <a:pt x="1981" y="2709"/>
                      <a:pt x="1981" y="2748"/>
                    </a:cubicBezTo>
                    <a:cubicBezTo>
                      <a:pt x="1585" y="3105"/>
                      <a:pt x="1545" y="3580"/>
                      <a:pt x="1347" y="3976"/>
                    </a:cubicBezTo>
                    <a:lnTo>
                      <a:pt x="1110" y="4491"/>
                    </a:lnTo>
                    <a:lnTo>
                      <a:pt x="991" y="4491"/>
                    </a:lnTo>
                    <a:cubicBezTo>
                      <a:pt x="951" y="4174"/>
                      <a:pt x="951" y="3818"/>
                      <a:pt x="1070" y="3501"/>
                    </a:cubicBezTo>
                    <a:lnTo>
                      <a:pt x="1070" y="3540"/>
                    </a:lnTo>
                    <a:cubicBezTo>
                      <a:pt x="1149" y="3263"/>
                      <a:pt x="1268" y="2986"/>
                      <a:pt x="1426" y="2788"/>
                    </a:cubicBezTo>
                    <a:cubicBezTo>
                      <a:pt x="1506" y="2669"/>
                      <a:pt x="1664" y="2550"/>
                      <a:pt x="1783" y="2511"/>
                    </a:cubicBezTo>
                    <a:close/>
                    <a:moveTo>
                      <a:pt x="2456" y="3897"/>
                    </a:moveTo>
                    <a:cubicBezTo>
                      <a:pt x="2496" y="4016"/>
                      <a:pt x="2496" y="4135"/>
                      <a:pt x="2536" y="4214"/>
                    </a:cubicBezTo>
                    <a:cubicBezTo>
                      <a:pt x="2496" y="4333"/>
                      <a:pt x="2496" y="4452"/>
                      <a:pt x="2456" y="4531"/>
                    </a:cubicBezTo>
                    <a:lnTo>
                      <a:pt x="2219" y="5600"/>
                    </a:lnTo>
                    <a:cubicBezTo>
                      <a:pt x="1981" y="5481"/>
                      <a:pt x="1862" y="5244"/>
                      <a:pt x="1902" y="5006"/>
                    </a:cubicBezTo>
                    <a:cubicBezTo>
                      <a:pt x="1941" y="4689"/>
                      <a:pt x="2060" y="4372"/>
                      <a:pt x="2179" y="4055"/>
                    </a:cubicBezTo>
                    <a:cubicBezTo>
                      <a:pt x="2179" y="3976"/>
                      <a:pt x="2337" y="3976"/>
                      <a:pt x="2417" y="3897"/>
                    </a:cubicBezTo>
                    <a:close/>
                    <a:moveTo>
                      <a:pt x="8398" y="4055"/>
                    </a:moveTo>
                    <a:cubicBezTo>
                      <a:pt x="8477" y="4095"/>
                      <a:pt x="8596" y="4095"/>
                      <a:pt x="8675" y="4174"/>
                    </a:cubicBezTo>
                    <a:cubicBezTo>
                      <a:pt x="8953" y="4531"/>
                      <a:pt x="9032" y="5006"/>
                      <a:pt x="8953" y="5442"/>
                    </a:cubicBezTo>
                    <a:cubicBezTo>
                      <a:pt x="8913" y="5759"/>
                      <a:pt x="8755" y="6036"/>
                      <a:pt x="8517" y="6234"/>
                    </a:cubicBezTo>
                    <a:lnTo>
                      <a:pt x="8438" y="6234"/>
                    </a:lnTo>
                    <a:lnTo>
                      <a:pt x="8438" y="5759"/>
                    </a:lnTo>
                    <a:cubicBezTo>
                      <a:pt x="8477" y="5323"/>
                      <a:pt x="8438" y="4887"/>
                      <a:pt x="8319" y="4491"/>
                    </a:cubicBezTo>
                    <a:cubicBezTo>
                      <a:pt x="8319" y="4452"/>
                      <a:pt x="8279" y="4372"/>
                      <a:pt x="8279" y="4333"/>
                    </a:cubicBezTo>
                    <a:cubicBezTo>
                      <a:pt x="8359" y="4214"/>
                      <a:pt x="8359" y="4135"/>
                      <a:pt x="8398" y="4055"/>
                    </a:cubicBezTo>
                    <a:close/>
                    <a:moveTo>
                      <a:pt x="1110" y="5006"/>
                    </a:moveTo>
                    <a:cubicBezTo>
                      <a:pt x="1149" y="5085"/>
                      <a:pt x="1228" y="5204"/>
                      <a:pt x="1228" y="5283"/>
                    </a:cubicBezTo>
                    <a:cubicBezTo>
                      <a:pt x="1149" y="5719"/>
                      <a:pt x="1228" y="6195"/>
                      <a:pt x="1347" y="6630"/>
                    </a:cubicBezTo>
                    <a:cubicBezTo>
                      <a:pt x="1347" y="6709"/>
                      <a:pt x="1347" y="6749"/>
                      <a:pt x="1387" y="6828"/>
                    </a:cubicBezTo>
                    <a:lnTo>
                      <a:pt x="1308" y="6908"/>
                    </a:lnTo>
                    <a:cubicBezTo>
                      <a:pt x="1228" y="6828"/>
                      <a:pt x="1070" y="6789"/>
                      <a:pt x="1030" y="6670"/>
                    </a:cubicBezTo>
                    <a:cubicBezTo>
                      <a:pt x="713" y="6234"/>
                      <a:pt x="674" y="5680"/>
                      <a:pt x="832" y="5204"/>
                    </a:cubicBezTo>
                    <a:lnTo>
                      <a:pt x="872" y="5204"/>
                    </a:lnTo>
                    <a:cubicBezTo>
                      <a:pt x="911" y="5125"/>
                      <a:pt x="1030" y="5085"/>
                      <a:pt x="1110" y="5006"/>
                    </a:cubicBezTo>
                    <a:close/>
                    <a:moveTo>
                      <a:pt x="9666" y="5135"/>
                    </a:moveTo>
                    <a:cubicBezTo>
                      <a:pt x="9705" y="5135"/>
                      <a:pt x="9745" y="5145"/>
                      <a:pt x="9785" y="5165"/>
                    </a:cubicBezTo>
                    <a:cubicBezTo>
                      <a:pt x="9903" y="5244"/>
                      <a:pt x="10022" y="5363"/>
                      <a:pt x="10101" y="5521"/>
                    </a:cubicBezTo>
                    <a:cubicBezTo>
                      <a:pt x="10260" y="5838"/>
                      <a:pt x="10300" y="6195"/>
                      <a:pt x="10260" y="6551"/>
                    </a:cubicBezTo>
                    <a:cubicBezTo>
                      <a:pt x="10220" y="6630"/>
                      <a:pt x="10220" y="6670"/>
                      <a:pt x="10181" y="6749"/>
                    </a:cubicBezTo>
                    <a:cubicBezTo>
                      <a:pt x="10101" y="6789"/>
                      <a:pt x="10022" y="6868"/>
                      <a:pt x="9943" y="6947"/>
                    </a:cubicBezTo>
                    <a:cubicBezTo>
                      <a:pt x="9864" y="6828"/>
                      <a:pt x="9824" y="6749"/>
                      <a:pt x="9824" y="6670"/>
                    </a:cubicBezTo>
                    <a:cubicBezTo>
                      <a:pt x="9824" y="6234"/>
                      <a:pt x="9745" y="5798"/>
                      <a:pt x="9547" y="5402"/>
                    </a:cubicBezTo>
                    <a:cubicBezTo>
                      <a:pt x="9507" y="5323"/>
                      <a:pt x="9507" y="5244"/>
                      <a:pt x="9547" y="5165"/>
                    </a:cubicBezTo>
                    <a:cubicBezTo>
                      <a:pt x="9587" y="5145"/>
                      <a:pt x="9626" y="5135"/>
                      <a:pt x="9666" y="5135"/>
                    </a:cubicBezTo>
                    <a:close/>
                    <a:moveTo>
                      <a:pt x="6000" y="0"/>
                    </a:moveTo>
                    <a:cubicBezTo>
                      <a:pt x="4214" y="0"/>
                      <a:pt x="2472" y="783"/>
                      <a:pt x="1268" y="2194"/>
                    </a:cubicBezTo>
                    <a:cubicBezTo>
                      <a:pt x="476" y="2986"/>
                      <a:pt x="40" y="4055"/>
                      <a:pt x="0" y="5204"/>
                    </a:cubicBezTo>
                    <a:cubicBezTo>
                      <a:pt x="0" y="6155"/>
                      <a:pt x="278" y="7066"/>
                      <a:pt x="753" y="7858"/>
                    </a:cubicBezTo>
                    <a:cubicBezTo>
                      <a:pt x="1110" y="8611"/>
                      <a:pt x="1743" y="9205"/>
                      <a:pt x="2536" y="9562"/>
                    </a:cubicBezTo>
                    <a:cubicBezTo>
                      <a:pt x="2654" y="9601"/>
                      <a:pt x="2734" y="9641"/>
                      <a:pt x="2813" y="9720"/>
                    </a:cubicBezTo>
                    <a:cubicBezTo>
                      <a:pt x="2971" y="9799"/>
                      <a:pt x="3051" y="9997"/>
                      <a:pt x="2932" y="10156"/>
                    </a:cubicBezTo>
                    <a:cubicBezTo>
                      <a:pt x="2813" y="10631"/>
                      <a:pt x="2694" y="11106"/>
                      <a:pt x="2575" y="11582"/>
                    </a:cubicBezTo>
                    <a:lnTo>
                      <a:pt x="3962" y="11780"/>
                    </a:lnTo>
                    <a:cubicBezTo>
                      <a:pt x="3962" y="11582"/>
                      <a:pt x="3882" y="11423"/>
                      <a:pt x="3882" y="11265"/>
                    </a:cubicBezTo>
                    <a:cubicBezTo>
                      <a:pt x="3803" y="10393"/>
                      <a:pt x="3764" y="9522"/>
                      <a:pt x="3684" y="8650"/>
                    </a:cubicBezTo>
                    <a:cubicBezTo>
                      <a:pt x="3724" y="8492"/>
                      <a:pt x="3605" y="8334"/>
                      <a:pt x="3447" y="8294"/>
                    </a:cubicBezTo>
                    <a:cubicBezTo>
                      <a:pt x="2971" y="8056"/>
                      <a:pt x="2654" y="7581"/>
                      <a:pt x="2575" y="7066"/>
                    </a:cubicBezTo>
                    <a:cubicBezTo>
                      <a:pt x="2575" y="6987"/>
                      <a:pt x="2654" y="6908"/>
                      <a:pt x="2694" y="6828"/>
                    </a:cubicBezTo>
                    <a:cubicBezTo>
                      <a:pt x="2734" y="6868"/>
                      <a:pt x="2813" y="6947"/>
                      <a:pt x="2852" y="7026"/>
                    </a:cubicBezTo>
                    <a:cubicBezTo>
                      <a:pt x="3051" y="7264"/>
                      <a:pt x="3169" y="7502"/>
                      <a:pt x="3367" y="7779"/>
                    </a:cubicBezTo>
                    <a:cubicBezTo>
                      <a:pt x="3447" y="7858"/>
                      <a:pt x="3565" y="7898"/>
                      <a:pt x="3684" y="7977"/>
                    </a:cubicBezTo>
                    <a:lnTo>
                      <a:pt x="3684" y="7541"/>
                    </a:lnTo>
                    <a:cubicBezTo>
                      <a:pt x="3764" y="7106"/>
                      <a:pt x="3803" y="6630"/>
                      <a:pt x="3882" y="6234"/>
                    </a:cubicBezTo>
                    <a:cubicBezTo>
                      <a:pt x="3882" y="6155"/>
                      <a:pt x="3962" y="6076"/>
                      <a:pt x="4041" y="6036"/>
                    </a:cubicBezTo>
                    <a:cubicBezTo>
                      <a:pt x="4080" y="6115"/>
                      <a:pt x="4160" y="6155"/>
                      <a:pt x="4160" y="6234"/>
                    </a:cubicBezTo>
                    <a:cubicBezTo>
                      <a:pt x="4160" y="6551"/>
                      <a:pt x="4160" y="6908"/>
                      <a:pt x="4160" y="7224"/>
                    </a:cubicBezTo>
                    <a:cubicBezTo>
                      <a:pt x="4199" y="7541"/>
                      <a:pt x="4160" y="7739"/>
                      <a:pt x="4160" y="8096"/>
                    </a:cubicBezTo>
                    <a:cubicBezTo>
                      <a:pt x="4437" y="7937"/>
                      <a:pt x="4635" y="7819"/>
                      <a:pt x="4873" y="7700"/>
                    </a:cubicBezTo>
                    <a:cubicBezTo>
                      <a:pt x="4912" y="7660"/>
                      <a:pt x="4952" y="7581"/>
                      <a:pt x="4912" y="7502"/>
                    </a:cubicBezTo>
                    <a:cubicBezTo>
                      <a:pt x="4833" y="6908"/>
                      <a:pt x="4873" y="6313"/>
                      <a:pt x="5031" y="5719"/>
                    </a:cubicBezTo>
                    <a:cubicBezTo>
                      <a:pt x="5071" y="5521"/>
                      <a:pt x="5150" y="5323"/>
                      <a:pt x="5308" y="5125"/>
                    </a:cubicBezTo>
                    <a:cubicBezTo>
                      <a:pt x="5388" y="5006"/>
                      <a:pt x="5546" y="4927"/>
                      <a:pt x="5744" y="4887"/>
                    </a:cubicBezTo>
                    <a:cubicBezTo>
                      <a:pt x="5863" y="4887"/>
                      <a:pt x="5982" y="5125"/>
                      <a:pt x="6061" y="5283"/>
                    </a:cubicBezTo>
                    <a:cubicBezTo>
                      <a:pt x="6101" y="5402"/>
                      <a:pt x="6140" y="5521"/>
                      <a:pt x="6140" y="5640"/>
                    </a:cubicBezTo>
                    <a:cubicBezTo>
                      <a:pt x="6259" y="6393"/>
                      <a:pt x="5982" y="7145"/>
                      <a:pt x="5467" y="7700"/>
                    </a:cubicBezTo>
                    <a:cubicBezTo>
                      <a:pt x="5625" y="8056"/>
                      <a:pt x="5942" y="8294"/>
                      <a:pt x="6299" y="8373"/>
                    </a:cubicBezTo>
                    <a:cubicBezTo>
                      <a:pt x="6378" y="8215"/>
                      <a:pt x="6457" y="8056"/>
                      <a:pt x="6497" y="7937"/>
                    </a:cubicBezTo>
                    <a:cubicBezTo>
                      <a:pt x="6616" y="7621"/>
                      <a:pt x="6734" y="7304"/>
                      <a:pt x="6893" y="6987"/>
                    </a:cubicBezTo>
                    <a:cubicBezTo>
                      <a:pt x="6933" y="6908"/>
                      <a:pt x="7051" y="6828"/>
                      <a:pt x="7170" y="6749"/>
                    </a:cubicBezTo>
                    <a:cubicBezTo>
                      <a:pt x="7210" y="6868"/>
                      <a:pt x="7249" y="6987"/>
                      <a:pt x="7249" y="7106"/>
                    </a:cubicBezTo>
                    <a:cubicBezTo>
                      <a:pt x="7249" y="7343"/>
                      <a:pt x="7170" y="7541"/>
                      <a:pt x="7091" y="7739"/>
                    </a:cubicBezTo>
                    <a:cubicBezTo>
                      <a:pt x="7012" y="7937"/>
                      <a:pt x="6933" y="8175"/>
                      <a:pt x="6853" y="8373"/>
                    </a:cubicBezTo>
                    <a:lnTo>
                      <a:pt x="6893" y="8452"/>
                    </a:lnTo>
                    <a:cubicBezTo>
                      <a:pt x="7368" y="8215"/>
                      <a:pt x="7804" y="8017"/>
                      <a:pt x="8279" y="7779"/>
                    </a:cubicBezTo>
                    <a:lnTo>
                      <a:pt x="8279" y="7779"/>
                    </a:lnTo>
                    <a:cubicBezTo>
                      <a:pt x="8359" y="7977"/>
                      <a:pt x="8319" y="8175"/>
                      <a:pt x="8121" y="8294"/>
                    </a:cubicBezTo>
                    <a:cubicBezTo>
                      <a:pt x="7764" y="8611"/>
                      <a:pt x="7329" y="8769"/>
                      <a:pt x="6853" y="8809"/>
                    </a:cubicBezTo>
                    <a:cubicBezTo>
                      <a:pt x="6695" y="8849"/>
                      <a:pt x="6576" y="8928"/>
                      <a:pt x="6536" y="9086"/>
                    </a:cubicBezTo>
                    <a:cubicBezTo>
                      <a:pt x="6378" y="9482"/>
                      <a:pt x="6180" y="9878"/>
                      <a:pt x="6021" y="10314"/>
                    </a:cubicBezTo>
                    <a:cubicBezTo>
                      <a:pt x="5863" y="10710"/>
                      <a:pt x="5665" y="11265"/>
                      <a:pt x="5427" y="11740"/>
                    </a:cubicBezTo>
                    <a:cubicBezTo>
                      <a:pt x="5388" y="11819"/>
                      <a:pt x="5229" y="11859"/>
                      <a:pt x="5110" y="11938"/>
                    </a:cubicBezTo>
                    <a:cubicBezTo>
                      <a:pt x="5071" y="11819"/>
                      <a:pt x="5031" y="11701"/>
                      <a:pt x="5031" y="11582"/>
                    </a:cubicBezTo>
                    <a:cubicBezTo>
                      <a:pt x="5150" y="11225"/>
                      <a:pt x="5308" y="10869"/>
                      <a:pt x="5427" y="10552"/>
                    </a:cubicBezTo>
                    <a:lnTo>
                      <a:pt x="6101" y="8809"/>
                    </a:lnTo>
                    <a:lnTo>
                      <a:pt x="5110" y="8056"/>
                    </a:lnTo>
                    <a:lnTo>
                      <a:pt x="4120" y="8492"/>
                    </a:lnTo>
                    <a:cubicBezTo>
                      <a:pt x="4199" y="9601"/>
                      <a:pt x="4239" y="10710"/>
                      <a:pt x="4318" y="11819"/>
                    </a:cubicBezTo>
                    <a:lnTo>
                      <a:pt x="5031" y="11978"/>
                    </a:lnTo>
                    <a:lnTo>
                      <a:pt x="6219" y="12216"/>
                    </a:lnTo>
                    <a:cubicBezTo>
                      <a:pt x="6299" y="11740"/>
                      <a:pt x="6418" y="11344"/>
                      <a:pt x="6497" y="10908"/>
                    </a:cubicBezTo>
                    <a:cubicBezTo>
                      <a:pt x="6536" y="10671"/>
                      <a:pt x="6774" y="10473"/>
                      <a:pt x="7012" y="10473"/>
                    </a:cubicBezTo>
                    <a:cubicBezTo>
                      <a:pt x="7062" y="10478"/>
                      <a:pt x="7113" y="10480"/>
                      <a:pt x="7164" y="10480"/>
                    </a:cubicBezTo>
                    <a:cubicBezTo>
                      <a:pt x="7517" y="10480"/>
                      <a:pt x="7884" y="10363"/>
                      <a:pt x="8160" y="10156"/>
                    </a:cubicBezTo>
                    <a:cubicBezTo>
                      <a:pt x="8359" y="10037"/>
                      <a:pt x="8557" y="9997"/>
                      <a:pt x="8755" y="9878"/>
                    </a:cubicBezTo>
                    <a:cubicBezTo>
                      <a:pt x="9507" y="9522"/>
                      <a:pt x="10141" y="8888"/>
                      <a:pt x="10498" y="8136"/>
                    </a:cubicBezTo>
                    <a:cubicBezTo>
                      <a:pt x="11488" y="6155"/>
                      <a:pt x="11250" y="3818"/>
                      <a:pt x="9943" y="2035"/>
                    </a:cubicBezTo>
                    <a:cubicBezTo>
                      <a:pt x="9270" y="926"/>
                      <a:pt x="8121" y="213"/>
                      <a:pt x="6814" y="55"/>
                    </a:cubicBezTo>
                    <a:cubicBezTo>
                      <a:pt x="6543" y="18"/>
                      <a:pt x="6271" y="0"/>
                      <a:pt x="60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3" name="Google Shape;983;p39"/>
              <p:cNvSpPr/>
              <p:nvPr/>
            </p:nvSpPr>
            <p:spPr>
              <a:xfrm>
                <a:off x="7470798" y="1116578"/>
                <a:ext cx="1373660" cy="1751893"/>
              </a:xfrm>
              <a:custGeom>
                <a:avLst/>
                <a:gdLst/>
                <a:ahLst/>
                <a:cxnLst/>
                <a:rect l="l" t="t" r="r" b="b"/>
                <a:pathLst>
                  <a:path w="12360" h="15764" extrusionOk="0">
                    <a:moveTo>
                      <a:pt x="6140" y="5801"/>
                    </a:moveTo>
                    <a:lnTo>
                      <a:pt x="6140" y="5801"/>
                    </a:lnTo>
                    <a:cubicBezTo>
                      <a:pt x="6378" y="6475"/>
                      <a:pt x="6220" y="7188"/>
                      <a:pt x="5823" y="7742"/>
                    </a:cubicBezTo>
                    <a:cubicBezTo>
                      <a:pt x="5744" y="7069"/>
                      <a:pt x="5863" y="6396"/>
                      <a:pt x="6140" y="5801"/>
                    </a:cubicBezTo>
                    <a:close/>
                    <a:moveTo>
                      <a:pt x="6542" y="520"/>
                    </a:moveTo>
                    <a:cubicBezTo>
                      <a:pt x="6803" y="520"/>
                      <a:pt x="7066" y="537"/>
                      <a:pt x="7329" y="573"/>
                    </a:cubicBezTo>
                    <a:cubicBezTo>
                      <a:pt x="8636" y="731"/>
                      <a:pt x="9785" y="1444"/>
                      <a:pt x="10458" y="2553"/>
                    </a:cubicBezTo>
                    <a:cubicBezTo>
                      <a:pt x="11805" y="4296"/>
                      <a:pt x="12043" y="6673"/>
                      <a:pt x="11092" y="8654"/>
                    </a:cubicBezTo>
                    <a:cubicBezTo>
                      <a:pt x="10696" y="9446"/>
                      <a:pt x="10102" y="10040"/>
                      <a:pt x="9349" y="10436"/>
                    </a:cubicBezTo>
                    <a:cubicBezTo>
                      <a:pt x="9151" y="10515"/>
                      <a:pt x="8953" y="10595"/>
                      <a:pt x="8755" y="10713"/>
                    </a:cubicBezTo>
                    <a:cubicBezTo>
                      <a:pt x="8398" y="10911"/>
                      <a:pt x="8002" y="11030"/>
                      <a:pt x="7566" y="11030"/>
                    </a:cubicBezTo>
                    <a:cubicBezTo>
                      <a:pt x="7546" y="11027"/>
                      <a:pt x="7526" y="11025"/>
                      <a:pt x="7506" y="11025"/>
                    </a:cubicBezTo>
                    <a:cubicBezTo>
                      <a:pt x="7296" y="11025"/>
                      <a:pt x="7127" y="11209"/>
                      <a:pt x="7091" y="11426"/>
                    </a:cubicBezTo>
                    <a:cubicBezTo>
                      <a:pt x="6972" y="11862"/>
                      <a:pt x="6893" y="12298"/>
                      <a:pt x="6814" y="12734"/>
                    </a:cubicBezTo>
                    <a:lnTo>
                      <a:pt x="5625" y="12496"/>
                    </a:lnTo>
                    <a:lnTo>
                      <a:pt x="4873" y="12377"/>
                    </a:lnTo>
                    <a:cubicBezTo>
                      <a:pt x="4833" y="11228"/>
                      <a:pt x="4754" y="10119"/>
                      <a:pt x="4714" y="9010"/>
                    </a:cubicBezTo>
                    <a:lnTo>
                      <a:pt x="5705" y="8574"/>
                    </a:lnTo>
                    <a:lnTo>
                      <a:pt x="6695" y="9367"/>
                    </a:lnTo>
                    <a:lnTo>
                      <a:pt x="6021" y="11070"/>
                    </a:lnTo>
                    <a:cubicBezTo>
                      <a:pt x="5863" y="11426"/>
                      <a:pt x="5744" y="11743"/>
                      <a:pt x="5625" y="12100"/>
                    </a:cubicBezTo>
                    <a:cubicBezTo>
                      <a:pt x="5625" y="12219"/>
                      <a:pt x="5625" y="12337"/>
                      <a:pt x="5665" y="12456"/>
                    </a:cubicBezTo>
                    <a:cubicBezTo>
                      <a:pt x="5784" y="12417"/>
                      <a:pt x="5942" y="12337"/>
                      <a:pt x="6021" y="12258"/>
                    </a:cubicBezTo>
                    <a:cubicBezTo>
                      <a:pt x="6220" y="11783"/>
                      <a:pt x="6418" y="11308"/>
                      <a:pt x="6616" y="10832"/>
                    </a:cubicBezTo>
                    <a:cubicBezTo>
                      <a:pt x="6814" y="10357"/>
                      <a:pt x="6933" y="10000"/>
                      <a:pt x="7091" y="9604"/>
                    </a:cubicBezTo>
                    <a:cubicBezTo>
                      <a:pt x="7131" y="9446"/>
                      <a:pt x="7289" y="9367"/>
                      <a:pt x="7448" y="9367"/>
                    </a:cubicBezTo>
                    <a:cubicBezTo>
                      <a:pt x="7883" y="9327"/>
                      <a:pt x="8359" y="9129"/>
                      <a:pt x="8715" y="8812"/>
                    </a:cubicBezTo>
                    <a:cubicBezTo>
                      <a:pt x="8874" y="8733"/>
                      <a:pt x="8953" y="8495"/>
                      <a:pt x="8874" y="8337"/>
                    </a:cubicBezTo>
                    <a:lnTo>
                      <a:pt x="8874" y="8337"/>
                    </a:lnTo>
                    <a:cubicBezTo>
                      <a:pt x="8398" y="8535"/>
                      <a:pt x="7923" y="8772"/>
                      <a:pt x="7487" y="8970"/>
                    </a:cubicBezTo>
                    <a:lnTo>
                      <a:pt x="7408" y="8891"/>
                    </a:lnTo>
                    <a:cubicBezTo>
                      <a:pt x="7527" y="8693"/>
                      <a:pt x="7606" y="8455"/>
                      <a:pt x="7685" y="8257"/>
                    </a:cubicBezTo>
                    <a:cubicBezTo>
                      <a:pt x="7764" y="8059"/>
                      <a:pt x="7804" y="7861"/>
                      <a:pt x="7844" y="7624"/>
                    </a:cubicBezTo>
                    <a:cubicBezTo>
                      <a:pt x="7844" y="7505"/>
                      <a:pt x="7804" y="7386"/>
                      <a:pt x="7725" y="7267"/>
                    </a:cubicBezTo>
                    <a:cubicBezTo>
                      <a:pt x="7646" y="7346"/>
                      <a:pt x="7527" y="7426"/>
                      <a:pt x="7487" y="7544"/>
                    </a:cubicBezTo>
                    <a:cubicBezTo>
                      <a:pt x="7329" y="7822"/>
                      <a:pt x="7210" y="8139"/>
                      <a:pt x="7051" y="8455"/>
                    </a:cubicBezTo>
                    <a:cubicBezTo>
                      <a:pt x="7012" y="8614"/>
                      <a:pt x="6972" y="8733"/>
                      <a:pt x="6893" y="8891"/>
                    </a:cubicBezTo>
                    <a:cubicBezTo>
                      <a:pt x="6536" y="8812"/>
                      <a:pt x="6220" y="8574"/>
                      <a:pt x="6021" y="8257"/>
                    </a:cubicBezTo>
                    <a:cubicBezTo>
                      <a:pt x="6576" y="7703"/>
                      <a:pt x="6814" y="6911"/>
                      <a:pt x="6695" y="6158"/>
                    </a:cubicBezTo>
                    <a:cubicBezTo>
                      <a:pt x="6695" y="6039"/>
                      <a:pt x="6695" y="5920"/>
                      <a:pt x="6655" y="5801"/>
                    </a:cubicBezTo>
                    <a:cubicBezTo>
                      <a:pt x="6576" y="5643"/>
                      <a:pt x="6457" y="5445"/>
                      <a:pt x="6338" y="5445"/>
                    </a:cubicBezTo>
                    <a:cubicBezTo>
                      <a:pt x="6140" y="5445"/>
                      <a:pt x="5982" y="5524"/>
                      <a:pt x="5863" y="5683"/>
                    </a:cubicBezTo>
                    <a:cubicBezTo>
                      <a:pt x="5744" y="5841"/>
                      <a:pt x="5665" y="6039"/>
                      <a:pt x="5625" y="6277"/>
                    </a:cubicBezTo>
                    <a:cubicBezTo>
                      <a:pt x="5467" y="6831"/>
                      <a:pt x="5427" y="7426"/>
                      <a:pt x="5507" y="8020"/>
                    </a:cubicBezTo>
                    <a:cubicBezTo>
                      <a:pt x="5507" y="8099"/>
                      <a:pt x="5507" y="8178"/>
                      <a:pt x="5427" y="8218"/>
                    </a:cubicBezTo>
                    <a:cubicBezTo>
                      <a:pt x="5229" y="8376"/>
                      <a:pt x="4992" y="8455"/>
                      <a:pt x="4714" y="8614"/>
                    </a:cubicBezTo>
                    <a:cubicBezTo>
                      <a:pt x="4714" y="8297"/>
                      <a:pt x="4754" y="8020"/>
                      <a:pt x="4754" y="7742"/>
                    </a:cubicBezTo>
                    <a:cubicBezTo>
                      <a:pt x="4754" y="7505"/>
                      <a:pt x="4754" y="7109"/>
                      <a:pt x="4714" y="6752"/>
                    </a:cubicBezTo>
                    <a:cubicBezTo>
                      <a:pt x="4714" y="6713"/>
                      <a:pt x="4635" y="6633"/>
                      <a:pt x="4595" y="6554"/>
                    </a:cubicBezTo>
                    <a:cubicBezTo>
                      <a:pt x="4556" y="6633"/>
                      <a:pt x="4477" y="6673"/>
                      <a:pt x="4437" y="6752"/>
                    </a:cubicBezTo>
                    <a:cubicBezTo>
                      <a:pt x="4358" y="7188"/>
                      <a:pt x="4318" y="7624"/>
                      <a:pt x="4279" y="8059"/>
                    </a:cubicBezTo>
                    <a:lnTo>
                      <a:pt x="4279" y="8495"/>
                    </a:lnTo>
                    <a:cubicBezTo>
                      <a:pt x="4160" y="8416"/>
                      <a:pt x="4001" y="8376"/>
                      <a:pt x="3962" y="8297"/>
                    </a:cubicBezTo>
                    <a:cubicBezTo>
                      <a:pt x="3764" y="8059"/>
                      <a:pt x="3645" y="7822"/>
                      <a:pt x="3447" y="7544"/>
                    </a:cubicBezTo>
                    <a:cubicBezTo>
                      <a:pt x="3407" y="7465"/>
                      <a:pt x="3328" y="7426"/>
                      <a:pt x="3249" y="7346"/>
                    </a:cubicBezTo>
                    <a:cubicBezTo>
                      <a:pt x="3209" y="7426"/>
                      <a:pt x="3130" y="7544"/>
                      <a:pt x="3169" y="7624"/>
                    </a:cubicBezTo>
                    <a:cubicBezTo>
                      <a:pt x="3209" y="8139"/>
                      <a:pt x="3566" y="8574"/>
                      <a:pt x="4041" y="8812"/>
                    </a:cubicBezTo>
                    <a:cubicBezTo>
                      <a:pt x="4199" y="8852"/>
                      <a:pt x="4279" y="9010"/>
                      <a:pt x="4279" y="9208"/>
                    </a:cubicBezTo>
                    <a:cubicBezTo>
                      <a:pt x="4318" y="10080"/>
                      <a:pt x="4397" y="10911"/>
                      <a:pt x="4477" y="11783"/>
                    </a:cubicBezTo>
                    <a:cubicBezTo>
                      <a:pt x="4477" y="11941"/>
                      <a:pt x="4516" y="12100"/>
                      <a:pt x="4556" y="12337"/>
                    </a:cubicBezTo>
                    <a:lnTo>
                      <a:pt x="3169" y="12139"/>
                    </a:lnTo>
                    <a:cubicBezTo>
                      <a:pt x="3288" y="11624"/>
                      <a:pt x="3367" y="11149"/>
                      <a:pt x="3526" y="10674"/>
                    </a:cubicBezTo>
                    <a:cubicBezTo>
                      <a:pt x="3605" y="10515"/>
                      <a:pt x="3566" y="10317"/>
                      <a:pt x="3407" y="10238"/>
                    </a:cubicBezTo>
                    <a:cubicBezTo>
                      <a:pt x="3328" y="10159"/>
                      <a:pt x="3209" y="10119"/>
                      <a:pt x="3130" y="10080"/>
                    </a:cubicBezTo>
                    <a:cubicBezTo>
                      <a:pt x="2338" y="9763"/>
                      <a:pt x="1704" y="9168"/>
                      <a:pt x="1308" y="8376"/>
                    </a:cubicBezTo>
                    <a:cubicBezTo>
                      <a:pt x="832" y="7584"/>
                      <a:pt x="555" y="6673"/>
                      <a:pt x="555" y="5722"/>
                    </a:cubicBezTo>
                    <a:cubicBezTo>
                      <a:pt x="595" y="4613"/>
                      <a:pt x="1070" y="3504"/>
                      <a:pt x="1862" y="2712"/>
                    </a:cubicBezTo>
                    <a:cubicBezTo>
                      <a:pt x="3037" y="1329"/>
                      <a:pt x="4755" y="520"/>
                      <a:pt x="6542" y="520"/>
                    </a:cubicBezTo>
                    <a:close/>
                    <a:moveTo>
                      <a:pt x="2496" y="14041"/>
                    </a:moveTo>
                    <a:lnTo>
                      <a:pt x="6140" y="14754"/>
                    </a:lnTo>
                    <a:cubicBezTo>
                      <a:pt x="5767" y="15127"/>
                      <a:pt x="5308" y="15326"/>
                      <a:pt x="4810" y="15326"/>
                    </a:cubicBezTo>
                    <a:cubicBezTo>
                      <a:pt x="4727" y="15326"/>
                      <a:pt x="4642" y="15320"/>
                      <a:pt x="4556" y="15308"/>
                    </a:cubicBezTo>
                    <a:cubicBezTo>
                      <a:pt x="3922" y="15269"/>
                      <a:pt x="3328" y="15071"/>
                      <a:pt x="2813" y="14714"/>
                    </a:cubicBezTo>
                    <a:cubicBezTo>
                      <a:pt x="2575" y="14595"/>
                      <a:pt x="2456" y="14318"/>
                      <a:pt x="2496" y="14041"/>
                    </a:cubicBezTo>
                    <a:close/>
                    <a:moveTo>
                      <a:pt x="6501" y="1"/>
                    </a:moveTo>
                    <a:cubicBezTo>
                      <a:pt x="4494" y="1"/>
                      <a:pt x="2594" y="933"/>
                      <a:pt x="1308" y="2514"/>
                    </a:cubicBezTo>
                    <a:cubicBezTo>
                      <a:pt x="476" y="3385"/>
                      <a:pt x="40" y="4573"/>
                      <a:pt x="0" y="5801"/>
                    </a:cubicBezTo>
                    <a:cubicBezTo>
                      <a:pt x="40" y="6792"/>
                      <a:pt x="317" y="7742"/>
                      <a:pt x="793" y="8574"/>
                    </a:cubicBezTo>
                    <a:cubicBezTo>
                      <a:pt x="1149" y="9367"/>
                      <a:pt x="1783" y="10000"/>
                      <a:pt x="2615" y="10357"/>
                    </a:cubicBezTo>
                    <a:lnTo>
                      <a:pt x="3051" y="10555"/>
                    </a:lnTo>
                    <a:cubicBezTo>
                      <a:pt x="2892" y="11030"/>
                      <a:pt x="2773" y="11545"/>
                      <a:pt x="2615" y="12021"/>
                    </a:cubicBezTo>
                    <a:cubicBezTo>
                      <a:pt x="2417" y="11981"/>
                      <a:pt x="2219" y="11941"/>
                      <a:pt x="2021" y="11902"/>
                    </a:cubicBezTo>
                    <a:cubicBezTo>
                      <a:pt x="1941" y="11902"/>
                      <a:pt x="1823" y="11981"/>
                      <a:pt x="1783" y="12021"/>
                    </a:cubicBezTo>
                    <a:cubicBezTo>
                      <a:pt x="1704" y="12337"/>
                      <a:pt x="1625" y="12654"/>
                      <a:pt x="1545" y="12971"/>
                    </a:cubicBezTo>
                    <a:cubicBezTo>
                      <a:pt x="1426" y="13684"/>
                      <a:pt x="1426" y="13684"/>
                      <a:pt x="2100" y="13962"/>
                    </a:cubicBezTo>
                    <a:cubicBezTo>
                      <a:pt x="2219" y="14793"/>
                      <a:pt x="2298" y="14952"/>
                      <a:pt x="2892" y="15269"/>
                    </a:cubicBezTo>
                    <a:cubicBezTo>
                      <a:pt x="3486" y="15599"/>
                      <a:pt x="4135" y="15764"/>
                      <a:pt x="4794" y="15764"/>
                    </a:cubicBezTo>
                    <a:cubicBezTo>
                      <a:pt x="4926" y="15764"/>
                      <a:pt x="5058" y="15757"/>
                      <a:pt x="5190" y="15744"/>
                    </a:cubicBezTo>
                    <a:cubicBezTo>
                      <a:pt x="5784" y="15665"/>
                      <a:pt x="6259" y="15348"/>
                      <a:pt x="6536" y="14833"/>
                    </a:cubicBezTo>
                    <a:cubicBezTo>
                      <a:pt x="6695" y="14873"/>
                      <a:pt x="6853" y="14873"/>
                      <a:pt x="7051" y="14873"/>
                    </a:cubicBezTo>
                    <a:cubicBezTo>
                      <a:pt x="7170" y="14873"/>
                      <a:pt x="7329" y="14793"/>
                      <a:pt x="7368" y="14675"/>
                    </a:cubicBezTo>
                    <a:cubicBezTo>
                      <a:pt x="7448" y="14318"/>
                      <a:pt x="7527" y="13962"/>
                      <a:pt x="7566" y="13605"/>
                    </a:cubicBezTo>
                    <a:cubicBezTo>
                      <a:pt x="7566" y="13486"/>
                      <a:pt x="7448" y="13328"/>
                      <a:pt x="7646" y="13209"/>
                    </a:cubicBezTo>
                    <a:cubicBezTo>
                      <a:pt x="7606" y="13011"/>
                      <a:pt x="7448" y="12892"/>
                      <a:pt x="7249" y="12852"/>
                    </a:cubicBezTo>
                    <a:cubicBezTo>
                      <a:pt x="7329" y="12377"/>
                      <a:pt x="7408" y="11941"/>
                      <a:pt x="7487" y="11466"/>
                    </a:cubicBezTo>
                    <a:cubicBezTo>
                      <a:pt x="7543" y="11470"/>
                      <a:pt x="7600" y="11472"/>
                      <a:pt x="7657" y="11472"/>
                    </a:cubicBezTo>
                    <a:cubicBezTo>
                      <a:pt x="8168" y="11472"/>
                      <a:pt x="8724" y="11315"/>
                      <a:pt x="9151" y="11030"/>
                    </a:cubicBezTo>
                    <a:cubicBezTo>
                      <a:pt x="9230" y="10991"/>
                      <a:pt x="9309" y="10951"/>
                      <a:pt x="9349" y="10911"/>
                    </a:cubicBezTo>
                    <a:cubicBezTo>
                      <a:pt x="10616" y="10357"/>
                      <a:pt x="11528" y="9248"/>
                      <a:pt x="11884" y="7940"/>
                    </a:cubicBezTo>
                    <a:cubicBezTo>
                      <a:pt x="12359" y="6237"/>
                      <a:pt x="12122" y="4415"/>
                      <a:pt x="11250" y="2910"/>
                    </a:cubicBezTo>
                    <a:cubicBezTo>
                      <a:pt x="10339" y="1246"/>
                      <a:pt x="8953" y="137"/>
                      <a:pt x="6972" y="18"/>
                    </a:cubicBezTo>
                    <a:cubicBezTo>
                      <a:pt x="6815" y="7"/>
                      <a:pt x="6658" y="1"/>
                      <a:pt x="6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4" name="Google Shape;984;p39"/>
              <p:cNvSpPr/>
              <p:nvPr/>
            </p:nvSpPr>
            <p:spPr>
              <a:xfrm>
                <a:off x="8588914" y="1744695"/>
                <a:ext cx="92578" cy="201594"/>
              </a:xfrm>
              <a:custGeom>
                <a:avLst/>
                <a:gdLst/>
                <a:ahLst/>
                <a:cxnLst/>
                <a:rect l="l" t="t" r="r" b="b"/>
                <a:pathLst>
                  <a:path w="833" h="1814" extrusionOk="0">
                    <a:moveTo>
                      <a:pt x="145" y="1"/>
                    </a:moveTo>
                    <a:cubicBezTo>
                      <a:pt x="100" y="1"/>
                      <a:pt x="60" y="11"/>
                      <a:pt x="41" y="31"/>
                    </a:cubicBezTo>
                    <a:cubicBezTo>
                      <a:pt x="1" y="110"/>
                      <a:pt x="1" y="189"/>
                      <a:pt x="41" y="268"/>
                    </a:cubicBezTo>
                    <a:cubicBezTo>
                      <a:pt x="239" y="664"/>
                      <a:pt x="318" y="1100"/>
                      <a:pt x="318" y="1536"/>
                    </a:cubicBezTo>
                    <a:cubicBezTo>
                      <a:pt x="318" y="1615"/>
                      <a:pt x="357" y="1694"/>
                      <a:pt x="397" y="1813"/>
                    </a:cubicBezTo>
                    <a:cubicBezTo>
                      <a:pt x="516" y="1734"/>
                      <a:pt x="595" y="1655"/>
                      <a:pt x="674" y="1615"/>
                    </a:cubicBezTo>
                    <a:cubicBezTo>
                      <a:pt x="674" y="1536"/>
                      <a:pt x="714" y="1496"/>
                      <a:pt x="714" y="1417"/>
                    </a:cubicBezTo>
                    <a:cubicBezTo>
                      <a:pt x="833" y="1061"/>
                      <a:pt x="793" y="704"/>
                      <a:pt x="635" y="387"/>
                    </a:cubicBezTo>
                    <a:cubicBezTo>
                      <a:pt x="516" y="229"/>
                      <a:pt x="397" y="110"/>
                      <a:pt x="278" y="31"/>
                    </a:cubicBezTo>
                    <a:cubicBezTo>
                      <a:pt x="239" y="11"/>
                      <a:pt x="189" y="1"/>
                      <a:pt x="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5" name="Google Shape;985;p39"/>
              <p:cNvSpPr/>
              <p:nvPr/>
            </p:nvSpPr>
            <p:spPr>
              <a:xfrm>
                <a:off x="8461332" y="1423524"/>
                <a:ext cx="202604" cy="245381"/>
              </a:xfrm>
              <a:custGeom>
                <a:avLst/>
                <a:gdLst/>
                <a:ahLst/>
                <a:cxnLst/>
                <a:rect l="l" t="t" r="r" b="b"/>
                <a:pathLst>
                  <a:path w="1823" h="2208" extrusionOk="0">
                    <a:moveTo>
                      <a:pt x="260" y="1"/>
                    </a:moveTo>
                    <a:cubicBezTo>
                      <a:pt x="152" y="1"/>
                      <a:pt x="51" y="48"/>
                      <a:pt x="0" y="227"/>
                    </a:cubicBezTo>
                    <a:cubicBezTo>
                      <a:pt x="872" y="583"/>
                      <a:pt x="1030" y="1495"/>
                      <a:pt x="1545" y="2208"/>
                    </a:cubicBezTo>
                    <a:cubicBezTo>
                      <a:pt x="1585" y="2168"/>
                      <a:pt x="1624" y="2089"/>
                      <a:pt x="1664" y="2049"/>
                    </a:cubicBezTo>
                    <a:cubicBezTo>
                      <a:pt x="1822" y="1415"/>
                      <a:pt x="1070" y="148"/>
                      <a:pt x="436" y="29"/>
                    </a:cubicBezTo>
                    <a:cubicBezTo>
                      <a:pt x="380" y="15"/>
                      <a:pt x="319" y="1"/>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6" name="Google Shape;986;p39"/>
              <p:cNvSpPr/>
              <p:nvPr/>
            </p:nvSpPr>
            <p:spPr>
              <a:xfrm>
                <a:off x="8456887" y="1620338"/>
                <a:ext cx="79352" cy="246714"/>
              </a:xfrm>
              <a:custGeom>
                <a:avLst/>
                <a:gdLst/>
                <a:ahLst/>
                <a:cxnLst/>
                <a:rect l="l" t="t" r="r" b="b"/>
                <a:pathLst>
                  <a:path w="714" h="2220" extrusionOk="0">
                    <a:moveTo>
                      <a:pt x="40" y="1"/>
                    </a:moveTo>
                    <a:cubicBezTo>
                      <a:pt x="40" y="120"/>
                      <a:pt x="1" y="199"/>
                      <a:pt x="1" y="278"/>
                    </a:cubicBezTo>
                    <a:cubicBezTo>
                      <a:pt x="1" y="318"/>
                      <a:pt x="1" y="357"/>
                      <a:pt x="1" y="397"/>
                    </a:cubicBezTo>
                    <a:cubicBezTo>
                      <a:pt x="159" y="833"/>
                      <a:pt x="199" y="1268"/>
                      <a:pt x="119" y="1704"/>
                    </a:cubicBezTo>
                    <a:lnTo>
                      <a:pt x="119" y="2219"/>
                    </a:lnTo>
                    <a:lnTo>
                      <a:pt x="199" y="2219"/>
                    </a:lnTo>
                    <a:cubicBezTo>
                      <a:pt x="436" y="1981"/>
                      <a:pt x="555" y="1704"/>
                      <a:pt x="634" y="1427"/>
                    </a:cubicBezTo>
                    <a:cubicBezTo>
                      <a:pt x="714" y="952"/>
                      <a:pt x="595" y="516"/>
                      <a:pt x="317" y="120"/>
                    </a:cubicBezTo>
                    <a:cubicBezTo>
                      <a:pt x="278" y="80"/>
                      <a:pt x="159" y="40"/>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7" name="Google Shape;987;p39"/>
              <p:cNvSpPr/>
              <p:nvPr/>
            </p:nvSpPr>
            <p:spPr>
              <a:xfrm>
                <a:off x="7734963" y="1607113"/>
                <a:ext cx="74907" cy="189481"/>
              </a:xfrm>
              <a:custGeom>
                <a:avLst/>
                <a:gdLst/>
                <a:ahLst/>
                <a:cxnLst/>
                <a:rect l="l" t="t" r="r" b="b"/>
                <a:pathLst>
                  <a:path w="674" h="1705" extrusionOk="0">
                    <a:moveTo>
                      <a:pt x="555" y="1"/>
                    </a:moveTo>
                    <a:cubicBezTo>
                      <a:pt x="475" y="80"/>
                      <a:pt x="317" y="80"/>
                      <a:pt x="277" y="159"/>
                    </a:cubicBezTo>
                    <a:cubicBezTo>
                      <a:pt x="159" y="476"/>
                      <a:pt x="79" y="793"/>
                      <a:pt x="40" y="1110"/>
                    </a:cubicBezTo>
                    <a:cubicBezTo>
                      <a:pt x="0" y="1348"/>
                      <a:pt x="119" y="1585"/>
                      <a:pt x="317" y="1704"/>
                    </a:cubicBezTo>
                    <a:lnTo>
                      <a:pt x="555" y="635"/>
                    </a:lnTo>
                    <a:cubicBezTo>
                      <a:pt x="594" y="556"/>
                      <a:pt x="634" y="437"/>
                      <a:pt x="674" y="318"/>
                    </a:cubicBezTo>
                    <a:cubicBezTo>
                      <a:pt x="634" y="239"/>
                      <a:pt x="594" y="120"/>
                      <a:pt x="5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8" name="Google Shape;988;p39"/>
              <p:cNvSpPr/>
              <p:nvPr/>
            </p:nvSpPr>
            <p:spPr>
              <a:xfrm>
                <a:off x="7602825" y="1730470"/>
                <a:ext cx="79352" cy="211374"/>
              </a:xfrm>
              <a:custGeom>
                <a:avLst/>
                <a:gdLst/>
                <a:ahLst/>
                <a:cxnLst/>
                <a:rect l="l" t="t" r="r" b="b"/>
                <a:pathLst>
                  <a:path w="714" h="1902" extrusionOk="0">
                    <a:moveTo>
                      <a:pt x="437" y="0"/>
                    </a:moveTo>
                    <a:cubicBezTo>
                      <a:pt x="357" y="79"/>
                      <a:pt x="238" y="119"/>
                      <a:pt x="199" y="198"/>
                    </a:cubicBezTo>
                    <a:cubicBezTo>
                      <a:pt x="1" y="674"/>
                      <a:pt x="80" y="1228"/>
                      <a:pt x="357" y="1703"/>
                    </a:cubicBezTo>
                    <a:cubicBezTo>
                      <a:pt x="397" y="1783"/>
                      <a:pt x="555" y="1822"/>
                      <a:pt x="674" y="1902"/>
                    </a:cubicBezTo>
                    <a:lnTo>
                      <a:pt x="714" y="1822"/>
                    </a:lnTo>
                    <a:cubicBezTo>
                      <a:pt x="714" y="1743"/>
                      <a:pt x="714" y="1703"/>
                      <a:pt x="674" y="1624"/>
                    </a:cubicBezTo>
                    <a:cubicBezTo>
                      <a:pt x="555" y="1189"/>
                      <a:pt x="476" y="713"/>
                      <a:pt x="555" y="277"/>
                    </a:cubicBezTo>
                    <a:cubicBezTo>
                      <a:pt x="555" y="198"/>
                      <a:pt x="476" y="79"/>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9" name="Google Shape;989;p39"/>
              <p:cNvSpPr/>
              <p:nvPr/>
            </p:nvSpPr>
            <p:spPr>
              <a:xfrm>
                <a:off x="7629275" y="1453085"/>
                <a:ext cx="118917" cy="220265"/>
              </a:xfrm>
              <a:custGeom>
                <a:avLst/>
                <a:gdLst/>
                <a:ahLst/>
                <a:cxnLst/>
                <a:rect l="l" t="t" r="r" b="b"/>
                <a:pathLst>
                  <a:path w="1070" h="1982" extrusionOk="0">
                    <a:moveTo>
                      <a:pt x="872" y="1"/>
                    </a:moveTo>
                    <a:cubicBezTo>
                      <a:pt x="713" y="80"/>
                      <a:pt x="595" y="159"/>
                      <a:pt x="476" y="278"/>
                    </a:cubicBezTo>
                    <a:cubicBezTo>
                      <a:pt x="357" y="516"/>
                      <a:pt x="238" y="753"/>
                      <a:pt x="159" y="1030"/>
                    </a:cubicBezTo>
                    <a:cubicBezTo>
                      <a:pt x="40" y="1347"/>
                      <a:pt x="0" y="1664"/>
                      <a:pt x="40" y="1981"/>
                    </a:cubicBezTo>
                    <a:lnTo>
                      <a:pt x="159" y="1981"/>
                    </a:lnTo>
                    <a:lnTo>
                      <a:pt x="397" y="1506"/>
                    </a:lnTo>
                    <a:cubicBezTo>
                      <a:pt x="595" y="1070"/>
                      <a:pt x="674" y="595"/>
                      <a:pt x="1030" y="278"/>
                    </a:cubicBezTo>
                    <a:cubicBezTo>
                      <a:pt x="1070" y="199"/>
                      <a:pt x="1070" y="159"/>
                      <a:pt x="1030" y="119"/>
                    </a:cubicBezTo>
                    <a:cubicBezTo>
                      <a:pt x="991" y="80"/>
                      <a:pt x="912" y="1"/>
                      <a:pt x="8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90" name="Google Shape;990;p39"/>
            <p:cNvSpPr/>
            <p:nvPr/>
          </p:nvSpPr>
          <p:spPr>
            <a:xfrm>
              <a:off x="4410826" y="3807646"/>
              <a:ext cx="93400" cy="86166"/>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1" name="Google Shape;991;p39"/>
            <p:cNvSpPr/>
            <p:nvPr/>
          </p:nvSpPr>
          <p:spPr>
            <a:xfrm>
              <a:off x="4121851" y="3886022"/>
              <a:ext cx="154143" cy="162640"/>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2" name="Google Shape;992;p39"/>
            <p:cNvSpPr/>
            <p:nvPr/>
          </p:nvSpPr>
          <p:spPr>
            <a:xfrm>
              <a:off x="4085376" y="4360209"/>
              <a:ext cx="93400" cy="86166"/>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3" name="Google Shape;993;p39"/>
            <p:cNvSpPr/>
            <p:nvPr/>
          </p:nvSpPr>
          <p:spPr>
            <a:xfrm>
              <a:off x="5020526" y="4023509"/>
              <a:ext cx="93400" cy="86166"/>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94" name="Google Shape;994;p39"/>
          <p:cNvGrpSpPr/>
          <p:nvPr/>
        </p:nvGrpSpPr>
        <p:grpSpPr>
          <a:xfrm>
            <a:off x="497721" y="751144"/>
            <a:ext cx="253204" cy="251068"/>
            <a:chOff x="3536277" y="1668288"/>
            <a:chExt cx="475769" cy="465027"/>
          </a:xfrm>
        </p:grpSpPr>
        <p:sp>
          <p:nvSpPr>
            <p:cNvPr id="995" name="Google Shape;995;p39"/>
            <p:cNvSpPr/>
            <p:nvPr/>
          </p:nvSpPr>
          <p:spPr>
            <a:xfrm>
              <a:off x="3584630" y="1696863"/>
              <a:ext cx="386703" cy="404539"/>
            </a:xfrm>
            <a:custGeom>
              <a:avLst/>
              <a:gdLst/>
              <a:ahLst/>
              <a:cxnLst/>
              <a:rect l="l" t="t" r="r" b="b"/>
              <a:pathLst>
                <a:path w="6022" h="6300" extrusionOk="0">
                  <a:moveTo>
                    <a:pt x="2100" y="1"/>
                  </a:moveTo>
                  <a:cubicBezTo>
                    <a:pt x="2020" y="1"/>
                    <a:pt x="1783" y="199"/>
                    <a:pt x="1704" y="239"/>
                  </a:cubicBezTo>
                  <a:lnTo>
                    <a:pt x="951" y="635"/>
                  </a:lnTo>
                  <a:lnTo>
                    <a:pt x="2219" y="2972"/>
                  </a:lnTo>
                  <a:cubicBezTo>
                    <a:pt x="2298" y="3130"/>
                    <a:pt x="2179" y="3289"/>
                    <a:pt x="2020" y="3328"/>
                  </a:cubicBezTo>
                  <a:cubicBezTo>
                    <a:pt x="2020" y="3408"/>
                    <a:pt x="1941" y="3447"/>
                    <a:pt x="1902" y="3447"/>
                  </a:cubicBezTo>
                  <a:cubicBezTo>
                    <a:pt x="1228" y="3645"/>
                    <a:pt x="594" y="3962"/>
                    <a:pt x="0" y="4319"/>
                  </a:cubicBezTo>
                  <a:cubicBezTo>
                    <a:pt x="79" y="4477"/>
                    <a:pt x="198" y="4636"/>
                    <a:pt x="357" y="4794"/>
                  </a:cubicBezTo>
                  <a:lnTo>
                    <a:pt x="555" y="5111"/>
                  </a:lnTo>
                  <a:cubicBezTo>
                    <a:pt x="647" y="5264"/>
                    <a:pt x="668" y="5323"/>
                    <a:pt x="746" y="5323"/>
                  </a:cubicBezTo>
                  <a:cubicBezTo>
                    <a:pt x="769" y="5323"/>
                    <a:pt x="796" y="5318"/>
                    <a:pt x="832" y="5309"/>
                  </a:cubicBezTo>
                  <a:cubicBezTo>
                    <a:pt x="1149" y="5190"/>
                    <a:pt x="1466" y="5032"/>
                    <a:pt x="1704" y="4834"/>
                  </a:cubicBezTo>
                  <a:cubicBezTo>
                    <a:pt x="1941" y="4675"/>
                    <a:pt x="2219" y="4477"/>
                    <a:pt x="2417" y="4319"/>
                  </a:cubicBezTo>
                  <a:cubicBezTo>
                    <a:pt x="2456" y="4292"/>
                    <a:pt x="2500" y="4279"/>
                    <a:pt x="2544" y="4279"/>
                  </a:cubicBezTo>
                  <a:cubicBezTo>
                    <a:pt x="2632" y="4279"/>
                    <a:pt x="2720" y="4332"/>
                    <a:pt x="2773" y="4438"/>
                  </a:cubicBezTo>
                  <a:cubicBezTo>
                    <a:pt x="2794" y="4427"/>
                    <a:pt x="2816" y="4422"/>
                    <a:pt x="2837" y="4422"/>
                  </a:cubicBezTo>
                  <a:cubicBezTo>
                    <a:pt x="2895" y="4422"/>
                    <a:pt x="2953" y="4459"/>
                    <a:pt x="3011" y="4517"/>
                  </a:cubicBezTo>
                  <a:cubicBezTo>
                    <a:pt x="3288" y="4913"/>
                    <a:pt x="3565" y="5269"/>
                    <a:pt x="3803" y="5666"/>
                  </a:cubicBezTo>
                  <a:cubicBezTo>
                    <a:pt x="3882" y="5903"/>
                    <a:pt x="4001" y="6101"/>
                    <a:pt x="4160" y="6299"/>
                  </a:cubicBezTo>
                  <a:lnTo>
                    <a:pt x="4476" y="6141"/>
                  </a:lnTo>
                  <a:cubicBezTo>
                    <a:pt x="4754" y="6062"/>
                    <a:pt x="4991" y="5903"/>
                    <a:pt x="5229" y="5784"/>
                  </a:cubicBezTo>
                  <a:cubicBezTo>
                    <a:pt x="5467" y="5547"/>
                    <a:pt x="5308" y="5467"/>
                    <a:pt x="5150" y="5190"/>
                  </a:cubicBezTo>
                  <a:lnTo>
                    <a:pt x="4239" y="4002"/>
                  </a:lnTo>
                  <a:cubicBezTo>
                    <a:pt x="4199" y="3923"/>
                    <a:pt x="4199" y="3764"/>
                    <a:pt x="4278" y="3725"/>
                  </a:cubicBezTo>
                  <a:cubicBezTo>
                    <a:pt x="4318" y="3645"/>
                    <a:pt x="4358" y="3566"/>
                    <a:pt x="4437" y="3566"/>
                  </a:cubicBezTo>
                  <a:cubicBezTo>
                    <a:pt x="4991" y="3368"/>
                    <a:pt x="5506" y="3091"/>
                    <a:pt x="6021" y="2774"/>
                  </a:cubicBezTo>
                  <a:cubicBezTo>
                    <a:pt x="5902" y="2576"/>
                    <a:pt x="5784" y="2378"/>
                    <a:pt x="5665" y="2180"/>
                  </a:cubicBezTo>
                  <a:cubicBezTo>
                    <a:pt x="5546" y="1982"/>
                    <a:pt x="5546" y="1942"/>
                    <a:pt x="5467" y="1863"/>
                  </a:cubicBezTo>
                  <a:cubicBezTo>
                    <a:pt x="5442" y="1739"/>
                    <a:pt x="5402" y="1677"/>
                    <a:pt x="5346" y="1677"/>
                  </a:cubicBezTo>
                  <a:cubicBezTo>
                    <a:pt x="5313" y="1677"/>
                    <a:pt x="5274" y="1699"/>
                    <a:pt x="5229" y="1744"/>
                  </a:cubicBezTo>
                  <a:cubicBezTo>
                    <a:pt x="4991" y="1823"/>
                    <a:pt x="4754" y="1902"/>
                    <a:pt x="4556" y="2061"/>
                  </a:cubicBezTo>
                  <a:cubicBezTo>
                    <a:pt x="4318" y="2140"/>
                    <a:pt x="4080" y="2259"/>
                    <a:pt x="3843" y="2378"/>
                  </a:cubicBezTo>
                  <a:lnTo>
                    <a:pt x="3684" y="2378"/>
                  </a:lnTo>
                  <a:cubicBezTo>
                    <a:pt x="3645" y="2437"/>
                    <a:pt x="3575" y="2467"/>
                    <a:pt x="3506" y="2467"/>
                  </a:cubicBezTo>
                  <a:cubicBezTo>
                    <a:pt x="3437" y="2467"/>
                    <a:pt x="3367" y="2437"/>
                    <a:pt x="3328" y="2378"/>
                  </a:cubicBezTo>
                  <a:lnTo>
                    <a:pt x="2337" y="516"/>
                  </a:lnTo>
                  <a:cubicBezTo>
                    <a:pt x="2298" y="437"/>
                    <a:pt x="2139" y="1"/>
                    <a:pt x="2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6" name="Google Shape;996;p39"/>
            <p:cNvSpPr/>
            <p:nvPr/>
          </p:nvSpPr>
          <p:spPr>
            <a:xfrm>
              <a:off x="3536277" y="1668288"/>
              <a:ext cx="475769" cy="465027"/>
            </a:xfrm>
            <a:custGeom>
              <a:avLst/>
              <a:gdLst/>
              <a:ahLst/>
              <a:cxnLst/>
              <a:rect l="l" t="t" r="r" b="b"/>
              <a:pathLst>
                <a:path w="7409" h="7242" extrusionOk="0">
                  <a:moveTo>
                    <a:pt x="2813" y="446"/>
                  </a:moveTo>
                  <a:cubicBezTo>
                    <a:pt x="2892" y="486"/>
                    <a:pt x="3051" y="882"/>
                    <a:pt x="3090" y="961"/>
                  </a:cubicBezTo>
                  <a:lnTo>
                    <a:pt x="4081" y="2823"/>
                  </a:lnTo>
                  <a:cubicBezTo>
                    <a:pt x="4120" y="2882"/>
                    <a:pt x="4180" y="2912"/>
                    <a:pt x="4239" y="2912"/>
                  </a:cubicBezTo>
                  <a:cubicBezTo>
                    <a:pt x="4299" y="2912"/>
                    <a:pt x="4358" y="2882"/>
                    <a:pt x="4398" y="2823"/>
                  </a:cubicBezTo>
                  <a:cubicBezTo>
                    <a:pt x="4437" y="2842"/>
                    <a:pt x="4467" y="2852"/>
                    <a:pt x="4497" y="2852"/>
                  </a:cubicBezTo>
                  <a:cubicBezTo>
                    <a:pt x="4526" y="2852"/>
                    <a:pt x="4556" y="2842"/>
                    <a:pt x="4596" y="2823"/>
                  </a:cubicBezTo>
                  <a:cubicBezTo>
                    <a:pt x="4833" y="2704"/>
                    <a:pt x="5031" y="2585"/>
                    <a:pt x="5269" y="2506"/>
                  </a:cubicBezTo>
                  <a:cubicBezTo>
                    <a:pt x="5507" y="2387"/>
                    <a:pt x="5744" y="2268"/>
                    <a:pt x="5982" y="2189"/>
                  </a:cubicBezTo>
                  <a:cubicBezTo>
                    <a:pt x="6027" y="2144"/>
                    <a:pt x="6066" y="2122"/>
                    <a:pt x="6099" y="2122"/>
                  </a:cubicBezTo>
                  <a:cubicBezTo>
                    <a:pt x="6155" y="2122"/>
                    <a:pt x="6195" y="2184"/>
                    <a:pt x="6220" y="2308"/>
                  </a:cubicBezTo>
                  <a:cubicBezTo>
                    <a:pt x="6259" y="2427"/>
                    <a:pt x="6339" y="2506"/>
                    <a:pt x="6418" y="2625"/>
                  </a:cubicBezTo>
                  <a:cubicBezTo>
                    <a:pt x="6457" y="2743"/>
                    <a:pt x="6655" y="3021"/>
                    <a:pt x="6735" y="3219"/>
                  </a:cubicBezTo>
                  <a:cubicBezTo>
                    <a:pt x="6259" y="3536"/>
                    <a:pt x="5744" y="3813"/>
                    <a:pt x="5150" y="3971"/>
                  </a:cubicBezTo>
                  <a:cubicBezTo>
                    <a:pt x="5111" y="4011"/>
                    <a:pt x="5031" y="4090"/>
                    <a:pt x="5031" y="4130"/>
                  </a:cubicBezTo>
                  <a:cubicBezTo>
                    <a:pt x="4952" y="4209"/>
                    <a:pt x="4913" y="4368"/>
                    <a:pt x="4992" y="4447"/>
                  </a:cubicBezTo>
                  <a:lnTo>
                    <a:pt x="5903" y="5635"/>
                  </a:lnTo>
                  <a:cubicBezTo>
                    <a:pt x="6101" y="5912"/>
                    <a:pt x="6220" y="5992"/>
                    <a:pt x="5982" y="6229"/>
                  </a:cubicBezTo>
                  <a:cubicBezTo>
                    <a:pt x="5744" y="6348"/>
                    <a:pt x="5507" y="6507"/>
                    <a:pt x="5229" y="6586"/>
                  </a:cubicBezTo>
                  <a:lnTo>
                    <a:pt x="4913" y="6744"/>
                  </a:lnTo>
                  <a:cubicBezTo>
                    <a:pt x="4754" y="6546"/>
                    <a:pt x="4635" y="6348"/>
                    <a:pt x="4556" y="6150"/>
                  </a:cubicBezTo>
                  <a:cubicBezTo>
                    <a:pt x="4318" y="5714"/>
                    <a:pt x="4041" y="5358"/>
                    <a:pt x="3764" y="4962"/>
                  </a:cubicBezTo>
                  <a:cubicBezTo>
                    <a:pt x="3685" y="4922"/>
                    <a:pt x="3605" y="4883"/>
                    <a:pt x="3526" y="4883"/>
                  </a:cubicBezTo>
                  <a:cubicBezTo>
                    <a:pt x="3469" y="4797"/>
                    <a:pt x="3371" y="4732"/>
                    <a:pt x="3276" y="4732"/>
                  </a:cubicBezTo>
                  <a:cubicBezTo>
                    <a:pt x="3239" y="4732"/>
                    <a:pt x="3203" y="4742"/>
                    <a:pt x="3170" y="4764"/>
                  </a:cubicBezTo>
                  <a:cubicBezTo>
                    <a:pt x="2932" y="4962"/>
                    <a:pt x="2694" y="5120"/>
                    <a:pt x="2457" y="5279"/>
                  </a:cubicBezTo>
                  <a:cubicBezTo>
                    <a:pt x="2219" y="5477"/>
                    <a:pt x="1902" y="5675"/>
                    <a:pt x="1585" y="5754"/>
                  </a:cubicBezTo>
                  <a:cubicBezTo>
                    <a:pt x="1427" y="5754"/>
                    <a:pt x="1427" y="5754"/>
                    <a:pt x="1308" y="5596"/>
                  </a:cubicBezTo>
                  <a:lnTo>
                    <a:pt x="1070" y="5239"/>
                  </a:lnTo>
                  <a:cubicBezTo>
                    <a:pt x="951" y="5081"/>
                    <a:pt x="832" y="4922"/>
                    <a:pt x="714" y="4764"/>
                  </a:cubicBezTo>
                  <a:cubicBezTo>
                    <a:pt x="1308" y="4368"/>
                    <a:pt x="1981" y="4090"/>
                    <a:pt x="2655" y="3892"/>
                  </a:cubicBezTo>
                  <a:cubicBezTo>
                    <a:pt x="2694" y="3853"/>
                    <a:pt x="2734" y="3813"/>
                    <a:pt x="2773" y="3773"/>
                  </a:cubicBezTo>
                  <a:cubicBezTo>
                    <a:pt x="2932" y="3734"/>
                    <a:pt x="3011" y="3536"/>
                    <a:pt x="2932" y="3417"/>
                  </a:cubicBezTo>
                  <a:lnTo>
                    <a:pt x="1664" y="1080"/>
                  </a:lnTo>
                  <a:lnTo>
                    <a:pt x="2417" y="684"/>
                  </a:lnTo>
                  <a:cubicBezTo>
                    <a:pt x="2496" y="644"/>
                    <a:pt x="2734" y="446"/>
                    <a:pt x="2813" y="446"/>
                  </a:cubicBezTo>
                  <a:close/>
                  <a:moveTo>
                    <a:pt x="2868" y="0"/>
                  </a:moveTo>
                  <a:cubicBezTo>
                    <a:pt x="2783" y="0"/>
                    <a:pt x="2694" y="30"/>
                    <a:pt x="2615" y="89"/>
                  </a:cubicBezTo>
                  <a:cubicBezTo>
                    <a:pt x="2179" y="287"/>
                    <a:pt x="1744" y="486"/>
                    <a:pt x="1308" y="763"/>
                  </a:cubicBezTo>
                  <a:cubicBezTo>
                    <a:pt x="1229" y="802"/>
                    <a:pt x="1189" y="882"/>
                    <a:pt x="1189" y="961"/>
                  </a:cubicBezTo>
                  <a:cubicBezTo>
                    <a:pt x="1149" y="1040"/>
                    <a:pt x="1149" y="1119"/>
                    <a:pt x="1189" y="1199"/>
                  </a:cubicBezTo>
                  <a:lnTo>
                    <a:pt x="2457" y="3456"/>
                  </a:lnTo>
                  <a:cubicBezTo>
                    <a:pt x="1704" y="3694"/>
                    <a:pt x="1031" y="4011"/>
                    <a:pt x="397" y="4407"/>
                  </a:cubicBezTo>
                  <a:cubicBezTo>
                    <a:pt x="1" y="4684"/>
                    <a:pt x="357" y="5041"/>
                    <a:pt x="595" y="5318"/>
                  </a:cubicBezTo>
                  <a:cubicBezTo>
                    <a:pt x="783" y="5619"/>
                    <a:pt x="1043" y="6314"/>
                    <a:pt x="1476" y="6314"/>
                  </a:cubicBezTo>
                  <a:cubicBezTo>
                    <a:pt x="1499" y="6314"/>
                    <a:pt x="1522" y="6313"/>
                    <a:pt x="1545" y="6309"/>
                  </a:cubicBezTo>
                  <a:cubicBezTo>
                    <a:pt x="1862" y="6190"/>
                    <a:pt x="2100" y="6031"/>
                    <a:pt x="2338" y="5873"/>
                  </a:cubicBezTo>
                  <a:cubicBezTo>
                    <a:pt x="2694" y="5635"/>
                    <a:pt x="3011" y="5437"/>
                    <a:pt x="3368" y="5199"/>
                  </a:cubicBezTo>
                  <a:cubicBezTo>
                    <a:pt x="3605" y="5516"/>
                    <a:pt x="3843" y="5833"/>
                    <a:pt x="4041" y="6190"/>
                  </a:cubicBezTo>
                  <a:cubicBezTo>
                    <a:pt x="4200" y="6507"/>
                    <a:pt x="4398" y="6824"/>
                    <a:pt x="4635" y="7140"/>
                  </a:cubicBezTo>
                  <a:cubicBezTo>
                    <a:pt x="4707" y="7212"/>
                    <a:pt x="4796" y="7241"/>
                    <a:pt x="4896" y="7241"/>
                  </a:cubicBezTo>
                  <a:cubicBezTo>
                    <a:pt x="5236" y="7241"/>
                    <a:pt x="5688" y="6898"/>
                    <a:pt x="5903" y="6744"/>
                  </a:cubicBezTo>
                  <a:cubicBezTo>
                    <a:pt x="6220" y="6586"/>
                    <a:pt x="6735" y="6427"/>
                    <a:pt x="6655" y="5952"/>
                  </a:cubicBezTo>
                  <a:cubicBezTo>
                    <a:pt x="6537" y="5675"/>
                    <a:pt x="6378" y="5398"/>
                    <a:pt x="6141" y="5199"/>
                  </a:cubicBezTo>
                  <a:cubicBezTo>
                    <a:pt x="5942" y="4922"/>
                    <a:pt x="5744" y="4645"/>
                    <a:pt x="5507" y="4368"/>
                  </a:cubicBezTo>
                  <a:cubicBezTo>
                    <a:pt x="6022" y="4130"/>
                    <a:pt x="6497" y="3892"/>
                    <a:pt x="6933" y="3655"/>
                  </a:cubicBezTo>
                  <a:cubicBezTo>
                    <a:pt x="7408" y="3338"/>
                    <a:pt x="7250" y="3140"/>
                    <a:pt x="7012" y="2704"/>
                  </a:cubicBezTo>
                  <a:cubicBezTo>
                    <a:pt x="6814" y="2427"/>
                    <a:pt x="6576" y="1714"/>
                    <a:pt x="6180" y="1674"/>
                  </a:cubicBezTo>
                  <a:cubicBezTo>
                    <a:pt x="5942" y="1714"/>
                    <a:pt x="5705" y="1793"/>
                    <a:pt x="5507" y="1912"/>
                  </a:cubicBezTo>
                  <a:cubicBezTo>
                    <a:pt x="5150" y="2070"/>
                    <a:pt x="4794" y="2229"/>
                    <a:pt x="4437" y="2387"/>
                  </a:cubicBezTo>
                  <a:lnTo>
                    <a:pt x="4398" y="2387"/>
                  </a:lnTo>
                  <a:lnTo>
                    <a:pt x="3724" y="1199"/>
                  </a:lnTo>
                  <a:cubicBezTo>
                    <a:pt x="3566" y="763"/>
                    <a:pt x="3368" y="406"/>
                    <a:pt x="3090" y="89"/>
                  </a:cubicBezTo>
                  <a:cubicBezTo>
                    <a:pt x="3031" y="30"/>
                    <a:pt x="2952" y="0"/>
                    <a:pt x="28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97" name="Google Shape;997;p39"/>
          <p:cNvGrpSpPr/>
          <p:nvPr/>
        </p:nvGrpSpPr>
        <p:grpSpPr>
          <a:xfrm>
            <a:off x="545938" y="3107284"/>
            <a:ext cx="412172" cy="446850"/>
            <a:chOff x="545938" y="3107284"/>
            <a:chExt cx="412172" cy="446850"/>
          </a:xfrm>
        </p:grpSpPr>
        <p:sp>
          <p:nvSpPr>
            <p:cNvPr id="998" name="Google Shape;998;p39"/>
            <p:cNvSpPr/>
            <p:nvPr/>
          </p:nvSpPr>
          <p:spPr>
            <a:xfrm>
              <a:off x="545938" y="3107284"/>
              <a:ext cx="154143" cy="162640"/>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9" name="Google Shape;999;p39"/>
            <p:cNvSpPr/>
            <p:nvPr/>
          </p:nvSpPr>
          <p:spPr>
            <a:xfrm>
              <a:off x="713263" y="3311710"/>
              <a:ext cx="244847" cy="242424"/>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00" name="Google Shape;1000;p39"/>
          <p:cNvGrpSpPr/>
          <p:nvPr/>
        </p:nvGrpSpPr>
        <p:grpSpPr>
          <a:xfrm rot="10800000">
            <a:off x="8334013" y="3409784"/>
            <a:ext cx="412172" cy="446850"/>
            <a:chOff x="545938" y="3107284"/>
            <a:chExt cx="412172" cy="446850"/>
          </a:xfrm>
        </p:grpSpPr>
        <p:sp>
          <p:nvSpPr>
            <p:cNvPr id="1001" name="Google Shape;1001;p39"/>
            <p:cNvSpPr/>
            <p:nvPr/>
          </p:nvSpPr>
          <p:spPr>
            <a:xfrm>
              <a:off x="545938" y="3107284"/>
              <a:ext cx="154143" cy="162640"/>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2" name="Google Shape;1002;p39"/>
            <p:cNvSpPr/>
            <p:nvPr/>
          </p:nvSpPr>
          <p:spPr>
            <a:xfrm>
              <a:off x="713263" y="3311710"/>
              <a:ext cx="244847" cy="242424"/>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03" name="Google Shape;1003;p39"/>
          <p:cNvGrpSpPr/>
          <p:nvPr/>
        </p:nvGrpSpPr>
        <p:grpSpPr>
          <a:xfrm>
            <a:off x="8456725" y="1770899"/>
            <a:ext cx="166752" cy="184433"/>
            <a:chOff x="5414907" y="2017485"/>
            <a:chExt cx="220338" cy="243702"/>
          </a:xfrm>
        </p:grpSpPr>
        <p:sp>
          <p:nvSpPr>
            <p:cNvPr id="1004" name="Google Shape;1004;p39"/>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5" name="Google Shape;1005;p39"/>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6" name="Google Shape;1006;p39"/>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1" name="TextBox 160"/>
          <p:cNvSpPr txBox="1"/>
          <p:nvPr/>
        </p:nvSpPr>
        <p:spPr>
          <a:xfrm>
            <a:off x="1350645" y="3322955"/>
            <a:ext cx="4794250" cy="398780"/>
          </a:xfrm>
          <a:prstGeom prst="rect">
            <a:avLst/>
          </a:prstGeom>
          <a:noFill/>
        </p:spPr>
        <p:txBody>
          <a:bodyPr wrap="square">
            <a:spAutoFit/>
          </a:bodyPr>
          <a:lstStyle/>
          <a:p>
            <a:r>
              <a:rPr lang="en-US" sz="2000" dirty="0">
                <a:solidFill>
                  <a:schemeClr val="accent5">
                    <a:lumMod val="50000"/>
                  </a:schemeClr>
                </a:solidFill>
              </a:rPr>
              <a:t>Aya </a:t>
            </a:r>
            <a:r>
              <a:rPr lang="en-US" sz="2000" dirty="0" err="1">
                <a:solidFill>
                  <a:schemeClr val="accent5">
                    <a:lumMod val="50000"/>
                  </a:schemeClr>
                </a:solidFill>
              </a:rPr>
              <a:t>Tawalbeh And Mohammed Hashem</a:t>
            </a:r>
            <a:endParaRPr lang="en-US" sz="2000" dirty="0">
              <a:solidFill>
                <a:schemeClr val="accent5">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3650" y="560070"/>
            <a:ext cx="6377100" cy="1040130"/>
          </a:xfrm>
        </p:spPr>
        <p:txBody>
          <a:bodyPr/>
          <a:lstStyle/>
          <a:p>
            <a:r>
              <a:rPr lang="en-US" dirty="0"/>
              <a:t>LACERATION  </a:t>
            </a:r>
            <a:endParaRPr lang="en-US" dirty="0"/>
          </a:p>
        </p:txBody>
      </p:sp>
      <p:sp>
        <p:nvSpPr>
          <p:cNvPr id="3" name="Subtitle 2"/>
          <p:cNvSpPr>
            <a:spLocks noGrp="1"/>
          </p:cNvSpPr>
          <p:nvPr>
            <p:ph type="subTitle" idx="1"/>
          </p:nvPr>
        </p:nvSpPr>
        <p:spPr>
          <a:xfrm>
            <a:off x="1383650" y="1463040"/>
            <a:ext cx="6377100" cy="2163685"/>
          </a:xfrm>
        </p:spPr>
        <p:txBody>
          <a:bodyPr/>
          <a:lstStyle/>
          <a:p>
            <a:pPr marL="571500" indent="-457200" algn="l">
              <a:buFont typeface="+mj-lt"/>
              <a:buAutoNum type="arabicPeriod"/>
            </a:pPr>
            <a:r>
              <a:rPr lang="en-US" dirty="0"/>
              <a:t>Superficial lacerations </a:t>
            </a:r>
            <a:endParaRPr lang="en-US" dirty="0"/>
          </a:p>
          <a:p>
            <a:pPr marL="571500" indent="-457200" algn="l">
              <a:buFont typeface="+mj-lt"/>
              <a:buAutoNum type="arabicPeriod"/>
            </a:pPr>
            <a:r>
              <a:rPr lang="en-US" dirty="0"/>
              <a:t>Lid margin lacerations</a:t>
            </a:r>
            <a:endParaRPr lang="en-US" dirty="0"/>
          </a:p>
          <a:p>
            <a:pPr marL="571500" indent="-457200" algn="l">
              <a:buFont typeface="+mj-lt"/>
              <a:buAutoNum type="arabicPeriod"/>
            </a:pPr>
            <a:r>
              <a:rPr lang="en-US" dirty="0"/>
              <a:t>Lacerations with mild tissue loss </a:t>
            </a:r>
            <a:endParaRPr lang="en-US" dirty="0"/>
          </a:p>
          <a:p>
            <a:pPr marL="571500" indent="-457200" algn="l">
              <a:buFont typeface="+mj-lt"/>
              <a:buAutoNum type="arabicPeriod"/>
            </a:pPr>
            <a:r>
              <a:rPr lang="en-US" dirty="0"/>
              <a:t>Lacerations with extensive tissue loss </a:t>
            </a:r>
            <a:endParaRPr lang="en-US" dirty="0"/>
          </a:p>
          <a:p>
            <a:pPr marL="571500" indent="-457200" algn="l">
              <a:buFont typeface="+mj-lt"/>
              <a:buAutoNum type="arabicPeriod"/>
            </a:pPr>
            <a:r>
              <a:rPr lang="en-US" dirty="0"/>
              <a:t>Canalicular lacerations  </a:t>
            </a:r>
            <a:endParaRPr lang="en-US" dirty="0"/>
          </a:p>
          <a:p>
            <a:pPr marL="571500" indent="-457200">
              <a:buFont typeface="+mj-lt"/>
              <a:buAutoNum type="arabicPeriod"/>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p:cNvPicPr>
            <a:picLocks noChangeAspect="1"/>
          </p:cNvPicPr>
          <p:nvPr/>
        </p:nvPicPr>
        <p:blipFill>
          <a:blip r:embed="rId1"/>
          <a:stretch>
            <a:fillRect/>
          </a:stretch>
        </p:blipFill>
        <p:spPr>
          <a:xfrm>
            <a:off x="844952" y="290512"/>
            <a:ext cx="7384647" cy="45624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3225" y="143895"/>
            <a:ext cx="7717500" cy="478200"/>
          </a:xfrm>
        </p:spPr>
        <p:txBody>
          <a:bodyPr/>
          <a:lstStyle/>
          <a:p>
            <a:r>
              <a:rPr lang="en-US"/>
              <a:t>Treatment</a:t>
            </a:r>
            <a:endParaRPr lang="en-US"/>
          </a:p>
        </p:txBody>
      </p:sp>
      <p:sp>
        <p:nvSpPr>
          <p:cNvPr id="3" name="عنصر نائب للمحتوى 2"/>
          <p:cNvSpPr>
            <a:spLocks noGrp="1"/>
          </p:cNvSpPr>
          <p:nvPr>
            <p:ph type="body" idx="1"/>
          </p:nvPr>
        </p:nvSpPr>
        <p:spPr>
          <a:xfrm>
            <a:off x="713225" y="622095"/>
            <a:ext cx="7717500" cy="3516900"/>
          </a:xfrm>
        </p:spPr>
        <p:txBody>
          <a:bodyPr>
            <a:normAutofit/>
          </a:bodyPr>
          <a:lstStyle/>
          <a:p>
            <a:pPr>
              <a:buNone/>
            </a:pPr>
            <a:r>
              <a:rPr lang="en-US" sz="1600" dirty="0"/>
              <a:t>-These require careful apposition and suturing, particularly if the lid margin is involved, to retain the lid contour.</a:t>
            </a:r>
            <a:endParaRPr lang="en-US" sz="1600" dirty="0"/>
          </a:p>
          <a:p>
            <a:pPr>
              <a:buNone/>
            </a:pPr>
            <a:endParaRPr lang="en-US" sz="1600" dirty="0"/>
          </a:p>
          <a:p>
            <a:pPr>
              <a:buNone/>
            </a:pPr>
            <a:r>
              <a:rPr lang="en-US" sz="1600" dirty="0"/>
              <a:t>- If one of the </a:t>
            </a:r>
            <a:r>
              <a:rPr lang="en-US" sz="1600" dirty="0" err="1"/>
              <a:t>lacrimal</a:t>
            </a:r>
            <a:r>
              <a:rPr lang="en-US" sz="1600" dirty="0"/>
              <a:t> </a:t>
            </a:r>
            <a:r>
              <a:rPr lang="en-US" sz="1600" dirty="0" err="1"/>
              <a:t>canaliculi</a:t>
            </a:r>
            <a:r>
              <a:rPr lang="en-US" sz="1600" dirty="0"/>
              <a:t> is damaged ,an attempt can be made to repair it, but if repair is unsuccessful, usually the remaining tear duct is capable of draining all the tears. </a:t>
            </a:r>
            <a:endParaRPr lang="en-US" sz="1600" dirty="0"/>
          </a:p>
          <a:p>
            <a:pPr>
              <a:buNone/>
            </a:pPr>
            <a:endParaRPr lang="en-US" sz="1600" dirty="0"/>
          </a:p>
          <a:p>
            <a:pPr>
              <a:buNone/>
            </a:pPr>
            <a:r>
              <a:rPr lang="en-US" sz="1600" dirty="0"/>
              <a:t>-If both </a:t>
            </a:r>
            <a:r>
              <a:rPr lang="en-US" sz="1600" dirty="0" err="1"/>
              <a:t>canaliculi</a:t>
            </a:r>
            <a:r>
              <a:rPr lang="en-US" sz="1600" dirty="0"/>
              <a:t> are involved, an attempt at repair should always be made.</a:t>
            </a:r>
            <a:endParaRPr lang="en-US" sz="1600" dirty="0"/>
          </a:p>
        </p:txBody>
      </p:sp>
      <p:graphicFrame>
        <p:nvGraphicFramePr>
          <p:cNvPr id="9" name="Object 8"/>
          <p:cNvGraphicFramePr/>
          <p:nvPr/>
        </p:nvGraphicFramePr>
        <p:xfrm>
          <a:off x="2957195" y="2781300"/>
          <a:ext cx="5288280" cy="1839595"/>
        </p:xfrm>
        <a:graphic>
          <a:graphicData uri="http://schemas.openxmlformats.org/presentationml/2006/ole">
            <mc:AlternateContent xmlns:mc="http://schemas.openxmlformats.org/markup-compatibility/2006">
              <mc:Choice xmlns:v="urn:schemas-microsoft-com:vml" Requires="v">
                <p:oleObj spid="_x0000_s10" name="" r:id="rId1" imgW="9745980" imgH="5570220" progId="Paint.Picture">
                  <p:embed/>
                </p:oleObj>
              </mc:Choice>
              <mc:Fallback>
                <p:oleObj name="" r:id="rId1" imgW="9745980" imgH="5570220" progId="Paint.Picture">
                  <p:embed/>
                  <p:pic>
                    <p:nvPicPr>
                      <p:cNvPr id="0" name="Picture 9"/>
                      <p:cNvPicPr/>
                      <p:nvPr/>
                    </p:nvPicPr>
                    <p:blipFill>
                      <a:blip r:embed="rId2"/>
                      <a:srcRect b="39379"/>
                      <a:stretch>
                        <a:fillRect/>
                      </a:stretch>
                    </p:blipFill>
                    <p:spPr>
                      <a:xfrm>
                        <a:off x="2957195" y="2781300"/>
                        <a:ext cx="5288280" cy="1839595"/>
                      </a:xfrm>
                      <a:prstGeom prst="rect">
                        <a:avLst/>
                      </a:prstGeom>
                      <a:ln w="28575" cmpd="sng">
                        <a:solidFill>
                          <a:schemeClr val="accent1">
                            <a:shade val="50000"/>
                          </a:schemeClr>
                        </a:solidFill>
                        <a:prstDash val="solid"/>
                      </a:ln>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1533525" y="290512"/>
            <a:ext cx="6076950" cy="45624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3"/>
        <p:cNvGrpSpPr/>
        <p:nvPr/>
      </p:nvGrpSpPr>
      <p:grpSpPr>
        <a:xfrm>
          <a:off x="0" y="0"/>
          <a:ext cx="0" cy="0"/>
          <a:chOff x="0" y="0"/>
          <a:chExt cx="0" cy="0"/>
        </a:xfrm>
      </p:grpSpPr>
      <p:sp>
        <p:nvSpPr>
          <p:cNvPr id="1735" name="Google Shape;1735;p65"/>
          <p:cNvSpPr txBox="1">
            <a:spLocks noGrp="1"/>
          </p:cNvSpPr>
          <p:nvPr>
            <p:ph type="body" idx="1"/>
          </p:nvPr>
        </p:nvSpPr>
        <p:spPr>
          <a:xfrm>
            <a:off x="1532550" y="1382234"/>
            <a:ext cx="6090994" cy="2640492"/>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Tx/>
              <a:buChar char="-"/>
            </a:pPr>
            <a:r>
              <a:rPr lang="en-US" sz="2400" dirty="0"/>
              <a:t>Generally innocuous but it is very important to exclude : </a:t>
            </a:r>
            <a:endParaRPr lang="en-US" sz="2400" dirty="0"/>
          </a:p>
          <a:p>
            <a:pPr marL="342900" lvl="0" algn="l" rtl="0">
              <a:spcBef>
                <a:spcPts val="0"/>
              </a:spcBef>
              <a:spcAft>
                <a:spcPts val="0"/>
              </a:spcAft>
              <a:buFont typeface="+mj-lt"/>
              <a:buAutoNum type="arabicPeriod"/>
            </a:pPr>
            <a:r>
              <a:rPr lang="en-US" sz="2400" dirty="0"/>
              <a:t>Trauma to  the globe or orbit .</a:t>
            </a:r>
            <a:endParaRPr lang="en-US" sz="2400" dirty="0"/>
          </a:p>
          <a:p>
            <a:pPr marL="342900" lvl="0" algn="l" rtl="0">
              <a:spcBef>
                <a:spcPts val="0"/>
              </a:spcBef>
              <a:spcAft>
                <a:spcPts val="0"/>
              </a:spcAft>
              <a:buFont typeface="+mj-lt"/>
              <a:buAutoNum type="arabicPeriod"/>
            </a:pPr>
            <a:r>
              <a:rPr lang="en-US" sz="2400" dirty="0"/>
              <a:t>Orbital roof fracture .</a:t>
            </a:r>
            <a:endParaRPr lang="en-US" sz="2400" dirty="0"/>
          </a:p>
          <a:p>
            <a:pPr marL="342900" lvl="0" algn="l" rtl="0">
              <a:spcBef>
                <a:spcPts val="0"/>
              </a:spcBef>
              <a:spcAft>
                <a:spcPts val="0"/>
              </a:spcAft>
              <a:buFont typeface="+mj-lt"/>
              <a:buAutoNum type="arabicPeriod"/>
            </a:pPr>
            <a:r>
              <a:rPr lang="en-US" sz="2400" dirty="0"/>
              <a:t>Basal skull fracture . </a:t>
            </a:r>
            <a:endParaRPr lang="en-US" sz="2400" dirty="0"/>
          </a:p>
        </p:txBody>
      </p:sp>
      <p:sp>
        <p:nvSpPr>
          <p:cNvPr id="5" name="Title 4"/>
          <p:cNvSpPr>
            <a:spLocks noGrp="1"/>
          </p:cNvSpPr>
          <p:nvPr>
            <p:ph type="title"/>
          </p:nvPr>
        </p:nvSpPr>
        <p:spPr>
          <a:xfrm>
            <a:off x="1532450" y="786809"/>
            <a:ext cx="6078900" cy="691117"/>
          </a:xfrm>
        </p:spPr>
        <p:txBody>
          <a:bodyPr/>
          <a:lstStyle/>
          <a:p>
            <a:pPr algn="l"/>
            <a:r>
              <a:rPr lang="en-US" sz="2400" dirty="0"/>
              <a:t>Periocular </a:t>
            </a:r>
            <a:r>
              <a:rPr lang="en-US" sz="2400" dirty="0" err="1"/>
              <a:t>Haematoma</a:t>
            </a:r>
            <a:r>
              <a:rPr lang="en-US" sz="2400" dirty="0"/>
              <a:t> :</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application&#10;&#10;Description automatically generated"/>
          <p:cNvPicPr>
            <a:picLocks noChangeAspect="1"/>
          </p:cNvPicPr>
          <p:nvPr/>
        </p:nvPicPr>
        <p:blipFill>
          <a:blip r:embed="rId1"/>
          <a:stretch>
            <a:fillRect/>
          </a:stretch>
        </p:blipFill>
        <p:spPr>
          <a:xfrm>
            <a:off x="1669311" y="290513"/>
            <a:ext cx="5941163" cy="419642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540" y="2548025"/>
            <a:ext cx="6078900" cy="1042200"/>
          </a:xfrm>
        </p:spPr>
        <p:txBody>
          <a:bodyPr/>
          <a:lstStyle/>
          <a:p>
            <a:r>
              <a:rPr lang="en-US" dirty="0"/>
              <a:t>Orbital fractures </a:t>
            </a:r>
            <a:endParaRPr lang="en-US" dirty="0"/>
          </a:p>
        </p:txBody>
      </p:sp>
      <p:grpSp>
        <p:nvGrpSpPr>
          <p:cNvPr id="2126" name="Google Shape;2126;p72"/>
          <p:cNvGrpSpPr/>
          <p:nvPr/>
        </p:nvGrpSpPr>
        <p:grpSpPr>
          <a:xfrm>
            <a:off x="3891280" y="748665"/>
            <a:ext cx="1018540" cy="1383665"/>
            <a:chOff x="2570551" y="2117230"/>
            <a:chExt cx="466030" cy="633111"/>
          </a:xfrm>
        </p:grpSpPr>
        <p:sp>
          <p:nvSpPr>
            <p:cNvPr id="2127" name="Google Shape;2127;p72"/>
            <p:cNvSpPr/>
            <p:nvPr/>
          </p:nvSpPr>
          <p:spPr>
            <a:xfrm>
              <a:off x="2617223" y="2131951"/>
              <a:ext cx="414185" cy="604618"/>
            </a:xfrm>
            <a:custGeom>
              <a:avLst/>
              <a:gdLst/>
              <a:ahLst/>
              <a:cxnLst/>
              <a:rect l="l" t="t" r="r" b="b"/>
              <a:pathLst>
                <a:path w="23607" h="34461" extrusionOk="0">
                  <a:moveTo>
                    <a:pt x="11943" y="0"/>
                  </a:moveTo>
                  <a:cubicBezTo>
                    <a:pt x="7187" y="0"/>
                    <a:pt x="2026" y="1966"/>
                    <a:pt x="517" y="6580"/>
                  </a:cubicBezTo>
                  <a:cubicBezTo>
                    <a:pt x="74" y="7871"/>
                    <a:pt x="0" y="9273"/>
                    <a:pt x="332" y="10600"/>
                  </a:cubicBezTo>
                  <a:cubicBezTo>
                    <a:pt x="517" y="11338"/>
                    <a:pt x="1033" y="12482"/>
                    <a:pt x="1660" y="12961"/>
                  </a:cubicBezTo>
                  <a:lnTo>
                    <a:pt x="4168" y="13883"/>
                  </a:lnTo>
                  <a:cubicBezTo>
                    <a:pt x="4832" y="13662"/>
                    <a:pt x="5386" y="13219"/>
                    <a:pt x="5791" y="12666"/>
                  </a:cubicBezTo>
                  <a:cubicBezTo>
                    <a:pt x="7451" y="10895"/>
                    <a:pt x="8447" y="9383"/>
                    <a:pt x="10697" y="8350"/>
                  </a:cubicBezTo>
                  <a:cubicBezTo>
                    <a:pt x="10728" y="8330"/>
                    <a:pt x="10759" y="8321"/>
                    <a:pt x="10788" y="8321"/>
                  </a:cubicBezTo>
                  <a:cubicBezTo>
                    <a:pt x="10864" y="8321"/>
                    <a:pt x="10929" y="8381"/>
                    <a:pt x="10955" y="8461"/>
                  </a:cubicBezTo>
                  <a:cubicBezTo>
                    <a:pt x="11715" y="8192"/>
                    <a:pt x="12510" y="8018"/>
                    <a:pt x="13291" y="8018"/>
                  </a:cubicBezTo>
                  <a:cubicBezTo>
                    <a:pt x="14330" y="8018"/>
                    <a:pt x="15346" y="8325"/>
                    <a:pt x="16230" y="9125"/>
                  </a:cubicBezTo>
                  <a:cubicBezTo>
                    <a:pt x="17742" y="10490"/>
                    <a:pt x="17705" y="12555"/>
                    <a:pt x="16709" y="14252"/>
                  </a:cubicBezTo>
                  <a:cubicBezTo>
                    <a:pt x="15271" y="16760"/>
                    <a:pt x="12394" y="18273"/>
                    <a:pt x="9996" y="19711"/>
                  </a:cubicBezTo>
                  <a:cubicBezTo>
                    <a:pt x="7008" y="21518"/>
                    <a:pt x="3799" y="23363"/>
                    <a:pt x="2029" y="26498"/>
                  </a:cubicBezTo>
                  <a:cubicBezTo>
                    <a:pt x="922" y="28453"/>
                    <a:pt x="111" y="31736"/>
                    <a:pt x="2398" y="33211"/>
                  </a:cubicBezTo>
                  <a:cubicBezTo>
                    <a:pt x="3836" y="34133"/>
                    <a:pt x="5717" y="34096"/>
                    <a:pt x="7340" y="34133"/>
                  </a:cubicBezTo>
                  <a:cubicBezTo>
                    <a:pt x="10005" y="34219"/>
                    <a:pt x="12713" y="34461"/>
                    <a:pt x="15397" y="34461"/>
                  </a:cubicBezTo>
                  <a:cubicBezTo>
                    <a:pt x="16169" y="34461"/>
                    <a:pt x="16939" y="34441"/>
                    <a:pt x="17705" y="34391"/>
                  </a:cubicBezTo>
                  <a:cubicBezTo>
                    <a:pt x="20287" y="34244"/>
                    <a:pt x="22095" y="33027"/>
                    <a:pt x="22500" y="30297"/>
                  </a:cubicBezTo>
                  <a:cubicBezTo>
                    <a:pt x="22722" y="28637"/>
                    <a:pt x="23201" y="25207"/>
                    <a:pt x="20877" y="24801"/>
                  </a:cubicBezTo>
                  <a:cubicBezTo>
                    <a:pt x="20683" y="24763"/>
                    <a:pt x="20477" y="24746"/>
                    <a:pt x="20262" y="24746"/>
                  </a:cubicBezTo>
                  <a:cubicBezTo>
                    <a:pt x="18609" y="24746"/>
                    <a:pt x="16453" y="25770"/>
                    <a:pt x="15049" y="26129"/>
                  </a:cubicBezTo>
                  <a:cubicBezTo>
                    <a:pt x="13168" y="26609"/>
                    <a:pt x="11250" y="27088"/>
                    <a:pt x="9332" y="27494"/>
                  </a:cubicBezTo>
                  <a:cubicBezTo>
                    <a:pt x="9299" y="27507"/>
                    <a:pt x="9267" y="27513"/>
                    <a:pt x="9237" y="27513"/>
                  </a:cubicBezTo>
                  <a:cubicBezTo>
                    <a:pt x="9101" y="27513"/>
                    <a:pt x="9007" y="27387"/>
                    <a:pt x="9037" y="27236"/>
                  </a:cubicBezTo>
                  <a:cubicBezTo>
                    <a:pt x="8668" y="27125"/>
                    <a:pt x="8595" y="26645"/>
                    <a:pt x="8890" y="26461"/>
                  </a:cubicBezTo>
                  <a:cubicBezTo>
                    <a:pt x="13980" y="23400"/>
                    <a:pt x="19254" y="19932"/>
                    <a:pt x="21504" y="14178"/>
                  </a:cubicBezTo>
                  <a:cubicBezTo>
                    <a:pt x="23607" y="8867"/>
                    <a:pt x="21763" y="1822"/>
                    <a:pt x="15640" y="420"/>
                  </a:cubicBezTo>
                  <a:cubicBezTo>
                    <a:pt x="14491" y="145"/>
                    <a:pt x="13232" y="0"/>
                    <a:pt x="11943" y="0"/>
                  </a:cubicBezTo>
                  <a:close/>
                </a:path>
              </a:pathLst>
            </a:cu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128" name="Google Shape;2128;p72"/>
            <p:cNvSpPr/>
            <p:nvPr/>
          </p:nvSpPr>
          <p:spPr>
            <a:xfrm>
              <a:off x="2570551" y="2117230"/>
              <a:ext cx="466030" cy="633111"/>
            </a:xfrm>
            <a:custGeom>
              <a:avLst/>
              <a:gdLst/>
              <a:ahLst/>
              <a:cxnLst/>
              <a:rect l="l" t="t" r="r" b="b"/>
              <a:pathLst>
                <a:path w="26562" h="36085" extrusionOk="0">
                  <a:moveTo>
                    <a:pt x="14673" y="822"/>
                  </a:moveTo>
                  <a:cubicBezTo>
                    <a:pt x="15938" y="822"/>
                    <a:pt x="17172" y="960"/>
                    <a:pt x="18300" y="1222"/>
                  </a:cubicBezTo>
                  <a:cubicBezTo>
                    <a:pt x="24423" y="2661"/>
                    <a:pt x="26267" y="9706"/>
                    <a:pt x="24201" y="15017"/>
                  </a:cubicBezTo>
                  <a:cubicBezTo>
                    <a:pt x="21914" y="20771"/>
                    <a:pt x="16640" y="24239"/>
                    <a:pt x="11550" y="27300"/>
                  </a:cubicBezTo>
                  <a:cubicBezTo>
                    <a:pt x="11255" y="27484"/>
                    <a:pt x="11328" y="27964"/>
                    <a:pt x="11660" y="28075"/>
                  </a:cubicBezTo>
                  <a:cubicBezTo>
                    <a:pt x="11627" y="28207"/>
                    <a:pt x="11771" y="28339"/>
                    <a:pt x="11934" y="28339"/>
                  </a:cubicBezTo>
                  <a:cubicBezTo>
                    <a:pt x="11953" y="28339"/>
                    <a:pt x="11973" y="28337"/>
                    <a:pt x="11992" y="28333"/>
                  </a:cubicBezTo>
                  <a:cubicBezTo>
                    <a:pt x="13910" y="27927"/>
                    <a:pt x="15791" y="27448"/>
                    <a:pt x="17709" y="26968"/>
                  </a:cubicBezTo>
                  <a:cubicBezTo>
                    <a:pt x="19113" y="26609"/>
                    <a:pt x="21269" y="25585"/>
                    <a:pt x="22922" y="25585"/>
                  </a:cubicBezTo>
                  <a:cubicBezTo>
                    <a:pt x="23137" y="25585"/>
                    <a:pt x="23343" y="25602"/>
                    <a:pt x="23537" y="25640"/>
                  </a:cubicBezTo>
                  <a:cubicBezTo>
                    <a:pt x="25824" y="26046"/>
                    <a:pt x="25418" y="29476"/>
                    <a:pt x="25160" y="31136"/>
                  </a:cubicBezTo>
                  <a:cubicBezTo>
                    <a:pt x="24755" y="33866"/>
                    <a:pt x="22947" y="35120"/>
                    <a:pt x="20328" y="35267"/>
                  </a:cubicBezTo>
                  <a:cubicBezTo>
                    <a:pt x="19608" y="35306"/>
                    <a:pt x="18884" y="35322"/>
                    <a:pt x="18158" y="35322"/>
                  </a:cubicBezTo>
                  <a:cubicBezTo>
                    <a:pt x="15429" y="35322"/>
                    <a:pt x="12673" y="35096"/>
                    <a:pt x="9964" y="35009"/>
                  </a:cubicBezTo>
                  <a:cubicBezTo>
                    <a:pt x="8377" y="34935"/>
                    <a:pt x="6459" y="35009"/>
                    <a:pt x="5058" y="34087"/>
                  </a:cubicBezTo>
                  <a:cubicBezTo>
                    <a:pt x="2771" y="32612"/>
                    <a:pt x="3546" y="29329"/>
                    <a:pt x="4652" y="27374"/>
                  </a:cubicBezTo>
                  <a:cubicBezTo>
                    <a:pt x="6459" y="24239"/>
                    <a:pt x="9632" y="22394"/>
                    <a:pt x="12656" y="20587"/>
                  </a:cubicBezTo>
                  <a:cubicBezTo>
                    <a:pt x="15054" y="19148"/>
                    <a:pt x="17931" y="17599"/>
                    <a:pt x="19369" y="15091"/>
                  </a:cubicBezTo>
                  <a:cubicBezTo>
                    <a:pt x="20365" y="13394"/>
                    <a:pt x="20365" y="11366"/>
                    <a:pt x="18853" y="9964"/>
                  </a:cubicBezTo>
                  <a:cubicBezTo>
                    <a:pt x="17981" y="9177"/>
                    <a:pt x="16961" y="8868"/>
                    <a:pt x="15908" y="8868"/>
                  </a:cubicBezTo>
                  <a:cubicBezTo>
                    <a:pt x="15135" y="8868"/>
                    <a:pt x="14343" y="9035"/>
                    <a:pt x="13578" y="9300"/>
                  </a:cubicBezTo>
                  <a:cubicBezTo>
                    <a:pt x="13578" y="9220"/>
                    <a:pt x="13502" y="9160"/>
                    <a:pt x="13431" y="9160"/>
                  </a:cubicBezTo>
                  <a:cubicBezTo>
                    <a:pt x="13404" y="9160"/>
                    <a:pt x="13378" y="9169"/>
                    <a:pt x="13357" y="9189"/>
                  </a:cubicBezTo>
                  <a:cubicBezTo>
                    <a:pt x="11070" y="10222"/>
                    <a:pt x="10074" y="11734"/>
                    <a:pt x="8451" y="13505"/>
                  </a:cubicBezTo>
                  <a:cubicBezTo>
                    <a:pt x="8046" y="14058"/>
                    <a:pt x="7492" y="14501"/>
                    <a:pt x="6865" y="14722"/>
                  </a:cubicBezTo>
                  <a:lnTo>
                    <a:pt x="4320" y="13800"/>
                  </a:lnTo>
                  <a:cubicBezTo>
                    <a:pt x="3693" y="13321"/>
                    <a:pt x="3214" y="12177"/>
                    <a:pt x="2992" y="11439"/>
                  </a:cubicBezTo>
                  <a:cubicBezTo>
                    <a:pt x="2697" y="10112"/>
                    <a:pt x="2734" y="8710"/>
                    <a:pt x="3177" y="7456"/>
                  </a:cubicBezTo>
                  <a:cubicBezTo>
                    <a:pt x="4693" y="2790"/>
                    <a:pt x="9898" y="822"/>
                    <a:pt x="14673" y="822"/>
                  </a:cubicBezTo>
                  <a:close/>
                  <a:moveTo>
                    <a:pt x="14768" y="0"/>
                  </a:moveTo>
                  <a:cubicBezTo>
                    <a:pt x="7731" y="0"/>
                    <a:pt x="1" y="4495"/>
                    <a:pt x="2291" y="11882"/>
                  </a:cubicBezTo>
                  <a:cubicBezTo>
                    <a:pt x="2843" y="13605"/>
                    <a:pt x="4360" y="15489"/>
                    <a:pt x="6271" y="15489"/>
                  </a:cubicBezTo>
                  <a:cubicBezTo>
                    <a:pt x="6406" y="15489"/>
                    <a:pt x="6542" y="15479"/>
                    <a:pt x="6681" y="15460"/>
                  </a:cubicBezTo>
                  <a:cubicBezTo>
                    <a:pt x="7714" y="15349"/>
                    <a:pt x="8414" y="14685"/>
                    <a:pt x="9041" y="13948"/>
                  </a:cubicBezTo>
                  <a:cubicBezTo>
                    <a:pt x="10148" y="12583"/>
                    <a:pt x="11107" y="11329"/>
                    <a:pt x="12398" y="10259"/>
                  </a:cubicBezTo>
                  <a:cubicBezTo>
                    <a:pt x="12468" y="10329"/>
                    <a:pt x="12538" y="10355"/>
                    <a:pt x="12618" y="10355"/>
                  </a:cubicBezTo>
                  <a:cubicBezTo>
                    <a:pt x="12664" y="10355"/>
                    <a:pt x="12713" y="10346"/>
                    <a:pt x="12767" y="10333"/>
                  </a:cubicBezTo>
                  <a:cubicBezTo>
                    <a:pt x="13636" y="9939"/>
                    <a:pt x="14730" y="9641"/>
                    <a:pt x="15779" y="9641"/>
                  </a:cubicBezTo>
                  <a:cubicBezTo>
                    <a:pt x="17090" y="9641"/>
                    <a:pt x="18328" y="10107"/>
                    <a:pt x="18964" y="11439"/>
                  </a:cubicBezTo>
                  <a:cubicBezTo>
                    <a:pt x="20181" y="13948"/>
                    <a:pt x="17562" y="16234"/>
                    <a:pt x="15828" y="17562"/>
                  </a:cubicBezTo>
                  <a:cubicBezTo>
                    <a:pt x="13357" y="19444"/>
                    <a:pt x="10443" y="20734"/>
                    <a:pt x="7972" y="22616"/>
                  </a:cubicBezTo>
                  <a:cubicBezTo>
                    <a:pt x="5058" y="24829"/>
                    <a:pt x="521" y="30325"/>
                    <a:pt x="3767" y="34050"/>
                  </a:cubicBezTo>
                  <a:cubicBezTo>
                    <a:pt x="5021" y="35489"/>
                    <a:pt x="7123" y="35673"/>
                    <a:pt x="8931" y="35784"/>
                  </a:cubicBezTo>
                  <a:cubicBezTo>
                    <a:pt x="12177" y="35931"/>
                    <a:pt x="15496" y="36042"/>
                    <a:pt x="18779" y="36079"/>
                  </a:cubicBezTo>
                  <a:cubicBezTo>
                    <a:pt x="18963" y="36082"/>
                    <a:pt x="19150" y="36084"/>
                    <a:pt x="19337" y="36084"/>
                  </a:cubicBezTo>
                  <a:cubicBezTo>
                    <a:pt x="21252" y="36084"/>
                    <a:pt x="23297" y="35863"/>
                    <a:pt x="24607" y="34419"/>
                  </a:cubicBezTo>
                  <a:cubicBezTo>
                    <a:pt x="26046" y="32833"/>
                    <a:pt x="26156" y="30435"/>
                    <a:pt x="26119" y="28407"/>
                  </a:cubicBezTo>
                  <a:cubicBezTo>
                    <a:pt x="26049" y="26460"/>
                    <a:pt x="25299" y="24820"/>
                    <a:pt x="23186" y="24820"/>
                  </a:cubicBezTo>
                  <a:cubicBezTo>
                    <a:pt x="23097" y="24820"/>
                    <a:pt x="23005" y="24823"/>
                    <a:pt x="22910" y="24829"/>
                  </a:cubicBezTo>
                  <a:cubicBezTo>
                    <a:pt x="21398" y="24903"/>
                    <a:pt x="19812" y="25530"/>
                    <a:pt x="18300" y="25935"/>
                  </a:cubicBezTo>
                  <a:cubicBezTo>
                    <a:pt x="16418" y="26452"/>
                    <a:pt x="14574" y="26968"/>
                    <a:pt x="12730" y="27521"/>
                  </a:cubicBezTo>
                  <a:cubicBezTo>
                    <a:pt x="17377" y="24755"/>
                    <a:pt x="21988" y="21472"/>
                    <a:pt x="24386" y="16493"/>
                  </a:cubicBezTo>
                  <a:cubicBezTo>
                    <a:pt x="26562" y="11993"/>
                    <a:pt x="26451" y="6275"/>
                    <a:pt x="22652" y="2661"/>
                  </a:cubicBezTo>
                  <a:cubicBezTo>
                    <a:pt x="20735" y="844"/>
                    <a:pt x="17816" y="0"/>
                    <a:pt x="14768" y="0"/>
                  </a:cubicBezTo>
                  <a:close/>
                </a:path>
              </a:pathLst>
            </a:custGeom>
            <a:solidFill>
              <a:srgbClr val="1C1C1B"/>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6"/>
        <p:cNvGrpSpPr/>
        <p:nvPr/>
      </p:nvGrpSpPr>
      <p:grpSpPr>
        <a:xfrm>
          <a:off x="0" y="0"/>
          <a:ext cx="0" cy="0"/>
          <a:chOff x="0" y="0"/>
          <a:chExt cx="0" cy="0"/>
        </a:xfrm>
      </p:grpSpPr>
      <p:grpSp>
        <p:nvGrpSpPr>
          <p:cNvPr id="1907" name="Google Shape;1907;p70"/>
          <p:cNvGrpSpPr/>
          <p:nvPr/>
        </p:nvGrpSpPr>
        <p:grpSpPr>
          <a:xfrm flipH="1">
            <a:off x="3136605" y="1180214"/>
            <a:ext cx="5422066" cy="3338624"/>
            <a:chOff x="4630559" y="2846886"/>
            <a:chExt cx="1462360" cy="1323613"/>
          </a:xfrm>
        </p:grpSpPr>
        <p:sp>
          <p:nvSpPr>
            <p:cNvPr id="1908" name="Google Shape;1908;p70"/>
            <p:cNvSpPr/>
            <p:nvPr/>
          </p:nvSpPr>
          <p:spPr>
            <a:xfrm>
              <a:off x="4630559" y="2846886"/>
              <a:ext cx="1462360" cy="1323613"/>
            </a:xfrm>
            <a:custGeom>
              <a:avLst/>
              <a:gdLst/>
              <a:ahLst/>
              <a:cxnLst/>
              <a:rect l="l" t="t" r="r" b="b"/>
              <a:pathLst>
                <a:path w="93741" h="84847" extrusionOk="0">
                  <a:moveTo>
                    <a:pt x="66979" y="1296"/>
                  </a:moveTo>
                  <a:cubicBezTo>
                    <a:pt x="72250" y="1296"/>
                    <a:pt x="77161" y="3076"/>
                    <a:pt x="81100" y="6701"/>
                  </a:cubicBezTo>
                  <a:cubicBezTo>
                    <a:pt x="81230" y="6831"/>
                    <a:pt x="81400" y="6897"/>
                    <a:pt x="81569" y="6897"/>
                  </a:cubicBezTo>
                  <a:cubicBezTo>
                    <a:pt x="81682" y="6897"/>
                    <a:pt x="81795" y="6868"/>
                    <a:pt x="81897" y="6810"/>
                  </a:cubicBezTo>
                  <a:lnTo>
                    <a:pt x="90175" y="3063"/>
                  </a:lnTo>
                  <a:lnTo>
                    <a:pt x="90175" y="3063"/>
                  </a:lnTo>
                  <a:cubicBezTo>
                    <a:pt x="88490" y="5808"/>
                    <a:pt x="86877" y="8597"/>
                    <a:pt x="85338" y="11410"/>
                  </a:cubicBezTo>
                  <a:cubicBezTo>
                    <a:pt x="85318" y="11445"/>
                    <a:pt x="85302" y="11480"/>
                    <a:pt x="85289" y="11515"/>
                  </a:cubicBezTo>
                  <a:lnTo>
                    <a:pt x="85289" y="11515"/>
                  </a:lnTo>
                  <a:cubicBezTo>
                    <a:pt x="85216" y="11683"/>
                    <a:pt x="85216" y="11886"/>
                    <a:pt x="85338" y="12098"/>
                  </a:cubicBezTo>
                  <a:cubicBezTo>
                    <a:pt x="90481" y="20936"/>
                    <a:pt x="91894" y="31657"/>
                    <a:pt x="92292" y="41727"/>
                  </a:cubicBezTo>
                  <a:cubicBezTo>
                    <a:pt x="92437" y="46363"/>
                    <a:pt x="92364" y="51000"/>
                    <a:pt x="92038" y="55600"/>
                  </a:cubicBezTo>
                  <a:cubicBezTo>
                    <a:pt x="91749" y="60055"/>
                    <a:pt x="91640" y="64655"/>
                    <a:pt x="90843" y="69038"/>
                  </a:cubicBezTo>
                  <a:cubicBezTo>
                    <a:pt x="90046" y="73457"/>
                    <a:pt x="88271" y="77513"/>
                    <a:pt x="84541" y="80121"/>
                  </a:cubicBezTo>
                  <a:cubicBezTo>
                    <a:pt x="80972" y="82622"/>
                    <a:pt x="76728" y="83619"/>
                    <a:pt x="72467" y="83619"/>
                  </a:cubicBezTo>
                  <a:cubicBezTo>
                    <a:pt x="71236" y="83619"/>
                    <a:pt x="70003" y="83536"/>
                    <a:pt x="68784" y="83381"/>
                  </a:cubicBezTo>
                  <a:cubicBezTo>
                    <a:pt x="59648" y="82207"/>
                    <a:pt x="51069" y="77739"/>
                    <a:pt x="41805" y="77739"/>
                  </a:cubicBezTo>
                  <a:cubicBezTo>
                    <a:pt x="40786" y="77739"/>
                    <a:pt x="39758" y="77793"/>
                    <a:pt x="38721" y="77912"/>
                  </a:cubicBezTo>
                  <a:cubicBezTo>
                    <a:pt x="32454" y="78639"/>
                    <a:pt x="25560" y="81765"/>
                    <a:pt x="18991" y="81765"/>
                  </a:cubicBezTo>
                  <a:cubicBezTo>
                    <a:pt x="17056" y="81765"/>
                    <a:pt x="15148" y="81494"/>
                    <a:pt x="13293" y="80810"/>
                  </a:cubicBezTo>
                  <a:cubicBezTo>
                    <a:pt x="3441" y="77151"/>
                    <a:pt x="1920" y="64655"/>
                    <a:pt x="1884" y="55672"/>
                  </a:cubicBezTo>
                  <a:cubicBezTo>
                    <a:pt x="1811" y="46798"/>
                    <a:pt x="2789" y="37960"/>
                    <a:pt x="2825" y="29086"/>
                  </a:cubicBezTo>
                  <a:cubicBezTo>
                    <a:pt x="2862" y="20972"/>
                    <a:pt x="3151" y="11156"/>
                    <a:pt x="10432" y="5904"/>
                  </a:cubicBezTo>
                  <a:cubicBezTo>
                    <a:pt x="15050" y="2574"/>
                    <a:pt x="20444" y="1608"/>
                    <a:pt x="26045" y="1608"/>
                  </a:cubicBezTo>
                  <a:cubicBezTo>
                    <a:pt x="33360" y="1608"/>
                    <a:pt x="41027" y="3256"/>
                    <a:pt x="47776" y="3441"/>
                  </a:cubicBezTo>
                  <a:cubicBezTo>
                    <a:pt x="48389" y="3471"/>
                    <a:pt x="49004" y="3485"/>
                    <a:pt x="49619" y="3485"/>
                  </a:cubicBezTo>
                  <a:cubicBezTo>
                    <a:pt x="51984" y="3485"/>
                    <a:pt x="54358" y="3271"/>
                    <a:pt x="56686" y="2898"/>
                  </a:cubicBezTo>
                  <a:cubicBezTo>
                    <a:pt x="59910" y="2318"/>
                    <a:pt x="63025" y="1413"/>
                    <a:pt x="66358" y="1304"/>
                  </a:cubicBezTo>
                  <a:cubicBezTo>
                    <a:pt x="66565" y="1299"/>
                    <a:pt x="66772" y="1296"/>
                    <a:pt x="66979" y="1296"/>
                  </a:cubicBezTo>
                  <a:close/>
                  <a:moveTo>
                    <a:pt x="67698" y="0"/>
                  </a:moveTo>
                  <a:cubicBezTo>
                    <a:pt x="62833" y="0"/>
                    <a:pt x="58260" y="1529"/>
                    <a:pt x="53354" y="1956"/>
                  </a:cubicBezTo>
                  <a:cubicBezTo>
                    <a:pt x="52075" y="2069"/>
                    <a:pt x="50793" y="2117"/>
                    <a:pt x="49509" y="2117"/>
                  </a:cubicBezTo>
                  <a:cubicBezTo>
                    <a:pt x="41807" y="2117"/>
                    <a:pt x="34046" y="375"/>
                    <a:pt x="26374" y="375"/>
                  </a:cubicBezTo>
                  <a:cubicBezTo>
                    <a:pt x="23019" y="375"/>
                    <a:pt x="19681" y="708"/>
                    <a:pt x="16372" y="1666"/>
                  </a:cubicBezTo>
                  <a:cubicBezTo>
                    <a:pt x="12134" y="2898"/>
                    <a:pt x="8259" y="5143"/>
                    <a:pt x="5723" y="8838"/>
                  </a:cubicBezTo>
                  <a:cubicBezTo>
                    <a:pt x="3369" y="12207"/>
                    <a:pt x="2354" y="16300"/>
                    <a:pt x="1884" y="20320"/>
                  </a:cubicBezTo>
                  <a:cubicBezTo>
                    <a:pt x="1340" y="24993"/>
                    <a:pt x="1558" y="29665"/>
                    <a:pt x="1485" y="34338"/>
                  </a:cubicBezTo>
                  <a:cubicBezTo>
                    <a:pt x="1413" y="39264"/>
                    <a:pt x="942" y="44154"/>
                    <a:pt x="688" y="49044"/>
                  </a:cubicBezTo>
                  <a:cubicBezTo>
                    <a:pt x="254" y="58171"/>
                    <a:pt x="0" y="69001"/>
                    <a:pt x="5832" y="76644"/>
                  </a:cubicBezTo>
                  <a:cubicBezTo>
                    <a:pt x="8585" y="80230"/>
                    <a:pt x="12352" y="82548"/>
                    <a:pt x="16879" y="82947"/>
                  </a:cubicBezTo>
                  <a:cubicBezTo>
                    <a:pt x="17467" y="82998"/>
                    <a:pt x="18055" y="83022"/>
                    <a:pt x="18643" y="83022"/>
                  </a:cubicBezTo>
                  <a:cubicBezTo>
                    <a:pt x="22624" y="83022"/>
                    <a:pt x="26608" y="81937"/>
                    <a:pt x="30426" y="80991"/>
                  </a:cubicBezTo>
                  <a:cubicBezTo>
                    <a:pt x="34452" y="79977"/>
                    <a:pt x="38391" y="79139"/>
                    <a:pt x="42446" y="79139"/>
                  </a:cubicBezTo>
                  <a:cubicBezTo>
                    <a:pt x="43608" y="79139"/>
                    <a:pt x="44779" y="79208"/>
                    <a:pt x="45965" y="79361"/>
                  </a:cubicBezTo>
                  <a:cubicBezTo>
                    <a:pt x="51760" y="80085"/>
                    <a:pt x="57266" y="82186"/>
                    <a:pt x="62917" y="83599"/>
                  </a:cubicBezTo>
                  <a:cubicBezTo>
                    <a:pt x="65935" y="84350"/>
                    <a:pt x="69260" y="84846"/>
                    <a:pt x="72560" y="84846"/>
                  </a:cubicBezTo>
                  <a:cubicBezTo>
                    <a:pt x="79279" y="84846"/>
                    <a:pt x="85895" y="82790"/>
                    <a:pt x="89612" y="76644"/>
                  </a:cubicBezTo>
                  <a:cubicBezTo>
                    <a:pt x="92111" y="72551"/>
                    <a:pt x="92546" y="67553"/>
                    <a:pt x="92908" y="62880"/>
                  </a:cubicBezTo>
                  <a:cubicBezTo>
                    <a:pt x="93306" y="57230"/>
                    <a:pt x="93741" y="51579"/>
                    <a:pt x="93741" y="45856"/>
                  </a:cubicBezTo>
                  <a:cubicBezTo>
                    <a:pt x="93705" y="34393"/>
                    <a:pt x="92500" y="21902"/>
                    <a:pt x="86692" y="11748"/>
                  </a:cubicBezTo>
                  <a:lnTo>
                    <a:pt x="86692" y="11748"/>
                  </a:lnTo>
                  <a:cubicBezTo>
                    <a:pt x="88552" y="8426"/>
                    <a:pt x="90480" y="5139"/>
                    <a:pt x="92509" y="1920"/>
                  </a:cubicBezTo>
                  <a:cubicBezTo>
                    <a:pt x="92812" y="1406"/>
                    <a:pt x="92357" y="917"/>
                    <a:pt x="91861" y="917"/>
                  </a:cubicBezTo>
                  <a:cubicBezTo>
                    <a:pt x="91763" y="917"/>
                    <a:pt x="91663" y="936"/>
                    <a:pt x="91568" y="978"/>
                  </a:cubicBezTo>
                  <a:lnTo>
                    <a:pt x="81724" y="5433"/>
                  </a:lnTo>
                  <a:lnTo>
                    <a:pt x="81724" y="5433"/>
                  </a:lnTo>
                  <a:cubicBezTo>
                    <a:pt x="78593" y="2611"/>
                    <a:pt x="74674" y="774"/>
                    <a:pt x="70487" y="181"/>
                  </a:cubicBezTo>
                  <a:cubicBezTo>
                    <a:pt x="69544" y="55"/>
                    <a:pt x="68616" y="0"/>
                    <a:pt x="67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9" name="Google Shape;1909;p70"/>
            <p:cNvSpPr/>
            <p:nvPr/>
          </p:nvSpPr>
          <p:spPr>
            <a:xfrm>
              <a:off x="4749541" y="2980844"/>
              <a:ext cx="81104" cy="90652"/>
            </a:xfrm>
            <a:custGeom>
              <a:avLst/>
              <a:gdLst/>
              <a:ahLst/>
              <a:cxnLst/>
              <a:rect l="l" t="t" r="r" b="b"/>
              <a:pathLst>
                <a:path w="5199" h="5811" extrusionOk="0">
                  <a:moveTo>
                    <a:pt x="4127" y="1"/>
                  </a:moveTo>
                  <a:cubicBezTo>
                    <a:pt x="4028" y="1"/>
                    <a:pt x="3925" y="22"/>
                    <a:pt x="3819" y="70"/>
                  </a:cubicBezTo>
                  <a:cubicBezTo>
                    <a:pt x="1827" y="975"/>
                    <a:pt x="450" y="2787"/>
                    <a:pt x="88" y="4960"/>
                  </a:cubicBezTo>
                  <a:cubicBezTo>
                    <a:pt x="0" y="5465"/>
                    <a:pt x="445" y="5810"/>
                    <a:pt x="841" y="5810"/>
                  </a:cubicBezTo>
                  <a:cubicBezTo>
                    <a:pt x="1098" y="5810"/>
                    <a:pt x="1335" y="5664"/>
                    <a:pt x="1392" y="5322"/>
                  </a:cubicBezTo>
                  <a:cubicBezTo>
                    <a:pt x="1646" y="3511"/>
                    <a:pt x="2841" y="1990"/>
                    <a:pt x="4507" y="1229"/>
                  </a:cubicBezTo>
                  <a:cubicBezTo>
                    <a:pt x="5199" y="915"/>
                    <a:pt x="4772" y="1"/>
                    <a:pt x="4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0" name="Google Shape;1910;p70"/>
            <p:cNvSpPr/>
            <p:nvPr/>
          </p:nvSpPr>
          <p:spPr>
            <a:xfrm>
              <a:off x="4730290" y="3404025"/>
              <a:ext cx="25724" cy="253157"/>
            </a:xfrm>
            <a:custGeom>
              <a:avLst/>
              <a:gdLst/>
              <a:ahLst/>
              <a:cxnLst/>
              <a:rect l="l" t="t" r="r" b="b"/>
              <a:pathLst>
                <a:path w="1649" h="16228" extrusionOk="0">
                  <a:moveTo>
                    <a:pt x="661" y="0"/>
                  </a:moveTo>
                  <a:cubicBezTo>
                    <a:pt x="326" y="0"/>
                    <a:pt x="0" y="218"/>
                    <a:pt x="18" y="652"/>
                  </a:cubicBezTo>
                  <a:cubicBezTo>
                    <a:pt x="236" y="5614"/>
                    <a:pt x="272" y="10613"/>
                    <a:pt x="163" y="15575"/>
                  </a:cubicBezTo>
                  <a:cubicBezTo>
                    <a:pt x="163" y="16010"/>
                    <a:pt x="507" y="16227"/>
                    <a:pt x="851" y="16227"/>
                  </a:cubicBezTo>
                  <a:cubicBezTo>
                    <a:pt x="1195" y="16227"/>
                    <a:pt x="1540" y="16010"/>
                    <a:pt x="1540" y="15575"/>
                  </a:cubicBezTo>
                  <a:cubicBezTo>
                    <a:pt x="1648" y="10613"/>
                    <a:pt x="1576" y="5614"/>
                    <a:pt x="1358" y="652"/>
                  </a:cubicBezTo>
                  <a:cubicBezTo>
                    <a:pt x="1340" y="218"/>
                    <a:pt x="996" y="0"/>
                    <a:pt x="6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1" name="Google Shape;1911;p70"/>
            <p:cNvSpPr/>
            <p:nvPr/>
          </p:nvSpPr>
          <p:spPr>
            <a:xfrm>
              <a:off x="5180771" y="4000553"/>
              <a:ext cx="252892" cy="46878"/>
            </a:xfrm>
            <a:custGeom>
              <a:avLst/>
              <a:gdLst/>
              <a:ahLst/>
              <a:cxnLst/>
              <a:rect l="l" t="t" r="r" b="b"/>
              <a:pathLst>
                <a:path w="16211" h="3005" extrusionOk="0">
                  <a:moveTo>
                    <a:pt x="5293" y="0"/>
                  </a:moveTo>
                  <a:cubicBezTo>
                    <a:pt x="3794" y="0"/>
                    <a:pt x="2287" y="153"/>
                    <a:pt x="770" y="518"/>
                  </a:cubicBezTo>
                  <a:cubicBezTo>
                    <a:pt x="1" y="719"/>
                    <a:pt x="251" y="1846"/>
                    <a:pt x="950" y="1846"/>
                  </a:cubicBezTo>
                  <a:cubicBezTo>
                    <a:pt x="1008" y="1846"/>
                    <a:pt x="1069" y="1838"/>
                    <a:pt x="1133" y="1822"/>
                  </a:cubicBezTo>
                  <a:cubicBezTo>
                    <a:pt x="2525" y="1490"/>
                    <a:pt x="3911" y="1351"/>
                    <a:pt x="5291" y="1351"/>
                  </a:cubicBezTo>
                  <a:cubicBezTo>
                    <a:pt x="8580" y="1351"/>
                    <a:pt x="11838" y="2139"/>
                    <a:pt x="15078" y="2981"/>
                  </a:cubicBezTo>
                  <a:cubicBezTo>
                    <a:pt x="15140" y="2997"/>
                    <a:pt x="15199" y="3005"/>
                    <a:pt x="15256" y="3005"/>
                  </a:cubicBezTo>
                  <a:cubicBezTo>
                    <a:pt x="15958" y="3005"/>
                    <a:pt x="16211" y="1842"/>
                    <a:pt x="15440" y="1641"/>
                  </a:cubicBezTo>
                  <a:cubicBezTo>
                    <a:pt x="12070" y="786"/>
                    <a:pt x="8700" y="0"/>
                    <a:pt x="5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2" name="Google Shape;1912;p70"/>
            <p:cNvSpPr/>
            <p:nvPr/>
          </p:nvSpPr>
          <p:spPr>
            <a:xfrm>
              <a:off x="5488871" y="4035747"/>
              <a:ext cx="28267" cy="20920"/>
            </a:xfrm>
            <a:custGeom>
              <a:avLst/>
              <a:gdLst/>
              <a:ahLst/>
              <a:cxnLst/>
              <a:rect l="l" t="t" r="r" b="b"/>
              <a:pathLst>
                <a:path w="1812" h="1341" extrusionOk="0">
                  <a:moveTo>
                    <a:pt x="906" y="1"/>
                  </a:moveTo>
                  <a:cubicBezTo>
                    <a:pt x="0" y="1"/>
                    <a:pt x="0" y="1341"/>
                    <a:pt x="906" y="1341"/>
                  </a:cubicBezTo>
                  <a:cubicBezTo>
                    <a:pt x="1811" y="1341"/>
                    <a:pt x="1811" y="1"/>
                    <a:pt x="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3" name="Google Shape;1913;p70"/>
            <p:cNvSpPr/>
            <p:nvPr/>
          </p:nvSpPr>
          <p:spPr>
            <a:xfrm>
              <a:off x="5910976" y="3121259"/>
              <a:ext cx="68375" cy="169759"/>
            </a:xfrm>
            <a:custGeom>
              <a:avLst/>
              <a:gdLst/>
              <a:ahLst/>
              <a:cxnLst/>
              <a:rect l="l" t="t" r="r" b="b"/>
              <a:pathLst>
                <a:path w="4383" h="10882" extrusionOk="0">
                  <a:moveTo>
                    <a:pt x="1003" y="1"/>
                  </a:moveTo>
                  <a:cubicBezTo>
                    <a:pt x="476" y="1"/>
                    <a:pt x="1" y="697"/>
                    <a:pt x="507" y="1175"/>
                  </a:cubicBezTo>
                  <a:cubicBezTo>
                    <a:pt x="3006" y="3529"/>
                    <a:pt x="3006" y="7006"/>
                    <a:pt x="2934" y="10230"/>
                  </a:cubicBezTo>
                  <a:cubicBezTo>
                    <a:pt x="2934" y="10665"/>
                    <a:pt x="3278" y="10882"/>
                    <a:pt x="3622" y="10882"/>
                  </a:cubicBezTo>
                  <a:cubicBezTo>
                    <a:pt x="3966" y="10882"/>
                    <a:pt x="4310" y="10665"/>
                    <a:pt x="4310" y="10230"/>
                  </a:cubicBezTo>
                  <a:cubicBezTo>
                    <a:pt x="4382" y="6608"/>
                    <a:pt x="4238" y="2841"/>
                    <a:pt x="1448" y="197"/>
                  </a:cubicBezTo>
                  <a:cubicBezTo>
                    <a:pt x="1311" y="59"/>
                    <a:pt x="1154" y="1"/>
                    <a:pt x="10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914" name="Google Shape;1914;p70"/>
          <p:cNvSpPr txBox="1">
            <a:spLocks noGrp="1"/>
          </p:cNvSpPr>
          <p:nvPr>
            <p:ph type="title"/>
          </p:nvPr>
        </p:nvSpPr>
        <p:spPr>
          <a:xfrm>
            <a:off x="713225" y="539501"/>
            <a:ext cx="2402115" cy="81083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6000" dirty="0"/>
              <a:t>TYPES</a:t>
            </a:r>
            <a:endParaRPr sz="6000" dirty="0"/>
          </a:p>
        </p:txBody>
      </p:sp>
      <p:sp>
        <p:nvSpPr>
          <p:cNvPr id="7" name="Rectangle 6"/>
          <p:cNvSpPr/>
          <p:nvPr/>
        </p:nvSpPr>
        <p:spPr>
          <a:xfrm>
            <a:off x="4242392" y="1350336"/>
            <a:ext cx="3530008" cy="28814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dirty="0">
                <a:solidFill>
                  <a:srgbClr val="002060"/>
                </a:solidFill>
              </a:rPr>
              <a:t>Blow-out orbital floor fracture .</a:t>
            </a:r>
            <a:endParaRPr lang="en-US" sz="2400" dirty="0">
              <a:solidFill>
                <a:srgbClr val="002060"/>
              </a:solidFill>
            </a:endParaRPr>
          </a:p>
          <a:p>
            <a:pPr marL="285750" indent="-285750">
              <a:buFont typeface="Arial" panose="020B0604020202020204" pitchFamily="34" charset="0"/>
              <a:buChar char="•"/>
            </a:pPr>
            <a:r>
              <a:rPr lang="en-US" sz="2400" dirty="0">
                <a:solidFill>
                  <a:srgbClr val="002060"/>
                </a:solidFill>
              </a:rPr>
              <a:t>Blow-out medial wall fracture .</a:t>
            </a:r>
            <a:endParaRPr lang="en-US" sz="2400" dirty="0">
              <a:solidFill>
                <a:srgbClr val="002060"/>
              </a:solidFill>
            </a:endParaRPr>
          </a:p>
          <a:p>
            <a:pPr marL="285750" indent="-285750">
              <a:buFont typeface="Arial" panose="020B0604020202020204" pitchFamily="34" charset="0"/>
              <a:buChar char="•"/>
            </a:pPr>
            <a:r>
              <a:rPr lang="en-US" sz="2400" dirty="0">
                <a:solidFill>
                  <a:srgbClr val="002060"/>
                </a:solidFill>
              </a:rPr>
              <a:t>Roof fracture .</a:t>
            </a:r>
            <a:endParaRPr lang="en-US" sz="2400" dirty="0">
              <a:solidFill>
                <a:srgbClr val="002060"/>
              </a:solidFill>
            </a:endParaRPr>
          </a:p>
          <a:p>
            <a:pPr marL="285750" indent="-285750">
              <a:buFont typeface="Arial" panose="020B0604020202020204" pitchFamily="34" charset="0"/>
              <a:buChar char="•"/>
            </a:pPr>
            <a:r>
              <a:rPr lang="en-US" sz="2400" dirty="0">
                <a:solidFill>
                  <a:srgbClr val="002060"/>
                </a:solidFill>
              </a:rPr>
              <a:t>Lateral wall fracture. </a:t>
            </a:r>
            <a:endParaRPr lang="en-US" sz="2400" dirty="0">
              <a:solidFill>
                <a:srgbClr val="00206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450" y="1031358"/>
            <a:ext cx="6078900" cy="733647"/>
          </a:xfrm>
        </p:spPr>
        <p:txBody>
          <a:bodyPr/>
          <a:lstStyle/>
          <a:p>
            <a:pPr algn="l"/>
            <a:r>
              <a:rPr lang="en-US" sz="3200" dirty="0"/>
              <a:t>Blow-out orbital fracture:</a:t>
            </a:r>
            <a:endParaRPr lang="en-US" sz="3200" dirty="0"/>
          </a:p>
        </p:txBody>
      </p:sp>
      <p:sp>
        <p:nvSpPr>
          <p:cNvPr id="3" name="Text Placeholder 2"/>
          <p:cNvSpPr>
            <a:spLocks noGrp="1"/>
          </p:cNvSpPr>
          <p:nvPr>
            <p:ph type="body" idx="1"/>
          </p:nvPr>
        </p:nvSpPr>
        <p:spPr>
          <a:xfrm>
            <a:off x="1532450" y="2105247"/>
            <a:ext cx="6078900" cy="2721934"/>
          </a:xfrm>
        </p:spPr>
        <p:txBody>
          <a:bodyPr/>
          <a:lstStyle/>
          <a:p>
            <a:pPr algn="l"/>
            <a:r>
              <a:rPr lang="en-US" dirty="0"/>
              <a:t>Sudden increase in orbital pressure by an impacting object greater in diameter than the orbital aperture (more than 5mm ) </a:t>
            </a:r>
            <a:r>
              <a:rPr lang="en-US" dirty="0" err="1"/>
              <a:t>e.g</a:t>
            </a:r>
            <a:r>
              <a:rPr lang="en-US" dirty="0"/>
              <a:t> : Fist , Tennis ball</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p:cNvPicPr>
            <a:picLocks noChangeAspect="1"/>
          </p:cNvPicPr>
          <p:nvPr/>
        </p:nvPicPr>
        <p:blipFill>
          <a:blip r:embed="rId1"/>
          <a:stretch>
            <a:fillRect/>
          </a:stretch>
        </p:blipFill>
        <p:spPr>
          <a:xfrm>
            <a:off x="1669311" y="127592"/>
            <a:ext cx="5858539" cy="438061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026"/>
        <p:cNvGrpSpPr/>
        <p:nvPr/>
      </p:nvGrpSpPr>
      <p:grpSpPr>
        <a:xfrm>
          <a:off x="0" y="0"/>
          <a:ext cx="0" cy="0"/>
          <a:chOff x="0" y="0"/>
          <a:chExt cx="0" cy="0"/>
        </a:xfrm>
      </p:grpSpPr>
      <p:sp>
        <p:nvSpPr>
          <p:cNvPr id="1028" name="Google Shape;1028;p42"/>
          <p:cNvSpPr txBox="1">
            <a:spLocks noGrp="1"/>
          </p:cNvSpPr>
          <p:nvPr>
            <p:ph type="subTitle" idx="1"/>
          </p:nvPr>
        </p:nvSpPr>
        <p:spPr>
          <a:xfrm>
            <a:off x="2332950" y="1924492"/>
            <a:ext cx="4478100" cy="1733107"/>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sz="3200" dirty="0">
                <a:effectLst>
                  <a:outerShdw blurRad="38100" dist="38100" dir="2700000" algn="tl">
                    <a:srgbClr val="000000">
                      <a:alpha val="43137"/>
                    </a:srgbClr>
                  </a:outerShdw>
                </a:effectLst>
              </a:rPr>
              <a:t>Ocular Trauma </a:t>
            </a:r>
            <a:r>
              <a:rPr lang="en-US" dirty="0"/>
              <a:t>is a major cause of preventable monocular blindness and visual impairment in the world .</a:t>
            </a:r>
            <a:endParaRPr dirty="0"/>
          </a:p>
        </p:txBody>
      </p:sp>
      <p:grpSp>
        <p:nvGrpSpPr>
          <p:cNvPr id="1029" name="Google Shape;1029;p42"/>
          <p:cNvGrpSpPr/>
          <p:nvPr/>
        </p:nvGrpSpPr>
        <p:grpSpPr>
          <a:xfrm>
            <a:off x="7570574" y="3705772"/>
            <a:ext cx="1175015" cy="1105184"/>
            <a:chOff x="7570574" y="3705772"/>
            <a:chExt cx="1175015" cy="1105184"/>
          </a:xfrm>
        </p:grpSpPr>
        <p:grpSp>
          <p:nvGrpSpPr>
            <p:cNvPr id="1030" name="Google Shape;1030;p42"/>
            <p:cNvGrpSpPr/>
            <p:nvPr/>
          </p:nvGrpSpPr>
          <p:grpSpPr>
            <a:xfrm>
              <a:off x="8115957" y="3912596"/>
              <a:ext cx="629632" cy="591794"/>
              <a:chOff x="6528424" y="1260656"/>
              <a:chExt cx="1975626" cy="1856900"/>
            </a:xfrm>
          </p:grpSpPr>
          <p:sp>
            <p:nvSpPr>
              <p:cNvPr id="1031" name="Google Shape;1031;p42"/>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2" name="Google Shape;1032;p42"/>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3" name="Google Shape;1033;p42"/>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4" name="Google Shape;1034;p42"/>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5" name="Google Shape;1035;p42"/>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6" name="Google Shape;1036;p42"/>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7" name="Google Shape;1037;p42"/>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8" name="Google Shape;1038;p42"/>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9" name="Google Shape;1039;p42"/>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0" name="Google Shape;1040;p42"/>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1" name="Google Shape;1041;p42"/>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2" name="Google Shape;1042;p42"/>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3" name="Google Shape;1043;p42"/>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4" name="Google Shape;1044;p42"/>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5" name="Google Shape;1045;p42"/>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6" name="Google Shape;1046;p42"/>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7" name="Google Shape;1047;p42"/>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8" name="Google Shape;1048;p42"/>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9" name="Google Shape;1049;p42"/>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0" name="Google Shape;1050;p42"/>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1" name="Google Shape;1051;p42"/>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52" name="Google Shape;1052;p42"/>
            <p:cNvSpPr/>
            <p:nvPr/>
          </p:nvSpPr>
          <p:spPr>
            <a:xfrm>
              <a:off x="7570574" y="4280149"/>
              <a:ext cx="715594" cy="53080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3" name="Google Shape;1053;p42"/>
            <p:cNvSpPr/>
            <p:nvPr/>
          </p:nvSpPr>
          <p:spPr>
            <a:xfrm>
              <a:off x="7992138" y="3705772"/>
              <a:ext cx="154143" cy="162640"/>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4" name="Google Shape;1054;p42"/>
            <p:cNvSpPr/>
            <p:nvPr/>
          </p:nvSpPr>
          <p:spPr>
            <a:xfrm>
              <a:off x="7835339" y="3836396"/>
              <a:ext cx="93400" cy="86166"/>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5" name="Google Shape;1055;p42"/>
            <p:cNvSpPr/>
            <p:nvPr/>
          </p:nvSpPr>
          <p:spPr>
            <a:xfrm>
              <a:off x="7759626" y="4040960"/>
              <a:ext cx="244847" cy="242424"/>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62" name="Google Shape;1062;p42"/>
          <p:cNvGrpSpPr/>
          <p:nvPr/>
        </p:nvGrpSpPr>
        <p:grpSpPr>
          <a:xfrm>
            <a:off x="240971" y="220930"/>
            <a:ext cx="1051954" cy="1403835"/>
            <a:chOff x="240971" y="220930"/>
            <a:chExt cx="1051954" cy="1403835"/>
          </a:xfrm>
        </p:grpSpPr>
        <p:sp>
          <p:nvSpPr>
            <p:cNvPr id="1063" name="Google Shape;1063;p42"/>
            <p:cNvSpPr/>
            <p:nvPr/>
          </p:nvSpPr>
          <p:spPr>
            <a:xfrm rot="3599949">
              <a:off x="595282" y="1005047"/>
              <a:ext cx="679692" cy="433869"/>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4" name="Google Shape;1064;p42"/>
            <p:cNvSpPr/>
            <p:nvPr/>
          </p:nvSpPr>
          <p:spPr>
            <a:xfrm>
              <a:off x="240971" y="1056778"/>
              <a:ext cx="172983" cy="209098"/>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65" name="Google Shape;1065;p42"/>
            <p:cNvGrpSpPr/>
            <p:nvPr/>
          </p:nvGrpSpPr>
          <p:grpSpPr>
            <a:xfrm>
              <a:off x="872493" y="819208"/>
              <a:ext cx="244848" cy="252630"/>
              <a:chOff x="6109266" y="2958701"/>
              <a:chExt cx="158099" cy="163114"/>
            </a:xfrm>
          </p:grpSpPr>
          <p:sp>
            <p:nvSpPr>
              <p:cNvPr id="1066" name="Google Shape;1066;p42"/>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7" name="Google Shape;1067;p42"/>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8" name="Google Shape;1068;p42"/>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69" name="Google Shape;1069;p42"/>
            <p:cNvSpPr/>
            <p:nvPr/>
          </p:nvSpPr>
          <p:spPr>
            <a:xfrm rot="1696280">
              <a:off x="445101" y="1250842"/>
              <a:ext cx="137427" cy="166101"/>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70" name="Google Shape;1070;p42"/>
            <p:cNvGrpSpPr/>
            <p:nvPr/>
          </p:nvGrpSpPr>
          <p:grpSpPr>
            <a:xfrm>
              <a:off x="309089" y="220930"/>
              <a:ext cx="808270" cy="653525"/>
              <a:chOff x="309089" y="220930"/>
              <a:chExt cx="808270" cy="653525"/>
            </a:xfrm>
          </p:grpSpPr>
          <p:grpSp>
            <p:nvGrpSpPr>
              <p:cNvPr id="1071" name="Google Shape;1071;p42"/>
              <p:cNvGrpSpPr/>
              <p:nvPr/>
            </p:nvGrpSpPr>
            <p:grpSpPr>
              <a:xfrm>
                <a:off x="309089" y="296007"/>
                <a:ext cx="808270" cy="578448"/>
                <a:chOff x="4380536" y="-47226"/>
                <a:chExt cx="1409363" cy="1008628"/>
              </a:xfrm>
            </p:grpSpPr>
            <p:sp>
              <p:nvSpPr>
                <p:cNvPr id="1072" name="Google Shape;1072;p42"/>
                <p:cNvSpPr/>
                <p:nvPr/>
              </p:nvSpPr>
              <p:spPr>
                <a:xfrm>
                  <a:off x="4794455" y="120049"/>
                  <a:ext cx="827915" cy="686930"/>
                </a:xfrm>
                <a:custGeom>
                  <a:avLst/>
                  <a:gdLst/>
                  <a:ahLst/>
                  <a:cxnLst/>
                  <a:rect l="l" t="t" r="r" b="b"/>
                  <a:pathLst>
                    <a:path w="9983" h="8283" extrusionOk="0">
                      <a:moveTo>
                        <a:pt x="5792" y="1"/>
                      </a:moveTo>
                      <a:cubicBezTo>
                        <a:pt x="5229" y="1"/>
                        <a:pt x="4644" y="97"/>
                        <a:pt x="4041" y="281"/>
                      </a:cubicBezTo>
                      <a:cubicBezTo>
                        <a:pt x="3962" y="321"/>
                        <a:pt x="3843" y="439"/>
                        <a:pt x="3843" y="519"/>
                      </a:cubicBezTo>
                      <a:cubicBezTo>
                        <a:pt x="3803" y="994"/>
                        <a:pt x="3764" y="1469"/>
                        <a:pt x="3803" y="1905"/>
                      </a:cubicBezTo>
                      <a:cubicBezTo>
                        <a:pt x="3803" y="2420"/>
                        <a:pt x="4041" y="2895"/>
                        <a:pt x="4477" y="3173"/>
                      </a:cubicBezTo>
                      <a:cubicBezTo>
                        <a:pt x="4634" y="3308"/>
                        <a:pt x="4842" y="3379"/>
                        <a:pt x="5059" y="3379"/>
                      </a:cubicBezTo>
                      <a:cubicBezTo>
                        <a:pt x="5223" y="3379"/>
                        <a:pt x="5392" y="3337"/>
                        <a:pt x="5546" y="3252"/>
                      </a:cubicBezTo>
                      <a:cubicBezTo>
                        <a:pt x="5744" y="3173"/>
                        <a:pt x="5823" y="2935"/>
                        <a:pt x="5744" y="2737"/>
                      </a:cubicBezTo>
                      <a:cubicBezTo>
                        <a:pt x="5685" y="2590"/>
                        <a:pt x="5561" y="2509"/>
                        <a:pt x="5420" y="2509"/>
                      </a:cubicBezTo>
                      <a:cubicBezTo>
                        <a:pt x="5371" y="2509"/>
                        <a:pt x="5320" y="2518"/>
                        <a:pt x="5269" y="2539"/>
                      </a:cubicBezTo>
                      <a:cubicBezTo>
                        <a:pt x="5190" y="2618"/>
                        <a:pt x="5110" y="2737"/>
                        <a:pt x="4992" y="2895"/>
                      </a:cubicBezTo>
                      <a:cubicBezTo>
                        <a:pt x="4912" y="2777"/>
                        <a:pt x="4754" y="2658"/>
                        <a:pt x="4754" y="2578"/>
                      </a:cubicBezTo>
                      <a:cubicBezTo>
                        <a:pt x="4754" y="2420"/>
                        <a:pt x="4833" y="2262"/>
                        <a:pt x="4992" y="2182"/>
                      </a:cubicBezTo>
                      <a:cubicBezTo>
                        <a:pt x="5115" y="2100"/>
                        <a:pt x="5258" y="2060"/>
                        <a:pt x="5401" y="2060"/>
                      </a:cubicBezTo>
                      <a:cubicBezTo>
                        <a:pt x="5672" y="2060"/>
                        <a:pt x="5945" y="2201"/>
                        <a:pt x="6101" y="2460"/>
                      </a:cubicBezTo>
                      <a:cubicBezTo>
                        <a:pt x="6338" y="2856"/>
                        <a:pt x="6219" y="3371"/>
                        <a:pt x="5823" y="3608"/>
                      </a:cubicBezTo>
                      <a:cubicBezTo>
                        <a:pt x="5589" y="3753"/>
                        <a:pt x="5329" y="3823"/>
                        <a:pt x="5071" y="3823"/>
                      </a:cubicBezTo>
                      <a:cubicBezTo>
                        <a:pt x="4763" y="3823"/>
                        <a:pt x="4458" y="3723"/>
                        <a:pt x="4199" y="3529"/>
                      </a:cubicBezTo>
                      <a:cubicBezTo>
                        <a:pt x="3645" y="3133"/>
                        <a:pt x="3328" y="2539"/>
                        <a:pt x="3328" y="1865"/>
                      </a:cubicBezTo>
                      <a:lnTo>
                        <a:pt x="3328" y="677"/>
                      </a:lnTo>
                      <a:cubicBezTo>
                        <a:pt x="2852" y="954"/>
                        <a:pt x="2417" y="1271"/>
                        <a:pt x="2021" y="1628"/>
                      </a:cubicBezTo>
                      <a:cubicBezTo>
                        <a:pt x="1149" y="2380"/>
                        <a:pt x="515" y="3450"/>
                        <a:pt x="317" y="4599"/>
                      </a:cubicBezTo>
                      <a:cubicBezTo>
                        <a:pt x="0" y="5866"/>
                        <a:pt x="476" y="7213"/>
                        <a:pt x="1585" y="7966"/>
                      </a:cubicBezTo>
                      <a:cubicBezTo>
                        <a:pt x="1694" y="8056"/>
                        <a:pt x="1786" y="8106"/>
                        <a:pt x="1873" y="8106"/>
                      </a:cubicBezTo>
                      <a:cubicBezTo>
                        <a:pt x="1976" y="8106"/>
                        <a:pt x="2072" y="8037"/>
                        <a:pt x="2179" y="7887"/>
                      </a:cubicBezTo>
                      <a:cubicBezTo>
                        <a:pt x="2337" y="7688"/>
                        <a:pt x="2496" y="7490"/>
                        <a:pt x="2615" y="7253"/>
                      </a:cubicBezTo>
                      <a:cubicBezTo>
                        <a:pt x="2892" y="6777"/>
                        <a:pt x="2971" y="6262"/>
                        <a:pt x="2932" y="5708"/>
                      </a:cubicBezTo>
                      <a:cubicBezTo>
                        <a:pt x="2932" y="5273"/>
                        <a:pt x="2566" y="4960"/>
                        <a:pt x="2179" y="4960"/>
                      </a:cubicBezTo>
                      <a:cubicBezTo>
                        <a:pt x="2073" y="4960"/>
                        <a:pt x="1965" y="4983"/>
                        <a:pt x="1862" y="5034"/>
                      </a:cubicBezTo>
                      <a:cubicBezTo>
                        <a:pt x="1664" y="5153"/>
                        <a:pt x="1585" y="5391"/>
                        <a:pt x="1704" y="5589"/>
                      </a:cubicBezTo>
                      <a:cubicBezTo>
                        <a:pt x="1760" y="5659"/>
                        <a:pt x="1806" y="5685"/>
                        <a:pt x="1849" y="5685"/>
                      </a:cubicBezTo>
                      <a:cubicBezTo>
                        <a:pt x="1928" y="5685"/>
                        <a:pt x="1998" y="5601"/>
                        <a:pt x="2100" y="5549"/>
                      </a:cubicBezTo>
                      <a:cubicBezTo>
                        <a:pt x="2179" y="5510"/>
                        <a:pt x="2298" y="5510"/>
                        <a:pt x="2377" y="5510"/>
                      </a:cubicBezTo>
                      <a:cubicBezTo>
                        <a:pt x="2377" y="5589"/>
                        <a:pt x="2456" y="5747"/>
                        <a:pt x="2377" y="5827"/>
                      </a:cubicBezTo>
                      <a:cubicBezTo>
                        <a:pt x="2276" y="6029"/>
                        <a:pt x="2062" y="6150"/>
                        <a:pt x="1849" y="6150"/>
                      </a:cubicBezTo>
                      <a:cubicBezTo>
                        <a:pt x="1728" y="6150"/>
                        <a:pt x="1606" y="6111"/>
                        <a:pt x="1506" y="6025"/>
                      </a:cubicBezTo>
                      <a:cubicBezTo>
                        <a:pt x="991" y="5668"/>
                        <a:pt x="1070" y="4916"/>
                        <a:pt x="1585" y="4638"/>
                      </a:cubicBezTo>
                      <a:cubicBezTo>
                        <a:pt x="1780" y="4525"/>
                        <a:pt x="1986" y="4473"/>
                        <a:pt x="2187" y="4473"/>
                      </a:cubicBezTo>
                      <a:cubicBezTo>
                        <a:pt x="2757" y="4473"/>
                        <a:pt x="3279" y="4894"/>
                        <a:pt x="3367" y="5510"/>
                      </a:cubicBezTo>
                      <a:cubicBezTo>
                        <a:pt x="3486" y="6223"/>
                        <a:pt x="3328" y="7015"/>
                        <a:pt x="2892" y="7609"/>
                      </a:cubicBezTo>
                      <a:cubicBezTo>
                        <a:pt x="2734" y="7847"/>
                        <a:pt x="2575" y="8085"/>
                        <a:pt x="2377" y="8283"/>
                      </a:cubicBezTo>
                      <a:cubicBezTo>
                        <a:pt x="2536" y="8283"/>
                        <a:pt x="2694" y="8283"/>
                        <a:pt x="2892" y="8243"/>
                      </a:cubicBezTo>
                      <a:cubicBezTo>
                        <a:pt x="3367" y="8085"/>
                        <a:pt x="3843" y="7807"/>
                        <a:pt x="4239" y="7411"/>
                      </a:cubicBezTo>
                      <a:cubicBezTo>
                        <a:pt x="4477" y="7253"/>
                        <a:pt x="4754" y="7094"/>
                        <a:pt x="5031" y="6975"/>
                      </a:cubicBezTo>
                      <a:cubicBezTo>
                        <a:pt x="5665" y="6698"/>
                        <a:pt x="6299" y="6500"/>
                        <a:pt x="7012" y="6262"/>
                      </a:cubicBezTo>
                      <a:cubicBezTo>
                        <a:pt x="6853" y="6064"/>
                        <a:pt x="6972" y="5985"/>
                        <a:pt x="7091" y="5866"/>
                      </a:cubicBezTo>
                      <a:cubicBezTo>
                        <a:pt x="7408" y="5668"/>
                        <a:pt x="7646" y="5351"/>
                        <a:pt x="7844" y="4995"/>
                      </a:cubicBezTo>
                      <a:cubicBezTo>
                        <a:pt x="7883" y="4876"/>
                        <a:pt x="7962" y="4757"/>
                        <a:pt x="8002" y="4638"/>
                      </a:cubicBezTo>
                      <a:cubicBezTo>
                        <a:pt x="8121" y="4361"/>
                        <a:pt x="8042" y="4084"/>
                        <a:pt x="7804" y="3925"/>
                      </a:cubicBezTo>
                      <a:cubicBezTo>
                        <a:pt x="7727" y="3849"/>
                        <a:pt x="7650" y="3819"/>
                        <a:pt x="7574" y="3819"/>
                      </a:cubicBezTo>
                      <a:cubicBezTo>
                        <a:pt x="7452" y="3819"/>
                        <a:pt x="7331" y="3892"/>
                        <a:pt x="7210" y="3965"/>
                      </a:cubicBezTo>
                      <a:cubicBezTo>
                        <a:pt x="6695" y="4203"/>
                        <a:pt x="6695" y="4282"/>
                        <a:pt x="7091" y="4678"/>
                      </a:cubicBezTo>
                      <a:cubicBezTo>
                        <a:pt x="7131" y="4757"/>
                        <a:pt x="7170" y="4836"/>
                        <a:pt x="7170" y="4916"/>
                      </a:cubicBezTo>
                      <a:cubicBezTo>
                        <a:pt x="7141" y="4974"/>
                        <a:pt x="7049" y="5010"/>
                        <a:pt x="6985" y="5010"/>
                      </a:cubicBezTo>
                      <a:cubicBezTo>
                        <a:pt x="6962" y="5010"/>
                        <a:pt x="6943" y="5005"/>
                        <a:pt x="6933" y="4995"/>
                      </a:cubicBezTo>
                      <a:cubicBezTo>
                        <a:pt x="6734" y="4836"/>
                        <a:pt x="6576" y="4678"/>
                        <a:pt x="6457" y="4440"/>
                      </a:cubicBezTo>
                      <a:cubicBezTo>
                        <a:pt x="6338" y="4203"/>
                        <a:pt x="6418" y="3925"/>
                        <a:pt x="6655" y="3767"/>
                      </a:cubicBezTo>
                      <a:cubicBezTo>
                        <a:pt x="6853" y="3648"/>
                        <a:pt x="7051" y="3529"/>
                        <a:pt x="7289" y="3450"/>
                      </a:cubicBezTo>
                      <a:cubicBezTo>
                        <a:pt x="7398" y="3402"/>
                        <a:pt x="7511" y="3379"/>
                        <a:pt x="7620" y="3379"/>
                      </a:cubicBezTo>
                      <a:cubicBezTo>
                        <a:pt x="7869" y="3379"/>
                        <a:pt x="8102" y="3495"/>
                        <a:pt x="8240" y="3688"/>
                      </a:cubicBezTo>
                      <a:cubicBezTo>
                        <a:pt x="8517" y="4005"/>
                        <a:pt x="8557" y="4440"/>
                        <a:pt x="8398" y="4757"/>
                      </a:cubicBezTo>
                      <a:cubicBezTo>
                        <a:pt x="8160" y="5233"/>
                        <a:pt x="7883" y="5629"/>
                        <a:pt x="7606" y="6104"/>
                      </a:cubicBezTo>
                      <a:cubicBezTo>
                        <a:pt x="8081" y="5866"/>
                        <a:pt x="8517" y="5589"/>
                        <a:pt x="8953" y="5312"/>
                      </a:cubicBezTo>
                      <a:cubicBezTo>
                        <a:pt x="9388" y="4995"/>
                        <a:pt x="9666" y="4559"/>
                        <a:pt x="9785" y="4084"/>
                      </a:cubicBezTo>
                      <a:cubicBezTo>
                        <a:pt x="9983" y="3054"/>
                        <a:pt x="9666" y="1984"/>
                        <a:pt x="8874" y="1271"/>
                      </a:cubicBezTo>
                      <a:cubicBezTo>
                        <a:pt x="7972" y="397"/>
                        <a:pt x="6929" y="1"/>
                        <a:pt x="57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3" name="Google Shape;1073;p42"/>
                <p:cNvSpPr/>
                <p:nvPr/>
              </p:nvSpPr>
              <p:spPr>
                <a:xfrm>
                  <a:off x="4610510" y="130167"/>
                  <a:ext cx="459944" cy="702936"/>
                </a:xfrm>
                <a:custGeom>
                  <a:avLst/>
                  <a:gdLst/>
                  <a:ahLst/>
                  <a:cxnLst/>
                  <a:rect l="l" t="t" r="r" b="b"/>
                  <a:pathLst>
                    <a:path w="5546" h="8476" extrusionOk="0">
                      <a:moveTo>
                        <a:pt x="5387" y="1"/>
                      </a:moveTo>
                      <a:cubicBezTo>
                        <a:pt x="5348" y="1"/>
                        <a:pt x="5308" y="1"/>
                        <a:pt x="5269" y="40"/>
                      </a:cubicBezTo>
                      <a:cubicBezTo>
                        <a:pt x="3288" y="674"/>
                        <a:pt x="1624" y="2060"/>
                        <a:pt x="673" y="3883"/>
                      </a:cubicBezTo>
                      <a:cubicBezTo>
                        <a:pt x="0" y="4992"/>
                        <a:pt x="0" y="6338"/>
                        <a:pt x="673" y="7448"/>
                      </a:cubicBezTo>
                      <a:cubicBezTo>
                        <a:pt x="1083" y="8103"/>
                        <a:pt x="1794" y="8476"/>
                        <a:pt x="2533" y="8476"/>
                      </a:cubicBezTo>
                      <a:cubicBezTo>
                        <a:pt x="2866" y="8476"/>
                        <a:pt x="3205" y="8400"/>
                        <a:pt x="3526" y="8240"/>
                      </a:cubicBezTo>
                      <a:lnTo>
                        <a:pt x="3526" y="8200"/>
                      </a:lnTo>
                      <a:lnTo>
                        <a:pt x="3288" y="8042"/>
                      </a:lnTo>
                      <a:cubicBezTo>
                        <a:pt x="2535" y="7448"/>
                        <a:pt x="2060" y="6537"/>
                        <a:pt x="2020" y="5586"/>
                      </a:cubicBezTo>
                      <a:cubicBezTo>
                        <a:pt x="1901" y="3566"/>
                        <a:pt x="2852" y="2060"/>
                        <a:pt x="4357" y="832"/>
                      </a:cubicBezTo>
                      <a:cubicBezTo>
                        <a:pt x="4714" y="555"/>
                        <a:pt x="5110" y="317"/>
                        <a:pt x="55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4" name="Google Shape;1074;p42"/>
                <p:cNvSpPr/>
                <p:nvPr/>
              </p:nvSpPr>
              <p:spPr>
                <a:xfrm>
                  <a:off x="5655134" y="130167"/>
                  <a:ext cx="134765" cy="82186"/>
                </a:xfrm>
                <a:custGeom>
                  <a:avLst/>
                  <a:gdLst/>
                  <a:ahLst/>
                  <a:cxnLst/>
                  <a:rect l="l" t="t" r="r" b="b"/>
                  <a:pathLst>
                    <a:path w="1625" h="991" extrusionOk="0">
                      <a:moveTo>
                        <a:pt x="1427" y="1"/>
                      </a:moveTo>
                      <a:cubicBezTo>
                        <a:pt x="1308" y="1"/>
                        <a:pt x="1229" y="40"/>
                        <a:pt x="1150" y="119"/>
                      </a:cubicBezTo>
                      <a:cubicBezTo>
                        <a:pt x="793" y="278"/>
                        <a:pt x="476" y="436"/>
                        <a:pt x="159" y="595"/>
                      </a:cubicBezTo>
                      <a:cubicBezTo>
                        <a:pt x="120" y="634"/>
                        <a:pt x="1" y="753"/>
                        <a:pt x="40" y="832"/>
                      </a:cubicBezTo>
                      <a:cubicBezTo>
                        <a:pt x="40" y="872"/>
                        <a:pt x="159" y="951"/>
                        <a:pt x="199" y="991"/>
                      </a:cubicBezTo>
                      <a:cubicBezTo>
                        <a:pt x="714" y="872"/>
                        <a:pt x="1189" y="634"/>
                        <a:pt x="1585" y="278"/>
                      </a:cubicBezTo>
                      <a:cubicBezTo>
                        <a:pt x="1625" y="238"/>
                        <a:pt x="1625" y="159"/>
                        <a:pt x="1625" y="80"/>
                      </a:cubicBezTo>
                      <a:cubicBezTo>
                        <a:pt x="1546" y="1"/>
                        <a:pt x="1466" y="1"/>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5" name="Google Shape;1075;p42"/>
                <p:cNvSpPr/>
                <p:nvPr/>
              </p:nvSpPr>
              <p:spPr>
                <a:xfrm>
                  <a:off x="4571033" y="59343"/>
                  <a:ext cx="1094046" cy="812407"/>
                </a:xfrm>
                <a:custGeom>
                  <a:avLst/>
                  <a:gdLst/>
                  <a:ahLst/>
                  <a:cxnLst/>
                  <a:rect l="l" t="t" r="r" b="b"/>
                  <a:pathLst>
                    <a:path w="13192" h="9796" extrusionOk="0">
                      <a:moveTo>
                        <a:pt x="8448" y="755"/>
                      </a:moveTo>
                      <a:cubicBezTo>
                        <a:pt x="9588" y="755"/>
                        <a:pt x="10640" y="1168"/>
                        <a:pt x="11568" y="2043"/>
                      </a:cubicBezTo>
                      <a:cubicBezTo>
                        <a:pt x="12320" y="2716"/>
                        <a:pt x="12677" y="3786"/>
                        <a:pt x="12479" y="4816"/>
                      </a:cubicBezTo>
                      <a:cubicBezTo>
                        <a:pt x="12360" y="5291"/>
                        <a:pt x="12082" y="5727"/>
                        <a:pt x="11647" y="6044"/>
                      </a:cubicBezTo>
                      <a:cubicBezTo>
                        <a:pt x="11211" y="6321"/>
                        <a:pt x="10775" y="6598"/>
                        <a:pt x="10300" y="6836"/>
                      </a:cubicBezTo>
                      <a:cubicBezTo>
                        <a:pt x="10577" y="6361"/>
                        <a:pt x="10854" y="5965"/>
                        <a:pt x="11092" y="5489"/>
                      </a:cubicBezTo>
                      <a:cubicBezTo>
                        <a:pt x="11251" y="5133"/>
                        <a:pt x="11211" y="4737"/>
                        <a:pt x="10934" y="4420"/>
                      </a:cubicBezTo>
                      <a:cubicBezTo>
                        <a:pt x="10796" y="4227"/>
                        <a:pt x="10563" y="4111"/>
                        <a:pt x="10314" y="4111"/>
                      </a:cubicBezTo>
                      <a:cubicBezTo>
                        <a:pt x="10205" y="4111"/>
                        <a:pt x="10092" y="4134"/>
                        <a:pt x="9983" y="4182"/>
                      </a:cubicBezTo>
                      <a:cubicBezTo>
                        <a:pt x="9785" y="4261"/>
                        <a:pt x="9547" y="4380"/>
                        <a:pt x="9349" y="4499"/>
                      </a:cubicBezTo>
                      <a:cubicBezTo>
                        <a:pt x="9151" y="4657"/>
                        <a:pt x="9032" y="4935"/>
                        <a:pt x="9151" y="5172"/>
                      </a:cubicBezTo>
                      <a:cubicBezTo>
                        <a:pt x="9270" y="5370"/>
                        <a:pt x="9428" y="5568"/>
                        <a:pt x="9627" y="5727"/>
                      </a:cubicBezTo>
                      <a:cubicBezTo>
                        <a:pt x="9627" y="5727"/>
                        <a:pt x="9825" y="5727"/>
                        <a:pt x="9864" y="5648"/>
                      </a:cubicBezTo>
                      <a:cubicBezTo>
                        <a:pt x="9864" y="5568"/>
                        <a:pt x="9864" y="5450"/>
                        <a:pt x="9785" y="5410"/>
                      </a:cubicBezTo>
                      <a:cubicBezTo>
                        <a:pt x="9428" y="5014"/>
                        <a:pt x="9428" y="4895"/>
                        <a:pt x="9904" y="4697"/>
                      </a:cubicBezTo>
                      <a:cubicBezTo>
                        <a:pt x="10033" y="4619"/>
                        <a:pt x="10163" y="4541"/>
                        <a:pt x="10293" y="4541"/>
                      </a:cubicBezTo>
                      <a:cubicBezTo>
                        <a:pt x="10361" y="4541"/>
                        <a:pt x="10430" y="4563"/>
                        <a:pt x="10498" y="4618"/>
                      </a:cubicBezTo>
                      <a:cubicBezTo>
                        <a:pt x="10736" y="4816"/>
                        <a:pt x="10815" y="5093"/>
                        <a:pt x="10696" y="5370"/>
                      </a:cubicBezTo>
                      <a:cubicBezTo>
                        <a:pt x="10656" y="5489"/>
                        <a:pt x="10577" y="5608"/>
                        <a:pt x="10538" y="5727"/>
                      </a:cubicBezTo>
                      <a:cubicBezTo>
                        <a:pt x="10340" y="6083"/>
                        <a:pt x="10102" y="6400"/>
                        <a:pt x="9785" y="6638"/>
                      </a:cubicBezTo>
                      <a:cubicBezTo>
                        <a:pt x="9666" y="6717"/>
                        <a:pt x="9547" y="6796"/>
                        <a:pt x="9706" y="6994"/>
                      </a:cubicBezTo>
                      <a:cubicBezTo>
                        <a:pt x="9032" y="7232"/>
                        <a:pt x="8359" y="7470"/>
                        <a:pt x="7725" y="7707"/>
                      </a:cubicBezTo>
                      <a:cubicBezTo>
                        <a:pt x="7448" y="7826"/>
                        <a:pt x="7171" y="7985"/>
                        <a:pt x="6933" y="8183"/>
                      </a:cubicBezTo>
                      <a:cubicBezTo>
                        <a:pt x="6537" y="8539"/>
                        <a:pt x="6101" y="8817"/>
                        <a:pt x="5586" y="9015"/>
                      </a:cubicBezTo>
                      <a:cubicBezTo>
                        <a:pt x="5428" y="9015"/>
                        <a:pt x="5269" y="9054"/>
                        <a:pt x="5071" y="9054"/>
                      </a:cubicBezTo>
                      <a:cubicBezTo>
                        <a:pt x="5269" y="8817"/>
                        <a:pt x="5428" y="8619"/>
                        <a:pt x="5586" y="8381"/>
                      </a:cubicBezTo>
                      <a:cubicBezTo>
                        <a:pt x="6022" y="7747"/>
                        <a:pt x="6180" y="6994"/>
                        <a:pt x="6061" y="6242"/>
                      </a:cubicBezTo>
                      <a:cubicBezTo>
                        <a:pt x="5973" y="5622"/>
                        <a:pt x="5445" y="5222"/>
                        <a:pt x="4886" y="5222"/>
                      </a:cubicBezTo>
                      <a:cubicBezTo>
                        <a:pt x="4695" y="5222"/>
                        <a:pt x="4500" y="5269"/>
                        <a:pt x="4318" y="5370"/>
                      </a:cubicBezTo>
                      <a:cubicBezTo>
                        <a:pt x="3764" y="5687"/>
                        <a:pt x="3724" y="6400"/>
                        <a:pt x="4200" y="6796"/>
                      </a:cubicBezTo>
                      <a:cubicBezTo>
                        <a:pt x="4313" y="6867"/>
                        <a:pt x="4436" y="6902"/>
                        <a:pt x="4557" y="6902"/>
                      </a:cubicBezTo>
                      <a:cubicBezTo>
                        <a:pt x="4774" y="6902"/>
                        <a:pt x="4983" y="6788"/>
                        <a:pt x="5111" y="6559"/>
                      </a:cubicBezTo>
                      <a:cubicBezTo>
                        <a:pt x="5150" y="6479"/>
                        <a:pt x="5111" y="6361"/>
                        <a:pt x="5111" y="6242"/>
                      </a:cubicBezTo>
                      <a:cubicBezTo>
                        <a:pt x="4992" y="6242"/>
                        <a:pt x="4913" y="6242"/>
                        <a:pt x="4794" y="6281"/>
                      </a:cubicBezTo>
                      <a:cubicBezTo>
                        <a:pt x="4717" y="6333"/>
                        <a:pt x="4640" y="6434"/>
                        <a:pt x="4563" y="6434"/>
                      </a:cubicBezTo>
                      <a:cubicBezTo>
                        <a:pt x="4521" y="6434"/>
                        <a:pt x="4479" y="6405"/>
                        <a:pt x="4437" y="6321"/>
                      </a:cubicBezTo>
                      <a:cubicBezTo>
                        <a:pt x="4279" y="6163"/>
                        <a:pt x="4358" y="5885"/>
                        <a:pt x="4556" y="5806"/>
                      </a:cubicBezTo>
                      <a:cubicBezTo>
                        <a:pt x="4669" y="5740"/>
                        <a:pt x="4789" y="5710"/>
                        <a:pt x="4907" y="5710"/>
                      </a:cubicBezTo>
                      <a:cubicBezTo>
                        <a:pt x="5283" y="5710"/>
                        <a:pt x="5635" y="6017"/>
                        <a:pt x="5665" y="6440"/>
                      </a:cubicBezTo>
                      <a:cubicBezTo>
                        <a:pt x="5705" y="6994"/>
                        <a:pt x="5586" y="7509"/>
                        <a:pt x="5348" y="7985"/>
                      </a:cubicBezTo>
                      <a:cubicBezTo>
                        <a:pt x="5190" y="8222"/>
                        <a:pt x="5071" y="8420"/>
                        <a:pt x="4913" y="8619"/>
                      </a:cubicBezTo>
                      <a:cubicBezTo>
                        <a:pt x="4784" y="8769"/>
                        <a:pt x="4690" y="8838"/>
                        <a:pt x="4587" y="8838"/>
                      </a:cubicBezTo>
                      <a:cubicBezTo>
                        <a:pt x="4500" y="8838"/>
                        <a:pt x="4406" y="8788"/>
                        <a:pt x="4279" y="8698"/>
                      </a:cubicBezTo>
                      <a:cubicBezTo>
                        <a:pt x="3209" y="7945"/>
                        <a:pt x="2694" y="6638"/>
                        <a:pt x="3011" y="5370"/>
                      </a:cubicBezTo>
                      <a:cubicBezTo>
                        <a:pt x="3249" y="4182"/>
                        <a:pt x="3843" y="3152"/>
                        <a:pt x="4715" y="2360"/>
                      </a:cubicBezTo>
                      <a:cubicBezTo>
                        <a:pt x="5150" y="2003"/>
                        <a:pt x="5546" y="1686"/>
                        <a:pt x="6022" y="1409"/>
                      </a:cubicBezTo>
                      <a:lnTo>
                        <a:pt x="6022" y="2597"/>
                      </a:lnTo>
                      <a:cubicBezTo>
                        <a:pt x="6022" y="3271"/>
                        <a:pt x="6339" y="3865"/>
                        <a:pt x="6893" y="4261"/>
                      </a:cubicBezTo>
                      <a:cubicBezTo>
                        <a:pt x="7130" y="4455"/>
                        <a:pt x="7438" y="4555"/>
                        <a:pt x="7752" y="4555"/>
                      </a:cubicBezTo>
                      <a:cubicBezTo>
                        <a:pt x="8015" y="4555"/>
                        <a:pt x="8283" y="4485"/>
                        <a:pt x="8517" y="4340"/>
                      </a:cubicBezTo>
                      <a:cubicBezTo>
                        <a:pt x="8913" y="4103"/>
                        <a:pt x="9032" y="3588"/>
                        <a:pt x="8795" y="3192"/>
                      </a:cubicBezTo>
                      <a:cubicBezTo>
                        <a:pt x="8639" y="2933"/>
                        <a:pt x="8366" y="2792"/>
                        <a:pt x="8084" y="2792"/>
                      </a:cubicBezTo>
                      <a:cubicBezTo>
                        <a:pt x="7935" y="2792"/>
                        <a:pt x="7783" y="2832"/>
                        <a:pt x="7646" y="2914"/>
                      </a:cubicBezTo>
                      <a:cubicBezTo>
                        <a:pt x="7527" y="2994"/>
                        <a:pt x="7448" y="3152"/>
                        <a:pt x="7448" y="3310"/>
                      </a:cubicBezTo>
                      <a:cubicBezTo>
                        <a:pt x="7448" y="3390"/>
                        <a:pt x="7606" y="3509"/>
                        <a:pt x="7686" y="3627"/>
                      </a:cubicBezTo>
                      <a:cubicBezTo>
                        <a:pt x="7804" y="3469"/>
                        <a:pt x="7844" y="3310"/>
                        <a:pt x="7963" y="3271"/>
                      </a:cubicBezTo>
                      <a:cubicBezTo>
                        <a:pt x="8004" y="3250"/>
                        <a:pt x="8050" y="3241"/>
                        <a:pt x="8097" y="3241"/>
                      </a:cubicBezTo>
                      <a:cubicBezTo>
                        <a:pt x="8231" y="3241"/>
                        <a:pt x="8369" y="3322"/>
                        <a:pt x="8399" y="3469"/>
                      </a:cubicBezTo>
                      <a:cubicBezTo>
                        <a:pt x="8478" y="3667"/>
                        <a:pt x="8399" y="3905"/>
                        <a:pt x="8240" y="3984"/>
                      </a:cubicBezTo>
                      <a:cubicBezTo>
                        <a:pt x="8086" y="4069"/>
                        <a:pt x="7917" y="4111"/>
                        <a:pt x="7749" y="4111"/>
                      </a:cubicBezTo>
                      <a:cubicBezTo>
                        <a:pt x="7529" y="4111"/>
                        <a:pt x="7311" y="4040"/>
                        <a:pt x="7131" y="3905"/>
                      </a:cubicBezTo>
                      <a:cubicBezTo>
                        <a:pt x="6735" y="3627"/>
                        <a:pt x="6458" y="3152"/>
                        <a:pt x="6458" y="2637"/>
                      </a:cubicBezTo>
                      <a:cubicBezTo>
                        <a:pt x="6458" y="2201"/>
                        <a:pt x="6458" y="1726"/>
                        <a:pt x="6537" y="1290"/>
                      </a:cubicBezTo>
                      <a:cubicBezTo>
                        <a:pt x="6537" y="1211"/>
                        <a:pt x="6616" y="1092"/>
                        <a:pt x="6695" y="1053"/>
                      </a:cubicBezTo>
                      <a:cubicBezTo>
                        <a:pt x="7298" y="856"/>
                        <a:pt x="7884" y="755"/>
                        <a:pt x="8448" y="755"/>
                      </a:cubicBezTo>
                      <a:close/>
                      <a:moveTo>
                        <a:pt x="5982" y="855"/>
                      </a:moveTo>
                      <a:cubicBezTo>
                        <a:pt x="5586" y="1132"/>
                        <a:pt x="5190" y="1369"/>
                        <a:pt x="4833" y="1686"/>
                      </a:cubicBezTo>
                      <a:cubicBezTo>
                        <a:pt x="3328" y="2875"/>
                        <a:pt x="2377" y="4420"/>
                        <a:pt x="2496" y="6440"/>
                      </a:cubicBezTo>
                      <a:cubicBezTo>
                        <a:pt x="2536" y="7391"/>
                        <a:pt x="3011" y="8302"/>
                        <a:pt x="3764" y="8856"/>
                      </a:cubicBezTo>
                      <a:lnTo>
                        <a:pt x="3962" y="9054"/>
                      </a:lnTo>
                      <a:lnTo>
                        <a:pt x="3962" y="9094"/>
                      </a:lnTo>
                      <a:cubicBezTo>
                        <a:pt x="3657" y="9253"/>
                        <a:pt x="3328" y="9329"/>
                        <a:pt x="3003" y="9329"/>
                      </a:cubicBezTo>
                      <a:cubicBezTo>
                        <a:pt x="2274" y="9329"/>
                        <a:pt x="1560" y="8947"/>
                        <a:pt x="1149" y="8262"/>
                      </a:cubicBezTo>
                      <a:cubicBezTo>
                        <a:pt x="476" y="7192"/>
                        <a:pt x="476" y="5806"/>
                        <a:pt x="1149" y="4737"/>
                      </a:cubicBezTo>
                      <a:cubicBezTo>
                        <a:pt x="2100" y="2875"/>
                        <a:pt x="3764" y="1488"/>
                        <a:pt x="5745" y="855"/>
                      </a:cubicBezTo>
                      <a:close/>
                      <a:moveTo>
                        <a:pt x="7647" y="1"/>
                      </a:moveTo>
                      <a:cubicBezTo>
                        <a:pt x="7540" y="1"/>
                        <a:pt x="7431" y="23"/>
                        <a:pt x="7329" y="23"/>
                      </a:cubicBezTo>
                      <a:cubicBezTo>
                        <a:pt x="4715" y="340"/>
                        <a:pt x="2377" y="1805"/>
                        <a:pt x="991" y="4063"/>
                      </a:cubicBezTo>
                      <a:cubicBezTo>
                        <a:pt x="238" y="5093"/>
                        <a:pt x="1" y="6400"/>
                        <a:pt x="318" y="7628"/>
                      </a:cubicBezTo>
                      <a:cubicBezTo>
                        <a:pt x="669" y="8970"/>
                        <a:pt x="1690" y="9796"/>
                        <a:pt x="2902" y="9796"/>
                      </a:cubicBezTo>
                      <a:cubicBezTo>
                        <a:pt x="3194" y="9796"/>
                        <a:pt x="3497" y="9748"/>
                        <a:pt x="3804" y="9648"/>
                      </a:cubicBezTo>
                      <a:cubicBezTo>
                        <a:pt x="4002" y="9569"/>
                        <a:pt x="4200" y="9450"/>
                        <a:pt x="4437" y="9332"/>
                      </a:cubicBezTo>
                      <a:lnTo>
                        <a:pt x="4556" y="9371"/>
                      </a:lnTo>
                      <a:cubicBezTo>
                        <a:pt x="4801" y="9472"/>
                        <a:pt x="5051" y="9520"/>
                        <a:pt x="5298" y="9520"/>
                      </a:cubicBezTo>
                      <a:cubicBezTo>
                        <a:pt x="5732" y="9520"/>
                        <a:pt x="6158" y="9371"/>
                        <a:pt x="6537" y="9094"/>
                      </a:cubicBezTo>
                      <a:cubicBezTo>
                        <a:pt x="6814" y="8896"/>
                        <a:pt x="7091" y="8658"/>
                        <a:pt x="7369" y="8420"/>
                      </a:cubicBezTo>
                      <a:cubicBezTo>
                        <a:pt x="7487" y="8341"/>
                        <a:pt x="7606" y="8262"/>
                        <a:pt x="7725" y="8183"/>
                      </a:cubicBezTo>
                      <a:cubicBezTo>
                        <a:pt x="8517" y="7906"/>
                        <a:pt x="9349" y="7668"/>
                        <a:pt x="10141" y="7351"/>
                      </a:cubicBezTo>
                      <a:cubicBezTo>
                        <a:pt x="10696" y="7153"/>
                        <a:pt x="11251" y="6876"/>
                        <a:pt x="11726" y="6559"/>
                      </a:cubicBezTo>
                      <a:cubicBezTo>
                        <a:pt x="12360" y="6202"/>
                        <a:pt x="12795" y="5568"/>
                        <a:pt x="12914" y="4895"/>
                      </a:cubicBezTo>
                      <a:cubicBezTo>
                        <a:pt x="13192" y="3667"/>
                        <a:pt x="12795" y="2439"/>
                        <a:pt x="11884" y="1647"/>
                      </a:cubicBezTo>
                      <a:cubicBezTo>
                        <a:pt x="10894" y="617"/>
                        <a:pt x="9627" y="300"/>
                        <a:pt x="8280" y="221"/>
                      </a:cubicBezTo>
                      <a:lnTo>
                        <a:pt x="8042" y="221"/>
                      </a:lnTo>
                      <a:cubicBezTo>
                        <a:pt x="7929" y="40"/>
                        <a:pt x="7790" y="1"/>
                        <a:pt x="7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6" name="Google Shape;1076;p42"/>
                <p:cNvSpPr/>
                <p:nvPr/>
              </p:nvSpPr>
              <p:spPr>
                <a:xfrm>
                  <a:off x="5408740" y="-47226"/>
                  <a:ext cx="65848" cy="124896"/>
                </a:xfrm>
                <a:custGeom>
                  <a:avLst/>
                  <a:gdLst/>
                  <a:ahLst/>
                  <a:cxnLst/>
                  <a:rect l="l" t="t" r="r" b="b"/>
                  <a:pathLst>
                    <a:path w="794" h="1506" extrusionOk="0">
                      <a:moveTo>
                        <a:pt x="714" y="0"/>
                      </a:moveTo>
                      <a:cubicBezTo>
                        <a:pt x="635" y="119"/>
                        <a:pt x="516" y="198"/>
                        <a:pt x="437" y="278"/>
                      </a:cubicBezTo>
                      <a:cubicBezTo>
                        <a:pt x="278" y="595"/>
                        <a:pt x="159" y="872"/>
                        <a:pt x="40" y="1189"/>
                      </a:cubicBezTo>
                      <a:cubicBezTo>
                        <a:pt x="1" y="1268"/>
                        <a:pt x="80" y="1387"/>
                        <a:pt x="80" y="1506"/>
                      </a:cubicBezTo>
                      <a:cubicBezTo>
                        <a:pt x="199" y="1466"/>
                        <a:pt x="357" y="1426"/>
                        <a:pt x="397" y="1347"/>
                      </a:cubicBezTo>
                      <a:cubicBezTo>
                        <a:pt x="555" y="991"/>
                        <a:pt x="674" y="674"/>
                        <a:pt x="753" y="357"/>
                      </a:cubicBezTo>
                      <a:cubicBezTo>
                        <a:pt x="793" y="238"/>
                        <a:pt x="793" y="119"/>
                        <a:pt x="753" y="40"/>
                      </a:cubicBezTo>
                      <a:lnTo>
                        <a:pt x="7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7" name="Google Shape;1077;p42"/>
                <p:cNvSpPr/>
                <p:nvPr/>
              </p:nvSpPr>
              <p:spPr>
                <a:xfrm>
                  <a:off x="4771483" y="-34123"/>
                  <a:ext cx="75634" cy="124979"/>
                </a:xfrm>
                <a:custGeom>
                  <a:avLst/>
                  <a:gdLst/>
                  <a:ahLst/>
                  <a:cxnLst/>
                  <a:rect l="l" t="t" r="r" b="b"/>
                  <a:pathLst>
                    <a:path w="912" h="1507" extrusionOk="0">
                      <a:moveTo>
                        <a:pt x="79" y="1"/>
                      </a:moveTo>
                      <a:cubicBezTo>
                        <a:pt x="40" y="40"/>
                        <a:pt x="0" y="159"/>
                        <a:pt x="40" y="199"/>
                      </a:cubicBezTo>
                      <a:cubicBezTo>
                        <a:pt x="198" y="595"/>
                        <a:pt x="396" y="991"/>
                        <a:pt x="594" y="1348"/>
                      </a:cubicBezTo>
                      <a:cubicBezTo>
                        <a:pt x="673" y="1427"/>
                        <a:pt x="792" y="1467"/>
                        <a:pt x="911" y="1506"/>
                      </a:cubicBezTo>
                      <a:cubicBezTo>
                        <a:pt x="832" y="991"/>
                        <a:pt x="594" y="476"/>
                        <a:pt x="277" y="40"/>
                      </a:cubicBezTo>
                      <a:cubicBezTo>
                        <a:pt x="198" y="1"/>
                        <a:pt x="159"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8" name="Google Shape;1078;p42"/>
                <p:cNvSpPr/>
                <p:nvPr/>
              </p:nvSpPr>
              <p:spPr>
                <a:xfrm>
                  <a:off x="4531640" y="882451"/>
                  <a:ext cx="78952" cy="78952"/>
                </a:xfrm>
                <a:custGeom>
                  <a:avLst/>
                  <a:gdLst/>
                  <a:ahLst/>
                  <a:cxnLst/>
                  <a:rect l="l" t="t" r="r" b="b"/>
                  <a:pathLst>
                    <a:path w="952" h="952" extrusionOk="0">
                      <a:moveTo>
                        <a:pt x="674" y="1"/>
                      </a:moveTo>
                      <a:cubicBezTo>
                        <a:pt x="317" y="159"/>
                        <a:pt x="40" y="516"/>
                        <a:pt x="0" y="872"/>
                      </a:cubicBezTo>
                      <a:lnTo>
                        <a:pt x="80" y="951"/>
                      </a:lnTo>
                      <a:cubicBezTo>
                        <a:pt x="357" y="753"/>
                        <a:pt x="634" y="516"/>
                        <a:pt x="911" y="278"/>
                      </a:cubicBezTo>
                      <a:cubicBezTo>
                        <a:pt x="951" y="238"/>
                        <a:pt x="951" y="159"/>
                        <a:pt x="911" y="80"/>
                      </a:cubicBezTo>
                      <a:cubicBezTo>
                        <a:pt x="832" y="40"/>
                        <a:pt x="753"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9" name="Google Shape;1079;p42"/>
                <p:cNvSpPr/>
                <p:nvPr/>
              </p:nvSpPr>
              <p:spPr>
                <a:xfrm>
                  <a:off x="4475743" y="294457"/>
                  <a:ext cx="144634" cy="49345"/>
                </a:xfrm>
                <a:custGeom>
                  <a:avLst/>
                  <a:gdLst/>
                  <a:ahLst/>
                  <a:cxnLst/>
                  <a:rect l="l" t="t" r="r" b="b"/>
                  <a:pathLst>
                    <a:path w="1744" h="595" extrusionOk="0">
                      <a:moveTo>
                        <a:pt x="476" y="0"/>
                      </a:moveTo>
                      <a:cubicBezTo>
                        <a:pt x="318" y="0"/>
                        <a:pt x="159" y="0"/>
                        <a:pt x="41" y="40"/>
                      </a:cubicBezTo>
                      <a:cubicBezTo>
                        <a:pt x="41" y="79"/>
                        <a:pt x="1" y="119"/>
                        <a:pt x="1" y="159"/>
                      </a:cubicBezTo>
                      <a:cubicBezTo>
                        <a:pt x="80" y="198"/>
                        <a:pt x="159" y="277"/>
                        <a:pt x="239" y="317"/>
                      </a:cubicBezTo>
                      <a:cubicBezTo>
                        <a:pt x="635" y="396"/>
                        <a:pt x="1031" y="515"/>
                        <a:pt x="1467" y="594"/>
                      </a:cubicBezTo>
                      <a:cubicBezTo>
                        <a:pt x="1546" y="594"/>
                        <a:pt x="1665" y="515"/>
                        <a:pt x="1744" y="475"/>
                      </a:cubicBezTo>
                      <a:cubicBezTo>
                        <a:pt x="1665" y="396"/>
                        <a:pt x="1625" y="238"/>
                        <a:pt x="1506" y="238"/>
                      </a:cubicBezTo>
                      <a:cubicBezTo>
                        <a:pt x="1189" y="119"/>
                        <a:pt x="833" y="40"/>
                        <a:pt x="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0" name="Google Shape;1080;p42"/>
                <p:cNvSpPr/>
                <p:nvPr/>
              </p:nvSpPr>
              <p:spPr>
                <a:xfrm>
                  <a:off x="4380536" y="567057"/>
                  <a:ext cx="134765" cy="34251"/>
                </a:xfrm>
                <a:custGeom>
                  <a:avLst/>
                  <a:gdLst/>
                  <a:ahLst/>
                  <a:cxnLst/>
                  <a:rect l="l" t="t" r="r" b="b"/>
                  <a:pathLst>
                    <a:path w="1625" h="413" extrusionOk="0">
                      <a:moveTo>
                        <a:pt x="1426" y="1"/>
                      </a:moveTo>
                      <a:cubicBezTo>
                        <a:pt x="1149" y="1"/>
                        <a:pt x="872" y="1"/>
                        <a:pt x="594" y="41"/>
                      </a:cubicBezTo>
                      <a:cubicBezTo>
                        <a:pt x="396" y="41"/>
                        <a:pt x="198" y="120"/>
                        <a:pt x="0" y="159"/>
                      </a:cubicBezTo>
                      <a:cubicBezTo>
                        <a:pt x="328" y="324"/>
                        <a:pt x="675" y="412"/>
                        <a:pt x="1028" y="412"/>
                      </a:cubicBezTo>
                      <a:cubicBezTo>
                        <a:pt x="1187" y="412"/>
                        <a:pt x="1346" y="394"/>
                        <a:pt x="1505" y="357"/>
                      </a:cubicBezTo>
                      <a:cubicBezTo>
                        <a:pt x="1545" y="318"/>
                        <a:pt x="1624" y="239"/>
                        <a:pt x="1585" y="199"/>
                      </a:cubicBezTo>
                      <a:cubicBezTo>
                        <a:pt x="1585" y="159"/>
                        <a:pt x="1505" y="1"/>
                        <a:pt x="1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81" name="Google Shape;1081;p42"/>
              <p:cNvSpPr/>
              <p:nvPr/>
            </p:nvSpPr>
            <p:spPr>
              <a:xfrm rot="-821489">
                <a:off x="694339" y="224382"/>
                <a:ext cx="37764" cy="71628"/>
              </a:xfrm>
              <a:custGeom>
                <a:avLst/>
                <a:gdLst/>
                <a:ahLst/>
                <a:cxnLst/>
                <a:rect l="l" t="t" r="r" b="b"/>
                <a:pathLst>
                  <a:path w="794" h="1506" extrusionOk="0">
                    <a:moveTo>
                      <a:pt x="714" y="0"/>
                    </a:moveTo>
                    <a:cubicBezTo>
                      <a:pt x="635" y="119"/>
                      <a:pt x="516" y="198"/>
                      <a:pt x="437" y="278"/>
                    </a:cubicBezTo>
                    <a:cubicBezTo>
                      <a:pt x="278" y="595"/>
                      <a:pt x="159" y="872"/>
                      <a:pt x="40" y="1189"/>
                    </a:cubicBezTo>
                    <a:cubicBezTo>
                      <a:pt x="1" y="1268"/>
                      <a:pt x="80" y="1387"/>
                      <a:pt x="80" y="1506"/>
                    </a:cubicBezTo>
                    <a:cubicBezTo>
                      <a:pt x="199" y="1466"/>
                      <a:pt x="357" y="1426"/>
                      <a:pt x="397" y="1347"/>
                    </a:cubicBezTo>
                    <a:cubicBezTo>
                      <a:pt x="555" y="991"/>
                      <a:pt x="674" y="674"/>
                      <a:pt x="753" y="357"/>
                    </a:cubicBezTo>
                    <a:cubicBezTo>
                      <a:pt x="793" y="238"/>
                      <a:pt x="793" y="119"/>
                      <a:pt x="753" y="40"/>
                    </a:cubicBezTo>
                    <a:lnTo>
                      <a:pt x="7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p:cNvPicPr>
            <a:picLocks noChangeAspect="1"/>
          </p:cNvPicPr>
          <p:nvPr/>
        </p:nvPicPr>
        <p:blipFill>
          <a:blip r:embed="rId1"/>
          <a:stretch>
            <a:fillRect/>
          </a:stretch>
        </p:blipFill>
        <p:spPr>
          <a:xfrm>
            <a:off x="1754373" y="127590"/>
            <a:ext cx="5784112" cy="4933507"/>
          </a:xfrm>
          <a:prstGeom prst="rect">
            <a:avLst/>
          </a:prstGeom>
        </p:spPr>
      </p:pic>
      <p:sp>
        <p:nvSpPr>
          <p:cNvPr id="2" name="Text Box 1"/>
          <p:cNvSpPr txBox="1"/>
          <p:nvPr/>
        </p:nvSpPr>
        <p:spPr>
          <a:xfrm>
            <a:off x="2003425" y="4358640"/>
            <a:ext cx="2981325" cy="521970"/>
          </a:xfrm>
          <a:prstGeom prst="rect">
            <a:avLst/>
          </a:prstGeom>
          <a:noFill/>
        </p:spPr>
        <p:txBody>
          <a:bodyPr wrap="square" rtlCol="0">
            <a:spAutoFit/>
          </a:bodyPr>
          <a:p>
            <a:r>
              <a:rPr lang="en-US" altLang="en-US"/>
              <a:t>lateral wall involvment is rare except in trama</a:t>
            </a:r>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p:cNvPicPr>
            <a:picLocks noChangeAspect="1"/>
          </p:cNvPicPr>
          <p:nvPr/>
        </p:nvPicPr>
        <p:blipFill>
          <a:blip r:embed="rId1"/>
          <a:stretch>
            <a:fillRect/>
          </a:stretch>
        </p:blipFill>
        <p:spPr>
          <a:xfrm>
            <a:off x="1626781" y="138224"/>
            <a:ext cx="6092456" cy="491224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p:cNvPicPr>
            <a:picLocks noChangeAspect="1"/>
          </p:cNvPicPr>
          <p:nvPr/>
        </p:nvPicPr>
        <p:blipFill>
          <a:blip r:embed="rId1"/>
          <a:stretch>
            <a:fillRect/>
          </a:stretch>
        </p:blipFill>
        <p:spPr>
          <a:xfrm>
            <a:off x="1648047" y="127591"/>
            <a:ext cx="5922334" cy="488034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450" y="297713"/>
            <a:ext cx="5793383" cy="1233376"/>
          </a:xfrm>
        </p:spPr>
        <p:txBody>
          <a:bodyPr/>
          <a:lstStyle/>
          <a:p>
            <a:r>
              <a:rPr lang="en-US" sz="3600" dirty="0"/>
              <a:t>Traumatic Sub-Conjunctival </a:t>
            </a:r>
            <a:r>
              <a:rPr lang="en-US" sz="3600" dirty="0" err="1"/>
              <a:t>Haemorrhage</a:t>
            </a:r>
            <a:r>
              <a:rPr lang="en-US" sz="3600" dirty="0"/>
              <a:t> </a:t>
            </a:r>
            <a:endParaRPr lang="en-US" sz="3600" dirty="0"/>
          </a:p>
        </p:txBody>
      </p:sp>
      <p:pic>
        <p:nvPicPr>
          <p:cNvPr id="5" name="Picture 4"/>
          <p:cNvPicPr>
            <a:picLocks noChangeAspect="1"/>
          </p:cNvPicPr>
          <p:nvPr/>
        </p:nvPicPr>
        <p:blipFill>
          <a:blip r:embed="rId1"/>
          <a:stretch>
            <a:fillRect/>
          </a:stretch>
        </p:blipFill>
        <p:spPr>
          <a:xfrm>
            <a:off x="606057" y="1669311"/>
            <a:ext cx="3189766" cy="2498652"/>
          </a:xfrm>
          <a:prstGeom prst="rect">
            <a:avLst/>
          </a:prstGeom>
        </p:spPr>
      </p:pic>
      <p:pic>
        <p:nvPicPr>
          <p:cNvPr id="6" name="Picture 2"/>
          <p:cNvPicPr>
            <a:picLocks noChangeAspect="1" noChangeArrowheads="1"/>
          </p:cNvPicPr>
          <p:nvPr/>
        </p:nvPicPr>
        <p:blipFill>
          <a:blip r:embed="rId2"/>
          <a:srcRect/>
          <a:stretch>
            <a:fillRect/>
          </a:stretch>
        </p:blipFill>
        <p:spPr bwMode="auto">
          <a:xfrm>
            <a:off x="4221126" y="1573620"/>
            <a:ext cx="2917217" cy="2923952"/>
          </a:xfrm>
          <a:prstGeom prst="rect">
            <a:avLst/>
          </a:prstGeom>
          <a:noFill/>
          <a:ln w="9525">
            <a:noFill/>
            <a:miter lim="800000"/>
            <a:headEnd/>
            <a:tailEnd/>
          </a:ln>
          <a:effectLst/>
        </p:spPr>
      </p:pic>
      <p:grpSp>
        <p:nvGrpSpPr>
          <p:cNvPr id="2105" name="Google Shape;2105;p72"/>
          <p:cNvGrpSpPr/>
          <p:nvPr/>
        </p:nvGrpSpPr>
        <p:grpSpPr>
          <a:xfrm>
            <a:off x="2180365" y="194266"/>
            <a:ext cx="508187" cy="612088"/>
            <a:chOff x="3109710" y="2095807"/>
            <a:chExt cx="543632" cy="654709"/>
          </a:xfrm>
        </p:grpSpPr>
        <p:sp>
          <p:nvSpPr>
            <p:cNvPr id="2106" name="Google Shape;2106;p72"/>
            <p:cNvSpPr/>
            <p:nvPr/>
          </p:nvSpPr>
          <p:spPr>
            <a:xfrm>
              <a:off x="3142731" y="2110703"/>
              <a:ext cx="495734" cy="625462"/>
            </a:xfrm>
            <a:custGeom>
              <a:avLst/>
              <a:gdLst/>
              <a:ahLst/>
              <a:cxnLst/>
              <a:rect l="l" t="t" r="r" b="b"/>
              <a:pathLst>
                <a:path w="28255" h="35649" extrusionOk="0">
                  <a:moveTo>
                    <a:pt x="15285" y="1"/>
                  </a:moveTo>
                  <a:cubicBezTo>
                    <a:pt x="12303" y="1"/>
                    <a:pt x="9447" y="1102"/>
                    <a:pt x="7230" y="3143"/>
                  </a:cubicBezTo>
                  <a:cubicBezTo>
                    <a:pt x="4574" y="5615"/>
                    <a:pt x="3836" y="9119"/>
                    <a:pt x="7414" y="11258"/>
                  </a:cubicBezTo>
                  <a:cubicBezTo>
                    <a:pt x="7488" y="11332"/>
                    <a:pt x="7562" y="11406"/>
                    <a:pt x="7562" y="11516"/>
                  </a:cubicBezTo>
                  <a:cubicBezTo>
                    <a:pt x="10712" y="11516"/>
                    <a:pt x="12194" y="7521"/>
                    <a:pt x="15279" y="7521"/>
                  </a:cubicBezTo>
                  <a:cubicBezTo>
                    <a:pt x="15373" y="7521"/>
                    <a:pt x="15469" y="7525"/>
                    <a:pt x="15566" y="7533"/>
                  </a:cubicBezTo>
                  <a:cubicBezTo>
                    <a:pt x="17115" y="7680"/>
                    <a:pt x="18369" y="8787"/>
                    <a:pt x="18148" y="10373"/>
                  </a:cubicBezTo>
                  <a:cubicBezTo>
                    <a:pt x="18116" y="10501"/>
                    <a:pt x="18000" y="10601"/>
                    <a:pt x="17874" y="10601"/>
                  </a:cubicBezTo>
                  <a:cubicBezTo>
                    <a:pt x="17854" y="10601"/>
                    <a:pt x="17835" y="10599"/>
                    <a:pt x="17816" y="10594"/>
                  </a:cubicBezTo>
                  <a:cubicBezTo>
                    <a:pt x="17668" y="12143"/>
                    <a:pt x="15750" y="13029"/>
                    <a:pt x="14312" y="13250"/>
                  </a:cubicBezTo>
                  <a:cubicBezTo>
                    <a:pt x="12652" y="13471"/>
                    <a:pt x="10660" y="13066"/>
                    <a:pt x="9295" y="14246"/>
                  </a:cubicBezTo>
                  <a:cubicBezTo>
                    <a:pt x="8078" y="15242"/>
                    <a:pt x="8004" y="16828"/>
                    <a:pt x="8594" y="18156"/>
                  </a:cubicBezTo>
                  <a:cubicBezTo>
                    <a:pt x="8631" y="18156"/>
                    <a:pt x="8668" y="18156"/>
                    <a:pt x="8705" y="18193"/>
                  </a:cubicBezTo>
                  <a:cubicBezTo>
                    <a:pt x="9496" y="19140"/>
                    <a:pt x="10502" y="19444"/>
                    <a:pt x="11616" y="19444"/>
                  </a:cubicBezTo>
                  <a:cubicBezTo>
                    <a:pt x="13619" y="19444"/>
                    <a:pt x="15970" y="18460"/>
                    <a:pt x="18043" y="18460"/>
                  </a:cubicBezTo>
                  <a:cubicBezTo>
                    <a:pt x="18634" y="18460"/>
                    <a:pt x="19202" y="18540"/>
                    <a:pt x="19734" y="18746"/>
                  </a:cubicBezTo>
                  <a:cubicBezTo>
                    <a:pt x="21910" y="19594"/>
                    <a:pt x="22758" y="21770"/>
                    <a:pt x="21578" y="23799"/>
                  </a:cubicBezTo>
                  <a:cubicBezTo>
                    <a:pt x="20204" y="26230"/>
                    <a:pt x="16945" y="27719"/>
                    <a:pt x="14181" y="27719"/>
                  </a:cubicBezTo>
                  <a:cubicBezTo>
                    <a:pt x="14051" y="27719"/>
                    <a:pt x="13922" y="27716"/>
                    <a:pt x="13795" y="27709"/>
                  </a:cubicBezTo>
                  <a:cubicBezTo>
                    <a:pt x="10512" y="27561"/>
                    <a:pt x="8373" y="24906"/>
                    <a:pt x="6086" y="22914"/>
                  </a:cubicBezTo>
                  <a:cubicBezTo>
                    <a:pt x="6012" y="22877"/>
                    <a:pt x="5975" y="22803"/>
                    <a:pt x="5975" y="22729"/>
                  </a:cubicBezTo>
                  <a:lnTo>
                    <a:pt x="5902" y="22729"/>
                  </a:lnTo>
                  <a:cubicBezTo>
                    <a:pt x="5902" y="22840"/>
                    <a:pt x="5828" y="22914"/>
                    <a:pt x="5717" y="22951"/>
                  </a:cubicBezTo>
                  <a:cubicBezTo>
                    <a:pt x="3652" y="23725"/>
                    <a:pt x="1697" y="26344"/>
                    <a:pt x="1033" y="28484"/>
                  </a:cubicBezTo>
                  <a:cubicBezTo>
                    <a:pt x="0" y="31693"/>
                    <a:pt x="2951" y="33647"/>
                    <a:pt x="5607" y="34643"/>
                  </a:cubicBezTo>
                  <a:cubicBezTo>
                    <a:pt x="7570" y="35315"/>
                    <a:pt x="9630" y="35649"/>
                    <a:pt x="11692" y="35649"/>
                  </a:cubicBezTo>
                  <a:cubicBezTo>
                    <a:pt x="14047" y="35649"/>
                    <a:pt x="16405" y="35213"/>
                    <a:pt x="18627" y="34348"/>
                  </a:cubicBezTo>
                  <a:cubicBezTo>
                    <a:pt x="23090" y="32652"/>
                    <a:pt x="26853" y="29074"/>
                    <a:pt x="27590" y="24168"/>
                  </a:cubicBezTo>
                  <a:cubicBezTo>
                    <a:pt x="28254" y="19705"/>
                    <a:pt x="25709" y="15279"/>
                    <a:pt x="21246" y="14098"/>
                  </a:cubicBezTo>
                  <a:cubicBezTo>
                    <a:pt x="20800" y="13961"/>
                    <a:pt x="20897" y="13312"/>
                    <a:pt x="21328" y="13312"/>
                  </a:cubicBezTo>
                  <a:cubicBezTo>
                    <a:pt x="21361" y="13312"/>
                    <a:pt x="21395" y="13316"/>
                    <a:pt x="21430" y="13324"/>
                  </a:cubicBezTo>
                  <a:cubicBezTo>
                    <a:pt x="23754" y="11479"/>
                    <a:pt x="25008" y="7828"/>
                    <a:pt x="24123" y="4951"/>
                  </a:cubicBezTo>
                  <a:cubicBezTo>
                    <a:pt x="23127" y="1631"/>
                    <a:pt x="18848" y="156"/>
                    <a:pt x="15713" y="8"/>
                  </a:cubicBezTo>
                  <a:cubicBezTo>
                    <a:pt x="15570" y="3"/>
                    <a:pt x="15427" y="1"/>
                    <a:pt x="15285"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107" name="Google Shape;2107;p72"/>
            <p:cNvSpPr/>
            <p:nvPr/>
          </p:nvSpPr>
          <p:spPr>
            <a:xfrm>
              <a:off x="3109710" y="2095807"/>
              <a:ext cx="543632" cy="654709"/>
            </a:xfrm>
            <a:custGeom>
              <a:avLst/>
              <a:gdLst/>
              <a:ahLst/>
              <a:cxnLst/>
              <a:rect l="l" t="t" r="r" b="b"/>
              <a:pathLst>
                <a:path w="30985" h="37316" extrusionOk="0">
                  <a:moveTo>
                    <a:pt x="17134" y="0"/>
                  </a:moveTo>
                  <a:cubicBezTo>
                    <a:pt x="13246" y="0"/>
                    <a:pt x="9571" y="1790"/>
                    <a:pt x="7194" y="4878"/>
                  </a:cubicBezTo>
                  <a:cubicBezTo>
                    <a:pt x="5165" y="7533"/>
                    <a:pt x="5792" y="10742"/>
                    <a:pt x="8558" y="12476"/>
                  </a:cubicBezTo>
                  <a:cubicBezTo>
                    <a:pt x="8558" y="12550"/>
                    <a:pt x="8632" y="12660"/>
                    <a:pt x="8706" y="12697"/>
                  </a:cubicBezTo>
                  <a:cubicBezTo>
                    <a:pt x="9104" y="12834"/>
                    <a:pt x="9491" y="12895"/>
                    <a:pt x="9868" y="12895"/>
                  </a:cubicBezTo>
                  <a:cubicBezTo>
                    <a:pt x="10817" y="12895"/>
                    <a:pt x="11708" y="12504"/>
                    <a:pt x="12579" y="11923"/>
                  </a:cubicBezTo>
                  <a:cubicBezTo>
                    <a:pt x="13169" y="11554"/>
                    <a:pt x="13648" y="11074"/>
                    <a:pt x="14202" y="10632"/>
                  </a:cubicBezTo>
                  <a:cubicBezTo>
                    <a:pt x="14893" y="10070"/>
                    <a:pt x="16533" y="9167"/>
                    <a:pt x="17789" y="9167"/>
                  </a:cubicBezTo>
                  <a:cubicBezTo>
                    <a:pt x="18677" y="9167"/>
                    <a:pt x="19372" y="9619"/>
                    <a:pt x="19403" y="10964"/>
                  </a:cubicBezTo>
                  <a:cubicBezTo>
                    <a:pt x="18148" y="14910"/>
                    <a:pt x="13021" y="12255"/>
                    <a:pt x="10513" y="14652"/>
                  </a:cubicBezTo>
                  <a:cubicBezTo>
                    <a:pt x="9001" y="16128"/>
                    <a:pt x="8964" y="18783"/>
                    <a:pt x="10550" y="20185"/>
                  </a:cubicBezTo>
                  <a:cubicBezTo>
                    <a:pt x="10612" y="20231"/>
                    <a:pt x="10680" y="20252"/>
                    <a:pt x="10744" y="20252"/>
                  </a:cubicBezTo>
                  <a:cubicBezTo>
                    <a:pt x="10833" y="20252"/>
                    <a:pt x="10913" y="20212"/>
                    <a:pt x="10956" y="20148"/>
                  </a:cubicBezTo>
                  <a:cubicBezTo>
                    <a:pt x="11604" y="20772"/>
                    <a:pt x="12408" y="20988"/>
                    <a:pt x="13296" y="20988"/>
                  </a:cubicBezTo>
                  <a:cubicBezTo>
                    <a:pt x="15329" y="20988"/>
                    <a:pt x="17802" y="19851"/>
                    <a:pt x="19861" y="19851"/>
                  </a:cubicBezTo>
                  <a:cubicBezTo>
                    <a:pt x="20894" y="19851"/>
                    <a:pt x="21822" y="20137"/>
                    <a:pt x="22538" y="20996"/>
                  </a:cubicBezTo>
                  <a:cubicBezTo>
                    <a:pt x="25515" y="24619"/>
                    <a:pt x="18899" y="27754"/>
                    <a:pt x="15887" y="27754"/>
                  </a:cubicBezTo>
                  <a:cubicBezTo>
                    <a:pt x="15802" y="27754"/>
                    <a:pt x="15719" y="27752"/>
                    <a:pt x="15640" y="27746"/>
                  </a:cubicBezTo>
                  <a:cubicBezTo>
                    <a:pt x="12579" y="27525"/>
                    <a:pt x="10735" y="24833"/>
                    <a:pt x="8411" y="23136"/>
                  </a:cubicBezTo>
                  <a:cubicBezTo>
                    <a:pt x="8344" y="23085"/>
                    <a:pt x="8275" y="23064"/>
                    <a:pt x="8209" y="23064"/>
                  </a:cubicBezTo>
                  <a:cubicBezTo>
                    <a:pt x="7986" y="23064"/>
                    <a:pt x="7801" y="23314"/>
                    <a:pt x="7857" y="23542"/>
                  </a:cubicBezTo>
                  <a:cubicBezTo>
                    <a:pt x="7857" y="23615"/>
                    <a:pt x="7894" y="23689"/>
                    <a:pt x="7968" y="23726"/>
                  </a:cubicBezTo>
                  <a:cubicBezTo>
                    <a:pt x="10292" y="25718"/>
                    <a:pt x="12394" y="28374"/>
                    <a:pt x="15677" y="28558"/>
                  </a:cubicBezTo>
                  <a:cubicBezTo>
                    <a:pt x="15802" y="28564"/>
                    <a:pt x="15928" y="28568"/>
                    <a:pt x="16055" y="28568"/>
                  </a:cubicBezTo>
                  <a:cubicBezTo>
                    <a:pt x="18821" y="28568"/>
                    <a:pt x="22085" y="27045"/>
                    <a:pt x="23460" y="24611"/>
                  </a:cubicBezTo>
                  <a:cubicBezTo>
                    <a:pt x="24603" y="22583"/>
                    <a:pt x="23792" y="20406"/>
                    <a:pt x="21616" y="19558"/>
                  </a:cubicBezTo>
                  <a:cubicBezTo>
                    <a:pt x="21085" y="19352"/>
                    <a:pt x="20517" y="19272"/>
                    <a:pt x="19926" y="19272"/>
                  </a:cubicBezTo>
                  <a:cubicBezTo>
                    <a:pt x="17843" y="19272"/>
                    <a:pt x="15478" y="20269"/>
                    <a:pt x="13468" y="20269"/>
                  </a:cubicBezTo>
                  <a:cubicBezTo>
                    <a:pt x="12366" y="20269"/>
                    <a:pt x="11371" y="19969"/>
                    <a:pt x="10587" y="19042"/>
                  </a:cubicBezTo>
                  <a:cubicBezTo>
                    <a:pt x="10550" y="19005"/>
                    <a:pt x="10513" y="18968"/>
                    <a:pt x="10476" y="18968"/>
                  </a:cubicBezTo>
                  <a:cubicBezTo>
                    <a:pt x="9886" y="17677"/>
                    <a:pt x="9960" y="16054"/>
                    <a:pt x="11177" y="15058"/>
                  </a:cubicBezTo>
                  <a:cubicBezTo>
                    <a:pt x="12579" y="13878"/>
                    <a:pt x="14534" y="14283"/>
                    <a:pt x="16194" y="14062"/>
                  </a:cubicBezTo>
                  <a:cubicBezTo>
                    <a:pt x="17632" y="13878"/>
                    <a:pt x="19550" y="12992"/>
                    <a:pt x="19698" y="11443"/>
                  </a:cubicBezTo>
                  <a:cubicBezTo>
                    <a:pt x="19717" y="11448"/>
                    <a:pt x="19736" y="11450"/>
                    <a:pt x="19756" y="11450"/>
                  </a:cubicBezTo>
                  <a:cubicBezTo>
                    <a:pt x="19882" y="11450"/>
                    <a:pt x="19998" y="11350"/>
                    <a:pt x="20030" y="11222"/>
                  </a:cubicBezTo>
                  <a:cubicBezTo>
                    <a:pt x="20288" y="9636"/>
                    <a:pt x="19034" y="8529"/>
                    <a:pt x="17485" y="8382"/>
                  </a:cubicBezTo>
                  <a:cubicBezTo>
                    <a:pt x="17386" y="8374"/>
                    <a:pt x="17288" y="8370"/>
                    <a:pt x="17193" y="8370"/>
                  </a:cubicBezTo>
                  <a:cubicBezTo>
                    <a:pt x="14075" y="8370"/>
                    <a:pt x="12593" y="12328"/>
                    <a:pt x="9444" y="12328"/>
                  </a:cubicBezTo>
                  <a:cubicBezTo>
                    <a:pt x="9444" y="12255"/>
                    <a:pt x="9370" y="12181"/>
                    <a:pt x="9296" y="12107"/>
                  </a:cubicBezTo>
                  <a:cubicBezTo>
                    <a:pt x="5681" y="9968"/>
                    <a:pt x="6456" y="6464"/>
                    <a:pt x="9112" y="3992"/>
                  </a:cubicBezTo>
                  <a:cubicBezTo>
                    <a:pt x="11329" y="1951"/>
                    <a:pt x="14185" y="850"/>
                    <a:pt x="17167" y="850"/>
                  </a:cubicBezTo>
                  <a:cubicBezTo>
                    <a:pt x="17309" y="850"/>
                    <a:pt x="17452" y="852"/>
                    <a:pt x="17595" y="857"/>
                  </a:cubicBezTo>
                  <a:cubicBezTo>
                    <a:pt x="20694" y="1005"/>
                    <a:pt x="25009" y="2480"/>
                    <a:pt x="26005" y="5800"/>
                  </a:cubicBezTo>
                  <a:cubicBezTo>
                    <a:pt x="26890" y="8677"/>
                    <a:pt x="25636" y="12328"/>
                    <a:pt x="23312" y="14173"/>
                  </a:cubicBezTo>
                  <a:cubicBezTo>
                    <a:pt x="23277" y="14165"/>
                    <a:pt x="23243" y="14161"/>
                    <a:pt x="23210" y="14161"/>
                  </a:cubicBezTo>
                  <a:cubicBezTo>
                    <a:pt x="22779" y="14161"/>
                    <a:pt x="22682" y="14810"/>
                    <a:pt x="23128" y="14947"/>
                  </a:cubicBezTo>
                  <a:cubicBezTo>
                    <a:pt x="27591" y="16091"/>
                    <a:pt x="30136" y="20554"/>
                    <a:pt x="29472" y="25017"/>
                  </a:cubicBezTo>
                  <a:cubicBezTo>
                    <a:pt x="28735" y="29923"/>
                    <a:pt x="24935" y="33501"/>
                    <a:pt x="20509" y="35197"/>
                  </a:cubicBezTo>
                  <a:cubicBezTo>
                    <a:pt x="18267" y="36062"/>
                    <a:pt x="15910" y="36498"/>
                    <a:pt x="13555" y="36498"/>
                  </a:cubicBezTo>
                  <a:cubicBezTo>
                    <a:pt x="11493" y="36498"/>
                    <a:pt x="9432" y="36164"/>
                    <a:pt x="7452" y="35492"/>
                  </a:cubicBezTo>
                  <a:cubicBezTo>
                    <a:pt x="4833" y="34496"/>
                    <a:pt x="1882" y="32542"/>
                    <a:pt x="2878" y="29333"/>
                  </a:cubicBezTo>
                  <a:cubicBezTo>
                    <a:pt x="3579" y="27193"/>
                    <a:pt x="5534" y="24574"/>
                    <a:pt x="7599" y="23800"/>
                  </a:cubicBezTo>
                  <a:cubicBezTo>
                    <a:pt x="7710" y="23763"/>
                    <a:pt x="7784" y="23689"/>
                    <a:pt x="7784" y="23578"/>
                  </a:cubicBezTo>
                  <a:cubicBezTo>
                    <a:pt x="7784" y="23418"/>
                    <a:pt x="7672" y="23313"/>
                    <a:pt x="7521" y="23313"/>
                  </a:cubicBezTo>
                  <a:cubicBezTo>
                    <a:pt x="7499" y="23313"/>
                    <a:pt x="7476" y="23315"/>
                    <a:pt x="7452" y="23320"/>
                  </a:cubicBezTo>
                  <a:cubicBezTo>
                    <a:pt x="3505" y="24464"/>
                    <a:pt x="1" y="30439"/>
                    <a:pt x="3247" y="33833"/>
                  </a:cubicBezTo>
                  <a:cubicBezTo>
                    <a:pt x="5686" y="36364"/>
                    <a:pt x="9460" y="37316"/>
                    <a:pt x="13163" y="37316"/>
                  </a:cubicBezTo>
                  <a:cubicBezTo>
                    <a:pt x="15396" y="37316"/>
                    <a:pt x="17603" y="36970"/>
                    <a:pt x="19476" y="36414"/>
                  </a:cubicBezTo>
                  <a:cubicBezTo>
                    <a:pt x="24714" y="34828"/>
                    <a:pt x="29435" y="30845"/>
                    <a:pt x="30284" y="25201"/>
                  </a:cubicBezTo>
                  <a:cubicBezTo>
                    <a:pt x="30985" y="20517"/>
                    <a:pt x="28439" y="15869"/>
                    <a:pt x="23976" y="14357"/>
                  </a:cubicBezTo>
                  <a:cubicBezTo>
                    <a:pt x="26485" y="12476"/>
                    <a:pt x="27554" y="8898"/>
                    <a:pt x="26890" y="5874"/>
                  </a:cubicBezTo>
                  <a:cubicBezTo>
                    <a:pt x="26042" y="2001"/>
                    <a:pt x="21136" y="193"/>
                    <a:pt x="17595" y="9"/>
                  </a:cubicBezTo>
                  <a:cubicBezTo>
                    <a:pt x="17441" y="3"/>
                    <a:pt x="17288" y="0"/>
                    <a:pt x="17134" y="0"/>
                  </a:cubicBezTo>
                  <a:close/>
                </a:path>
              </a:pathLst>
            </a:custGeom>
            <a:solidFill>
              <a:srgbClr val="1C1C1B"/>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50"/>
        <p:cNvGrpSpPr/>
        <p:nvPr/>
      </p:nvGrpSpPr>
      <p:grpSpPr>
        <a:xfrm>
          <a:off x="0" y="0"/>
          <a:ext cx="0" cy="0"/>
          <a:chOff x="0" y="0"/>
          <a:chExt cx="0" cy="0"/>
        </a:xfrm>
      </p:grpSpPr>
      <p:sp>
        <p:nvSpPr>
          <p:cNvPr id="1751" name="Google Shape;1751;p66"/>
          <p:cNvSpPr txBox="1">
            <a:spLocks noGrp="1"/>
          </p:cNvSpPr>
          <p:nvPr>
            <p:ph type="title"/>
          </p:nvPr>
        </p:nvSpPr>
        <p:spPr>
          <a:xfrm>
            <a:off x="850605" y="818708"/>
            <a:ext cx="2169042" cy="1339702"/>
          </a:xfrm>
          <a:prstGeom prst="rect">
            <a:avLst/>
          </a:prstGeom>
        </p:spPr>
        <p:txBody>
          <a:bodyPr spcFirstLastPara="1" wrap="square" lIns="91425" tIns="91425" rIns="91425" bIns="91425" anchor="b" anchorCtr="0">
            <a:noAutofit/>
          </a:bodyPr>
          <a:lstStyle/>
          <a:p>
            <a:r>
              <a:rPr lang="en-US" sz="1600" dirty="0">
                <a:solidFill>
                  <a:schemeClr val="tx1">
                    <a:lumMod val="95000"/>
                    <a:lumOff val="5000"/>
                  </a:schemeClr>
                </a:solidFill>
                <a:cs typeface="Majalla UI"/>
              </a:rPr>
              <a:t>If a </a:t>
            </a:r>
            <a:r>
              <a:rPr lang="en-US" sz="1600" b="1" i="1" u="sng" dirty="0">
                <a:solidFill>
                  <a:srgbClr val="C00000"/>
                </a:solidFill>
                <a:cs typeface="Majalla UI"/>
              </a:rPr>
              <a:t>chemical injury </a:t>
            </a:r>
            <a:r>
              <a:rPr lang="en-US" sz="1600" dirty="0">
                <a:solidFill>
                  <a:schemeClr val="tx1">
                    <a:lumMod val="95000"/>
                    <a:lumOff val="5000"/>
                  </a:schemeClr>
                </a:solidFill>
                <a:cs typeface="Majalla UI"/>
              </a:rPr>
              <a:t>has occurred, the conjunctiva may appear  </a:t>
            </a:r>
            <a:r>
              <a:rPr lang="en-US" sz="1600" b="1" i="1" u="sng" dirty="0">
                <a:solidFill>
                  <a:srgbClr val="C00000"/>
                </a:solidFill>
                <a:cs typeface="Majalla UI"/>
              </a:rPr>
              <a:t>white and </a:t>
            </a:r>
            <a:r>
              <a:rPr lang="en-US" sz="1600" b="1" i="1" u="sng" dirty="0" err="1">
                <a:solidFill>
                  <a:srgbClr val="C00000"/>
                </a:solidFill>
                <a:cs typeface="Majalla UI"/>
              </a:rPr>
              <a:t>ischaemic</a:t>
            </a:r>
            <a:r>
              <a:rPr lang="en-US" sz="1600" b="1" i="1" u="sng" dirty="0">
                <a:solidFill>
                  <a:srgbClr val="C00000"/>
                </a:solidFill>
                <a:cs typeface="Majalla UI"/>
              </a:rPr>
              <a:t> </a:t>
            </a:r>
            <a:r>
              <a:rPr lang="en-US" sz="1200" dirty="0">
                <a:solidFill>
                  <a:schemeClr val="tx1">
                    <a:lumMod val="95000"/>
                    <a:lumOff val="5000"/>
                  </a:schemeClr>
                </a:solidFill>
                <a:cs typeface="Majalla UI"/>
              </a:rPr>
              <a:t>.</a:t>
            </a:r>
            <a:br>
              <a:rPr lang="en-US" sz="1200" dirty="0"/>
            </a:br>
            <a:endParaRPr sz="1200" dirty="0"/>
          </a:p>
        </p:txBody>
      </p:sp>
      <p:grpSp>
        <p:nvGrpSpPr>
          <p:cNvPr id="1757" name="Google Shape;1757;p66"/>
          <p:cNvGrpSpPr/>
          <p:nvPr/>
        </p:nvGrpSpPr>
        <p:grpSpPr>
          <a:xfrm rot="-5400000">
            <a:off x="960998" y="269752"/>
            <a:ext cx="1998921" cy="2267492"/>
            <a:chOff x="3226403" y="2109272"/>
            <a:chExt cx="691049" cy="2087545"/>
          </a:xfrm>
        </p:grpSpPr>
        <p:sp>
          <p:nvSpPr>
            <p:cNvPr id="1758" name="Google Shape;1758;p66"/>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9" name="Google Shape;1759;p66"/>
            <p:cNvSpPr/>
            <p:nvPr/>
          </p:nvSpPr>
          <p:spPr>
            <a:xfrm>
              <a:off x="3334886"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0" name="Google Shape;1760;p66"/>
            <p:cNvSpPr/>
            <p:nvPr/>
          </p:nvSpPr>
          <p:spPr>
            <a:xfrm>
              <a:off x="3326977" y="4009164"/>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61" name="Google Shape;1761;p66"/>
          <p:cNvGrpSpPr/>
          <p:nvPr/>
        </p:nvGrpSpPr>
        <p:grpSpPr>
          <a:xfrm rot="-5400000" flipH="1">
            <a:off x="1674423" y="1770120"/>
            <a:ext cx="2307265" cy="3509154"/>
            <a:chOff x="3226403" y="2109272"/>
            <a:chExt cx="691049" cy="2087545"/>
          </a:xfrm>
        </p:grpSpPr>
        <p:sp>
          <p:nvSpPr>
            <p:cNvPr id="1762" name="Google Shape;1762;p66"/>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3" name="Google Shape;1763;p66"/>
            <p:cNvSpPr/>
            <p:nvPr/>
          </p:nvSpPr>
          <p:spPr>
            <a:xfrm>
              <a:off x="3334886"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4" name="Google Shape;1764;p66"/>
            <p:cNvSpPr/>
            <p:nvPr/>
          </p:nvSpPr>
          <p:spPr>
            <a:xfrm>
              <a:off x="3326977" y="4009164"/>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65" name="Google Shape;1765;p66"/>
          <p:cNvGrpSpPr/>
          <p:nvPr/>
        </p:nvGrpSpPr>
        <p:grpSpPr>
          <a:xfrm rot="-5400000">
            <a:off x="4758071" y="239230"/>
            <a:ext cx="3827722" cy="3795826"/>
            <a:chOff x="3226403" y="2109272"/>
            <a:chExt cx="691049" cy="2087545"/>
          </a:xfrm>
        </p:grpSpPr>
        <p:sp>
          <p:nvSpPr>
            <p:cNvPr id="1766" name="Google Shape;1766;p66"/>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7" name="Google Shape;1767;p66"/>
            <p:cNvSpPr/>
            <p:nvPr/>
          </p:nvSpPr>
          <p:spPr>
            <a:xfrm>
              <a:off x="3334886"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8" name="Google Shape;1768;p66"/>
            <p:cNvSpPr/>
            <p:nvPr/>
          </p:nvSpPr>
          <p:spPr>
            <a:xfrm>
              <a:off x="3326977" y="4009164"/>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69" name="Google Shape;1769;p66"/>
          <p:cNvGrpSpPr/>
          <p:nvPr/>
        </p:nvGrpSpPr>
        <p:grpSpPr>
          <a:xfrm>
            <a:off x="2970139" y="1941384"/>
            <a:ext cx="282717" cy="252903"/>
            <a:chOff x="2970139" y="1941384"/>
            <a:chExt cx="282717" cy="252903"/>
          </a:xfrm>
        </p:grpSpPr>
        <p:sp>
          <p:nvSpPr>
            <p:cNvPr id="1770" name="Google Shape;1770;p66"/>
            <p:cNvSpPr/>
            <p:nvPr/>
          </p:nvSpPr>
          <p:spPr>
            <a:xfrm>
              <a:off x="3098713" y="1941384"/>
              <a:ext cx="154143" cy="162640"/>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1" name="Google Shape;1771;p66"/>
            <p:cNvSpPr/>
            <p:nvPr/>
          </p:nvSpPr>
          <p:spPr>
            <a:xfrm>
              <a:off x="2970139" y="2108121"/>
              <a:ext cx="93400" cy="86166"/>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72" name="Google Shape;1772;p66"/>
          <p:cNvGrpSpPr/>
          <p:nvPr/>
        </p:nvGrpSpPr>
        <p:grpSpPr>
          <a:xfrm>
            <a:off x="5743976" y="650208"/>
            <a:ext cx="338238" cy="328588"/>
            <a:chOff x="5743976" y="650209"/>
            <a:chExt cx="338238" cy="328588"/>
          </a:xfrm>
        </p:grpSpPr>
        <p:sp>
          <p:nvSpPr>
            <p:cNvPr id="1773" name="Google Shape;1773;p66"/>
            <p:cNvSpPr/>
            <p:nvPr/>
          </p:nvSpPr>
          <p:spPr>
            <a:xfrm>
              <a:off x="5743976" y="736372"/>
              <a:ext cx="244847" cy="242424"/>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4" name="Google Shape;1774;p66"/>
            <p:cNvSpPr/>
            <p:nvPr/>
          </p:nvSpPr>
          <p:spPr>
            <a:xfrm>
              <a:off x="5988814" y="650209"/>
              <a:ext cx="93400" cy="86166"/>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75" name="Google Shape;1775;p66"/>
          <p:cNvGrpSpPr/>
          <p:nvPr/>
        </p:nvGrpSpPr>
        <p:grpSpPr>
          <a:xfrm>
            <a:off x="5743976" y="4162914"/>
            <a:ext cx="459955" cy="368037"/>
            <a:chOff x="5743976" y="4135659"/>
            <a:chExt cx="459955" cy="368037"/>
          </a:xfrm>
        </p:grpSpPr>
        <p:sp>
          <p:nvSpPr>
            <p:cNvPr id="1776" name="Google Shape;1776;p66"/>
            <p:cNvSpPr/>
            <p:nvPr/>
          </p:nvSpPr>
          <p:spPr>
            <a:xfrm>
              <a:off x="6049788" y="4135659"/>
              <a:ext cx="154143" cy="162640"/>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7" name="Google Shape;1777;p66"/>
            <p:cNvSpPr/>
            <p:nvPr/>
          </p:nvSpPr>
          <p:spPr>
            <a:xfrm>
              <a:off x="5743976" y="4261272"/>
              <a:ext cx="244847" cy="242424"/>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78" name="Google Shape;1778;p66"/>
          <p:cNvGrpSpPr/>
          <p:nvPr/>
        </p:nvGrpSpPr>
        <p:grpSpPr>
          <a:xfrm>
            <a:off x="2816013" y="4054914"/>
            <a:ext cx="210593" cy="368040"/>
            <a:chOff x="2816013" y="4027659"/>
            <a:chExt cx="210593" cy="368040"/>
          </a:xfrm>
        </p:grpSpPr>
        <p:sp>
          <p:nvSpPr>
            <p:cNvPr id="1779" name="Google Shape;1779;p66"/>
            <p:cNvSpPr/>
            <p:nvPr/>
          </p:nvSpPr>
          <p:spPr>
            <a:xfrm>
              <a:off x="2872463" y="4233059"/>
              <a:ext cx="154143" cy="162640"/>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0" name="Google Shape;1780;p66"/>
            <p:cNvSpPr/>
            <p:nvPr/>
          </p:nvSpPr>
          <p:spPr>
            <a:xfrm>
              <a:off x="2816013" y="4027659"/>
              <a:ext cx="154143" cy="162640"/>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 name="Title 2"/>
          <p:cNvSpPr>
            <a:spLocks noGrp="1"/>
          </p:cNvSpPr>
          <p:nvPr>
            <p:ph type="title" idx="4"/>
          </p:nvPr>
        </p:nvSpPr>
        <p:spPr>
          <a:xfrm>
            <a:off x="4869712" y="914400"/>
            <a:ext cx="3560720" cy="2743200"/>
          </a:xfrm>
        </p:spPr>
        <p:txBody>
          <a:bodyPr/>
          <a:lstStyle/>
          <a:p>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br>
              <a:rPr lang="en-US" sz="1400" dirty="0">
                <a:solidFill>
                  <a:schemeClr val="tx1">
                    <a:lumMod val="95000"/>
                    <a:lumOff val="5000"/>
                  </a:schemeClr>
                </a:solidFill>
                <a:cs typeface="Majalla UI"/>
              </a:rPr>
            </a:br>
            <a:r>
              <a:rPr lang="en-US" sz="1800" dirty="0">
                <a:solidFill>
                  <a:schemeClr val="tx1">
                    <a:lumMod val="95000"/>
                    <a:lumOff val="5000"/>
                  </a:schemeClr>
                </a:solidFill>
                <a:cs typeface="Majalla UI"/>
              </a:rPr>
              <a:t>. If such changes are extensive, involving the greater part of the limbal circumference, corneal healing will be grossly impaired because of damage to the epithelial stem cells of the cornea, which are located at the limbus. </a:t>
            </a:r>
            <a:br>
              <a:rPr lang="en-US" sz="1800" dirty="0">
                <a:solidFill>
                  <a:schemeClr val="tx1">
                    <a:lumMod val="95000"/>
                    <a:lumOff val="5000"/>
                  </a:schemeClr>
                </a:solidFill>
                <a:cs typeface="Majalla UI"/>
              </a:rPr>
            </a:br>
            <a:br>
              <a:rPr lang="en-US" sz="1400" dirty="0">
                <a:solidFill>
                  <a:schemeClr val="tx1">
                    <a:lumMod val="95000"/>
                    <a:lumOff val="5000"/>
                  </a:schemeClr>
                </a:solidFill>
                <a:cs typeface="Majalla UI"/>
              </a:rPr>
            </a:br>
            <a:endParaRPr lang="en-US" sz="1600" dirty="0"/>
          </a:p>
        </p:txBody>
      </p:sp>
      <p:sp>
        <p:nvSpPr>
          <p:cNvPr id="5" name="Title 4"/>
          <p:cNvSpPr>
            <a:spLocks noGrp="1"/>
          </p:cNvSpPr>
          <p:nvPr>
            <p:ph type="title" idx="2"/>
          </p:nvPr>
        </p:nvSpPr>
        <p:spPr>
          <a:xfrm>
            <a:off x="1244009" y="3009013"/>
            <a:ext cx="3115340" cy="1541721"/>
          </a:xfrm>
        </p:spPr>
        <p:txBody>
          <a:bodyPr/>
          <a:lstStyle/>
          <a:p>
            <a:r>
              <a:rPr lang="en-US" sz="2000" dirty="0">
                <a:solidFill>
                  <a:schemeClr val="tx1">
                    <a:lumMod val="95000"/>
                    <a:lumOff val="5000"/>
                  </a:schemeClr>
                </a:solidFill>
                <a:cs typeface="Majalla UI"/>
              </a:rPr>
              <a:t>There will be additional complications such as uveitis, secondary glaucoma and cataract</a:t>
            </a:r>
            <a:r>
              <a:rPr lang="en-US" sz="2000" dirty="0">
                <a:solidFill>
                  <a:srgbClr val="FF0000"/>
                </a:solidFill>
                <a:cs typeface="Majalla UI"/>
              </a:rPr>
              <a:t>.</a:t>
            </a:r>
            <a:br>
              <a:rPr lang="ar-JO" sz="2000" dirty="0">
                <a:solidFill>
                  <a:srgbClr val="FF0000"/>
                </a:solidFill>
              </a:rPr>
            </a:br>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p.PNG"/>
          <p:cNvPicPr>
            <a:picLocks noChangeAspect="1"/>
          </p:cNvPicPr>
          <p:nvPr/>
        </p:nvPicPr>
        <p:blipFill>
          <a:blip r:embed="rId1"/>
          <a:stretch>
            <a:fillRect/>
          </a:stretch>
        </p:blipFill>
        <p:spPr>
          <a:xfrm>
            <a:off x="1616149" y="308345"/>
            <a:ext cx="6400799" cy="41147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5786" y="446567"/>
            <a:ext cx="5156792" cy="818707"/>
          </a:xfrm>
        </p:spPr>
        <p:txBody>
          <a:bodyPr/>
          <a:lstStyle/>
          <a:p>
            <a:pPr algn="l"/>
            <a:r>
              <a:rPr lang="en-US" sz="3200" dirty="0"/>
              <a:t>Corneal Abrasion</a:t>
            </a:r>
            <a:endParaRPr lang="en-US" sz="3200" dirty="0"/>
          </a:p>
        </p:txBody>
      </p:sp>
      <p:sp>
        <p:nvSpPr>
          <p:cNvPr id="3" name="Subtitle 2"/>
          <p:cNvSpPr>
            <a:spLocks noGrp="1"/>
          </p:cNvSpPr>
          <p:nvPr>
            <p:ph type="subTitle" idx="1"/>
          </p:nvPr>
        </p:nvSpPr>
        <p:spPr>
          <a:xfrm>
            <a:off x="701749" y="1456660"/>
            <a:ext cx="3264195" cy="2987749"/>
          </a:xfrm>
        </p:spPr>
        <p:txBody>
          <a:bodyPr/>
          <a:lstStyle/>
          <a:p>
            <a:pPr algn="l"/>
            <a:r>
              <a:rPr lang="en-US" dirty="0"/>
              <a:t>caused by f/b, rubbing ,fingernail injury.. </a:t>
            </a:r>
            <a:endParaRPr lang="en-US" dirty="0"/>
          </a:p>
          <a:p>
            <a:pPr algn="l"/>
            <a:endParaRPr lang="en-US" dirty="0"/>
          </a:p>
          <a:p>
            <a:pPr algn="l"/>
            <a:r>
              <a:rPr lang="en-US" dirty="0"/>
              <a:t>Presentation : intense pain , redness , photophobia , </a:t>
            </a:r>
            <a:endParaRPr lang="en-US" dirty="0"/>
          </a:p>
          <a:p>
            <a:pPr algn="l"/>
            <a:endParaRPr lang="en-US" dirty="0"/>
          </a:p>
        </p:txBody>
      </p:sp>
      <p:pic>
        <p:nvPicPr>
          <p:cNvPr id="5" name="Picture 4" descr="A picture containing doughnut, donut&#10;&#10;Description automatically generated"/>
          <p:cNvPicPr>
            <a:picLocks noChangeAspect="1"/>
          </p:cNvPicPr>
          <p:nvPr/>
        </p:nvPicPr>
        <p:blipFill>
          <a:blip r:embed="rId1"/>
          <a:stretch>
            <a:fillRect/>
          </a:stretch>
        </p:blipFill>
        <p:spPr>
          <a:xfrm>
            <a:off x="4327451" y="1169581"/>
            <a:ext cx="4263656" cy="278573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01479" y="659220"/>
            <a:ext cx="6559271" cy="3795822"/>
          </a:xfrm>
        </p:spPr>
        <p:txBody>
          <a:bodyPr/>
          <a:lstStyle/>
          <a:p>
            <a:pPr algn="l">
              <a:buFont typeface="Arial" panose="020B0604020202020204" pitchFamily="34" charset="0"/>
              <a:buChar char="•"/>
            </a:pPr>
            <a:r>
              <a:rPr lang="en-US" dirty="0">
                <a:solidFill>
                  <a:srgbClr val="FF0000"/>
                </a:solidFill>
                <a:cs typeface="Majalla UI"/>
              </a:rPr>
              <a:t>antibiotic  ointment</a:t>
            </a:r>
            <a:r>
              <a:rPr lang="en-US" dirty="0">
                <a:cs typeface="Majalla UI"/>
              </a:rPr>
              <a:t>, with or without an </a:t>
            </a:r>
            <a:r>
              <a:rPr lang="en-US" dirty="0">
                <a:solidFill>
                  <a:srgbClr val="FF0000"/>
                </a:solidFill>
                <a:cs typeface="Majalla UI"/>
              </a:rPr>
              <a:t>eye pad </a:t>
            </a:r>
            <a:r>
              <a:rPr lang="en-US" dirty="0">
                <a:cs typeface="Majalla UI"/>
              </a:rPr>
              <a:t>,  </a:t>
            </a:r>
            <a:r>
              <a:rPr lang="en-US" dirty="0">
                <a:solidFill>
                  <a:srgbClr val="FF0000"/>
                </a:solidFill>
                <a:cs typeface="Majalla UI"/>
              </a:rPr>
              <a:t>cyclopentolate 1%</a:t>
            </a:r>
            <a:r>
              <a:rPr lang="en-US" dirty="0">
                <a:cs typeface="Majalla UI"/>
              </a:rPr>
              <a:t> (Prophylaxis against further recurrent corneal erosions is attempted, using a lubricating ointment at night for several weeks after an initial attack, but more permanent results are achieved by inducing a subepithelial scar at) </a:t>
            </a:r>
            <a:endParaRPr lang="en-US" dirty="0">
              <a:cs typeface="Majalla UI"/>
            </a:endParaRPr>
          </a:p>
          <a:p>
            <a:pPr algn="l">
              <a:buFont typeface="Arial" panose="020B0604020202020204" pitchFamily="34" charset="0"/>
              <a:buChar char="•"/>
            </a:pPr>
            <a:r>
              <a:rPr lang="en-US" dirty="0">
                <a:solidFill>
                  <a:srgbClr val="FF0000"/>
                </a:solidFill>
                <a:cs typeface="Majalla UI"/>
              </a:rPr>
              <a:t>UV injury to the cornea responds quickly to topical steroids.</a:t>
            </a:r>
            <a:endParaRPr lang="en-US" dirty="0">
              <a:solidFill>
                <a:srgbClr val="FF0000"/>
              </a:solidFill>
              <a:cs typeface="Majalla UI"/>
            </a:endParaRPr>
          </a:p>
          <a:p>
            <a:pPr algn="l">
              <a:buFont typeface="Arial" panose="020B0604020202020204" pitchFamily="34" charset="0"/>
              <a:buChar char="•"/>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225" y="244549"/>
            <a:ext cx="7717500" cy="773151"/>
          </a:xfrm>
        </p:spPr>
        <p:txBody>
          <a:bodyPr/>
          <a:lstStyle/>
          <a:p>
            <a:r>
              <a:rPr lang="en-US" sz="3600" dirty="0"/>
              <a:t>Foreign Body </a:t>
            </a:r>
            <a:endParaRPr lang="en-US" sz="3600" dirty="0"/>
          </a:p>
        </p:txBody>
      </p:sp>
      <p:pic>
        <p:nvPicPr>
          <p:cNvPr id="5" name="Picture 4"/>
          <p:cNvPicPr>
            <a:picLocks noChangeAspect="1"/>
          </p:cNvPicPr>
          <p:nvPr/>
        </p:nvPicPr>
        <p:blipFill>
          <a:blip r:embed="rId1"/>
          <a:stretch>
            <a:fillRect/>
          </a:stretch>
        </p:blipFill>
        <p:spPr>
          <a:xfrm>
            <a:off x="4986670" y="1052623"/>
            <a:ext cx="3540642" cy="2987749"/>
          </a:xfrm>
          <a:prstGeom prst="rect">
            <a:avLst/>
          </a:prstGeom>
        </p:spPr>
      </p:pic>
      <p:sp>
        <p:nvSpPr>
          <p:cNvPr id="7" name="TextBox 6"/>
          <p:cNvSpPr txBox="1"/>
          <p:nvPr/>
        </p:nvSpPr>
        <p:spPr>
          <a:xfrm>
            <a:off x="435935" y="4404836"/>
            <a:ext cx="7783032" cy="646331"/>
          </a:xfrm>
          <a:prstGeom prst="rect">
            <a:avLst/>
          </a:prstGeom>
          <a:noFill/>
        </p:spPr>
        <p:txBody>
          <a:bodyPr wrap="square" rtlCol="0">
            <a:spAutoFit/>
          </a:bodyPr>
          <a:lstStyle/>
          <a:p>
            <a:r>
              <a:rPr lang="en-US" sz="1800" dirty="0">
                <a:cs typeface="Majalla UI"/>
              </a:rPr>
              <a:t>Corneal foreign bodies should be removed with a needle under topical </a:t>
            </a:r>
            <a:r>
              <a:rPr lang="en-US" sz="1800" dirty="0" err="1">
                <a:cs typeface="Majalla UI"/>
              </a:rPr>
              <a:t>anaesthesia</a:t>
            </a:r>
            <a:r>
              <a:rPr lang="en-US" sz="1800" dirty="0">
                <a:cs typeface="Majalla UI"/>
              </a:rPr>
              <a:t> </a:t>
            </a:r>
            <a:endParaRPr lang="en-US" dirty="0"/>
          </a:p>
        </p:txBody>
      </p:sp>
      <p:pic>
        <p:nvPicPr>
          <p:cNvPr id="9" name="Picture 8" descr="A picture containing text, bird&#10;&#10;Description automatically generated"/>
          <p:cNvPicPr>
            <a:picLocks noChangeAspect="1"/>
          </p:cNvPicPr>
          <p:nvPr/>
        </p:nvPicPr>
        <p:blipFill>
          <a:blip r:embed="rId2"/>
          <a:stretch>
            <a:fillRect/>
          </a:stretch>
        </p:blipFill>
        <p:spPr>
          <a:xfrm>
            <a:off x="233916" y="893135"/>
            <a:ext cx="4614531" cy="334925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p:cNvPicPr>
            <a:picLocks noChangeAspect="1"/>
          </p:cNvPicPr>
          <p:nvPr/>
        </p:nvPicPr>
        <p:blipFill>
          <a:blip r:embed="rId1"/>
          <a:stretch>
            <a:fillRect/>
          </a:stretch>
        </p:blipFill>
        <p:spPr>
          <a:xfrm>
            <a:off x="1010093" y="290512"/>
            <a:ext cx="7038754" cy="45624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sp>
        <p:nvSpPr>
          <p:cNvPr id="1012" name="Google Shape;1012;p40"/>
          <p:cNvSpPr txBox="1">
            <a:spLocks noGrp="1"/>
          </p:cNvSpPr>
          <p:nvPr>
            <p:ph type="body" idx="1"/>
          </p:nvPr>
        </p:nvSpPr>
        <p:spPr>
          <a:xfrm>
            <a:off x="660062" y="943272"/>
            <a:ext cx="6357426" cy="351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grpSp>
        <p:nvGrpSpPr>
          <p:cNvPr id="4" name="Google Shape;2053;p71"/>
          <p:cNvGrpSpPr/>
          <p:nvPr/>
        </p:nvGrpSpPr>
        <p:grpSpPr>
          <a:xfrm>
            <a:off x="1233377" y="1031358"/>
            <a:ext cx="5507665" cy="3359889"/>
            <a:chOff x="4039825" y="1233225"/>
            <a:chExt cx="3292650" cy="3547600"/>
          </a:xfrm>
        </p:grpSpPr>
        <p:sp>
          <p:nvSpPr>
            <p:cNvPr id="5" name="Google Shape;2054;p71"/>
            <p:cNvSpPr/>
            <p:nvPr/>
          </p:nvSpPr>
          <p:spPr>
            <a:xfrm>
              <a:off x="4212025" y="1593725"/>
              <a:ext cx="380350" cy="292375"/>
            </a:xfrm>
            <a:custGeom>
              <a:avLst/>
              <a:gdLst/>
              <a:ahLst/>
              <a:cxnLst/>
              <a:rect l="l" t="t" r="r" b="b"/>
              <a:pathLst>
                <a:path w="15214" h="11695" extrusionOk="0">
                  <a:moveTo>
                    <a:pt x="5548" y="1"/>
                  </a:moveTo>
                  <a:cubicBezTo>
                    <a:pt x="5346" y="1"/>
                    <a:pt x="5151" y="91"/>
                    <a:pt x="5031" y="270"/>
                  </a:cubicBezTo>
                  <a:lnTo>
                    <a:pt x="1857" y="3385"/>
                  </a:lnTo>
                  <a:cubicBezTo>
                    <a:pt x="1558" y="3684"/>
                    <a:pt x="1558" y="4163"/>
                    <a:pt x="1917" y="4463"/>
                  </a:cubicBezTo>
                  <a:cubicBezTo>
                    <a:pt x="2037" y="4583"/>
                    <a:pt x="2216" y="4702"/>
                    <a:pt x="2456" y="4702"/>
                  </a:cubicBezTo>
                  <a:cubicBezTo>
                    <a:pt x="2636" y="4702"/>
                    <a:pt x="2815" y="4583"/>
                    <a:pt x="2995" y="4463"/>
                  </a:cubicBezTo>
                  <a:lnTo>
                    <a:pt x="6109" y="1348"/>
                  </a:lnTo>
                  <a:cubicBezTo>
                    <a:pt x="6409" y="1049"/>
                    <a:pt x="6409" y="570"/>
                    <a:pt x="6109" y="270"/>
                  </a:cubicBezTo>
                  <a:cubicBezTo>
                    <a:pt x="5960" y="91"/>
                    <a:pt x="5750" y="1"/>
                    <a:pt x="5548" y="1"/>
                  </a:cubicBezTo>
                  <a:close/>
                  <a:moveTo>
                    <a:pt x="14116" y="3129"/>
                  </a:moveTo>
                  <a:cubicBezTo>
                    <a:pt x="14010" y="3129"/>
                    <a:pt x="13896" y="3153"/>
                    <a:pt x="13776" y="3205"/>
                  </a:cubicBezTo>
                  <a:cubicBezTo>
                    <a:pt x="12338" y="3744"/>
                    <a:pt x="11081" y="4583"/>
                    <a:pt x="10062" y="5721"/>
                  </a:cubicBezTo>
                  <a:cubicBezTo>
                    <a:pt x="9703" y="6020"/>
                    <a:pt x="9703" y="6499"/>
                    <a:pt x="10002" y="6799"/>
                  </a:cubicBezTo>
                  <a:cubicBezTo>
                    <a:pt x="10182" y="6918"/>
                    <a:pt x="10362" y="7038"/>
                    <a:pt x="10541" y="7038"/>
                  </a:cubicBezTo>
                  <a:cubicBezTo>
                    <a:pt x="10781" y="7038"/>
                    <a:pt x="10961" y="6918"/>
                    <a:pt x="11140" y="6799"/>
                  </a:cubicBezTo>
                  <a:cubicBezTo>
                    <a:pt x="12039" y="5840"/>
                    <a:pt x="13117" y="5122"/>
                    <a:pt x="14375" y="4643"/>
                  </a:cubicBezTo>
                  <a:cubicBezTo>
                    <a:pt x="15213" y="4276"/>
                    <a:pt x="14859" y="3129"/>
                    <a:pt x="14116" y="3129"/>
                  </a:cubicBezTo>
                  <a:close/>
                  <a:moveTo>
                    <a:pt x="6699" y="4678"/>
                  </a:moveTo>
                  <a:cubicBezTo>
                    <a:pt x="6536" y="4678"/>
                    <a:pt x="6373" y="4726"/>
                    <a:pt x="6229" y="4822"/>
                  </a:cubicBezTo>
                  <a:cubicBezTo>
                    <a:pt x="4552" y="6080"/>
                    <a:pt x="3055" y="7457"/>
                    <a:pt x="1617" y="9015"/>
                  </a:cubicBezTo>
                  <a:cubicBezTo>
                    <a:pt x="1198" y="9494"/>
                    <a:pt x="779" y="9913"/>
                    <a:pt x="300" y="10332"/>
                  </a:cubicBezTo>
                  <a:cubicBezTo>
                    <a:pt x="0" y="10632"/>
                    <a:pt x="0" y="11171"/>
                    <a:pt x="300" y="11470"/>
                  </a:cubicBezTo>
                  <a:cubicBezTo>
                    <a:pt x="450" y="11620"/>
                    <a:pt x="659" y="11695"/>
                    <a:pt x="869" y="11695"/>
                  </a:cubicBezTo>
                  <a:cubicBezTo>
                    <a:pt x="1078" y="11695"/>
                    <a:pt x="1288" y="11620"/>
                    <a:pt x="1438" y="11470"/>
                  </a:cubicBezTo>
                  <a:cubicBezTo>
                    <a:pt x="1857" y="10991"/>
                    <a:pt x="2336" y="10572"/>
                    <a:pt x="2755" y="10093"/>
                  </a:cubicBezTo>
                  <a:cubicBezTo>
                    <a:pt x="4073" y="8595"/>
                    <a:pt x="5570" y="7278"/>
                    <a:pt x="7128" y="6080"/>
                  </a:cubicBezTo>
                  <a:cubicBezTo>
                    <a:pt x="7487" y="5840"/>
                    <a:pt x="7607" y="5361"/>
                    <a:pt x="7367" y="5002"/>
                  </a:cubicBezTo>
                  <a:cubicBezTo>
                    <a:pt x="7187" y="4786"/>
                    <a:pt x="6943" y="4678"/>
                    <a:pt x="6699" y="4678"/>
                  </a:cubicBezTo>
                  <a:close/>
                </a:path>
              </a:pathLst>
            </a:custGeom>
            <a:solidFill>
              <a:srgbClr val="FCD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2055;p71"/>
            <p:cNvSpPr/>
            <p:nvPr/>
          </p:nvSpPr>
          <p:spPr>
            <a:xfrm>
              <a:off x="6768325" y="4228550"/>
              <a:ext cx="210775" cy="177075"/>
            </a:xfrm>
            <a:custGeom>
              <a:avLst/>
              <a:gdLst/>
              <a:ahLst/>
              <a:cxnLst/>
              <a:rect l="l" t="t" r="r" b="b"/>
              <a:pathLst>
                <a:path w="8431" h="7083" extrusionOk="0">
                  <a:moveTo>
                    <a:pt x="7476" y="0"/>
                  </a:moveTo>
                  <a:cubicBezTo>
                    <a:pt x="7350" y="0"/>
                    <a:pt x="7226" y="34"/>
                    <a:pt x="7113" y="109"/>
                  </a:cubicBezTo>
                  <a:cubicBezTo>
                    <a:pt x="6215" y="648"/>
                    <a:pt x="5256" y="1008"/>
                    <a:pt x="4238" y="1187"/>
                  </a:cubicBezTo>
                  <a:lnTo>
                    <a:pt x="4298" y="1187"/>
                  </a:lnTo>
                  <a:cubicBezTo>
                    <a:pt x="3300" y="1305"/>
                    <a:pt x="3395" y="2746"/>
                    <a:pt x="4359" y="2746"/>
                  </a:cubicBezTo>
                  <a:cubicBezTo>
                    <a:pt x="4378" y="2746"/>
                    <a:pt x="4398" y="2746"/>
                    <a:pt x="4418" y="2745"/>
                  </a:cubicBezTo>
                  <a:lnTo>
                    <a:pt x="4598" y="2745"/>
                  </a:lnTo>
                  <a:cubicBezTo>
                    <a:pt x="5736" y="2505"/>
                    <a:pt x="6874" y="2086"/>
                    <a:pt x="7892" y="1487"/>
                  </a:cubicBezTo>
                  <a:cubicBezTo>
                    <a:pt x="8311" y="1247"/>
                    <a:pt x="8431" y="768"/>
                    <a:pt x="8191" y="409"/>
                  </a:cubicBezTo>
                  <a:cubicBezTo>
                    <a:pt x="8027" y="162"/>
                    <a:pt x="7750" y="0"/>
                    <a:pt x="7476" y="0"/>
                  </a:cubicBezTo>
                  <a:close/>
                  <a:moveTo>
                    <a:pt x="6400" y="3125"/>
                  </a:moveTo>
                  <a:cubicBezTo>
                    <a:pt x="6323" y="3125"/>
                    <a:pt x="6241" y="3137"/>
                    <a:pt x="6155" y="3164"/>
                  </a:cubicBezTo>
                  <a:cubicBezTo>
                    <a:pt x="4478" y="3643"/>
                    <a:pt x="2861" y="4362"/>
                    <a:pt x="1423" y="5260"/>
                  </a:cubicBezTo>
                  <a:lnTo>
                    <a:pt x="944" y="5560"/>
                  </a:lnTo>
                  <a:cubicBezTo>
                    <a:pt x="1" y="5782"/>
                    <a:pt x="240" y="7083"/>
                    <a:pt x="1090" y="7083"/>
                  </a:cubicBezTo>
                  <a:cubicBezTo>
                    <a:pt x="1157" y="7083"/>
                    <a:pt x="1229" y="7075"/>
                    <a:pt x="1303" y="7057"/>
                  </a:cubicBezTo>
                  <a:cubicBezTo>
                    <a:pt x="1423" y="7057"/>
                    <a:pt x="1543" y="6997"/>
                    <a:pt x="1663" y="6937"/>
                  </a:cubicBezTo>
                  <a:lnTo>
                    <a:pt x="2142" y="6698"/>
                  </a:lnTo>
                  <a:cubicBezTo>
                    <a:pt x="3520" y="5859"/>
                    <a:pt x="5017" y="5140"/>
                    <a:pt x="6574" y="4661"/>
                  </a:cubicBezTo>
                  <a:cubicBezTo>
                    <a:pt x="7446" y="4389"/>
                    <a:pt x="7177" y="3125"/>
                    <a:pt x="6400" y="3125"/>
                  </a:cubicBezTo>
                  <a:close/>
                </a:path>
              </a:pathLst>
            </a:custGeom>
            <a:solidFill>
              <a:srgbClr val="F7B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 name="Google Shape;2056;p71"/>
            <p:cNvSpPr/>
            <p:nvPr/>
          </p:nvSpPr>
          <p:spPr>
            <a:xfrm>
              <a:off x="4834900" y="1327721"/>
              <a:ext cx="1895650" cy="420775"/>
            </a:xfrm>
            <a:custGeom>
              <a:avLst/>
              <a:gdLst/>
              <a:ahLst/>
              <a:cxnLst/>
              <a:rect l="l" t="t" r="r" b="b"/>
              <a:pathLst>
                <a:path w="75826" h="16831" extrusionOk="0">
                  <a:moveTo>
                    <a:pt x="70441" y="6704"/>
                  </a:moveTo>
                  <a:cubicBezTo>
                    <a:pt x="70712" y="6704"/>
                    <a:pt x="70978" y="6836"/>
                    <a:pt x="71094" y="7068"/>
                  </a:cubicBezTo>
                  <a:cubicBezTo>
                    <a:pt x="71334" y="7428"/>
                    <a:pt x="71214" y="7907"/>
                    <a:pt x="70854" y="8146"/>
                  </a:cubicBezTo>
                  <a:cubicBezTo>
                    <a:pt x="69477" y="8985"/>
                    <a:pt x="68219" y="9943"/>
                    <a:pt x="67141" y="11141"/>
                  </a:cubicBezTo>
                  <a:cubicBezTo>
                    <a:pt x="66959" y="11338"/>
                    <a:pt x="66751" y="11420"/>
                    <a:pt x="66551" y="11420"/>
                  </a:cubicBezTo>
                  <a:cubicBezTo>
                    <a:pt x="65962" y="11420"/>
                    <a:pt x="65451" y="10704"/>
                    <a:pt x="65943" y="10123"/>
                  </a:cubicBezTo>
                  <a:cubicBezTo>
                    <a:pt x="67141" y="8805"/>
                    <a:pt x="68519" y="7727"/>
                    <a:pt x="70016" y="6829"/>
                  </a:cubicBezTo>
                  <a:cubicBezTo>
                    <a:pt x="70143" y="6744"/>
                    <a:pt x="70293" y="6704"/>
                    <a:pt x="70441" y="6704"/>
                  </a:cubicBezTo>
                  <a:close/>
                  <a:moveTo>
                    <a:pt x="66210" y="7090"/>
                  </a:moveTo>
                  <a:cubicBezTo>
                    <a:pt x="66406" y="7090"/>
                    <a:pt x="66597" y="7180"/>
                    <a:pt x="66722" y="7368"/>
                  </a:cubicBezTo>
                  <a:cubicBezTo>
                    <a:pt x="67021" y="7667"/>
                    <a:pt x="67021" y="8146"/>
                    <a:pt x="66722" y="8446"/>
                  </a:cubicBezTo>
                  <a:cubicBezTo>
                    <a:pt x="65943" y="9105"/>
                    <a:pt x="65105" y="9763"/>
                    <a:pt x="64206" y="10302"/>
                  </a:cubicBezTo>
                  <a:cubicBezTo>
                    <a:pt x="63308" y="10901"/>
                    <a:pt x="62469" y="11560"/>
                    <a:pt x="61691" y="12279"/>
                  </a:cubicBezTo>
                  <a:cubicBezTo>
                    <a:pt x="61571" y="12459"/>
                    <a:pt x="61331" y="12519"/>
                    <a:pt x="61152" y="12519"/>
                  </a:cubicBezTo>
                  <a:cubicBezTo>
                    <a:pt x="60912" y="12519"/>
                    <a:pt x="60732" y="12459"/>
                    <a:pt x="60613" y="12339"/>
                  </a:cubicBezTo>
                  <a:cubicBezTo>
                    <a:pt x="60253" y="12039"/>
                    <a:pt x="60253" y="11500"/>
                    <a:pt x="60613" y="11201"/>
                  </a:cubicBezTo>
                  <a:cubicBezTo>
                    <a:pt x="61451" y="10422"/>
                    <a:pt x="62350" y="9644"/>
                    <a:pt x="63368" y="9045"/>
                  </a:cubicBezTo>
                  <a:cubicBezTo>
                    <a:pt x="64206" y="8506"/>
                    <a:pt x="64985" y="7907"/>
                    <a:pt x="65704" y="7308"/>
                  </a:cubicBezTo>
                  <a:cubicBezTo>
                    <a:pt x="65846" y="7165"/>
                    <a:pt x="66030" y="7090"/>
                    <a:pt x="66210" y="7090"/>
                  </a:cubicBezTo>
                  <a:close/>
                  <a:moveTo>
                    <a:pt x="60371" y="6692"/>
                  </a:moveTo>
                  <a:cubicBezTo>
                    <a:pt x="60546" y="6692"/>
                    <a:pt x="60717" y="6754"/>
                    <a:pt x="60852" y="6889"/>
                  </a:cubicBezTo>
                  <a:cubicBezTo>
                    <a:pt x="61212" y="7188"/>
                    <a:pt x="61212" y="7667"/>
                    <a:pt x="60912" y="8027"/>
                  </a:cubicBezTo>
                  <a:cubicBezTo>
                    <a:pt x="59714" y="9224"/>
                    <a:pt x="58397" y="10302"/>
                    <a:pt x="56959" y="11201"/>
                  </a:cubicBezTo>
                  <a:cubicBezTo>
                    <a:pt x="55522" y="12039"/>
                    <a:pt x="54264" y="12998"/>
                    <a:pt x="53186" y="14196"/>
                  </a:cubicBezTo>
                  <a:cubicBezTo>
                    <a:pt x="53066" y="14375"/>
                    <a:pt x="52827" y="14495"/>
                    <a:pt x="52587" y="14495"/>
                  </a:cubicBezTo>
                  <a:cubicBezTo>
                    <a:pt x="52407" y="14495"/>
                    <a:pt x="52228" y="14435"/>
                    <a:pt x="52108" y="14315"/>
                  </a:cubicBezTo>
                  <a:cubicBezTo>
                    <a:pt x="51748" y="14016"/>
                    <a:pt x="51689" y="13537"/>
                    <a:pt x="51988" y="13237"/>
                  </a:cubicBezTo>
                  <a:cubicBezTo>
                    <a:pt x="53186" y="11920"/>
                    <a:pt x="54563" y="10782"/>
                    <a:pt x="56121" y="9883"/>
                  </a:cubicBezTo>
                  <a:cubicBezTo>
                    <a:pt x="57438" y="9045"/>
                    <a:pt x="58696" y="8086"/>
                    <a:pt x="59774" y="6948"/>
                  </a:cubicBezTo>
                  <a:cubicBezTo>
                    <a:pt x="59939" y="6784"/>
                    <a:pt x="60158" y="6692"/>
                    <a:pt x="60371" y="6692"/>
                  </a:cubicBezTo>
                  <a:close/>
                  <a:moveTo>
                    <a:pt x="75826" y="1"/>
                  </a:moveTo>
                  <a:lnTo>
                    <a:pt x="1" y="2516"/>
                  </a:lnTo>
                  <a:lnTo>
                    <a:pt x="1079" y="14854"/>
                  </a:lnTo>
                  <a:cubicBezTo>
                    <a:pt x="13357" y="16172"/>
                    <a:pt x="25755" y="16831"/>
                    <a:pt x="38093" y="16831"/>
                  </a:cubicBezTo>
                  <a:cubicBezTo>
                    <a:pt x="50071" y="16831"/>
                    <a:pt x="61990" y="16232"/>
                    <a:pt x="73909" y="14974"/>
                  </a:cubicBezTo>
                  <a:lnTo>
                    <a:pt x="758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2057;p71"/>
            <p:cNvSpPr/>
            <p:nvPr/>
          </p:nvSpPr>
          <p:spPr>
            <a:xfrm>
              <a:off x="4039825" y="1233225"/>
              <a:ext cx="3292650" cy="3547600"/>
            </a:xfrm>
            <a:custGeom>
              <a:avLst/>
              <a:gdLst/>
              <a:ahLst/>
              <a:cxnLst/>
              <a:rect l="l" t="t" r="r" b="b"/>
              <a:pathLst>
                <a:path w="131706" h="141904" extrusionOk="0">
                  <a:moveTo>
                    <a:pt x="107629" y="1514"/>
                  </a:moveTo>
                  <a:lnTo>
                    <a:pt x="105712" y="16487"/>
                  </a:lnTo>
                  <a:cubicBezTo>
                    <a:pt x="93793" y="17685"/>
                    <a:pt x="81874" y="18284"/>
                    <a:pt x="69896" y="18284"/>
                  </a:cubicBezTo>
                  <a:cubicBezTo>
                    <a:pt x="57558" y="18284"/>
                    <a:pt x="45160" y="17625"/>
                    <a:pt x="32882" y="16307"/>
                  </a:cubicBezTo>
                  <a:lnTo>
                    <a:pt x="31804" y="3969"/>
                  </a:lnTo>
                  <a:lnTo>
                    <a:pt x="107629" y="1514"/>
                  </a:lnTo>
                  <a:close/>
                  <a:moveTo>
                    <a:pt x="129430" y="44876"/>
                  </a:moveTo>
                  <a:lnTo>
                    <a:pt x="129430" y="44876"/>
                  </a:lnTo>
                  <a:cubicBezTo>
                    <a:pt x="128052" y="75961"/>
                    <a:pt x="123141" y="106806"/>
                    <a:pt x="114876" y="136872"/>
                  </a:cubicBezTo>
                  <a:cubicBezTo>
                    <a:pt x="112839" y="130404"/>
                    <a:pt x="107149" y="127768"/>
                    <a:pt x="104694" y="126930"/>
                  </a:cubicBezTo>
                  <a:cubicBezTo>
                    <a:pt x="118409" y="109561"/>
                    <a:pt x="126195" y="67216"/>
                    <a:pt x="129430" y="44876"/>
                  </a:cubicBezTo>
                  <a:close/>
                  <a:moveTo>
                    <a:pt x="30846" y="10498"/>
                  </a:moveTo>
                  <a:lnTo>
                    <a:pt x="31385" y="17146"/>
                  </a:lnTo>
                  <a:cubicBezTo>
                    <a:pt x="31444" y="17505"/>
                    <a:pt x="31684" y="17805"/>
                    <a:pt x="32103" y="17865"/>
                  </a:cubicBezTo>
                  <a:cubicBezTo>
                    <a:pt x="44621" y="19182"/>
                    <a:pt x="57258" y="19901"/>
                    <a:pt x="69896" y="19901"/>
                  </a:cubicBezTo>
                  <a:cubicBezTo>
                    <a:pt x="82114" y="19901"/>
                    <a:pt x="94332" y="19242"/>
                    <a:pt x="106431" y="17984"/>
                  </a:cubicBezTo>
                  <a:cubicBezTo>
                    <a:pt x="106790" y="17925"/>
                    <a:pt x="107089" y="17625"/>
                    <a:pt x="107149" y="17266"/>
                  </a:cubicBezTo>
                  <a:lnTo>
                    <a:pt x="107988" y="10797"/>
                  </a:lnTo>
                  <a:cubicBezTo>
                    <a:pt x="119008" y="10917"/>
                    <a:pt x="127094" y="11037"/>
                    <a:pt x="129430" y="11097"/>
                  </a:cubicBezTo>
                  <a:cubicBezTo>
                    <a:pt x="130148" y="17505"/>
                    <a:pt x="130208" y="23974"/>
                    <a:pt x="129729" y="30382"/>
                  </a:cubicBezTo>
                  <a:cubicBezTo>
                    <a:pt x="129609" y="31640"/>
                    <a:pt x="121584" y="104590"/>
                    <a:pt x="102777" y="126870"/>
                  </a:cubicBezTo>
                  <a:cubicBezTo>
                    <a:pt x="102538" y="127050"/>
                    <a:pt x="102538" y="127349"/>
                    <a:pt x="102597" y="127589"/>
                  </a:cubicBezTo>
                  <a:cubicBezTo>
                    <a:pt x="102717" y="127828"/>
                    <a:pt x="102897" y="128068"/>
                    <a:pt x="103196" y="128128"/>
                  </a:cubicBezTo>
                  <a:cubicBezTo>
                    <a:pt x="103556" y="128188"/>
                    <a:pt x="112540" y="130164"/>
                    <a:pt x="113857" y="139507"/>
                  </a:cubicBezTo>
                  <a:cubicBezTo>
                    <a:pt x="111462" y="139927"/>
                    <a:pt x="101819" y="140406"/>
                    <a:pt x="81036" y="140406"/>
                  </a:cubicBezTo>
                  <a:cubicBezTo>
                    <a:pt x="44741" y="140406"/>
                    <a:pt x="6888" y="139148"/>
                    <a:pt x="3235" y="137830"/>
                  </a:cubicBezTo>
                  <a:cubicBezTo>
                    <a:pt x="2875" y="134596"/>
                    <a:pt x="2217" y="106087"/>
                    <a:pt x="1977" y="75003"/>
                  </a:cubicBezTo>
                  <a:cubicBezTo>
                    <a:pt x="1678" y="31281"/>
                    <a:pt x="2336" y="13492"/>
                    <a:pt x="3055" y="11396"/>
                  </a:cubicBezTo>
                  <a:cubicBezTo>
                    <a:pt x="4133" y="11037"/>
                    <a:pt x="9583" y="10618"/>
                    <a:pt x="30846" y="10498"/>
                  </a:cubicBezTo>
                  <a:close/>
                  <a:moveTo>
                    <a:pt x="108534" y="1"/>
                  </a:moveTo>
                  <a:cubicBezTo>
                    <a:pt x="108492" y="1"/>
                    <a:pt x="108450" y="6"/>
                    <a:pt x="108407" y="17"/>
                  </a:cubicBezTo>
                  <a:lnTo>
                    <a:pt x="30846" y="2532"/>
                  </a:lnTo>
                  <a:cubicBezTo>
                    <a:pt x="30666" y="2532"/>
                    <a:pt x="30426" y="2592"/>
                    <a:pt x="30307" y="2772"/>
                  </a:cubicBezTo>
                  <a:cubicBezTo>
                    <a:pt x="30187" y="2951"/>
                    <a:pt x="30127" y="3131"/>
                    <a:pt x="30127" y="3371"/>
                  </a:cubicBezTo>
                  <a:lnTo>
                    <a:pt x="30666" y="9000"/>
                  </a:lnTo>
                  <a:cubicBezTo>
                    <a:pt x="3295" y="9180"/>
                    <a:pt x="2516" y="9839"/>
                    <a:pt x="2037" y="10198"/>
                  </a:cubicBezTo>
                  <a:cubicBezTo>
                    <a:pt x="1558" y="10558"/>
                    <a:pt x="1" y="11935"/>
                    <a:pt x="420" y="74404"/>
                  </a:cubicBezTo>
                  <a:cubicBezTo>
                    <a:pt x="659" y="103392"/>
                    <a:pt x="1258" y="136992"/>
                    <a:pt x="1797" y="138549"/>
                  </a:cubicBezTo>
                  <a:cubicBezTo>
                    <a:pt x="2037" y="139328"/>
                    <a:pt x="2336" y="140286"/>
                    <a:pt x="29648" y="141184"/>
                  </a:cubicBezTo>
                  <a:cubicBezTo>
                    <a:pt x="44861" y="141664"/>
                    <a:pt x="64086" y="141903"/>
                    <a:pt x="81036" y="141903"/>
                  </a:cubicBezTo>
                  <a:cubicBezTo>
                    <a:pt x="95231" y="141903"/>
                    <a:pt x="112480" y="141723"/>
                    <a:pt x="114995" y="140765"/>
                  </a:cubicBezTo>
                  <a:lnTo>
                    <a:pt x="115055" y="140765"/>
                  </a:lnTo>
                  <a:cubicBezTo>
                    <a:pt x="115115" y="140765"/>
                    <a:pt x="115175" y="140645"/>
                    <a:pt x="115295" y="140585"/>
                  </a:cubicBezTo>
                  <a:cubicBezTo>
                    <a:pt x="115295" y="140526"/>
                    <a:pt x="115355" y="140466"/>
                    <a:pt x="115415" y="140346"/>
                  </a:cubicBezTo>
                  <a:cubicBezTo>
                    <a:pt x="115534" y="139927"/>
                    <a:pt x="128471" y="98361"/>
                    <a:pt x="130867" y="46494"/>
                  </a:cubicBezTo>
                  <a:cubicBezTo>
                    <a:pt x="131466" y="39426"/>
                    <a:pt x="131706" y="33377"/>
                    <a:pt x="131226" y="30502"/>
                  </a:cubicBezTo>
                  <a:cubicBezTo>
                    <a:pt x="131706" y="23794"/>
                    <a:pt x="131586" y="16966"/>
                    <a:pt x="130747" y="10258"/>
                  </a:cubicBezTo>
                  <a:cubicBezTo>
                    <a:pt x="130687" y="9899"/>
                    <a:pt x="130388" y="9599"/>
                    <a:pt x="130029" y="9599"/>
                  </a:cubicBezTo>
                  <a:cubicBezTo>
                    <a:pt x="129789" y="9599"/>
                    <a:pt x="121045" y="9480"/>
                    <a:pt x="108108" y="9360"/>
                  </a:cubicBezTo>
                  <a:lnTo>
                    <a:pt x="109246" y="855"/>
                  </a:lnTo>
                  <a:cubicBezTo>
                    <a:pt x="109246" y="615"/>
                    <a:pt x="109186" y="436"/>
                    <a:pt x="109006" y="256"/>
                  </a:cubicBezTo>
                  <a:cubicBezTo>
                    <a:pt x="108907" y="108"/>
                    <a:pt x="108728" y="1"/>
                    <a:pt x="108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2058;p71"/>
            <p:cNvSpPr/>
            <p:nvPr/>
          </p:nvSpPr>
          <p:spPr>
            <a:xfrm>
              <a:off x="4250950" y="1593725"/>
              <a:ext cx="121300" cy="117575"/>
            </a:xfrm>
            <a:custGeom>
              <a:avLst/>
              <a:gdLst/>
              <a:ahLst/>
              <a:cxnLst/>
              <a:rect l="l" t="t" r="r" b="b"/>
              <a:pathLst>
                <a:path w="4852" h="4703" extrusionOk="0">
                  <a:moveTo>
                    <a:pt x="3983" y="1"/>
                  </a:moveTo>
                  <a:cubicBezTo>
                    <a:pt x="3774" y="1"/>
                    <a:pt x="3564" y="91"/>
                    <a:pt x="3414" y="270"/>
                  </a:cubicBezTo>
                  <a:lnTo>
                    <a:pt x="300" y="3385"/>
                  </a:lnTo>
                  <a:cubicBezTo>
                    <a:pt x="1" y="3684"/>
                    <a:pt x="1" y="4163"/>
                    <a:pt x="300" y="4463"/>
                  </a:cubicBezTo>
                  <a:cubicBezTo>
                    <a:pt x="480" y="4583"/>
                    <a:pt x="659" y="4702"/>
                    <a:pt x="839" y="4702"/>
                  </a:cubicBezTo>
                  <a:cubicBezTo>
                    <a:pt x="1079" y="4702"/>
                    <a:pt x="1258" y="4583"/>
                    <a:pt x="1438" y="4463"/>
                  </a:cubicBezTo>
                  <a:lnTo>
                    <a:pt x="4552" y="1348"/>
                  </a:lnTo>
                  <a:cubicBezTo>
                    <a:pt x="4852" y="1049"/>
                    <a:pt x="4852" y="570"/>
                    <a:pt x="4552" y="270"/>
                  </a:cubicBezTo>
                  <a:cubicBezTo>
                    <a:pt x="4403" y="91"/>
                    <a:pt x="4193" y="1"/>
                    <a:pt x="39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2059;p71"/>
            <p:cNvSpPr/>
            <p:nvPr/>
          </p:nvSpPr>
          <p:spPr>
            <a:xfrm>
              <a:off x="4212025" y="1710675"/>
              <a:ext cx="190175" cy="175800"/>
            </a:xfrm>
            <a:custGeom>
              <a:avLst/>
              <a:gdLst/>
              <a:ahLst/>
              <a:cxnLst/>
              <a:rect l="l" t="t" r="r" b="b"/>
              <a:pathLst>
                <a:path w="7607" h="7032" extrusionOk="0">
                  <a:moveTo>
                    <a:pt x="6699" y="0"/>
                  </a:moveTo>
                  <a:cubicBezTo>
                    <a:pt x="6536" y="0"/>
                    <a:pt x="6373" y="48"/>
                    <a:pt x="6229" y="144"/>
                  </a:cubicBezTo>
                  <a:cubicBezTo>
                    <a:pt x="4552" y="1402"/>
                    <a:pt x="3055" y="2779"/>
                    <a:pt x="1617" y="4337"/>
                  </a:cubicBezTo>
                  <a:cubicBezTo>
                    <a:pt x="1198" y="4816"/>
                    <a:pt x="779" y="5235"/>
                    <a:pt x="300" y="5654"/>
                  </a:cubicBezTo>
                  <a:cubicBezTo>
                    <a:pt x="0" y="5954"/>
                    <a:pt x="0" y="6493"/>
                    <a:pt x="300" y="6792"/>
                  </a:cubicBezTo>
                  <a:cubicBezTo>
                    <a:pt x="479" y="6912"/>
                    <a:pt x="659" y="7032"/>
                    <a:pt x="839" y="7032"/>
                  </a:cubicBezTo>
                  <a:cubicBezTo>
                    <a:pt x="1078" y="7032"/>
                    <a:pt x="1258" y="6912"/>
                    <a:pt x="1438" y="6792"/>
                  </a:cubicBezTo>
                  <a:cubicBezTo>
                    <a:pt x="1857" y="6313"/>
                    <a:pt x="2276" y="5894"/>
                    <a:pt x="2755" y="5415"/>
                  </a:cubicBezTo>
                  <a:cubicBezTo>
                    <a:pt x="4073" y="3917"/>
                    <a:pt x="5570" y="2600"/>
                    <a:pt x="7128" y="1402"/>
                  </a:cubicBezTo>
                  <a:cubicBezTo>
                    <a:pt x="7487" y="1162"/>
                    <a:pt x="7607" y="683"/>
                    <a:pt x="7367" y="324"/>
                  </a:cubicBezTo>
                  <a:cubicBezTo>
                    <a:pt x="7187" y="108"/>
                    <a:pt x="6943" y="0"/>
                    <a:pt x="6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2060;p71"/>
            <p:cNvSpPr/>
            <p:nvPr/>
          </p:nvSpPr>
          <p:spPr>
            <a:xfrm>
              <a:off x="4456075" y="1671950"/>
              <a:ext cx="136300" cy="97750"/>
            </a:xfrm>
            <a:custGeom>
              <a:avLst/>
              <a:gdLst/>
              <a:ahLst/>
              <a:cxnLst/>
              <a:rect l="l" t="t" r="r" b="b"/>
              <a:pathLst>
                <a:path w="5452" h="3910" extrusionOk="0">
                  <a:moveTo>
                    <a:pt x="4354" y="0"/>
                  </a:moveTo>
                  <a:cubicBezTo>
                    <a:pt x="4248" y="0"/>
                    <a:pt x="4134" y="24"/>
                    <a:pt x="4014" y="76"/>
                  </a:cubicBezTo>
                  <a:cubicBezTo>
                    <a:pt x="2636" y="615"/>
                    <a:pt x="1378" y="1454"/>
                    <a:pt x="300" y="2592"/>
                  </a:cubicBezTo>
                  <a:cubicBezTo>
                    <a:pt x="1" y="2891"/>
                    <a:pt x="1" y="3370"/>
                    <a:pt x="300" y="3670"/>
                  </a:cubicBezTo>
                  <a:cubicBezTo>
                    <a:pt x="420" y="3789"/>
                    <a:pt x="600" y="3909"/>
                    <a:pt x="839" y="3909"/>
                  </a:cubicBezTo>
                  <a:cubicBezTo>
                    <a:pt x="1019" y="3909"/>
                    <a:pt x="1259" y="3789"/>
                    <a:pt x="1378" y="3670"/>
                  </a:cubicBezTo>
                  <a:cubicBezTo>
                    <a:pt x="2277" y="2711"/>
                    <a:pt x="3415" y="1993"/>
                    <a:pt x="4613" y="1514"/>
                  </a:cubicBezTo>
                  <a:cubicBezTo>
                    <a:pt x="5451" y="1147"/>
                    <a:pt x="5097" y="0"/>
                    <a:pt x="4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2061;p71"/>
            <p:cNvSpPr/>
            <p:nvPr/>
          </p:nvSpPr>
          <p:spPr>
            <a:xfrm>
              <a:off x="6341225" y="1448000"/>
              <a:ext cx="175325" cy="136025"/>
            </a:xfrm>
            <a:custGeom>
              <a:avLst/>
              <a:gdLst/>
              <a:ahLst/>
              <a:cxnLst/>
              <a:rect l="l" t="t" r="r" b="b"/>
              <a:pathLst>
                <a:path w="7013" h="5441" extrusionOk="0">
                  <a:moveTo>
                    <a:pt x="5904" y="1"/>
                  </a:moveTo>
                  <a:cubicBezTo>
                    <a:pt x="5731" y="1"/>
                    <a:pt x="5552" y="69"/>
                    <a:pt x="5391" y="230"/>
                  </a:cubicBezTo>
                  <a:cubicBezTo>
                    <a:pt x="4672" y="829"/>
                    <a:pt x="3893" y="1428"/>
                    <a:pt x="3115" y="1967"/>
                  </a:cubicBezTo>
                  <a:cubicBezTo>
                    <a:pt x="2097" y="2566"/>
                    <a:pt x="1138" y="3284"/>
                    <a:pt x="300" y="4123"/>
                  </a:cubicBezTo>
                  <a:cubicBezTo>
                    <a:pt x="0" y="4422"/>
                    <a:pt x="0" y="4901"/>
                    <a:pt x="300" y="5201"/>
                  </a:cubicBezTo>
                  <a:cubicBezTo>
                    <a:pt x="479" y="5381"/>
                    <a:pt x="659" y="5441"/>
                    <a:pt x="839" y="5441"/>
                  </a:cubicBezTo>
                  <a:cubicBezTo>
                    <a:pt x="1078" y="5441"/>
                    <a:pt x="1258" y="5381"/>
                    <a:pt x="1438" y="5201"/>
                  </a:cubicBezTo>
                  <a:cubicBezTo>
                    <a:pt x="2156" y="4422"/>
                    <a:pt x="3055" y="3763"/>
                    <a:pt x="3953" y="3224"/>
                  </a:cubicBezTo>
                  <a:cubicBezTo>
                    <a:pt x="4792" y="2626"/>
                    <a:pt x="5630" y="2027"/>
                    <a:pt x="6409" y="1368"/>
                  </a:cubicBezTo>
                  <a:cubicBezTo>
                    <a:pt x="7013" y="810"/>
                    <a:pt x="6500" y="1"/>
                    <a:pt x="5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2062;p71"/>
            <p:cNvSpPr/>
            <p:nvPr/>
          </p:nvSpPr>
          <p:spPr>
            <a:xfrm>
              <a:off x="6471300" y="1437100"/>
              <a:ext cx="154000" cy="118600"/>
            </a:xfrm>
            <a:custGeom>
              <a:avLst/>
              <a:gdLst/>
              <a:ahLst/>
              <a:cxnLst/>
              <a:rect l="l" t="t" r="r" b="b"/>
              <a:pathLst>
                <a:path w="6160" h="4744" extrusionOk="0">
                  <a:moveTo>
                    <a:pt x="5045" y="0"/>
                  </a:moveTo>
                  <a:cubicBezTo>
                    <a:pt x="4911" y="0"/>
                    <a:pt x="4767" y="38"/>
                    <a:pt x="4620" y="127"/>
                  </a:cubicBezTo>
                  <a:cubicBezTo>
                    <a:pt x="3122" y="1025"/>
                    <a:pt x="1745" y="2163"/>
                    <a:pt x="547" y="3421"/>
                  </a:cubicBezTo>
                  <a:cubicBezTo>
                    <a:pt x="0" y="4013"/>
                    <a:pt x="562" y="4744"/>
                    <a:pt x="1153" y="4744"/>
                  </a:cubicBezTo>
                  <a:cubicBezTo>
                    <a:pt x="1338" y="4744"/>
                    <a:pt x="1527" y="4671"/>
                    <a:pt x="1685" y="4499"/>
                  </a:cubicBezTo>
                  <a:cubicBezTo>
                    <a:pt x="2763" y="3301"/>
                    <a:pt x="4021" y="2283"/>
                    <a:pt x="5458" y="1504"/>
                  </a:cubicBezTo>
                  <a:cubicBezTo>
                    <a:pt x="6159" y="1003"/>
                    <a:pt x="5730" y="0"/>
                    <a:pt x="50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2063;p71"/>
            <p:cNvSpPr/>
            <p:nvPr/>
          </p:nvSpPr>
          <p:spPr>
            <a:xfrm>
              <a:off x="6127100" y="1438325"/>
              <a:ext cx="239600" cy="195100"/>
            </a:xfrm>
            <a:custGeom>
              <a:avLst/>
              <a:gdLst/>
              <a:ahLst/>
              <a:cxnLst/>
              <a:rect l="l" t="t" r="r" b="b"/>
              <a:pathLst>
                <a:path w="9584" h="7804" extrusionOk="0">
                  <a:moveTo>
                    <a:pt x="8693" y="1"/>
                  </a:moveTo>
                  <a:cubicBezTo>
                    <a:pt x="8470" y="1"/>
                    <a:pt x="8251" y="93"/>
                    <a:pt x="8086" y="257"/>
                  </a:cubicBezTo>
                  <a:cubicBezTo>
                    <a:pt x="7008" y="1395"/>
                    <a:pt x="5750" y="2354"/>
                    <a:pt x="4373" y="3192"/>
                  </a:cubicBezTo>
                  <a:cubicBezTo>
                    <a:pt x="2875" y="4091"/>
                    <a:pt x="1498" y="5229"/>
                    <a:pt x="300" y="6546"/>
                  </a:cubicBezTo>
                  <a:cubicBezTo>
                    <a:pt x="1" y="6846"/>
                    <a:pt x="1" y="7325"/>
                    <a:pt x="360" y="7624"/>
                  </a:cubicBezTo>
                  <a:cubicBezTo>
                    <a:pt x="540" y="7744"/>
                    <a:pt x="659" y="7804"/>
                    <a:pt x="899" y="7804"/>
                  </a:cubicBezTo>
                  <a:cubicBezTo>
                    <a:pt x="1079" y="7804"/>
                    <a:pt x="1318" y="7684"/>
                    <a:pt x="1498" y="7505"/>
                  </a:cubicBezTo>
                  <a:cubicBezTo>
                    <a:pt x="2576" y="6307"/>
                    <a:pt x="3834" y="5348"/>
                    <a:pt x="5211" y="4510"/>
                  </a:cubicBezTo>
                  <a:cubicBezTo>
                    <a:pt x="6709" y="3611"/>
                    <a:pt x="8026" y="2533"/>
                    <a:pt x="9284" y="1336"/>
                  </a:cubicBezTo>
                  <a:cubicBezTo>
                    <a:pt x="9583" y="976"/>
                    <a:pt x="9524" y="497"/>
                    <a:pt x="9224" y="198"/>
                  </a:cubicBezTo>
                  <a:cubicBezTo>
                    <a:pt x="9062" y="63"/>
                    <a:pt x="8876" y="1"/>
                    <a:pt x="86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2064;p71"/>
            <p:cNvSpPr/>
            <p:nvPr/>
          </p:nvSpPr>
          <p:spPr>
            <a:xfrm>
              <a:off x="6768325" y="4306875"/>
              <a:ext cx="180825" cy="98750"/>
            </a:xfrm>
            <a:custGeom>
              <a:avLst/>
              <a:gdLst/>
              <a:ahLst/>
              <a:cxnLst/>
              <a:rect l="l" t="t" r="r" b="b"/>
              <a:pathLst>
                <a:path w="7233" h="3950" extrusionOk="0">
                  <a:moveTo>
                    <a:pt x="6372" y="0"/>
                  </a:moveTo>
                  <a:cubicBezTo>
                    <a:pt x="6301" y="0"/>
                    <a:pt x="6228" y="10"/>
                    <a:pt x="6155" y="31"/>
                  </a:cubicBezTo>
                  <a:cubicBezTo>
                    <a:pt x="4478" y="570"/>
                    <a:pt x="2861" y="1289"/>
                    <a:pt x="1423" y="2187"/>
                  </a:cubicBezTo>
                  <a:lnTo>
                    <a:pt x="944" y="2427"/>
                  </a:lnTo>
                  <a:cubicBezTo>
                    <a:pt x="1" y="2649"/>
                    <a:pt x="240" y="3950"/>
                    <a:pt x="1090" y="3950"/>
                  </a:cubicBezTo>
                  <a:cubicBezTo>
                    <a:pt x="1157" y="3950"/>
                    <a:pt x="1229" y="3942"/>
                    <a:pt x="1303" y="3924"/>
                  </a:cubicBezTo>
                  <a:cubicBezTo>
                    <a:pt x="1423" y="3924"/>
                    <a:pt x="1543" y="3864"/>
                    <a:pt x="1663" y="3804"/>
                  </a:cubicBezTo>
                  <a:lnTo>
                    <a:pt x="2142" y="3565"/>
                  </a:lnTo>
                  <a:cubicBezTo>
                    <a:pt x="3520" y="2726"/>
                    <a:pt x="5017" y="2067"/>
                    <a:pt x="6574" y="1588"/>
                  </a:cubicBezTo>
                  <a:cubicBezTo>
                    <a:pt x="6993" y="1468"/>
                    <a:pt x="7233" y="989"/>
                    <a:pt x="7113" y="570"/>
                  </a:cubicBezTo>
                  <a:cubicBezTo>
                    <a:pt x="7014" y="224"/>
                    <a:pt x="6711" y="0"/>
                    <a:pt x="6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2065;p71"/>
            <p:cNvSpPr/>
            <p:nvPr/>
          </p:nvSpPr>
          <p:spPr>
            <a:xfrm flipV="1">
              <a:off x="6911322" y="4003829"/>
              <a:ext cx="67778" cy="225821"/>
            </a:xfrm>
            <a:custGeom>
              <a:avLst/>
              <a:gdLst/>
              <a:ahLst/>
              <a:cxnLst/>
              <a:rect l="l" t="t" r="r" b="b"/>
              <a:pathLst>
                <a:path w="5174" h="2708" extrusionOk="0">
                  <a:moveTo>
                    <a:pt x="4267" y="1"/>
                  </a:moveTo>
                  <a:cubicBezTo>
                    <a:pt x="4126" y="1"/>
                    <a:pt x="3983" y="40"/>
                    <a:pt x="3856" y="125"/>
                  </a:cubicBezTo>
                  <a:cubicBezTo>
                    <a:pt x="2958" y="604"/>
                    <a:pt x="1999" y="964"/>
                    <a:pt x="981" y="1203"/>
                  </a:cubicBezTo>
                  <a:cubicBezTo>
                    <a:pt x="1" y="1261"/>
                    <a:pt x="76" y="2707"/>
                    <a:pt x="1045" y="2707"/>
                  </a:cubicBezTo>
                  <a:cubicBezTo>
                    <a:pt x="1082" y="2707"/>
                    <a:pt x="1121" y="2705"/>
                    <a:pt x="1161" y="2701"/>
                  </a:cubicBezTo>
                  <a:lnTo>
                    <a:pt x="1281" y="2701"/>
                  </a:lnTo>
                  <a:cubicBezTo>
                    <a:pt x="2479" y="2461"/>
                    <a:pt x="3617" y="2042"/>
                    <a:pt x="4635" y="1443"/>
                  </a:cubicBezTo>
                  <a:cubicBezTo>
                    <a:pt x="5054" y="1263"/>
                    <a:pt x="5174" y="724"/>
                    <a:pt x="4934" y="365"/>
                  </a:cubicBezTo>
                  <a:cubicBezTo>
                    <a:pt x="4779" y="133"/>
                    <a:pt x="4525" y="1"/>
                    <a:pt x="4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8" name="TextBox 17"/>
          <p:cNvSpPr txBox="1"/>
          <p:nvPr/>
        </p:nvSpPr>
        <p:spPr>
          <a:xfrm>
            <a:off x="1690577" y="1722473"/>
            <a:ext cx="4986670" cy="1323439"/>
          </a:xfrm>
          <a:prstGeom prst="rect">
            <a:avLst/>
          </a:prstGeom>
          <a:noFill/>
        </p:spPr>
        <p:txBody>
          <a:bodyPr wrap="square">
            <a:spAutoFit/>
          </a:bodyPr>
          <a:lstStyle/>
          <a:p>
            <a:pPr marL="0" lvl="0" indent="0" algn="l" rtl="0">
              <a:spcBef>
                <a:spcPts val="0"/>
              </a:spcBef>
              <a:spcAft>
                <a:spcPts val="0"/>
              </a:spcAft>
              <a:buNone/>
            </a:pPr>
            <a:r>
              <a:rPr lang="en-US" sz="2000" dirty="0">
                <a:solidFill>
                  <a:schemeClr val="accent5">
                    <a:lumMod val="50000"/>
                  </a:schemeClr>
                </a:solidFill>
              </a:rPr>
              <a:t>Bimodal age distribution : children and young adult ,more than 70 </a:t>
            </a:r>
            <a:r>
              <a:rPr lang="en-US" sz="2000" dirty="0" err="1">
                <a:solidFill>
                  <a:schemeClr val="accent5">
                    <a:lumMod val="50000"/>
                  </a:schemeClr>
                </a:solidFill>
              </a:rPr>
              <a:t>yrs</a:t>
            </a:r>
            <a:r>
              <a:rPr lang="en-US" sz="2000" dirty="0">
                <a:solidFill>
                  <a:schemeClr val="accent5">
                    <a:lumMod val="50000"/>
                  </a:schemeClr>
                </a:solidFill>
              </a:rPr>
              <a:t> of age </a:t>
            </a:r>
            <a:endParaRPr lang="en-US" sz="2000" dirty="0">
              <a:solidFill>
                <a:schemeClr val="accent5">
                  <a:lumMod val="50000"/>
                </a:schemeClr>
              </a:solidFill>
            </a:endParaRPr>
          </a:p>
          <a:p>
            <a:pPr marL="0" lvl="0" indent="0" algn="l" rtl="0">
              <a:spcBef>
                <a:spcPts val="0"/>
              </a:spcBef>
              <a:spcAft>
                <a:spcPts val="0"/>
              </a:spcAft>
              <a:buNone/>
            </a:pPr>
            <a:endParaRPr lang="en-US" sz="2000" dirty="0">
              <a:solidFill>
                <a:schemeClr val="accent5">
                  <a:lumMod val="50000"/>
                </a:schemeClr>
              </a:solidFill>
            </a:endParaRPr>
          </a:p>
          <a:p>
            <a:pPr marL="0" lvl="0" indent="0" algn="l" rtl="0">
              <a:spcBef>
                <a:spcPts val="0"/>
              </a:spcBef>
              <a:spcAft>
                <a:spcPts val="0"/>
              </a:spcAft>
              <a:buNone/>
            </a:pPr>
            <a:r>
              <a:rPr lang="en-US" sz="2000" dirty="0">
                <a:solidFill>
                  <a:schemeClr val="accent5">
                    <a:lumMod val="50000"/>
                  </a:schemeClr>
                </a:solidFill>
              </a:rPr>
              <a:t>M/F: 3-5</a:t>
            </a:r>
            <a:endParaRPr lang="en-US" sz="2000" dirty="0">
              <a:solidFill>
                <a:schemeClr val="accent5">
                  <a:lumMod val="50000"/>
                </a:schemeClr>
              </a:solidFill>
            </a:endParaRPr>
          </a:p>
        </p:txBody>
      </p:sp>
      <p:sp>
        <p:nvSpPr>
          <p:cNvPr id="22" name="TextBox 21"/>
          <p:cNvSpPr txBox="1"/>
          <p:nvPr/>
        </p:nvSpPr>
        <p:spPr>
          <a:xfrm>
            <a:off x="2317898" y="2068316"/>
            <a:ext cx="4082902" cy="307777"/>
          </a:xfrm>
          <a:prstGeom prst="rect">
            <a:avLst/>
          </a:prstGeom>
          <a:noFill/>
        </p:spPr>
        <p:txBody>
          <a:bodyPr wrap="square">
            <a:spAutoFit/>
          </a:bodyPr>
          <a:lstStyle/>
          <a:p>
            <a:r>
              <a:rPr lang="en-US" dirty="0"/>
              <a:t> </a:t>
            </a:r>
            <a:endParaRPr lang="en-US" dirty="0"/>
          </a:p>
        </p:txBody>
      </p:sp>
      <p:sp>
        <p:nvSpPr>
          <p:cNvPr id="20" name="TextBox 19"/>
          <p:cNvSpPr txBox="1"/>
          <p:nvPr/>
        </p:nvSpPr>
        <p:spPr>
          <a:xfrm>
            <a:off x="2923954" y="1073889"/>
            <a:ext cx="3965943" cy="461665"/>
          </a:xfrm>
          <a:prstGeom prst="rect">
            <a:avLst/>
          </a:prstGeom>
          <a:noFill/>
        </p:spPr>
        <p:txBody>
          <a:bodyPr wrap="square">
            <a:spAutoFit/>
          </a:bodyPr>
          <a:lstStyle/>
          <a:p>
            <a:r>
              <a:rPr lang="en-US" sz="2400" dirty="0"/>
              <a:t>Epidemiology</a:t>
            </a:r>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283" name="Shape 1283"/>
        <p:cNvGrpSpPr/>
        <p:nvPr/>
      </p:nvGrpSpPr>
      <p:grpSpPr>
        <a:xfrm>
          <a:off x="0" y="0"/>
          <a:ext cx="0" cy="0"/>
          <a:chOff x="0" y="0"/>
          <a:chExt cx="0" cy="0"/>
        </a:xfrm>
      </p:grpSpPr>
      <p:sp>
        <p:nvSpPr>
          <p:cNvPr id="1285" name="Google Shape;1285;p50"/>
          <p:cNvSpPr txBox="1"/>
          <p:nvPr>
            <p:ph type="title"/>
          </p:nvPr>
        </p:nvSpPr>
        <p:spPr>
          <a:xfrm>
            <a:off x="4954905" y="2543810"/>
            <a:ext cx="4327525" cy="84201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sym typeface="+mn-ea"/>
              </a:rPr>
              <a:t>Anterior chamber</a:t>
            </a:r>
            <a:endParaRPr lang="en-GB"/>
          </a:p>
        </p:txBody>
      </p:sp>
      <p:grpSp>
        <p:nvGrpSpPr>
          <p:cNvPr id="1286" name="Google Shape;1286;p50"/>
          <p:cNvGrpSpPr/>
          <p:nvPr/>
        </p:nvGrpSpPr>
        <p:grpSpPr>
          <a:xfrm>
            <a:off x="1339081" y="1488478"/>
            <a:ext cx="2930186" cy="1983410"/>
            <a:chOff x="1209996" y="1476413"/>
            <a:chExt cx="2930186" cy="1983410"/>
          </a:xfrm>
        </p:grpSpPr>
        <p:sp>
          <p:nvSpPr>
            <p:cNvPr id="1287" name="Google Shape;1287;p50"/>
            <p:cNvSpPr/>
            <p:nvPr/>
          </p:nvSpPr>
          <p:spPr>
            <a:xfrm rot="-7192789">
              <a:off x="3265025" y="2231873"/>
              <a:ext cx="679675" cy="433858"/>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8" name="Google Shape;1288;p50"/>
            <p:cNvSpPr/>
            <p:nvPr/>
          </p:nvSpPr>
          <p:spPr>
            <a:xfrm rot="-4837820">
              <a:off x="1460833" y="2529048"/>
              <a:ext cx="172981" cy="209097"/>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89" name="Google Shape;1289;p50"/>
            <p:cNvGrpSpPr/>
            <p:nvPr/>
          </p:nvGrpSpPr>
          <p:grpSpPr>
            <a:xfrm>
              <a:off x="3142685" y="2598033"/>
              <a:ext cx="244848" cy="252630"/>
              <a:chOff x="6109266" y="2958701"/>
              <a:chExt cx="158099" cy="163114"/>
            </a:xfrm>
          </p:grpSpPr>
          <p:sp>
            <p:nvSpPr>
              <p:cNvPr id="1290" name="Google Shape;1290;p50"/>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1" name="Google Shape;1291;p50"/>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2" name="Google Shape;1292;p50"/>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93" name="Google Shape;1293;p50"/>
            <p:cNvSpPr/>
            <p:nvPr/>
          </p:nvSpPr>
          <p:spPr>
            <a:xfrm rot="-3141595">
              <a:off x="1679210" y="2394765"/>
              <a:ext cx="137433" cy="166110"/>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94" name="Google Shape;1294;p50"/>
            <p:cNvGrpSpPr/>
            <p:nvPr/>
          </p:nvGrpSpPr>
          <p:grpSpPr>
            <a:xfrm>
              <a:off x="1209996" y="1643274"/>
              <a:ext cx="996273" cy="805600"/>
              <a:chOff x="309089" y="220930"/>
              <a:chExt cx="808270" cy="653525"/>
            </a:xfrm>
          </p:grpSpPr>
          <p:grpSp>
            <p:nvGrpSpPr>
              <p:cNvPr id="1295" name="Google Shape;1295;p50"/>
              <p:cNvGrpSpPr/>
              <p:nvPr/>
            </p:nvGrpSpPr>
            <p:grpSpPr>
              <a:xfrm>
                <a:off x="309089" y="296007"/>
                <a:ext cx="808270" cy="578448"/>
                <a:chOff x="4380536" y="-47226"/>
                <a:chExt cx="1409363" cy="1008628"/>
              </a:xfrm>
            </p:grpSpPr>
            <p:sp>
              <p:nvSpPr>
                <p:cNvPr id="1296" name="Google Shape;1296;p50"/>
                <p:cNvSpPr/>
                <p:nvPr/>
              </p:nvSpPr>
              <p:spPr>
                <a:xfrm>
                  <a:off x="4794455" y="120049"/>
                  <a:ext cx="827915" cy="686930"/>
                </a:xfrm>
                <a:custGeom>
                  <a:avLst/>
                  <a:gdLst/>
                  <a:ahLst/>
                  <a:cxnLst/>
                  <a:rect l="l" t="t" r="r" b="b"/>
                  <a:pathLst>
                    <a:path w="9983" h="8283" extrusionOk="0">
                      <a:moveTo>
                        <a:pt x="5792" y="1"/>
                      </a:moveTo>
                      <a:cubicBezTo>
                        <a:pt x="5229" y="1"/>
                        <a:pt x="4644" y="97"/>
                        <a:pt x="4041" y="281"/>
                      </a:cubicBezTo>
                      <a:cubicBezTo>
                        <a:pt x="3962" y="321"/>
                        <a:pt x="3843" y="439"/>
                        <a:pt x="3843" y="519"/>
                      </a:cubicBezTo>
                      <a:cubicBezTo>
                        <a:pt x="3803" y="994"/>
                        <a:pt x="3764" y="1469"/>
                        <a:pt x="3803" y="1905"/>
                      </a:cubicBezTo>
                      <a:cubicBezTo>
                        <a:pt x="3803" y="2420"/>
                        <a:pt x="4041" y="2895"/>
                        <a:pt x="4477" y="3173"/>
                      </a:cubicBezTo>
                      <a:cubicBezTo>
                        <a:pt x="4634" y="3308"/>
                        <a:pt x="4842" y="3379"/>
                        <a:pt x="5059" y="3379"/>
                      </a:cubicBezTo>
                      <a:cubicBezTo>
                        <a:pt x="5223" y="3379"/>
                        <a:pt x="5392" y="3337"/>
                        <a:pt x="5546" y="3252"/>
                      </a:cubicBezTo>
                      <a:cubicBezTo>
                        <a:pt x="5744" y="3173"/>
                        <a:pt x="5823" y="2935"/>
                        <a:pt x="5744" y="2737"/>
                      </a:cubicBezTo>
                      <a:cubicBezTo>
                        <a:pt x="5685" y="2590"/>
                        <a:pt x="5561" y="2509"/>
                        <a:pt x="5420" y="2509"/>
                      </a:cubicBezTo>
                      <a:cubicBezTo>
                        <a:pt x="5371" y="2509"/>
                        <a:pt x="5320" y="2518"/>
                        <a:pt x="5269" y="2539"/>
                      </a:cubicBezTo>
                      <a:cubicBezTo>
                        <a:pt x="5190" y="2618"/>
                        <a:pt x="5110" y="2737"/>
                        <a:pt x="4992" y="2895"/>
                      </a:cubicBezTo>
                      <a:cubicBezTo>
                        <a:pt x="4912" y="2777"/>
                        <a:pt x="4754" y="2658"/>
                        <a:pt x="4754" y="2578"/>
                      </a:cubicBezTo>
                      <a:cubicBezTo>
                        <a:pt x="4754" y="2420"/>
                        <a:pt x="4833" y="2262"/>
                        <a:pt x="4992" y="2182"/>
                      </a:cubicBezTo>
                      <a:cubicBezTo>
                        <a:pt x="5115" y="2100"/>
                        <a:pt x="5258" y="2060"/>
                        <a:pt x="5401" y="2060"/>
                      </a:cubicBezTo>
                      <a:cubicBezTo>
                        <a:pt x="5672" y="2060"/>
                        <a:pt x="5945" y="2201"/>
                        <a:pt x="6101" y="2460"/>
                      </a:cubicBezTo>
                      <a:cubicBezTo>
                        <a:pt x="6338" y="2856"/>
                        <a:pt x="6219" y="3371"/>
                        <a:pt x="5823" y="3608"/>
                      </a:cubicBezTo>
                      <a:cubicBezTo>
                        <a:pt x="5589" y="3753"/>
                        <a:pt x="5329" y="3823"/>
                        <a:pt x="5071" y="3823"/>
                      </a:cubicBezTo>
                      <a:cubicBezTo>
                        <a:pt x="4763" y="3823"/>
                        <a:pt x="4458" y="3723"/>
                        <a:pt x="4199" y="3529"/>
                      </a:cubicBezTo>
                      <a:cubicBezTo>
                        <a:pt x="3645" y="3133"/>
                        <a:pt x="3328" y="2539"/>
                        <a:pt x="3328" y="1865"/>
                      </a:cubicBezTo>
                      <a:lnTo>
                        <a:pt x="3328" y="677"/>
                      </a:lnTo>
                      <a:cubicBezTo>
                        <a:pt x="2852" y="954"/>
                        <a:pt x="2417" y="1271"/>
                        <a:pt x="2021" y="1628"/>
                      </a:cubicBezTo>
                      <a:cubicBezTo>
                        <a:pt x="1149" y="2380"/>
                        <a:pt x="515" y="3450"/>
                        <a:pt x="317" y="4599"/>
                      </a:cubicBezTo>
                      <a:cubicBezTo>
                        <a:pt x="0" y="5866"/>
                        <a:pt x="476" y="7213"/>
                        <a:pt x="1585" y="7966"/>
                      </a:cubicBezTo>
                      <a:cubicBezTo>
                        <a:pt x="1694" y="8056"/>
                        <a:pt x="1786" y="8106"/>
                        <a:pt x="1873" y="8106"/>
                      </a:cubicBezTo>
                      <a:cubicBezTo>
                        <a:pt x="1976" y="8106"/>
                        <a:pt x="2072" y="8037"/>
                        <a:pt x="2179" y="7887"/>
                      </a:cubicBezTo>
                      <a:cubicBezTo>
                        <a:pt x="2337" y="7688"/>
                        <a:pt x="2496" y="7490"/>
                        <a:pt x="2615" y="7253"/>
                      </a:cubicBezTo>
                      <a:cubicBezTo>
                        <a:pt x="2892" y="6777"/>
                        <a:pt x="2971" y="6262"/>
                        <a:pt x="2932" y="5708"/>
                      </a:cubicBezTo>
                      <a:cubicBezTo>
                        <a:pt x="2932" y="5273"/>
                        <a:pt x="2566" y="4960"/>
                        <a:pt x="2179" y="4960"/>
                      </a:cubicBezTo>
                      <a:cubicBezTo>
                        <a:pt x="2073" y="4960"/>
                        <a:pt x="1965" y="4983"/>
                        <a:pt x="1862" y="5034"/>
                      </a:cubicBezTo>
                      <a:cubicBezTo>
                        <a:pt x="1664" y="5153"/>
                        <a:pt x="1585" y="5391"/>
                        <a:pt x="1704" y="5589"/>
                      </a:cubicBezTo>
                      <a:cubicBezTo>
                        <a:pt x="1760" y="5659"/>
                        <a:pt x="1806" y="5685"/>
                        <a:pt x="1849" y="5685"/>
                      </a:cubicBezTo>
                      <a:cubicBezTo>
                        <a:pt x="1928" y="5685"/>
                        <a:pt x="1998" y="5601"/>
                        <a:pt x="2100" y="5549"/>
                      </a:cubicBezTo>
                      <a:cubicBezTo>
                        <a:pt x="2179" y="5510"/>
                        <a:pt x="2298" y="5510"/>
                        <a:pt x="2377" y="5510"/>
                      </a:cubicBezTo>
                      <a:cubicBezTo>
                        <a:pt x="2377" y="5589"/>
                        <a:pt x="2456" y="5747"/>
                        <a:pt x="2377" y="5827"/>
                      </a:cubicBezTo>
                      <a:cubicBezTo>
                        <a:pt x="2276" y="6029"/>
                        <a:pt x="2062" y="6150"/>
                        <a:pt x="1849" y="6150"/>
                      </a:cubicBezTo>
                      <a:cubicBezTo>
                        <a:pt x="1728" y="6150"/>
                        <a:pt x="1606" y="6111"/>
                        <a:pt x="1506" y="6025"/>
                      </a:cubicBezTo>
                      <a:cubicBezTo>
                        <a:pt x="991" y="5668"/>
                        <a:pt x="1070" y="4916"/>
                        <a:pt x="1585" y="4638"/>
                      </a:cubicBezTo>
                      <a:cubicBezTo>
                        <a:pt x="1780" y="4525"/>
                        <a:pt x="1986" y="4473"/>
                        <a:pt x="2187" y="4473"/>
                      </a:cubicBezTo>
                      <a:cubicBezTo>
                        <a:pt x="2757" y="4473"/>
                        <a:pt x="3279" y="4894"/>
                        <a:pt x="3367" y="5510"/>
                      </a:cubicBezTo>
                      <a:cubicBezTo>
                        <a:pt x="3486" y="6223"/>
                        <a:pt x="3328" y="7015"/>
                        <a:pt x="2892" y="7609"/>
                      </a:cubicBezTo>
                      <a:cubicBezTo>
                        <a:pt x="2734" y="7847"/>
                        <a:pt x="2575" y="8085"/>
                        <a:pt x="2377" y="8283"/>
                      </a:cubicBezTo>
                      <a:cubicBezTo>
                        <a:pt x="2536" y="8283"/>
                        <a:pt x="2694" y="8283"/>
                        <a:pt x="2892" y="8243"/>
                      </a:cubicBezTo>
                      <a:cubicBezTo>
                        <a:pt x="3367" y="8085"/>
                        <a:pt x="3843" y="7807"/>
                        <a:pt x="4239" y="7411"/>
                      </a:cubicBezTo>
                      <a:cubicBezTo>
                        <a:pt x="4477" y="7253"/>
                        <a:pt x="4754" y="7094"/>
                        <a:pt x="5031" y="6975"/>
                      </a:cubicBezTo>
                      <a:cubicBezTo>
                        <a:pt x="5665" y="6698"/>
                        <a:pt x="6299" y="6500"/>
                        <a:pt x="7012" y="6262"/>
                      </a:cubicBezTo>
                      <a:cubicBezTo>
                        <a:pt x="6853" y="6064"/>
                        <a:pt x="6972" y="5985"/>
                        <a:pt x="7091" y="5866"/>
                      </a:cubicBezTo>
                      <a:cubicBezTo>
                        <a:pt x="7408" y="5668"/>
                        <a:pt x="7646" y="5351"/>
                        <a:pt x="7844" y="4995"/>
                      </a:cubicBezTo>
                      <a:cubicBezTo>
                        <a:pt x="7883" y="4876"/>
                        <a:pt x="7962" y="4757"/>
                        <a:pt x="8002" y="4638"/>
                      </a:cubicBezTo>
                      <a:cubicBezTo>
                        <a:pt x="8121" y="4361"/>
                        <a:pt x="8042" y="4084"/>
                        <a:pt x="7804" y="3925"/>
                      </a:cubicBezTo>
                      <a:cubicBezTo>
                        <a:pt x="7727" y="3849"/>
                        <a:pt x="7650" y="3819"/>
                        <a:pt x="7574" y="3819"/>
                      </a:cubicBezTo>
                      <a:cubicBezTo>
                        <a:pt x="7452" y="3819"/>
                        <a:pt x="7331" y="3892"/>
                        <a:pt x="7210" y="3965"/>
                      </a:cubicBezTo>
                      <a:cubicBezTo>
                        <a:pt x="6695" y="4203"/>
                        <a:pt x="6695" y="4282"/>
                        <a:pt x="7091" y="4678"/>
                      </a:cubicBezTo>
                      <a:cubicBezTo>
                        <a:pt x="7131" y="4757"/>
                        <a:pt x="7170" y="4836"/>
                        <a:pt x="7170" y="4916"/>
                      </a:cubicBezTo>
                      <a:cubicBezTo>
                        <a:pt x="7141" y="4974"/>
                        <a:pt x="7049" y="5010"/>
                        <a:pt x="6985" y="5010"/>
                      </a:cubicBezTo>
                      <a:cubicBezTo>
                        <a:pt x="6962" y="5010"/>
                        <a:pt x="6943" y="5005"/>
                        <a:pt x="6933" y="4995"/>
                      </a:cubicBezTo>
                      <a:cubicBezTo>
                        <a:pt x="6734" y="4836"/>
                        <a:pt x="6576" y="4678"/>
                        <a:pt x="6457" y="4440"/>
                      </a:cubicBezTo>
                      <a:cubicBezTo>
                        <a:pt x="6338" y="4203"/>
                        <a:pt x="6418" y="3925"/>
                        <a:pt x="6655" y="3767"/>
                      </a:cubicBezTo>
                      <a:cubicBezTo>
                        <a:pt x="6853" y="3648"/>
                        <a:pt x="7051" y="3529"/>
                        <a:pt x="7289" y="3450"/>
                      </a:cubicBezTo>
                      <a:cubicBezTo>
                        <a:pt x="7398" y="3402"/>
                        <a:pt x="7511" y="3379"/>
                        <a:pt x="7620" y="3379"/>
                      </a:cubicBezTo>
                      <a:cubicBezTo>
                        <a:pt x="7869" y="3379"/>
                        <a:pt x="8102" y="3495"/>
                        <a:pt x="8240" y="3688"/>
                      </a:cubicBezTo>
                      <a:cubicBezTo>
                        <a:pt x="8517" y="4005"/>
                        <a:pt x="8557" y="4440"/>
                        <a:pt x="8398" y="4757"/>
                      </a:cubicBezTo>
                      <a:cubicBezTo>
                        <a:pt x="8160" y="5233"/>
                        <a:pt x="7883" y="5629"/>
                        <a:pt x="7606" y="6104"/>
                      </a:cubicBezTo>
                      <a:cubicBezTo>
                        <a:pt x="8081" y="5866"/>
                        <a:pt x="8517" y="5589"/>
                        <a:pt x="8953" y="5312"/>
                      </a:cubicBezTo>
                      <a:cubicBezTo>
                        <a:pt x="9388" y="4995"/>
                        <a:pt x="9666" y="4559"/>
                        <a:pt x="9785" y="4084"/>
                      </a:cubicBezTo>
                      <a:cubicBezTo>
                        <a:pt x="9983" y="3054"/>
                        <a:pt x="9666" y="1984"/>
                        <a:pt x="8874" y="1271"/>
                      </a:cubicBezTo>
                      <a:cubicBezTo>
                        <a:pt x="7972" y="397"/>
                        <a:pt x="6929" y="1"/>
                        <a:pt x="5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7" name="Google Shape;1297;p50"/>
                <p:cNvSpPr/>
                <p:nvPr/>
              </p:nvSpPr>
              <p:spPr>
                <a:xfrm>
                  <a:off x="4610510" y="130167"/>
                  <a:ext cx="459944" cy="702936"/>
                </a:xfrm>
                <a:custGeom>
                  <a:avLst/>
                  <a:gdLst/>
                  <a:ahLst/>
                  <a:cxnLst/>
                  <a:rect l="l" t="t" r="r" b="b"/>
                  <a:pathLst>
                    <a:path w="5546" h="8476" extrusionOk="0">
                      <a:moveTo>
                        <a:pt x="5387" y="1"/>
                      </a:moveTo>
                      <a:cubicBezTo>
                        <a:pt x="5348" y="1"/>
                        <a:pt x="5308" y="1"/>
                        <a:pt x="5269" y="40"/>
                      </a:cubicBezTo>
                      <a:cubicBezTo>
                        <a:pt x="3288" y="674"/>
                        <a:pt x="1624" y="2060"/>
                        <a:pt x="673" y="3883"/>
                      </a:cubicBezTo>
                      <a:cubicBezTo>
                        <a:pt x="0" y="4992"/>
                        <a:pt x="0" y="6338"/>
                        <a:pt x="673" y="7448"/>
                      </a:cubicBezTo>
                      <a:cubicBezTo>
                        <a:pt x="1083" y="8103"/>
                        <a:pt x="1794" y="8476"/>
                        <a:pt x="2533" y="8476"/>
                      </a:cubicBezTo>
                      <a:cubicBezTo>
                        <a:pt x="2866" y="8476"/>
                        <a:pt x="3205" y="8400"/>
                        <a:pt x="3526" y="8240"/>
                      </a:cubicBezTo>
                      <a:lnTo>
                        <a:pt x="3526" y="8200"/>
                      </a:lnTo>
                      <a:lnTo>
                        <a:pt x="3288" y="8042"/>
                      </a:lnTo>
                      <a:cubicBezTo>
                        <a:pt x="2535" y="7448"/>
                        <a:pt x="2060" y="6537"/>
                        <a:pt x="2020" y="5586"/>
                      </a:cubicBezTo>
                      <a:cubicBezTo>
                        <a:pt x="1901" y="3566"/>
                        <a:pt x="2852" y="2060"/>
                        <a:pt x="4357" y="832"/>
                      </a:cubicBezTo>
                      <a:cubicBezTo>
                        <a:pt x="4714" y="555"/>
                        <a:pt x="5110" y="317"/>
                        <a:pt x="5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8" name="Google Shape;1298;p50"/>
                <p:cNvSpPr/>
                <p:nvPr/>
              </p:nvSpPr>
              <p:spPr>
                <a:xfrm>
                  <a:off x="5655134" y="130167"/>
                  <a:ext cx="134765" cy="82186"/>
                </a:xfrm>
                <a:custGeom>
                  <a:avLst/>
                  <a:gdLst/>
                  <a:ahLst/>
                  <a:cxnLst/>
                  <a:rect l="l" t="t" r="r" b="b"/>
                  <a:pathLst>
                    <a:path w="1625" h="991" extrusionOk="0">
                      <a:moveTo>
                        <a:pt x="1427" y="1"/>
                      </a:moveTo>
                      <a:cubicBezTo>
                        <a:pt x="1308" y="1"/>
                        <a:pt x="1229" y="40"/>
                        <a:pt x="1150" y="119"/>
                      </a:cubicBezTo>
                      <a:cubicBezTo>
                        <a:pt x="793" y="278"/>
                        <a:pt x="476" y="436"/>
                        <a:pt x="159" y="595"/>
                      </a:cubicBezTo>
                      <a:cubicBezTo>
                        <a:pt x="120" y="634"/>
                        <a:pt x="1" y="753"/>
                        <a:pt x="40" y="832"/>
                      </a:cubicBezTo>
                      <a:cubicBezTo>
                        <a:pt x="40" y="872"/>
                        <a:pt x="159" y="951"/>
                        <a:pt x="199" y="991"/>
                      </a:cubicBezTo>
                      <a:cubicBezTo>
                        <a:pt x="714" y="872"/>
                        <a:pt x="1189" y="634"/>
                        <a:pt x="1585" y="278"/>
                      </a:cubicBezTo>
                      <a:cubicBezTo>
                        <a:pt x="1625" y="238"/>
                        <a:pt x="1625" y="159"/>
                        <a:pt x="1625" y="80"/>
                      </a:cubicBezTo>
                      <a:cubicBezTo>
                        <a:pt x="1546" y="1"/>
                        <a:pt x="1466" y="1"/>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9" name="Google Shape;1299;p50"/>
                <p:cNvSpPr/>
                <p:nvPr/>
              </p:nvSpPr>
              <p:spPr>
                <a:xfrm>
                  <a:off x="4571033" y="59343"/>
                  <a:ext cx="1094046" cy="812407"/>
                </a:xfrm>
                <a:custGeom>
                  <a:avLst/>
                  <a:gdLst/>
                  <a:ahLst/>
                  <a:cxnLst/>
                  <a:rect l="l" t="t" r="r" b="b"/>
                  <a:pathLst>
                    <a:path w="13192" h="9796" extrusionOk="0">
                      <a:moveTo>
                        <a:pt x="8448" y="755"/>
                      </a:moveTo>
                      <a:cubicBezTo>
                        <a:pt x="9588" y="755"/>
                        <a:pt x="10640" y="1168"/>
                        <a:pt x="11568" y="2043"/>
                      </a:cubicBezTo>
                      <a:cubicBezTo>
                        <a:pt x="12320" y="2716"/>
                        <a:pt x="12677" y="3786"/>
                        <a:pt x="12479" y="4816"/>
                      </a:cubicBezTo>
                      <a:cubicBezTo>
                        <a:pt x="12360" y="5291"/>
                        <a:pt x="12082" y="5727"/>
                        <a:pt x="11647" y="6044"/>
                      </a:cubicBezTo>
                      <a:cubicBezTo>
                        <a:pt x="11211" y="6321"/>
                        <a:pt x="10775" y="6598"/>
                        <a:pt x="10300" y="6836"/>
                      </a:cubicBezTo>
                      <a:cubicBezTo>
                        <a:pt x="10577" y="6361"/>
                        <a:pt x="10854" y="5965"/>
                        <a:pt x="11092" y="5489"/>
                      </a:cubicBezTo>
                      <a:cubicBezTo>
                        <a:pt x="11251" y="5133"/>
                        <a:pt x="11211" y="4737"/>
                        <a:pt x="10934" y="4420"/>
                      </a:cubicBezTo>
                      <a:cubicBezTo>
                        <a:pt x="10796" y="4227"/>
                        <a:pt x="10563" y="4111"/>
                        <a:pt x="10314" y="4111"/>
                      </a:cubicBezTo>
                      <a:cubicBezTo>
                        <a:pt x="10205" y="4111"/>
                        <a:pt x="10092" y="4134"/>
                        <a:pt x="9983" y="4182"/>
                      </a:cubicBezTo>
                      <a:cubicBezTo>
                        <a:pt x="9785" y="4261"/>
                        <a:pt x="9547" y="4380"/>
                        <a:pt x="9349" y="4499"/>
                      </a:cubicBezTo>
                      <a:cubicBezTo>
                        <a:pt x="9151" y="4657"/>
                        <a:pt x="9032" y="4935"/>
                        <a:pt x="9151" y="5172"/>
                      </a:cubicBezTo>
                      <a:cubicBezTo>
                        <a:pt x="9270" y="5370"/>
                        <a:pt x="9428" y="5568"/>
                        <a:pt x="9627" y="5727"/>
                      </a:cubicBezTo>
                      <a:cubicBezTo>
                        <a:pt x="9627" y="5727"/>
                        <a:pt x="9825" y="5727"/>
                        <a:pt x="9864" y="5648"/>
                      </a:cubicBezTo>
                      <a:cubicBezTo>
                        <a:pt x="9864" y="5568"/>
                        <a:pt x="9864" y="5450"/>
                        <a:pt x="9785" y="5410"/>
                      </a:cubicBezTo>
                      <a:cubicBezTo>
                        <a:pt x="9428" y="5014"/>
                        <a:pt x="9428" y="4895"/>
                        <a:pt x="9904" y="4697"/>
                      </a:cubicBezTo>
                      <a:cubicBezTo>
                        <a:pt x="10033" y="4619"/>
                        <a:pt x="10163" y="4541"/>
                        <a:pt x="10293" y="4541"/>
                      </a:cubicBezTo>
                      <a:cubicBezTo>
                        <a:pt x="10361" y="4541"/>
                        <a:pt x="10430" y="4563"/>
                        <a:pt x="10498" y="4618"/>
                      </a:cubicBezTo>
                      <a:cubicBezTo>
                        <a:pt x="10736" y="4816"/>
                        <a:pt x="10815" y="5093"/>
                        <a:pt x="10696" y="5370"/>
                      </a:cubicBezTo>
                      <a:cubicBezTo>
                        <a:pt x="10656" y="5489"/>
                        <a:pt x="10577" y="5608"/>
                        <a:pt x="10538" y="5727"/>
                      </a:cubicBezTo>
                      <a:cubicBezTo>
                        <a:pt x="10340" y="6083"/>
                        <a:pt x="10102" y="6400"/>
                        <a:pt x="9785" y="6638"/>
                      </a:cubicBezTo>
                      <a:cubicBezTo>
                        <a:pt x="9666" y="6717"/>
                        <a:pt x="9547" y="6796"/>
                        <a:pt x="9706" y="6994"/>
                      </a:cubicBezTo>
                      <a:cubicBezTo>
                        <a:pt x="9032" y="7232"/>
                        <a:pt x="8359" y="7470"/>
                        <a:pt x="7725" y="7707"/>
                      </a:cubicBezTo>
                      <a:cubicBezTo>
                        <a:pt x="7448" y="7826"/>
                        <a:pt x="7171" y="7985"/>
                        <a:pt x="6933" y="8183"/>
                      </a:cubicBezTo>
                      <a:cubicBezTo>
                        <a:pt x="6537" y="8539"/>
                        <a:pt x="6101" y="8817"/>
                        <a:pt x="5586" y="9015"/>
                      </a:cubicBezTo>
                      <a:cubicBezTo>
                        <a:pt x="5428" y="9015"/>
                        <a:pt x="5269" y="9054"/>
                        <a:pt x="5071" y="9054"/>
                      </a:cubicBezTo>
                      <a:cubicBezTo>
                        <a:pt x="5269" y="8817"/>
                        <a:pt x="5428" y="8619"/>
                        <a:pt x="5586" y="8381"/>
                      </a:cubicBezTo>
                      <a:cubicBezTo>
                        <a:pt x="6022" y="7747"/>
                        <a:pt x="6180" y="6994"/>
                        <a:pt x="6061" y="6242"/>
                      </a:cubicBezTo>
                      <a:cubicBezTo>
                        <a:pt x="5973" y="5622"/>
                        <a:pt x="5445" y="5222"/>
                        <a:pt x="4886" y="5222"/>
                      </a:cubicBezTo>
                      <a:cubicBezTo>
                        <a:pt x="4695" y="5222"/>
                        <a:pt x="4500" y="5269"/>
                        <a:pt x="4318" y="5370"/>
                      </a:cubicBezTo>
                      <a:cubicBezTo>
                        <a:pt x="3764" y="5687"/>
                        <a:pt x="3724" y="6400"/>
                        <a:pt x="4200" y="6796"/>
                      </a:cubicBezTo>
                      <a:cubicBezTo>
                        <a:pt x="4313" y="6867"/>
                        <a:pt x="4436" y="6902"/>
                        <a:pt x="4557" y="6902"/>
                      </a:cubicBezTo>
                      <a:cubicBezTo>
                        <a:pt x="4774" y="6902"/>
                        <a:pt x="4983" y="6788"/>
                        <a:pt x="5111" y="6559"/>
                      </a:cubicBezTo>
                      <a:cubicBezTo>
                        <a:pt x="5150" y="6479"/>
                        <a:pt x="5111" y="6361"/>
                        <a:pt x="5111" y="6242"/>
                      </a:cubicBezTo>
                      <a:cubicBezTo>
                        <a:pt x="4992" y="6242"/>
                        <a:pt x="4913" y="6242"/>
                        <a:pt x="4794" y="6281"/>
                      </a:cubicBezTo>
                      <a:cubicBezTo>
                        <a:pt x="4717" y="6333"/>
                        <a:pt x="4640" y="6434"/>
                        <a:pt x="4563" y="6434"/>
                      </a:cubicBezTo>
                      <a:cubicBezTo>
                        <a:pt x="4521" y="6434"/>
                        <a:pt x="4479" y="6405"/>
                        <a:pt x="4437" y="6321"/>
                      </a:cubicBezTo>
                      <a:cubicBezTo>
                        <a:pt x="4279" y="6163"/>
                        <a:pt x="4358" y="5885"/>
                        <a:pt x="4556" y="5806"/>
                      </a:cubicBezTo>
                      <a:cubicBezTo>
                        <a:pt x="4669" y="5740"/>
                        <a:pt x="4789" y="5710"/>
                        <a:pt x="4907" y="5710"/>
                      </a:cubicBezTo>
                      <a:cubicBezTo>
                        <a:pt x="5283" y="5710"/>
                        <a:pt x="5635" y="6017"/>
                        <a:pt x="5665" y="6440"/>
                      </a:cubicBezTo>
                      <a:cubicBezTo>
                        <a:pt x="5705" y="6994"/>
                        <a:pt x="5586" y="7509"/>
                        <a:pt x="5348" y="7985"/>
                      </a:cubicBezTo>
                      <a:cubicBezTo>
                        <a:pt x="5190" y="8222"/>
                        <a:pt x="5071" y="8420"/>
                        <a:pt x="4913" y="8619"/>
                      </a:cubicBezTo>
                      <a:cubicBezTo>
                        <a:pt x="4784" y="8769"/>
                        <a:pt x="4690" y="8838"/>
                        <a:pt x="4587" y="8838"/>
                      </a:cubicBezTo>
                      <a:cubicBezTo>
                        <a:pt x="4500" y="8838"/>
                        <a:pt x="4406" y="8788"/>
                        <a:pt x="4279" y="8698"/>
                      </a:cubicBezTo>
                      <a:cubicBezTo>
                        <a:pt x="3209" y="7945"/>
                        <a:pt x="2694" y="6638"/>
                        <a:pt x="3011" y="5370"/>
                      </a:cubicBezTo>
                      <a:cubicBezTo>
                        <a:pt x="3249" y="4182"/>
                        <a:pt x="3843" y="3152"/>
                        <a:pt x="4715" y="2360"/>
                      </a:cubicBezTo>
                      <a:cubicBezTo>
                        <a:pt x="5150" y="2003"/>
                        <a:pt x="5546" y="1686"/>
                        <a:pt x="6022" y="1409"/>
                      </a:cubicBezTo>
                      <a:lnTo>
                        <a:pt x="6022" y="2597"/>
                      </a:lnTo>
                      <a:cubicBezTo>
                        <a:pt x="6022" y="3271"/>
                        <a:pt x="6339" y="3865"/>
                        <a:pt x="6893" y="4261"/>
                      </a:cubicBezTo>
                      <a:cubicBezTo>
                        <a:pt x="7130" y="4455"/>
                        <a:pt x="7438" y="4555"/>
                        <a:pt x="7752" y="4555"/>
                      </a:cubicBezTo>
                      <a:cubicBezTo>
                        <a:pt x="8015" y="4555"/>
                        <a:pt x="8283" y="4485"/>
                        <a:pt x="8517" y="4340"/>
                      </a:cubicBezTo>
                      <a:cubicBezTo>
                        <a:pt x="8913" y="4103"/>
                        <a:pt x="9032" y="3588"/>
                        <a:pt x="8795" y="3192"/>
                      </a:cubicBezTo>
                      <a:cubicBezTo>
                        <a:pt x="8639" y="2933"/>
                        <a:pt x="8366" y="2792"/>
                        <a:pt x="8084" y="2792"/>
                      </a:cubicBezTo>
                      <a:cubicBezTo>
                        <a:pt x="7935" y="2792"/>
                        <a:pt x="7783" y="2832"/>
                        <a:pt x="7646" y="2914"/>
                      </a:cubicBezTo>
                      <a:cubicBezTo>
                        <a:pt x="7527" y="2994"/>
                        <a:pt x="7448" y="3152"/>
                        <a:pt x="7448" y="3310"/>
                      </a:cubicBezTo>
                      <a:cubicBezTo>
                        <a:pt x="7448" y="3390"/>
                        <a:pt x="7606" y="3509"/>
                        <a:pt x="7686" y="3627"/>
                      </a:cubicBezTo>
                      <a:cubicBezTo>
                        <a:pt x="7804" y="3469"/>
                        <a:pt x="7844" y="3310"/>
                        <a:pt x="7963" y="3271"/>
                      </a:cubicBezTo>
                      <a:cubicBezTo>
                        <a:pt x="8004" y="3250"/>
                        <a:pt x="8050" y="3241"/>
                        <a:pt x="8097" y="3241"/>
                      </a:cubicBezTo>
                      <a:cubicBezTo>
                        <a:pt x="8231" y="3241"/>
                        <a:pt x="8369" y="3322"/>
                        <a:pt x="8399" y="3469"/>
                      </a:cubicBezTo>
                      <a:cubicBezTo>
                        <a:pt x="8478" y="3667"/>
                        <a:pt x="8399" y="3905"/>
                        <a:pt x="8240" y="3984"/>
                      </a:cubicBezTo>
                      <a:cubicBezTo>
                        <a:pt x="8086" y="4069"/>
                        <a:pt x="7917" y="4111"/>
                        <a:pt x="7749" y="4111"/>
                      </a:cubicBezTo>
                      <a:cubicBezTo>
                        <a:pt x="7529" y="4111"/>
                        <a:pt x="7311" y="4040"/>
                        <a:pt x="7131" y="3905"/>
                      </a:cubicBezTo>
                      <a:cubicBezTo>
                        <a:pt x="6735" y="3627"/>
                        <a:pt x="6458" y="3152"/>
                        <a:pt x="6458" y="2637"/>
                      </a:cubicBezTo>
                      <a:cubicBezTo>
                        <a:pt x="6458" y="2201"/>
                        <a:pt x="6458" y="1726"/>
                        <a:pt x="6537" y="1290"/>
                      </a:cubicBezTo>
                      <a:cubicBezTo>
                        <a:pt x="6537" y="1211"/>
                        <a:pt x="6616" y="1092"/>
                        <a:pt x="6695" y="1053"/>
                      </a:cubicBezTo>
                      <a:cubicBezTo>
                        <a:pt x="7298" y="856"/>
                        <a:pt x="7884" y="755"/>
                        <a:pt x="8448" y="755"/>
                      </a:cubicBezTo>
                      <a:close/>
                      <a:moveTo>
                        <a:pt x="5982" y="855"/>
                      </a:moveTo>
                      <a:cubicBezTo>
                        <a:pt x="5586" y="1132"/>
                        <a:pt x="5190" y="1369"/>
                        <a:pt x="4833" y="1686"/>
                      </a:cubicBezTo>
                      <a:cubicBezTo>
                        <a:pt x="3328" y="2875"/>
                        <a:pt x="2377" y="4420"/>
                        <a:pt x="2496" y="6440"/>
                      </a:cubicBezTo>
                      <a:cubicBezTo>
                        <a:pt x="2536" y="7391"/>
                        <a:pt x="3011" y="8302"/>
                        <a:pt x="3764" y="8856"/>
                      </a:cubicBezTo>
                      <a:lnTo>
                        <a:pt x="3962" y="9054"/>
                      </a:lnTo>
                      <a:lnTo>
                        <a:pt x="3962" y="9094"/>
                      </a:lnTo>
                      <a:cubicBezTo>
                        <a:pt x="3657" y="9253"/>
                        <a:pt x="3328" y="9329"/>
                        <a:pt x="3003" y="9329"/>
                      </a:cubicBezTo>
                      <a:cubicBezTo>
                        <a:pt x="2274" y="9329"/>
                        <a:pt x="1560" y="8947"/>
                        <a:pt x="1149" y="8262"/>
                      </a:cubicBezTo>
                      <a:cubicBezTo>
                        <a:pt x="476" y="7192"/>
                        <a:pt x="476" y="5806"/>
                        <a:pt x="1149" y="4737"/>
                      </a:cubicBezTo>
                      <a:cubicBezTo>
                        <a:pt x="2100" y="2875"/>
                        <a:pt x="3764" y="1488"/>
                        <a:pt x="5745" y="855"/>
                      </a:cubicBezTo>
                      <a:close/>
                      <a:moveTo>
                        <a:pt x="7647" y="1"/>
                      </a:moveTo>
                      <a:cubicBezTo>
                        <a:pt x="7540" y="1"/>
                        <a:pt x="7431" y="23"/>
                        <a:pt x="7329" y="23"/>
                      </a:cubicBezTo>
                      <a:cubicBezTo>
                        <a:pt x="4715" y="340"/>
                        <a:pt x="2377" y="1805"/>
                        <a:pt x="991" y="4063"/>
                      </a:cubicBezTo>
                      <a:cubicBezTo>
                        <a:pt x="238" y="5093"/>
                        <a:pt x="1" y="6400"/>
                        <a:pt x="318" y="7628"/>
                      </a:cubicBezTo>
                      <a:cubicBezTo>
                        <a:pt x="669" y="8970"/>
                        <a:pt x="1690" y="9796"/>
                        <a:pt x="2902" y="9796"/>
                      </a:cubicBezTo>
                      <a:cubicBezTo>
                        <a:pt x="3194" y="9796"/>
                        <a:pt x="3497" y="9748"/>
                        <a:pt x="3804" y="9648"/>
                      </a:cubicBezTo>
                      <a:cubicBezTo>
                        <a:pt x="4002" y="9569"/>
                        <a:pt x="4200" y="9450"/>
                        <a:pt x="4437" y="9332"/>
                      </a:cubicBezTo>
                      <a:lnTo>
                        <a:pt x="4556" y="9371"/>
                      </a:lnTo>
                      <a:cubicBezTo>
                        <a:pt x="4801" y="9472"/>
                        <a:pt x="5051" y="9520"/>
                        <a:pt x="5298" y="9520"/>
                      </a:cubicBezTo>
                      <a:cubicBezTo>
                        <a:pt x="5732" y="9520"/>
                        <a:pt x="6158" y="9371"/>
                        <a:pt x="6537" y="9094"/>
                      </a:cubicBezTo>
                      <a:cubicBezTo>
                        <a:pt x="6814" y="8896"/>
                        <a:pt x="7091" y="8658"/>
                        <a:pt x="7369" y="8420"/>
                      </a:cubicBezTo>
                      <a:cubicBezTo>
                        <a:pt x="7487" y="8341"/>
                        <a:pt x="7606" y="8262"/>
                        <a:pt x="7725" y="8183"/>
                      </a:cubicBezTo>
                      <a:cubicBezTo>
                        <a:pt x="8517" y="7906"/>
                        <a:pt x="9349" y="7668"/>
                        <a:pt x="10141" y="7351"/>
                      </a:cubicBezTo>
                      <a:cubicBezTo>
                        <a:pt x="10696" y="7153"/>
                        <a:pt x="11251" y="6876"/>
                        <a:pt x="11726" y="6559"/>
                      </a:cubicBezTo>
                      <a:cubicBezTo>
                        <a:pt x="12360" y="6202"/>
                        <a:pt x="12795" y="5568"/>
                        <a:pt x="12914" y="4895"/>
                      </a:cubicBezTo>
                      <a:cubicBezTo>
                        <a:pt x="13192" y="3667"/>
                        <a:pt x="12795" y="2439"/>
                        <a:pt x="11884" y="1647"/>
                      </a:cubicBezTo>
                      <a:cubicBezTo>
                        <a:pt x="10894" y="617"/>
                        <a:pt x="9627" y="300"/>
                        <a:pt x="8280" y="221"/>
                      </a:cubicBezTo>
                      <a:lnTo>
                        <a:pt x="8042" y="221"/>
                      </a:lnTo>
                      <a:cubicBezTo>
                        <a:pt x="7929" y="40"/>
                        <a:pt x="7790" y="1"/>
                        <a:pt x="7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0" name="Google Shape;1300;p50"/>
                <p:cNvSpPr/>
                <p:nvPr/>
              </p:nvSpPr>
              <p:spPr>
                <a:xfrm>
                  <a:off x="5408740" y="-47226"/>
                  <a:ext cx="65848" cy="124896"/>
                </a:xfrm>
                <a:custGeom>
                  <a:avLst/>
                  <a:gdLst/>
                  <a:ahLst/>
                  <a:cxnLst/>
                  <a:rect l="l" t="t" r="r" b="b"/>
                  <a:pathLst>
                    <a:path w="794" h="1506" extrusionOk="0">
                      <a:moveTo>
                        <a:pt x="714" y="0"/>
                      </a:moveTo>
                      <a:cubicBezTo>
                        <a:pt x="635" y="119"/>
                        <a:pt x="516" y="198"/>
                        <a:pt x="437" y="278"/>
                      </a:cubicBezTo>
                      <a:cubicBezTo>
                        <a:pt x="278" y="595"/>
                        <a:pt x="159" y="872"/>
                        <a:pt x="40" y="1189"/>
                      </a:cubicBezTo>
                      <a:cubicBezTo>
                        <a:pt x="1" y="1268"/>
                        <a:pt x="80" y="1387"/>
                        <a:pt x="80" y="1506"/>
                      </a:cubicBezTo>
                      <a:cubicBezTo>
                        <a:pt x="199" y="1466"/>
                        <a:pt x="357" y="1426"/>
                        <a:pt x="397" y="1347"/>
                      </a:cubicBezTo>
                      <a:cubicBezTo>
                        <a:pt x="555" y="991"/>
                        <a:pt x="674" y="674"/>
                        <a:pt x="753" y="357"/>
                      </a:cubicBezTo>
                      <a:cubicBezTo>
                        <a:pt x="793" y="238"/>
                        <a:pt x="793" y="119"/>
                        <a:pt x="753" y="40"/>
                      </a:cubicBezTo>
                      <a:lnTo>
                        <a:pt x="7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1" name="Google Shape;1301;p50"/>
                <p:cNvSpPr/>
                <p:nvPr/>
              </p:nvSpPr>
              <p:spPr>
                <a:xfrm>
                  <a:off x="4771483" y="-34123"/>
                  <a:ext cx="75634" cy="124979"/>
                </a:xfrm>
                <a:custGeom>
                  <a:avLst/>
                  <a:gdLst/>
                  <a:ahLst/>
                  <a:cxnLst/>
                  <a:rect l="l" t="t" r="r" b="b"/>
                  <a:pathLst>
                    <a:path w="912" h="1507" extrusionOk="0">
                      <a:moveTo>
                        <a:pt x="79" y="1"/>
                      </a:moveTo>
                      <a:cubicBezTo>
                        <a:pt x="40" y="40"/>
                        <a:pt x="0" y="159"/>
                        <a:pt x="40" y="199"/>
                      </a:cubicBezTo>
                      <a:cubicBezTo>
                        <a:pt x="198" y="595"/>
                        <a:pt x="396" y="991"/>
                        <a:pt x="594" y="1348"/>
                      </a:cubicBezTo>
                      <a:cubicBezTo>
                        <a:pt x="673" y="1427"/>
                        <a:pt x="792" y="1467"/>
                        <a:pt x="911" y="1506"/>
                      </a:cubicBezTo>
                      <a:cubicBezTo>
                        <a:pt x="832" y="991"/>
                        <a:pt x="594" y="476"/>
                        <a:pt x="277" y="40"/>
                      </a:cubicBezTo>
                      <a:cubicBezTo>
                        <a:pt x="198" y="1"/>
                        <a:pt x="159"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2" name="Google Shape;1302;p50"/>
                <p:cNvSpPr/>
                <p:nvPr/>
              </p:nvSpPr>
              <p:spPr>
                <a:xfrm>
                  <a:off x="4531640" y="882451"/>
                  <a:ext cx="78952" cy="78952"/>
                </a:xfrm>
                <a:custGeom>
                  <a:avLst/>
                  <a:gdLst/>
                  <a:ahLst/>
                  <a:cxnLst/>
                  <a:rect l="l" t="t" r="r" b="b"/>
                  <a:pathLst>
                    <a:path w="952" h="952" extrusionOk="0">
                      <a:moveTo>
                        <a:pt x="674" y="1"/>
                      </a:moveTo>
                      <a:cubicBezTo>
                        <a:pt x="317" y="159"/>
                        <a:pt x="40" y="516"/>
                        <a:pt x="0" y="872"/>
                      </a:cubicBezTo>
                      <a:lnTo>
                        <a:pt x="80" y="951"/>
                      </a:lnTo>
                      <a:cubicBezTo>
                        <a:pt x="357" y="753"/>
                        <a:pt x="634" y="516"/>
                        <a:pt x="911" y="278"/>
                      </a:cubicBezTo>
                      <a:cubicBezTo>
                        <a:pt x="951" y="238"/>
                        <a:pt x="951" y="159"/>
                        <a:pt x="911" y="80"/>
                      </a:cubicBezTo>
                      <a:cubicBezTo>
                        <a:pt x="832" y="40"/>
                        <a:pt x="753"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3" name="Google Shape;1303;p50"/>
                <p:cNvSpPr/>
                <p:nvPr/>
              </p:nvSpPr>
              <p:spPr>
                <a:xfrm>
                  <a:off x="4475743" y="294457"/>
                  <a:ext cx="144634" cy="49345"/>
                </a:xfrm>
                <a:custGeom>
                  <a:avLst/>
                  <a:gdLst/>
                  <a:ahLst/>
                  <a:cxnLst/>
                  <a:rect l="l" t="t" r="r" b="b"/>
                  <a:pathLst>
                    <a:path w="1744" h="595" extrusionOk="0">
                      <a:moveTo>
                        <a:pt x="476" y="0"/>
                      </a:moveTo>
                      <a:cubicBezTo>
                        <a:pt x="318" y="0"/>
                        <a:pt x="159" y="0"/>
                        <a:pt x="41" y="40"/>
                      </a:cubicBezTo>
                      <a:cubicBezTo>
                        <a:pt x="41" y="79"/>
                        <a:pt x="1" y="119"/>
                        <a:pt x="1" y="159"/>
                      </a:cubicBezTo>
                      <a:cubicBezTo>
                        <a:pt x="80" y="198"/>
                        <a:pt x="159" y="277"/>
                        <a:pt x="239" y="317"/>
                      </a:cubicBezTo>
                      <a:cubicBezTo>
                        <a:pt x="635" y="396"/>
                        <a:pt x="1031" y="515"/>
                        <a:pt x="1467" y="594"/>
                      </a:cubicBezTo>
                      <a:cubicBezTo>
                        <a:pt x="1546" y="594"/>
                        <a:pt x="1665" y="515"/>
                        <a:pt x="1744" y="475"/>
                      </a:cubicBezTo>
                      <a:cubicBezTo>
                        <a:pt x="1665" y="396"/>
                        <a:pt x="1625" y="238"/>
                        <a:pt x="1506" y="238"/>
                      </a:cubicBezTo>
                      <a:cubicBezTo>
                        <a:pt x="1189" y="119"/>
                        <a:pt x="833" y="40"/>
                        <a:pt x="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4" name="Google Shape;1304;p50"/>
                <p:cNvSpPr/>
                <p:nvPr/>
              </p:nvSpPr>
              <p:spPr>
                <a:xfrm>
                  <a:off x="4380536" y="567057"/>
                  <a:ext cx="134765" cy="34251"/>
                </a:xfrm>
                <a:custGeom>
                  <a:avLst/>
                  <a:gdLst/>
                  <a:ahLst/>
                  <a:cxnLst/>
                  <a:rect l="l" t="t" r="r" b="b"/>
                  <a:pathLst>
                    <a:path w="1625" h="413" extrusionOk="0">
                      <a:moveTo>
                        <a:pt x="1426" y="1"/>
                      </a:moveTo>
                      <a:cubicBezTo>
                        <a:pt x="1149" y="1"/>
                        <a:pt x="872" y="1"/>
                        <a:pt x="594" y="41"/>
                      </a:cubicBezTo>
                      <a:cubicBezTo>
                        <a:pt x="396" y="41"/>
                        <a:pt x="198" y="120"/>
                        <a:pt x="0" y="159"/>
                      </a:cubicBezTo>
                      <a:cubicBezTo>
                        <a:pt x="328" y="324"/>
                        <a:pt x="675" y="412"/>
                        <a:pt x="1028" y="412"/>
                      </a:cubicBezTo>
                      <a:cubicBezTo>
                        <a:pt x="1187" y="412"/>
                        <a:pt x="1346" y="394"/>
                        <a:pt x="1505" y="357"/>
                      </a:cubicBezTo>
                      <a:cubicBezTo>
                        <a:pt x="1545" y="318"/>
                        <a:pt x="1624" y="239"/>
                        <a:pt x="1585" y="199"/>
                      </a:cubicBezTo>
                      <a:cubicBezTo>
                        <a:pt x="1585" y="159"/>
                        <a:pt x="1505" y="1"/>
                        <a:pt x="1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05" name="Google Shape;1305;p50"/>
              <p:cNvSpPr/>
              <p:nvPr/>
            </p:nvSpPr>
            <p:spPr>
              <a:xfrm rot="-821489">
                <a:off x="694339" y="224382"/>
                <a:ext cx="37764" cy="71628"/>
              </a:xfrm>
              <a:custGeom>
                <a:avLst/>
                <a:gdLst/>
                <a:ahLst/>
                <a:cxnLst/>
                <a:rect l="l" t="t" r="r" b="b"/>
                <a:pathLst>
                  <a:path w="794" h="1506" extrusionOk="0">
                    <a:moveTo>
                      <a:pt x="714" y="0"/>
                    </a:moveTo>
                    <a:cubicBezTo>
                      <a:pt x="635" y="119"/>
                      <a:pt x="516" y="198"/>
                      <a:pt x="437" y="278"/>
                    </a:cubicBezTo>
                    <a:cubicBezTo>
                      <a:pt x="278" y="595"/>
                      <a:pt x="159" y="872"/>
                      <a:pt x="40" y="1189"/>
                    </a:cubicBezTo>
                    <a:cubicBezTo>
                      <a:pt x="1" y="1268"/>
                      <a:pt x="80" y="1387"/>
                      <a:pt x="80" y="1506"/>
                    </a:cubicBezTo>
                    <a:cubicBezTo>
                      <a:pt x="199" y="1466"/>
                      <a:pt x="357" y="1426"/>
                      <a:pt x="397" y="1347"/>
                    </a:cubicBezTo>
                    <a:cubicBezTo>
                      <a:pt x="555" y="991"/>
                      <a:pt x="674" y="674"/>
                      <a:pt x="753" y="357"/>
                    </a:cubicBezTo>
                    <a:cubicBezTo>
                      <a:pt x="793" y="238"/>
                      <a:pt x="793" y="119"/>
                      <a:pt x="753" y="40"/>
                    </a:cubicBezTo>
                    <a:lnTo>
                      <a:pt x="7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06" name="Google Shape;1306;p50"/>
            <p:cNvGrpSpPr/>
            <p:nvPr/>
          </p:nvGrpSpPr>
          <p:grpSpPr>
            <a:xfrm>
              <a:off x="3422805" y="2779851"/>
              <a:ext cx="717376" cy="539954"/>
              <a:chOff x="6530133" y="2132672"/>
              <a:chExt cx="567275" cy="427077"/>
            </a:xfrm>
          </p:grpSpPr>
          <p:sp>
            <p:nvSpPr>
              <p:cNvPr id="1307" name="Google Shape;1307;p50"/>
              <p:cNvSpPr/>
              <p:nvPr/>
            </p:nvSpPr>
            <p:spPr>
              <a:xfrm>
                <a:off x="6619132" y="2164778"/>
                <a:ext cx="478273" cy="363956"/>
              </a:xfrm>
              <a:custGeom>
                <a:avLst/>
                <a:gdLst/>
                <a:ahLst/>
                <a:cxnLst/>
                <a:rect l="l" t="t" r="r" b="b"/>
                <a:pathLst>
                  <a:path w="7448" h="5668" extrusionOk="0">
                    <a:moveTo>
                      <a:pt x="1522" y="1"/>
                    </a:moveTo>
                    <a:cubicBezTo>
                      <a:pt x="1490" y="1"/>
                      <a:pt x="1459" y="1"/>
                      <a:pt x="1427" y="3"/>
                    </a:cubicBezTo>
                    <a:cubicBezTo>
                      <a:pt x="278" y="42"/>
                      <a:pt x="1" y="1310"/>
                      <a:pt x="278" y="2221"/>
                    </a:cubicBezTo>
                    <a:cubicBezTo>
                      <a:pt x="674" y="3409"/>
                      <a:pt x="1189" y="4558"/>
                      <a:pt x="1862" y="5628"/>
                    </a:cubicBezTo>
                    <a:cubicBezTo>
                      <a:pt x="1862" y="5628"/>
                      <a:pt x="1862" y="5667"/>
                      <a:pt x="1862" y="5667"/>
                    </a:cubicBezTo>
                    <a:cubicBezTo>
                      <a:pt x="3288" y="5548"/>
                      <a:pt x="4635" y="5073"/>
                      <a:pt x="5824" y="4281"/>
                    </a:cubicBezTo>
                    <a:cubicBezTo>
                      <a:pt x="6656" y="3726"/>
                      <a:pt x="7448" y="2419"/>
                      <a:pt x="6418" y="1587"/>
                    </a:cubicBezTo>
                    <a:cubicBezTo>
                      <a:pt x="6113" y="1330"/>
                      <a:pt x="5756" y="1230"/>
                      <a:pt x="5389" y="1230"/>
                    </a:cubicBezTo>
                    <a:cubicBezTo>
                      <a:pt x="4851" y="1230"/>
                      <a:pt x="4291" y="1447"/>
                      <a:pt x="3843" y="1706"/>
                    </a:cubicBezTo>
                    <a:cubicBezTo>
                      <a:pt x="3807" y="1720"/>
                      <a:pt x="3772" y="1727"/>
                      <a:pt x="3738" y="1727"/>
                    </a:cubicBezTo>
                    <a:cubicBezTo>
                      <a:pt x="3583" y="1727"/>
                      <a:pt x="3461" y="1591"/>
                      <a:pt x="3526" y="1429"/>
                    </a:cubicBezTo>
                    <a:lnTo>
                      <a:pt x="3526" y="1389"/>
                    </a:lnTo>
                    <a:cubicBezTo>
                      <a:pt x="3220" y="547"/>
                      <a:pt x="2433" y="1"/>
                      <a:pt x="15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8" name="Google Shape;1308;p50"/>
              <p:cNvSpPr/>
              <p:nvPr/>
            </p:nvSpPr>
            <p:spPr>
              <a:xfrm>
                <a:off x="6530133" y="2132672"/>
                <a:ext cx="567275" cy="427077"/>
              </a:xfrm>
              <a:custGeom>
                <a:avLst/>
                <a:gdLst/>
                <a:ahLst/>
                <a:cxnLst/>
                <a:rect l="l" t="t" r="r" b="b"/>
                <a:pathLst>
                  <a:path w="8834" h="6651" extrusionOk="0">
                    <a:moveTo>
                      <a:pt x="2899" y="501"/>
                    </a:moveTo>
                    <a:cubicBezTo>
                      <a:pt x="3776" y="501"/>
                      <a:pt x="4566" y="1085"/>
                      <a:pt x="4873" y="1929"/>
                    </a:cubicBezTo>
                    <a:cubicBezTo>
                      <a:pt x="4810" y="2085"/>
                      <a:pt x="4945" y="2242"/>
                      <a:pt x="5103" y="2242"/>
                    </a:cubicBezTo>
                    <a:cubicBezTo>
                      <a:pt x="5144" y="2242"/>
                      <a:pt x="5188" y="2231"/>
                      <a:pt x="5229" y="2206"/>
                    </a:cubicBezTo>
                    <a:cubicBezTo>
                      <a:pt x="5677" y="1947"/>
                      <a:pt x="6223" y="1730"/>
                      <a:pt x="6758" y="1730"/>
                    </a:cubicBezTo>
                    <a:cubicBezTo>
                      <a:pt x="7123" y="1730"/>
                      <a:pt x="7483" y="1830"/>
                      <a:pt x="7804" y="2087"/>
                    </a:cubicBezTo>
                    <a:cubicBezTo>
                      <a:pt x="8834" y="2959"/>
                      <a:pt x="8042" y="4226"/>
                      <a:pt x="7210" y="4820"/>
                    </a:cubicBezTo>
                    <a:cubicBezTo>
                      <a:pt x="5982" y="5573"/>
                      <a:pt x="4635" y="6048"/>
                      <a:pt x="3248" y="6207"/>
                    </a:cubicBezTo>
                    <a:cubicBezTo>
                      <a:pt x="3248" y="6167"/>
                      <a:pt x="3248" y="6167"/>
                      <a:pt x="3248" y="6128"/>
                    </a:cubicBezTo>
                    <a:cubicBezTo>
                      <a:pt x="2575" y="5098"/>
                      <a:pt x="2020" y="3949"/>
                      <a:pt x="1664" y="2761"/>
                    </a:cubicBezTo>
                    <a:cubicBezTo>
                      <a:pt x="1387" y="1810"/>
                      <a:pt x="1624" y="542"/>
                      <a:pt x="2813" y="503"/>
                    </a:cubicBezTo>
                    <a:cubicBezTo>
                      <a:pt x="2841" y="501"/>
                      <a:pt x="2870" y="501"/>
                      <a:pt x="2899" y="501"/>
                    </a:cubicBezTo>
                    <a:close/>
                    <a:moveTo>
                      <a:pt x="2835" y="1"/>
                    </a:moveTo>
                    <a:cubicBezTo>
                      <a:pt x="2392" y="1"/>
                      <a:pt x="1956" y="140"/>
                      <a:pt x="1585" y="463"/>
                    </a:cubicBezTo>
                    <a:cubicBezTo>
                      <a:pt x="0" y="1889"/>
                      <a:pt x="2060" y="5058"/>
                      <a:pt x="2852" y="6365"/>
                    </a:cubicBezTo>
                    <a:cubicBezTo>
                      <a:pt x="2852" y="6405"/>
                      <a:pt x="2892" y="6445"/>
                      <a:pt x="2971" y="6445"/>
                    </a:cubicBezTo>
                    <a:cubicBezTo>
                      <a:pt x="2971" y="6547"/>
                      <a:pt x="3060" y="6650"/>
                      <a:pt x="3161" y="6650"/>
                    </a:cubicBezTo>
                    <a:cubicBezTo>
                      <a:pt x="3177" y="6650"/>
                      <a:pt x="3193" y="6648"/>
                      <a:pt x="3209" y="6643"/>
                    </a:cubicBezTo>
                    <a:cubicBezTo>
                      <a:pt x="5031" y="6405"/>
                      <a:pt x="8438" y="5652"/>
                      <a:pt x="8755" y="3355"/>
                    </a:cubicBezTo>
                    <a:cubicBezTo>
                      <a:pt x="8834" y="2562"/>
                      <a:pt x="8438" y="1810"/>
                      <a:pt x="7685" y="1493"/>
                    </a:cubicBezTo>
                    <a:cubicBezTo>
                      <a:pt x="7348" y="1341"/>
                      <a:pt x="6996" y="1268"/>
                      <a:pt x="6646" y="1268"/>
                    </a:cubicBezTo>
                    <a:cubicBezTo>
                      <a:pt x="6173" y="1268"/>
                      <a:pt x="5701" y="1401"/>
                      <a:pt x="5269" y="1651"/>
                    </a:cubicBezTo>
                    <a:cubicBezTo>
                      <a:pt x="4909" y="739"/>
                      <a:pt x="3856" y="1"/>
                      <a:pt x="2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09" name="Google Shape;1309;p50"/>
            <p:cNvSpPr/>
            <p:nvPr/>
          </p:nvSpPr>
          <p:spPr>
            <a:xfrm>
              <a:off x="1720501" y="2650952"/>
              <a:ext cx="386869" cy="373581"/>
            </a:xfrm>
            <a:custGeom>
              <a:avLst/>
              <a:gdLst/>
              <a:ahLst/>
              <a:cxnLst/>
              <a:rect l="l" t="t" r="r" b="b"/>
              <a:pathLst>
                <a:path w="6775" h="6542" extrusionOk="0">
                  <a:moveTo>
                    <a:pt x="3051" y="636"/>
                  </a:moveTo>
                  <a:cubicBezTo>
                    <a:pt x="3170" y="873"/>
                    <a:pt x="3249" y="1230"/>
                    <a:pt x="3289" y="1349"/>
                  </a:cubicBezTo>
                  <a:lnTo>
                    <a:pt x="3725" y="2339"/>
                  </a:lnTo>
                  <a:cubicBezTo>
                    <a:pt x="3749" y="2435"/>
                    <a:pt x="3816" y="2487"/>
                    <a:pt x="3892" y="2487"/>
                  </a:cubicBezTo>
                  <a:cubicBezTo>
                    <a:pt x="3942" y="2487"/>
                    <a:pt x="3995" y="2465"/>
                    <a:pt x="4041" y="2418"/>
                  </a:cubicBezTo>
                  <a:cubicBezTo>
                    <a:pt x="4081" y="2497"/>
                    <a:pt x="4160" y="2537"/>
                    <a:pt x="4240" y="2537"/>
                  </a:cubicBezTo>
                  <a:lnTo>
                    <a:pt x="5428" y="2458"/>
                  </a:lnTo>
                  <a:cubicBezTo>
                    <a:pt x="5547" y="2458"/>
                    <a:pt x="5903" y="2379"/>
                    <a:pt x="6181" y="2379"/>
                  </a:cubicBezTo>
                  <a:cubicBezTo>
                    <a:pt x="5943" y="2537"/>
                    <a:pt x="5547" y="2814"/>
                    <a:pt x="5467" y="2854"/>
                  </a:cubicBezTo>
                  <a:lnTo>
                    <a:pt x="4636" y="3607"/>
                  </a:lnTo>
                  <a:cubicBezTo>
                    <a:pt x="4477" y="3686"/>
                    <a:pt x="4517" y="3884"/>
                    <a:pt x="4675" y="3963"/>
                  </a:cubicBezTo>
                  <a:cubicBezTo>
                    <a:pt x="4855" y="4323"/>
                    <a:pt x="5494" y="5502"/>
                    <a:pt x="5727" y="5683"/>
                  </a:cubicBezTo>
                  <a:lnTo>
                    <a:pt x="5727" y="5683"/>
                  </a:lnTo>
                  <a:cubicBezTo>
                    <a:pt x="5562" y="5618"/>
                    <a:pt x="5452" y="5575"/>
                    <a:pt x="5309" y="5468"/>
                  </a:cubicBezTo>
                  <a:lnTo>
                    <a:pt x="4834" y="5270"/>
                  </a:lnTo>
                  <a:lnTo>
                    <a:pt x="3764" y="4795"/>
                  </a:lnTo>
                  <a:cubicBezTo>
                    <a:pt x="3734" y="4765"/>
                    <a:pt x="3704" y="4752"/>
                    <a:pt x="3673" y="4752"/>
                  </a:cubicBezTo>
                  <a:cubicBezTo>
                    <a:pt x="3624" y="4752"/>
                    <a:pt x="3575" y="4786"/>
                    <a:pt x="3526" y="4835"/>
                  </a:cubicBezTo>
                  <a:cubicBezTo>
                    <a:pt x="3501" y="4758"/>
                    <a:pt x="3426" y="4714"/>
                    <a:pt x="3354" y="4714"/>
                  </a:cubicBezTo>
                  <a:cubicBezTo>
                    <a:pt x="3315" y="4714"/>
                    <a:pt x="3277" y="4727"/>
                    <a:pt x="3249" y="4755"/>
                  </a:cubicBezTo>
                  <a:cubicBezTo>
                    <a:pt x="2734" y="5191"/>
                    <a:pt x="2219" y="5627"/>
                    <a:pt x="1665" y="5983"/>
                  </a:cubicBezTo>
                  <a:cubicBezTo>
                    <a:pt x="1546" y="5983"/>
                    <a:pt x="1427" y="6062"/>
                    <a:pt x="1387" y="6142"/>
                  </a:cubicBezTo>
                  <a:cubicBezTo>
                    <a:pt x="1374" y="6168"/>
                    <a:pt x="1365" y="6181"/>
                    <a:pt x="1362" y="6181"/>
                  </a:cubicBezTo>
                  <a:cubicBezTo>
                    <a:pt x="1357" y="6181"/>
                    <a:pt x="1374" y="6129"/>
                    <a:pt x="1427" y="6023"/>
                  </a:cubicBezTo>
                  <a:cubicBezTo>
                    <a:pt x="1506" y="5864"/>
                    <a:pt x="1546" y="5706"/>
                    <a:pt x="1585" y="5548"/>
                  </a:cubicBezTo>
                  <a:cubicBezTo>
                    <a:pt x="1704" y="5151"/>
                    <a:pt x="1823" y="4795"/>
                    <a:pt x="1942" y="4399"/>
                  </a:cubicBezTo>
                  <a:cubicBezTo>
                    <a:pt x="1942" y="4320"/>
                    <a:pt x="1942" y="4280"/>
                    <a:pt x="1863" y="4201"/>
                  </a:cubicBezTo>
                  <a:lnTo>
                    <a:pt x="1863" y="4201"/>
                  </a:lnTo>
                  <a:cubicBezTo>
                    <a:pt x="1878" y="4204"/>
                    <a:pt x="1892" y="4205"/>
                    <a:pt x="1906" y="4205"/>
                  </a:cubicBezTo>
                  <a:cubicBezTo>
                    <a:pt x="2077" y="4205"/>
                    <a:pt x="2168" y="3991"/>
                    <a:pt x="2021" y="3844"/>
                  </a:cubicBezTo>
                  <a:cubicBezTo>
                    <a:pt x="1546" y="3408"/>
                    <a:pt x="1110" y="2973"/>
                    <a:pt x="714" y="2458"/>
                  </a:cubicBezTo>
                  <a:lnTo>
                    <a:pt x="2061" y="2458"/>
                  </a:lnTo>
                  <a:cubicBezTo>
                    <a:pt x="2100" y="2458"/>
                    <a:pt x="2140" y="2418"/>
                    <a:pt x="2180" y="2418"/>
                  </a:cubicBezTo>
                  <a:cubicBezTo>
                    <a:pt x="2203" y="2441"/>
                    <a:pt x="2233" y="2451"/>
                    <a:pt x="2265" y="2451"/>
                  </a:cubicBezTo>
                  <a:cubicBezTo>
                    <a:pt x="2342" y="2451"/>
                    <a:pt x="2429" y="2395"/>
                    <a:pt x="2457" y="2339"/>
                  </a:cubicBezTo>
                  <a:cubicBezTo>
                    <a:pt x="2655" y="1745"/>
                    <a:pt x="2853" y="1190"/>
                    <a:pt x="3051" y="636"/>
                  </a:cubicBezTo>
                  <a:close/>
                  <a:moveTo>
                    <a:pt x="2916" y="0"/>
                  </a:moveTo>
                  <a:cubicBezTo>
                    <a:pt x="2853" y="0"/>
                    <a:pt x="2785" y="44"/>
                    <a:pt x="2734" y="121"/>
                  </a:cubicBezTo>
                  <a:lnTo>
                    <a:pt x="2061" y="2022"/>
                  </a:lnTo>
                  <a:lnTo>
                    <a:pt x="2021" y="2022"/>
                  </a:lnTo>
                  <a:lnTo>
                    <a:pt x="239" y="2062"/>
                  </a:lnTo>
                  <a:cubicBezTo>
                    <a:pt x="80" y="2062"/>
                    <a:pt x="1" y="2260"/>
                    <a:pt x="80" y="2379"/>
                  </a:cubicBezTo>
                  <a:cubicBezTo>
                    <a:pt x="595" y="3052"/>
                    <a:pt x="1150" y="3646"/>
                    <a:pt x="1744" y="4161"/>
                  </a:cubicBezTo>
                  <a:cubicBezTo>
                    <a:pt x="1625" y="4161"/>
                    <a:pt x="1506" y="4201"/>
                    <a:pt x="1467" y="4320"/>
                  </a:cubicBezTo>
                  <a:cubicBezTo>
                    <a:pt x="1308" y="4874"/>
                    <a:pt x="1110" y="5389"/>
                    <a:pt x="991" y="5944"/>
                  </a:cubicBezTo>
                  <a:cubicBezTo>
                    <a:pt x="912" y="6181"/>
                    <a:pt x="872" y="6498"/>
                    <a:pt x="1229" y="6538"/>
                  </a:cubicBezTo>
                  <a:cubicBezTo>
                    <a:pt x="1250" y="6540"/>
                    <a:pt x="1271" y="6542"/>
                    <a:pt x="1292" y="6542"/>
                  </a:cubicBezTo>
                  <a:cubicBezTo>
                    <a:pt x="1597" y="6542"/>
                    <a:pt x="1960" y="6287"/>
                    <a:pt x="2219" y="6102"/>
                  </a:cubicBezTo>
                  <a:cubicBezTo>
                    <a:pt x="2655" y="5785"/>
                    <a:pt x="3091" y="5468"/>
                    <a:pt x="3526" y="5112"/>
                  </a:cubicBezTo>
                  <a:cubicBezTo>
                    <a:pt x="3526" y="5151"/>
                    <a:pt x="3566" y="5191"/>
                    <a:pt x="3606" y="5191"/>
                  </a:cubicBezTo>
                  <a:cubicBezTo>
                    <a:pt x="4121" y="5429"/>
                    <a:pt x="4636" y="5666"/>
                    <a:pt x="5151" y="5904"/>
                  </a:cubicBezTo>
                  <a:cubicBezTo>
                    <a:pt x="5314" y="5986"/>
                    <a:pt x="5552" y="6142"/>
                    <a:pt x="5762" y="6142"/>
                  </a:cubicBezTo>
                  <a:cubicBezTo>
                    <a:pt x="5858" y="6142"/>
                    <a:pt x="5948" y="6110"/>
                    <a:pt x="6022" y="6023"/>
                  </a:cubicBezTo>
                  <a:cubicBezTo>
                    <a:pt x="6220" y="5746"/>
                    <a:pt x="6022" y="5429"/>
                    <a:pt x="5864" y="5191"/>
                  </a:cubicBezTo>
                  <a:lnTo>
                    <a:pt x="5071" y="3805"/>
                  </a:lnTo>
                  <a:lnTo>
                    <a:pt x="6141" y="2893"/>
                  </a:lnTo>
                  <a:cubicBezTo>
                    <a:pt x="6339" y="2695"/>
                    <a:pt x="6775" y="2458"/>
                    <a:pt x="6695" y="2141"/>
                  </a:cubicBezTo>
                  <a:cubicBezTo>
                    <a:pt x="6650" y="1983"/>
                    <a:pt x="6490" y="1941"/>
                    <a:pt x="6324" y="1941"/>
                  </a:cubicBezTo>
                  <a:cubicBezTo>
                    <a:pt x="6198" y="1941"/>
                    <a:pt x="6068" y="1965"/>
                    <a:pt x="5982" y="1982"/>
                  </a:cubicBezTo>
                  <a:lnTo>
                    <a:pt x="4160" y="2101"/>
                  </a:lnTo>
                  <a:cubicBezTo>
                    <a:pt x="4121" y="2101"/>
                    <a:pt x="4081" y="2101"/>
                    <a:pt x="4081" y="2141"/>
                  </a:cubicBezTo>
                  <a:cubicBezTo>
                    <a:pt x="3883" y="1705"/>
                    <a:pt x="3685" y="1269"/>
                    <a:pt x="3526" y="834"/>
                  </a:cubicBezTo>
                  <a:cubicBezTo>
                    <a:pt x="3408" y="517"/>
                    <a:pt x="3328" y="200"/>
                    <a:pt x="3012" y="41"/>
                  </a:cubicBezTo>
                  <a:cubicBezTo>
                    <a:pt x="2983" y="13"/>
                    <a:pt x="2950" y="0"/>
                    <a:pt x="29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0" name="Google Shape;1310;p50"/>
            <p:cNvSpPr/>
            <p:nvPr/>
          </p:nvSpPr>
          <p:spPr>
            <a:xfrm rot="896372">
              <a:off x="3007415" y="1791506"/>
              <a:ext cx="140115" cy="129248"/>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1" name="Google Shape;1311;p50"/>
            <p:cNvSpPr/>
            <p:nvPr/>
          </p:nvSpPr>
          <p:spPr>
            <a:xfrm rot="896372">
              <a:off x="2504853" y="1517614"/>
              <a:ext cx="367309" cy="363635"/>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2" name="Google Shape;1312;p50"/>
            <p:cNvSpPr/>
            <p:nvPr/>
          </p:nvSpPr>
          <p:spPr>
            <a:xfrm rot="7116487">
              <a:off x="1425737" y="3035904"/>
              <a:ext cx="294960" cy="398216"/>
            </a:xfrm>
            <a:custGeom>
              <a:avLst/>
              <a:gdLst/>
              <a:ahLst/>
              <a:cxnLst/>
              <a:rect l="l" t="t" r="r" b="b"/>
              <a:pathLst>
                <a:path w="60291" h="81397" extrusionOk="0">
                  <a:moveTo>
                    <a:pt x="10476" y="1"/>
                  </a:moveTo>
                  <a:cubicBezTo>
                    <a:pt x="9595" y="1"/>
                    <a:pt x="8729" y="688"/>
                    <a:pt x="8458" y="1772"/>
                  </a:cubicBezTo>
                  <a:cubicBezTo>
                    <a:pt x="5866" y="13990"/>
                    <a:pt x="3275" y="26208"/>
                    <a:pt x="313" y="38055"/>
                  </a:cubicBezTo>
                  <a:cubicBezTo>
                    <a:pt x="1" y="39303"/>
                    <a:pt x="1267" y="40815"/>
                    <a:pt x="2560" y="40815"/>
                  </a:cubicBezTo>
                  <a:cubicBezTo>
                    <a:pt x="2801" y="40815"/>
                    <a:pt x="3042" y="40763"/>
                    <a:pt x="3275" y="40647"/>
                  </a:cubicBezTo>
                  <a:lnTo>
                    <a:pt x="16233" y="33982"/>
                  </a:lnTo>
                  <a:cubicBezTo>
                    <a:pt x="23267" y="46940"/>
                    <a:pt x="29931" y="59898"/>
                    <a:pt x="36966" y="72856"/>
                  </a:cubicBezTo>
                  <a:cubicBezTo>
                    <a:pt x="39986" y="78348"/>
                    <a:pt x="42395" y="81396"/>
                    <a:pt x="46913" y="81396"/>
                  </a:cubicBezTo>
                  <a:cubicBezTo>
                    <a:pt x="48486" y="81396"/>
                    <a:pt x="50315" y="81026"/>
                    <a:pt x="52515" y="80261"/>
                  </a:cubicBezTo>
                  <a:cubicBezTo>
                    <a:pt x="60290" y="77669"/>
                    <a:pt x="59179" y="74337"/>
                    <a:pt x="55847" y="67673"/>
                  </a:cubicBezTo>
                  <a:lnTo>
                    <a:pt x="34004" y="27318"/>
                  </a:lnTo>
                  <a:lnTo>
                    <a:pt x="42519" y="22875"/>
                  </a:lnTo>
                  <a:cubicBezTo>
                    <a:pt x="44000" y="22135"/>
                    <a:pt x="43630" y="20284"/>
                    <a:pt x="42519" y="19173"/>
                  </a:cubicBezTo>
                  <a:cubicBezTo>
                    <a:pt x="34374" y="11028"/>
                    <a:pt x="21416" y="6215"/>
                    <a:pt x="11420" y="291"/>
                  </a:cubicBezTo>
                  <a:cubicBezTo>
                    <a:pt x="11122" y="93"/>
                    <a:pt x="10798" y="1"/>
                    <a:pt x="104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3" name="Google Shape;1313;p50"/>
            <p:cNvSpPr/>
            <p:nvPr/>
          </p:nvSpPr>
          <p:spPr>
            <a:xfrm>
              <a:off x="3339446" y="1700726"/>
              <a:ext cx="329896" cy="310787"/>
            </a:xfrm>
            <a:custGeom>
              <a:avLst/>
              <a:gdLst/>
              <a:ahLst/>
              <a:cxnLst/>
              <a:rect l="l" t="t" r="r" b="b"/>
              <a:pathLst>
                <a:path w="7924" h="7465" extrusionOk="0">
                  <a:moveTo>
                    <a:pt x="2382" y="628"/>
                  </a:moveTo>
                  <a:cubicBezTo>
                    <a:pt x="2532" y="628"/>
                    <a:pt x="2620" y="776"/>
                    <a:pt x="2774" y="1007"/>
                  </a:cubicBezTo>
                  <a:lnTo>
                    <a:pt x="3843" y="2790"/>
                  </a:lnTo>
                  <a:cubicBezTo>
                    <a:pt x="3903" y="2849"/>
                    <a:pt x="3972" y="2879"/>
                    <a:pt x="4036" y="2879"/>
                  </a:cubicBezTo>
                  <a:cubicBezTo>
                    <a:pt x="4101" y="2879"/>
                    <a:pt x="4160" y="2849"/>
                    <a:pt x="4200" y="2790"/>
                  </a:cubicBezTo>
                  <a:cubicBezTo>
                    <a:pt x="4239" y="2790"/>
                    <a:pt x="4279" y="2750"/>
                    <a:pt x="4318" y="2750"/>
                  </a:cubicBezTo>
                  <a:lnTo>
                    <a:pt x="5705" y="1562"/>
                  </a:lnTo>
                  <a:cubicBezTo>
                    <a:pt x="5863" y="1364"/>
                    <a:pt x="6061" y="1205"/>
                    <a:pt x="6299" y="1047"/>
                  </a:cubicBezTo>
                  <a:cubicBezTo>
                    <a:pt x="6436" y="956"/>
                    <a:pt x="6515" y="911"/>
                    <a:pt x="6573" y="911"/>
                  </a:cubicBezTo>
                  <a:cubicBezTo>
                    <a:pt x="6666" y="911"/>
                    <a:pt x="6707" y="1025"/>
                    <a:pt x="6854" y="1245"/>
                  </a:cubicBezTo>
                  <a:cubicBezTo>
                    <a:pt x="6933" y="1364"/>
                    <a:pt x="7408" y="1918"/>
                    <a:pt x="7329" y="2037"/>
                  </a:cubicBezTo>
                  <a:cubicBezTo>
                    <a:pt x="7289" y="2156"/>
                    <a:pt x="6774" y="2354"/>
                    <a:pt x="6695" y="2394"/>
                  </a:cubicBezTo>
                  <a:lnTo>
                    <a:pt x="5150" y="3344"/>
                  </a:lnTo>
                  <a:cubicBezTo>
                    <a:pt x="5111" y="3384"/>
                    <a:pt x="5111" y="3384"/>
                    <a:pt x="5071" y="3424"/>
                  </a:cubicBezTo>
                  <a:cubicBezTo>
                    <a:pt x="4952" y="3463"/>
                    <a:pt x="4873" y="3503"/>
                    <a:pt x="4754" y="3582"/>
                  </a:cubicBezTo>
                  <a:cubicBezTo>
                    <a:pt x="4675" y="3622"/>
                    <a:pt x="4635" y="3741"/>
                    <a:pt x="4675" y="3820"/>
                  </a:cubicBezTo>
                  <a:cubicBezTo>
                    <a:pt x="4517" y="3899"/>
                    <a:pt x="4437" y="4097"/>
                    <a:pt x="4596" y="4216"/>
                  </a:cubicBezTo>
                  <a:lnTo>
                    <a:pt x="5824" y="5444"/>
                  </a:lnTo>
                  <a:cubicBezTo>
                    <a:pt x="5982" y="5642"/>
                    <a:pt x="6180" y="5800"/>
                    <a:pt x="6339" y="5998"/>
                  </a:cubicBezTo>
                  <a:cubicBezTo>
                    <a:pt x="6656" y="6315"/>
                    <a:pt x="6339" y="6355"/>
                    <a:pt x="6022" y="6553"/>
                  </a:cubicBezTo>
                  <a:cubicBezTo>
                    <a:pt x="5943" y="6593"/>
                    <a:pt x="5467" y="6989"/>
                    <a:pt x="5388" y="6989"/>
                  </a:cubicBezTo>
                  <a:cubicBezTo>
                    <a:pt x="5269" y="6949"/>
                    <a:pt x="5031" y="6474"/>
                    <a:pt x="4952" y="6434"/>
                  </a:cubicBezTo>
                  <a:cubicBezTo>
                    <a:pt x="4596" y="5959"/>
                    <a:pt x="4239" y="5523"/>
                    <a:pt x="3883" y="5048"/>
                  </a:cubicBezTo>
                  <a:cubicBezTo>
                    <a:pt x="3843" y="5008"/>
                    <a:pt x="3803" y="4969"/>
                    <a:pt x="3764" y="4969"/>
                  </a:cubicBezTo>
                  <a:cubicBezTo>
                    <a:pt x="3737" y="4863"/>
                    <a:pt x="3641" y="4792"/>
                    <a:pt x="3544" y="4792"/>
                  </a:cubicBezTo>
                  <a:cubicBezTo>
                    <a:pt x="3495" y="4792"/>
                    <a:pt x="3447" y="4810"/>
                    <a:pt x="3407" y="4850"/>
                  </a:cubicBezTo>
                  <a:cubicBezTo>
                    <a:pt x="3011" y="5167"/>
                    <a:pt x="2615" y="5483"/>
                    <a:pt x="2219" y="5800"/>
                  </a:cubicBezTo>
                  <a:cubicBezTo>
                    <a:pt x="1958" y="6029"/>
                    <a:pt x="1562" y="6553"/>
                    <a:pt x="1209" y="6553"/>
                  </a:cubicBezTo>
                  <a:cubicBezTo>
                    <a:pt x="1134" y="6553"/>
                    <a:pt x="1061" y="6530"/>
                    <a:pt x="991" y="6474"/>
                  </a:cubicBezTo>
                  <a:cubicBezTo>
                    <a:pt x="357" y="5998"/>
                    <a:pt x="991" y="5602"/>
                    <a:pt x="1427" y="5246"/>
                  </a:cubicBezTo>
                  <a:lnTo>
                    <a:pt x="2813" y="4137"/>
                  </a:lnTo>
                  <a:cubicBezTo>
                    <a:pt x="2853" y="4097"/>
                    <a:pt x="2892" y="4018"/>
                    <a:pt x="2892" y="3939"/>
                  </a:cubicBezTo>
                  <a:cubicBezTo>
                    <a:pt x="3051" y="3899"/>
                    <a:pt x="3090" y="3741"/>
                    <a:pt x="3011" y="3622"/>
                  </a:cubicBezTo>
                  <a:lnTo>
                    <a:pt x="1229" y="1324"/>
                  </a:lnTo>
                  <a:lnTo>
                    <a:pt x="2061" y="770"/>
                  </a:lnTo>
                  <a:cubicBezTo>
                    <a:pt x="2200" y="672"/>
                    <a:pt x="2300" y="628"/>
                    <a:pt x="2382" y="628"/>
                  </a:cubicBezTo>
                  <a:close/>
                  <a:moveTo>
                    <a:pt x="2487" y="1"/>
                  </a:moveTo>
                  <a:cubicBezTo>
                    <a:pt x="2463" y="1"/>
                    <a:pt x="2440" y="5"/>
                    <a:pt x="2417" y="17"/>
                  </a:cubicBezTo>
                  <a:cubicBezTo>
                    <a:pt x="1902" y="255"/>
                    <a:pt x="1427" y="572"/>
                    <a:pt x="991" y="928"/>
                  </a:cubicBezTo>
                  <a:cubicBezTo>
                    <a:pt x="912" y="968"/>
                    <a:pt x="872" y="1047"/>
                    <a:pt x="912" y="1126"/>
                  </a:cubicBezTo>
                  <a:cubicBezTo>
                    <a:pt x="753" y="1166"/>
                    <a:pt x="674" y="1324"/>
                    <a:pt x="793" y="1483"/>
                  </a:cubicBezTo>
                  <a:lnTo>
                    <a:pt x="2536" y="3741"/>
                  </a:lnTo>
                  <a:cubicBezTo>
                    <a:pt x="1783" y="4295"/>
                    <a:pt x="1031" y="4889"/>
                    <a:pt x="357" y="5563"/>
                  </a:cubicBezTo>
                  <a:cubicBezTo>
                    <a:pt x="1" y="5919"/>
                    <a:pt x="318" y="6315"/>
                    <a:pt x="595" y="6672"/>
                  </a:cubicBezTo>
                  <a:cubicBezTo>
                    <a:pt x="792" y="6925"/>
                    <a:pt x="969" y="7159"/>
                    <a:pt x="1211" y="7159"/>
                  </a:cubicBezTo>
                  <a:cubicBezTo>
                    <a:pt x="1310" y="7159"/>
                    <a:pt x="1420" y="7120"/>
                    <a:pt x="1546" y="7028"/>
                  </a:cubicBezTo>
                  <a:cubicBezTo>
                    <a:pt x="1942" y="6751"/>
                    <a:pt x="2219" y="6395"/>
                    <a:pt x="2576" y="6117"/>
                  </a:cubicBezTo>
                  <a:cubicBezTo>
                    <a:pt x="2932" y="5840"/>
                    <a:pt x="3209" y="5642"/>
                    <a:pt x="3566" y="5365"/>
                  </a:cubicBezTo>
                  <a:lnTo>
                    <a:pt x="4477" y="6513"/>
                  </a:lnTo>
                  <a:cubicBezTo>
                    <a:pt x="4675" y="6791"/>
                    <a:pt x="4913" y="7266"/>
                    <a:pt x="5230" y="7424"/>
                  </a:cubicBezTo>
                  <a:cubicBezTo>
                    <a:pt x="5285" y="7452"/>
                    <a:pt x="5343" y="7464"/>
                    <a:pt x="5405" y="7464"/>
                  </a:cubicBezTo>
                  <a:cubicBezTo>
                    <a:pt x="5785" y="7464"/>
                    <a:pt x="6264" y="6995"/>
                    <a:pt x="6537" y="6791"/>
                  </a:cubicBezTo>
                  <a:cubicBezTo>
                    <a:pt x="6933" y="6553"/>
                    <a:pt x="7250" y="6315"/>
                    <a:pt x="6893" y="5880"/>
                  </a:cubicBezTo>
                  <a:cubicBezTo>
                    <a:pt x="6299" y="5206"/>
                    <a:pt x="5665" y="4572"/>
                    <a:pt x="5031" y="3978"/>
                  </a:cubicBezTo>
                  <a:lnTo>
                    <a:pt x="5071" y="3978"/>
                  </a:lnTo>
                  <a:cubicBezTo>
                    <a:pt x="5150" y="3939"/>
                    <a:pt x="5269" y="3899"/>
                    <a:pt x="5388" y="3859"/>
                  </a:cubicBezTo>
                  <a:cubicBezTo>
                    <a:pt x="5507" y="3859"/>
                    <a:pt x="5586" y="3780"/>
                    <a:pt x="5626" y="3661"/>
                  </a:cubicBezTo>
                  <a:lnTo>
                    <a:pt x="6972" y="2829"/>
                  </a:lnTo>
                  <a:cubicBezTo>
                    <a:pt x="7210" y="2671"/>
                    <a:pt x="7725" y="2473"/>
                    <a:pt x="7804" y="2196"/>
                  </a:cubicBezTo>
                  <a:cubicBezTo>
                    <a:pt x="7923" y="1918"/>
                    <a:pt x="7685" y="1760"/>
                    <a:pt x="7606" y="1601"/>
                  </a:cubicBezTo>
                  <a:cubicBezTo>
                    <a:pt x="7369" y="1126"/>
                    <a:pt x="7091" y="730"/>
                    <a:pt x="6774" y="373"/>
                  </a:cubicBezTo>
                  <a:cubicBezTo>
                    <a:pt x="6728" y="327"/>
                    <a:pt x="6682" y="308"/>
                    <a:pt x="6635" y="308"/>
                  </a:cubicBezTo>
                  <a:cubicBezTo>
                    <a:pt x="6602" y="308"/>
                    <a:pt x="6570" y="317"/>
                    <a:pt x="6537" y="334"/>
                  </a:cubicBezTo>
                  <a:cubicBezTo>
                    <a:pt x="6141" y="572"/>
                    <a:pt x="5784" y="849"/>
                    <a:pt x="5467" y="1205"/>
                  </a:cubicBezTo>
                  <a:lnTo>
                    <a:pt x="4120" y="2354"/>
                  </a:lnTo>
                  <a:lnTo>
                    <a:pt x="3407" y="1166"/>
                  </a:lnTo>
                  <a:cubicBezTo>
                    <a:pt x="3209" y="770"/>
                    <a:pt x="2932" y="413"/>
                    <a:pt x="2655" y="57"/>
                  </a:cubicBezTo>
                  <a:cubicBezTo>
                    <a:pt x="2599" y="29"/>
                    <a:pt x="2543" y="1"/>
                    <a:pt x="2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97" name="Google Shape;2097;p72"/>
          <p:cNvGrpSpPr/>
          <p:nvPr/>
        </p:nvGrpSpPr>
        <p:grpSpPr>
          <a:xfrm>
            <a:off x="2301240" y="1997710"/>
            <a:ext cx="916305" cy="1295400"/>
            <a:chOff x="3734895" y="2077875"/>
            <a:chExt cx="476312" cy="673272"/>
          </a:xfrm>
        </p:grpSpPr>
        <p:sp>
          <p:nvSpPr>
            <p:cNvPr id="2098" name="Google Shape;2098;p72"/>
            <p:cNvSpPr/>
            <p:nvPr/>
          </p:nvSpPr>
          <p:spPr>
            <a:xfrm>
              <a:off x="3740720" y="2095473"/>
              <a:ext cx="453661" cy="641568"/>
            </a:xfrm>
            <a:custGeom>
              <a:avLst/>
              <a:gdLst/>
              <a:ahLst/>
              <a:cxnLst/>
              <a:rect l="l" t="t" r="r" b="b"/>
              <a:pathLst>
                <a:path w="25857" h="36567" extrusionOk="0">
                  <a:moveTo>
                    <a:pt x="15755" y="9240"/>
                  </a:moveTo>
                  <a:cubicBezTo>
                    <a:pt x="16011" y="9240"/>
                    <a:pt x="16235" y="9474"/>
                    <a:pt x="16156" y="9765"/>
                  </a:cubicBezTo>
                  <a:cubicBezTo>
                    <a:pt x="15639" y="11573"/>
                    <a:pt x="15123" y="13380"/>
                    <a:pt x="14607" y="15188"/>
                  </a:cubicBezTo>
                  <a:cubicBezTo>
                    <a:pt x="14312" y="16294"/>
                    <a:pt x="14164" y="17843"/>
                    <a:pt x="13463" y="18765"/>
                  </a:cubicBezTo>
                  <a:cubicBezTo>
                    <a:pt x="12859" y="19570"/>
                    <a:pt x="11632" y="19833"/>
                    <a:pt x="10382" y="19833"/>
                  </a:cubicBezTo>
                  <a:cubicBezTo>
                    <a:pt x="9569" y="19833"/>
                    <a:pt x="8746" y="19722"/>
                    <a:pt x="8078" y="19577"/>
                  </a:cubicBezTo>
                  <a:cubicBezTo>
                    <a:pt x="7992" y="19677"/>
                    <a:pt x="7884" y="19722"/>
                    <a:pt x="7778" y="19722"/>
                  </a:cubicBezTo>
                  <a:cubicBezTo>
                    <a:pt x="7609" y="19722"/>
                    <a:pt x="7445" y="19610"/>
                    <a:pt x="7377" y="19429"/>
                  </a:cubicBezTo>
                  <a:lnTo>
                    <a:pt x="7340" y="19429"/>
                  </a:lnTo>
                  <a:cubicBezTo>
                    <a:pt x="7193" y="19356"/>
                    <a:pt x="7193" y="19171"/>
                    <a:pt x="7340" y="19097"/>
                  </a:cubicBezTo>
                  <a:lnTo>
                    <a:pt x="7451" y="19097"/>
                  </a:lnTo>
                  <a:cubicBezTo>
                    <a:pt x="9775" y="15593"/>
                    <a:pt x="12430" y="12311"/>
                    <a:pt x="15455" y="9360"/>
                  </a:cubicBezTo>
                  <a:cubicBezTo>
                    <a:pt x="15549" y="9276"/>
                    <a:pt x="15654" y="9240"/>
                    <a:pt x="15755" y="9240"/>
                  </a:cubicBezTo>
                  <a:close/>
                  <a:moveTo>
                    <a:pt x="18955" y="1"/>
                  </a:moveTo>
                  <a:cubicBezTo>
                    <a:pt x="17343" y="1"/>
                    <a:pt x="16151" y="1075"/>
                    <a:pt x="14865" y="2056"/>
                  </a:cubicBezTo>
                  <a:cubicBezTo>
                    <a:pt x="13057" y="3532"/>
                    <a:pt x="11361" y="5192"/>
                    <a:pt x="9848" y="6962"/>
                  </a:cubicBezTo>
                  <a:cubicBezTo>
                    <a:pt x="8115" y="8991"/>
                    <a:pt x="6455" y="11093"/>
                    <a:pt x="4943" y="13306"/>
                  </a:cubicBezTo>
                  <a:cubicBezTo>
                    <a:pt x="3615" y="15151"/>
                    <a:pt x="1660" y="17290"/>
                    <a:pt x="959" y="19540"/>
                  </a:cubicBezTo>
                  <a:cubicBezTo>
                    <a:pt x="0" y="22712"/>
                    <a:pt x="2582" y="24888"/>
                    <a:pt x="5422" y="25515"/>
                  </a:cubicBezTo>
                  <a:cubicBezTo>
                    <a:pt x="6481" y="25730"/>
                    <a:pt x="7557" y="25778"/>
                    <a:pt x="8638" y="25778"/>
                  </a:cubicBezTo>
                  <a:cubicBezTo>
                    <a:pt x="9516" y="25778"/>
                    <a:pt x="10398" y="25747"/>
                    <a:pt x="11278" y="25747"/>
                  </a:cubicBezTo>
                  <a:cubicBezTo>
                    <a:pt x="12108" y="25747"/>
                    <a:pt x="12936" y="25775"/>
                    <a:pt x="13758" y="25884"/>
                  </a:cubicBezTo>
                  <a:cubicBezTo>
                    <a:pt x="14188" y="25956"/>
                    <a:pt x="14201" y="26550"/>
                    <a:pt x="13795" y="26550"/>
                  </a:cubicBezTo>
                  <a:cubicBezTo>
                    <a:pt x="13783" y="26550"/>
                    <a:pt x="13771" y="26549"/>
                    <a:pt x="13758" y="26548"/>
                  </a:cubicBezTo>
                  <a:lnTo>
                    <a:pt x="13721" y="26548"/>
                  </a:lnTo>
                  <a:cubicBezTo>
                    <a:pt x="13832" y="26548"/>
                    <a:pt x="13906" y="26622"/>
                    <a:pt x="13906" y="26733"/>
                  </a:cubicBezTo>
                  <a:cubicBezTo>
                    <a:pt x="13832" y="28761"/>
                    <a:pt x="13500" y="30753"/>
                    <a:pt x="13279" y="32745"/>
                  </a:cubicBezTo>
                  <a:cubicBezTo>
                    <a:pt x="13205" y="33630"/>
                    <a:pt x="13021" y="34847"/>
                    <a:pt x="13537" y="35622"/>
                  </a:cubicBezTo>
                  <a:cubicBezTo>
                    <a:pt x="14069" y="36435"/>
                    <a:pt x="15241" y="36566"/>
                    <a:pt x="16258" y="36566"/>
                  </a:cubicBezTo>
                  <a:cubicBezTo>
                    <a:pt x="16580" y="36566"/>
                    <a:pt x="16886" y="36553"/>
                    <a:pt x="17152" y="36544"/>
                  </a:cubicBezTo>
                  <a:cubicBezTo>
                    <a:pt x="19660" y="36433"/>
                    <a:pt x="22168" y="36065"/>
                    <a:pt x="22021" y="33003"/>
                  </a:cubicBezTo>
                  <a:cubicBezTo>
                    <a:pt x="21910" y="30901"/>
                    <a:pt x="21430" y="28872"/>
                    <a:pt x="20656" y="26954"/>
                  </a:cubicBezTo>
                  <a:cubicBezTo>
                    <a:pt x="20582" y="26806"/>
                    <a:pt x="20619" y="26659"/>
                    <a:pt x="20766" y="26548"/>
                  </a:cubicBezTo>
                  <a:cubicBezTo>
                    <a:pt x="20766" y="26401"/>
                    <a:pt x="20914" y="26253"/>
                    <a:pt x="21098" y="26253"/>
                  </a:cubicBezTo>
                  <a:cubicBezTo>
                    <a:pt x="21129" y="26252"/>
                    <a:pt x="21160" y="26251"/>
                    <a:pt x="21190" y="26251"/>
                  </a:cubicBezTo>
                  <a:cubicBezTo>
                    <a:pt x="22107" y="26251"/>
                    <a:pt x="22862" y="26774"/>
                    <a:pt x="23754" y="26917"/>
                  </a:cubicBezTo>
                  <a:cubicBezTo>
                    <a:pt x="23893" y="26941"/>
                    <a:pt x="24021" y="26952"/>
                    <a:pt x="24139" y="26952"/>
                  </a:cubicBezTo>
                  <a:cubicBezTo>
                    <a:pt x="25856" y="26952"/>
                    <a:pt x="25596" y="24576"/>
                    <a:pt x="25562" y="23265"/>
                  </a:cubicBezTo>
                  <a:cubicBezTo>
                    <a:pt x="25562" y="22602"/>
                    <a:pt x="25525" y="21938"/>
                    <a:pt x="25377" y="21274"/>
                  </a:cubicBezTo>
                  <a:cubicBezTo>
                    <a:pt x="25077" y="20404"/>
                    <a:pt x="24485" y="20217"/>
                    <a:pt x="23759" y="20217"/>
                  </a:cubicBezTo>
                  <a:cubicBezTo>
                    <a:pt x="23592" y="20217"/>
                    <a:pt x="23417" y="20227"/>
                    <a:pt x="23238" y="20241"/>
                  </a:cubicBezTo>
                  <a:cubicBezTo>
                    <a:pt x="21725" y="20388"/>
                    <a:pt x="20287" y="20794"/>
                    <a:pt x="18922" y="21384"/>
                  </a:cubicBezTo>
                  <a:cubicBezTo>
                    <a:pt x="18836" y="21460"/>
                    <a:pt x="18728" y="21494"/>
                    <a:pt x="18621" y="21494"/>
                  </a:cubicBezTo>
                  <a:cubicBezTo>
                    <a:pt x="18364" y="21494"/>
                    <a:pt x="18117" y="21292"/>
                    <a:pt x="18221" y="20979"/>
                  </a:cubicBezTo>
                  <a:cubicBezTo>
                    <a:pt x="20103" y="15852"/>
                    <a:pt x="21910" y="10134"/>
                    <a:pt x="22168" y="4638"/>
                  </a:cubicBezTo>
                  <a:cubicBezTo>
                    <a:pt x="22279" y="2573"/>
                    <a:pt x="21689" y="323"/>
                    <a:pt x="19402" y="28"/>
                  </a:cubicBezTo>
                  <a:cubicBezTo>
                    <a:pt x="19249" y="10"/>
                    <a:pt x="19101" y="1"/>
                    <a:pt x="18955"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99" name="Google Shape;2099;p72"/>
            <p:cNvSpPr/>
            <p:nvPr/>
          </p:nvSpPr>
          <p:spPr>
            <a:xfrm>
              <a:off x="3734895" y="2077875"/>
              <a:ext cx="476312" cy="673272"/>
            </a:xfrm>
            <a:custGeom>
              <a:avLst/>
              <a:gdLst/>
              <a:ahLst/>
              <a:cxnLst/>
              <a:rect l="l" t="t" r="r" b="b"/>
              <a:pathLst>
                <a:path w="27148" h="38374" extrusionOk="0">
                  <a:moveTo>
                    <a:pt x="19225" y="958"/>
                  </a:moveTo>
                  <a:cubicBezTo>
                    <a:pt x="19390" y="958"/>
                    <a:pt x="19560" y="970"/>
                    <a:pt x="19734" y="994"/>
                  </a:cubicBezTo>
                  <a:cubicBezTo>
                    <a:pt x="22021" y="1289"/>
                    <a:pt x="22611" y="3539"/>
                    <a:pt x="22500" y="5605"/>
                  </a:cubicBezTo>
                  <a:cubicBezTo>
                    <a:pt x="22242" y="11100"/>
                    <a:pt x="20435" y="16818"/>
                    <a:pt x="18553" y="21945"/>
                  </a:cubicBezTo>
                  <a:cubicBezTo>
                    <a:pt x="18449" y="22258"/>
                    <a:pt x="18696" y="22460"/>
                    <a:pt x="18953" y="22460"/>
                  </a:cubicBezTo>
                  <a:cubicBezTo>
                    <a:pt x="19060" y="22460"/>
                    <a:pt x="19168" y="22426"/>
                    <a:pt x="19254" y="22350"/>
                  </a:cubicBezTo>
                  <a:cubicBezTo>
                    <a:pt x="20619" y="21723"/>
                    <a:pt x="22057" y="21355"/>
                    <a:pt x="23570" y="21207"/>
                  </a:cubicBezTo>
                  <a:cubicBezTo>
                    <a:pt x="23768" y="21184"/>
                    <a:pt x="23959" y="21169"/>
                    <a:pt x="24142" y="21169"/>
                  </a:cubicBezTo>
                  <a:cubicBezTo>
                    <a:pt x="24845" y="21169"/>
                    <a:pt x="25416" y="21391"/>
                    <a:pt x="25709" y="22240"/>
                  </a:cubicBezTo>
                  <a:cubicBezTo>
                    <a:pt x="25857" y="22904"/>
                    <a:pt x="25894" y="23568"/>
                    <a:pt x="25857" y="24232"/>
                  </a:cubicBezTo>
                  <a:cubicBezTo>
                    <a:pt x="25891" y="25543"/>
                    <a:pt x="26184" y="27918"/>
                    <a:pt x="24471" y="27918"/>
                  </a:cubicBezTo>
                  <a:cubicBezTo>
                    <a:pt x="24353" y="27918"/>
                    <a:pt x="24225" y="27907"/>
                    <a:pt x="24086" y="27883"/>
                  </a:cubicBezTo>
                  <a:cubicBezTo>
                    <a:pt x="23158" y="27740"/>
                    <a:pt x="22437" y="27218"/>
                    <a:pt x="21489" y="27218"/>
                  </a:cubicBezTo>
                  <a:cubicBezTo>
                    <a:pt x="21457" y="27218"/>
                    <a:pt x="21426" y="27218"/>
                    <a:pt x="21394" y="27219"/>
                  </a:cubicBezTo>
                  <a:cubicBezTo>
                    <a:pt x="21209" y="27256"/>
                    <a:pt x="21098" y="27367"/>
                    <a:pt x="21062" y="27514"/>
                  </a:cubicBezTo>
                  <a:cubicBezTo>
                    <a:pt x="20914" y="27625"/>
                    <a:pt x="20877" y="27773"/>
                    <a:pt x="20951" y="27920"/>
                  </a:cubicBezTo>
                  <a:cubicBezTo>
                    <a:pt x="21762" y="29838"/>
                    <a:pt x="22205" y="31904"/>
                    <a:pt x="22353" y="33969"/>
                  </a:cubicBezTo>
                  <a:cubicBezTo>
                    <a:pt x="22463" y="37031"/>
                    <a:pt x="19955" y="37436"/>
                    <a:pt x="17447" y="37510"/>
                  </a:cubicBezTo>
                  <a:cubicBezTo>
                    <a:pt x="17144" y="37530"/>
                    <a:pt x="16789" y="37553"/>
                    <a:pt x="16418" y="37553"/>
                  </a:cubicBezTo>
                  <a:cubicBezTo>
                    <a:pt x="15434" y="37553"/>
                    <a:pt x="14341" y="37392"/>
                    <a:pt x="13832" y="36588"/>
                  </a:cubicBezTo>
                  <a:cubicBezTo>
                    <a:pt x="13316" y="35814"/>
                    <a:pt x="13500" y="34596"/>
                    <a:pt x="13611" y="33711"/>
                  </a:cubicBezTo>
                  <a:cubicBezTo>
                    <a:pt x="13795" y="31719"/>
                    <a:pt x="14127" y="29727"/>
                    <a:pt x="14238" y="27736"/>
                  </a:cubicBezTo>
                  <a:cubicBezTo>
                    <a:pt x="14238" y="27665"/>
                    <a:pt x="14193" y="27594"/>
                    <a:pt x="14131" y="27553"/>
                  </a:cubicBezTo>
                  <a:lnTo>
                    <a:pt x="14131" y="27553"/>
                  </a:lnTo>
                  <a:cubicBezTo>
                    <a:pt x="14495" y="27542"/>
                    <a:pt x="14482" y="26923"/>
                    <a:pt x="14090" y="26887"/>
                  </a:cubicBezTo>
                  <a:cubicBezTo>
                    <a:pt x="13244" y="26763"/>
                    <a:pt x="12387" y="26732"/>
                    <a:pt x="11527" y="26732"/>
                  </a:cubicBezTo>
                  <a:cubicBezTo>
                    <a:pt x="10675" y="26732"/>
                    <a:pt x="9820" y="26763"/>
                    <a:pt x="8969" y="26763"/>
                  </a:cubicBezTo>
                  <a:cubicBezTo>
                    <a:pt x="7873" y="26763"/>
                    <a:pt x="6784" y="26712"/>
                    <a:pt x="5717" y="26482"/>
                  </a:cubicBezTo>
                  <a:cubicBezTo>
                    <a:pt x="2877" y="25891"/>
                    <a:pt x="295" y="23715"/>
                    <a:pt x="1291" y="20506"/>
                  </a:cubicBezTo>
                  <a:cubicBezTo>
                    <a:pt x="1955" y="18293"/>
                    <a:pt x="3947" y="16154"/>
                    <a:pt x="5275" y="14309"/>
                  </a:cubicBezTo>
                  <a:cubicBezTo>
                    <a:pt x="6787" y="12059"/>
                    <a:pt x="8447" y="9957"/>
                    <a:pt x="10180" y="7891"/>
                  </a:cubicBezTo>
                  <a:cubicBezTo>
                    <a:pt x="11693" y="6121"/>
                    <a:pt x="13389" y="4498"/>
                    <a:pt x="15197" y="3023"/>
                  </a:cubicBezTo>
                  <a:cubicBezTo>
                    <a:pt x="16466" y="2021"/>
                    <a:pt x="17645" y="958"/>
                    <a:pt x="19225" y="958"/>
                  </a:cubicBezTo>
                  <a:close/>
                  <a:moveTo>
                    <a:pt x="19591" y="1"/>
                  </a:moveTo>
                  <a:cubicBezTo>
                    <a:pt x="16141" y="1"/>
                    <a:pt x="11844" y="4881"/>
                    <a:pt x="10070" y="6822"/>
                  </a:cubicBezTo>
                  <a:cubicBezTo>
                    <a:pt x="7930" y="9256"/>
                    <a:pt x="5975" y="11801"/>
                    <a:pt x="4131" y="14457"/>
                  </a:cubicBezTo>
                  <a:cubicBezTo>
                    <a:pt x="2619" y="16633"/>
                    <a:pt x="0" y="19400"/>
                    <a:pt x="185" y="22277"/>
                  </a:cubicBezTo>
                  <a:cubicBezTo>
                    <a:pt x="515" y="27174"/>
                    <a:pt x="5769" y="27495"/>
                    <a:pt x="10118" y="27495"/>
                  </a:cubicBezTo>
                  <a:cubicBezTo>
                    <a:pt x="10774" y="27495"/>
                    <a:pt x="11410" y="27487"/>
                    <a:pt x="12005" y="27487"/>
                  </a:cubicBezTo>
                  <a:cubicBezTo>
                    <a:pt x="12717" y="27487"/>
                    <a:pt x="13371" y="27498"/>
                    <a:pt x="13932" y="27544"/>
                  </a:cubicBezTo>
                  <a:lnTo>
                    <a:pt x="13932" y="27544"/>
                  </a:lnTo>
                  <a:cubicBezTo>
                    <a:pt x="13891" y="27572"/>
                    <a:pt x="13854" y="27617"/>
                    <a:pt x="13832" y="27662"/>
                  </a:cubicBezTo>
                  <a:cubicBezTo>
                    <a:pt x="13316" y="30096"/>
                    <a:pt x="12357" y="33490"/>
                    <a:pt x="12836" y="35961"/>
                  </a:cubicBezTo>
                  <a:cubicBezTo>
                    <a:pt x="13226" y="38039"/>
                    <a:pt x="14930" y="38374"/>
                    <a:pt x="16716" y="38374"/>
                  </a:cubicBezTo>
                  <a:cubicBezTo>
                    <a:pt x="16959" y="38374"/>
                    <a:pt x="17204" y="38367"/>
                    <a:pt x="17447" y="38359"/>
                  </a:cubicBezTo>
                  <a:cubicBezTo>
                    <a:pt x="19070" y="38285"/>
                    <a:pt x="22168" y="38248"/>
                    <a:pt x="22943" y="36441"/>
                  </a:cubicBezTo>
                  <a:cubicBezTo>
                    <a:pt x="23939" y="34227"/>
                    <a:pt x="22758" y="30355"/>
                    <a:pt x="21873" y="28105"/>
                  </a:cubicBezTo>
                  <a:lnTo>
                    <a:pt x="21873" y="28105"/>
                  </a:lnTo>
                  <a:cubicBezTo>
                    <a:pt x="22737" y="28359"/>
                    <a:pt x="23706" y="28805"/>
                    <a:pt x="24599" y="28805"/>
                  </a:cubicBezTo>
                  <a:cubicBezTo>
                    <a:pt x="25003" y="28805"/>
                    <a:pt x="25390" y="28714"/>
                    <a:pt x="25746" y="28473"/>
                  </a:cubicBezTo>
                  <a:cubicBezTo>
                    <a:pt x="27148" y="27551"/>
                    <a:pt x="26705" y="24859"/>
                    <a:pt x="26631" y="23531"/>
                  </a:cubicBezTo>
                  <a:cubicBezTo>
                    <a:pt x="26557" y="22166"/>
                    <a:pt x="26594" y="20654"/>
                    <a:pt x="24971" y="20432"/>
                  </a:cubicBezTo>
                  <a:cubicBezTo>
                    <a:pt x="24712" y="20394"/>
                    <a:pt x="24445" y="20376"/>
                    <a:pt x="24174" y="20376"/>
                  </a:cubicBezTo>
                  <a:cubicBezTo>
                    <a:pt x="22639" y="20376"/>
                    <a:pt x="20966" y="20954"/>
                    <a:pt x="19586" y="21613"/>
                  </a:cubicBezTo>
                  <a:cubicBezTo>
                    <a:pt x="20877" y="18072"/>
                    <a:pt x="21873" y="14383"/>
                    <a:pt x="22611" y="10695"/>
                  </a:cubicBezTo>
                  <a:cubicBezTo>
                    <a:pt x="23127" y="8002"/>
                    <a:pt x="24160" y="4424"/>
                    <a:pt x="22611" y="1879"/>
                  </a:cubicBezTo>
                  <a:cubicBezTo>
                    <a:pt x="21777" y="533"/>
                    <a:pt x="20730" y="1"/>
                    <a:pt x="19591" y="1"/>
                  </a:cubicBezTo>
                  <a:close/>
                </a:path>
              </a:pathLst>
            </a:custGeom>
            <a:solidFill>
              <a:srgbClr val="1C1C1B"/>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100" name="Google Shape;2100;p72"/>
            <p:cNvSpPr/>
            <p:nvPr/>
          </p:nvSpPr>
          <p:spPr>
            <a:xfrm>
              <a:off x="3866908" y="2257595"/>
              <a:ext cx="158677" cy="186240"/>
            </a:xfrm>
            <a:custGeom>
              <a:avLst/>
              <a:gdLst/>
              <a:ahLst/>
              <a:cxnLst/>
              <a:rect l="l" t="t" r="r" b="b"/>
              <a:pathLst>
                <a:path w="9044" h="10615" extrusionOk="0">
                  <a:moveTo>
                    <a:pt x="7747" y="1816"/>
                  </a:moveTo>
                  <a:cubicBezTo>
                    <a:pt x="7230" y="3624"/>
                    <a:pt x="6714" y="5394"/>
                    <a:pt x="6234" y="7202"/>
                  </a:cubicBezTo>
                  <a:cubicBezTo>
                    <a:pt x="5755" y="8862"/>
                    <a:pt x="4611" y="9673"/>
                    <a:pt x="2878" y="9747"/>
                  </a:cubicBezTo>
                  <a:cubicBezTo>
                    <a:pt x="2361" y="9747"/>
                    <a:pt x="1808" y="9747"/>
                    <a:pt x="1292" y="9784"/>
                  </a:cubicBezTo>
                  <a:cubicBezTo>
                    <a:pt x="3210" y="6944"/>
                    <a:pt x="5349" y="4288"/>
                    <a:pt x="7747" y="1816"/>
                  </a:cubicBezTo>
                  <a:close/>
                  <a:moveTo>
                    <a:pt x="8563" y="0"/>
                  </a:moveTo>
                  <a:cubicBezTo>
                    <a:pt x="8462" y="0"/>
                    <a:pt x="8357" y="36"/>
                    <a:pt x="8263" y="120"/>
                  </a:cubicBezTo>
                  <a:cubicBezTo>
                    <a:pt x="5238" y="3071"/>
                    <a:pt x="2583" y="6353"/>
                    <a:pt x="259" y="9894"/>
                  </a:cubicBezTo>
                  <a:lnTo>
                    <a:pt x="148" y="9894"/>
                  </a:lnTo>
                  <a:cubicBezTo>
                    <a:pt x="1" y="9931"/>
                    <a:pt x="1" y="10153"/>
                    <a:pt x="148" y="10226"/>
                  </a:cubicBezTo>
                  <a:lnTo>
                    <a:pt x="185" y="10226"/>
                  </a:lnTo>
                  <a:cubicBezTo>
                    <a:pt x="230" y="10405"/>
                    <a:pt x="396" y="10503"/>
                    <a:pt x="570" y="10503"/>
                  </a:cubicBezTo>
                  <a:cubicBezTo>
                    <a:pt x="683" y="10503"/>
                    <a:pt x="799" y="10461"/>
                    <a:pt x="886" y="10374"/>
                  </a:cubicBezTo>
                  <a:cubicBezTo>
                    <a:pt x="1559" y="10506"/>
                    <a:pt x="2389" y="10614"/>
                    <a:pt x="3208" y="10614"/>
                  </a:cubicBezTo>
                  <a:cubicBezTo>
                    <a:pt x="4452" y="10614"/>
                    <a:pt x="5670" y="10363"/>
                    <a:pt x="6271" y="9562"/>
                  </a:cubicBezTo>
                  <a:cubicBezTo>
                    <a:pt x="6935" y="8603"/>
                    <a:pt x="7083" y="7054"/>
                    <a:pt x="7415" y="5948"/>
                  </a:cubicBezTo>
                  <a:cubicBezTo>
                    <a:pt x="7931" y="4140"/>
                    <a:pt x="8447" y="2333"/>
                    <a:pt x="8964" y="525"/>
                  </a:cubicBezTo>
                  <a:cubicBezTo>
                    <a:pt x="9043" y="234"/>
                    <a:pt x="8819" y="0"/>
                    <a:pt x="8563" y="0"/>
                  </a:cubicBezTo>
                  <a:close/>
                </a:path>
              </a:pathLst>
            </a:custGeom>
            <a:solidFill>
              <a:srgbClr val="1C1C1B"/>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a:xfrm>
            <a:off x="4777175" y="274960"/>
            <a:ext cx="4045200" cy="1482300"/>
          </a:xfrm>
        </p:spPr>
        <p:txBody>
          <a:bodyPr/>
          <a:p>
            <a:r>
              <a:rPr lang="en-US"/>
              <a:t>Tramatic Mydriasis </a:t>
            </a:r>
            <a:endParaRPr lang="en-US"/>
          </a:p>
        </p:txBody>
      </p:sp>
      <p:sp>
        <p:nvSpPr>
          <p:cNvPr id="8" name="Subtitle 7"/>
          <p:cNvSpPr>
            <a:spLocks noGrp="1"/>
          </p:cNvSpPr>
          <p:nvPr>
            <p:ph type="subTitle" idx="1"/>
          </p:nvPr>
        </p:nvSpPr>
        <p:spPr/>
        <p:txBody>
          <a:bodyPr/>
          <a:p>
            <a:endParaRPr lang="en-US"/>
          </a:p>
        </p:txBody>
      </p:sp>
      <p:sp>
        <p:nvSpPr>
          <p:cNvPr id="6" name="Text Placeholder 5"/>
          <p:cNvSpPr>
            <a:spLocks noGrp="1"/>
          </p:cNvSpPr>
          <p:nvPr>
            <p:ph type="body" idx="2"/>
          </p:nvPr>
        </p:nvSpPr>
        <p:spPr/>
        <p:txBody>
          <a:bodyPr/>
          <a:p>
            <a:r>
              <a:rPr lang="en-US" sz="1600"/>
              <a:t>caused by injury to the iris sphincter and dialator muscle, iris nerves or ciliary body</a:t>
            </a:r>
            <a:endParaRPr lang="en-US" sz="1600"/>
          </a:p>
          <a:p>
            <a:r>
              <a:rPr lang="en-US" sz="1600"/>
              <a:t>presents as dilation of pupil and paralysis of accomodation </a:t>
            </a:r>
            <a:endParaRPr lang="en-US" sz="1600"/>
          </a:p>
        </p:txBody>
      </p:sp>
      <p:pic>
        <p:nvPicPr>
          <p:cNvPr id="7" name="Picture 6"/>
          <p:cNvPicPr>
            <a:picLocks noChangeAspect="1"/>
          </p:cNvPicPr>
          <p:nvPr/>
        </p:nvPicPr>
        <p:blipFill>
          <a:blip r:embed="rId1"/>
          <a:stretch>
            <a:fillRect/>
          </a:stretch>
        </p:blipFill>
        <p:spPr>
          <a:xfrm>
            <a:off x="437515" y="1122680"/>
            <a:ext cx="4339590" cy="259143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7030A0"/>
                </a:solidFill>
              </a:rPr>
              <a:t>hyphaema </a:t>
            </a:r>
            <a:endParaRPr lang="en-US" b="1" dirty="0">
              <a:solidFill>
                <a:srgbClr val="7030A0"/>
              </a:solidFill>
            </a:endParaRPr>
          </a:p>
        </p:txBody>
      </p:sp>
      <p:sp>
        <p:nvSpPr>
          <p:cNvPr id="3" name="عنصر نائب للمحتوى 2"/>
          <p:cNvSpPr>
            <a:spLocks noGrp="1"/>
          </p:cNvSpPr>
          <p:nvPr>
            <p:ph type="body" idx="1"/>
          </p:nvPr>
        </p:nvSpPr>
        <p:spPr>
          <a:xfrm>
            <a:off x="413385" y="1126490"/>
            <a:ext cx="4679315" cy="3516630"/>
          </a:xfrm>
        </p:spPr>
        <p:txBody>
          <a:bodyPr>
            <a:normAutofit lnSpcReduction="10000"/>
          </a:bodyPr>
          <a:lstStyle/>
          <a:p>
            <a:r>
              <a:rPr lang="en-US" sz="1600" b="1" i="1" dirty="0" smtClean="0">
                <a:solidFill>
                  <a:srgbClr val="7030A0"/>
                </a:solidFill>
                <a:cs typeface="Majalla UI"/>
              </a:rPr>
              <a:t>Blunt trauma </a:t>
            </a:r>
            <a:r>
              <a:rPr lang="en-US" sz="1600" dirty="0" smtClean="0">
                <a:cs typeface="Majalla UI"/>
              </a:rPr>
              <a:t>may cause </a:t>
            </a:r>
            <a:r>
              <a:rPr lang="en-US" sz="1600" dirty="0" err="1" smtClean="0">
                <a:cs typeface="Majalla UI"/>
              </a:rPr>
              <a:t>haemorrhage</a:t>
            </a:r>
            <a:r>
              <a:rPr lang="en-US" sz="1600" dirty="0" smtClean="0">
                <a:cs typeface="Majalla UI"/>
              </a:rPr>
              <a:t> into the anterior chamber, where it collects with a fluid level, visible </a:t>
            </a:r>
            <a:r>
              <a:rPr lang="en-US" sz="1600" dirty="0" smtClean="0">
                <a:solidFill>
                  <a:srgbClr val="C00000"/>
                </a:solidFill>
                <a:cs typeface="Majalla UI"/>
              </a:rPr>
              <a:t>as </a:t>
            </a:r>
            <a:r>
              <a:rPr lang="en-US" sz="1600" b="1" u="sng" dirty="0" smtClean="0">
                <a:solidFill>
                  <a:srgbClr val="C00000"/>
                </a:solidFill>
                <a:cs typeface="Majalla UI"/>
              </a:rPr>
              <a:t>a </a:t>
            </a:r>
            <a:r>
              <a:rPr lang="en-US" sz="1600" b="1" i="1" u="sng" dirty="0" err="1" smtClean="0">
                <a:solidFill>
                  <a:srgbClr val="C00000"/>
                </a:solidFill>
                <a:cs typeface="Majalla UI"/>
              </a:rPr>
              <a:t>hyphaema</a:t>
            </a:r>
            <a:r>
              <a:rPr lang="en-US" sz="1600" b="1" i="1" u="sng" dirty="0" smtClean="0">
                <a:solidFill>
                  <a:srgbClr val="C00000"/>
                </a:solidFill>
                <a:cs typeface="Majalla UI"/>
              </a:rPr>
              <a:t> </a:t>
            </a:r>
            <a:r>
              <a:rPr lang="en-US" sz="1600" i="1" dirty="0" smtClean="0">
                <a:cs typeface="Majalla UI"/>
              </a:rPr>
              <a:t>. This is caused by rupture of the </a:t>
            </a:r>
            <a:r>
              <a:rPr lang="en-US" sz="1600" dirty="0" smtClean="0">
                <a:cs typeface="Majalla UI"/>
              </a:rPr>
              <a:t>root of the iris blood vessels, or the iris may be torn away from its insertion into the </a:t>
            </a:r>
            <a:r>
              <a:rPr lang="en-US" sz="1600" dirty="0" err="1" smtClean="0">
                <a:cs typeface="Majalla UI"/>
              </a:rPr>
              <a:t>ciliary</a:t>
            </a:r>
            <a:r>
              <a:rPr lang="en-US" sz="1600" dirty="0" smtClean="0">
                <a:cs typeface="Majalla UI"/>
              </a:rPr>
              <a:t> body ( </a:t>
            </a:r>
            <a:r>
              <a:rPr lang="en-US" sz="1600" i="1" dirty="0" smtClean="0">
                <a:cs typeface="Majalla UI"/>
              </a:rPr>
              <a:t>iris dialysis ) to produce a D - shaped pupil. </a:t>
            </a:r>
            <a:endParaRPr lang="en-US" sz="1600" i="1" dirty="0" smtClean="0">
              <a:cs typeface="Majalla UI"/>
            </a:endParaRPr>
          </a:p>
          <a:p>
            <a:endParaRPr lang="en-US" sz="1600" i="1" dirty="0" smtClean="0">
              <a:cs typeface="Majalla UI"/>
            </a:endParaRPr>
          </a:p>
          <a:p>
            <a:r>
              <a:rPr lang="en-US" sz="1600" i="1" dirty="0" err="1" smtClean="0">
                <a:cs typeface="Majalla UI"/>
              </a:rPr>
              <a:t>Hyphaema</a:t>
            </a:r>
            <a:r>
              <a:rPr lang="en-US" sz="1600" i="1" dirty="0" smtClean="0">
                <a:cs typeface="Majalla UI"/>
              </a:rPr>
              <a:t> may also </a:t>
            </a:r>
            <a:r>
              <a:rPr lang="en-US" sz="1600" dirty="0" smtClean="0">
                <a:cs typeface="Majalla UI"/>
              </a:rPr>
              <a:t>be seen with a penetrating eye injury and the shape of the pupil may be distorted if the peripheral iris has plugged a penetrating corneal wound . </a:t>
            </a:r>
            <a:endParaRPr lang="en-US" sz="1600" dirty="0" smtClean="0">
              <a:cs typeface="Majalla UI"/>
            </a:endParaRPr>
          </a:p>
          <a:p>
            <a:endParaRPr lang="en-US" sz="1600" dirty="0" smtClean="0">
              <a:cs typeface="Majalla UI"/>
            </a:endParaRPr>
          </a:p>
          <a:p>
            <a:pPr marL="152400" indent="0">
              <a:buNone/>
            </a:pPr>
            <a:endParaRPr lang="ar-JO" sz="1600" dirty="0" smtClean="0"/>
          </a:p>
        </p:txBody>
      </p:sp>
      <p:pic>
        <p:nvPicPr>
          <p:cNvPr id="4" name="عنصر نائب للمحتوى 3" descr="jk.PNG"/>
          <p:cNvPicPr>
            <a:picLocks noGrp="1" noChangeAspect="1"/>
          </p:cNvPicPr>
          <p:nvPr/>
        </p:nvPicPr>
        <p:blipFill>
          <a:blip r:embed="rId1"/>
          <a:srcRect l="6415" t="4301" r="51123" b="39342"/>
          <a:stretch>
            <a:fillRect/>
          </a:stretch>
        </p:blipFill>
        <p:spPr>
          <a:xfrm>
            <a:off x="5229225" y="1286510"/>
            <a:ext cx="3756660" cy="257048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p:nvPr>
            <p:ph type="title"/>
          </p:nvPr>
        </p:nvSpPr>
        <p:spPr>
          <a:xfrm>
            <a:off x="713225" y="267085"/>
            <a:ext cx="7717500" cy="478200"/>
          </a:xfrm>
        </p:spPr>
        <p:txBody>
          <a:bodyPr/>
          <a:p>
            <a:r>
              <a:rPr lang="en-US" dirty="0" smtClean="0">
                <a:sym typeface="+mn-ea"/>
              </a:rPr>
              <a:t>How to treat “</a:t>
            </a:r>
            <a:r>
              <a:rPr lang="en-US" dirty="0" err="1" smtClean="0">
                <a:sym typeface="+mn-ea"/>
              </a:rPr>
              <a:t>Hyphaema</a:t>
            </a:r>
            <a:r>
              <a:rPr lang="en-US" dirty="0" smtClean="0">
                <a:sym typeface="+mn-ea"/>
              </a:rPr>
              <a:t>”?</a:t>
            </a:r>
            <a:endParaRPr lang="en-US"/>
          </a:p>
        </p:txBody>
      </p:sp>
      <p:sp>
        <p:nvSpPr>
          <p:cNvPr id="3" name="عنصر نائب للمحتوى 2"/>
          <p:cNvSpPr>
            <a:spLocks noGrp="1"/>
          </p:cNvSpPr>
          <p:nvPr>
            <p:ph type="body" idx="1"/>
          </p:nvPr>
        </p:nvSpPr>
        <p:spPr>
          <a:xfrm>
            <a:off x="310515" y="813435"/>
            <a:ext cx="8724265" cy="3516630"/>
          </a:xfrm>
        </p:spPr>
        <p:txBody>
          <a:bodyPr>
            <a:noAutofit/>
          </a:bodyPr>
          <a:lstStyle/>
          <a:p>
            <a:pPr marL="495300" indent="-342900"/>
            <a:r>
              <a:rPr lang="en-US" sz="1400" dirty="0" smtClean="0"/>
              <a:t>its self-limiting </a:t>
            </a:r>
            <a:endParaRPr lang="en-US" sz="1400" dirty="0" smtClean="0"/>
          </a:p>
          <a:p>
            <a:pPr marL="495300" indent="-342900"/>
            <a:r>
              <a:rPr lang="en-US" sz="1400" dirty="0" smtClean="0">
                <a:cs typeface="Majalla UI"/>
              </a:rPr>
              <a:t>This usually settles with </a:t>
            </a:r>
            <a:r>
              <a:rPr lang="en-US" sz="1400" b="1" dirty="0" smtClean="0">
                <a:solidFill>
                  <a:srgbClr val="C00000"/>
                </a:solidFill>
                <a:cs typeface="Majalla UI"/>
              </a:rPr>
              <a:t>rest,</a:t>
            </a:r>
            <a:r>
              <a:rPr lang="en-US" sz="1400" dirty="0" smtClean="0">
                <a:cs typeface="Majalla UI"/>
              </a:rPr>
              <a:t> but a </a:t>
            </a:r>
            <a:r>
              <a:rPr lang="en-US" sz="1400" dirty="0" err="1" smtClean="0">
                <a:cs typeface="Majalla UI"/>
              </a:rPr>
              <a:t>rebleed</a:t>
            </a:r>
            <a:r>
              <a:rPr lang="en-US" sz="1400" dirty="0" smtClean="0">
                <a:cs typeface="Majalla UI"/>
              </a:rPr>
              <a:t> may occur in the first 5 – 6 days after injury.</a:t>
            </a:r>
            <a:endParaRPr lang="en-US" sz="1400" dirty="0" smtClean="0">
              <a:cs typeface="Majalla UI"/>
            </a:endParaRPr>
          </a:p>
          <a:p>
            <a:pPr marL="495300" indent="-342900"/>
            <a:r>
              <a:rPr lang="en-US" sz="1400" u="sng" dirty="0" smtClean="0">
                <a:solidFill>
                  <a:schemeClr val="bg1">
                    <a:lumMod val="10000"/>
                  </a:schemeClr>
                </a:solidFill>
                <a:cs typeface="Majalla UI"/>
              </a:rPr>
              <a:t>Steroid eye drops </a:t>
            </a:r>
            <a:r>
              <a:rPr lang="en-US" sz="1400" dirty="0" smtClean="0">
                <a:solidFill>
                  <a:schemeClr val="bg1">
                    <a:lumMod val="10000"/>
                  </a:schemeClr>
                </a:solidFill>
                <a:cs typeface="Majalla UI"/>
              </a:rPr>
              <a:t>a</a:t>
            </a:r>
            <a:r>
              <a:rPr lang="en-US" sz="1400" dirty="0" smtClean="0">
                <a:cs typeface="Majalla UI"/>
              </a:rPr>
              <a:t>re given for a short time,Steroids reduce the risk of </a:t>
            </a:r>
            <a:r>
              <a:rPr lang="en-US" sz="1400" dirty="0" err="1" smtClean="0">
                <a:cs typeface="Majalla UI"/>
              </a:rPr>
              <a:t>rebleeds</a:t>
            </a:r>
            <a:r>
              <a:rPr lang="en-US" sz="1400" dirty="0" smtClean="0">
                <a:cs typeface="Majalla UI"/>
              </a:rPr>
              <a:t>. </a:t>
            </a:r>
            <a:endParaRPr lang="en-US" sz="1400" dirty="0" smtClean="0">
              <a:cs typeface="Majalla UI"/>
            </a:endParaRPr>
          </a:p>
          <a:p>
            <a:pPr marL="495300" indent="-342900"/>
            <a:r>
              <a:rPr lang="en-US" sz="1400" dirty="0" smtClean="0">
                <a:cs typeface="Majalla UI"/>
                <a:sym typeface="+mn-ea"/>
              </a:rPr>
              <a:t>Pupillary dialators (might seem couterinuitve with the raised IOP but it helps alot with stabilizing the clot, which is our main goal in teatment of hyphamea)</a:t>
            </a:r>
            <a:endParaRPr lang="en-US" sz="1400" dirty="0" smtClean="0">
              <a:cs typeface="Majalla UI"/>
            </a:endParaRPr>
          </a:p>
          <a:p>
            <a:pPr marL="495300" indent="-342900"/>
            <a:endParaRPr lang="en-US" sz="1400" u="sng" dirty="0" smtClean="0">
              <a:cs typeface="Majalla UI"/>
            </a:endParaRPr>
          </a:p>
          <a:p>
            <a:pPr marL="152400" indent="0">
              <a:buNone/>
            </a:pPr>
            <a:r>
              <a:rPr lang="en-US" sz="1400" u="sng" dirty="0" smtClean="0">
                <a:cs typeface="Majalla UI"/>
              </a:rPr>
              <a:t>The commonest complication</a:t>
            </a:r>
            <a:r>
              <a:rPr lang="en-US" sz="1400" dirty="0" smtClean="0">
                <a:cs typeface="Majalla UI"/>
              </a:rPr>
              <a:t> is </a:t>
            </a:r>
            <a:r>
              <a:rPr lang="en-US" sz="1400" b="1" i="1" u="sng" dirty="0" smtClean="0">
                <a:solidFill>
                  <a:srgbClr val="C00000"/>
                </a:solidFill>
                <a:cs typeface="Majalla UI"/>
              </a:rPr>
              <a:t>a raised ocular pressure</a:t>
            </a:r>
            <a:r>
              <a:rPr lang="en-US" sz="1400" dirty="0" smtClean="0">
                <a:cs typeface="Majalla UI"/>
              </a:rPr>
              <a:t>, particularly if there is a </a:t>
            </a:r>
            <a:r>
              <a:rPr lang="en-US" sz="1400" dirty="0" err="1" smtClean="0">
                <a:cs typeface="Majalla UI"/>
              </a:rPr>
              <a:t>secondar</a:t>
            </a:r>
            <a:r>
              <a:rPr lang="en-US" sz="1400" dirty="0" smtClean="0">
                <a:cs typeface="Majalla UI"/>
              </a:rPr>
              <a:t> bleed, which tends to be more severe than the first. It is for this reason that rest is important. Raised pressure is due to the accumulation of empty, red cell ‘ ghosts ’ in the </a:t>
            </a:r>
            <a:r>
              <a:rPr lang="en-US" sz="1400" dirty="0" err="1" smtClean="0">
                <a:cs typeface="Majalla UI"/>
              </a:rPr>
              <a:t>trabecular</a:t>
            </a:r>
            <a:r>
              <a:rPr lang="en-US" sz="1400" dirty="0" smtClean="0">
                <a:cs typeface="Majalla UI"/>
              </a:rPr>
              <a:t> meshwork or to damage to the drainage angle itself (e.g. angle recession)</a:t>
            </a:r>
            <a:endParaRPr lang="en-US" sz="1400" dirty="0" smtClean="0">
              <a:cs typeface="Majalla UI"/>
            </a:endParaRPr>
          </a:p>
          <a:p>
            <a:pPr>
              <a:buFont typeface="Wingdings 2" panose="05020102010507070707" pitchFamily="18" charset="2"/>
              <a:buNone/>
            </a:pPr>
            <a:endParaRPr lang="en-US" sz="1400" dirty="0" smtClean="0">
              <a:cs typeface="Majalla UI"/>
            </a:endParaRPr>
          </a:p>
          <a:p>
            <a:pPr marL="438150" indent="-285750">
              <a:buFont typeface="Arial" panose="020B0604020202020204" pitchFamily="34" charset="0"/>
              <a:buChar char="•"/>
            </a:pPr>
            <a:r>
              <a:rPr lang="en-US" sz="1400" dirty="0"/>
              <a:t>Rarely we need to do an anterior chamber washing in the case of </a:t>
            </a:r>
            <a:endParaRPr lang="en-US" sz="1400" dirty="0"/>
          </a:p>
          <a:p>
            <a:pPr marL="895350" lvl="1" indent="-285750">
              <a:buFont typeface="Arial" panose="020B0604020202020204" pitchFamily="34" charset="0"/>
              <a:buChar char="•"/>
            </a:pPr>
            <a:r>
              <a:rPr lang="en-US" sz="1400" dirty="0"/>
              <a:t>Total hyphema </a:t>
            </a:r>
            <a:endParaRPr lang="en-US" sz="1400" dirty="0"/>
          </a:p>
          <a:p>
            <a:pPr marL="895350" lvl="1" indent="-285750">
              <a:buFont typeface="Arial" panose="020B0604020202020204" pitchFamily="34" charset="0"/>
              <a:buChar char="•"/>
            </a:pPr>
            <a:r>
              <a:rPr lang="en-US" sz="1400" dirty="0"/>
              <a:t>Unresolving in five days </a:t>
            </a:r>
            <a:endParaRPr lang="en-US" sz="1400" dirty="0"/>
          </a:p>
          <a:p>
            <a:pPr marL="895350" lvl="1" indent="-285750">
              <a:buFont typeface="Arial" panose="020B0604020202020204" pitchFamily="34" charset="0"/>
              <a:buChar char="•"/>
            </a:pPr>
            <a:r>
              <a:rPr lang="en-US" sz="1400" dirty="0"/>
              <a:t>Sickle cell (cant give some drugs as acetazolamide, they increase sickling) because sickled RBC can worsen the cloging of the trabecular mesh</a:t>
            </a:r>
            <a:endParaRPr lang="en-US" sz="1400" dirty="0"/>
          </a:p>
          <a:p>
            <a:pPr marL="895350" lvl="1" indent="-285750">
              <a:buFont typeface="Arial" panose="020B0604020202020204" pitchFamily="34" charset="0"/>
              <a:buChar char="•"/>
            </a:pPr>
            <a:r>
              <a:rPr lang="en-US" sz="1400" dirty="0"/>
              <a:t>Corneal Blood staining </a:t>
            </a:r>
            <a:endParaRPr lang="en-US" sz="1400" dirty="0"/>
          </a:p>
          <a:p>
            <a:pPr marL="895350" lvl="1" indent="-285750">
              <a:buFont typeface="Arial" panose="020B0604020202020204" pitchFamily="34" charset="0"/>
              <a:buChar char="•"/>
            </a:pPr>
            <a:r>
              <a:rPr lang="en-US" sz="1400" dirty="0"/>
              <a:t>IOP &gt; 50 mm hg &gt;5 days </a:t>
            </a:r>
            <a:endParaRPr lang="en-US" sz="1400" dirty="0"/>
          </a:p>
          <a:p>
            <a:pPr marL="152400" indent="0">
              <a:buFont typeface="Arial" panose="020B0604020202020204" pitchFamily="34" charset="0"/>
              <a:buNone/>
            </a:pPr>
            <a:endParaRPr lang="en-US" sz="1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itle 7"/>
          <p:cNvSpPr/>
          <p:nvPr>
            <p:ph type="title"/>
          </p:nvPr>
        </p:nvSpPr>
        <p:spPr>
          <a:xfrm>
            <a:off x="5183505" y="811530"/>
            <a:ext cx="3418205" cy="1021080"/>
          </a:xfrm>
        </p:spPr>
        <p:txBody>
          <a:bodyPr/>
          <a:p>
            <a:r>
              <a:rPr lang="en-US" smtClean="0">
                <a:cs typeface="Majalla UI"/>
                <a:sym typeface="+mn-ea"/>
              </a:rPr>
              <a:t>Iridodialysis</a:t>
            </a:r>
            <a:endParaRPr lang="en-US" smtClean="0">
              <a:cs typeface="Majalla UI"/>
              <a:sym typeface="+mn-ea"/>
            </a:endParaRPr>
          </a:p>
        </p:txBody>
      </p:sp>
      <p:sp>
        <p:nvSpPr>
          <p:cNvPr id="9" name="Text Placeholder 8"/>
          <p:cNvSpPr/>
          <p:nvPr>
            <p:ph type="body" idx="1"/>
          </p:nvPr>
        </p:nvSpPr>
        <p:spPr>
          <a:xfrm>
            <a:off x="5156200" y="2379980"/>
            <a:ext cx="2914650" cy="2517140"/>
          </a:xfrm>
        </p:spPr>
        <p:txBody>
          <a:bodyPr/>
          <a:p>
            <a:r>
              <a:rPr lang="en-US" dirty="0" smtClean="0">
                <a:cs typeface="Majalla UI"/>
                <a:sym typeface="+mn-ea"/>
              </a:rPr>
              <a:t>localized separation or tearing away of the iris from its attachment to the ciliary body.</a:t>
            </a:r>
            <a:endParaRPr lang="en-US" dirty="0" smtClean="0">
              <a:cs typeface="Majalla UI"/>
              <a:sym typeface="+mn-ea"/>
            </a:endParaRPr>
          </a:p>
        </p:txBody>
      </p:sp>
      <p:pic>
        <p:nvPicPr>
          <p:cNvPr id="2" name="Picture 1"/>
          <p:cNvPicPr>
            <a:picLocks noChangeAspect="1"/>
          </p:cNvPicPr>
          <p:nvPr/>
        </p:nvPicPr>
        <p:blipFill>
          <a:blip r:embed="rId1"/>
          <a:stretch>
            <a:fillRect/>
          </a:stretch>
        </p:blipFill>
        <p:spPr>
          <a:xfrm>
            <a:off x="0" y="266700"/>
            <a:ext cx="2489200" cy="1819275"/>
          </a:xfrm>
          <a:prstGeom prst="rect">
            <a:avLst/>
          </a:prstGeom>
        </p:spPr>
      </p:pic>
      <p:pic>
        <p:nvPicPr>
          <p:cNvPr id="3" name="Picture 2"/>
          <p:cNvPicPr>
            <a:picLocks noChangeAspect="1"/>
          </p:cNvPicPr>
          <p:nvPr/>
        </p:nvPicPr>
        <p:blipFill>
          <a:blip r:embed="rId2"/>
          <a:stretch>
            <a:fillRect/>
          </a:stretch>
        </p:blipFill>
        <p:spPr>
          <a:xfrm>
            <a:off x="2489200" y="452120"/>
            <a:ext cx="2074545" cy="1567815"/>
          </a:xfrm>
          <a:prstGeom prst="rect">
            <a:avLst/>
          </a:prstGeom>
        </p:spPr>
      </p:pic>
      <p:pic>
        <p:nvPicPr>
          <p:cNvPr id="5" name="Picture 4"/>
          <p:cNvPicPr>
            <a:picLocks noChangeAspect="1"/>
          </p:cNvPicPr>
          <p:nvPr/>
        </p:nvPicPr>
        <p:blipFill>
          <a:blip r:embed="rId3"/>
          <a:stretch>
            <a:fillRect/>
          </a:stretch>
        </p:blipFill>
        <p:spPr>
          <a:xfrm>
            <a:off x="586105" y="2200275"/>
            <a:ext cx="4304665" cy="2639695"/>
          </a:xfrm>
          <a:prstGeom prst="rect">
            <a:avLst/>
          </a:prstGeom>
        </p:spPr>
      </p:pic>
      <p:grpSp>
        <p:nvGrpSpPr>
          <p:cNvPr id="2053" name="Google Shape;2053;p71"/>
          <p:cNvGrpSpPr/>
          <p:nvPr/>
        </p:nvGrpSpPr>
        <p:grpSpPr>
          <a:xfrm>
            <a:off x="5283835" y="2020570"/>
            <a:ext cx="3217545" cy="2261870"/>
            <a:chOff x="4039825" y="1233225"/>
            <a:chExt cx="3292650" cy="3547600"/>
          </a:xfrm>
        </p:grpSpPr>
        <p:sp>
          <p:nvSpPr>
            <p:cNvPr id="2054" name="Google Shape;2054;p71"/>
            <p:cNvSpPr/>
            <p:nvPr/>
          </p:nvSpPr>
          <p:spPr>
            <a:xfrm>
              <a:off x="4212025" y="1593725"/>
              <a:ext cx="380350" cy="292375"/>
            </a:xfrm>
            <a:custGeom>
              <a:avLst/>
              <a:gdLst/>
              <a:ahLst/>
              <a:cxnLst/>
              <a:rect l="l" t="t" r="r" b="b"/>
              <a:pathLst>
                <a:path w="15214" h="11695" extrusionOk="0">
                  <a:moveTo>
                    <a:pt x="5548" y="1"/>
                  </a:moveTo>
                  <a:cubicBezTo>
                    <a:pt x="5346" y="1"/>
                    <a:pt x="5151" y="91"/>
                    <a:pt x="5031" y="270"/>
                  </a:cubicBezTo>
                  <a:lnTo>
                    <a:pt x="1857" y="3385"/>
                  </a:lnTo>
                  <a:cubicBezTo>
                    <a:pt x="1558" y="3684"/>
                    <a:pt x="1558" y="4163"/>
                    <a:pt x="1917" y="4463"/>
                  </a:cubicBezTo>
                  <a:cubicBezTo>
                    <a:pt x="2037" y="4583"/>
                    <a:pt x="2216" y="4702"/>
                    <a:pt x="2456" y="4702"/>
                  </a:cubicBezTo>
                  <a:cubicBezTo>
                    <a:pt x="2636" y="4702"/>
                    <a:pt x="2815" y="4583"/>
                    <a:pt x="2995" y="4463"/>
                  </a:cubicBezTo>
                  <a:lnTo>
                    <a:pt x="6109" y="1348"/>
                  </a:lnTo>
                  <a:cubicBezTo>
                    <a:pt x="6409" y="1049"/>
                    <a:pt x="6409" y="570"/>
                    <a:pt x="6109" y="270"/>
                  </a:cubicBezTo>
                  <a:cubicBezTo>
                    <a:pt x="5960" y="91"/>
                    <a:pt x="5750" y="1"/>
                    <a:pt x="5548" y="1"/>
                  </a:cubicBezTo>
                  <a:close/>
                  <a:moveTo>
                    <a:pt x="14116" y="3129"/>
                  </a:moveTo>
                  <a:cubicBezTo>
                    <a:pt x="14010" y="3129"/>
                    <a:pt x="13896" y="3153"/>
                    <a:pt x="13776" y="3205"/>
                  </a:cubicBezTo>
                  <a:cubicBezTo>
                    <a:pt x="12338" y="3744"/>
                    <a:pt x="11081" y="4583"/>
                    <a:pt x="10062" y="5721"/>
                  </a:cubicBezTo>
                  <a:cubicBezTo>
                    <a:pt x="9703" y="6020"/>
                    <a:pt x="9703" y="6499"/>
                    <a:pt x="10002" y="6799"/>
                  </a:cubicBezTo>
                  <a:cubicBezTo>
                    <a:pt x="10182" y="6918"/>
                    <a:pt x="10362" y="7038"/>
                    <a:pt x="10541" y="7038"/>
                  </a:cubicBezTo>
                  <a:cubicBezTo>
                    <a:pt x="10781" y="7038"/>
                    <a:pt x="10961" y="6918"/>
                    <a:pt x="11140" y="6799"/>
                  </a:cubicBezTo>
                  <a:cubicBezTo>
                    <a:pt x="12039" y="5840"/>
                    <a:pt x="13117" y="5122"/>
                    <a:pt x="14375" y="4643"/>
                  </a:cubicBezTo>
                  <a:cubicBezTo>
                    <a:pt x="15213" y="4276"/>
                    <a:pt x="14859" y="3129"/>
                    <a:pt x="14116" y="3129"/>
                  </a:cubicBezTo>
                  <a:close/>
                  <a:moveTo>
                    <a:pt x="6699" y="4678"/>
                  </a:moveTo>
                  <a:cubicBezTo>
                    <a:pt x="6536" y="4678"/>
                    <a:pt x="6373" y="4726"/>
                    <a:pt x="6229" y="4822"/>
                  </a:cubicBezTo>
                  <a:cubicBezTo>
                    <a:pt x="4552" y="6080"/>
                    <a:pt x="3055" y="7457"/>
                    <a:pt x="1617" y="9015"/>
                  </a:cubicBezTo>
                  <a:cubicBezTo>
                    <a:pt x="1198" y="9494"/>
                    <a:pt x="779" y="9913"/>
                    <a:pt x="300" y="10332"/>
                  </a:cubicBezTo>
                  <a:cubicBezTo>
                    <a:pt x="0" y="10632"/>
                    <a:pt x="0" y="11171"/>
                    <a:pt x="300" y="11470"/>
                  </a:cubicBezTo>
                  <a:cubicBezTo>
                    <a:pt x="450" y="11620"/>
                    <a:pt x="659" y="11695"/>
                    <a:pt x="869" y="11695"/>
                  </a:cubicBezTo>
                  <a:cubicBezTo>
                    <a:pt x="1078" y="11695"/>
                    <a:pt x="1288" y="11620"/>
                    <a:pt x="1438" y="11470"/>
                  </a:cubicBezTo>
                  <a:cubicBezTo>
                    <a:pt x="1857" y="10991"/>
                    <a:pt x="2336" y="10572"/>
                    <a:pt x="2755" y="10093"/>
                  </a:cubicBezTo>
                  <a:cubicBezTo>
                    <a:pt x="4073" y="8595"/>
                    <a:pt x="5570" y="7278"/>
                    <a:pt x="7128" y="6080"/>
                  </a:cubicBezTo>
                  <a:cubicBezTo>
                    <a:pt x="7487" y="5840"/>
                    <a:pt x="7607" y="5361"/>
                    <a:pt x="7367" y="5002"/>
                  </a:cubicBezTo>
                  <a:cubicBezTo>
                    <a:pt x="7187" y="4786"/>
                    <a:pt x="6943" y="4678"/>
                    <a:pt x="6699" y="4678"/>
                  </a:cubicBezTo>
                  <a:close/>
                </a:path>
              </a:pathLst>
            </a:custGeom>
            <a:solidFill>
              <a:srgbClr val="FCDA4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55" name="Google Shape;2055;p71"/>
            <p:cNvSpPr/>
            <p:nvPr/>
          </p:nvSpPr>
          <p:spPr>
            <a:xfrm>
              <a:off x="6768325" y="4228550"/>
              <a:ext cx="210775" cy="177075"/>
            </a:xfrm>
            <a:custGeom>
              <a:avLst/>
              <a:gdLst/>
              <a:ahLst/>
              <a:cxnLst/>
              <a:rect l="l" t="t" r="r" b="b"/>
              <a:pathLst>
                <a:path w="8431" h="7083" extrusionOk="0">
                  <a:moveTo>
                    <a:pt x="7476" y="0"/>
                  </a:moveTo>
                  <a:cubicBezTo>
                    <a:pt x="7350" y="0"/>
                    <a:pt x="7226" y="34"/>
                    <a:pt x="7113" y="109"/>
                  </a:cubicBezTo>
                  <a:cubicBezTo>
                    <a:pt x="6215" y="648"/>
                    <a:pt x="5256" y="1008"/>
                    <a:pt x="4238" y="1187"/>
                  </a:cubicBezTo>
                  <a:lnTo>
                    <a:pt x="4298" y="1187"/>
                  </a:lnTo>
                  <a:cubicBezTo>
                    <a:pt x="3300" y="1305"/>
                    <a:pt x="3395" y="2746"/>
                    <a:pt x="4359" y="2746"/>
                  </a:cubicBezTo>
                  <a:cubicBezTo>
                    <a:pt x="4378" y="2746"/>
                    <a:pt x="4398" y="2746"/>
                    <a:pt x="4418" y="2745"/>
                  </a:cubicBezTo>
                  <a:lnTo>
                    <a:pt x="4598" y="2745"/>
                  </a:lnTo>
                  <a:cubicBezTo>
                    <a:pt x="5736" y="2505"/>
                    <a:pt x="6874" y="2086"/>
                    <a:pt x="7892" y="1487"/>
                  </a:cubicBezTo>
                  <a:cubicBezTo>
                    <a:pt x="8311" y="1247"/>
                    <a:pt x="8431" y="768"/>
                    <a:pt x="8191" y="409"/>
                  </a:cubicBezTo>
                  <a:cubicBezTo>
                    <a:pt x="8027" y="162"/>
                    <a:pt x="7750" y="0"/>
                    <a:pt x="7476" y="0"/>
                  </a:cubicBezTo>
                  <a:close/>
                  <a:moveTo>
                    <a:pt x="6400" y="3125"/>
                  </a:moveTo>
                  <a:cubicBezTo>
                    <a:pt x="6323" y="3125"/>
                    <a:pt x="6241" y="3137"/>
                    <a:pt x="6155" y="3164"/>
                  </a:cubicBezTo>
                  <a:cubicBezTo>
                    <a:pt x="4478" y="3643"/>
                    <a:pt x="2861" y="4362"/>
                    <a:pt x="1423" y="5260"/>
                  </a:cubicBezTo>
                  <a:lnTo>
                    <a:pt x="944" y="5560"/>
                  </a:lnTo>
                  <a:cubicBezTo>
                    <a:pt x="1" y="5782"/>
                    <a:pt x="240" y="7083"/>
                    <a:pt x="1090" y="7083"/>
                  </a:cubicBezTo>
                  <a:cubicBezTo>
                    <a:pt x="1157" y="7083"/>
                    <a:pt x="1229" y="7075"/>
                    <a:pt x="1303" y="7057"/>
                  </a:cubicBezTo>
                  <a:cubicBezTo>
                    <a:pt x="1423" y="7057"/>
                    <a:pt x="1543" y="6997"/>
                    <a:pt x="1663" y="6937"/>
                  </a:cubicBezTo>
                  <a:lnTo>
                    <a:pt x="2142" y="6698"/>
                  </a:lnTo>
                  <a:cubicBezTo>
                    <a:pt x="3520" y="5859"/>
                    <a:pt x="5017" y="5140"/>
                    <a:pt x="6574" y="4661"/>
                  </a:cubicBezTo>
                  <a:cubicBezTo>
                    <a:pt x="7446" y="4389"/>
                    <a:pt x="7177" y="3125"/>
                    <a:pt x="6400" y="3125"/>
                  </a:cubicBezTo>
                  <a:close/>
                </a:path>
              </a:pathLst>
            </a:custGeom>
            <a:solidFill>
              <a:srgbClr val="F7BF3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56" name="Google Shape;2056;p71"/>
            <p:cNvSpPr/>
            <p:nvPr/>
          </p:nvSpPr>
          <p:spPr>
            <a:xfrm>
              <a:off x="4834900" y="1271050"/>
              <a:ext cx="1895650" cy="420775"/>
            </a:xfrm>
            <a:custGeom>
              <a:avLst/>
              <a:gdLst/>
              <a:ahLst/>
              <a:cxnLst/>
              <a:rect l="l" t="t" r="r" b="b"/>
              <a:pathLst>
                <a:path w="75826" h="16831" extrusionOk="0">
                  <a:moveTo>
                    <a:pt x="70441" y="6704"/>
                  </a:moveTo>
                  <a:cubicBezTo>
                    <a:pt x="70712" y="6704"/>
                    <a:pt x="70978" y="6836"/>
                    <a:pt x="71094" y="7068"/>
                  </a:cubicBezTo>
                  <a:cubicBezTo>
                    <a:pt x="71334" y="7428"/>
                    <a:pt x="71214" y="7907"/>
                    <a:pt x="70854" y="8146"/>
                  </a:cubicBezTo>
                  <a:cubicBezTo>
                    <a:pt x="69477" y="8985"/>
                    <a:pt x="68219" y="9943"/>
                    <a:pt x="67141" y="11141"/>
                  </a:cubicBezTo>
                  <a:cubicBezTo>
                    <a:pt x="66959" y="11338"/>
                    <a:pt x="66751" y="11420"/>
                    <a:pt x="66551" y="11420"/>
                  </a:cubicBezTo>
                  <a:cubicBezTo>
                    <a:pt x="65962" y="11420"/>
                    <a:pt x="65451" y="10704"/>
                    <a:pt x="65943" y="10123"/>
                  </a:cubicBezTo>
                  <a:cubicBezTo>
                    <a:pt x="67141" y="8805"/>
                    <a:pt x="68519" y="7727"/>
                    <a:pt x="70016" y="6829"/>
                  </a:cubicBezTo>
                  <a:cubicBezTo>
                    <a:pt x="70143" y="6744"/>
                    <a:pt x="70293" y="6704"/>
                    <a:pt x="70441" y="6704"/>
                  </a:cubicBezTo>
                  <a:close/>
                  <a:moveTo>
                    <a:pt x="66210" y="7090"/>
                  </a:moveTo>
                  <a:cubicBezTo>
                    <a:pt x="66406" y="7090"/>
                    <a:pt x="66597" y="7180"/>
                    <a:pt x="66722" y="7368"/>
                  </a:cubicBezTo>
                  <a:cubicBezTo>
                    <a:pt x="67021" y="7667"/>
                    <a:pt x="67021" y="8146"/>
                    <a:pt x="66722" y="8446"/>
                  </a:cubicBezTo>
                  <a:cubicBezTo>
                    <a:pt x="65943" y="9105"/>
                    <a:pt x="65105" y="9763"/>
                    <a:pt x="64206" y="10302"/>
                  </a:cubicBezTo>
                  <a:cubicBezTo>
                    <a:pt x="63308" y="10901"/>
                    <a:pt x="62469" y="11560"/>
                    <a:pt x="61691" y="12279"/>
                  </a:cubicBezTo>
                  <a:cubicBezTo>
                    <a:pt x="61571" y="12459"/>
                    <a:pt x="61331" y="12519"/>
                    <a:pt x="61152" y="12519"/>
                  </a:cubicBezTo>
                  <a:cubicBezTo>
                    <a:pt x="60912" y="12519"/>
                    <a:pt x="60732" y="12459"/>
                    <a:pt x="60613" y="12339"/>
                  </a:cubicBezTo>
                  <a:cubicBezTo>
                    <a:pt x="60253" y="12039"/>
                    <a:pt x="60253" y="11500"/>
                    <a:pt x="60613" y="11201"/>
                  </a:cubicBezTo>
                  <a:cubicBezTo>
                    <a:pt x="61451" y="10422"/>
                    <a:pt x="62350" y="9644"/>
                    <a:pt x="63368" y="9045"/>
                  </a:cubicBezTo>
                  <a:cubicBezTo>
                    <a:pt x="64206" y="8506"/>
                    <a:pt x="64985" y="7907"/>
                    <a:pt x="65704" y="7308"/>
                  </a:cubicBezTo>
                  <a:cubicBezTo>
                    <a:pt x="65846" y="7165"/>
                    <a:pt x="66030" y="7090"/>
                    <a:pt x="66210" y="7090"/>
                  </a:cubicBezTo>
                  <a:close/>
                  <a:moveTo>
                    <a:pt x="60371" y="6692"/>
                  </a:moveTo>
                  <a:cubicBezTo>
                    <a:pt x="60546" y="6692"/>
                    <a:pt x="60717" y="6754"/>
                    <a:pt x="60852" y="6889"/>
                  </a:cubicBezTo>
                  <a:cubicBezTo>
                    <a:pt x="61212" y="7188"/>
                    <a:pt x="61212" y="7667"/>
                    <a:pt x="60912" y="8027"/>
                  </a:cubicBezTo>
                  <a:cubicBezTo>
                    <a:pt x="59714" y="9224"/>
                    <a:pt x="58397" y="10302"/>
                    <a:pt x="56959" y="11201"/>
                  </a:cubicBezTo>
                  <a:cubicBezTo>
                    <a:pt x="55522" y="12039"/>
                    <a:pt x="54264" y="12998"/>
                    <a:pt x="53186" y="14196"/>
                  </a:cubicBezTo>
                  <a:cubicBezTo>
                    <a:pt x="53066" y="14375"/>
                    <a:pt x="52827" y="14495"/>
                    <a:pt x="52587" y="14495"/>
                  </a:cubicBezTo>
                  <a:cubicBezTo>
                    <a:pt x="52407" y="14495"/>
                    <a:pt x="52228" y="14435"/>
                    <a:pt x="52108" y="14315"/>
                  </a:cubicBezTo>
                  <a:cubicBezTo>
                    <a:pt x="51748" y="14016"/>
                    <a:pt x="51689" y="13537"/>
                    <a:pt x="51988" y="13237"/>
                  </a:cubicBezTo>
                  <a:cubicBezTo>
                    <a:pt x="53186" y="11920"/>
                    <a:pt x="54563" y="10782"/>
                    <a:pt x="56121" y="9883"/>
                  </a:cubicBezTo>
                  <a:cubicBezTo>
                    <a:pt x="57438" y="9045"/>
                    <a:pt x="58696" y="8086"/>
                    <a:pt x="59774" y="6948"/>
                  </a:cubicBezTo>
                  <a:cubicBezTo>
                    <a:pt x="59939" y="6784"/>
                    <a:pt x="60158" y="6692"/>
                    <a:pt x="60371" y="6692"/>
                  </a:cubicBezTo>
                  <a:close/>
                  <a:moveTo>
                    <a:pt x="75826" y="1"/>
                  </a:moveTo>
                  <a:lnTo>
                    <a:pt x="1" y="2516"/>
                  </a:lnTo>
                  <a:lnTo>
                    <a:pt x="1079" y="14854"/>
                  </a:lnTo>
                  <a:cubicBezTo>
                    <a:pt x="13357" y="16172"/>
                    <a:pt x="25755" y="16831"/>
                    <a:pt x="38093" y="16831"/>
                  </a:cubicBezTo>
                  <a:cubicBezTo>
                    <a:pt x="50071" y="16831"/>
                    <a:pt x="61990" y="16232"/>
                    <a:pt x="73909" y="14974"/>
                  </a:cubicBezTo>
                  <a:lnTo>
                    <a:pt x="75826"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57" name="Google Shape;2057;p71"/>
            <p:cNvSpPr/>
            <p:nvPr/>
          </p:nvSpPr>
          <p:spPr>
            <a:xfrm>
              <a:off x="4039825" y="1233225"/>
              <a:ext cx="3292650" cy="3547600"/>
            </a:xfrm>
            <a:custGeom>
              <a:avLst/>
              <a:gdLst/>
              <a:ahLst/>
              <a:cxnLst/>
              <a:rect l="l" t="t" r="r" b="b"/>
              <a:pathLst>
                <a:path w="131706" h="141904" extrusionOk="0">
                  <a:moveTo>
                    <a:pt x="107629" y="1514"/>
                  </a:moveTo>
                  <a:lnTo>
                    <a:pt x="105712" y="16487"/>
                  </a:lnTo>
                  <a:cubicBezTo>
                    <a:pt x="93793" y="17685"/>
                    <a:pt x="81874" y="18284"/>
                    <a:pt x="69896" y="18284"/>
                  </a:cubicBezTo>
                  <a:cubicBezTo>
                    <a:pt x="57558" y="18284"/>
                    <a:pt x="45160" y="17625"/>
                    <a:pt x="32882" y="16307"/>
                  </a:cubicBezTo>
                  <a:lnTo>
                    <a:pt x="31804" y="3969"/>
                  </a:lnTo>
                  <a:lnTo>
                    <a:pt x="107629" y="1514"/>
                  </a:lnTo>
                  <a:close/>
                  <a:moveTo>
                    <a:pt x="129430" y="44876"/>
                  </a:moveTo>
                  <a:lnTo>
                    <a:pt x="129430" y="44876"/>
                  </a:lnTo>
                  <a:cubicBezTo>
                    <a:pt x="128052" y="75961"/>
                    <a:pt x="123141" y="106806"/>
                    <a:pt x="114876" y="136872"/>
                  </a:cubicBezTo>
                  <a:cubicBezTo>
                    <a:pt x="112839" y="130404"/>
                    <a:pt x="107149" y="127768"/>
                    <a:pt x="104694" y="126930"/>
                  </a:cubicBezTo>
                  <a:cubicBezTo>
                    <a:pt x="118409" y="109561"/>
                    <a:pt x="126195" y="67216"/>
                    <a:pt x="129430" y="44876"/>
                  </a:cubicBezTo>
                  <a:close/>
                  <a:moveTo>
                    <a:pt x="30846" y="10498"/>
                  </a:moveTo>
                  <a:lnTo>
                    <a:pt x="31385" y="17146"/>
                  </a:lnTo>
                  <a:cubicBezTo>
                    <a:pt x="31444" y="17505"/>
                    <a:pt x="31684" y="17805"/>
                    <a:pt x="32103" y="17865"/>
                  </a:cubicBezTo>
                  <a:cubicBezTo>
                    <a:pt x="44621" y="19182"/>
                    <a:pt x="57258" y="19901"/>
                    <a:pt x="69896" y="19901"/>
                  </a:cubicBezTo>
                  <a:cubicBezTo>
                    <a:pt x="82114" y="19901"/>
                    <a:pt x="94332" y="19242"/>
                    <a:pt x="106431" y="17984"/>
                  </a:cubicBezTo>
                  <a:cubicBezTo>
                    <a:pt x="106790" y="17925"/>
                    <a:pt x="107089" y="17625"/>
                    <a:pt x="107149" y="17266"/>
                  </a:cubicBezTo>
                  <a:lnTo>
                    <a:pt x="107988" y="10797"/>
                  </a:lnTo>
                  <a:cubicBezTo>
                    <a:pt x="119008" y="10917"/>
                    <a:pt x="127094" y="11037"/>
                    <a:pt x="129430" y="11097"/>
                  </a:cubicBezTo>
                  <a:cubicBezTo>
                    <a:pt x="130148" y="17505"/>
                    <a:pt x="130208" y="23974"/>
                    <a:pt x="129729" y="30382"/>
                  </a:cubicBezTo>
                  <a:cubicBezTo>
                    <a:pt x="129609" y="31640"/>
                    <a:pt x="121584" y="104590"/>
                    <a:pt x="102777" y="126870"/>
                  </a:cubicBezTo>
                  <a:cubicBezTo>
                    <a:pt x="102538" y="127050"/>
                    <a:pt x="102538" y="127349"/>
                    <a:pt x="102597" y="127589"/>
                  </a:cubicBezTo>
                  <a:cubicBezTo>
                    <a:pt x="102717" y="127828"/>
                    <a:pt x="102897" y="128068"/>
                    <a:pt x="103196" y="128128"/>
                  </a:cubicBezTo>
                  <a:cubicBezTo>
                    <a:pt x="103556" y="128188"/>
                    <a:pt x="112540" y="130164"/>
                    <a:pt x="113857" y="139507"/>
                  </a:cubicBezTo>
                  <a:cubicBezTo>
                    <a:pt x="111462" y="139927"/>
                    <a:pt x="101819" y="140406"/>
                    <a:pt x="81036" y="140406"/>
                  </a:cubicBezTo>
                  <a:cubicBezTo>
                    <a:pt x="44741" y="140406"/>
                    <a:pt x="6888" y="139148"/>
                    <a:pt x="3235" y="137830"/>
                  </a:cubicBezTo>
                  <a:cubicBezTo>
                    <a:pt x="2875" y="134596"/>
                    <a:pt x="2217" y="106087"/>
                    <a:pt x="1977" y="75003"/>
                  </a:cubicBezTo>
                  <a:cubicBezTo>
                    <a:pt x="1678" y="31281"/>
                    <a:pt x="2336" y="13492"/>
                    <a:pt x="3055" y="11396"/>
                  </a:cubicBezTo>
                  <a:cubicBezTo>
                    <a:pt x="4133" y="11037"/>
                    <a:pt x="9583" y="10618"/>
                    <a:pt x="30846" y="10498"/>
                  </a:cubicBezTo>
                  <a:close/>
                  <a:moveTo>
                    <a:pt x="108534" y="1"/>
                  </a:moveTo>
                  <a:cubicBezTo>
                    <a:pt x="108492" y="1"/>
                    <a:pt x="108450" y="6"/>
                    <a:pt x="108407" y="17"/>
                  </a:cubicBezTo>
                  <a:lnTo>
                    <a:pt x="30846" y="2532"/>
                  </a:lnTo>
                  <a:cubicBezTo>
                    <a:pt x="30666" y="2532"/>
                    <a:pt x="30426" y="2592"/>
                    <a:pt x="30307" y="2772"/>
                  </a:cubicBezTo>
                  <a:cubicBezTo>
                    <a:pt x="30187" y="2951"/>
                    <a:pt x="30127" y="3131"/>
                    <a:pt x="30127" y="3371"/>
                  </a:cubicBezTo>
                  <a:lnTo>
                    <a:pt x="30666" y="9000"/>
                  </a:lnTo>
                  <a:cubicBezTo>
                    <a:pt x="3295" y="9180"/>
                    <a:pt x="2516" y="9839"/>
                    <a:pt x="2037" y="10198"/>
                  </a:cubicBezTo>
                  <a:cubicBezTo>
                    <a:pt x="1558" y="10558"/>
                    <a:pt x="1" y="11935"/>
                    <a:pt x="420" y="74404"/>
                  </a:cubicBezTo>
                  <a:cubicBezTo>
                    <a:pt x="659" y="103392"/>
                    <a:pt x="1258" y="136992"/>
                    <a:pt x="1797" y="138549"/>
                  </a:cubicBezTo>
                  <a:cubicBezTo>
                    <a:pt x="2037" y="139328"/>
                    <a:pt x="2336" y="140286"/>
                    <a:pt x="29648" y="141184"/>
                  </a:cubicBezTo>
                  <a:cubicBezTo>
                    <a:pt x="44861" y="141664"/>
                    <a:pt x="64086" y="141903"/>
                    <a:pt x="81036" y="141903"/>
                  </a:cubicBezTo>
                  <a:cubicBezTo>
                    <a:pt x="95231" y="141903"/>
                    <a:pt x="112480" y="141723"/>
                    <a:pt x="114995" y="140765"/>
                  </a:cubicBezTo>
                  <a:lnTo>
                    <a:pt x="115055" y="140765"/>
                  </a:lnTo>
                  <a:cubicBezTo>
                    <a:pt x="115115" y="140765"/>
                    <a:pt x="115175" y="140645"/>
                    <a:pt x="115295" y="140585"/>
                  </a:cubicBezTo>
                  <a:cubicBezTo>
                    <a:pt x="115295" y="140526"/>
                    <a:pt x="115355" y="140466"/>
                    <a:pt x="115415" y="140346"/>
                  </a:cubicBezTo>
                  <a:cubicBezTo>
                    <a:pt x="115534" y="139927"/>
                    <a:pt x="128471" y="98361"/>
                    <a:pt x="130867" y="46494"/>
                  </a:cubicBezTo>
                  <a:cubicBezTo>
                    <a:pt x="131466" y="39426"/>
                    <a:pt x="131706" y="33377"/>
                    <a:pt x="131226" y="30502"/>
                  </a:cubicBezTo>
                  <a:cubicBezTo>
                    <a:pt x="131706" y="23794"/>
                    <a:pt x="131586" y="16966"/>
                    <a:pt x="130747" y="10258"/>
                  </a:cubicBezTo>
                  <a:cubicBezTo>
                    <a:pt x="130687" y="9899"/>
                    <a:pt x="130388" y="9599"/>
                    <a:pt x="130029" y="9599"/>
                  </a:cubicBezTo>
                  <a:cubicBezTo>
                    <a:pt x="129789" y="9599"/>
                    <a:pt x="121045" y="9480"/>
                    <a:pt x="108108" y="9360"/>
                  </a:cubicBezTo>
                  <a:lnTo>
                    <a:pt x="109246" y="855"/>
                  </a:lnTo>
                  <a:cubicBezTo>
                    <a:pt x="109246" y="615"/>
                    <a:pt x="109186" y="436"/>
                    <a:pt x="109006" y="256"/>
                  </a:cubicBezTo>
                  <a:cubicBezTo>
                    <a:pt x="108907" y="108"/>
                    <a:pt x="108728" y="1"/>
                    <a:pt x="108534" y="1"/>
                  </a:cubicBezTo>
                  <a:close/>
                </a:path>
              </a:pathLst>
            </a:custGeom>
            <a:solidFill>
              <a:schemeClr val="dk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58" name="Google Shape;2058;p71"/>
            <p:cNvSpPr/>
            <p:nvPr/>
          </p:nvSpPr>
          <p:spPr>
            <a:xfrm>
              <a:off x="4250950" y="1593725"/>
              <a:ext cx="121300" cy="117575"/>
            </a:xfrm>
            <a:custGeom>
              <a:avLst/>
              <a:gdLst/>
              <a:ahLst/>
              <a:cxnLst/>
              <a:rect l="l" t="t" r="r" b="b"/>
              <a:pathLst>
                <a:path w="4852" h="4703" extrusionOk="0">
                  <a:moveTo>
                    <a:pt x="3983" y="1"/>
                  </a:moveTo>
                  <a:cubicBezTo>
                    <a:pt x="3774" y="1"/>
                    <a:pt x="3564" y="91"/>
                    <a:pt x="3414" y="270"/>
                  </a:cubicBezTo>
                  <a:lnTo>
                    <a:pt x="300" y="3385"/>
                  </a:lnTo>
                  <a:cubicBezTo>
                    <a:pt x="1" y="3684"/>
                    <a:pt x="1" y="4163"/>
                    <a:pt x="300" y="4463"/>
                  </a:cubicBezTo>
                  <a:cubicBezTo>
                    <a:pt x="480" y="4583"/>
                    <a:pt x="659" y="4702"/>
                    <a:pt x="839" y="4702"/>
                  </a:cubicBezTo>
                  <a:cubicBezTo>
                    <a:pt x="1079" y="4702"/>
                    <a:pt x="1258" y="4583"/>
                    <a:pt x="1438" y="4463"/>
                  </a:cubicBezTo>
                  <a:lnTo>
                    <a:pt x="4552" y="1348"/>
                  </a:lnTo>
                  <a:cubicBezTo>
                    <a:pt x="4852" y="1049"/>
                    <a:pt x="4852" y="570"/>
                    <a:pt x="4552" y="270"/>
                  </a:cubicBezTo>
                  <a:cubicBezTo>
                    <a:pt x="4403" y="91"/>
                    <a:pt x="4193" y="1"/>
                    <a:pt x="3983" y="1"/>
                  </a:cubicBezTo>
                  <a:close/>
                </a:path>
              </a:pathLst>
            </a:custGeom>
            <a:solidFill>
              <a:schemeClr val="dk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59" name="Google Shape;2059;p71"/>
            <p:cNvSpPr/>
            <p:nvPr/>
          </p:nvSpPr>
          <p:spPr>
            <a:xfrm>
              <a:off x="4212025" y="1710675"/>
              <a:ext cx="190175" cy="175800"/>
            </a:xfrm>
            <a:custGeom>
              <a:avLst/>
              <a:gdLst/>
              <a:ahLst/>
              <a:cxnLst/>
              <a:rect l="l" t="t" r="r" b="b"/>
              <a:pathLst>
                <a:path w="7607" h="7032" extrusionOk="0">
                  <a:moveTo>
                    <a:pt x="6699" y="0"/>
                  </a:moveTo>
                  <a:cubicBezTo>
                    <a:pt x="6536" y="0"/>
                    <a:pt x="6373" y="48"/>
                    <a:pt x="6229" y="144"/>
                  </a:cubicBezTo>
                  <a:cubicBezTo>
                    <a:pt x="4552" y="1402"/>
                    <a:pt x="3055" y="2779"/>
                    <a:pt x="1617" y="4337"/>
                  </a:cubicBezTo>
                  <a:cubicBezTo>
                    <a:pt x="1198" y="4816"/>
                    <a:pt x="779" y="5235"/>
                    <a:pt x="300" y="5654"/>
                  </a:cubicBezTo>
                  <a:cubicBezTo>
                    <a:pt x="0" y="5954"/>
                    <a:pt x="0" y="6493"/>
                    <a:pt x="300" y="6792"/>
                  </a:cubicBezTo>
                  <a:cubicBezTo>
                    <a:pt x="479" y="6912"/>
                    <a:pt x="659" y="7032"/>
                    <a:pt x="839" y="7032"/>
                  </a:cubicBezTo>
                  <a:cubicBezTo>
                    <a:pt x="1078" y="7032"/>
                    <a:pt x="1258" y="6912"/>
                    <a:pt x="1438" y="6792"/>
                  </a:cubicBezTo>
                  <a:cubicBezTo>
                    <a:pt x="1857" y="6313"/>
                    <a:pt x="2276" y="5894"/>
                    <a:pt x="2755" y="5415"/>
                  </a:cubicBezTo>
                  <a:cubicBezTo>
                    <a:pt x="4073" y="3917"/>
                    <a:pt x="5570" y="2600"/>
                    <a:pt x="7128" y="1402"/>
                  </a:cubicBezTo>
                  <a:cubicBezTo>
                    <a:pt x="7487" y="1162"/>
                    <a:pt x="7607" y="683"/>
                    <a:pt x="7367" y="324"/>
                  </a:cubicBezTo>
                  <a:cubicBezTo>
                    <a:pt x="7187" y="108"/>
                    <a:pt x="6943" y="0"/>
                    <a:pt x="6699" y="0"/>
                  </a:cubicBezTo>
                  <a:close/>
                </a:path>
              </a:pathLst>
            </a:custGeom>
            <a:solidFill>
              <a:schemeClr val="dk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60" name="Google Shape;2060;p71"/>
            <p:cNvSpPr/>
            <p:nvPr/>
          </p:nvSpPr>
          <p:spPr>
            <a:xfrm>
              <a:off x="4456075" y="1671950"/>
              <a:ext cx="136300" cy="97750"/>
            </a:xfrm>
            <a:custGeom>
              <a:avLst/>
              <a:gdLst/>
              <a:ahLst/>
              <a:cxnLst/>
              <a:rect l="l" t="t" r="r" b="b"/>
              <a:pathLst>
                <a:path w="5452" h="3910" extrusionOk="0">
                  <a:moveTo>
                    <a:pt x="4354" y="0"/>
                  </a:moveTo>
                  <a:cubicBezTo>
                    <a:pt x="4248" y="0"/>
                    <a:pt x="4134" y="24"/>
                    <a:pt x="4014" y="76"/>
                  </a:cubicBezTo>
                  <a:cubicBezTo>
                    <a:pt x="2636" y="615"/>
                    <a:pt x="1378" y="1454"/>
                    <a:pt x="300" y="2592"/>
                  </a:cubicBezTo>
                  <a:cubicBezTo>
                    <a:pt x="1" y="2891"/>
                    <a:pt x="1" y="3370"/>
                    <a:pt x="300" y="3670"/>
                  </a:cubicBezTo>
                  <a:cubicBezTo>
                    <a:pt x="420" y="3789"/>
                    <a:pt x="600" y="3909"/>
                    <a:pt x="839" y="3909"/>
                  </a:cubicBezTo>
                  <a:cubicBezTo>
                    <a:pt x="1019" y="3909"/>
                    <a:pt x="1259" y="3789"/>
                    <a:pt x="1378" y="3670"/>
                  </a:cubicBezTo>
                  <a:cubicBezTo>
                    <a:pt x="2277" y="2711"/>
                    <a:pt x="3415" y="1993"/>
                    <a:pt x="4613" y="1514"/>
                  </a:cubicBezTo>
                  <a:cubicBezTo>
                    <a:pt x="5451" y="1147"/>
                    <a:pt x="5097" y="0"/>
                    <a:pt x="4354" y="0"/>
                  </a:cubicBezTo>
                  <a:close/>
                </a:path>
              </a:pathLst>
            </a:custGeom>
            <a:solidFill>
              <a:schemeClr val="dk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61" name="Google Shape;2061;p71"/>
            <p:cNvSpPr/>
            <p:nvPr/>
          </p:nvSpPr>
          <p:spPr>
            <a:xfrm>
              <a:off x="6341225" y="1448000"/>
              <a:ext cx="175325" cy="136025"/>
            </a:xfrm>
            <a:custGeom>
              <a:avLst/>
              <a:gdLst/>
              <a:ahLst/>
              <a:cxnLst/>
              <a:rect l="l" t="t" r="r" b="b"/>
              <a:pathLst>
                <a:path w="7013" h="5441" extrusionOk="0">
                  <a:moveTo>
                    <a:pt x="5904" y="1"/>
                  </a:moveTo>
                  <a:cubicBezTo>
                    <a:pt x="5731" y="1"/>
                    <a:pt x="5552" y="69"/>
                    <a:pt x="5391" y="230"/>
                  </a:cubicBezTo>
                  <a:cubicBezTo>
                    <a:pt x="4672" y="829"/>
                    <a:pt x="3893" y="1428"/>
                    <a:pt x="3115" y="1967"/>
                  </a:cubicBezTo>
                  <a:cubicBezTo>
                    <a:pt x="2097" y="2566"/>
                    <a:pt x="1138" y="3284"/>
                    <a:pt x="300" y="4123"/>
                  </a:cubicBezTo>
                  <a:cubicBezTo>
                    <a:pt x="0" y="4422"/>
                    <a:pt x="0" y="4901"/>
                    <a:pt x="300" y="5201"/>
                  </a:cubicBezTo>
                  <a:cubicBezTo>
                    <a:pt x="479" y="5381"/>
                    <a:pt x="659" y="5441"/>
                    <a:pt x="839" y="5441"/>
                  </a:cubicBezTo>
                  <a:cubicBezTo>
                    <a:pt x="1078" y="5441"/>
                    <a:pt x="1258" y="5381"/>
                    <a:pt x="1438" y="5201"/>
                  </a:cubicBezTo>
                  <a:cubicBezTo>
                    <a:pt x="2156" y="4422"/>
                    <a:pt x="3055" y="3763"/>
                    <a:pt x="3953" y="3224"/>
                  </a:cubicBezTo>
                  <a:cubicBezTo>
                    <a:pt x="4792" y="2626"/>
                    <a:pt x="5630" y="2027"/>
                    <a:pt x="6409" y="1368"/>
                  </a:cubicBezTo>
                  <a:cubicBezTo>
                    <a:pt x="7013" y="810"/>
                    <a:pt x="6500" y="1"/>
                    <a:pt x="5904" y="1"/>
                  </a:cubicBezTo>
                  <a:close/>
                </a:path>
              </a:pathLst>
            </a:custGeom>
            <a:solidFill>
              <a:schemeClr val="dk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62" name="Google Shape;2062;p71"/>
            <p:cNvSpPr/>
            <p:nvPr/>
          </p:nvSpPr>
          <p:spPr>
            <a:xfrm>
              <a:off x="6471300" y="1437100"/>
              <a:ext cx="154000" cy="118600"/>
            </a:xfrm>
            <a:custGeom>
              <a:avLst/>
              <a:gdLst/>
              <a:ahLst/>
              <a:cxnLst/>
              <a:rect l="l" t="t" r="r" b="b"/>
              <a:pathLst>
                <a:path w="6160" h="4744" extrusionOk="0">
                  <a:moveTo>
                    <a:pt x="5045" y="0"/>
                  </a:moveTo>
                  <a:cubicBezTo>
                    <a:pt x="4911" y="0"/>
                    <a:pt x="4767" y="38"/>
                    <a:pt x="4620" y="127"/>
                  </a:cubicBezTo>
                  <a:cubicBezTo>
                    <a:pt x="3122" y="1025"/>
                    <a:pt x="1745" y="2163"/>
                    <a:pt x="547" y="3421"/>
                  </a:cubicBezTo>
                  <a:cubicBezTo>
                    <a:pt x="0" y="4013"/>
                    <a:pt x="562" y="4744"/>
                    <a:pt x="1153" y="4744"/>
                  </a:cubicBezTo>
                  <a:cubicBezTo>
                    <a:pt x="1338" y="4744"/>
                    <a:pt x="1527" y="4671"/>
                    <a:pt x="1685" y="4499"/>
                  </a:cubicBezTo>
                  <a:cubicBezTo>
                    <a:pt x="2763" y="3301"/>
                    <a:pt x="4021" y="2283"/>
                    <a:pt x="5458" y="1504"/>
                  </a:cubicBezTo>
                  <a:cubicBezTo>
                    <a:pt x="6159" y="1003"/>
                    <a:pt x="5730" y="0"/>
                    <a:pt x="5045" y="0"/>
                  </a:cubicBezTo>
                  <a:close/>
                </a:path>
              </a:pathLst>
            </a:custGeom>
            <a:solidFill>
              <a:schemeClr val="dk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63" name="Google Shape;2063;p71"/>
            <p:cNvSpPr/>
            <p:nvPr/>
          </p:nvSpPr>
          <p:spPr>
            <a:xfrm>
              <a:off x="6127100" y="1438325"/>
              <a:ext cx="239600" cy="195100"/>
            </a:xfrm>
            <a:custGeom>
              <a:avLst/>
              <a:gdLst/>
              <a:ahLst/>
              <a:cxnLst/>
              <a:rect l="l" t="t" r="r" b="b"/>
              <a:pathLst>
                <a:path w="9584" h="7804" extrusionOk="0">
                  <a:moveTo>
                    <a:pt x="8693" y="1"/>
                  </a:moveTo>
                  <a:cubicBezTo>
                    <a:pt x="8470" y="1"/>
                    <a:pt x="8251" y="93"/>
                    <a:pt x="8086" y="257"/>
                  </a:cubicBezTo>
                  <a:cubicBezTo>
                    <a:pt x="7008" y="1395"/>
                    <a:pt x="5750" y="2354"/>
                    <a:pt x="4373" y="3192"/>
                  </a:cubicBezTo>
                  <a:cubicBezTo>
                    <a:pt x="2875" y="4091"/>
                    <a:pt x="1498" y="5229"/>
                    <a:pt x="300" y="6546"/>
                  </a:cubicBezTo>
                  <a:cubicBezTo>
                    <a:pt x="1" y="6846"/>
                    <a:pt x="1" y="7325"/>
                    <a:pt x="360" y="7624"/>
                  </a:cubicBezTo>
                  <a:cubicBezTo>
                    <a:pt x="540" y="7744"/>
                    <a:pt x="659" y="7804"/>
                    <a:pt x="899" y="7804"/>
                  </a:cubicBezTo>
                  <a:cubicBezTo>
                    <a:pt x="1079" y="7804"/>
                    <a:pt x="1318" y="7684"/>
                    <a:pt x="1498" y="7505"/>
                  </a:cubicBezTo>
                  <a:cubicBezTo>
                    <a:pt x="2576" y="6307"/>
                    <a:pt x="3834" y="5348"/>
                    <a:pt x="5211" y="4510"/>
                  </a:cubicBezTo>
                  <a:cubicBezTo>
                    <a:pt x="6709" y="3611"/>
                    <a:pt x="8026" y="2533"/>
                    <a:pt x="9284" y="1336"/>
                  </a:cubicBezTo>
                  <a:cubicBezTo>
                    <a:pt x="9583" y="976"/>
                    <a:pt x="9524" y="497"/>
                    <a:pt x="9224" y="198"/>
                  </a:cubicBezTo>
                  <a:cubicBezTo>
                    <a:pt x="9062" y="63"/>
                    <a:pt x="8876" y="1"/>
                    <a:pt x="8693" y="1"/>
                  </a:cubicBezTo>
                  <a:close/>
                </a:path>
              </a:pathLst>
            </a:custGeom>
            <a:solidFill>
              <a:schemeClr val="dk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64" name="Google Shape;2064;p71"/>
            <p:cNvSpPr/>
            <p:nvPr/>
          </p:nvSpPr>
          <p:spPr>
            <a:xfrm>
              <a:off x="6768325" y="4306875"/>
              <a:ext cx="180825" cy="98750"/>
            </a:xfrm>
            <a:custGeom>
              <a:avLst/>
              <a:gdLst/>
              <a:ahLst/>
              <a:cxnLst/>
              <a:rect l="l" t="t" r="r" b="b"/>
              <a:pathLst>
                <a:path w="7233" h="3950" extrusionOk="0">
                  <a:moveTo>
                    <a:pt x="6372" y="0"/>
                  </a:moveTo>
                  <a:cubicBezTo>
                    <a:pt x="6301" y="0"/>
                    <a:pt x="6228" y="10"/>
                    <a:pt x="6155" y="31"/>
                  </a:cubicBezTo>
                  <a:cubicBezTo>
                    <a:pt x="4478" y="570"/>
                    <a:pt x="2861" y="1289"/>
                    <a:pt x="1423" y="2187"/>
                  </a:cubicBezTo>
                  <a:lnTo>
                    <a:pt x="944" y="2427"/>
                  </a:lnTo>
                  <a:cubicBezTo>
                    <a:pt x="1" y="2649"/>
                    <a:pt x="240" y="3950"/>
                    <a:pt x="1090" y="3950"/>
                  </a:cubicBezTo>
                  <a:cubicBezTo>
                    <a:pt x="1157" y="3950"/>
                    <a:pt x="1229" y="3942"/>
                    <a:pt x="1303" y="3924"/>
                  </a:cubicBezTo>
                  <a:cubicBezTo>
                    <a:pt x="1423" y="3924"/>
                    <a:pt x="1543" y="3864"/>
                    <a:pt x="1663" y="3804"/>
                  </a:cubicBezTo>
                  <a:lnTo>
                    <a:pt x="2142" y="3565"/>
                  </a:lnTo>
                  <a:cubicBezTo>
                    <a:pt x="3520" y="2726"/>
                    <a:pt x="5017" y="2067"/>
                    <a:pt x="6574" y="1588"/>
                  </a:cubicBezTo>
                  <a:cubicBezTo>
                    <a:pt x="6993" y="1468"/>
                    <a:pt x="7233" y="989"/>
                    <a:pt x="7113" y="570"/>
                  </a:cubicBezTo>
                  <a:cubicBezTo>
                    <a:pt x="7014" y="224"/>
                    <a:pt x="6711" y="0"/>
                    <a:pt x="6372" y="0"/>
                  </a:cubicBezTo>
                  <a:close/>
                </a:path>
              </a:pathLst>
            </a:custGeom>
            <a:solidFill>
              <a:schemeClr val="dk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65" name="Google Shape;2065;p71"/>
            <p:cNvSpPr/>
            <p:nvPr/>
          </p:nvSpPr>
          <p:spPr>
            <a:xfrm>
              <a:off x="6849750" y="4229650"/>
              <a:ext cx="129350" cy="67700"/>
            </a:xfrm>
            <a:custGeom>
              <a:avLst/>
              <a:gdLst/>
              <a:ahLst/>
              <a:cxnLst/>
              <a:rect l="l" t="t" r="r" b="b"/>
              <a:pathLst>
                <a:path w="5174" h="2708" extrusionOk="0">
                  <a:moveTo>
                    <a:pt x="4267" y="1"/>
                  </a:moveTo>
                  <a:cubicBezTo>
                    <a:pt x="4126" y="1"/>
                    <a:pt x="3983" y="40"/>
                    <a:pt x="3856" y="125"/>
                  </a:cubicBezTo>
                  <a:cubicBezTo>
                    <a:pt x="2958" y="604"/>
                    <a:pt x="1999" y="964"/>
                    <a:pt x="981" y="1203"/>
                  </a:cubicBezTo>
                  <a:cubicBezTo>
                    <a:pt x="1" y="1261"/>
                    <a:pt x="76" y="2707"/>
                    <a:pt x="1045" y="2707"/>
                  </a:cubicBezTo>
                  <a:cubicBezTo>
                    <a:pt x="1082" y="2707"/>
                    <a:pt x="1121" y="2705"/>
                    <a:pt x="1161" y="2701"/>
                  </a:cubicBezTo>
                  <a:lnTo>
                    <a:pt x="1281" y="2701"/>
                  </a:lnTo>
                  <a:cubicBezTo>
                    <a:pt x="2479" y="2461"/>
                    <a:pt x="3617" y="2042"/>
                    <a:pt x="4635" y="1443"/>
                  </a:cubicBezTo>
                  <a:cubicBezTo>
                    <a:pt x="5054" y="1263"/>
                    <a:pt x="5174" y="724"/>
                    <a:pt x="4934" y="365"/>
                  </a:cubicBezTo>
                  <a:cubicBezTo>
                    <a:pt x="4779" y="133"/>
                    <a:pt x="4525" y="1"/>
                    <a:pt x="4267" y="1"/>
                  </a:cubicBezTo>
                  <a:close/>
                </a:path>
              </a:pathLst>
            </a:custGeom>
            <a:solidFill>
              <a:schemeClr val="dk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p:nvPr>
            <p:ph type="body" idx="2"/>
          </p:nvPr>
        </p:nvSpPr>
        <p:spPr>
          <a:xfrm>
            <a:off x="3337879" y="3867525"/>
            <a:ext cx="3041700" cy="1247100"/>
          </a:xfrm>
        </p:spPr>
        <p:txBody>
          <a:bodyPr/>
          <a:p>
            <a:pPr marL="139700" indent="0">
              <a:buNone/>
            </a:pPr>
            <a:r>
              <a:rPr lang="en-US"/>
              <a:t>note the eyelashes in the anteriour chamber</a:t>
            </a:r>
            <a:endParaRPr lang="en-US"/>
          </a:p>
        </p:txBody>
      </p:sp>
      <p:sp>
        <p:nvSpPr>
          <p:cNvPr id="10" name="Subtitle 9"/>
          <p:cNvSpPr/>
          <p:nvPr>
            <p:ph type="subTitle" idx="4"/>
          </p:nvPr>
        </p:nvSpPr>
        <p:spPr>
          <a:xfrm>
            <a:off x="3338510" y="3349665"/>
            <a:ext cx="3041700" cy="518400"/>
          </a:xfrm>
        </p:spPr>
        <p:txBody>
          <a:bodyPr/>
          <a:p>
            <a:r>
              <a:rPr lang="en-US"/>
              <a:t>Penitrating eye injury</a:t>
            </a:r>
            <a:endParaRPr lang="en-US"/>
          </a:p>
        </p:txBody>
      </p:sp>
      <p:pic>
        <p:nvPicPr>
          <p:cNvPr id="11" name="عنصر نائب للمحتوى 3" descr="jk.PNG"/>
          <p:cNvPicPr>
            <a:picLocks noGrp="1" noChangeAspect="1"/>
          </p:cNvPicPr>
          <p:nvPr/>
        </p:nvPicPr>
        <p:blipFill>
          <a:blip r:embed="rId1"/>
          <a:srcRect l="53143" t="4053" r="5508" b="39591"/>
          <a:stretch>
            <a:fillRect/>
          </a:stretch>
        </p:blipFill>
        <p:spPr>
          <a:xfrm>
            <a:off x="2952115" y="438150"/>
            <a:ext cx="3814445" cy="268033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673" name="Shape 1673"/>
        <p:cNvGrpSpPr/>
        <p:nvPr/>
      </p:nvGrpSpPr>
      <p:grpSpPr>
        <a:xfrm>
          <a:off x="0" y="0"/>
          <a:ext cx="0" cy="0"/>
          <a:chOff x="0" y="0"/>
          <a:chExt cx="0" cy="0"/>
        </a:xfrm>
      </p:grpSpPr>
      <p:sp>
        <p:nvSpPr>
          <p:cNvPr id="1674" name="Google Shape;1674;p64"/>
          <p:cNvSpPr txBox="1"/>
          <p:nvPr>
            <p:ph type="title"/>
          </p:nvPr>
        </p:nvSpPr>
        <p:spPr>
          <a:xfrm>
            <a:off x="1631700" y="577878"/>
            <a:ext cx="58806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sym typeface="+mn-ea"/>
              </a:rPr>
              <a:t>Lens</a:t>
            </a:r>
            <a:endParaRPr lang="en-GB"/>
          </a:p>
        </p:txBody>
      </p:sp>
      <p:sp>
        <p:nvSpPr>
          <p:cNvPr id="1675" name="Google Shape;1675;p64"/>
          <p:cNvSpPr txBox="1"/>
          <p:nvPr>
            <p:ph type="subTitle" idx="1"/>
          </p:nvPr>
        </p:nvSpPr>
        <p:spPr>
          <a:xfrm>
            <a:off x="1519305" y="3547563"/>
            <a:ext cx="5880600" cy="528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i="1" dirty="0" smtClean="0">
                <a:cs typeface="Majalla UI"/>
                <a:sym typeface="+mn-ea"/>
              </a:rPr>
              <a:t>Lens clarity should be </a:t>
            </a:r>
            <a:r>
              <a:rPr lang="en-US" dirty="0" smtClean="0">
                <a:cs typeface="Majalla UI"/>
                <a:sym typeface="+mn-ea"/>
              </a:rPr>
              <a:t>assessed with the slit lamp and against the red reflex after pupil dilatation as a first step after that theres multiple presentations </a:t>
            </a:r>
            <a:endParaRPr lang="en-GB"/>
          </a:p>
        </p:txBody>
      </p:sp>
      <p:grpSp>
        <p:nvGrpSpPr>
          <p:cNvPr id="1676" name="Google Shape;1676;p64"/>
          <p:cNvGrpSpPr/>
          <p:nvPr/>
        </p:nvGrpSpPr>
        <p:grpSpPr>
          <a:xfrm rot="0">
            <a:off x="5170805" y="1587500"/>
            <a:ext cx="635635" cy="610870"/>
            <a:chOff x="7047366" y="2801445"/>
            <a:chExt cx="753220" cy="723609"/>
          </a:xfrm>
        </p:grpSpPr>
        <p:sp>
          <p:nvSpPr>
            <p:cNvPr id="1677" name="Google Shape;1677;p64"/>
            <p:cNvSpPr/>
            <p:nvPr/>
          </p:nvSpPr>
          <p:spPr>
            <a:xfrm>
              <a:off x="7105029" y="2834900"/>
              <a:ext cx="638554" cy="646170"/>
            </a:xfrm>
            <a:custGeom>
              <a:avLst/>
              <a:gdLst/>
              <a:ahLst/>
              <a:cxnLst/>
              <a:rect l="l" t="t" r="r" b="b"/>
              <a:pathLst>
                <a:path w="9944" h="10063" extrusionOk="0">
                  <a:moveTo>
                    <a:pt x="4794" y="2338"/>
                  </a:moveTo>
                  <a:cubicBezTo>
                    <a:pt x="4833" y="2377"/>
                    <a:pt x="4873" y="2417"/>
                    <a:pt x="4873" y="2496"/>
                  </a:cubicBezTo>
                  <a:cubicBezTo>
                    <a:pt x="4833" y="2575"/>
                    <a:pt x="4794" y="2655"/>
                    <a:pt x="4754" y="2773"/>
                  </a:cubicBezTo>
                  <a:cubicBezTo>
                    <a:pt x="4635" y="3011"/>
                    <a:pt x="4517" y="3288"/>
                    <a:pt x="4398" y="3566"/>
                  </a:cubicBezTo>
                  <a:cubicBezTo>
                    <a:pt x="4319" y="3645"/>
                    <a:pt x="4279" y="3724"/>
                    <a:pt x="4200" y="3803"/>
                  </a:cubicBezTo>
                  <a:lnTo>
                    <a:pt x="4081" y="3803"/>
                  </a:lnTo>
                  <a:cubicBezTo>
                    <a:pt x="4081" y="3645"/>
                    <a:pt x="4120" y="3486"/>
                    <a:pt x="4160" y="3368"/>
                  </a:cubicBezTo>
                  <a:lnTo>
                    <a:pt x="4160" y="3368"/>
                  </a:lnTo>
                  <a:lnTo>
                    <a:pt x="4120" y="3407"/>
                  </a:lnTo>
                  <a:cubicBezTo>
                    <a:pt x="4279" y="3090"/>
                    <a:pt x="4437" y="2773"/>
                    <a:pt x="4596" y="2456"/>
                  </a:cubicBezTo>
                  <a:cubicBezTo>
                    <a:pt x="4596" y="2417"/>
                    <a:pt x="4635" y="2417"/>
                    <a:pt x="4675" y="2377"/>
                  </a:cubicBezTo>
                  <a:cubicBezTo>
                    <a:pt x="4715" y="2338"/>
                    <a:pt x="4794" y="2338"/>
                    <a:pt x="4794" y="2338"/>
                  </a:cubicBezTo>
                  <a:close/>
                  <a:moveTo>
                    <a:pt x="1387" y="4001"/>
                  </a:moveTo>
                  <a:cubicBezTo>
                    <a:pt x="1506" y="4041"/>
                    <a:pt x="1665" y="4081"/>
                    <a:pt x="1783" y="4160"/>
                  </a:cubicBezTo>
                  <a:cubicBezTo>
                    <a:pt x="1863" y="4160"/>
                    <a:pt x="1863" y="4239"/>
                    <a:pt x="1902" y="4279"/>
                  </a:cubicBezTo>
                  <a:lnTo>
                    <a:pt x="1744" y="4358"/>
                  </a:lnTo>
                  <a:cubicBezTo>
                    <a:pt x="1585" y="4318"/>
                    <a:pt x="1466" y="4279"/>
                    <a:pt x="1308" y="4199"/>
                  </a:cubicBezTo>
                  <a:cubicBezTo>
                    <a:pt x="1268" y="4199"/>
                    <a:pt x="1268" y="4120"/>
                    <a:pt x="1229" y="4081"/>
                  </a:cubicBezTo>
                  <a:cubicBezTo>
                    <a:pt x="1229" y="4041"/>
                    <a:pt x="1348" y="4001"/>
                    <a:pt x="1387" y="4001"/>
                  </a:cubicBezTo>
                  <a:close/>
                  <a:moveTo>
                    <a:pt x="2536" y="4041"/>
                  </a:moveTo>
                  <a:lnTo>
                    <a:pt x="2536" y="4081"/>
                  </a:lnTo>
                  <a:cubicBezTo>
                    <a:pt x="2734" y="4081"/>
                    <a:pt x="2932" y="4120"/>
                    <a:pt x="3170" y="4160"/>
                  </a:cubicBezTo>
                  <a:lnTo>
                    <a:pt x="3922" y="4239"/>
                  </a:lnTo>
                  <a:cubicBezTo>
                    <a:pt x="3922" y="4279"/>
                    <a:pt x="3922" y="4318"/>
                    <a:pt x="3922" y="4318"/>
                  </a:cubicBezTo>
                  <a:cubicBezTo>
                    <a:pt x="3843" y="4358"/>
                    <a:pt x="3724" y="4437"/>
                    <a:pt x="3645" y="4437"/>
                  </a:cubicBezTo>
                  <a:cubicBezTo>
                    <a:pt x="3289" y="4437"/>
                    <a:pt x="2932" y="4397"/>
                    <a:pt x="2576" y="4358"/>
                  </a:cubicBezTo>
                  <a:cubicBezTo>
                    <a:pt x="2536" y="4358"/>
                    <a:pt x="2496" y="4318"/>
                    <a:pt x="2457" y="4318"/>
                  </a:cubicBezTo>
                  <a:cubicBezTo>
                    <a:pt x="2417" y="4279"/>
                    <a:pt x="2378" y="4239"/>
                    <a:pt x="2338" y="4199"/>
                  </a:cubicBezTo>
                  <a:cubicBezTo>
                    <a:pt x="2417" y="4120"/>
                    <a:pt x="2496" y="4041"/>
                    <a:pt x="2536" y="4041"/>
                  </a:cubicBezTo>
                  <a:close/>
                  <a:moveTo>
                    <a:pt x="7100" y="4512"/>
                  </a:moveTo>
                  <a:cubicBezTo>
                    <a:pt x="7112" y="4512"/>
                    <a:pt x="7122" y="4513"/>
                    <a:pt x="7131" y="4516"/>
                  </a:cubicBezTo>
                  <a:lnTo>
                    <a:pt x="7131" y="4556"/>
                  </a:lnTo>
                  <a:cubicBezTo>
                    <a:pt x="7131" y="4714"/>
                    <a:pt x="6893" y="4992"/>
                    <a:pt x="6735" y="4992"/>
                  </a:cubicBezTo>
                  <a:cubicBezTo>
                    <a:pt x="6695" y="4992"/>
                    <a:pt x="6616" y="4912"/>
                    <a:pt x="6616" y="4873"/>
                  </a:cubicBezTo>
                  <a:cubicBezTo>
                    <a:pt x="6616" y="4726"/>
                    <a:pt x="6955" y="4512"/>
                    <a:pt x="7100" y="4512"/>
                  </a:cubicBezTo>
                  <a:close/>
                  <a:moveTo>
                    <a:pt x="2338" y="4754"/>
                  </a:moveTo>
                  <a:cubicBezTo>
                    <a:pt x="2536" y="4794"/>
                    <a:pt x="2734" y="4833"/>
                    <a:pt x="2932" y="4873"/>
                  </a:cubicBezTo>
                  <a:cubicBezTo>
                    <a:pt x="2972" y="4873"/>
                    <a:pt x="3011" y="4952"/>
                    <a:pt x="3051" y="4992"/>
                  </a:cubicBezTo>
                  <a:cubicBezTo>
                    <a:pt x="3011" y="5031"/>
                    <a:pt x="2972" y="5071"/>
                    <a:pt x="2892" y="5071"/>
                  </a:cubicBezTo>
                  <a:cubicBezTo>
                    <a:pt x="2655" y="5031"/>
                    <a:pt x="2417" y="4992"/>
                    <a:pt x="2179" y="4992"/>
                  </a:cubicBezTo>
                  <a:lnTo>
                    <a:pt x="2140" y="4992"/>
                  </a:lnTo>
                  <a:cubicBezTo>
                    <a:pt x="2100" y="4992"/>
                    <a:pt x="2061" y="4992"/>
                    <a:pt x="1981" y="4952"/>
                  </a:cubicBezTo>
                  <a:cubicBezTo>
                    <a:pt x="1942" y="4952"/>
                    <a:pt x="1942" y="4873"/>
                    <a:pt x="1942" y="4873"/>
                  </a:cubicBezTo>
                  <a:cubicBezTo>
                    <a:pt x="1942" y="4794"/>
                    <a:pt x="1981" y="4794"/>
                    <a:pt x="2021" y="4754"/>
                  </a:cubicBezTo>
                  <a:close/>
                  <a:moveTo>
                    <a:pt x="8319" y="4477"/>
                  </a:moveTo>
                  <a:cubicBezTo>
                    <a:pt x="8319" y="4477"/>
                    <a:pt x="8359" y="4516"/>
                    <a:pt x="8359" y="4516"/>
                  </a:cubicBezTo>
                  <a:cubicBezTo>
                    <a:pt x="8319" y="4556"/>
                    <a:pt x="8280" y="4635"/>
                    <a:pt x="8240" y="4675"/>
                  </a:cubicBezTo>
                  <a:cubicBezTo>
                    <a:pt x="7923" y="4873"/>
                    <a:pt x="7646" y="5071"/>
                    <a:pt x="7369" y="5269"/>
                  </a:cubicBezTo>
                  <a:cubicBezTo>
                    <a:pt x="7250" y="5309"/>
                    <a:pt x="7171" y="5348"/>
                    <a:pt x="7052" y="5388"/>
                  </a:cubicBezTo>
                  <a:cubicBezTo>
                    <a:pt x="7012" y="5388"/>
                    <a:pt x="6973" y="5348"/>
                    <a:pt x="6933" y="5309"/>
                  </a:cubicBezTo>
                  <a:cubicBezTo>
                    <a:pt x="6933" y="5269"/>
                    <a:pt x="6933" y="5229"/>
                    <a:pt x="6973" y="5229"/>
                  </a:cubicBezTo>
                  <a:cubicBezTo>
                    <a:pt x="7329" y="4992"/>
                    <a:pt x="7646" y="4754"/>
                    <a:pt x="8002" y="4556"/>
                  </a:cubicBezTo>
                  <a:lnTo>
                    <a:pt x="8002" y="4596"/>
                  </a:lnTo>
                  <a:cubicBezTo>
                    <a:pt x="8121" y="4516"/>
                    <a:pt x="8201" y="4516"/>
                    <a:pt x="8319" y="4477"/>
                  </a:cubicBezTo>
                  <a:close/>
                  <a:moveTo>
                    <a:pt x="6260" y="6814"/>
                  </a:moveTo>
                  <a:cubicBezTo>
                    <a:pt x="6339" y="6814"/>
                    <a:pt x="6378" y="6853"/>
                    <a:pt x="6458" y="6893"/>
                  </a:cubicBezTo>
                  <a:cubicBezTo>
                    <a:pt x="6695" y="7091"/>
                    <a:pt x="6893" y="7329"/>
                    <a:pt x="7091" y="7606"/>
                  </a:cubicBezTo>
                  <a:lnTo>
                    <a:pt x="7052" y="7646"/>
                  </a:lnTo>
                  <a:cubicBezTo>
                    <a:pt x="6973" y="7606"/>
                    <a:pt x="6893" y="7566"/>
                    <a:pt x="6814" y="7527"/>
                  </a:cubicBezTo>
                  <a:cubicBezTo>
                    <a:pt x="6774" y="7527"/>
                    <a:pt x="6774" y="7487"/>
                    <a:pt x="6735" y="7487"/>
                  </a:cubicBezTo>
                  <a:cubicBezTo>
                    <a:pt x="6537" y="7329"/>
                    <a:pt x="6378" y="7131"/>
                    <a:pt x="6180" y="6933"/>
                  </a:cubicBezTo>
                  <a:cubicBezTo>
                    <a:pt x="6148" y="6900"/>
                    <a:pt x="6142" y="6868"/>
                    <a:pt x="6163" y="6835"/>
                  </a:cubicBezTo>
                  <a:lnTo>
                    <a:pt x="6163" y="6835"/>
                  </a:lnTo>
                  <a:cubicBezTo>
                    <a:pt x="6195" y="6814"/>
                    <a:pt x="6227" y="6814"/>
                    <a:pt x="6260" y="6814"/>
                  </a:cubicBezTo>
                  <a:close/>
                  <a:moveTo>
                    <a:pt x="5269" y="6853"/>
                  </a:moveTo>
                  <a:cubicBezTo>
                    <a:pt x="5626" y="7091"/>
                    <a:pt x="5903" y="7368"/>
                    <a:pt x="6180" y="7725"/>
                  </a:cubicBezTo>
                  <a:lnTo>
                    <a:pt x="6101" y="7804"/>
                  </a:lnTo>
                  <a:cubicBezTo>
                    <a:pt x="5982" y="7725"/>
                    <a:pt x="5863" y="7646"/>
                    <a:pt x="5745" y="7566"/>
                  </a:cubicBezTo>
                  <a:cubicBezTo>
                    <a:pt x="5507" y="7408"/>
                    <a:pt x="5309" y="7210"/>
                    <a:pt x="5111" y="7012"/>
                  </a:cubicBezTo>
                  <a:cubicBezTo>
                    <a:pt x="5111" y="6972"/>
                    <a:pt x="5071" y="6933"/>
                    <a:pt x="5111" y="6893"/>
                  </a:cubicBezTo>
                  <a:cubicBezTo>
                    <a:pt x="5111" y="6893"/>
                    <a:pt x="5190" y="6853"/>
                    <a:pt x="5230" y="6853"/>
                  </a:cubicBezTo>
                  <a:close/>
                  <a:moveTo>
                    <a:pt x="6616" y="7923"/>
                  </a:moveTo>
                  <a:cubicBezTo>
                    <a:pt x="6695" y="7923"/>
                    <a:pt x="6735" y="7963"/>
                    <a:pt x="6735" y="8002"/>
                  </a:cubicBezTo>
                  <a:cubicBezTo>
                    <a:pt x="6893" y="8161"/>
                    <a:pt x="7052" y="8359"/>
                    <a:pt x="7210" y="8557"/>
                  </a:cubicBezTo>
                  <a:cubicBezTo>
                    <a:pt x="7210" y="8557"/>
                    <a:pt x="7250" y="8596"/>
                    <a:pt x="7289" y="8676"/>
                  </a:cubicBezTo>
                  <a:cubicBezTo>
                    <a:pt x="7226" y="8676"/>
                    <a:pt x="7188" y="8726"/>
                    <a:pt x="7155" y="8726"/>
                  </a:cubicBezTo>
                  <a:cubicBezTo>
                    <a:pt x="7147" y="8726"/>
                    <a:pt x="7139" y="8723"/>
                    <a:pt x="7131" y="8715"/>
                  </a:cubicBezTo>
                  <a:cubicBezTo>
                    <a:pt x="7052" y="8676"/>
                    <a:pt x="6973" y="8636"/>
                    <a:pt x="6893" y="8596"/>
                  </a:cubicBezTo>
                  <a:lnTo>
                    <a:pt x="6854" y="8557"/>
                  </a:lnTo>
                  <a:cubicBezTo>
                    <a:pt x="6695" y="8398"/>
                    <a:pt x="6576" y="8240"/>
                    <a:pt x="6458" y="8081"/>
                  </a:cubicBezTo>
                  <a:cubicBezTo>
                    <a:pt x="6458" y="8042"/>
                    <a:pt x="6458" y="7963"/>
                    <a:pt x="6458" y="7923"/>
                  </a:cubicBezTo>
                  <a:close/>
                  <a:moveTo>
                    <a:pt x="5230" y="0"/>
                  </a:moveTo>
                  <a:cubicBezTo>
                    <a:pt x="5150" y="199"/>
                    <a:pt x="5111" y="357"/>
                    <a:pt x="5032" y="515"/>
                  </a:cubicBezTo>
                  <a:cubicBezTo>
                    <a:pt x="4596" y="1387"/>
                    <a:pt x="4160" y="2258"/>
                    <a:pt x="3724" y="3130"/>
                  </a:cubicBezTo>
                  <a:cubicBezTo>
                    <a:pt x="3645" y="3288"/>
                    <a:pt x="3526" y="3447"/>
                    <a:pt x="3407" y="3605"/>
                  </a:cubicBezTo>
                  <a:cubicBezTo>
                    <a:pt x="3289" y="3684"/>
                    <a:pt x="3209" y="3724"/>
                    <a:pt x="3091" y="3724"/>
                  </a:cubicBezTo>
                  <a:cubicBezTo>
                    <a:pt x="2615" y="3724"/>
                    <a:pt x="2179" y="3645"/>
                    <a:pt x="1744" y="3605"/>
                  </a:cubicBezTo>
                  <a:cubicBezTo>
                    <a:pt x="1150" y="3566"/>
                    <a:pt x="595" y="3526"/>
                    <a:pt x="1" y="3486"/>
                  </a:cubicBezTo>
                  <a:lnTo>
                    <a:pt x="1" y="3566"/>
                  </a:lnTo>
                  <a:cubicBezTo>
                    <a:pt x="40" y="3605"/>
                    <a:pt x="80" y="3645"/>
                    <a:pt x="120" y="3684"/>
                  </a:cubicBezTo>
                  <a:cubicBezTo>
                    <a:pt x="714" y="4437"/>
                    <a:pt x="1387" y="5110"/>
                    <a:pt x="2140" y="5665"/>
                  </a:cubicBezTo>
                  <a:cubicBezTo>
                    <a:pt x="2219" y="5705"/>
                    <a:pt x="2259" y="5784"/>
                    <a:pt x="2298" y="5824"/>
                  </a:cubicBezTo>
                  <a:lnTo>
                    <a:pt x="2378" y="5824"/>
                  </a:lnTo>
                  <a:cubicBezTo>
                    <a:pt x="2378" y="5982"/>
                    <a:pt x="2378" y="6101"/>
                    <a:pt x="2338" y="6259"/>
                  </a:cubicBezTo>
                  <a:cubicBezTo>
                    <a:pt x="2259" y="6814"/>
                    <a:pt x="2100" y="7368"/>
                    <a:pt x="1863" y="7883"/>
                  </a:cubicBezTo>
                  <a:cubicBezTo>
                    <a:pt x="1625" y="8517"/>
                    <a:pt x="1348" y="9191"/>
                    <a:pt x="1110" y="9824"/>
                  </a:cubicBezTo>
                  <a:cubicBezTo>
                    <a:pt x="1110" y="9904"/>
                    <a:pt x="1070" y="9983"/>
                    <a:pt x="1070" y="10022"/>
                  </a:cubicBezTo>
                  <a:lnTo>
                    <a:pt x="1110" y="10062"/>
                  </a:lnTo>
                  <a:cubicBezTo>
                    <a:pt x="1427" y="9824"/>
                    <a:pt x="1783" y="9587"/>
                    <a:pt x="2061" y="9349"/>
                  </a:cubicBezTo>
                  <a:cubicBezTo>
                    <a:pt x="2774" y="8676"/>
                    <a:pt x="3487" y="8042"/>
                    <a:pt x="4200" y="7368"/>
                  </a:cubicBezTo>
                  <a:cubicBezTo>
                    <a:pt x="4239" y="7289"/>
                    <a:pt x="4319" y="7210"/>
                    <a:pt x="4437" y="7170"/>
                  </a:cubicBezTo>
                  <a:cubicBezTo>
                    <a:pt x="4477" y="7091"/>
                    <a:pt x="4556" y="7091"/>
                    <a:pt x="4635" y="7091"/>
                  </a:cubicBezTo>
                  <a:cubicBezTo>
                    <a:pt x="4675" y="7091"/>
                    <a:pt x="4715" y="7210"/>
                    <a:pt x="4715" y="7289"/>
                  </a:cubicBezTo>
                  <a:lnTo>
                    <a:pt x="4675" y="7329"/>
                  </a:lnTo>
                  <a:cubicBezTo>
                    <a:pt x="5190" y="7725"/>
                    <a:pt x="5665" y="8161"/>
                    <a:pt x="6220" y="8596"/>
                  </a:cubicBezTo>
                  <a:cubicBezTo>
                    <a:pt x="6339" y="8676"/>
                    <a:pt x="6418" y="8755"/>
                    <a:pt x="6497" y="8834"/>
                  </a:cubicBezTo>
                  <a:cubicBezTo>
                    <a:pt x="6933" y="9191"/>
                    <a:pt x="7448" y="9468"/>
                    <a:pt x="7963" y="9626"/>
                  </a:cubicBezTo>
                  <a:cubicBezTo>
                    <a:pt x="7963" y="9428"/>
                    <a:pt x="7923" y="9270"/>
                    <a:pt x="7884" y="9111"/>
                  </a:cubicBezTo>
                  <a:cubicBezTo>
                    <a:pt x="7804" y="8557"/>
                    <a:pt x="7646" y="8002"/>
                    <a:pt x="7488" y="7487"/>
                  </a:cubicBezTo>
                  <a:cubicBezTo>
                    <a:pt x="7369" y="7170"/>
                    <a:pt x="7210" y="6853"/>
                    <a:pt x="7091" y="6537"/>
                  </a:cubicBezTo>
                  <a:cubicBezTo>
                    <a:pt x="6933" y="6140"/>
                    <a:pt x="6933" y="6061"/>
                    <a:pt x="7369" y="5784"/>
                  </a:cubicBezTo>
                  <a:cubicBezTo>
                    <a:pt x="7488" y="5705"/>
                    <a:pt x="7646" y="5625"/>
                    <a:pt x="7765" y="5546"/>
                  </a:cubicBezTo>
                  <a:cubicBezTo>
                    <a:pt x="8478" y="5031"/>
                    <a:pt x="9191" y="4477"/>
                    <a:pt x="9864" y="3843"/>
                  </a:cubicBezTo>
                  <a:lnTo>
                    <a:pt x="9943" y="3724"/>
                  </a:lnTo>
                  <a:cubicBezTo>
                    <a:pt x="9706" y="3684"/>
                    <a:pt x="9508" y="3645"/>
                    <a:pt x="9310" y="3645"/>
                  </a:cubicBezTo>
                  <a:cubicBezTo>
                    <a:pt x="8597" y="3566"/>
                    <a:pt x="7923" y="3526"/>
                    <a:pt x="7250" y="3486"/>
                  </a:cubicBezTo>
                  <a:cubicBezTo>
                    <a:pt x="6933" y="3447"/>
                    <a:pt x="6616" y="3407"/>
                    <a:pt x="6299" y="3328"/>
                  </a:cubicBezTo>
                  <a:cubicBezTo>
                    <a:pt x="6220" y="3328"/>
                    <a:pt x="6141" y="3249"/>
                    <a:pt x="6101" y="3169"/>
                  </a:cubicBezTo>
                  <a:cubicBezTo>
                    <a:pt x="5943" y="2694"/>
                    <a:pt x="5784" y="2179"/>
                    <a:pt x="5626" y="1704"/>
                  </a:cubicBezTo>
                  <a:cubicBezTo>
                    <a:pt x="5507" y="1189"/>
                    <a:pt x="5388" y="595"/>
                    <a:pt x="5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8" name="Google Shape;1678;p64"/>
            <p:cNvSpPr/>
            <p:nvPr/>
          </p:nvSpPr>
          <p:spPr>
            <a:xfrm>
              <a:off x="7082169" y="2801445"/>
              <a:ext cx="694485" cy="669929"/>
            </a:xfrm>
            <a:custGeom>
              <a:avLst/>
              <a:gdLst/>
              <a:ahLst/>
              <a:cxnLst/>
              <a:rect l="l" t="t" r="r" b="b"/>
              <a:pathLst>
                <a:path w="10815" h="10433" extrusionOk="0">
                  <a:moveTo>
                    <a:pt x="5617" y="0"/>
                  </a:moveTo>
                  <a:cubicBezTo>
                    <a:pt x="5498" y="0"/>
                    <a:pt x="5462" y="134"/>
                    <a:pt x="5427" y="205"/>
                  </a:cubicBezTo>
                  <a:cubicBezTo>
                    <a:pt x="5071" y="918"/>
                    <a:pt x="4754" y="1591"/>
                    <a:pt x="4437" y="2304"/>
                  </a:cubicBezTo>
                  <a:cubicBezTo>
                    <a:pt x="4160" y="2779"/>
                    <a:pt x="3882" y="3334"/>
                    <a:pt x="3645" y="3849"/>
                  </a:cubicBezTo>
                  <a:cubicBezTo>
                    <a:pt x="3565" y="3968"/>
                    <a:pt x="3486" y="3968"/>
                    <a:pt x="3367" y="3968"/>
                  </a:cubicBezTo>
                  <a:cubicBezTo>
                    <a:pt x="2734" y="3889"/>
                    <a:pt x="2100" y="3809"/>
                    <a:pt x="1466" y="3770"/>
                  </a:cubicBezTo>
                  <a:lnTo>
                    <a:pt x="317" y="3770"/>
                  </a:lnTo>
                  <a:cubicBezTo>
                    <a:pt x="80" y="3770"/>
                    <a:pt x="0" y="3928"/>
                    <a:pt x="80" y="4166"/>
                  </a:cubicBezTo>
                  <a:cubicBezTo>
                    <a:pt x="119" y="4245"/>
                    <a:pt x="159" y="4324"/>
                    <a:pt x="198" y="4364"/>
                  </a:cubicBezTo>
                  <a:cubicBezTo>
                    <a:pt x="357" y="4522"/>
                    <a:pt x="476" y="4720"/>
                    <a:pt x="634" y="4879"/>
                  </a:cubicBezTo>
                  <a:cubicBezTo>
                    <a:pt x="1109" y="5433"/>
                    <a:pt x="1664" y="5948"/>
                    <a:pt x="2258" y="6384"/>
                  </a:cubicBezTo>
                  <a:lnTo>
                    <a:pt x="2298" y="6384"/>
                  </a:lnTo>
                  <a:lnTo>
                    <a:pt x="2258" y="6345"/>
                  </a:lnTo>
                  <a:lnTo>
                    <a:pt x="2654" y="6345"/>
                  </a:lnTo>
                  <a:cubicBezTo>
                    <a:pt x="2615" y="6265"/>
                    <a:pt x="2575" y="6226"/>
                    <a:pt x="2496" y="6186"/>
                  </a:cubicBezTo>
                  <a:cubicBezTo>
                    <a:pt x="1743" y="5592"/>
                    <a:pt x="1070" y="4958"/>
                    <a:pt x="476" y="4205"/>
                  </a:cubicBezTo>
                  <a:cubicBezTo>
                    <a:pt x="436" y="4166"/>
                    <a:pt x="396" y="4087"/>
                    <a:pt x="357" y="4047"/>
                  </a:cubicBezTo>
                  <a:lnTo>
                    <a:pt x="357" y="4007"/>
                  </a:lnTo>
                  <a:cubicBezTo>
                    <a:pt x="951" y="4047"/>
                    <a:pt x="1506" y="4087"/>
                    <a:pt x="2100" y="4126"/>
                  </a:cubicBezTo>
                  <a:cubicBezTo>
                    <a:pt x="2535" y="4126"/>
                    <a:pt x="2971" y="4205"/>
                    <a:pt x="3447" y="4205"/>
                  </a:cubicBezTo>
                  <a:cubicBezTo>
                    <a:pt x="3478" y="4216"/>
                    <a:pt x="3507" y="4221"/>
                    <a:pt x="3535" y="4221"/>
                  </a:cubicBezTo>
                  <a:cubicBezTo>
                    <a:pt x="3611" y="4221"/>
                    <a:pt x="3676" y="4184"/>
                    <a:pt x="3763" y="4126"/>
                  </a:cubicBezTo>
                  <a:cubicBezTo>
                    <a:pt x="3882" y="3968"/>
                    <a:pt x="4001" y="3809"/>
                    <a:pt x="4080" y="3611"/>
                  </a:cubicBezTo>
                  <a:cubicBezTo>
                    <a:pt x="4516" y="2740"/>
                    <a:pt x="4952" y="1868"/>
                    <a:pt x="5388" y="997"/>
                  </a:cubicBezTo>
                  <a:cubicBezTo>
                    <a:pt x="5467" y="838"/>
                    <a:pt x="5506" y="680"/>
                    <a:pt x="5586" y="521"/>
                  </a:cubicBezTo>
                  <a:cubicBezTo>
                    <a:pt x="5744" y="1076"/>
                    <a:pt x="5863" y="1631"/>
                    <a:pt x="5982" y="2185"/>
                  </a:cubicBezTo>
                  <a:cubicBezTo>
                    <a:pt x="6140" y="2740"/>
                    <a:pt x="6299" y="3215"/>
                    <a:pt x="6457" y="3690"/>
                  </a:cubicBezTo>
                  <a:cubicBezTo>
                    <a:pt x="6497" y="3770"/>
                    <a:pt x="6576" y="3849"/>
                    <a:pt x="6655" y="3889"/>
                  </a:cubicBezTo>
                  <a:cubicBezTo>
                    <a:pt x="6972" y="3928"/>
                    <a:pt x="7289" y="3968"/>
                    <a:pt x="7606" y="4007"/>
                  </a:cubicBezTo>
                  <a:cubicBezTo>
                    <a:pt x="8279" y="4087"/>
                    <a:pt x="8953" y="4126"/>
                    <a:pt x="9666" y="4166"/>
                  </a:cubicBezTo>
                  <a:cubicBezTo>
                    <a:pt x="9864" y="4166"/>
                    <a:pt x="10062" y="4205"/>
                    <a:pt x="10299" y="4245"/>
                  </a:cubicBezTo>
                  <a:lnTo>
                    <a:pt x="10220" y="4364"/>
                  </a:lnTo>
                  <a:cubicBezTo>
                    <a:pt x="9547" y="4998"/>
                    <a:pt x="8834" y="5552"/>
                    <a:pt x="8121" y="6107"/>
                  </a:cubicBezTo>
                  <a:cubicBezTo>
                    <a:pt x="8002" y="6186"/>
                    <a:pt x="7844" y="6265"/>
                    <a:pt x="7725" y="6345"/>
                  </a:cubicBezTo>
                  <a:cubicBezTo>
                    <a:pt x="7289" y="6582"/>
                    <a:pt x="7289" y="6701"/>
                    <a:pt x="7447" y="7097"/>
                  </a:cubicBezTo>
                  <a:cubicBezTo>
                    <a:pt x="7566" y="7374"/>
                    <a:pt x="7725" y="7691"/>
                    <a:pt x="7844" y="8008"/>
                  </a:cubicBezTo>
                  <a:cubicBezTo>
                    <a:pt x="8042" y="8523"/>
                    <a:pt x="8160" y="9078"/>
                    <a:pt x="8279" y="9632"/>
                  </a:cubicBezTo>
                  <a:cubicBezTo>
                    <a:pt x="8319" y="9791"/>
                    <a:pt x="8319" y="9949"/>
                    <a:pt x="8358" y="10147"/>
                  </a:cubicBezTo>
                  <a:cubicBezTo>
                    <a:pt x="7804" y="9989"/>
                    <a:pt x="7329" y="9712"/>
                    <a:pt x="6893" y="9355"/>
                  </a:cubicBezTo>
                  <a:cubicBezTo>
                    <a:pt x="6814" y="9276"/>
                    <a:pt x="6734" y="9197"/>
                    <a:pt x="6616" y="9117"/>
                  </a:cubicBezTo>
                  <a:cubicBezTo>
                    <a:pt x="6101" y="8721"/>
                    <a:pt x="5586" y="8286"/>
                    <a:pt x="5110" y="7850"/>
                  </a:cubicBezTo>
                  <a:lnTo>
                    <a:pt x="4952" y="7969"/>
                  </a:lnTo>
                  <a:cubicBezTo>
                    <a:pt x="5110" y="8167"/>
                    <a:pt x="5308" y="8365"/>
                    <a:pt x="5506" y="8563"/>
                  </a:cubicBezTo>
                  <a:cubicBezTo>
                    <a:pt x="6021" y="9038"/>
                    <a:pt x="6576" y="9474"/>
                    <a:pt x="7130" y="9870"/>
                  </a:cubicBezTo>
                  <a:cubicBezTo>
                    <a:pt x="7447" y="10147"/>
                    <a:pt x="7804" y="10306"/>
                    <a:pt x="8200" y="10425"/>
                  </a:cubicBezTo>
                  <a:cubicBezTo>
                    <a:pt x="8240" y="10430"/>
                    <a:pt x="8276" y="10432"/>
                    <a:pt x="8310" y="10432"/>
                  </a:cubicBezTo>
                  <a:cubicBezTo>
                    <a:pt x="8545" y="10432"/>
                    <a:pt x="8636" y="10311"/>
                    <a:pt x="8636" y="10068"/>
                  </a:cubicBezTo>
                  <a:cubicBezTo>
                    <a:pt x="8636" y="9989"/>
                    <a:pt x="8636" y="9870"/>
                    <a:pt x="8636" y="9791"/>
                  </a:cubicBezTo>
                  <a:cubicBezTo>
                    <a:pt x="8477" y="8721"/>
                    <a:pt x="8121" y="7691"/>
                    <a:pt x="7645" y="6701"/>
                  </a:cubicBezTo>
                  <a:cubicBezTo>
                    <a:pt x="7844" y="6622"/>
                    <a:pt x="8042" y="6503"/>
                    <a:pt x="8200" y="6384"/>
                  </a:cubicBezTo>
                  <a:cubicBezTo>
                    <a:pt x="8834" y="5909"/>
                    <a:pt x="9428" y="5433"/>
                    <a:pt x="10062" y="4918"/>
                  </a:cubicBezTo>
                  <a:cubicBezTo>
                    <a:pt x="10260" y="4720"/>
                    <a:pt x="10498" y="4522"/>
                    <a:pt x="10696" y="4324"/>
                  </a:cubicBezTo>
                  <a:cubicBezTo>
                    <a:pt x="10735" y="4285"/>
                    <a:pt x="10814" y="4166"/>
                    <a:pt x="10814" y="4126"/>
                  </a:cubicBezTo>
                  <a:cubicBezTo>
                    <a:pt x="10775" y="4047"/>
                    <a:pt x="10696" y="4007"/>
                    <a:pt x="10616" y="4007"/>
                  </a:cubicBezTo>
                  <a:cubicBezTo>
                    <a:pt x="10101" y="3928"/>
                    <a:pt x="9586" y="3849"/>
                    <a:pt x="9032" y="3809"/>
                  </a:cubicBezTo>
                  <a:cubicBezTo>
                    <a:pt x="8279" y="3730"/>
                    <a:pt x="7566" y="3690"/>
                    <a:pt x="6774" y="3651"/>
                  </a:cubicBezTo>
                  <a:cubicBezTo>
                    <a:pt x="6695" y="3453"/>
                    <a:pt x="6576" y="3215"/>
                    <a:pt x="6536" y="2977"/>
                  </a:cubicBezTo>
                  <a:cubicBezTo>
                    <a:pt x="6299" y="2066"/>
                    <a:pt x="6101" y="1155"/>
                    <a:pt x="5863" y="244"/>
                  </a:cubicBezTo>
                  <a:cubicBezTo>
                    <a:pt x="5823" y="165"/>
                    <a:pt x="5744" y="46"/>
                    <a:pt x="5665" y="7"/>
                  </a:cubicBezTo>
                  <a:cubicBezTo>
                    <a:pt x="5648" y="2"/>
                    <a:pt x="5632" y="0"/>
                    <a:pt x="5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9" name="Google Shape;1679;p64"/>
            <p:cNvSpPr/>
            <p:nvPr/>
          </p:nvSpPr>
          <p:spPr>
            <a:xfrm>
              <a:off x="7550152" y="3119810"/>
              <a:ext cx="91635" cy="58562"/>
            </a:xfrm>
            <a:custGeom>
              <a:avLst/>
              <a:gdLst/>
              <a:ahLst/>
              <a:cxnLst/>
              <a:rect l="l" t="t" r="r" b="b"/>
              <a:pathLst>
                <a:path w="1427" h="912" extrusionOk="0">
                  <a:moveTo>
                    <a:pt x="1387" y="0"/>
                  </a:moveTo>
                  <a:cubicBezTo>
                    <a:pt x="1269" y="40"/>
                    <a:pt x="1150" y="79"/>
                    <a:pt x="1070" y="119"/>
                  </a:cubicBezTo>
                  <a:cubicBezTo>
                    <a:pt x="714" y="317"/>
                    <a:pt x="397" y="555"/>
                    <a:pt x="41" y="753"/>
                  </a:cubicBezTo>
                  <a:cubicBezTo>
                    <a:pt x="1" y="792"/>
                    <a:pt x="1" y="832"/>
                    <a:pt x="1" y="872"/>
                  </a:cubicBezTo>
                  <a:cubicBezTo>
                    <a:pt x="41" y="911"/>
                    <a:pt x="80" y="911"/>
                    <a:pt x="120" y="911"/>
                  </a:cubicBezTo>
                  <a:cubicBezTo>
                    <a:pt x="199" y="911"/>
                    <a:pt x="318" y="872"/>
                    <a:pt x="437" y="832"/>
                  </a:cubicBezTo>
                  <a:cubicBezTo>
                    <a:pt x="714" y="634"/>
                    <a:pt x="991" y="436"/>
                    <a:pt x="1308" y="238"/>
                  </a:cubicBezTo>
                  <a:cubicBezTo>
                    <a:pt x="1348" y="198"/>
                    <a:pt x="1387" y="119"/>
                    <a:pt x="1427" y="79"/>
                  </a:cubicBezTo>
                  <a:cubicBezTo>
                    <a:pt x="1427" y="40"/>
                    <a:pt x="1387" y="40"/>
                    <a:pt x="1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0" name="Google Shape;1680;p64"/>
            <p:cNvSpPr/>
            <p:nvPr/>
          </p:nvSpPr>
          <p:spPr>
            <a:xfrm>
              <a:off x="7519650" y="3343590"/>
              <a:ext cx="53491" cy="50985"/>
            </a:xfrm>
            <a:custGeom>
              <a:avLst/>
              <a:gdLst/>
              <a:ahLst/>
              <a:cxnLst/>
              <a:rect l="l" t="t" r="r" b="b"/>
              <a:pathLst>
                <a:path w="833" h="794" extrusionOk="0">
                  <a:moveTo>
                    <a:pt x="1" y="1"/>
                  </a:moveTo>
                  <a:lnTo>
                    <a:pt x="1" y="159"/>
                  </a:lnTo>
                  <a:cubicBezTo>
                    <a:pt x="119" y="318"/>
                    <a:pt x="238" y="476"/>
                    <a:pt x="357" y="595"/>
                  </a:cubicBezTo>
                  <a:lnTo>
                    <a:pt x="436" y="674"/>
                  </a:lnTo>
                  <a:cubicBezTo>
                    <a:pt x="516" y="714"/>
                    <a:pt x="555" y="754"/>
                    <a:pt x="634" y="793"/>
                  </a:cubicBezTo>
                  <a:cubicBezTo>
                    <a:pt x="674" y="793"/>
                    <a:pt x="753" y="793"/>
                    <a:pt x="832" y="754"/>
                  </a:cubicBezTo>
                  <a:cubicBezTo>
                    <a:pt x="753" y="674"/>
                    <a:pt x="753" y="635"/>
                    <a:pt x="714" y="595"/>
                  </a:cubicBezTo>
                  <a:cubicBezTo>
                    <a:pt x="555" y="437"/>
                    <a:pt x="436" y="239"/>
                    <a:pt x="278" y="80"/>
                  </a:cubicBezTo>
                  <a:cubicBezTo>
                    <a:pt x="238" y="41"/>
                    <a:pt x="199"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1" name="Google Shape;1681;p64"/>
            <p:cNvSpPr/>
            <p:nvPr/>
          </p:nvSpPr>
          <p:spPr>
            <a:xfrm>
              <a:off x="7529860" y="3124561"/>
              <a:ext cx="33071" cy="30886"/>
            </a:xfrm>
            <a:custGeom>
              <a:avLst/>
              <a:gdLst/>
              <a:ahLst/>
              <a:cxnLst/>
              <a:rect l="l" t="t" r="r" b="b"/>
              <a:pathLst>
                <a:path w="515" h="481" extrusionOk="0">
                  <a:moveTo>
                    <a:pt x="484" y="1"/>
                  </a:moveTo>
                  <a:cubicBezTo>
                    <a:pt x="339" y="1"/>
                    <a:pt x="0" y="212"/>
                    <a:pt x="0" y="322"/>
                  </a:cubicBezTo>
                  <a:cubicBezTo>
                    <a:pt x="0" y="401"/>
                    <a:pt x="79" y="441"/>
                    <a:pt x="119" y="481"/>
                  </a:cubicBezTo>
                  <a:cubicBezTo>
                    <a:pt x="277" y="481"/>
                    <a:pt x="515" y="203"/>
                    <a:pt x="515" y="5"/>
                  </a:cubicBezTo>
                  <a:cubicBezTo>
                    <a:pt x="506" y="2"/>
                    <a:pt x="495" y="1"/>
                    <a:pt x="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2" name="Google Shape;1682;p64"/>
            <p:cNvSpPr/>
            <p:nvPr/>
          </p:nvSpPr>
          <p:spPr>
            <a:xfrm>
              <a:off x="7499295" y="3269874"/>
              <a:ext cx="61133" cy="55993"/>
            </a:xfrm>
            <a:custGeom>
              <a:avLst/>
              <a:gdLst/>
              <a:ahLst/>
              <a:cxnLst/>
              <a:rect l="l" t="t" r="r" b="b"/>
              <a:pathLst>
                <a:path w="952" h="872" extrusionOk="0">
                  <a:moveTo>
                    <a:pt x="120" y="0"/>
                  </a:moveTo>
                  <a:cubicBezTo>
                    <a:pt x="80" y="0"/>
                    <a:pt x="40" y="0"/>
                    <a:pt x="1" y="40"/>
                  </a:cubicBezTo>
                  <a:cubicBezTo>
                    <a:pt x="1" y="79"/>
                    <a:pt x="1" y="119"/>
                    <a:pt x="1" y="159"/>
                  </a:cubicBezTo>
                  <a:cubicBezTo>
                    <a:pt x="238" y="357"/>
                    <a:pt x="397" y="555"/>
                    <a:pt x="595" y="753"/>
                  </a:cubicBezTo>
                  <a:cubicBezTo>
                    <a:pt x="634" y="753"/>
                    <a:pt x="634" y="753"/>
                    <a:pt x="674" y="792"/>
                  </a:cubicBezTo>
                  <a:cubicBezTo>
                    <a:pt x="753" y="832"/>
                    <a:pt x="833" y="832"/>
                    <a:pt x="912" y="872"/>
                  </a:cubicBezTo>
                  <a:lnTo>
                    <a:pt x="951" y="792"/>
                  </a:lnTo>
                  <a:cubicBezTo>
                    <a:pt x="753" y="515"/>
                    <a:pt x="555" y="278"/>
                    <a:pt x="318" y="79"/>
                  </a:cubicBezTo>
                  <a:cubicBezTo>
                    <a:pt x="238" y="40"/>
                    <a:pt x="199"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3" name="Google Shape;1683;p64"/>
            <p:cNvSpPr/>
            <p:nvPr/>
          </p:nvSpPr>
          <p:spPr>
            <a:xfrm>
              <a:off x="7430652" y="3273791"/>
              <a:ext cx="71279" cy="59718"/>
            </a:xfrm>
            <a:custGeom>
              <a:avLst/>
              <a:gdLst/>
              <a:ahLst/>
              <a:cxnLst/>
              <a:rect l="l" t="t" r="r" b="b"/>
              <a:pathLst>
                <a:path w="1110" h="930" extrusionOk="0">
                  <a:moveTo>
                    <a:pt x="179" y="1"/>
                  </a:moveTo>
                  <a:cubicBezTo>
                    <a:pt x="167" y="1"/>
                    <a:pt x="159" y="5"/>
                    <a:pt x="159" y="18"/>
                  </a:cubicBezTo>
                  <a:cubicBezTo>
                    <a:pt x="159" y="18"/>
                    <a:pt x="40" y="18"/>
                    <a:pt x="40" y="58"/>
                  </a:cubicBezTo>
                  <a:cubicBezTo>
                    <a:pt x="0" y="98"/>
                    <a:pt x="40" y="177"/>
                    <a:pt x="79" y="217"/>
                  </a:cubicBezTo>
                  <a:cubicBezTo>
                    <a:pt x="277" y="375"/>
                    <a:pt x="476" y="573"/>
                    <a:pt x="674" y="731"/>
                  </a:cubicBezTo>
                  <a:cubicBezTo>
                    <a:pt x="792" y="811"/>
                    <a:pt x="911" y="890"/>
                    <a:pt x="1070" y="930"/>
                  </a:cubicBezTo>
                  <a:lnTo>
                    <a:pt x="1109" y="890"/>
                  </a:lnTo>
                  <a:cubicBezTo>
                    <a:pt x="872" y="533"/>
                    <a:pt x="555" y="256"/>
                    <a:pt x="238" y="18"/>
                  </a:cubicBezTo>
                  <a:cubicBezTo>
                    <a:pt x="238" y="18"/>
                    <a:pt x="203"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4" name="Google Shape;1684;p64"/>
            <p:cNvSpPr/>
            <p:nvPr/>
          </p:nvSpPr>
          <p:spPr>
            <a:xfrm>
              <a:off x="7367017" y="2982460"/>
              <a:ext cx="50987" cy="94136"/>
            </a:xfrm>
            <a:custGeom>
              <a:avLst/>
              <a:gdLst/>
              <a:ahLst/>
              <a:cxnLst/>
              <a:rect l="l" t="t" r="r" b="b"/>
              <a:pathLst>
                <a:path w="794" h="1466" extrusionOk="0">
                  <a:moveTo>
                    <a:pt x="714" y="0"/>
                  </a:moveTo>
                  <a:cubicBezTo>
                    <a:pt x="714" y="0"/>
                    <a:pt x="635" y="0"/>
                    <a:pt x="595" y="40"/>
                  </a:cubicBezTo>
                  <a:cubicBezTo>
                    <a:pt x="555" y="79"/>
                    <a:pt x="555" y="119"/>
                    <a:pt x="516" y="158"/>
                  </a:cubicBezTo>
                  <a:cubicBezTo>
                    <a:pt x="357" y="475"/>
                    <a:pt x="199" y="753"/>
                    <a:pt x="80" y="1070"/>
                  </a:cubicBezTo>
                  <a:cubicBezTo>
                    <a:pt x="40" y="1188"/>
                    <a:pt x="1" y="1307"/>
                    <a:pt x="40" y="1466"/>
                  </a:cubicBezTo>
                  <a:lnTo>
                    <a:pt x="120" y="1466"/>
                  </a:lnTo>
                  <a:cubicBezTo>
                    <a:pt x="199" y="1386"/>
                    <a:pt x="239" y="1307"/>
                    <a:pt x="318" y="1228"/>
                  </a:cubicBezTo>
                  <a:cubicBezTo>
                    <a:pt x="437" y="951"/>
                    <a:pt x="555" y="713"/>
                    <a:pt x="674" y="436"/>
                  </a:cubicBezTo>
                  <a:cubicBezTo>
                    <a:pt x="714" y="357"/>
                    <a:pt x="753" y="238"/>
                    <a:pt x="793" y="158"/>
                  </a:cubicBezTo>
                  <a:cubicBezTo>
                    <a:pt x="793" y="119"/>
                    <a:pt x="753" y="40"/>
                    <a:pt x="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5" name="Google Shape;1685;p64"/>
            <p:cNvSpPr/>
            <p:nvPr/>
          </p:nvSpPr>
          <p:spPr>
            <a:xfrm>
              <a:off x="7153381" y="3208808"/>
              <a:ext cx="256988" cy="293836"/>
            </a:xfrm>
            <a:custGeom>
              <a:avLst/>
              <a:gdLst/>
              <a:ahLst/>
              <a:cxnLst/>
              <a:rect l="l" t="t" r="r" b="b"/>
              <a:pathLst>
                <a:path w="4002" h="4576" extrusionOk="0">
                  <a:moveTo>
                    <a:pt x="1110" y="1"/>
                  </a:moveTo>
                  <a:lnTo>
                    <a:pt x="1189" y="80"/>
                  </a:lnTo>
                  <a:cubicBezTo>
                    <a:pt x="1268" y="199"/>
                    <a:pt x="1387" y="357"/>
                    <a:pt x="1347" y="397"/>
                  </a:cubicBezTo>
                  <a:cubicBezTo>
                    <a:pt x="1030" y="1387"/>
                    <a:pt x="713" y="2338"/>
                    <a:pt x="357" y="3288"/>
                  </a:cubicBezTo>
                  <a:cubicBezTo>
                    <a:pt x="278" y="3566"/>
                    <a:pt x="159" y="3843"/>
                    <a:pt x="40" y="4120"/>
                  </a:cubicBezTo>
                  <a:cubicBezTo>
                    <a:pt x="0" y="4279"/>
                    <a:pt x="40" y="4437"/>
                    <a:pt x="159" y="4516"/>
                  </a:cubicBezTo>
                  <a:cubicBezTo>
                    <a:pt x="218" y="4556"/>
                    <a:pt x="288" y="4576"/>
                    <a:pt x="357" y="4576"/>
                  </a:cubicBezTo>
                  <a:cubicBezTo>
                    <a:pt x="426" y="4576"/>
                    <a:pt x="496" y="4556"/>
                    <a:pt x="555" y="4516"/>
                  </a:cubicBezTo>
                  <a:cubicBezTo>
                    <a:pt x="793" y="4358"/>
                    <a:pt x="1030" y="4199"/>
                    <a:pt x="1228" y="4041"/>
                  </a:cubicBezTo>
                  <a:cubicBezTo>
                    <a:pt x="1862" y="3486"/>
                    <a:pt x="2456" y="2932"/>
                    <a:pt x="3090" y="2377"/>
                  </a:cubicBezTo>
                  <a:cubicBezTo>
                    <a:pt x="3328" y="2100"/>
                    <a:pt x="3605" y="1862"/>
                    <a:pt x="3843" y="1625"/>
                  </a:cubicBezTo>
                  <a:lnTo>
                    <a:pt x="4001" y="1506"/>
                  </a:lnTo>
                  <a:lnTo>
                    <a:pt x="4001" y="1466"/>
                  </a:lnTo>
                  <a:cubicBezTo>
                    <a:pt x="4001" y="1427"/>
                    <a:pt x="3962" y="1308"/>
                    <a:pt x="3922" y="1308"/>
                  </a:cubicBezTo>
                  <a:cubicBezTo>
                    <a:pt x="3899" y="1296"/>
                    <a:pt x="3876" y="1291"/>
                    <a:pt x="3852" y="1291"/>
                  </a:cubicBezTo>
                  <a:cubicBezTo>
                    <a:pt x="3796" y="1291"/>
                    <a:pt x="3740" y="1319"/>
                    <a:pt x="3684" y="1347"/>
                  </a:cubicBezTo>
                  <a:cubicBezTo>
                    <a:pt x="3605" y="1387"/>
                    <a:pt x="3526" y="1466"/>
                    <a:pt x="3447" y="1545"/>
                  </a:cubicBezTo>
                  <a:cubicBezTo>
                    <a:pt x="2734" y="2179"/>
                    <a:pt x="2060" y="2853"/>
                    <a:pt x="1347" y="3526"/>
                  </a:cubicBezTo>
                  <a:cubicBezTo>
                    <a:pt x="1030" y="3803"/>
                    <a:pt x="713" y="4001"/>
                    <a:pt x="397" y="4279"/>
                  </a:cubicBezTo>
                  <a:lnTo>
                    <a:pt x="317" y="4199"/>
                  </a:lnTo>
                  <a:cubicBezTo>
                    <a:pt x="317" y="4160"/>
                    <a:pt x="357" y="4081"/>
                    <a:pt x="397" y="4001"/>
                  </a:cubicBezTo>
                  <a:cubicBezTo>
                    <a:pt x="634" y="3368"/>
                    <a:pt x="872" y="2734"/>
                    <a:pt x="1110" y="2060"/>
                  </a:cubicBezTo>
                  <a:cubicBezTo>
                    <a:pt x="1347" y="1545"/>
                    <a:pt x="1545" y="991"/>
                    <a:pt x="1625" y="436"/>
                  </a:cubicBezTo>
                  <a:cubicBezTo>
                    <a:pt x="1625" y="317"/>
                    <a:pt x="1664" y="159"/>
                    <a:pt x="1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6" name="Google Shape;1686;p64"/>
            <p:cNvSpPr/>
            <p:nvPr/>
          </p:nvSpPr>
          <p:spPr>
            <a:xfrm>
              <a:off x="7260231" y="3094317"/>
              <a:ext cx="99276" cy="25557"/>
            </a:xfrm>
            <a:custGeom>
              <a:avLst/>
              <a:gdLst/>
              <a:ahLst/>
              <a:cxnLst/>
              <a:rect l="l" t="t" r="r" b="b"/>
              <a:pathLst>
                <a:path w="1546" h="398" extrusionOk="0">
                  <a:moveTo>
                    <a:pt x="159" y="1"/>
                  </a:moveTo>
                  <a:cubicBezTo>
                    <a:pt x="79" y="1"/>
                    <a:pt x="40" y="80"/>
                    <a:pt x="0" y="120"/>
                  </a:cubicBezTo>
                  <a:cubicBezTo>
                    <a:pt x="0" y="159"/>
                    <a:pt x="40" y="199"/>
                    <a:pt x="119" y="239"/>
                  </a:cubicBezTo>
                  <a:cubicBezTo>
                    <a:pt x="119" y="278"/>
                    <a:pt x="159" y="278"/>
                    <a:pt x="198" y="278"/>
                  </a:cubicBezTo>
                  <a:cubicBezTo>
                    <a:pt x="555" y="318"/>
                    <a:pt x="911" y="357"/>
                    <a:pt x="1268" y="397"/>
                  </a:cubicBezTo>
                  <a:cubicBezTo>
                    <a:pt x="1347" y="397"/>
                    <a:pt x="1426" y="318"/>
                    <a:pt x="1545" y="278"/>
                  </a:cubicBezTo>
                  <a:cubicBezTo>
                    <a:pt x="1545" y="239"/>
                    <a:pt x="1545" y="199"/>
                    <a:pt x="1545" y="199"/>
                  </a:cubicBezTo>
                  <a:lnTo>
                    <a:pt x="753" y="80"/>
                  </a:lnTo>
                  <a:cubicBezTo>
                    <a:pt x="555" y="80"/>
                    <a:pt x="357" y="4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7" name="Google Shape;1687;p64"/>
            <p:cNvSpPr/>
            <p:nvPr/>
          </p:nvSpPr>
          <p:spPr>
            <a:xfrm>
              <a:off x="7229666" y="3137597"/>
              <a:ext cx="73847" cy="20420"/>
            </a:xfrm>
            <a:custGeom>
              <a:avLst/>
              <a:gdLst/>
              <a:ahLst/>
              <a:cxnLst/>
              <a:rect l="l" t="t" r="r" b="b"/>
              <a:pathLst>
                <a:path w="1150" h="318" extrusionOk="0">
                  <a:moveTo>
                    <a:pt x="397" y="0"/>
                  </a:moveTo>
                  <a:lnTo>
                    <a:pt x="397" y="40"/>
                  </a:lnTo>
                  <a:lnTo>
                    <a:pt x="120" y="40"/>
                  </a:lnTo>
                  <a:cubicBezTo>
                    <a:pt x="80" y="40"/>
                    <a:pt x="40" y="80"/>
                    <a:pt x="1" y="119"/>
                  </a:cubicBezTo>
                  <a:cubicBezTo>
                    <a:pt x="1" y="119"/>
                    <a:pt x="1" y="198"/>
                    <a:pt x="80" y="198"/>
                  </a:cubicBezTo>
                  <a:cubicBezTo>
                    <a:pt x="120" y="238"/>
                    <a:pt x="159" y="238"/>
                    <a:pt x="238" y="278"/>
                  </a:cubicBezTo>
                  <a:cubicBezTo>
                    <a:pt x="476" y="278"/>
                    <a:pt x="714" y="317"/>
                    <a:pt x="991" y="317"/>
                  </a:cubicBezTo>
                  <a:cubicBezTo>
                    <a:pt x="1031" y="317"/>
                    <a:pt x="1070" y="278"/>
                    <a:pt x="1150" y="278"/>
                  </a:cubicBezTo>
                  <a:cubicBezTo>
                    <a:pt x="1070" y="198"/>
                    <a:pt x="1070" y="119"/>
                    <a:pt x="991" y="119"/>
                  </a:cubicBezTo>
                  <a:cubicBezTo>
                    <a:pt x="793" y="80"/>
                    <a:pt x="595" y="4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8" name="Google Shape;1688;p64"/>
            <p:cNvSpPr/>
            <p:nvPr/>
          </p:nvSpPr>
          <p:spPr>
            <a:xfrm>
              <a:off x="7181378" y="3091813"/>
              <a:ext cx="45850" cy="22924"/>
            </a:xfrm>
            <a:custGeom>
              <a:avLst/>
              <a:gdLst/>
              <a:ahLst/>
              <a:cxnLst/>
              <a:rect l="l" t="t" r="r" b="b"/>
              <a:pathLst>
                <a:path w="714" h="357" extrusionOk="0">
                  <a:moveTo>
                    <a:pt x="198" y="0"/>
                  </a:moveTo>
                  <a:cubicBezTo>
                    <a:pt x="159" y="0"/>
                    <a:pt x="79" y="40"/>
                    <a:pt x="40" y="40"/>
                  </a:cubicBezTo>
                  <a:cubicBezTo>
                    <a:pt x="0" y="80"/>
                    <a:pt x="79" y="159"/>
                    <a:pt x="119" y="159"/>
                  </a:cubicBezTo>
                  <a:cubicBezTo>
                    <a:pt x="277" y="238"/>
                    <a:pt x="396" y="278"/>
                    <a:pt x="555" y="357"/>
                  </a:cubicBezTo>
                  <a:lnTo>
                    <a:pt x="713" y="278"/>
                  </a:lnTo>
                  <a:cubicBezTo>
                    <a:pt x="674" y="198"/>
                    <a:pt x="674" y="159"/>
                    <a:pt x="634" y="119"/>
                  </a:cubicBezTo>
                  <a:cubicBezTo>
                    <a:pt x="476" y="80"/>
                    <a:pt x="317" y="4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9" name="Google Shape;1689;p64"/>
            <p:cNvSpPr/>
            <p:nvPr/>
          </p:nvSpPr>
          <p:spPr>
            <a:xfrm>
              <a:off x="7537758" y="2894168"/>
              <a:ext cx="103579" cy="89833"/>
            </a:xfrm>
            <a:custGeom>
              <a:avLst/>
              <a:gdLst/>
              <a:ahLst/>
              <a:cxnLst/>
              <a:rect l="l" t="t" r="r" b="b"/>
              <a:pathLst>
                <a:path w="1613" h="1399" extrusionOk="0">
                  <a:moveTo>
                    <a:pt x="1265" y="0"/>
                  </a:moveTo>
                  <a:cubicBezTo>
                    <a:pt x="1209" y="0"/>
                    <a:pt x="1152" y="20"/>
                    <a:pt x="1105" y="68"/>
                  </a:cubicBezTo>
                  <a:lnTo>
                    <a:pt x="154" y="1018"/>
                  </a:lnTo>
                  <a:cubicBezTo>
                    <a:pt x="0" y="1172"/>
                    <a:pt x="157" y="1398"/>
                    <a:pt x="347" y="1398"/>
                  </a:cubicBezTo>
                  <a:cubicBezTo>
                    <a:pt x="401" y="1398"/>
                    <a:pt x="458" y="1380"/>
                    <a:pt x="511" y="1335"/>
                  </a:cubicBezTo>
                  <a:lnTo>
                    <a:pt x="1462" y="385"/>
                  </a:lnTo>
                  <a:cubicBezTo>
                    <a:pt x="1612" y="204"/>
                    <a:pt x="1442" y="0"/>
                    <a:pt x="1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0" name="Google Shape;1690;p64"/>
            <p:cNvSpPr/>
            <p:nvPr/>
          </p:nvSpPr>
          <p:spPr>
            <a:xfrm>
              <a:off x="7519650" y="2829442"/>
              <a:ext cx="52785" cy="70056"/>
            </a:xfrm>
            <a:custGeom>
              <a:avLst/>
              <a:gdLst/>
              <a:ahLst/>
              <a:cxnLst/>
              <a:rect l="l" t="t" r="r" b="b"/>
              <a:pathLst>
                <a:path w="822" h="1091" extrusionOk="0">
                  <a:moveTo>
                    <a:pt x="464" y="0"/>
                  </a:moveTo>
                  <a:cubicBezTo>
                    <a:pt x="392" y="0"/>
                    <a:pt x="330" y="36"/>
                    <a:pt x="317" y="125"/>
                  </a:cubicBezTo>
                  <a:cubicBezTo>
                    <a:pt x="238" y="323"/>
                    <a:pt x="119" y="561"/>
                    <a:pt x="40" y="759"/>
                  </a:cubicBezTo>
                  <a:cubicBezTo>
                    <a:pt x="1" y="878"/>
                    <a:pt x="40" y="997"/>
                    <a:pt x="159" y="1076"/>
                  </a:cubicBezTo>
                  <a:cubicBezTo>
                    <a:pt x="189" y="1086"/>
                    <a:pt x="218" y="1091"/>
                    <a:pt x="248" y="1091"/>
                  </a:cubicBezTo>
                  <a:cubicBezTo>
                    <a:pt x="335" y="1091"/>
                    <a:pt x="417" y="1046"/>
                    <a:pt x="476" y="957"/>
                  </a:cubicBezTo>
                  <a:cubicBezTo>
                    <a:pt x="555" y="759"/>
                    <a:pt x="634" y="521"/>
                    <a:pt x="714" y="323"/>
                  </a:cubicBezTo>
                  <a:cubicBezTo>
                    <a:pt x="821" y="162"/>
                    <a:pt x="618" y="0"/>
                    <a:pt x="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1" name="Google Shape;1691;p64"/>
            <p:cNvSpPr/>
            <p:nvPr/>
          </p:nvSpPr>
          <p:spPr>
            <a:xfrm>
              <a:off x="7631445" y="2945538"/>
              <a:ext cx="102359" cy="56058"/>
            </a:xfrm>
            <a:custGeom>
              <a:avLst/>
              <a:gdLst/>
              <a:ahLst/>
              <a:cxnLst/>
              <a:rect l="l" t="t" r="r" b="b"/>
              <a:pathLst>
                <a:path w="1594" h="873" extrusionOk="0">
                  <a:moveTo>
                    <a:pt x="1273" y="0"/>
                  </a:moveTo>
                  <a:cubicBezTo>
                    <a:pt x="1246" y="0"/>
                    <a:pt x="1219" y="6"/>
                    <a:pt x="1191" y="20"/>
                  </a:cubicBezTo>
                  <a:cubicBezTo>
                    <a:pt x="874" y="179"/>
                    <a:pt x="597" y="298"/>
                    <a:pt x="280" y="417"/>
                  </a:cubicBezTo>
                  <a:cubicBezTo>
                    <a:pt x="0" y="521"/>
                    <a:pt x="121" y="873"/>
                    <a:pt x="344" y="873"/>
                  </a:cubicBezTo>
                  <a:cubicBezTo>
                    <a:pt x="374" y="873"/>
                    <a:pt x="406" y="866"/>
                    <a:pt x="438" y="852"/>
                  </a:cubicBezTo>
                  <a:cubicBezTo>
                    <a:pt x="716" y="733"/>
                    <a:pt x="1032" y="615"/>
                    <a:pt x="1349" y="456"/>
                  </a:cubicBezTo>
                  <a:cubicBezTo>
                    <a:pt x="1594" y="351"/>
                    <a:pt x="1469" y="0"/>
                    <a:pt x="1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2" name="Google Shape;1692;p64"/>
            <p:cNvSpPr/>
            <p:nvPr/>
          </p:nvSpPr>
          <p:spPr>
            <a:xfrm>
              <a:off x="7188698" y="2874390"/>
              <a:ext cx="89002" cy="101648"/>
            </a:xfrm>
            <a:custGeom>
              <a:avLst/>
              <a:gdLst/>
              <a:ahLst/>
              <a:cxnLst/>
              <a:rect l="l" t="t" r="r" b="b"/>
              <a:pathLst>
                <a:path w="1386" h="1583" extrusionOk="0">
                  <a:moveTo>
                    <a:pt x="290" y="0"/>
                  </a:moveTo>
                  <a:cubicBezTo>
                    <a:pt x="134" y="0"/>
                    <a:pt x="0" y="168"/>
                    <a:pt x="84" y="336"/>
                  </a:cubicBezTo>
                  <a:lnTo>
                    <a:pt x="876" y="1485"/>
                  </a:lnTo>
                  <a:cubicBezTo>
                    <a:pt x="934" y="1553"/>
                    <a:pt x="1004" y="1582"/>
                    <a:pt x="1071" y="1582"/>
                  </a:cubicBezTo>
                  <a:cubicBezTo>
                    <a:pt x="1237" y="1582"/>
                    <a:pt x="1385" y="1405"/>
                    <a:pt x="1273" y="1208"/>
                  </a:cubicBezTo>
                  <a:lnTo>
                    <a:pt x="480" y="99"/>
                  </a:lnTo>
                  <a:cubicBezTo>
                    <a:pt x="422" y="29"/>
                    <a:pt x="354" y="0"/>
                    <a:pt x="2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3" name="Google Shape;1693;p64"/>
            <p:cNvSpPr/>
            <p:nvPr/>
          </p:nvSpPr>
          <p:spPr>
            <a:xfrm>
              <a:off x="7286751" y="2832139"/>
              <a:ext cx="40969" cy="92209"/>
            </a:xfrm>
            <a:custGeom>
              <a:avLst/>
              <a:gdLst/>
              <a:ahLst/>
              <a:cxnLst/>
              <a:rect l="l" t="t" r="r" b="b"/>
              <a:pathLst>
                <a:path w="638" h="1436" extrusionOk="0">
                  <a:moveTo>
                    <a:pt x="259" y="0"/>
                  </a:moveTo>
                  <a:cubicBezTo>
                    <a:pt x="128" y="0"/>
                    <a:pt x="1" y="103"/>
                    <a:pt x="23" y="281"/>
                  </a:cubicBezTo>
                  <a:cubicBezTo>
                    <a:pt x="23" y="598"/>
                    <a:pt x="62" y="915"/>
                    <a:pt x="142" y="1232"/>
                  </a:cubicBezTo>
                  <a:cubicBezTo>
                    <a:pt x="161" y="1366"/>
                    <a:pt x="282" y="1435"/>
                    <a:pt x="397" y="1435"/>
                  </a:cubicBezTo>
                  <a:cubicBezTo>
                    <a:pt x="521" y="1435"/>
                    <a:pt x="638" y="1356"/>
                    <a:pt x="617" y="1192"/>
                  </a:cubicBezTo>
                  <a:cubicBezTo>
                    <a:pt x="538" y="875"/>
                    <a:pt x="498" y="558"/>
                    <a:pt x="498" y="202"/>
                  </a:cubicBezTo>
                  <a:cubicBezTo>
                    <a:pt x="463" y="63"/>
                    <a:pt x="360"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4" name="Google Shape;1694;p64"/>
            <p:cNvSpPr/>
            <p:nvPr/>
          </p:nvSpPr>
          <p:spPr>
            <a:xfrm>
              <a:off x="7089810" y="2949390"/>
              <a:ext cx="116165" cy="45976"/>
            </a:xfrm>
            <a:custGeom>
              <a:avLst/>
              <a:gdLst/>
              <a:ahLst/>
              <a:cxnLst/>
              <a:rect l="l" t="t" r="r" b="b"/>
              <a:pathLst>
                <a:path w="1809" h="716" extrusionOk="0">
                  <a:moveTo>
                    <a:pt x="357" y="0"/>
                  </a:moveTo>
                  <a:cubicBezTo>
                    <a:pt x="79" y="0"/>
                    <a:pt x="0" y="396"/>
                    <a:pt x="238" y="475"/>
                  </a:cubicBezTo>
                  <a:lnTo>
                    <a:pt x="1426" y="713"/>
                  </a:lnTo>
                  <a:cubicBezTo>
                    <a:pt x="1438" y="715"/>
                    <a:pt x="1450" y="716"/>
                    <a:pt x="1461" y="716"/>
                  </a:cubicBezTo>
                  <a:cubicBezTo>
                    <a:pt x="1713" y="716"/>
                    <a:pt x="1809" y="315"/>
                    <a:pt x="1505" y="277"/>
                  </a:cubicBezTo>
                  <a:lnTo>
                    <a:pt x="3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5" name="Google Shape;1695;p64"/>
            <p:cNvSpPr/>
            <p:nvPr/>
          </p:nvSpPr>
          <p:spPr>
            <a:xfrm>
              <a:off x="7071510" y="3237832"/>
              <a:ext cx="128173" cy="69028"/>
            </a:xfrm>
            <a:custGeom>
              <a:avLst/>
              <a:gdLst/>
              <a:ahLst/>
              <a:cxnLst/>
              <a:rect l="l" t="t" r="r" b="b"/>
              <a:pathLst>
                <a:path w="1996" h="1075" extrusionOk="0">
                  <a:moveTo>
                    <a:pt x="1625" y="0"/>
                  </a:moveTo>
                  <a:cubicBezTo>
                    <a:pt x="1589" y="0"/>
                    <a:pt x="1552" y="7"/>
                    <a:pt x="1513" y="24"/>
                  </a:cubicBezTo>
                  <a:cubicBezTo>
                    <a:pt x="1117" y="262"/>
                    <a:pt x="681" y="460"/>
                    <a:pt x="246" y="618"/>
                  </a:cubicBezTo>
                  <a:cubicBezTo>
                    <a:pt x="1" y="723"/>
                    <a:pt x="95" y="1074"/>
                    <a:pt x="311" y="1074"/>
                  </a:cubicBezTo>
                  <a:cubicBezTo>
                    <a:pt x="340" y="1074"/>
                    <a:pt x="371" y="1068"/>
                    <a:pt x="404" y="1054"/>
                  </a:cubicBezTo>
                  <a:cubicBezTo>
                    <a:pt x="879" y="856"/>
                    <a:pt x="1315" y="658"/>
                    <a:pt x="1790" y="420"/>
                  </a:cubicBezTo>
                  <a:cubicBezTo>
                    <a:pt x="1995" y="284"/>
                    <a:pt x="1847" y="0"/>
                    <a:pt x="1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6" name="Google Shape;1696;p64"/>
            <p:cNvSpPr/>
            <p:nvPr/>
          </p:nvSpPr>
          <p:spPr>
            <a:xfrm>
              <a:off x="7047366" y="3193397"/>
              <a:ext cx="87397" cy="38528"/>
            </a:xfrm>
            <a:custGeom>
              <a:avLst/>
              <a:gdLst/>
              <a:ahLst/>
              <a:cxnLst/>
              <a:rect l="l" t="t" r="r" b="b"/>
              <a:pathLst>
                <a:path w="1361" h="600" extrusionOk="0">
                  <a:moveTo>
                    <a:pt x="1092" y="0"/>
                  </a:moveTo>
                  <a:cubicBezTo>
                    <a:pt x="1081" y="0"/>
                    <a:pt x="1069" y="1"/>
                    <a:pt x="1057" y="3"/>
                  </a:cubicBezTo>
                  <a:lnTo>
                    <a:pt x="305" y="122"/>
                  </a:lnTo>
                  <a:cubicBezTo>
                    <a:pt x="0" y="160"/>
                    <a:pt x="25" y="599"/>
                    <a:pt x="308" y="599"/>
                  </a:cubicBezTo>
                  <a:cubicBezTo>
                    <a:pt x="319" y="599"/>
                    <a:pt x="332" y="599"/>
                    <a:pt x="344" y="597"/>
                  </a:cubicBezTo>
                  <a:lnTo>
                    <a:pt x="1057" y="478"/>
                  </a:lnTo>
                  <a:cubicBezTo>
                    <a:pt x="1360" y="402"/>
                    <a:pt x="1337" y="0"/>
                    <a:pt x="1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7" name="Google Shape;1697;p64"/>
            <p:cNvSpPr/>
            <p:nvPr/>
          </p:nvSpPr>
          <p:spPr>
            <a:xfrm>
              <a:off x="7100662" y="3313859"/>
              <a:ext cx="80076" cy="81036"/>
            </a:xfrm>
            <a:custGeom>
              <a:avLst/>
              <a:gdLst/>
              <a:ahLst/>
              <a:cxnLst/>
              <a:rect l="l" t="t" r="r" b="b"/>
              <a:pathLst>
                <a:path w="1247" h="1262" extrusionOk="0">
                  <a:moveTo>
                    <a:pt x="923" y="0"/>
                  </a:moveTo>
                  <a:cubicBezTo>
                    <a:pt x="850" y="0"/>
                    <a:pt x="780" y="32"/>
                    <a:pt x="742" y="107"/>
                  </a:cubicBezTo>
                  <a:cubicBezTo>
                    <a:pt x="544" y="385"/>
                    <a:pt x="386" y="662"/>
                    <a:pt x="148" y="900"/>
                  </a:cubicBezTo>
                  <a:cubicBezTo>
                    <a:pt x="0" y="1048"/>
                    <a:pt x="161" y="1262"/>
                    <a:pt x="335" y="1262"/>
                  </a:cubicBezTo>
                  <a:cubicBezTo>
                    <a:pt x="394" y="1262"/>
                    <a:pt x="454" y="1237"/>
                    <a:pt x="505" y="1177"/>
                  </a:cubicBezTo>
                  <a:cubicBezTo>
                    <a:pt x="742" y="900"/>
                    <a:pt x="980" y="622"/>
                    <a:pt x="1138" y="306"/>
                  </a:cubicBezTo>
                  <a:cubicBezTo>
                    <a:pt x="1246" y="144"/>
                    <a:pt x="1079" y="0"/>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8" name="Google Shape;1698;p64"/>
            <p:cNvSpPr/>
            <p:nvPr/>
          </p:nvSpPr>
          <p:spPr>
            <a:xfrm>
              <a:off x="7392445" y="3384878"/>
              <a:ext cx="35704" cy="108326"/>
            </a:xfrm>
            <a:custGeom>
              <a:avLst/>
              <a:gdLst/>
              <a:ahLst/>
              <a:cxnLst/>
              <a:rect l="l" t="t" r="r" b="b"/>
              <a:pathLst>
                <a:path w="556" h="1687" extrusionOk="0">
                  <a:moveTo>
                    <a:pt x="262" y="1"/>
                  </a:moveTo>
                  <a:cubicBezTo>
                    <a:pt x="146" y="1"/>
                    <a:pt x="22" y="81"/>
                    <a:pt x="1" y="229"/>
                  </a:cubicBezTo>
                  <a:cubicBezTo>
                    <a:pt x="41" y="626"/>
                    <a:pt x="80" y="1061"/>
                    <a:pt x="80" y="1497"/>
                  </a:cubicBezTo>
                  <a:cubicBezTo>
                    <a:pt x="99" y="1626"/>
                    <a:pt x="194" y="1686"/>
                    <a:pt x="295" y="1686"/>
                  </a:cubicBezTo>
                  <a:cubicBezTo>
                    <a:pt x="411" y="1686"/>
                    <a:pt x="534" y="1606"/>
                    <a:pt x="556" y="1457"/>
                  </a:cubicBezTo>
                  <a:cubicBezTo>
                    <a:pt x="556" y="1022"/>
                    <a:pt x="476" y="626"/>
                    <a:pt x="476" y="190"/>
                  </a:cubicBezTo>
                  <a:cubicBezTo>
                    <a:pt x="458" y="61"/>
                    <a:pt x="363"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9" name="Google Shape;1699;p64"/>
            <p:cNvSpPr/>
            <p:nvPr/>
          </p:nvSpPr>
          <p:spPr>
            <a:xfrm>
              <a:off x="7299080" y="3429185"/>
              <a:ext cx="57793" cy="85852"/>
            </a:xfrm>
            <a:custGeom>
              <a:avLst/>
              <a:gdLst/>
              <a:ahLst/>
              <a:cxnLst/>
              <a:rect l="l" t="t" r="r" b="b"/>
              <a:pathLst>
                <a:path w="900" h="1337" extrusionOk="0">
                  <a:moveTo>
                    <a:pt x="611" y="0"/>
                  </a:moveTo>
                  <a:cubicBezTo>
                    <a:pt x="538" y="0"/>
                    <a:pt x="465" y="39"/>
                    <a:pt x="425" y="134"/>
                  </a:cubicBezTo>
                  <a:cubicBezTo>
                    <a:pt x="267" y="451"/>
                    <a:pt x="148" y="767"/>
                    <a:pt x="69" y="1084"/>
                  </a:cubicBezTo>
                  <a:cubicBezTo>
                    <a:pt x="1" y="1242"/>
                    <a:pt x="126" y="1336"/>
                    <a:pt x="261" y="1336"/>
                  </a:cubicBezTo>
                  <a:cubicBezTo>
                    <a:pt x="363" y="1336"/>
                    <a:pt x="470" y="1283"/>
                    <a:pt x="504" y="1164"/>
                  </a:cubicBezTo>
                  <a:cubicBezTo>
                    <a:pt x="584" y="886"/>
                    <a:pt x="702" y="609"/>
                    <a:pt x="821" y="332"/>
                  </a:cubicBezTo>
                  <a:cubicBezTo>
                    <a:pt x="900" y="149"/>
                    <a:pt x="754"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0" name="Google Shape;1700;p64"/>
            <p:cNvSpPr/>
            <p:nvPr/>
          </p:nvSpPr>
          <p:spPr>
            <a:xfrm>
              <a:off x="7471427" y="3445687"/>
              <a:ext cx="73526" cy="79367"/>
            </a:xfrm>
            <a:custGeom>
              <a:avLst/>
              <a:gdLst/>
              <a:ahLst/>
              <a:cxnLst/>
              <a:rect l="l" t="t" r="r" b="b"/>
              <a:pathLst>
                <a:path w="1145" h="1236" extrusionOk="0">
                  <a:moveTo>
                    <a:pt x="322" y="1"/>
                  </a:moveTo>
                  <a:cubicBezTo>
                    <a:pt x="165" y="1"/>
                    <a:pt x="1" y="176"/>
                    <a:pt x="118" y="352"/>
                  </a:cubicBezTo>
                  <a:lnTo>
                    <a:pt x="633" y="1144"/>
                  </a:lnTo>
                  <a:cubicBezTo>
                    <a:pt x="676" y="1208"/>
                    <a:pt x="736" y="1235"/>
                    <a:pt x="798" y="1235"/>
                  </a:cubicBezTo>
                  <a:cubicBezTo>
                    <a:pt x="965" y="1235"/>
                    <a:pt x="1145" y="1040"/>
                    <a:pt x="1029" y="867"/>
                  </a:cubicBezTo>
                  <a:cubicBezTo>
                    <a:pt x="831" y="590"/>
                    <a:pt x="672" y="352"/>
                    <a:pt x="474" y="75"/>
                  </a:cubicBezTo>
                  <a:cubicBezTo>
                    <a:pt x="433" y="23"/>
                    <a:pt x="378"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1" name="Google Shape;1701;p64"/>
            <p:cNvSpPr/>
            <p:nvPr/>
          </p:nvSpPr>
          <p:spPr>
            <a:xfrm>
              <a:off x="7622198" y="3236612"/>
              <a:ext cx="144227" cy="48545"/>
            </a:xfrm>
            <a:custGeom>
              <a:avLst/>
              <a:gdLst/>
              <a:ahLst/>
              <a:cxnLst/>
              <a:rect l="l" t="t" r="r" b="b"/>
              <a:pathLst>
                <a:path w="2246" h="756" extrusionOk="0">
                  <a:moveTo>
                    <a:pt x="344" y="1"/>
                  </a:moveTo>
                  <a:cubicBezTo>
                    <a:pt x="61" y="1"/>
                    <a:pt x="0" y="403"/>
                    <a:pt x="265" y="479"/>
                  </a:cubicBezTo>
                  <a:cubicBezTo>
                    <a:pt x="820" y="597"/>
                    <a:pt x="1335" y="677"/>
                    <a:pt x="1889" y="756"/>
                  </a:cubicBezTo>
                  <a:cubicBezTo>
                    <a:pt x="2167" y="756"/>
                    <a:pt x="2246" y="320"/>
                    <a:pt x="1969" y="281"/>
                  </a:cubicBezTo>
                  <a:cubicBezTo>
                    <a:pt x="1414" y="241"/>
                    <a:pt x="899" y="122"/>
                    <a:pt x="384" y="3"/>
                  </a:cubicBezTo>
                  <a:cubicBezTo>
                    <a:pt x="370" y="2"/>
                    <a:pt x="357" y="1"/>
                    <a:pt x="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2" name="Google Shape;1702;p64"/>
            <p:cNvSpPr/>
            <p:nvPr/>
          </p:nvSpPr>
          <p:spPr>
            <a:xfrm>
              <a:off x="7654497" y="3307374"/>
              <a:ext cx="50922" cy="42701"/>
            </a:xfrm>
            <a:custGeom>
              <a:avLst/>
              <a:gdLst/>
              <a:ahLst/>
              <a:cxnLst/>
              <a:rect l="l" t="t" r="r" b="b"/>
              <a:pathLst>
                <a:path w="793" h="665" extrusionOk="0">
                  <a:moveTo>
                    <a:pt x="258" y="0"/>
                  </a:moveTo>
                  <a:cubicBezTo>
                    <a:pt x="198" y="0"/>
                    <a:pt x="139" y="30"/>
                    <a:pt x="79" y="90"/>
                  </a:cubicBezTo>
                  <a:cubicBezTo>
                    <a:pt x="0" y="169"/>
                    <a:pt x="0" y="327"/>
                    <a:pt x="79" y="407"/>
                  </a:cubicBezTo>
                  <a:lnTo>
                    <a:pt x="357" y="605"/>
                  </a:lnTo>
                  <a:cubicBezTo>
                    <a:pt x="416" y="644"/>
                    <a:pt x="475" y="664"/>
                    <a:pt x="535" y="664"/>
                  </a:cubicBezTo>
                  <a:cubicBezTo>
                    <a:pt x="594" y="664"/>
                    <a:pt x="654" y="644"/>
                    <a:pt x="713" y="605"/>
                  </a:cubicBezTo>
                  <a:cubicBezTo>
                    <a:pt x="792" y="486"/>
                    <a:pt x="792" y="367"/>
                    <a:pt x="713" y="248"/>
                  </a:cubicBezTo>
                  <a:lnTo>
                    <a:pt x="436" y="90"/>
                  </a:lnTo>
                  <a:cubicBezTo>
                    <a:pt x="376" y="30"/>
                    <a:pt x="317" y="0"/>
                    <a:pt x="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3" name="Google Shape;1703;p64"/>
            <p:cNvSpPr/>
            <p:nvPr/>
          </p:nvSpPr>
          <p:spPr>
            <a:xfrm>
              <a:off x="7690970" y="3164951"/>
              <a:ext cx="109615" cy="44114"/>
            </a:xfrm>
            <a:custGeom>
              <a:avLst/>
              <a:gdLst/>
              <a:ahLst/>
              <a:cxnLst/>
              <a:rect l="l" t="t" r="r" b="b"/>
              <a:pathLst>
                <a:path w="1707" h="687" extrusionOk="0">
                  <a:moveTo>
                    <a:pt x="1360" y="1"/>
                  </a:moveTo>
                  <a:cubicBezTo>
                    <a:pt x="1339" y="1"/>
                    <a:pt x="1317" y="4"/>
                    <a:pt x="1294" y="10"/>
                  </a:cubicBezTo>
                  <a:lnTo>
                    <a:pt x="304" y="248"/>
                  </a:lnTo>
                  <a:cubicBezTo>
                    <a:pt x="0" y="286"/>
                    <a:pt x="132" y="686"/>
                    <a:pt x="422" y="686"/>
                  </a:cubicBezTo>
                  <a:cubicBezTo>
                    <a:pt x="435" y="686"/>
                    <a:pt x="448" y="685"/>
                    <a:pt x="462" y="684"/>
                  </a:cubicBezTo>
                  <a:lnTo>
                    <a:pt x="1452" y="446"/>
                  </a:lnTo>
                  <a:cubicBezTo>
                    <a:pt x="1707" y="373"/>
                    <a:pt x="1594"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04" name="Google Shape;1704;p64"/>
          <p:cNvGrpSpPr/>
          <p:nvPr/>
        </p:nvGrpSpPr>
        <p:grpSpPr>
          <a:xfrm rot="733674">
            <a:off x="3582670" y="2273935"/>
            <a:ext cx="284480" cy="619760"/>
            <a:chOff x="3802335" y="3241869"/>
            <a:chExt cx="384392" cy="837867"/>
          </a:xfrm>
        </p:grpSpPr>
        <p:sp>
          <p:nvSpPr>
            <p:cNvPr id="1705" name="Google Shape;1705;p64"/>
            <p:cNvSpPr/>
            <p:nvPr/>
          </p:nvSpPr>
          <p:spPr>
            <a:xfrm>
              <a:off x="3917281" y="3774878"/>
              <a:ext cx="200448" cy="246475"/>
            </a:xfrm>
            <a:custGeom>
              <a:avLst/>
              <a:gdLst/>
              <a:ahLst/>
              <a:cxnLst/>
              <a:rect l="l" t="t" r="r" b="b"/>
              <a:pathLst>
                <a:path w="2417" h="2972" extrusionOk="0">
                  <a:moveTo>
                    <a:pt x="2338" y="1"/>
                  </a:moveTo>
                  <a:lnTo>
                    <a:pt x="2338" y="1"/>
                  </a:lnTo>
                  <a:cubicBezTo>
                    <a:pt x="1704" y="318"/>
                    <a:pt x="1070" y="635"/>
                    <a:pt x="436" y="991"/>
                  </a:cubicBezTo>
                  <a:cubicBezTo>
                    <a:pt x="357" y="1031"/>
                    <a:pt x="317" y="1071"/>
                    <a:pt x="317" y="1150"/>
                  </a:cubicBezTo>
                  <a:cubicBezTo>
                    <a:pt x="278" y="1269"/>
                    <a:pt x="238" y="1387"/>
                    <a:pt x="238" y="1506"/>
                  </a:cubicBezTo>
                  <a:lnTo>
                    <a:pt x="1" y="2972"/>
                  </a:lnTo>
                  <a:cubicBezTo>
                    <a:pt x="1070" y="2497"/>
                    <a:pt x="2417" y="754"/>
                    <a:pt x="2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6" name="Google Shape;1706;p64"/>
            <p:cNvSpPr/>
            <p:nvPr/>
          </p:nvSpPr>
          <p:spPr>
            <a:xfrm>
              <a:off x="3953439" y="3548223"/>
              <a:ext cx="187345" cy="266213"/>
            </a:xfrm>
            <a:custGeom>
              <a:avLst/>
              <a:gdLst/>
              <a:ahLst/>
              <a:cxnLst/>
              <a:rect l="l" t="t" r="r" b="b"/>
              <a:pathLst>
                <a:path w="2259" h="3210" extrusionOk="0">
                  <a:moveTo>
                    <a:pt x="2258" y="1"/>
                  </a:moveTo>
                  <a:lnTo>
                    <a:pt x="2258" y="1"/>
                  </a:lnTo>
                  <a:cubicBezTo>
                    <a:pt x="1862" y="318"/>
                    <a:pt x="1545" y="595"/>
                    <a:pt x="1189" y="833"/>
                  </a:cubicBezTo>
                  <a:cubicBezTo>
                    <a:pt x="793" y="991"/>
                    <a:pt x="515" y="1348"/>
                    <a:pt x="436" y="1783"/>
                  </a:cubicBezTo>
                  <a:cubicBezTo>
                    <a:pt x="396" y="1981"/>
                    <a:pt x="317" y="2140"/>
                    <a:pt x="278" y="2338"/>
                  </a:cubicBezTo>
                  <a:cubicBezTo>
                    <a:pt x="159" y="2615"/>
                    <a:pt x="80" y="2892"/>
                    <a:pt x="0" y="3130"/>
                  </a:cubicBezTo>
                  <a:lnTo>
                    <a:pt x="80" y="3209"/>
                  </a:lnTo>
                  <a:cubicBezTo>
                    <a:pt x="674" y="2853"/>
                    <a:pt x="1268" y="2496"/>
                    <a:pt x="1822" y="2140"/>
                  </a:cubicBezTo>
                  <a:cubicBezTo>
                    <a:pt x="2060" y="2021"/>
                    <a:pt x="2219" y="1744"/>
                    <a:pt x="2179" y="1506"/>
                  </a:cubicBezTo>
                  <a:cubicBezTo>
                    <a:pt x="2179" y="991"/>
                    <a:pt x="2219" y="516"/>
                    <a:pt x="22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7" name="Google Shape;1707;p64"/>
            <p:cNvSpPr/>
            <p:nvPr/>
          </p:nvSpPr>
          <p:spPr>
            <a:xfrm>
              <a:off x="3933701" y="3344540"/>
              <a:ext cx="138083" cy="259662"/>
            </a:xfrm>
            <a:custGeom>
              <a:avLst/>
              <a:gdLst/>
              <a:ahLst/>
              <a:cxnLst/>
              <a:rect l="l" t="t" r="r" b="b"/>
              <a:pathLst>
                <a:path w="1665" h="3131" extrusionOk="0">
                  <a:moveTo>
                    <a:pt x="1546" y="1"/>
                  </a:moveTo>
                  <a:cubicBezTo>
                    <a:pt x="1070" y="714"/>
                    <a:pt x="555" y="1387"/>
                    <a:pt x="80" y="2100"/>
                  </a:cubicBezTo>
                  <a:cubicBezTo>
                    <a:pt x="1" y="2179"/>
                    <a:pt x="1" y="2259"/>
                    <a:pt x="80" y="2338"/>
                  </a:cubicBezTo>
                  <a:cubicBezTo>
                    <a:pt x="199" y="2615"/>
                    <a:pt x="357" y="2853"/>
                    <a:pt x="555" y="3130"/>
                  </a:cubicBezTo>
                  <a:cubicBezTo>
                    <a:pt x="793" y="2021"/>
                    <a:pt x="1031" y="951"/>
                    <a:pt x="1664" y="80"/>
                  </a:cubicBezTo>
                  <a:lnTo>
                    <a:pt x="15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8" name="Google Shape;1708;p64"/>
            <p:cNvSpPr/>
            <p:nvPr/>
          </p:nvSpPr>
          <p:spPr>
            <a:xfrm>
              <a:off x="4025674" y="3351091"/>
              <a:ext cx="105241" cy="236689"/>
            </a:xfrm>
            <a:custGeom>
              <a:avLst/>
              <a:gdLst/>
              <a:ahLst/>
              <a:cxnLst/>
              <a:rect l="l" t="t" r="r" b="b"/>
              <a:pathLst>
                <a:path w="1269" h="2854" extrusionOk="0">
                  <a:moveTo>
                    <a:pt x="1031" y="1"/>
                  </a:moveTo>
                  <a:cubicBezTo>
                    <a:pt x="476" y="872"/>
                    <a:pt x="120" y="1863"/>
                    <a:pt x="1" y="2853"/>
                  </a:cubicBezTo>
                  <a:cubicBezTo>
                    <a:pt x="476" y="2615"/>
                    <a:pt x="912" y="2219"/>
                    <a:pt x="1229" y="1744"/>
                  </a:cubicBezTo>
                  <a:cubicBezTo>
                    <a:pt x="1268" y="1704"/>
                    <a:pt x="1268" y="1665"/>
                    <a:pt x="1268" y="1625"/>
                  </a:cubicBezTo>
                  <a:cubicBezTo>
                    <a:pt x="1189" y="1150"/>
                    <a:pt x="1110" y="595"/>
                    <a:pt x="10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9" name="Google Shape;1709;p64"/>
            <p:cNvSpPr/>
            <p:nvPr/>
          </p:nvSpPr>
          <p:spPr>
            <a:xfrm>
              <a:off x="3854832" y="3571278"/>
              <a:ext cx="108559" cy="233289"/>
            </a:xfrm>
            <a:custGeom>
              <a:avLst/>
              <a:gdLst/>
              <a:ahLst/>
              <a:cxnLst/>
              <a:rect l="l" t="t" r="r" b="b"/>
              <a:pathLst>
                <a:path w="1309" h="2813" extrusionOk="0">
                  <a:moveTo>
                    <a:pt x="635" y="0"/>
                  </a:moveTo>
                  <a:cubicBezTo>
                    <a:pt x="437" y="475"/>
                    <a:pt x="239" y="990"/>
                    <a:pt x="41" y="1505"/>
                  </a:cubicBezTo>
                  <a:cubicBezTo>
                    <a:pt x="1" y="1585"/>
                    <a:pt x="1" y="1664"/>
                    <a:pt x="41" y="1703"/>
                  </a:cubicBezTo>
                  <a:cubicBezTo>
                    <a:pt x="239" y="2060"/>
                    <a:pt x="476" y="2416"/>
                    <a:pt x="754" y="2813"/>
                  </a:cubicBezTo>
                  <a:cubicBezTo>
                    <a:pt x="912" y="2218"/>
                    <a:pt x="1110" y="1664"/>
                    <a:pt x="1308" y="1109"/>
                  </a:cubicBezTo>
                  <a:cubicBezTo>
                    <a:pt x="1308" y="1030"/>
                    <a:pt x="1308" y="951"/>
                    <a:pt x="1308" y="911"/>
                  </a:cubicBezTo>
                  <a:cubicBezTo>
                    <a:pt x="1110" y="594"/>
                    <a:pt x="912" y="277"/>
                    <a:pt x="7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0" name="Google Shape;1710;p64"/>
            <p:cNvSpPr/>
            <p:nvPr/>
          </p:nvSpPr>
          <p:spPr>
            <a:xfrm>
              <a:off x="3828625" y="3755223"/>
              <a:ext cx="78869" cy="256344"/>
            </a:xfrm>
            <a:custGeom>
              <a:avLst/>
              <a:gdLst/>
              <a:ahLst/>
              <a:cxnLst/>
              <a:rect l="l" t="t" r="r" b="b"/>
              <a:pathLst>
                <a:path w="951" h="3091" extrusionOk="0">
                  <a:moveTo>
                    <a:pt x="238" y="0"/>
                  </a:moveTo>
                  <a:cubicBezTo>
                    <a:pt x="0" y="1030"/>
                    <a:pt x="119" y="2139"/>
                    <a:pt x="594" y="3090"/>
                  </a:cubicBezTo>
                  <a:cubicBezTo>
                    <a:pt x="673" y="2734"/>
                    <a:pt x="753" y="2377"/>
                    <a:pt x="792" y="2060"/>
                  </a:cubicBezTo>
                  <a:cubicBezTo>
                    <a:pt x="951" y="1624"/>
                    <a:pt x="911" y="1189"/>
                    <a:pt x="673" y="832"/>
                  </a:cubicBezTo>
                  <a:cubicBezTo>
                    <a:pt x="475" y="595"/>
                    <a:pt x="357" y="317"/>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1" name="Google Shape;1711;p64"/>
            <p:cNvSpPr/>
            <p:nvPr/>
          </p:nvSpPr>
          <p:spPr>
            <a:xfrm>
              <a:off x="3802335" y="3241869"/>
              <a:ext cx="384392" cy="837867"/>
            </a:xfrm>
            <a:custGeom>
              <a:avLst/>
              <a:gdLst/>
              <a:ahLst/>
              <a:cxnLst/>
              <a:rect l="l" t="t" r="r" b="b"/>
              <a:pathLst>
                <a:path w="4635" h="10103" extrusionOk="0">
                  <a:moveTo>
                    <a:pt x="3724" y="1318"/>
                  </a:moveTo>
                  <a:cubicBezTo>
                    <a:pt x="3803" y="1912"/>
                    <a:pt x="3882" y="2427"/>
                    <a:pt x="3961" y="2942"/>
                  </a:cubicBezTo>
                  <a:cubicBezTo>
                    <a:pt x="3961" y="2982"/>
                    <a:pt x="3961" y="3021"/>
                    <a:pt x="3922" y="3061"/>
                  </a:cubicBezTo>
                  <a:cubicBezTo>
                    <a:pt x="3605" y="3536"/>
                    <a:pt x="3169" y="3932"/>
                    <a:pt x="2694" y="4170"/>
                  </a:cubicBezTo>
                  <a:cubicBezTo>
                    <a:pt x="2813" y="3180"/>
                    <a:pt x="3169" y="2189"/>
                    <a:pt x="3724" y="1318"/>
                  </a:cubicBezTo>
                  <a:close/>
                  <a:moveTo>
                    <a:pt x="3130" y="1239"/>
                  </a:moveTo>
                  <a:lnTo>
                    <a:pt x="3248" y="1318"/>
                  </a:lnTo>
                  <a:cubicBezTo>
                    <a:pt x="2575" y="2189"/>
                    <a:pt x="2377" y="3259"/>
                    <a:pt x="2100" y="4368"/>
                  </a:cubicBezTo>
                  <a:cubicBezTo>
                    <a:pt x="1941" y="4091"/>
                    <a:pt x="1783" y="3853"/>
                    <a:pt x="1624" y="3576"/>
                  </a:cubicBezTo>
                  <a:cubicBezTo>
                    <a:pt x="1585" y="3497"/>
                    <a:pt x="1585" y="3417"/>
                    <a:pt x="1624" y="3338"/>
                  </a:cubicBezTo>
                  <a:cubicBezTo>
                    <a:pt x="2139" y="2625"/>
                    <a:pt x="2615" y="1952"/>
                    <a:pt x="3130" y="1239"/>
                  </a:cubicBezTo>
                  <a:close/>
                  <a:moveTo>
                    <a:pt x="1347" y="3932"/>
                  </a:moveTo>
                  <a:cubicBezTo>
                    <a:pt x="1545" y="4249"/>
                    <a:pt x="1743" y="4566"/>
                    <a:pt x="1902" y="4843"/>
                  </a:cubicBezTo>
                  <a:cubicBezTo>
                    <a:pt x="1941" y="4923"/>
                    <a:pt x="1941" y="5002"/>
                    <a:pt x="1902" y="5081"/>
                  </a:cubicBezTo>
                  <a:cubicBezTo>
                    <a:pt x="1743" y="5636"/>
                    <a:pt x="1545" y="6190"/>
                    <a:pt x="1347" y="6785"/>
                  </a:cubicBezTo>
                  <a:cubicBezTo>
                    <a:pt x="1109" y="6388"/>
                    <a:pt x="872" y="6032"/>
                    <a:pt x="634" y="5675"/>
                  </a:cubicBezTo>
                  <a:cubicBezTo>
                    <a:pt x="634" y="5596"/>
                    <a:pt x="634" y="5557"/>
                    <a:pt x="634" y="5477"/>
                  </a:cubicBezTo>
                  <a:cubicBezTo>
                    <a:pt x="832" y="5002"/>
                    <a:pt x="1070" y="4447"/>
                    <a:pt x="1268" y="3932"/>
                  </a:cubicBezTo>
                  <a:close/>
                  <a:moveTo>
                    <a:pt x="4080" y="3695"/>
                  </a:moveTo>
                  <a:lnTo>
                    <a:pt x="4080" y="3695"/>
                  </a:lnTo>
                  <a:cubicBezTo>
                    <a:pt x="4041" y="4170"/>
                    <a:pt x="4041" y="4685"/>
                    <a:pt x="4001" y="5160"/>
                  </a:cubicBezTo>
                  <a:cubicBezTo>
                    <a:pt x="4041" y="5438"/>
                    <a:pt x="3882" y="5675"/>
                    <a:pt x="3644" y="5794"/>
                  </a:cubicBezTo>
                  <a:cubicBezTo>
                    <a:pt x="3090" y="6151"/>
                    <a:pt x="2496" y="6507"/>
                    <a:pt x="1902" y="6903"/>
                  </a:cubicBezTo>
                  <a:lnTo>
                    <a:pt x="1822" y="6824"/>
                  </a:lnTo>
                  <a:cubicBezTo>
                    <a:pt x="1902" y="6547"/>
                    <a:pt x="1981" y="6270"/>
                    <a:pt x="2060" y="5992"/>
                  </a:cubicBezTo>
                  <a:cubicBezTo>
                    <a:pt x="2139" y="5834"/>
                    <a:pt x="2218" y="5636"/>
                    <a:pt x="2258" y="5477"/>
                  </a:cubicBezTo>
                  <a:cubicBezTo>
                    <a:pt x="2337" y="5042"/>
                    <a:pt x="2615" y="4645"/>
                    <a:pt x="3011" y="4487"/>
                  </a:cubicBezTo>
                  <a:cubicBezTo>
                    <a:pt x="3367" y="4289"/>
                    <a:pt x="3684" y="4012"/>
                    <a:pt x="4080" y="3695"/>
                  </a:cubicBezTo>
                  <a:close/>
                  <a:moveTo>
                    <a:pt x="555" y="6230"/>
                  </a:moveTo>
                  <a:lnTo>
                    <a:pt x="555" y="6230"/>
                  </a:lnTo>
                  <a:cubicBezTo>
                    <a:pt x="674" y="6507"/>
                    <a:pt x="792" y="6785"/>
                    <a:pt x="990" y="7022"/>
                  </a:cubicBezTo>
                  <a:cubicBezTo>
                    <a:pt x="1228" y="7379"/>
                    <a:pt x="1268" y="7814"/>
                    <a:pt x="1109" y="8250"/>
                  </a:cubicBezTo>
                  <a:cubicBezTo>
                    <a:pt x="1030" y="8567"/>
                    <a:pt x="990" y="8924"/>
                    <a:pt x="911" y="9280"/>
                  </a:cubicBezTo>
                  <a:cubicBezTo>
                    <a:pt x="436" y="8329"/>
                    <a:pt x="317" y="7260"/>
                    <a:pt x="555" y="6230"/>
                  </a:cubicBezTo>
                  <a:close/>
                  <a:moveTo>
                    <a:pt x="3724" y="6468"/>
                  </a:moveTo>
                  <a:cubicBezTo>
                    <a:pt x="3803" y="7181"/>
                    <a:pt x="2456" y="8963"/>
                    <a:pt x="1387" y="9439"/>
                  </a:cubicBezTo>
                  <a:lnTo>
                    <a:pt x="1624" y="7933"/>
                  </a:lnTo>
                  <a:cubicBezTo>
                    <a:pt x="1624" y="7814"/>
                    <a:pt x="1664" y="7696"/>
                    <a:pt x="1703" y="7577"/>
                  </a:cubicBezTo>
                  <a:cubicBezTo>
                    <a:pt x="1703" y="7537"/>
                    <a:pt x="1743" y="7458"/>
                    <a:pt x="1822" y="7418"/>
                  </a:cubicBezTo>
                  <a:cubicBezTo>
                    <a:pt x="2456" y="7062"/>
                    <a:pt x="3090" y="6745"/>
                    <a:pt x="3724" y="6468"/>
                  </a:cubicBezTo>
                  <a:close/>
                  <a:moveTo>
                    <a:pt x="3896" y="0"/>
                  </a:moveTo>
                  <a:cubicBezTo>
                    <a:pt x="3800" y="0"/>
                    <a:pt x="3709" y="65"/>
                    <a:pt x="3644" y="130"/>
                  </a:cubicBezTo>
                  <a:cubicBezTo>
                    <a:pt x="2892" y="1001"/>
                    <a:pt x="2139" y="1873"/>
                    <a:pt x="1466" y="2823"/>
                  </a:cubicBezTo>
                  <a:cubicBezTo>
                    <a:pt x="555" y="4051"/>
                    <a:pt x="0" y="5557"/>
                    <a:pt x="0" y="7101"/>
                  </a:cubicBezTo>
                  <a:cubicBezTo>
                    <a:pt x="0" y="7379"/>
                    <a:pt x="0" y="7616"/>
                    <a:pt x="40" y="7894"/>
                  </a:cubicBezTo>
                  <a:cubicBezTo>
                    <a:pt x="119" y="8527"/>
                    <a:pt x="198" y="9240"/>
                    <a:pt x="792" y="9676"/>
                  </a:cubicBezTo>
                  <a:cubicBezTo>
                    <a:pt x="832" y="9676"/>
                    <a:pt x="832" y="9755"/>
                    <a:pt x="832" y="9755"/>
                  </a:cubicBezTo>
                  <a:cubicBezTo>
                    <a:pt x="888" y="9978"/>
                    <a:pt x="963" y="10103"/>
                    <a:pt x="1098" y="10103"/>
                  </a:cubicBezTo>
                  <a:cubicBezTo>
                    <a:pt x="1156" y="10103"/>
                    <a:pt x="1225" y="10080"/>
                    <a:pt x="1307" y="10033"/>
                  </a:cubicBezTo>
                  <a:cubicBezTo>
                    <a:pt x="1902" y="9716"/>
                    <a:pt x="2456" y="9320"/>
                    <a:pt x="2971" y="8884"/>
                  </a:cubicBezTo>
                  <a:cubicBezTo>
                    <a:pt x="4278" y="7418"/>
                    <a:pt x="4635" y="5636"/>
                    <a:pt x="4516" y="3774"/>
                  </a:cubicBezTo>
                  <a:cubicBezTo>
                    <a:pt x="4437" y="2586"/>
                    <a:pt x="4278" y="1437"/>
                    <a:pt x="4159" y="288"/>
                  </a:cubicBezTo>
                  <a:cubicBezTo>
                    <a:pt x="4120" y="169"/>
                    <a:pt x="4041" y="50"/>
                    <a:pt x="3961" y="11"/>
                  </a:cubicBezTo>
                  <a:cubicBezTo>
                    <a:pt x="3940" y="4"/>
                    <a:pt x="3918" y="0"/>
                    <a:pt x="38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712" name="Google Shape;1712;p64"/>
          <p:cNvSpPr/>
          <p:nvPr/>
        </p:nvSpPr>
        <p:spPr>
          <a:xfrm>
            <a:off x="3505835" y="1661160"/>
            <a:ext cx="383540" cy="343535"/>
          </a:xfrm>
          <a:custGeom>
            <a:avLst/>
            <a:gdLst/>
            <a:ahLst/>
            <a:cxnLst/>
            <a:rect l="l" t="t" r="r" b="b"/>
            <a:pathLst>
              <a:path w="7805" h="6597" extrusionOk="0">
                <a:moveTo>
                  <a:pt x="6285" y="481"/>
                </a:moveTo>
                <a:cubicBezTo>
                  <a:pt x="6833" y="481"/>
                  <a:pt x="7178" y="1051"/>
                  <a:pt x="6972" y="2105"/>
                </a:cubicBezTo>
                <a:cubicBezTo>
                  <a:pt x="6854" y="2660"/>
                  <a:pt x="6695" y="3214"/>
                  <a:pt x="6497" y="3769"/>
                </a:cubicBezTo>
                <a:cubicBezTo>
                  <a:pt x="6141" y="4561"/>
                  <a:pt x="5705" y="5353"/>
                  <a:pt x="5190" y="6106"/>
                </a:cubicBezTo>
                <a:cubicBezTo>
                  <a:pt x="4001" y="5670"/>
                  <a:pt x="2615" y="5551"/>
                  <a:pt x="1625" y="4759"/>
                </a:cubicBezTo>
                <a:cubicBezTo>
                  <a:pt x="793" y="4046"/>
                  <a:pt x="634" y="2779"/>
                  <a:pt x="1704" y="2145"/>
                </a:cubicBezTo>
                <a:cubicBezTo>
                  <a:pt x="1982" y="1976"/>
                  <a:pt x="2274" y="1902"/>
                  <a:pt x="2565" y="1902"/>
                </a:cubicBezTo>
                <a:cubicBezTo>
                  <a:pt x="3227" y="1902"/>
                  <a:pt x="3878" y="2283"/>
                  <a:pt x="4318" y="2779"/>
                </a:cubicBezTo>
                <a:cubicBezTo>
                  <a:pt x="4370" y="2830"/>
                  <a:pt x="4433" y="2852"/>
                  <a:pt x="4493" y="2852"/>
                </a:cubicBezTo>
                <a:cubicBezTo>
                  <a:pt x="4665" y="2852"/>
                  <a:pt x="4821" y="2677"/>
                  <a:pt x="4675" y="2501"/>
                </a:cubicBezTo>
                <a:cubicBezTo>
                  <a:pt x="4754" y="2462"/>
                  <a:pt x="4794" y="2382"/>
                  <a:pt x="4794" y="2303"/>
                </a:cubicBezTo>
                <a:cubicBezTo>
                  <a:pt x="4794" y="1828"/>
                  <a:pt x="4952" y="1353"/>
                  <a:pt x="5269" y="996"/>
                </a:cubicBezTo>
                <a:cubicBezTo>
                  <a:pt x="5631" y="648"/>
                  <a:pt x="5988" y="481"/>
                  <a:pt x="6285" y="481"/>
                </a:cubicBezTo>
                <a:close/>
                <a:moveTo>
                  <a:pt x="6180" y="0"/>
                </a:moveTo>
                <a:cubicBezTo>
                  <a:pt x="5272" y="0"/>
                  <a:pt x="4436" y="1245"/>
                  <a:pt x="4318" y="2184"/>
                </a:cubicBezTo>
                <a:cubicBezTo>
                  <a:pt x="3781" y="1765"/>
                  <a:pt x="3088" y="1516"/>
                  <a:pt x="2434" y="1516"/>
                </a:cubicBezTo>
                <a:cubicBezTo>
                  <a:pt x="1544" y="1516"/>
                  <a:pt x="727" y="1977"/>
                  <a:pt x="476" y="3095"/>
                </a:cubicBezTo>
                <a:cubicBezTo>
                  <a:pt x="1" y="5551"/>
                  <a:pt x="3526" y="5948"/>
                  <a:pt x="5071" y="6542"/>
                </a:cubicBezTo>
                <a:lnTo>
                  <a:pt x="5150" y="6542"/>
                </a:lnTo>
                <a:cubicBezTo>
                  <a:pt x="5186" y="6577"/>
                  <a:pt x="5237" y="6597"/>
                  <a:pt x="5287" y="6597"/>
                </a:cubicBezTo>
                <a:cubicBezTo>
                  <a:pt x="5348" y="6597"/>
                  <a:pt x="5406" y="6568"/>
                  <a:pt x="5427" y="6502"/>
                </a:cubicBezTo>
                <a:cubicBezTo>
                  <a:pt x="6141" y="5551"/>
                  <a:pt x="6695" y="4482"/>
                  <a:pt x="7091" y="3373"/>
                </a:cubicBezTo>
                <a:cubicBezTo>
                  <a:pt x="7408" y="2501"/>
                  <a:pt x="7804" y="1313"/>
                  <a:pt x="7131" y="521"/>
                </a:cubicBezTo>
                <a:cubicBezTo>
                  <a:pt x="6823" y="152"/>
                  <a:pt x="6497" y="0"/>
                  <a:pt x="6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3" name="Google Shape;1713;p64"/>
          <p:cNvSpPr/>
          <p:nvPr/>
        </p:nvSpPr>
        <p:spPr>
          <a:xfrm rot="12125471" flipH="1">
            <a:off x="3502660" y="1306830"/>
            <a:ext cx="548005" cy="406400"/>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4" name="Google Shape;1714;p64"/>
          <p:cNvSpPr/>
          <p:nvPr/>
        </p:nvSpPr>
        <p:spPr>
          <a:xfrm rot="19580936">
            <a:off x="3308985" y="2105025"/>
            <a:ext cx="174625" cy="184785"/>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5" name="Google Shape;1715;p64"/>
          <p:cNvSpPr/>
          <p:nvPr/>
        </p:nvSpPr>
        <p:spPr>
          <a:xfrm rot="19580936">
            <a:off x="4125595" y="2734945"/>
            <a:ext cx="106045" cy="9779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6" name="Google Shape;1716;p64"/>
          <p:cNvSpPr/>
          <p:nvPr/>
        </p:nvSpPr>
        <p:spPr>
          <a:xfrm rot="19580936">
            <a:off x="3189605" y="2385060"/>
            <a:ext cx="277495" cy="274955"/>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717" name="Google Shape;1717;p64"/>
          <p:cNvGrpSpPr/>
          <p:nvPr/>
        </p:nvGrpSpPr>
        <p:grpSpPr>
          <a:xfrm rot="0">
            <a:off x="5163820" y="2350135"/>
            <a:ext cx="352425" cy="363855"/>
            <a:chOff x="6109266" y="2958701"/>
            <a:chExt cx="158099" cy="163114"/>
          </a:xfrm>
        </p:grpSpPr>
        <p:sp>
          <p:nvSpPr>
            <p:cNvPr id="1718" name="Google Shape;1718;p64"/>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9" name="Google Shape;1719;p64"/>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0" name="Google Shape;1720;p64"/>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721" name="Google Shape;1721;p64"/>
          <p:cNvSpPr/>
          <p:nvPr/>
        </p:nvSpPr>
        <p:spPr>
          <a:xfrm>
            <a:off x="5661660" y="2372995"/>
            <a:ext cx="310515" cy="421005"/>
          </a:xfrm>
          <a:custGeom>
            <a:avLst/>
            <a:gdLst/>
            <a:ahLst/>
            <a:cxnLst/>
            <a:rect l="l" t="t" r="r" b="b"/>
            <a:pathLst>
              <a:path w="6412" h="8689" extrusionOk="0">
                <a:moveTo>
                  <a:pt x="1262" y="565"/>
                </a:moveTo>
                <a:cubicBezTo>
                  <a:pt x="2252" y="1001"/>
                  <a:pt x="3164" y="1556"/>
                  <a:pt x="3995" y="2190"/>
                </a:cubicBezTo>
                <a:lnTo>
                  <a:pt x="3045" y="2704"/>
                </a:lnTo>
                <a:cubicBezTo>
                  <a:pt x="2821" y="2816"/>
                  <a:pt x="2984" y="3104"/>
                  <a:pt x="3169" y="3104"/>
                </a:cubicBezTo>
                <a:cubicBezTo>
                  <a:pt x="3180" y="3104"/>
                  <a:pt x="3192" y="3103"/>
                  <a:pt x="3203" y="3101"/>
                </a:cubicBezTo>
                <a:cubicBezTo>
                  <a:pt x="3679" y="3932"/>
                  <a:pt x="4114" y="4764"/>
                  <a:pt x="4550" y="5636"/>
                </a:cubicBezTo>
                <a:cubicBezTo>
                  <a:pt x="4867" y="6111"/>
                  <a:pt x="5144" y="6587"/>
                  <a:pt x="5342" y="7101"/>
                </a:cubicBezTo>
                <a:cubicBezTo>
                  <a:pt x="5515" y="7552"/>
                  <a:pt x="5689" y="8214"/>
                  <a:pt x="5173" y="8214"/>
                </a:cubicBezTo>
                <a:cubicBezTo>
                  <a:pt x="5099" y="8214"/>
                  <a:pt x="5011" y="8201"/>
                  <a:pt x="4907" y="8171"/>
                </a:cubicBezTo>
                <a:cubicBezTo>
                  <a:pt x="4233" y="7973"/>
                  <a:pt x="3797" y="6547"/>
                  <a:pt x="3441" y="5913"/>
                </a:cubicBezTo>
                <a:cubicBezTo>
                  <a:pt x="2966" y="5002"/>
                  <a:pt x="2490" y="4091"/>
                  <a:pt x="2015" y="3180"/>
                </a:cubicBezTo>
                <a:cubicBezTo>
                  <a:pt x="1993" y="3114"/>
                  <a:pt x="1935" y="3085"/>
                  <a:pt x="1874" y="3085"/>
                </a:cubicBezTo>
                <a:cubicBezTo>
                  <a:pt x="1825" y="3085"/>
                  <a:pt x="1773" y="3105"/>
                  <a:pt x="1738" y="3140"/>
                </a:cubicBezTo>
                <a:lnTo>
                  <a:pt x="1658" y="3140"/>
                </a:lnTo>
                <a:lnTo>
                  <a:pt x="589" y="3695"/>
                </a:lnTo>
                <a:cubicBezTo>
                  <a:pt x="826" y="2665"/>
                  <a:pt x="1064" y="1595"/>
                  <a:pt x="1262" y="565"/>
                </a:cubicBezTo>
                <a:close/>
                <a:moveTo>
                  <a:pt x="1139" y="1"/>
                </a:moveTo>
                <a:cubicBezTo>
                  <a:pt x="1013" y="1"/>
                  <a:pt x="906" y="72"/>
                  <a:pt x="906" y="169"/>
                </a:cubicBezTo>
                <a:cubicBezTo>
                  <a:pt x="628" y="1477"/>
                  <a:pt x="311" y="2784"/>
                  <a:pt x="34" y="4051"/>
                </a:cubicBezTo>
                <a:cubicBezTo>
                  <a:pt x="1" y="4185"/>
                  <a:pt x="136" y="4347"/>
                  <a:pt x="275" y="4347"/>
                </a:cubicBezTo>
                <a:cubicBezTo>
                  <a:pt x="300" y="4347"/>
                  <a:pt x="326" y="4341"/>
                  <a:pt x="351" y="4329"/>
                </a:cubicBezTo>
                <a:lnTo>
                  <a:pt x="1738" y="3616"/>
                </a:lnTo>
                <a:cubicBezTo>
                  <a:pt x="2451" y="5042"/>
                  <a:pt x="3203" y="6428"/>
                  <a:pt x="3956" y="7775"/>
                </a:cubicBezTo>
                <a:cubicBezTo>
                  <a:pt x="4279" y="8362"/>
                  <a:pt x="4537" y="8689"/>
                  <a:pt x="5004" y="8689"/>
                </a:cubicBezTo>
                <a:cubicBezTo>
                  <a:pt x="5167" y="8689"/>
                  <a:pt x="5355" y="8649"/>
                  <a:pt x="5580" y="8567"/>
                </a:cubicBezTo>
                <a:cubicBezTo>
                  <a:pt x="6412" y="8290"/>
                  <a:pt x="6333" y="7933"/>
                  <a:pt x="5936" y="7220"/>
                </a:cubicBezTo>
                <a:lnTo>
                  <a:pt x="3639" y="2903"/>
                </a:lnTo>
                <a:lnTo>
                  <a:pt x="4550" y="2388"/>
                </a:lnTo>
                <a:cubicBezTo>
                  <a:pt x="4669" y="2348"/>
                  <a:pt x="4669" y="2150"/>
                  <a:pt x="4550" y="2071"/>
                </a:cubicBezTo>
                <a:cubicBezTo>
                  <a:pt x="3679" y="1160"/>
                  <a:pt x="2292" y="645"/>
                  <a:pt x="1223" y="11"/>
                </a:cubicBezTo>
                <a:cubicBezTo>
                  <a:pt x="1195" y="4"/>
                  <a:pt x="1166" y="1"/>
                  <a:pt x="1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2" name="Google Shape;1722;p64"/>
          <p:cNvSpPr/>
          <p:nvPr/>
        </p:nvSpPr>
        <p:spPr>
          <a:xfrm>
            <a:off x="4989830" y="2866390"/>
            <a:ext cx="250190" cy="302895"/>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3" name="Google Shape;1723;p64"/>
          <p:cNvSpPr/>
          <p:nvPr/>
        </p:nvSpPr>
        <p:spPr>
          <a:xfrm>
            <a:off x="4938395" y="1332865"/>
            <a:ext cx="352425" cy="354965"/>
          </a:xfrm>
          <a:custGeom>
            <a:avLst/>
            <a:gdLst/>
            <a:ahLst/>
            <a:cxnLst/>
            <a:rect l="l" t="t" r="r" b="b"/>
            <a:pathLst>
              <a:path w="6933" h="6984" extrusionOk="0">
                <a:moveTo>
                  <a:pt x="3526" y="457"/>
                </a:moveTo>
                <a:cubicBezTo>
                  <a:pt x="3724" y="497"/>
                  <a:pt x="3922" y="497"/>
                  <a:pt x="4120" y="536"/>
                </a:cubicBezTo>
                <a:cubicBezTo>
                  <a:pt x="4199" y="536"/>
                  <a:pt x="4437" y="536"/>
                  <a:pt x="4476" y="576"/>
                </a:cubicBezTo>
                <a:cubicBezTo>
                  <a:pt x="4516" y="655"/>
                  <a:pt x="4476" y="972"/>
                  <a:pt x="4476" y="1051"/>
                </a:cubicBezTo>
                <a:cubicBezTo>
                  <a:pt x="4358" y="1606"/>
                  <a:pt x="4278" y="2121"/>
                  <a:pt x="4199" y="2676"/>
                </a:cubicBezTo>
                <a:cubicBezTo>
                  <a:pt x="4199" y="2834"/>
                  <a:pt x="4278" y="2953"/>
                  <a:pt x="4437" y="2953"/>
                </a:cubicBezTo>
                <a:cubicBezTo>
                  <a:pt x="4476" y="2992"/>
                  <a:pt x="4516" y="2992"/>
                  <a:pt x="4556" y="2992"/>
                </a:cubicBezTo>
                <a:lnTo>
                  <a:pt x="6417" y="3349"/>
                </a:lnTo>
                <a:cubicBezTo>
                  <a:pt x="6338" y="3785"/>
                  <a:pt x="6180" y="4181"/>
                  <a:pt x="5942" y="4498"/>
                </a:cubicBezTo>
                <a:cubicBezTo>
                  <a:pt x="5858" y="4582"/>
                  <a:pt x="5766" y="4609"/>
                  <a:pt x="5671" y="4609"/>
                </a:cubicBezTo>
                <a:cubicBezTo>
                  <a:pt x="5542" y="4609"/>
                  <a:pt x="5405" y="4560"/>
                  <a:pt x="5269" y="4537"/>
                </a:cubicBezTo>
                <a:lnTo>
                  <a:pt x="4516" y="4458"/>
                </a:lnTo>
                <a:cubicBezTo>
                  <a:pt x="4437" y="4458"/>
                  <a:pt x="4318" y="4498"/>
                  <a:pt x="4278" y="4577"/>
                </a:cubicBezTo>
                <a:cubicBezTo>
                  <a:pt x="4239" y="4617"/>
                  <a:pt x="4199" y="4656"/>
                  <a:pt x="4199" y="4735"/>
                </a:cubicBezTo>
                <a:lnTo>
                  <a:pt x="4041" y="6082"/>
                </a:lnTo>
                <a:lnTo>
                  <a:pt x="4001" y="6439"/>
                </a:lnTo>
                <a:cubicBezTo>
                  <a:pt x="4001" y="6504"/>
                  <a:pt x="3989" y="6534"/>
                  <a:pt x="3958" y="6534"/>
                </a:cubicBezTo>
                <a:cubicBezTo>
                  <a:pt x="3933" y="6534"/>
                  <a:pt x="3896" y="6514"/>
                  <a:pt x="3843" y="6478"/>
                </a:cubicBezTo>
                <a:cubicBezTo>
                  <a:pt x="3565" y="6478"/>
                  <a:pt x="3328" y="6478"/>
                  <a:pt x="3090" y="6439"/>
                </a:cubicBezTo>
                <a:lnTo>
                  <a:pt x="2813" y="6399"/>
                </a:lnTo>
                <a:cubicBezTo>
                  <a:pt x="2785" y="6406"/>
                  <a:pt x="2762" y="6409"/>
                  <a:pt x="2742" y="6409"/>
                </a:cubicBezTo>
                <a:cubicBezTo>
                  <a:pt x="2644" y="6409"/>
                  <a:pt x="2628" y="6332"/>
                  <a:pt x="2694" y="6201"/>
                </a:cubicBezTo>
                <a:cubicBezTo>
                  <a:pt x="2694" y="5963"/>
                  <a:pt x="2733" y="5765"/>
                  <a:pt x="2813" y="5567"/>
                </a:cubicBezTo>
                <a:cubicBezTo>
                  <a:pt x="2852" y="5131"/>
                  <a:pt x="2892" y="4735"/>
                  <a:pt x="2932" y="4300"/>
                </a:cubicBezTo>
                <a:cubicBezTo>
                  <a:pt x="3011" y="4181"/>
                  <a:pt x="3011" y="3943"/>
                  <a:pt x="2813" y="3943"/>
                </a:cubicBezTo>
                <a:cubicBezTo>
                  <a:pt x="2377" y="3904"/>
                  <a:pt x="1941" y="3864"/>
                  <a:pt x="1505" y="3824"/>
                </a:cubicBezTo>
                <a:cubicBezTo>
                  <a:pt x="1442" y="3835"/>
                  <a:pt x="1375" y="3840"/>
                  <a:pt x="1307" y="3840"/>
                </a:cubicBezTo>
                <a:cubicBezTo>
                  <a:pt x="1122" y="3840"/>
                  <a:pt x="927" y="3803"/>
                  <a:pt x="753" y="3745"/>
                </a:cubicBezTo>
                <a:cubicBezTo>
                  <a:pt x="515" y="3626"/>
                  <a:pt x="634" y="3309"/>
                  <a:pt x="634" y="3072"/>
                </a:cubicBezTo>
                <a:cubicBezTo>
                  <a:pt x="634" y="2953"/>
                  <a:pt x="634" y="2834"/>
                  <a:pt x="674" y="2715"/>
                </a:cubicBezTo>
                <a:cubicBezTo>
                  <a:pt x="704" y="2623"/>
                  <a:pt x="687" y="2531"/>
                  <a:pt x="752" y="2531"/>
                </a:cubicBezTo>
                <a:cubicBezTo>
                  <a:pt x="771" y="2531"/>
                  <a:pt x="796" y="2539"/>
                  <a:pt x="832" y="2557"/>
                </a:cubicBezTo>
                <a:cubicBezTo>
                  <a:pt x="1030" y="2557"/>
                  <a:pt x="1268" y="2596"/>
                  <a:pt x="1466" y="2636"/>
                </a:cubicBezTo>
                <a:lnTo>
                  <a:pt x="2813" y="2874"/>
                </a:lnTo>
                <a:cubicBezTo>
                  <a:pt x="2892" y="2874"/>
                  <a:pt x="2971" y="2874"/>
                  <a:pt x="3011" y="2834"/>
                </a:cubicBezTo>
                <a:cubicBezTo>
                  <a:pt x="3031" y="2841"/>
                  <a:pt x="3053" y="2844"/>
                  <a:pt x="3074" y="2844"/>
                </a:cubicBezTo>
                <a:cubicBezTo>
                  <a:pt x="3179" y="2844"/>
                  <a:pt x="3288" y="2767"/>
                  <a:pt x="3288" y="2636"/>
                </a:cubicBezTo>
                <a:cubicBezTo>
                  <a:pt x="3328" y="2279"/>
                  <a:pt x="3367" y="1883"/>
                  <a:pt x="3407" y="1527"/>
                </a:cubicBezTo>
                <a:cubicBezTo>
                  <a:pt x="3407" y="1170"/>
                  <a:pt x="3486" y="814"/>
                  <a:pt x="3526" y="457"/>
                </a:cubicBezTo>
                <a:close/>
                <a:moveTo>
                  <a:pt x="3510" y="0"/>
                </a:moveTo>
                <a:cubicBezTo>
                  <a:pt x="3330" y="0"/>
                  <a:pt x="3194" y="61"/>
                  <a:pt x="3130" y="299"/>
                </a:cubicBezTo>
                <a:cubicBezTo>
                  <a:pt x="3011" y="655"/>
                  <a:pt x="2971" y="1051"/>
                  <a:pt x="2971" y="1408"/>
                </a:cubicBezTo>
                <a:cubicBezTo>
                  <a:pt x="2932" y="1764"/>
                  <a:pt x="2892" y="2081"/>
                  <a:pt x="2852" y="2398"/>
                </a:cubicBezTo>
                <a:cubicBezTo>
                  <a:pt x="2139" y="2240"/>
                  <a:pt x="1466" y="2161"/>
                  <a:pt x="753" y="2081"/>
                </a:cubicBezTo>
                <a:cubicBezTo>
                  <a:pt x="198" y="2081"/>
                  <a:pt x="198" y="2557"/>
                  <a:pt x="159" y="3032"/>
                </a:cubicBezTo>
                <a:cubicBezTo>
                  <a:pt x="159" y="3468"/>
                  <a:pt x="0" y="4062"/>
                  <a:pt x="476" y="4181"/>
                </a:cubicBezTo>
                <a:cubicBezTo>
                  <a:pt x="832" y="4260"/>
                  <a:pt x="1149" y="4300"/>
                  <a:pt x="1505" y="4300"/>
                </a:cubicBezTo>
                <a:lnTo>
                  <a:pt x="2456" y="4379"/>
                </a:lnTo>
                <a:cubicBezTo>
                  <a:pt x="2456" y="4775"/>
                  <a:pt x="2377" y="5171"/>
                  <a:pt x="2337" y="5567"/>
                </a:cubicBezTo>
                <a:cubicBezTo>
                  <a:pt x="2298" y="5805"/>
                  <a:pt x="2179" y="6082"/>
                  <a:pt x="2179" y="6359"/>
                </a:cubicBezTo>
                <a:cubicBezTo>
                  <a:pt x="2139" y="6914"/>
                  <a:pt x="2773" y="6874"/>
                  <a:pt x="3169" y="6914"/>
                </a:cubicBezTo>
                <a:cubicBezTo>
                  <a:pt x="3347" y="6934"/>
                  <a:pt x="3595" y="6983"/>
                  <a:pt x="3828" y="6983"/>
                </a:cubicBezTo>
                <a:cubicBezTo>
                  <a:pt x="4060" y="6983"/>
                  <a:pt x="4278" y="6934"/>
                  <a:pt x="4397" y="6756"/>
                </a:cubicBezTo>
                <a:cubicBezTo>
                  <a:pt x="4476" y="6478"/>
                  <a:pt x="4516" y="6241"/>
                  <a:pt x="4516" y="5963"/>
                </a:cubicBezTo>
                <a:cubicBezTo>
                  <a:pt x="4556" y="5607"/>
                  <a:pt x="4595" y="5290"/>
                  <a:pt x="4635" y="4933"/>
                </a:cubicBezTo>
                <a:lnTo>
                  <a:pt x="5546" y="5052"/>
                </a:lnTo>
                <a:cubicBezTo>
                  <a:pt x="5637" y="5083"/>
                  <a:pt x="5727" y="5095"/>
                  <a:pt x="5816" y="5095"/>
                </a:cubicBezTo>
                <a:cubicBezTo>
                  <a:pt x="5959" y="5095"/>
                  <a:pt x="6097" y="5062"/>
                  <a:pt x="6219" y="5013"/>
                </a:cubicBezTo>
                <a:cubicBezTo>
                  <a:pt x="6417" y="4854"/>
                  <a:pt x="6497" y="4617"/>
                  <a:pt x="6536" y="4379"/>
                </a:cubicBezTo>
                <a:cubicBezTo>
                  <a:pt x="6655" y="4022"/>
                  <a:pt x="6774" y="3626"/>
                  <a:pt x="6893" y="3230"/>
                </a:cubicBezTo>
                <a:cubicBezTo>
                  <a:pt x="6932" y="3111"/>
                  <a:pt x="6853" y="2992"/>
                  <a:pt x="6734" y="2953"/>
                </a:cubicBezTo>
                <a:lnTo>
                  <a:pt x="4714" y="2557"/>
                </a:lnTo>
                <a:cubicBezTo>
                  <a:pt x="4833" y="1923"/>
                  <a:pt x="4912" y="1289"/>
                  <a:pt x="4991" y="655"/>
                </a:cubicBezTo>
                <a:cubicBezTo>
                  <a:pt x="4991" y="101"/>
                  <a:pt x="4437" y="140"/>
                  <a:pt x="4041" y="61"/>
                </a:cubicBezTo>
                <a:cubicBezTo>
                  <a:pt x="3842" y="43"/>
                  <a:pt x="3660" y="0"/>
                  <a:pt x="3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4" name="Google Shape;1724;p64"/>
          <p:cNvSpPr/>
          <p:nvPr/>
        </p:nvSpPr>
        <p:spPr>
          <a:xfrm>
            <a:off x="4345940" y="1332865"/>
            <a:ext cx="167640" cy="202565"/>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725" name="Google Shape;1725;p64"/>
          <p:cNvGrpSpPr/>
          <p:nvPr/>
        </p:nvGrpSpPr>
        <p:grpSpPr>
          <a:xfrm rot="19876045">
            <a:off x="4318000" y="2954655"/>
            <a:ext cx="222885" cy="246380"/>
            <a:chOff x="5414907" y="2017485"/>
            <a:chExt cx="220338" cy="243702"/>
          </a:xfrm>
        </p:grpSpPr>
        <p:sp>
          <p:nvSpPr>
            <p:cNvPr id="1726"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7"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8"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15" name="Google Shape;2115;p72"/>
          <p:cNvGrpSpPr/>
          <p:nvPr/>
        </p:nvGrpSpPr>
        <p:grpSpPr>
          <a:xfrm>
            <a:off x="4172585" y="1654175"/>
            <a:ext cx="939165" cy="1187450"/>
            <a:chOff x="4307635" y="2126055"/>
            <a:chExt cx="494436" cy="624584"/>
          </a:xfrm>
        </p:grpSpPr>
        <p:sp>
          <p:nvSpPr>
            <p:cNvPr id="2116" name="Google Shape;2116;p72"/>
            <p:cNvSpPr/>
            <p:nvPr/>
          </p:nvSpPr>
          <p:spPr>
            <a:xfrm>
              <a:off x="4323813" y="2138829"/>
              <a:ext cx="447854" cy="594933"/>
            </a:xfrm>
            <a:custGeom>
              <a:avLst/>
              <a:gdLst/>
              <a:ahLst/>
              <a:cxnLst/>
              <a:rect l="l" t="t" r="r" b="b"/>
              <a:pathLst>
                <a:path w="25526" h="33909" extrusionOk="0">
                  <a:moveTo>
                    <a:pt x="18322" y="1"/>
                  </a:moveTo>
                  <a:cubicBezTo>
                    <a:pt x="16653" y="1"/>
                    <a:pt x="14862" y="259"/>
                    <a:pt x="13279" y="286"/>
                  </a:cubicBezTo>
                  <a:lnTo>
                    <a:pt x="6234" y="508"/>
                  </a:lnTo>
                  <a:cubicBezTo>
                    <a:pt x="6142" y="511"/>
                    <a:pt x="6046" y="512"/>
                    <a:pt x="5947" y="512"/>
                  </a:cubicBezTo>
                  <a:cubicBezTo>
                    <a:pt x="5710" y="512"/>
                    <a:pt x="5457" y="506"/>
                    <a:pt x="5198" y="506"/>
                  </a:cubicBezTo>
                  <a:cubicBezTo>
                    <a:pt x="4231" y="506"/>
                    <a:pt x="3192" y="590"/>
                    <a:pt x="2656" y="1393"/>
                  </a:cubicBezTo>
                  <a:cubicBezTo>
                    <a:pt x="2029" y="2315"/>
                    <a:pt x="2214" y="3938"/>
                    <a:pt x="2214" y="4971"/>
                  </a:cubicBezTo>
                  <a:cubicBezTo>
                    <a:pt x="2103" y="9213"/>
                    <a:pt x="2288" y="13417"/>
                    <a:pt x="2767" y="17585"/>
                  </a:cubicBezTo>
                  <a:cubicBezTo>
                    <a:pt x="4862" y="16614"/>
                    <a:pt x="8432" y="15466"/>
                    <a:pt x="11518" y="15466"/>
                  </a:cubicBezTo>
                  <a:cubicBezTo>
                    <a:pt x="14407" y="15466"/>
                    <a:pt x="16872" y="16473"/>
                    <a:pt x="17300" y="19577"/>
                  </a:cubicBezTo>
                  <a:cubicBezTo>
                    <a:pt x="17817" y="23367"/>
                    <a:pt x="14490" y="25905"/>
                    <a:pt x="11112" y="25905"/>
                  </a:cubicBezTo>
                  <a:cubicBezTo>
                    <a:pt x="10149" y="25905"/>
                    <a:pt x="9183" y="25699"/>
                    <a:pt x="8300" y="25258"/>
                  </a:cubicBezTo>
                  <a:cubicBezTo>
                    <a:pt x="6791" y="24519"/>
                    <a:pt x="5539" y="22442"/>
                    <a:pt x="3772" y="22442"/>
                  </a:cubicBezTo>
                  <a:cubicBezTo>
                    <a:pt x="3422" y="22442"/>
                    <a:pt x="3052" y="22524"/>
                    <a:pt x="2656" y="22712"/>
                  </a:cubicBezTo>
                  <a:cubicBezTo>
                    <a:pt x="849" y="23598"/>
                    <a:pt x="1" y="25848"/>
                    <a:pt x="370" y="27766"/>
                  </a:cubicBezTo>
                  <a:cubicBezTo>
                    <a:pt x="1292" y="32192"/>
                    <a:pt x="6234" y="33631"/>
                    <a:pt x="10144" y="33852"/>
                  </a:cubicBezTo>
                  <a:cubicBezTo>
                    <a:pt x="10772" y="33887"/>
                    <a:pt x="11414" y="33909"/>
                    <a:pt x="12062" y="33909"/>
                  </a:cubicBezTo>
                  <a:cubicBezTo>
                    <a:pt x="14796" y="33909"/>
                    <a:pt x="17629" y="33520"/>
                    <a:pt x="19956" y="32118"/>
                  </a:cubicBezTo>
                  <a:cubicBezTo>
                    <a:pt x="23533" y="30016"/>
                    <a:pt x="24898" y="25626"/>
                    <a:pt x="25193" y="21717"/>
                  </a:cubicBezTo>
                  <a:cubicBezTo>
                    <a:pt x="25525" y="17401"/>
                    <a:pt x="23792" y="13602"/>
                    <a:pt x="19734" y="11758"/>
                  </a:cubicBezTo>
                  <a:cubicBezTo>
                    <a:pt x="17542" y="10737"/>
                    <a:pt x="15171" y="10445"/>
                    <a:pt x="12786" y="10445"/>
                  </a:cubicBezTo>
                  <a:cubicBezTo>
                    <a:pt x="11119" y="10445"/>
                    <a:pt x="9445" y="10588"/>
                    <a:pt x="7820" y="10725"/>
                  </a:cubicBezTo>
                  <a:cubicBezTo>
                    <a:pt x="7562" y="10725"/>
                    <a:pt x="7378" y="10540"/>
                    <a:pt x="7378" y="10282"/>
                  </a:cubicBezTo>
                  <a:cubicBezTo>
                    <a:pt x="7488" y="9028"/>
                    <a:pt x="7636" y="7774"/>
                    <a:pt x="7747" y="6520"/>
                  </a:cubicBezTo>
                  <a:cubicBezTo>
                    <a:pt x="7780" y="6318"/>
                    <a:pt x="7968" y="6146"/>
                    <a:pt x="8197" y="6146"/>
                  </a:cubicBezTo>
                  <a:cubicBezTo>
                    <a:pt x="8219" y="6146"/>
                    <a:pt x="8241" y="6148"/>
                    <a:pt x="8263" y="6151"/>
                  </a:cubicBezTo>
                  <a:cubicBezTo>
                    <a:pt x="8281" y="6133"/>
                    <a:pt x="8300" y="6123"/>
                    <a:pt x="8318" y="6123"/>
                  </a:cubicBezTo>
                  <a:cubicBezTo>
                    <a:pt x="8337" y="6123"/>
                    <a:pt x="8355" y="6133"/>
                    <a:pt x="8374" y="6151"/>
                  </a:cubicBezTo>
                  <a:cubicBezTo>
                    <a:pt x="10771" y="6594"/>
                    <a:pt x="13169" y="6926"/>
                    <a:pt x="15566" y="7110"/>
                  </a:cubicBezTo>
                  <a:cubicBezTo>
                    <a:pt x="16357" y="7177"/>
                    <a:pt x="17307" y="7302"/>
                    <a:pt x="18233" y="7302"/>
                  </a:cubicBezTo>
                  <a:cubicBezTo>
                    <a:pt x="19857" y="7302"/>
                    <a:pt x="21404" y="6917"/>
                    <a:pt x="21874" y="5155"/>
                  </a:cubicBezTo>
                  <a:cubicBezTo>
                    <a:pt x="22058" y="4344"/>
                    <a:pt x="22095" y="3495"/>
                    <a:pt x="21984" y="2684"/>
                  </a:cubicBezTo>
                  <a:cubicBezTo>
                    <a:pt x="21874" y="1172"/>
                    <a:pt x="21542" y="397"/>
                    <a:pt x="19919" y="102"/>
                  </a:cubicBezTo>
                  <a:cubicBezTo>
                    <a:pt x="19408" y="29"/>
                    <a:pt x="18872" y="1"/>
                    <a:pt x="18322" y="1"/>
                  </a:cubicBezTo>
                  <a:close/>
                </a:path>
              </a:pathLst>
            </a:cu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117" name="Google Shape;2117;p72"/>
            <p:cNvSpPr/>
            <p:nvPr/>
          </p:nvSpPr>
          <p:spPr>
            <a:xfrm>
              <a:off x="4307635" y="2126055"/>
              <a:ext cx="494436" cy="624584"/>
            </a:xfrm>
            <a:custGeom>
              <a:avLst/>
              <a:gdLst/>
              <a:ahLst/>
              <a:cxnLst/>
              <a:rect l="l" t="t" r="r" b="b"/>
              <a:pathLst>
                <a:path w="28181" h="35599" extrusionOk="0">
                  <a:moveTo>
                    <a:pt x="19095" y="745"/>
                  </a:moveTo>
                  <a:cubicBezTo>
                    <a:pt x="19687" y="745"/>
                    <a:pt x="20262" y="778"/>
                    <a:pt x="20804" y="867"/>
                  </a:cubicBezTo>
                  <a:cubicBezTo>
                    <a:pt x="22464" y="1125"/>
                    <a:pt x="22796" y="1900"/>
                    <a:pt x="22906" y="3412"/>
                  </a:cubicBezTo>
                  <a:cubicBezTo>
                    <a:pt x="23017" y="4223"/>
                    <a:pt x="22980" y="5072"/>
                    <a:pt x="22796" y="5883"/>
                  </a:cubicBezTo>
                  <a:cubicBezTo>
                    <a:pt x="22326" y="7645"/>
                    <a:pt x="20779" y="8030"/>
                    <a:pt x="19146" y="8030"/>
                  </a:cubicBezTo>
                  <a:cubicBezTo>
                    <a:pt x="18214" y="8030"/>
                    <a:pt x="17255" y="7905"/>
                    <a:pt x="16451" y="7838"/>
                  </a:cubicBezTo>
                  <a:cubicBezTo>
                    <a:pt x="14054" y="7654"/>
                    <a:pt x="11693" y="7322"/>
                    <a:pt x="9296" y="6879"/>
                  </a:cubicBezTo>
                  <a:lnTo>
                    <a:pt x="9185" y="6879"/>
                  </a:lnTo>
                  <a:cubicBezTo>
                    <a:pt x="9163" y="6876"/>
                    <a:pt x="9141" y="6874"/>
                    <a:pt x="9119" y="6874"/>
                  </a:cubicBezTo>
                  <a:cubicBezTo>
                    <a:pt x="8890" y="6874"/>
                    <a:pt x="8702" y="7046"/>
                    <a:pt x="8669" y="7248"/>
                  </a:cubicBezTo>
                  <a:cubicBezTo>
                    <a:pt x="8558" y="8539"/>
                    <a:pt x="8410" y="9793"/>
                    <a:pt x="8300" y="11047"/>
                  </a:cubicBezTo>
                  <a:cubicBezTo>
                    <a:pt x="8300" y="11268"/>
                    <a:pt x="8484" y="11453"/>
                    <a:pt x="8742" y="11453"/>
                  </a:cubicBezTo>
                  <a:cubicBezTo>
                    <a:pt x="10367" y="11316"/>
                    <a:pt x="12041" y="11173"/>
                    <a:pt x="13708" y="11173"/>
                  </a:cubicBezTo>
                  <a:cubicBezTo>
                    <a:pt x="16093" y="11173"/>
                    <a:pt x="18464" y="11465"/>
                    <a:pt x="20656" y="12486"/>
                  </a:cubicBezTo>
                  <a:cubicBezTo>
                    <a:pt x="24714" y="14330"/>
                    <a:pt x="26447" y="18092"/>
                    <a:pt x="26115" y="22445"/>
                  </a:cubicBezTo>
                  <a:cubicBezTo>
                    <a:pt x="25820" y="26354"/>
                    <a:pt x="24455" y="30707"/>
                    <a:pt x="20878" y="32846"/>
                  </a:cubicBezTo>
                  <a:cubicBezTo>
                    <a:pt x="18551" y="34248"/>
                    <a:pt x="15718" y="34637"/>
                    <a:pt x="12984" y="34637"/>
                  </a:cubicBezTo>
                  <a:cubicBezTo>
                    <a:pt x="12336" y="34637"/>
                    <a:pt x="11694" y="34615"/>
                    <a:pt x="11066" y="34580"/>
                  </a:cubicBezTo>
                  <a:cubicBezTo>
                    <a:pt x="7156" y="34359"/>
                    <a:pt x="2251" y="32920"/>
                    <a:pt x="1328" y="28457"/>
                  </a:cubicBezTo>
                  <a:cubicBezTo>
                    <a:pt x="923" y="26539"/>
                    <a:pt x="1734" y="24289"/>
                    <a:pt x="3578" y="23440"/>
                  </a:cubicBezTo>
                  <a:cubicBezTo>
                    <a:pt x="3974" y="23252"/>
                    <a:pt x="4344" y="23170"/>
                    <a:pt x="4694" y="23170"/>
                  </a:cubicBezTo>
                  <a:cubicBezTo>
                    <a:pt x="6461" y="23170"/>
                    <a:pt x="7713" y="25247"/>
                    <a:pt x="9222" y="25986"/>
                  </a:cubicBezTo>
                  <a:cubicBezTo>
                    <a:pt x="10100" y="26417"/>
                    <a:pt x="11061" y="26618"/>
                    <a:pt x="12019" y="26618"/>
                  </a:cubicBezTo>
                  <a:cubicBezTo>
                    <a:pt x="15402" y="26618"/>
                    <a:pt x="18739" y="24100"/>
                    <a:pt x="18222" y="20305"/>
                  </a:cubicBezTo>
                  <a:cubicBezTo>
                    <a:pt x="17795" y="17208"/>
                    <a:pt x="15340" y="16198"/>
                    <a:pt x="12457" y="16198"/>
                  </a:cubicBezTo>
                  <a:cubicBezTo>
                    <a:pt x="9368" y="16198"/>
                    <a:pt x="5788" y="17358"/>
                    <a:pt x="3689" y="18350"/>
                  </a:cubicBezTo>
                  <a:cubicBezTo>
                    <a:pt x="3210" y="14145"/>
                    <a:pt x="3025" y="9941"/>
                    <a:pt x="3099" y="5736"/>
                  </a:cubicBezTo>
                  <a:cubicBezTo>
                    <a:pt x="3136" y="4666"/>
                    <a:pt x="2951" y="3043"/>
                    <a:pt x="3578" y="2121"/>
                  </a:cubicBezTo>
                  <a:cubicBezTo>
                    <a:pt x="4114" y="1318"/>
                    <a:pt x="5153" y="1234"/>
                    <a:pt x="6120" y="1234"/>
                  </a:cubicBezTo>
                  <a:cubicBezTo>
                    <a:pt x="6379" y="1234"/>
                    <a:pt x="6632" y="1240"/>
                    <a:pt x="6869" y="1240"/>
                  </a:cubicBezTo>
                  <a:cubicBezTo>
                    <a:pt x="6968" y="1240"/>
                    <a:pt x="7064" y="1239"/>
                    <a:pt x="7156" y="1236"/>
                  </a:cubicBezTo>
                  <a:lnTo>
                    <a:pt x="14201" y="1051"/>
                  </a:lnTo>
                  <a:cubicBezTo>
                    <a:pt x="15716" y="997"/>
                    <a:pt x="17468" y="745"/>
                    <a:pt x="19095" y="745"/>
                  </a:cubicBezTo>
                  <a:close/>
                  <a:moveTo>
                    <a:pt x="20675" y="0"/>
                  </a:moveTo>
                  <a:cubicBezTo>
                    <a:pt x="20331" y="0"/>
                    <a:pt x="19956" y="12"/>
                    <a:pt x="19550" y="18"/>
                  </a:cubicBezTo>
                  <a:lnTo>
                    <a:pt x="9628" y="313"/>
                  </a:lnTo>
                  <a:cubicBezTo>
                    <a:pt x="9573" y="315"/>
                    <a:pt x="9516" y="315"/>
                    <a:pt x="9458" y="315"/>
                  </a:cubicBezTo>
                  <a:cubicBezTo>
                    <a:pt x="8731" y="315"/>
                    <a:pt x="7762" y="230"/>
                    <a:pt x="6780" y="230"/>
                  </a:cubicBezTo>
                  <a:cubicBezTo>
                    <a:pt x="5361" y="230"/>
                    <a:pt x="3917" y="407"/>
                    <a:pt x="3136" y="1272"/>
                  </a:cubicBezTo>
                  <a:cubicBezTo>
                    <a:pt x="1734" y="2859"/>
                    <a:pt x="2251" y="6252"/>
                    <a:pt x="2251" y="8170"/>
                  </a:cubicBezTo>
                  <a:cubicBezTo>
                    <a:pt x="2251" y="11785"/>
                    <a:pt x="2472" y="15363"/>
                    <a:pt x="2914" y="18941"/>
                  </a:cubicBezTo>
                  <a:cubicBezTo>
                    <a:pt x="2914" y="19164"/>
                    <a:pt x="3127" y="19324"/>
                    <a:pt x="3342" y="19324"/>
                  </a:cubicBezTo>
                  <a:cubicBezTo>
                    <a:pt x="3410" y="19324"/>
                    <a:pt x="3479" y="19308"/>
                    <a:pt x="3542" y="19272"/>
                  </a:cubicBezTo>
                  <a:cubicBezTo>
                    <a:pt x="5422" y="18311"/>
                    <a:pt x="9128" y="16908"/>
                    <a:pt x="12259" y="16908"/>
                  </a:cubicBezTo>
                  <a:cubicBezTo>
                    <a:pt x="14410" y="16908"/>
                    <a:pt x="16289" y="17571"/>
                    <a:pt x="17115" y="19494"/>
                  </a:cubicBezTo>
                  <a:cubicBezTo>
                    <a:pt x="18148" y="21854"/>
                    <a:pt x="16525" y="24584"/>
                    <a:pt x="14201" y="25469"/>
                  </a:cubicBezTo>
                  <a:cubicBezTo>
                    <a:pt x="13540" y="25721"/>
                    <a:pt x="12878" y="25839"/>
                    <a:pt x="12230" y="25839"/>
                  </a:cubicBezTo>
                  <a:cubicBezTo>
                    <a:pt x="10602" y="25839"/>
                    <a:pt x="9060" y="25097"/>
                    <a:pt x="7820" y="23883"/>
                  </a:cubicBezTo>
                  <a:cubicBezTo>
                    <a:pt x="6812" y="22912"/>
                    <a:pt x="5680" y="22348"/>
                    <a:pt x="4570" y="22348"/>
                  </a:cubicBezTo>
                  <a:cubicBezTo>
                    <a:pt x="3487" y="22348"/>
                    <a:pt x="2423" y="22884"/>
                    <a:pt x="1513" y="24104"/>
                  </a:cubicBezTo>
                  <a:cubicBezTo>
                    <a:pt x="74" y="26096"/>
                    <a:pt x="1" y="28789"/>
                    <a:pt x="1365" y="30854"/>
                  </a:cubicBezTo>
                  <a:cubicBezTo>
                    <a:pt x="3520" y="34298"/>
                    <a:pt x="8011" y="35599"/>
                    <a:pt x="12371" y="35599"/>
                  </a:cubicBezTo>
                  <a:cubicBezTo>
                    <a:pt x="14877" y="35599"/>
                    <a:pt x="17340" y="35169"/>
                    <a:pt x="19292" y="34469"/>
                  </a:cubicBezTo>
                  <a:cubicBezTo>
                    <a:pt x="25525" y="32256"/>
                    <a:pt x="28181" y="24289"/>
                    <a:pt x="26669" y="18203"/>
                  </a:cubicBezTo>
                  <a:cubicBezTo>
                    <a:pt x="25783" y="14736"/>
                    <a:pt x="23054" y="12338"/>
                    <a:pt x="19734" y="11231"/>
                  </a:cubicBezTo>
                  <a:cubicBezTo>
                    <a:pt x="17842" y="10634"/>
                    <a:pt x="15890" y="10335"/>
                    <a:pt x="13905" y="10335"/>
                  </a:cubicBezTo>
                  <a:cubicBezTo>
                    <a:pt x="13685" y="10335"/>
                    <a:pt x="13464" y="10339"/>
                    <a:pt x="13242" y="10346"/>
                  </a:cubicBezTo>
                  <a:cubicBezTo>
                    <a:pt x="12812" y="10346"/>
                    <a:pt x="10976" y="10659"/>
                    <a:pt x="10025" y="10659"/>
                  </a:cubicBezTo>
                  <a:cubicBezTo>
                    <a:pt x="9753" y="10659"/>
                    <a:pt x="9554" y="10633"/>
                    <a:pt x="9480" y="10568"/>
                  </a:cubicBezTo>
                  <a:cubicBezTo>
                    <a:pt x="8927" y="10088"/>
                    <a:pt x="9332" y="8318"/>
                    <a:pt x="9443" y="7469"/>
                  </a:cubicBezTo>
                  <a:lnTo>
                    <a:pt x="9443" y="7469"/>
                  </a:lnTo>
                  <a:cubicBezTo>
                    <a:pt x="12357" y="8170"/>
                    <a:pt x="15382" y="8613"/>
                    <a:pt x="18369" y="8760"/>
                  </a:cubicBezTo>
                  <a:cubicBezTo>
                    <a:pt x="18785" y="8786"/>
                    <a:pt x="19206" y="8810"/>
                    <a:pt x="19622" y="8810"/>
                  </a:cubicBezTo>
                  <a:cubicBezTo>
                    <a:pt x="20978" y="8810"/>
                    <a:pt x="22272" y="8555"/>
                    <a:pt x="23091" y="7285"/>
                  </a:cubicBezTo>
                  <a:cubicBezTo>
                    <a:pt x="24050" y="5883"/>
                    <a:pt x="23902" y="3818"/>
                    <a:pt x="23570" y="2232"/>
                  </a:cubicBezTo>
                  <a:cubicBezTo>
                    <a:pt x="23177" y="237"/>
                    <a:pt x="22239" y="0"/>
                    <a:pt x="20675" y="0"/>
                  </a:cubicBezTo>
                  <a:close/>
                </a:path>
              </a:pathLst>
            </a:custGeom>
            <a:solidFill>
              <a:srgbClr val="1C1C1B"/>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itle 7"/>
          <p:cNvSpPr/>
          <p:nvPr>
            <p:ph type="title"/>
          </p:nvPr>
        </p:nvSpPr>
        <p:spPr>
          <a:xfrm>
            <a:off x="4638675" y="665480"/>
            <a:ext cx="2914650" cy="1021080"/>
          </a:xfrm>
        </p:spPr>
        <p:txBody>
          <a:bodyPr/>
          <a:p>
            <a:r>
              <a:rPr lang="en-US"/>
              <a:t>iridodonesis </a:t>
            </a:r>
            <a:endParaRPr lang="en-US"/>
          </a:p>
        </p:txBody>
      </p:sp>
      <p:sp>
        <p:nvSpPr>
          <p:cNvPr id="9" name="Text Placeholder 8"/>
          <p:cNvSpPr/>
          <p:nvPr>
            <p:ph type="body" idx="1"/>
          </p:nvPr>
        </p:nvSpPr>
        <p:spPr>
          <a:xfrm>
            <a:off x="4721225" y="1826260"/>
            <a:ext cx="2698750" cy="2913380"/>
          </a:xfrm>
        </p:spPr>
        <p:txBody>
          <a:bodyPr/>
          <a:p>
            <a:pPr marL="152400" indent="0">
              <a:buNone/>
            </a:pPr>
            <a:r>
              <a:rPr lang="en-US" dirty="0" smtClean="0">
                <a:cs typeface="Majalla UI"/>
                <a:sym typeface="+mn-ea"/>
              </a:rPr>
              <a:t>Dislocation of the lens following blunt trauma may be suggested by a fluttering of the iris diaphragm on eye movement</a:t>
            </a:r>
            <a:endParaRPr lang="en-US"/>
          </a:p>
        </p:txBody>
      </p:sp>
      <p:pic>
        <p:nvPicPr>
          <p:cNvPr id="6" name="videoplayback">
            <a:hlinkClick r:id="" action="ppaction://media"/>
          </p:cNvPr>
          <p:cNvPicPr>
            <a:picLocks noChangeAspect="1"/>
          </p:cNvPicPr>
          <p:nvPr>
            <p:ph sz="quarter" idx="4294967295"/>
            <a:videoFile r:link="rId1"/>
            <p:extLst>
              <p:ext uri="{DAA4B4D4-6D71-4841-9C94-3DE7FCFB9230}">
                <p14:media xmlns:p14="http://schemas.microsoft.com/office/powerpoint/2010/main" r:embed="rId2"/>
              </p:ext>
            </p:extLst>
            <p:custDataLst>
              <p:tags r:id="rId3"/>
            </p:custDataLst>
          </p:nvPr>
        </p:nvPicPr>
        <p:blipFill>
          <a:blip r:embed="rId4"/>
          <a:stretch>
            <a:fillRect/>
          </a:stretch>
        </p:blipFill>
        <p:spPr>
          <a:xfrm>
            <a:off x="358140" y="788670"/>
            <a:ext cx="3901440" cy="2926080"/>
          </a:xfrm>
          <a:prstGeom prst="rect">
            <a:avLst/>
          </a:prstGeom>
        </p:spPr>
      </p:pic>
      <p:grpSp>
        <p:nvGrpSpPr>
          <p:cNvPr id="2053" name="Google Shape;2053;p71"/>
          <p:cNvGrpSpPr/>
          <p:nvPr/>
        </p:nvGrpSpPr>
        <p:grpSpPr>
          <a:xfrm>
            <a:off x="4721225" y="1399540"/>
            <a:ext cx="2832735" cy="2315845"/>
            <a:chOff x="4039825" y="1233225"/>
            <a:chExt cx="3292650" cy="3547600"/>
          </a:xfrm>
        </p:grpSpPr>
        <p:sp>
          <p:nvSpPr>
            <p:cNvPr id="2054" name="Google Shape;2054;p71"/>
            <p:cNvSpPr/>
            <p:nvPr/>
          </p:nvSpPr>
          <p:spPr>
            <a:xfrm>
              <a:off x="4212025" y="1593725"/>
              <a:ext cx="380350" cy="292375"/>
            </a:xfrm>
            <a:custGeom>
              <a:avLst/>
              <a:gdLst/>
              <a:ahLst/>
              <a:cxnLst/>
              <a:rect l="l" t="t" r="r" b="b"/>
              <a:pathLst>
                <a:path w="15214" h="11695" extrusionOk="0">
                  <a:moveTo>
                    <a:pt x="5548" y="1"/>
                  </a:moveTo>
                  <a:cubicBezTo>
                    <a:pt x="5346" y="1"/>
                    <a:pt x="5151" y="91"/>
                    <a:pt x="5031" y="270"/>
                  </a:cubicBezTo>
                  <a:lnTo>
                    <a:pt x="1857" y="3385"/>
                  </a:lnTo>
                  <a:cubicBezTo>
                    <a:pt x="1558" y="3684"/>
                    <a:pt x="1558" y="4163"/>
                    <a:pt x="1917" y="4463"/>
                  </a:cubicBezTo>
                  <a:cubicBezTo>
                    <a:pt x="2037" y="4583"/>
                    <a:pt x="2216" y="4702"/>
                    <a:pt x="2456" y="4702"/>
                  </a:cubicBezTo>
                  <a:cubicBezTo>
                    <a:pt x="2636" y="4702"/>
                    <a:pt x="2815" y="4583"/>
                    <a:pt x="2995" y="4463"/>
                  </a:cubicBezTo>
                  <a:lnTo>
                    <a:pt x="6109" y="1348"/>
                  </a:lnTo>
                  <a:cubicBezTo>
                    <a:pt x="6409" y="1049"/>
                    <a:pt x="6409" y="570"/>
                    <a:pt x="6109" y="270"/>
                  </a:cubicBezTo>
                  <a:cubicBezTo>
                    <a:pt x="5960" y="91"/>
                    <a:pt x="5750" y="1"/>
                    <a:pt x="5548" y="1"/>
                  </a:cubicBezTo>
                  <a:close/>
                  <a:moveTo>
                    <a:pt x="14116" y="3129"/>
                  </a:moveTo>
                  <a:cubicBezTo>
                    <a:pt x="14010" y="3129"/>
                    <a:pt x="13896" y="3153"/>
                    <a:pt x="13776" y="3205"/>
                  </a:cubicBezTo>
                  <a:cubicBezTo>
                    <a:pt x="12338" y="3744"/>
                    <a:pt x="11081" y="4583"/>
                    <a:pt x="10062" y="5721"/>
                  </a:cubicBezTo>
                  <a:cubicBezTo>
                    <a:pt x="9703" y="6020"/>
                    <a:pt x="9703" y="6499"/>
                    <a:pt x="10002" y="6799"/>
                  </a:cubicBezTo>
                  <a:cubicBezTo>
                    <a:pt x="10182" y="6918"/>
                    <a:pt x="10362" y="7038"/>
                    <a:pt x="10541" y="7038"/>
                  </a:cubicBezTo>
                  <a:cubicBezTo>
                    <a:pt x="10781" y="7038"/>
                    <a:pt x="10961" y="6918"/>
                    <a:pt x="11140" y="6799"/>
                  </a:cubicBezTo>
                  <a:cubicBezTo>
                    <a:pt x="12039" y="5840"/>
                    <a:pt x="13117" y="5122"/>
                    <a:pt x="14375" y="4643"/>
                  </a:cubicBezTo>
                  <a:cubicBezTo>
                    <a:pt x="15213" y="4276"/>
                    <a:pt x="14859" y="3129"/>
                    <a:pt x="14116" y="3129"/>
                  </a:cubicBezTo>
                  <a:close/>
                  <a:moveTo>
                    <a:pt x="6699" y="4678"/>
                  </a:moveTo>
                  <a:cubicBezTo>
                    <a:pt x="6536" y="4678"/>
                    <a:pt x="6373" y="4726"/>
                    <a:pt x="6229" y="4822"/>
                  </a:cubicBezTo>
                  <a:cubicBezTo>
                    <a:pt x="4552" y="6080"/>
                    <a:pt x="3055" y="7457"/>
                    <a:pt x="1617" y="9015"/>
                  </a:cubicBezTo>
                  <a:cubicBezTo>
                    <a:pt x="1198" y="9494"/>
                    <a:pt x="779" y="9913"/>
                    <a:pt x="300" y="10332"/>
                  </a:cubicBezTo>
                  <a:cubicBezTo>
                    <a:pt x="0" y="10632"/>
                    <a:pt x="0" y="11171"/>
                    <a:pt x="300" y="11470"/>
                  </a:cubicBezTo>
                  <a:cubicBezTo>
                    <a:pt x="450" y="11620"/>
                    <a:pt x="659" y="11695"/>
                    <a:pt x="869" y="11695"/>
                  </a:cubicBezTo>
                  <a:cubicBezTo>
                    <a:pt x="1078" y="11695"/>
                    <a:pt x="1288" y="11620"/>
                    <a:pt x="1438" y="11470"/>
                  </a:cubicBezTo>
                  <a:cubicBezTo>
                    <a:pt x="1857" y="10991"/>
                    <a:pt x="2336" y="10572"/>
                    <a:pt x="2755" y="10093"/>
                  </a:cubicBezTo>
                  <a:cubicBezTo>
                    <a:pt x="4073" y="8595"/>
                    <a:pt x="5570" y="7278"/>
                    <a:pt x="7128" y="6080"/>
                  </a:cubicBezTo>
                  <a:cubicBezTo>
                    <a:pt x="7487" y="5840"/>
                    <a:pt x="7607" y="5361"/>
                    <a:pt x="7367" y="5002"/>
                  </a:cubicBezTo>
                  <a:cubicBezTo>
                    <a:pt x="7187" y="4786"/>
                    <a:pt x="6943" y="4678"/>
                    <a:pt x="6699" y="4678"/>
                  </a:cubicBezTo>
                  <a:close/>
                </a:path>
              </a:pathLst>
            </a:custGeom>
            <a:solidFill>
              <a:srgbClr val="FCD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5" name="Google Shape;2055;p71"/>
            <p:cNvSpPr/>
            <p:nvPr/>
          </p:nvSpPr>
          <p:spPr>
            <a:xfrm>
              <a:off x="6768325" y="4228550"/>
              <a:ext cx="210775" cy="177075"/>
            </a:xfrm>
            <a:custGeom>
              <a:avLst/>
              <a:gdLst/>
              <a:ahLst/>
              <a:cxnLst/>
              <a:rect l="l" t="t" r="r" b="b"/>
              <a:pathLst>
                <a:path w="8431" h="7083" extrusionOk="0">
                  <a:moveTo>
                    <a:pt x="7476" y="0"/>
                  </a:moveTo>
                  <a:cubicBezTo>
                    <a:pt x="7350" y="0"/>
                    <a:pt x="7226" y="34"/>
                    <a:pt x="7113" y="109"/>
                  </a:cubicBezTo>
                  <a:cubicBezTo>
                    <a:pt x="6215" y="648"/>
                    <a:pt x="5256" y="1008"/>
                    <a:pt x="4238" y="1187"/>
                  </a:cubicBezTo>
                  <a:lnTo>
                    <a:pt x="4298" y="1187"/>
                  </a:lnTo>
                  <a:cubicBezTo>
                    <a:pt x="3300" y="1305"/>
                    <a:pt x="3395" y="2746"/>
                    <a:pt x="4359" y="2746"/>
                  </a:cubicBezTo>
                  <a:cubicBezTo>
                    <a:pt x="4378" y="2746"/>
                    <a:pt x="4398" y="2746"/>
                    <a:pt x="4418" y="2745"/>
                  </a:cubicBezTo>
                  <a:lnTo>
                    <a:pt x="4598" y="2745"/>
                  </a:lnTo>
                  <a:cubicBezTo>
                    <a:pt x="5736" y="2505"/>
                    <a:pt x="6874" y="2086"/>
                    <a:pt x="7892" y="1487"/>
                  </a:cubicBezTo>
                  <a:cubicBezTo>
                    <a:pt x="8311" y="1247"/>
                    <a:pt x="8431" y="768"/>
                    <a:pt x="8191" y="409"/>
                  </a:cubicBezTo>
                  <a:cubicBezTo>
                    <a:pt x="8027" y="162"/>
                    <a:pt x="7750" y="0"/>
                    <a:pt x="7476" y="0"/>
                  </a:cubicBezTo>
                  <a:close/>
                  <a:moveTo>
                    <a:pt x="6400" y="3125"/>
                  </a:moveTo>
                  <a:cubicBezTo>
                    <a:pt x="6323" y="3125"/>
                    <a:pt x="6241" y="3137"/>
                    <a:pt x="6155" y="3164"/>
                  </a:cubicBezTo>
                  <a:cubicBezTo>
                    <a:pt x="4478" y="3643"/>
                    <a:pt x="2861" y="4362"/>
                    <a:pt x="1423" y="5260"/>
                  </a:cubicBezTo>
                  <a:lnTo>
                    <a:pt x="944" y="5560"/>
                  </a:lnTo>
                  <a:cubicBezTo>
                    <a:pt x="1" y="5782"/>
                    <a:pt x="240" y="7083"/>
                    <a:pt x="1090" y="7083"/>
                  </a:cubicBezTo>
                  <a:cubicBezTo>
                    <a:pt x="1157" y="7083"/>
                    <a:pt x="1229" y="7075"/>
                    <a:pt x="1303" y="7057"/>
                  </a:cubicBezTo>
                  <a:cubicBezTo>
                    <a:pt x="1423" y="7057"/>
                    <a:pt x="1543" y="6997"/>
                    <a:pt x="1663" y="6937"/>
                  </a:cubicBezTo>
                  <a:lnTo>
                    <a:pt x="2142" y="6698"/>
                  </a:lnTo>
                  <a:cubicBezTo>
                    <a:pt x="3520" y="5859"/>
                    <a:pt x="5017" y="5140"/>
                    <a:pt x="6574" y="4661"/>
                  </a:cubicBezTo>
                  <a:cubicBezTo>
                    <a:pt x="7446" y="4389"/>
                    <a:pt x="7177" y="3125"/>
                    <a:pt x="6400" y="3125"/>
                  </a:cubicBezTo>
                  <a:close/>
                </a:path>
              </a:pathLst>
            </a:custGeom>
            <a:solidFill>
              <a:srgbClr val="F7B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6" name="Google Shape;2056;p71"/>
            <p:cNvSpPr/>
            <p:nvPr/>
          </p:nvSpPr>
          <p:spPr>
            <a:xfrm>
              <a:off x="4834900" y="1271050"/>
              <a:ext cx="1895650" cy="420775"/>
            </a:xfrm>
            <a:custGeom>
              <a:avLst/>
              <a:gdLst/>
              <a:ahLst/>
              <a:cxnLst/>
              <a:rect l="l" t="t" r="r" b="b"/>
              <a:pathLst>
                <a:path w="75826" h="16831" extrusionOk="0">
                  <a:moveTo>
                    <a:pt x="70441" y="6704"/>
                  </a:moveTo>
                  <a:cubicBezTo>
                    <a:pt x="70712" y="6704"/>
                    <a:pt x="70978" y="6836"/>
                    <a:pt x="71094" y="7068"/>
                  </a:cubicBezTo>
                  <a:cubicBezTo>
                    <a:pt x="71334" y="7428"/>
                    <a:pt x="71214" y="7907"/>
                    <a:pt x="70854" y="8146"/>
                  </a:cubicBezTo>
                  <a:cubicBezTo>
                    <a:pt x="69477" y="8985"/>
                    <a:pt x="68219" y="9943"/>
                    <a:pt x="67141" y="11141"/>
                  </a:cubicBezTo>
                  <a:cubicBezTo>
                    <a:pt x="66959" y="11338"/>
                    <a:pt x="66751" y="11420"/>
                    <a:pt x="66551" y="11420"/>
                  </a:cubicBezTo>
                  <a:cubicBezTo>
                    <a:pt x="65962" y="11420"/>
                    <a:pt x="65451" y="10704"/>
                    <a:pt x="65943" y="10123"/>
                  </a:cubicBezTo>
                  <a:cubicBezTo>
                    <a:pt x="67141" y="8805"/>
                    <a:pt x="68519" y="7727"/>
                    <a:pt x="70016" y="6829"/>
                  </a:cubicBezTo>
                  <a:cubicBezTo>
                    <a:pt x="70143" y="6744"/>
                    <a:pt x="70293" y="6704"/>
                    <a:pt x="70441" y="6704"/>
                  </a:cubicBezTo>
                  <a:close/>
                  <a:moveTo>
                    <a:pt x="66210" y="7090"/>
                  </a:moveTo>
                  <a:cubicBezTo>
                    <a:pt x="66406" y="7090"/>
                    <a:pt x="66597" y="7180"/>
                    <a:pt x="66722" y="7368"/>
                  </a:cubicBezTo>
                  <a:cubicBezTo>
                    <a:pt x="67021" y="7667"/>
                    <a:pt x="67021" y="8146"/>
                    <a:pt x="66722" y="8446"/>
                  </a:cubicBezTo>
                  <a:cubicBezTo>
                    <a:pt x="65943" y="9105"/>
                    <a:pt x="65105" y="9763"/>
                    <a:pt x="64206" y="10302"/>
                  </a:cubicBezTo>
                  <a:cubicBezTo>
                    <a:pt x="63308" y="10901"/>
                    <a:pt x="62469" y="11560"/>
                    <a:pt x="61691" y="12279"/>
                  </a:cubicBezTo>
                  <a:cubicBezTo>
                    <a:pt x="61571" y="12459"/>
                    <a:pt x="61331" y="12519"/>
                    <a:pt x="61152" y="12519"/>
                  </a:cubicBezTo>
                  <a:cubicBezTo>
                    <a:pt x="60912" y="12519"/>
                    <a:pt x="60732" y="12459"/>
                    <a:pt x="60613" y="12339"/>
                  </a:cubicBezTo>
                  <a:cubicBezTo>
                    <a:pt x="60253" y="12039"/>
                    <a:pt x="60253" y="11500"/>
                    <a:pt x="60613" y="11201"/>
                  </a:cubicBezTo>
                  <a:cubicBezTo>
                    <a:pt x="61451" y="10422"/>
                    <a:pt x="62350" y="9644"/>
                    <a:pt x="63368" y="9045"/>
                  </a:cubicBezTo>
                  <a:cubicBezTo>
                    <a:pt x="64206" y="8506"/>
                    <a:pt x="64985" y="7907"/>
                    <a:pt x="65704" y="7308"/>
                  </a:cubicBezTo>
                  <a:cubicBezTo>
                    <a:pt x="65846" y="7165"/>
                    <a:pt x="66030" y="7090"/>
                    <a:pt x="66210" y="7090"/>
                  </a:cubicBezTo>
                  <a:close/>
                  <a:moveTo>
                    <a:pt x="60371" y="6692"/>
                  </a:moveTo>
                  <a:cubicBezTo>
                    <a:pt x="60546" y="6692"/>
                    <a:pt x="60717" y="6754"/>
                    <a:pt x="60852" y="6889"/>
                  </a:cubicBezTo>
                  <a:cubicBezTo>
                    <a:pt x="61212" y="7188"/>
                    <a:pt x="61212" y="7667"/>
                    <a:pt x="60912" y="8027"/>
                  </a:cubicBezTo>
                  <a:cubicBezTo>
                    <a:pt x="59714" y="9224"/>
                    <a:pt x="58397" y="10302"/>
                    <a:pt x="56959" y="11201"/>
                  </a:cubicBezTo>
                  <a:cubicBezTo>
                    <a:pt x="55522" y="12039"/>
                    <a:pt x="54264" y="12998"/>
                    <a:pt x="53186" y="14196"/>
                  </a:cubicBezTo>
                  <a:cubicBezTo>
                    <a:pt x="53066" y="14375"/>
                    <a:pt x="52827" y="14495"/>
                    <a:pt x="52587" y="14495"/>
                  </a:cubicBezTo>
                  <a:cubicBezTo>
                    <a:pt x="52407" y="14495"/>
                    <a:pt x="52228" y="14435"/>
                    <a:pt x="52108" y="14315"/>
                  </a:cubicBezTo>
                  <a:cubicBezTo>
                    <a:pt x="51748" y="14016"/>
                    <a:pt x="51689" y="13537"/>
                    <a:pt x="51988" y="13237"/>
                  </a:cubicBezTo>
                  <a:cubicBezTo>
                    <a:pt x="53186" y="11920"/>
                    <a:pt x="54563" y="10782"/>
                    <a:pt x="56121" y="9883"/>
                  </a:cubicBezTo>
                  <a:cubicBezTo>
                    <a:pt x="57438" y="9045"/>
                    <a:pt x="58696" y="8086"/>
                    <a:pt x="59774" y="6948"/>
                  </a:cubicBezTo>
                  <a:cubicBezTo>
                    <a:pt x="59939" y="6784"/>
                    <a:pt x="60158" y="6692"/>
                    <a:pt x="60371" y="6692"/>
                  </a:cubicBezTo>
                  <a:close/>
                  <a:moveTo>
                    <a:pt x="75826" y="1"/>
                  </a:moveTo>
                  <a:lnTo>
                    <a:pt x="1" y="2516"/>
                  </a:lnTo>
                  <a:lnTo>
                    <a:pt x="1079" y="14854"/>
                  </a:lnTo>
                  <a:cubicBezTo>
                    <a:pt x="13357" y="16172"/>
                    <a:pt x="25755" y="16831"/>
                    <a:pt x="38093" y="16831"/>
                  </a:cubicBezTo>
                  <a:cubicBezTo>
                    <a:pt x="50071" y="16831"/>
                    <a:pt x="61990" y="16232"/>
                    <a:pt x="73909" y="14974"/>
                  </a:cubicBezTo>
                  <a:lnTo>
                    <a:pt x="758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7" name="Google Shape;2057;p71"/>
            <p:cNvSpPr/>
            <p:nvPr/>
          </p:nvSpPr>
          <p:spPr>
            <a:xfrm>
              <a:off x="4039825" y="1233225"/>
              <a:ext cx="3292650" cy="3547600"/>
            </a:xfrm>
            <a:custGeom>
              <a:avLst/>
              <a:gdLst/>
              <a:ahLst/>
              <a:cxnLst/>
              <a:rect l="l" t="t" r="r" b="b"/>
              <a:pathLst>
                <a:path w="131706" h="141904" extrusionOk="0">
                  <a:moveTo>
                    <a:pt x="107629" y="1514"/>
                  </a:moveTo>
                  <a:lnTo>
                    <a:pt x="105712" y="16487"/>
                  </a:lnTo>
                  <a:cubicBezTo>
                    <a:pt x="93793" y="17685"/>
                    <a:pt x="81874" y="18284"/>
                    <a:pt x="69896" y="18284"/>
                  </a:cubicBezTo>
                  <a:cubicBezTo>
                    <a:pt x="57558" y="18284"/>
                    <a:pt x="45160" y="17625"/>
                    <a:pt x="32882" y="16307"/>
                  </a:cubicBezTo>
                  <a:lnTo>
                    <a:pt x="31804" y="3969"/>
                  </a:lnTo>
                  <a:lnTo>
                    <a:pt x="107629" y="1514"/>
                  </a:lnTo>
                  <a:close/>
                  <a:moveTo>
                    <a:pt x="129430" y="44876"/>
                  </a:moveTo>
                  <a:lnTo>
                    <a:pt x="129430" y="44876"/>
                  </a:lnTo>
                  <a:cubicBezTo>
                    <a:pt x="128052" y="75961"/>
                    <a:pt x="123141" y="106806"/>
                    <a:pt x="114876" y="136872"/>
                  </a:cubicBezTo>
                  <a:cubicBezTo>
                    <a:pt x="112839" y="130404"/>
                    <a:pt x="107149" y="127768"/>
                    <a:pt x="104694" y="126930"/>
                  </a:cubicBezTo>
                  <a:cubicBezTo>
                    <a:pt x="118409" y="109561"/>
                    <a:pt x="126195" y="67216"/>
                    <a:pt x="129430" y="44876"/>
                  </a:cubicBezTo>
                  <a:close/>
                  <a:moveTo>
                    <a:pt x="30846" y="10498"/>
                  </a:moveTo>
                  <a:lnTo>
                    <a:pt x="31385" y="17146"/>
                  </a:lnTo>
                  <a:cubicBezTo>
                    <a:pt x="31444" y="17505"/>
                    <a:pt x="31684" y="17805"/>
                    <a:pt x="32103" y="17865"/>
                  </a:cubicBezTo>
                  <a:cubicBezTo>
                    <a:pt x="44621" y="19182"/>
                    <a:pt x="57258" y="19901"/>
                    <a:pt x="69896" y="19901"/>
                  </a:cubicBezTo>
                  <a:cubicBezTo>
                    <a:pt x="82114" y="19901"/>
                    <a:pt x="94332" y="19242"/>
                    <a:pt x="106431" y="17984"/>
                  </a:cubicBezTo>
                  <a:cubicBezTo>
                    <a:pt x="106790" y="17925"/>
                    <a:pt x="107089" y="17625"/>
                    <a:pt x="107149" y="17266"/>
                  </a:cubicBezTo>
                  <a:lnTo>
                    <a:pt x="107988" y="10797"/>
                  </a:lnTo>
                  <a:cubicBezTo>
                    <a:pt x="119008" y="10917"/>
                    <a:pt x="127094" y="11037"/>
                    <a:pt x="129430" y="11097"/>
                  </a:cubicBezTo>
                  <a:cubicBezTo>
                    <a:pt x="130148" y="17505"/>
                    <a:pt x="130208" y="23974"/>
                    <a:pt x="129729" y="30382"/>
                  </a:cubicBezTo>
                  <a:cubicBezTo>
                    <a:pt x="129609" y="31640"/>
                    <a:pt x="121584" y="104590"/>
                    <a:pt x="102777" y="126870"/>
                  </a:cubicBezTo>
                  <a:cubicBezTo>
                    <a:pt x="102538" y="127050"/>
                    <a:pt x="102538" y="127349"/>
                    <a:pt x="102597" y="127589"/>
                  </a:cubicBezTo>
                  <a:cubicBezTo>
                    <a:pt x="102717" y="127828"/>
                    <a:pt x="102897" y="128068"/>
                    <a:pt x="103196" y="128128"/>
                  </a:cubicBezTo>
                  <a:cubicBezTo>
                    <a:pt x="103556" y="128188"/>
                    <a:pt x="112540" y="130164"/>
                    <a:pt x="113857" y="139507"/>
                  </a:cubicBezTo>
                  <a:cubicBezTo>
                    <a:pt x="111462" y="139927"/>
                    <a:pt x="101819" y="140406"/>
                    <a:pt x="81036" y="140406"/>
                  </a:cubicBezTo>
                  <a:cubicBezTo>
                    <a:pt x="44741" y="140406"/>
                    <a:pt x="6888" y="139148"/>
                    <a:pt x="3235" y="137830"/>
                  </a:cubicBezTo>
                  <a:cubicBezTo>
                    <a:pt x="2875" y="134596"/>
                    <a:pt x="2217" y="106087"/>
                    <a:pt x="1977" y="75003"/>
                  </a:cubicBezTo>
                  <a:cubicBezTo>
                    <a:pt x="1678" y="31281"/>
                    <a:pt x="2336" y="13492"/>
                    <a:pt x="3055" y="11396"/>
                  </a:cubicBezTo>
                  <a:cubicBezTo>
                    <a:pt x="4133" y="11037"/>
                    <a:pt x="9583" y="10618"/>
                    <a:pt x="30846" y="10498"/>
                  </a:cubicBezTo>
                  <a:close/>
                  <a:moveTo>
                    <a:pt x="108534" y="1"/>
                  </a:moveTo>
                  <a:cubicBezTo>
                    <a:pt x="108492" y="1"/>
                    <a:pt x="108450" y="6"/>
                    <a:pt x="108407" y="17"/>
                  </a:cubicBezTo>
                  <a:lnTo>
                    <a:pt x="30846" y="2532"/>
                  </a:lnTo>
                  <a:cubicBezTo>
                    <a:pt x="30666" y="2532"/>
                    <a:pt x="30426" y="2592"/>
                    <a:pt x="30307" y="2772"/>
                  </a:cubicBezTo>
                  <a:cubicBezTo>
                    <a:pt x="30187" y="2951"/>
                    <a:pt x="30127" y="3131"/>
                    <a:pt x="30127" y="3371"/>
                  </a:cubicBezTo>
                  <a:lnTo>
                    <a:pt x="30666" y="9000"/>
                  </a:lnTo>
                  <a:cubicBezTo>
                    <a:pt x="3295" y="9180"/>
                    <a:pt x="2516" y="9839"/>
                    <a:pt x="2037" y="10198"/>
                  </a:cubicBezTo>
                  <a:cubicBezTo>
                    <a:pt x="1558" y="10558"/>
                    <a:pt x="1" y="11935"/>
                    <a:pt x="420" y="74404"/>
                  </a:cubicBezTo>
                  <a:cubicBezTo>
                    <a:pt x="659" y="103392"/>
                    <a:pt x="1258" y="136992"/>
                    <a:pt x="1797" y="138549"/>
                  </a:cubicBezTo>
                  <a:cubicBezTo>
                    <a:pt x="2037" y="139328"/>
                    <a:pt x="2336" y="140286"/>
                    <a:pt x="29648" y="141184"/>
                  </a:cubicBezTo>
                  <a:cubicBezTo>
                    <a:pt x="44861" y="141664"/>
                    <a:pt x="64086" y="141903"/>
                    <a:pt x="81036" y="141903"/>
                  </a:cubicBezTo>
                  <a:cubicBezTo>
                    <a:pt x="95231" y="141903"/>
                    <a:pt x="112480" y="141723"/>
                    <a:pt x="114995" y="140765"/>
                  </a:cubicBezTo>
                  <a:lnTo>
                    <a:pt x="115055" y="140765"/>
                  </a:lnTo>
                  <a:cubicBezTo>
                    <a:pt x="115115" y="140765"/>
                    <a:pt x="115175" y="140645"/>
                    <a:pt x="115295" y="140585"/>
                  </a:cubicBezTo>
                  <a:cubicBezTo>
                    <a:pt x="115295" y="140526"/>
                    <a:pt x="115355" y="140466"/>
                    <a:pt x="115415" y="140346"/>
                  </a:cubicBezTo>
                  <a:cubicBezTo>
                    <a:pt x="115534" y="139927"/>
                    <a:pt x="128471" y="98361"/>
                    <a:pt x="130867" y="46494"/>
                  </a:cubicBezTo>
                  <a:cubicBezTo>
                    <a:pt x="131466" y="39426"/>
                    <a:pt x="131706" y="33377"/>
                    <a:pt x="131226" y="30502"/>
                  </a:cubicBezTo>
                  <a:cubicBezTo>
                    <a:pt x="131706" y="23794"/>
                    <a:pt x="131586" y="16966"/>
                    <a:pt x="130747" y="10258"/>
                  </a:cubicBezTo>
                  <a:cubicBezTo>
                    <a:pt x="130687" y="9899"/>
                    <a:pt x="130388" y="9599"/>
                    <a:pt x="130029" y="9599"/>
                  </a:cubicBezTo>
                  <a:cubicBezTo>
                    <a:pt x="129789" y="9599"/>
                    <a:pt x="121045" y="9480"/>
                    <a:pt x="108108" y="9360"/>
                  </a:cubicBezTo>
                  <a:lnTo>
                    <a:pt x="109246" y="855"/>
                  </a:lnTo>
                  <a:cubicBezTo>
                    <a:pt x="109246" y="615"/>
                    <a:pt x="109186" y="436"/>
                    <a:pt x="109006" y="256"/>
                  </a:cubicBezTo>
                  <a:cubicBezTo>
                    <a:pt x="108907" y="108"/>
                    <a:pt x="108728" y="1"/>
                    <a:pt x="108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8" name="Google Shape;2058;p71"/>
            <p:cNvSpPr/>
            <p:nvPr/>
          </p:nvSpPr>
          <p:spPr>
            <a:xfrm>
              <a:off x="4250950" y="1593725"/>
              <a:ext cx="121300" cy="117575"/>
            </a:xfrm>
            <a:custGeom>
              <a:avLst/>
              <a:gdLst/>
              <a:ahLst/>
              <a:cxnLst/>
              <a:rect l="l" t="t" r="r" b="b"/>
              <a:pathLst>
                <a:path w="4852" h="4703" extrusionOk="0">
                  <a:moveTo>
                    <a:pt x="3983" y="1"/>
                  </a:moveTo>
                  <a:cubicBezTo>
                    <a:pt x="3774" y="1"/>
                    <a:pt x="3564" y="91"/>
                    <a:pt x="3414" y="270"/>
                  </a:cubicBezTo>
                  <a:lnTo>
                    <a:pt x="300" y="3385"/>
                  </a:lnTo>
                  <a:cubicBezTo>
                    <a:pt x="1" y="3684"/>
                    <a:pt x="1" y="4163"/>
                    <a:pt x="300" y="4463"/>
                  </a:cubicBezTo>
                  <a:cubicBezTo>
                    <a:pt x="480" y="4583"/>
                    <a:pt x="659" y="4702"/>
                    <a:pt x="839" y="4702"/>
                  </a:cubicBezTo>
                  <a:cubicBezTo>
                    <a:pt x="1079" y="4702"/>
                    <a:pt x="1258" y="4583"/>
                    <a:pt x="1438" y="4463"/>
                  </a:cubicBezTo>
                  <a:lnTo>
                    <a:pt x="4552" y="1348"/>
                  </a:lnTo>
                  <a:cubicBezTo>
                    <a:pt x="4852" y="1049"/>
                    <a:pt x="4852" y="570"/>
                    <a:pt x="4552" y="270"/>
                  </a:cubicBezTo>
                  <a:cubicBezTo>
                    <a:pt x="4403" y="91"/>
                    <a:pt x="4193" y="1"/>
                    <a:pt x="39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9" name="Google Shape;2059;p71"/>
            <p:cNvSpPr/>
            <p:nvPr/>
          </p:nvSpPr>
          <p:spPr>
            <a:xfrm>
              <a:off x="4212025" y="1710675"/>
              <a:ext cx="190175" cy="175800"/>
            </a:xfrm>
            <a:custGeom>
              <a:avLst/>
              <a:gdLst/>
              <a:ahLst/>
              <a:cxnLst/>
              <a:rect l="l" t="t" r="r" b="b"/>
              <a:pathLst>
                <a:path w="7607" h="7032" extrusionOk="0">
                  <a:moveTo>
                    <a:pt x="6699" y="0"/>
                  </a:moveTo>
                  <a:cubicBezTo>
                    <a:pt x="6536" y="0"/>
                    <a:pt x="6373" y="48"/>
                    <a:pt x="6229" y="144"/>
                  </a:cubicBezTo>
                  <a:cubicBezTo>
                    <a:pt x="4552" y="1402"/>
                    <a:pt x="3055" y="2779"/>
                    <a:pt x="1617" y="4337"/>
                  </a:cubicBezTo>
                  <a:cubicBezTo>
                    <a:pt x="1198" y="4816"/>
                    <a:pt x="779" y="5235"/>
                    <a:pt x="300" y="5654"/>
                  </a:cubicBezTo>
                  <a:cubicBezTo>
                    <a:pt x="0" y="5954"/>
                    <a:pt x="0" y="6493"/>
                    <a:pt x="300" y="6792"/>
                  </a:cubicBezTo>
                  <a:cubicBezTo>
                    <a:pt x="479" y="6912"/>
                    <a:pt x="659" y="7032"/>
                    <a:pt x="839" y="7032"/>
                  </a:cubicBezTo>
                  <a:cubicBezTo>
                    <a:pt x="1078" y="7032"/>
                    <a:pt x="1258" y="6912"/>
                    <a:pt x="1438" y="6792"/>
                  </a:cubicBezTo>
                  <a:cubicBezTo>
                    <a:pt x="1857" y="6313"/>
                    <a:pt x="2276" y="5894"/>
                    <a:pt x="2755" y="5415"/>
                  </a:cubicBezTo>
                  <a:cubicBezTo>
                    <a:pt x="4073" y="3917"/>
                    <a:pt x="5570" y="2600"/>
                    <a:pt x="7128" y="1402"/>
                  </a:cubicBezTo>
                  <a:cubicBezTo>
                    <a:pt x="7487" y="1162"/>
                    <a:pt x="7607" y="683"/>
                    <a:pt x="7367" y="324"/>
                  </a:cubicBezTo>
                  <a:cubicBezTo>
                    <a:pt x="7187" y="108"/>
                    <a:pt x="6943" y="0"/>
                    <a:pt x="6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0" name="Google Shape;2060;p71"/>
            <p:cNvSpPr/>
            <p:nvPr/>
          </p:nvSpPr>
          <p:spPr>
            <a:xfrm>
              <a:off x="4456075" y="1671950"/>
              <a:ext cx="136300" cy="97750"/>
            </a:xfrm>
            <a:custGeom>
              <a:avLst/>
              <a:gdLst/>
              <a:ahLst/>
              <a:cxnLst/>
              <a:rect l="l" t="t" r="r" b="b"/>
              <a:pathLst>
                <a:path w="5452" h="3910" extrusionOk="0">
                  <a:moveTo>
                    <a:pt x="4354" y="0"/>
                  </a:moveTo>
                  <a:cubicBezTo>
                    <a:pt x="4248" y="0"/>
                    <a:pt x="4134" y="24"/>
                    <a:pt x="4014" y="76"/>
                  </a:cubicBezTo>
                  <a:cubicBezTo>
                    <a:pt x="2636" y="615"/>
                    <a:pt x="1378" y="1454"/>
                    <a:pt x="300" y="2592"/>
                  </a:cubicBezTo>
                  <a:cubicBezTo>
                    <a:pt x="1" y="2891"/>
                    <a:pt x="1" y="3370"/>
                    <a:pt x="300" y="3670"/>
                  </a:cubicBezTo>
                  <a:cubicBezTo>
                    <a:pt x="420" y="3789"/>
                    <a:pt x="600" y="3909"/>
                    <a:pt x="839" y="3909"/>
                  </a:cubicBezTo>
                  <a:cubicBezTo>
                    <a:pt x="1019" y="3909"/>
                    <a:pt x="1259" y="3789"/>
                    <a:pt x="1378" y="3670"/>
                  </a:cubicBezTo>
                  <a:cubicBezTo>
                    <a:pt x="2277" y="2711"/>
                    <a:pt x="3415" y="1993"/>
                    <a:pt x="4613" y="1514"/>
                  </a:cubicBezTo>
                  <a:cubicBezTo>
                    <a:pt x="5451" y="1147"/>
                    <a:pt x="5097" y="0"/>
                    <a:pt x="4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1" name="Google Shape;2061;p71"/>
            <p:cNvSpPr/>
            <p:nvPr/>
          </p:nvSpPr>
          <p:spPr>
            <a:xfrm>
              <a:off x="6341225" y="1448000"/>
              <a:ext cx="175325" cy="136025"/>
            </a:xfrm>
            <a:custGeom>
              <a:avLst/>
              <a:gdLst/>
              <a:ahLst/>
              <a:cxnLst/>
              <a:rect l="l" t="t" r="r" b="b"/>
              <a:pathLst>
                <a:path w="7013" h="5441" extrusionOk="0">
                  <a:moveTo>
                    <a:pt x="5904" y="1"/>
                  </a:moveTo>
                  <a:cubicBezTo>
                    <a:pt x="5731" y="1"/>
                    <a:pt x="5552" y="69"/>
                    <a:pt x="5391" y="230"/>
                  </a:cubicBezTo>
                  <a:cubicBezTo>
                    <a:pt x="4672" y="829"/>
                    <a:pt x="3893" y="1428"/>
                    <a:pt x="3115" y="1967"/>
                  </a:cubicBezTo>
                  <a:cubicBezTo>
                    <a:pt x="2097" y="2566"/>
                    <a:pt x="1138" y="3284"/>
                    <a:pt x="300" y="4123"/>
                  </a:cubicBezTo>
                  <a:cubicBezTo>
                    <a:pt x="0" y="4422"/>
                    <a:pt x="0" y="4901"/>
                    <a:pt x="300" y="5201"/>
                  </a:cubicBezTo>
                  <a:cubicBezTo>
                    <a:pt x="479" y="5381"/>
                    <a:pt x="659" y="5441"/>
                    <a:pt x="839" y="5441"/>
                  </a:cubicBezTo>
                  <a:cubicBezTo>
                    <a:pt x="1078" y="5441"/>
                    <a:pt x="1258" y="5381"/>
                    <a:pt x="1438" y="5201"/>
                  </a:cubicBezTo>
                  <a:cubicBezTo>
                    <a:pt x="2156" y="4422"/>
                    <a:pt x="3055" y="3763"/>
                    <a:pt x="3953" y="3224"/>
                  </a:cubicBezTo>
                  <a:cubicBezTo>
                    <a:pt x="4792" y="2626"/>
                    <a:pt x="5630" y="2027"/>
                    <a:pt x="6409" y="1368"/>
                  </a:cubicBezTo>
                  <a:cubicBezTo>
                    <a:pt x="7013" y="810"/>
                    <a:pt x="6500" y="1"/>
                    <a:pt x="5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2" name="Google Shape;2062;p71"/>
            <p:cNvSpPr/>
            <p:nvPr/>
          </p:nvSpPr>
          <p:spPr>
            <a:xfrm>
              <a:off x="6471300" y="1437100"/>
              <a:ext cx="154000" cy="118600"/>
            </a:xfrm>
            <a:custGeom>
              <a:avLst/>
              <a:gdLst/>
              <a:ahLst/>
              <a:cxnLst/>
              <a:rect l="l" t="t" r="r" b="b"/>
              <a:pathLst>
                <a:path w="6160" h="4744" extrusionOk="0">
                  <a:moveTo>
                    <a:pt x="5045" y="0"/>
                  </a:moveTo>
                  <a:cubicBezTo>
                    <a:pt x="4911" y="0"/>
                    <a:pt x="4767" y="38"/>
                    <a:pt x="4620" y="127"/>
                  </a:cubicBezTo>
                  <a:cubicBezTo>
                    <a:pt x="3122" y="1025"/>
                    <a:pt x="1745" y="2163"/>
                    <a:pt x="547" y="3421"/>
                  </a:cubicBezTo>
                  <a:cubicBezTo>
                    <a:pt x="0" y="4013"/>
                    <a:pt x="562" y="4744"/>
                    <a:pt x="1153" y="4744"/>
                  </a:cubicBezTo>
                  <a:cubicBezTo>
                    <a:pt x="1338" y="4744"/>
                    <a:pt x="1527" y="4671"/>
                    <a:pt x="1685" y="4499"/>
                  </a:cubicBezTo>
                  <a:cubicBezTo>
                    <a:pt x="2763" y="3301"/>
                    <a:pt x="4021" y="2283"/>
                    <a:pt x="5458" y="1504"/>
                  </a:cubicBezTo>
                  <a:cubicBezTo>
                    <a:pt x="6159" y="1003"/>
                    <a:pt x="5730" y="0"/>
                    <a:pt x="50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3" name="Google Shape;2063;p71"/>
            <p:cNvSpPr/>
            <p:nvPr/>
          </p:nvSpPr>
          <p:spPr>
            <a:xfrm>
              <a:off x="6127100" y="1438325"/>
              <a:ext cx="239600" cy="195100"/>
            </a:xfrm>
            <a:custGeom>
              <a:avLst/>
              <a:gdLst/>
              <a:ahLst/>
              <a:cxnLst/>
              <a:rect l="l" t="t" r="r" b="b"/>
              <a:pathLst>
                <a:path w="9584" h="7804" extrusionOk="0">
                  <a:moveTo>
                    <a:pt x="8693" y="1"/>
                  </a:moveTo>
                  <a:cubicBezTo>
                    <a:pt x="8470" y="1"/>
                    <a:pt x="8251" y="93"/>
                    <a:pt x="8086" y="257"/>
                  </a:cubicBezTo>
                  <a:cubicBezTo>
                    <a:pt x="7008" y="1395"/>
                    <a:pt x="5750" y="2354"/>
                    <a:pt x="4373" y="3192"/>
                  </a:cubicBezTo>
                  <a:cubicBezTo>
                    <a:pt x="2875" y="4091"/>
                    <a:pt x="1498" y="5229"/>
                    <a:pt x="300" y="6546"/>
                  </a:cubicBezTo>
                  <a:cubicBezTo>
                    <a:pt x="1" y="6846"/>
                    <a:pt x="1" y="7325"/>
                    <a:pt x="360" y="7624"/>
                  </a:cubicBezTo>
                  <a:cubicBezTo>
                    <a:pt x="540" y="7744"/>
                    <a:pt x="659" y="7804"/>
                    <a:pt x="899" y="7804"/>
                  </a:cubicBezTo>
                  <a:cubicBezTo>
                    <a:pt x="1079" y="7804"/>
                    <a:pt x="1318" y="7684"/>
                    <a:pt x="1498" y="7505"/>
                  </a:cubicBezTo>
                  <a:cubicBezTo>
                    <a:pt x="2576" y="6307"/>
                    <a:pt x="3834" y="5348"/>
                    <a:pt x="5211" y="4510"/>
                  </a:cubicBezTo>
                  <a:cubicBezTo>
                    <a:pt x="6709" y="3611"/>
                    <a:pt x="8026" y="2533"/>
                    <a:pt x="9284" y="1336"/>
                  </a:cubicBezTo>
                  <a:cubicBezTo>
                    <a:pt x="9583" y="976"/>
                    <a:pt x="9524" y="497"/>
                    <a:pt x="9224" y="198"/>
                  </a:cubicBezTo>
                  <a:cubicBezTo>
                    <a:pt x="9062" y="63"/>
                    <a:pt x="8876" y="1"/>
                    <a:pt x="86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4" name="Google Shape;2064;p71"/>
            <p:cNvSpPr/>
            <p:nvPr/>
          </p:nvSpPr>
          <p:spPr>
            <a:xfrm>
              <a:off x="6768325" y="4306875"/>
              <a:ext cx="180825" cy="98750"/>
            </a:xfrm>
            <a:custGeom>
              <a:avLst/>
              <a:gdLst/>
              <a:ahLst/>
              <a:cxnLst/>
              <a:rect l="l" t="t" r="r" b="b"/>
              <a:pathLst>
                <a:path w="7233" h="3950" extrusionOk="0">
                  <a:moveTo>
                    <a:pt x="6372" y="0"/>
                  </a:moveTo>
                  <a:cubicBezTo>
                    <a:pt x="6301" y="0"/>
                    <a:pt x="6228" y="10"/>
                    <a:pt x="6155" y="31"/>
                  </a:cubicBezTo>
                  <a:cubicBezTo>
                    <a:pt x="4478" y="570"/>
                    <a:pt x="2861" y="1289"/>
                    <a:pt x="1423" y="2187"/>
                  </a:cubicBezTo>
                  <a:lnTo>
                    <a:pt x="944" y="2427"/>
                  </a:lnTo>
                  <a:cubicBezTo>
                    <a:pt x="1" y="2649"/>
                    <a:pt x="240" y="3950"/>
                    <a:pt x="1090" y="3950"/>
                  </a:cubicBezTo>
                  <a:cubicBezTo>
                    <a:pt x="1157" y="3950"/>
                    <a:pt x="1229" y="3942"/>
                    <a:pt x="1303" y="3924"/>
                  </a:cubicBezTo>
                  <a:cubicBezTo>
                    <a:pt x="1423" y="3924"/>
                    <a:pt x="1543" y="3864"/>
                    <a:pt x="1663" y="3804"/>
                  </a:cubicBezTo>
                  <a:lnTo>
                    <a:pt x="2142" y="3565"/>
                  </a:lnTo>
                  <a:cubicBezTo>
                    <a:pt x="3520" y="2726"/>
                    <a:pt x="5017" y="2067"/>
                    <a:pt x="6574" y="1588"/>
                  </a:cubicBezTo>
                  <a:cubicBezTo>
                    <a:pt x="6993" y="1468"/>
                    <a:pt x="7233" y="989"/>
                    <a:pt x="7113" y="570"/>
                  </a:cubicBezTo>
                  <a:cubicBezTo>
                    <a:pt x="7014" y="224"/>
                    <a:pt x="6711" y="0"/>
                    <a:pt x="6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5" name="Google Shape;2065;p71"/>
            <p:cNvSpPr/>
            <p:nvPr/>
          </p:nvSpPr>
          <p:spPr>
            <a:xfrm>
              <a:off x="6849750" y="4229650"/>
              <a:ext cx="129350" cy="67700"/>
            </a:xfrm>
            <a:custGeom>
              <a:avLst/>
              <a:gdLst/>
              <a:ahLst/>
              <a:cxnLst/>
              <a:rect l="l" t="t" r="r" b="b"/>
              <a:pathLst>
                <a:path w="5174" h="2708" extrusionOk="0">
                  <a:moveTo>
                    <a:pt x="4267" y="1"/>
                  </a:moveTo>
                  <a:cubicBezTo>
                    <a:pt x="4126" y="1"/>
                    <a:pt x="3983" y="40"/>
                    <a:pt x="3856" y="125"/>
                  </a:cubicBezTo>
                  <a:cubicBezTo>
                    <a:pt x="2958" y="604"/>
                    <a:pt x="1999" y="964"/>
                    <a:pt x="981" y="1203"/>
                  </a:cubicBezTo>
                  <a:cubicBezTo>
                    <a:pt x="1" y="1261"/>
                    <a:pt x="76" y="2707"/>
                    <a:pt x="1045" y="2707"/>
                  </a:cubicBezTo>
                  <a:cubicBezTo>
                    <a:pt x="1082" y="2707"/>
                    <a:pt x="1121" y="2705"/>
                    <a:pt x="1161" y="2701"/>
                  </a:cubicBezTo>
                  <a:lnTo>
                    <a:pt x="1281" y="2701"/>
                  </a:lnTo>
                  <a:cubicBezTo>
                    <a:pt x="2479" y="2461"/>
                    <a:pt x="3617" y="2042"/>
                    <a:pt x="4635" y="1443"/>
                  </a:cubicBezTo>
                  <a:cubicBezTo>
                    <a:pt x="5054" y="1263"/>
                    <a:pt x="5174" y="724"/>
                    <a:pt x="4934" y="365"/>
                  </a:cubicBezTo>
                  <a:cubicBezTo>
                    <a:pt x="4779" y="133"/>
                    <a:pt x="4525" y="1"/>
                    <a:pt x="4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childTnLst>
            <p:video fullScrn="0">
              <p:cMediaNode mute="1">
                <p:cTn id="2" fill="hold" display="1">
                  <p:stCondLst>
                    <p:cond delay="indefinite"/>
                  </p:stCondLst>
                  <p:endCondLst>
                    <p:cond evt="onNext">
                      <p:tgtEl>
                        <p:sldTgt/>
                      </p:tgtEl>
                    </p:cond>
                    <p:cond evt="onPrev">
                      <p:tgtEl>
                        <p:sldTgt/>
                      </p:tgtEl>
                    </p:cond>
                  </p:endCondLst>
                </p:cTn>
                <p:tgtEl>
                  <p:spTgt spid="6"/>
                </p:tgtEl>
              </p:cMediaNode>
            </p:video>
            <p:seq concurrent="1" nextAc="seek">
              <p:cTn id="3" restart="whenNotActive" fill="hold" evtFilter="cancelBubble" nodeType="interactiveSeq">
                <p:stCondLst>
                  <p:cond evt="onClick" delay="0">
                    <p:tgtEl>
                      <p:spTgt spid="6"/>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p:nvPr>
            <p:ph type="title"/>
          </p:nvPr>
        </p:nvSpPr>
        <p:spPr>
          <a:xfrm>
            <a:off x="4638675" y="665480"/>
            <a:ext cx="2914650" cy="1346835"/>
          </a:xfrm>
        </p:spPr>
        <p:txBody>
          <a:bodyPr/>
          <a:p>
            <a:r>
              <a:rPr lang="en-US"/>
              <a:t>Vossius ring</a:t>
            </a:r>
            <a:endParaRPr lang="en-US"/>
          </a:p>
        </p:txBody>
      </p:sp>
      <p:sp>
        <p:nvSpPr>
          <p:cNvPr id="3" name="Text Placeholder 2"/>
          <p:cNvSpPr/>
          <p:nvPr>
            <p:ph type="body" idx="1"/>
          </p:nvPr>
        </p:nvSpPr>
        <p:spPr>
          <a:xfrm>
            <a:off x="4638675" y="2078355"/>
            <a:ext cx="2914650" cy="2399665"/>
          </a:xfrm>
        </p:spPr>
        <p:txBody>
          <a:bodyPr/>
          <a:p>
            <a:r>
              <a:rPr lang="en-US"/>
              <a:t>imprint of the iris pigments on the lens</a:t>
            </a:r>
            <a:endParaRPr lang="en-US"/>
          </a:p>
        </p:txBody>
      </p:sp>
      <p:pic>
        <p:nvPicPr>
          <p:cNvPr id="4" name="Picture 3"/>
          <p:cNvPicPr>
            <a:picLocks noChangeAspect="1"/>
          </p:cNvPicPr>
          <p:nvPr/>
        </p:nvPicPr>
        <p:blipFill>
          <a:blip r:embed="rId1"/>
          <a:stretch>
            <a:fillRect/>
          </a:stretch>
        </p:blipFill>
        <p:spPr>
          <a:xfrm>
            <a:off x="1353185" y="283845"/>
            <a:ext cx="2287270" cy="2287270"/>
          </a:xfrm>
          <a:prstGeom prst="rect">
            <a:avLst/>
          </a:prstGeom>
        </p:spPr>
      </p:pic>
      <p:pic>
        <p:nvPicPr>
          <p:cNvPr id="5" name="Picture 4"/>
          <p:cNvPicPr>
            <a:picLocks noChangeAspect="1"/>
          </p:cNvPicPr>
          <p:nvPr/>
        </p:nvPicPr>
        <p:blipFill>
          <a:blip r:embed="rId2"/>
          <a:stretch>
            <a:fillRect/>
          </a:stretch>
        </p:blipFill>
        <p:spPr>
          <a:xfrm>
            <a:off x="1197610" y="2814320"/>
            <a:ext cx="2598420" cy="193929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p:nvPr>
            <p:ph type="title"/>
          </p:nvPr>
        </p:nvSpPr>
        <p:spPr/>
        <p:txBody>
          <a:bodyPr/>
          <a:p>
            <a:r>
              <a:rPr lang="en-US"/>
              <a:t>Cataract</a:t>
            </a:r>
            <a:endParaRPr lang="en-US"/>
          </a:p>
        </p:txBody>
      </p:sp>
      <p:sp>
        <p:nvSpPr>
          <p:cNvPr id="5" name="Text Placeholder 4"/>
          <p:cNvSpPr/>
          <p:nvPr>
            <p:ph type="body" idx="1"/>
          </p:nvPr>
        </p:nvSpPr>
        <p:spPr/>
        <p:txBody>
          <a:bodyPr/>
          <a:p>
            <a:r>
              <a:rPr lang="en-US" sz="1600" dirty="0" smtClean="0">
                <a:cs typeface="Majalla UI"/>
                <a:sym typeface="+mn-ea"/>
              </a:rPr>
              <a:t>Cataracts develop abruptly with direct penetrating trauma . </a:t>
            </a:r>
            <a:endParaRPr lang="en-US" sz="1600" dirty="0" smtClean="0">
              <a:cs typeface="Majalla UI"/>
            </a:endParaRPr>
          </a:p>
          <a:p>
            <a:endParaRPr lang="en-US" sz="1600" dirty="0" smtClean="0">
              <a:cs typeface="Majalla UI"/>
            </a:endParaRPr>
          </a:p>
          <a:p>
            <a:r>
              <a:rPr lang="en-US" sz="1600" dirty="0" smtClean="0">
                <a:cs typeface="Majalla UI"/>
                <a:sym typeface="+mn-ea"/>
              </a:rPr>
              <a:t>Blunt trauma also causes a posterior </a:t>
            </a:r>
            <a:r>
              <a:rPr lang="en-US" sz="1600" dirty="0" err="1" smtClean="0">
                <a:cs typeface="Majalla UI"/>
                <a:sym typeface="+mn-ea"/>
              </a:rPr>
              <a:t>subcapsular</a:t>
            </a:r>
            <a:r>
              <a:rPr lang="en-US" sz="1600" dirty="0" smtClean="0">
                <a:cs typeface="Majalla UI"/>
                <a:sym typeface="+mn-ea"/>
              </a:rPr>
              <a:t> cataract within hours of injury , which may be transient.</a:t>
            </a:r>
            <a:endParaRPr lang="ar-JO" sz="1600" dirty="0" smtClean="0"/>
          </a:p>
          <a:p>
            <a:endParaRPr lang="en-US"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024269" y="550383"/>
          <a:ext cx="6982047"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p:nvPr>
            <p:ph type="title"/>
          </p:nvPr>
        </p:nvSpPr>
        <p:spPr>
          <a:xfrm>
            <a:off x="713225" y="120400"/>
            <a:ext cx="7717500" cy="478200"/>
          </a:xfrm>
        </p:spPr>
        <p:txBody>
          <a:bodyPr/>
          <a:p>
            <a:r>
              <a:rPr lang="en-US"/>
              <a:t>cataract</a:t>
            </a:r>
            <a:endParaRPr lang="en-US"/>
          </a:p>
        </p:txBody>
      </p:sp>
      <p:sp>
        <p:nvSpPr>
          <p:cNvPr id="8" name="Text Placeholder 7"/>
          <p:cNvSpPr/>
          <p:nvPr>
            <p:ph type="body" idx="2"/>
          </p:nvPr>
        </p:nvSpPr>
        <p:spPr>
          <a:xfrm>
            <a:off x="3874135" y="3872865"/>
            <a:ext cx="4836160" cy="1247140"/>
          </a:xfrm>
        </p:spPr>
        <p:txBody>
          <a:bodyPr/>
          <a:p>
            <a:r>
              <a:rPr lang="en-US"/>
              <a:t>associated with wilson disease </a:t>
            </a:r>
            <a:endParaRPr lang="en-US"/>
          </a:p>
          <a:p>
            <a:r>
              <a:rPr lang="en-US"/>
              <a:t>associated with child abuse </a:t>
            </a:r>
            <a:endParaRPr lang="en-US"/>
          </a:p>
          <a:p>
            <a:r>
              <a:rPr lang="en-US"/>
              <a:t>caused by severe roking of the nuclues leading to seperation of the cortex</a:t>
            </a:r>
            <a:endParaRPr lang="en-US"/>
          </a:p>
          <a:p>
            <a:endParaRPr lang="en-US"/>
          </a:p>
        </p:txBody>
      </p:sp>
      <p:sp>
        <p:nvSpPr>
          <p:cNvPr id="9" name="Subtitle 8"/>
          <p:cNvSpPr/>
          <p:nvPr>
            <p:ph type="subTitle" idx="3"/>
          </p:nvPr>
        </p:nvSpPr>
        <p:spPr>
          <a:xfrm>
            <a:off x="591480" y="3622715"/>
            <a:ext cx="3041700" cy="518400"/>
          </a:xfrm>
        </p:spPr>
        <p:txBody>
          <a:bodyPr/>
          <a:p>
            <a:r>
              <a:rPr lang="en-US" dirty="0" smtClean="0">
                <a:sym typeface="+mn-ea"/>
              </a:rPr>
              <a:t>Cataract following penetrating trauma</a:t>
            </a:r>
            <a:endParaRPr lang="en-US"/>
          </a:p>
        </p:txBody>
      </p:sp>
      <p:sp>
        <p:nvSpPr>
          <p:cNvPr id="10" name="Subtitle 9"/>
          <p:cNvSpPr/>
          <p:nvPr>
            <p:ph type="subTitle" idx="4"/>
          </p:nvPr>
        </p:nvSpPr>
        <p:spPr>
          <a:xfrm>
            <a:off x="4951410" y="3468410"/>
            <a:ext cx="3041700" cy="518400"/>
          </a:xfrm>
        </p:spPr>
        <p:txBody>
          <a:bodyPr/>
          <a:p>
            <a:r>
              <a:rPr lang="en-US"/>
              <a:t>Sunflower cataract</a:t>
            </a:r>
            <a:endParaRPr lang="en-US"/>
          </a:p>
        </p:txBody>
      </p:sp>
      <p:pic>
        <p:nvPicPr>
          <p:cNvPr id="4098" name="Picture 2"/>
          <p:cNvPicPr>
            <a:picLocks noGrp="1" noChangeAspect="1" noChangeArrowheads="1"/>
          </p:cNvPicPr>
          <p:nvPr>
            <p:ph sz="quarter" idx="4294967295"/>
          </p:nvPr>
        </p:nvPicPr>
        <p:blipFill>
          <a:blip r:embed="rId1"/>
          <a:srcRect t="13747" r="13406"/>
          <a:stretch>
            <a:fillRect/>
          </a:stretch>
        </p:blipFill>
        <p:spPr bwMode="auto">
          <a:xfrm>
            <a:off x="200660" y="726440"/>
            <a:ext cx="3822700" cy="2541905"/>
          </a:xfrm>
          <a:prstGeom prst="rect">
            <a:avLst/>
          </a:prstGeom>
          <a:noFill/>
          <a:ln w="9525">
            <a:noFill/>
            <a:miter lim="800000"/>
            <a:headEnd/>
            <a:tailEnd/>
          </a:ln>
          <a:effectLst/>
        </p:spPr>
      </p:pic>
      <p:pic>
        <p:nvPicPr>
          <p:cNvPr id="11" name="Picture 10" descr="Sunflower-cataract-1"/>
          <p:cNvPicPr>
            <a:picLocks noChangeAspect="1"/>
          </p:cNvPicPr>
          <p:nvPr/>
        </p:nvPicPr>
        <p:blipFill>
          <a:blip r:embed="rId2"/>
          <a:srcRect l="12688" t="6666" r="21803" b="20547"/>
          <a:stretch>
            <a:fillRect/>
          </a:stretch>
        </p:blipFill>
        <p:spPr>
          <a:xfrm>
            <a:off x="4582795" y="652780"/>
            <a:ext cx="3778250" cy="268859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p:nvPr>
            <p:ph type="title"/>
          </p:nvPr>
        </p:nvSpPr>
        <p:spPr>
          <a:xfrm>
            <a:off x="4638675" y="665480"/>
            <a:ext cx="3124200" cy="993775"/>
          </a:xfrm>
        </p:spPr>
        <p:txBody>
          <a:bodyPr/>
          <a:p>
            <a:r>
              <a:rPr lang="en-US"/>
              <a:t>Lens subluxation</a:t>
            </a:r>
            <a:endParaRPr lang="en-US"/>
          </a:p>
        </p:txBody>
      </p:sp>
      <p:sp>
        <p:nvSpPr>
          <p:cNvPr id="8" name="Text Placeholder 7"/>
          <p:cNvSpPr/>
          <p:nvPr>
            <p:ph type="body" idx="1"/>
          </p:nvPr>
        </p:nvSpPr>
        <p:spPr>
          <a:xfrm>
            <a:off x="4638675" y="1779905"/>
            <a:ext cx="2914650" cy="2698115"/>
          </a:xfrm>
        </p:spPr>
        <p:txBody>
          <a:bodyPr/>
          <a:p>
            <a:r>
              <a:rPr lang="en-US"/>
              <a:t>Can be caused by many other medical diseases </a:t>
            </a:r>
            <a:endParaRPr lang="en-US"/>
          </a:p>
        </p:txBody>
      </p:sp>
      <p:pic>
        <p:nvPicPr>
          <p:cNvPr id="9" name="Picture 8" descr="Crystalline Subluxation"/>
          <p:cNvPicPr>
            <a:picLocks noChangeAspect="1"/>
          </p:cNvPicPr>
          <p:nvPr/>
        </p:nvPicPr>
        <p:blipFill>
          <a:blip r:embed="rId1"/>
          <a:stretch>
            <a:fillRect/>
          </a:stretch>
        </p:blipFill>
        <p:spPr>
          <a:xfrm>
            <a:off x="1276350" y="381000"/>
            <a:ext cx="2590165" cy="1945640"/>
          </a:xfrm>
          <a:prstGeom prst="rect">
            <a:avLst/>
          </a:prstGeom>
        </p:spPr>
      </p:pic>
      <p:pic>
        <p:nvPicPr>
          <p:cNvPr id="10" name="Picture 9" descr="TR-2"/>
          <p:cNvPicPr>
            <a:picLocks noChangeAspect="1"/>
          </p:cNvPicPr>
          <p:nvPr/>
        </p:nvPicPr>
        <p:blipFill>
          <a:blip r:embed="rId2"/>
          <a:stretch>
            <a:fillRect/>
          </a:stretch>
        </p:blipFill>
        <p:spPr>
          <a:xfrm>
            <a:off x="855345" y="2519680"/>
            <a:ext cx="3783330" cy="189166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283" name="Shape 1283"/>
        <p:cNvGrpSpPr/>
        <p:nvPr/>
      </p:nvGrpSpPr>
      <p:grpSpPr>
        <a:xfrm>
          <a:off x="0" y="0"/>
          <a:ext cx="0" cy="0"/>
          <a:chOff x="0" y="0"/>
          <a:chExt cx="0" cy="0"/>
        </a:xfrm>
      </p:grpSpPr>
      <p:sp>
        <p:nvSpPr>
          <p:cNvPr id="1284" name="Google Shape;1284;p50"/>
          <p:cNvSpPr txBox="1"/>
          <p:nvPr>
            <p:ph type="subTitle" idx="1"/>
          </p:nvPr>
        </p:nvSpPr>
        <p:spPr>
          <a:xfrm>
            <a:off x="4271010" y="1795145"/>
            <a:ext cx="4451350" cy="793115"/>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smtClean="0">
                <a:cs typeface="Majalla UI"/>
                <a:sym typeface="+mn-ea"/>
              </a:rPr>
              <a:t>The </a:t>
            </a:r>
            <a:r>
              <a:rPr lang="en-US" dirty="0" err="1" smtClean="0">
                <a:cs typeface="Majalla UI"/>
                <a:sym typeface="+mn-ea"/>
              </a:rPr>
              <a:t>fundus</a:t>
            </a:r>
            <a:r>
              <a:rPr lang="en-US" dirty="0" smtClean="0">
                <a:cs typeface="Majalla UI"/>
                <a:sym typeface="+mn-ea"/>
              </a:rPr>
              <a:t> should be inspected with a direct ophthalmoscope after full </a:t>
            </a:r>
            <a:r>
              <a:rPr lang="en-US" dirty="0" err="1" smtClean="0">
                <a:cs typeface="Majalla UI"/>
                <a:sym typeface="+mn-ea"/>
              </a:rPr>
              <a:t>mydriasis</a:t>
            </a:r>
            <a:r>
              <a:rPr lang="en-US" dirty="0" smtClean="0">
                <a:cs typeface="Majalla UI"/>
                <a:sym typeface="+mn-ea"/>
              </a:rPr>
              <a:t>. </a:t>
            </a:r>
            <a:endParaRPr lang="en-US" dirty="0" smtClean="0">
              <a:cs typeface="Majalla UI"/>
              <a:sym typeface="+mn-ea"/>
            </a:endParaRPr>
          </a:p>
          <a:p>
            <a:pPr marL="0" lvl="0" indent="0" algn="l" rtl="0">
              <a:spcBef>
                <a:spcPts val="0"/>
              </a:spcBef>
              <a:spcAft>
                <a:spcPts val="1600"/>
              </a:spcAft>
              <a:buNone/>
            </a:pPr>
            <a:r>
              <a:rPr lang="en-US" dirty="0" smtClean="0">
                <a:cs typeface="Majalla UI"/>
                <a:sym typeface="+mn-ea"/>
              </a:rPr>
              <a:t>If no systemic neurological complications accompany the injury and ocular penetration is not suspected, the pupil can be dilated.  (dialation can be contraindicated because it can mask other nurological problems in the case of severe trama)</a:t>
            </a:r>
            <a:endParaRPr lang="en-US" dirty="0" smtClean="0">
              <a:cs typeface="Majalla UI"/>
            </a:endParaRPr>
          </a:p>
          <a:p>
            <a:pPr marL="0" lvl="0" indent="0" algn="l" rtl="0">
              <a:spcBef>
                <a:spcPts val="0"/>
              </a:spcBef>
              <a:spcAft>
                <a:spcPts val="1600"/>
              </a:spcAft>
              <a:buNone/>
            </a:pPr>
            <a:endParaRPr lang="en-GB"/>
          </a:p>
        </p:txBody>
      </p:sp>
      <p:sp>
        <p:nvSpPr>
          <p:cNvPr id="1285" name="Google Shape;1285;p50"/>
          <p:cNvSpPr txBox="1"/>
          <p:nvPr>
            <p:ph type="title"/>
          </p:nvPr>
        </p:nvSpPr>
        <p:spPr>
          <a:xfrm>
            <a:off x="4526340" y="1088995"/>
            <a:ext cx="38211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sym typeface="+mn-ea"/>
              </a:rPr>
              <a:t>posterior segment</a:t>
            </a:r>
            <a:endParaRPr lang="en-GB"/>
          </a:p>
        </p:txBody>
      </p:sp>
      <p:grpSp>
        <p:nvGrpSpPr>
          <p:cNvPr id="1286" name="Google Shape;1286;p50"/>
          <p:cNvGrpSpPr/>
          <p:nvPr/>
        </p:nvGrpSpPr>
        <p:grpSpPr>
          <a:xfrm>
            <a:off x="836796" y="1214158"/>
            <a:ext cx="2930186" cy="1983410"/>
            <a:chOff x="1209996" y="1476413"/>
            <a:chExt cx="2930186" cy="1983410"/>
          </a:xfrm>
        </p:grpSpPr>
        <p:sp>
          <p:nvSpPr>
            <p:cNvPr id="1287" name="Google Shape;1287;p50"/>
            <p:cNvSpPr/>
            <p:nvPr/>
          </p:nvSpPr>
          <p:spPr>
            <a:xfrm rot="-7192789">
              <a:off x="3265025" y="2231873"/>
              <a:ext cx="679675" cy="433858"/>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8" name="Google Shape;1288;p50"/>
            <p:cNvSpPr/>
            <p:nvPr/>
          </p:nvSpPr>
          <p:spPr>
            <a:xfrm rot="-4837820">
              <a:off x="1460833" y="2529048"/>
              <a:ext cx="172981" cy="209097"/>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89" name="Google Shape;1289;p50"/>
            <p:cNvGrpSpPr/>
            <p:nvPr/>
          </p:nvGrpSpPr>
          <p:grpSpPr>
            <a:xfrm>
              <a:off x="3142685" y="2598033"/>
              <a:ext cx="244848" cy="252630"/>
              <a:chOff x="6109266" y="2958701"/>
              <a:chExt cx="158099" cy="163114"/>
            </a:xfrm>
          </p:grpSpPr>
          <p:sp>
            <p:nvSpPr>
              <p:cNvPr id="1290" name="Google Shape;1290;p50"/>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1" name="Google Shape;1291;p50"/>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2" name="Google Shape;1292;p50"/>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93" name="Google Shape;1293;p50"/>
            <p:cNvSpPr/>
            <p:nvPr/>
          </p:nvSpPr>
          <p:spPr>
            <a:xfrm rot="-3141595">
              <a:off x="1679210" y="2394765"/>
              <a:ext cx="137433" cy="166110"/>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94" name="Google Shape;1294;p50"/>
            <p:cNvGrpSpPr/>
            <p:nvPr/>
          </p:nvGrpSpPr>
          <p:grpSpPr>
            <a:xfrm>
              <a:off x="1209996" y="1643274"/>
              <a:ext cx="996273" cy="805600"/>
              <a:chOff x="309089" y="220930"/>
              <a:chExt cx="808270" cy="653525"/>
            </a:xfrm>
          </p:grpSpPr>
          <p:grpSp>
            <p:nvGrpSpPr>
              <p:cNvPr id="1295" name="Google Shape;1295;p50"/>
              <p:cNvGrpSpPr/>
              <p:nvPr/>
            </p:nvGrpSpPr>
            <p:grpSpPr>
              <a:xfrm>
                <a:off x="309089" y="296007"/>
                <a:ext cx="808270" cy="578448"/>
                <a:chOff x="4380536" y="-47226"/>
                <a:chExt cx="1409363" cy="1008628"/>
              </a:xfrm>
            </p:grpSpPr>
            <p:sp>
              <p:nvSpPr>
                <p:cNvPr id="1296" name="Google Shape;1296;p50"/>
                <p:cNvSpPr/>
                <p:nvPr/>
              </p:nvSpPr>
              <p:spPr>
                <a:xfrm>
                  <a:off x="4794455" y="120049"/>
                  <a:ext cx="827915" cy="686930"/>
                </a:xfrm>
                <a:custGeom>
                  <a:avLst/>
                  <a:gdLst/>
                  <a:ahLst/>
                  <a:cxnLst/>
                  <a:rect l="l" t="t" r="r" b="b"/>
                  <a:pathLst>
                    <a:path w="9983" h="8283" extrusionOk="0">
                      <a:moveTo>
                        <a:pt x="5792" y="1"/>
                      </a:moveTo>
                      <a:cubicBezTo>
                        <a:pt x="5229" y="1"/>
                        <a:pt x="4644" y="97"/>
                        <a:pt x="4041" y="281"/>
                      </a:cubicBezTo>
                      <a:cubicBezTo>
                        <a:pt x="3962" y="321"/>
                        <a:pt x="3843" y="439"/>
                        <a:pt x="3843" y="519"/>
                      </a:cubicBezTo>
                      <a:cubicBezTo>
                        <a:pt x="3803" y="994"/>
                        <a:pt x="3764" y="1469"/>
                        <a:pt x="3803" y="1905"/>
                      </a:cubicBezTo>
                      <a:cubicBezTo>
                        <a:pt x="3803" y="2420"/>
                        <a:pt x="4041" y="2895"/>
                        <a:pt x="4477" y="3173"/>
                      </a:cubicBezTo>
                      <a:cubicBezTo>
                        <a:pt x="4634" y="3308"/>
                        <a:pt x="4842" y="3379"/>
                        <a:pt x="5059" y="3379"/>
                      </a:cubicBezTo>
                      <a:cubicBezTo>
                        <a:pt x="5223" y="3379"/>
                        <a:pt x="5392" y="3337"/>
                        <a:pt x="5546" y="3252"/>
                      </a:cubicBezTo>
                      <a:cubicBezTo>
                        <a:pt x="5744" y="3173"/>
                        <a:pt x="5823" y="2935"/>
                        <a:pt x="5744" y="2737"/>
                      </a:cubicBezTo>
                      <a:cubicBezTo>
                        <a:pt x="5685" y="2590"/>
                        <a:pt x="5561" y="2509"/>
                        <a:pt x="5420" y="2509"/>
                      </a:cubicBezTo>
                      <a:cubicBezTo>
                        <a:pt x="5371" y="2509"/>
                        <a:pt x="5320" y="2518"/>
                        <a:pt x="5269" y="2539"/>
                      </a:cubicBezTo>
                      <a:cubicBezTo>
                        <a:pt x="5190" y="2618"/>
                        <a:pt x="5110" y="2737"/>
                        <a:pt x="4992" y="2895"/>
                      </a:cubicBezTo>
                      <a:cubicBezTo>
                        <a:pt x="4912" y="2777"/>
                        <a:pt x="4754" y="2658"/>
                        <a:pt x="4754" y="2578"/>
                      </a:cubicBezTo>
                      <a:cubicBezTo>
                        <a:pt x="4754" y="2420"/>
                        <a:pt x="4833" y="2262"/>
                        <a:pt x="4992" y="2182"/>
                      </a:cubicBezTo>
                      <a:cubicBezTo>
                        <a:pt x="5115" y="2100"/>
                        <a:pt x="5258" y="2060"/>
                        <a:pt x="5401" y="2060"/>
                      </a:cubicBezTo>
                      <a:cubicBezTo>
                        <a:pt x="5672" y="2060"/>
                        <a:pt x="5945" y="2201"/>
                        <a:pt x="6101" y="2460"/>
                      </a:cubicBezTo>
                      <a:cubicBezTo>
                        <a:pt x="6338" y="2856"/>
                        <a:pt x="6219" y="3371"/>
                        <a:pt x="5823" y="3608"/>
                      </a:cubicBezTo>
                      <a:cubicBezTo>
                        <a:pt x="5589" y="3753"/>
                        <a:pt x="5329" y="3823"/>
                        <a:pt x="5071" y="3823"/>
                      </a:cubicBezTo>
                      <a:cubicBezTo>
                        <a:pt x="4763" y="3823"/>
                        <a:pt x="4458" y="3723"/>
                        <a:pt x="4199" y="3529"/>
                      </a:cubicBezTo>
                      <a:cubicBezTo>
                        <a:pt x="3645" y="3133"/>
                        <a:pt x="3328" y="2539"/>
                        <a:pt x="3328" y="1865"/>
                      </a:cubicBezTo>
                      <a:lnTo>
                        <a:pt x="3328" y="677"/>
                      </a:lnTo>
                      <a:cubicBezTo>
                        <a:pt x="2852" y="954"/>
                        <a:pt x="2417" y="1271"/>
                        <a:pt x="2021" y="1628"/>
                      </a:cubicBezTo>
                      <a:cubicBezTo>
                        <a:pt x="1149" y="2380"/>
                        <a:pt x="515" y="3450"/>
                        <a:pt x="317" y="4599"/>
                      </a:cubicBezTo>
                      <a:cubicBezTo>
                        <a:pt x="0" y="5866"/>
                        <a:pt x="476" y="7213"/>
                        <a:pt x="1585" y="7966"/>
                      </a:cubicBezTo>
                      <a:cubicBezTo>
                        <a:pt x="1694" y="8056"/>
                        <a:pt x="1786" y="8106"/>
                        <a:pt x="1873" y="8106"/>
                      </a:cubicBezTo>
                      <a:cubicBezTo>
                        <a:pt x="1976" y="8106"/>
                        <a:pt x="2072" y="8037"/>
                        <a:pt x="2179" y="7887"/>
                      </a:cubicBezTo>
                      <a:cubicBezTo>
                        <a:pt x="2337" y="7688"/>
                        <a:pt x="2496" y="7490"/>
                        <a:pt x="2615" y="7253"/>
                      </a:cubicBezTo>
                      <a:cubicBezTo>
                        <a:pt x="2892" y="6777"/>
                        <a:pt x="2971" y="6262"/>
                        <a:pt x="2932" y="5708"/>
                      </a:cubicBezTo>
                      <a:cubicBezTo>
                        <a:pt x="2932" y="5273"/>
                        <a:pt x="2566" y="4960"/>
                        <a:pt x="2179" y="4960"/>
                      </a:cubicBezTo>
                      <a:cubicBezTo>
                        <a:pt x="2073" y="4960"/>
                        <a:pt x="1965" y="4983"/>
                        <a:pt x="1862" y="5034"/>
                      </a:cubicBezTo>
                      <a:cubicBezTo>
                        <a:pt x="1664" y="5153"/>
                        <a:pt x="1585" y="5391"/>
                        <a:pt x="1704" y="5589"/>
                      </a:cubicBezTo>
                      <a:cubicBezTo>
                        <a:pt x="1760" y="5659"/>
                        <a:pt x="1806" y="5685"/>
                        <a:pt x="1849" y="5685"/>
                      </a:cubicBezTo>
                      <a:cubicBezTo>
                        <a:pt x="1928" y="5685"/>
                        <a:pt x="1998" y="5601"/>
                        <a:pt x="2100" y="5549"/>
                      </a:cubicBezTo>
                      <a:cubicBezTo>
                        <a:pt x="2179" y="5510"/>
                        <a:pt x="2298" y="5510"/>
                        <a:pt x="2377" y="5510"/>
                      </a:cubicBezTo>
                      <a:cubicBezTo>
                        <a:pt x="2377" y="5589"/>
                        <a:pt x="2456" y="5747"/>
                        <a:pt x="2377" y="5827"/>
                      </a:cubicBezTo>
                      <a:cubicBezTo>
                        <a:pt x="2276" y="6029"/>
                        <a:pt x="2062" y="6150"/>
                        <a:pt x="1849" y="6150"/>
                      </a:cubicBezTo>
                      <a:cubicBezTo>
                        <a:pt x="1728" y="6150"/>
                        <a:pt x="1606" y="6111"/>
                        <a:pt x="1506" y="6025"/>
                      </a:cubicBezTo>
                      <a:cubicBezTo>
                        <a:pt x="991" y="5668"/>
                        <a:pt x="1070" y="4916"/>
                        <a:pt x="1585" y="4638"/>
                      </a:cubicBezTo>
                      <a:cubicBezTo>
                        <a:pt x="1780" y="4525"/>
                        <a:pt x="1986" y="4473"/>
                        <a:pt x="2187" y="4473"/>
                      </a:cubicBezTo>
                      <a:cubicBezTo>
                        <a:pt x="2757" y="4473"/>
                        <a:pt x="3279" y="4894"/>
                        <a:pt x="3367" y="5510"/>
                      </a:cubicBezTo>
                      <a:cubicBezTo>
                        <a:pt x="3486" y="6223"/>
                        <a:pt x="3328" y="7015"/>
                        <a:pt x="2892" y="7609"/>
                      </a:cubicBezTo>
                      <a:cubicBezTo>
                        <a:pt x="2734" y="7847"/>
                        <a:pt x="2575" y="8085"/>
                        <a:pt x="2377" y="8283"/>
                      </a:cubicBezTo>
                      <a:cubicBezTo>
                        <a:pt x="2536" y="8283"/>
                        <a:pt x="2694" y="8283"/>
                        <a:pt x="2892" y="8243"/>
                      </a:cubicBezTo>
                      <a:cubicBezTo>
                        <a:pt x="3367" y="8085"/>
                        <a:pt x="3843" y="7807"/>
                        <a:pt x="4239" y="7411"/>
                      </a:cubicBezTo>
                      <a:cubicBezTo>
                        <a:pt x="4477" y="7253"/>
                        <a:pt x="4754" y="7094"/>
                        <a:pt x="5031" y="6975"/>
                      </a:cubicBezTo>
                      <a:cubicBezTo>
                        <a:pt x="5665" y="6698"/>
                        <a:pt x="6299" y="6500"/>
                        <a:pt x="7012" y="6262"/>
                      </a:cubicBezTo>
                      <a:cubicBezTo>
                        <a:pt x="6853" y="6064"/>
                        <a:pt x="6972" y="5985"/>
                        <a:pt x="7091" y="5866"/>
                      </a:cubicBezTo>
                      <a:cubicBezTo>
                        <a:pt x="7408" y="5668"/>
                        <a:pt x="7646" y="5351"/>
                        <a:pt x="7844" y="4995"/>
                      </a:cubicBezTo>
                      <a:cubicBezTo>
                        <a:pt x="7883" y="4876"/>
                        <a:pt x="7962" y="4757"/>
                        <a:pt x="8002" y="4638"/>
                      </a:cubicBezTo>
                      <a:cubicBezTo>
                        <a:pt x="8121" y="4361"/>
                        <a:pt x="8042" y="4084"/>
                        <a:pt x="7804" y="3925"/>
                      </a:cubicBezTo>
                      <a:cubicBezTo>
                        <a:pt x="7727" y="3849"/>
                        <a:pt x="7650" y="3819"/>
                        <a:pt x="7574" y="3819"/>
                      </a:cubicBezTo>
                      <a:cubicBezTo>
                        <a:pt x="7452" y="3819"/>
                        <a:pt x="7331" y="3892"/>
                        <a:pt x="7210" y="3965"/>
                      </a:cubicBezTo>
                      <a:cubicBezTo>
                        <a:pt x="6695" y="4203"/>
                        <a:pt x="6695" y="4282"/>
                        <a:pt x="7091" y="4678"/>
                      </a:cubicBezTo>
                      <a:cubicBezTo>
                        <a:pt x="7131" y="4757"/>
                        <a:pt x="7170" y="4836"/>
                        <a:pt x="7170" y="4916"/>
                      </a:cubicBezTo>
                      <a:cubicBezTo>
                        <a:pt x="7141" y="4974"/>
                        <a:pt x="7049" y="5010"/>
                        <a:pt x="6985" y="5010"/>
                      </a:cubicBezTo>
                      <a:cubicBezTo>
                        <a:pt x="6962" y="5010"/>
                        <a:pt x="6943" y="5005"/>
                        <a:pt x="6933" y="4995"/>
                      </a:cubicBezTo>
                      <a:cubicBezTo>
                        <a:pt x="6734" y="4836"/>
                        <a:pt x="6576" y="4678"/>
                        <a:pt x="6457" y="4440"/>
                      </a:cubicBezTo>
                      <a:cubicBezTo>
                        <a:pt x="6338" y="4203"/>
                        <a:pt x="6418" y="3925"/>
                        <a:pt x="6655" y="3767"/>
                      </a:cubicBezTo>
                      <a:cubicBezTo>
                        <a:pt x="6853" y="3648"/>
                        <a:pt x="7051" y="3529"/>
                        <a:pt x="7289" y="3450"/>
                      </a:cubicBezTo>
                      <a:cubicBezTo>
                        <a:pt x="7398" y="3402"/>
                        <a:pt x="7511" y="3379"/>
                        <a:pt x="7620" y="3379"/>
                      </a:cubicBezTo>
                      <a:cubicBezTo>
                        <a:pt x="7869" y="3379"/>
                        <a:pt x="8102" y="3495"/>
                        <a:pt x="8240" y="3688"/>
                      </a:cubicBezTo>
                      <a:cubicBezTo>
                        <a:pt x="8517" y="4005"/>
                        <a:pt x="8557" y="4440"/>
                        <a:pt x="8398" y="4757"/>
                      </a:cubicBezTo>
                      <a:cubicBezTo>
                        <a:pt x="8160" y="5233"/>
                        <a:pt x="7883" y="5629"/>
                        <a:pt x="7606" y="6104"/>
                      </a:cubicBezTo>
                      <a:cubicBezTo>
                        <a:pt x="8081" y="5866"/>
                        <a:pt x="8517" y="5589"/>
                        <a:pt x="8953" y="5312"/>
                      </a:cubicBezTo>
                      <a:cubicBezTo>
                        <a:pt x="9388" y="4995"/>
                        <a:pt x="9666" y="4559"/>
                        <a:pt x="9785" y="4084"/>
                      </a:cubicBezTo>
                      <a:cubicBezTo>
                        <a:pt x="9983" y="3054"/>
                        <a:pt x="9666" y="1984"/>
                        <a:pt x="8874" y="1271"/>
                      </a:cubicBezTo>
                      <a:cubicBezTo>
                        <a:pt x="7972" y="397"/>
                        <a:pt x="6929" y="1"/>
                        <a:pt x="5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7" name="Google Shape;1297;p50"/>
                <p:cNvSpPr/>
                <p:nvPr/>
              </p:nvSpPr>
              <p:spPr>
                <a:xfrm>
                  <a:off x="4610510" y="130167"/>
                  <a:ext cx="459944" cy="702936"/>
                </a:xfrm>
                <a:custGeom>
                  <a:avLst/>
                  <a:gdLst/>
                  <a:ahLst/>
                  <a:cxnLst/>
                  <a:rect l="l" t="t" r="r" b="b"/>
                  <a:pathLst>
                    <a:path w="5546" h="8476" extrusionOk="0">
                      <a:moveTo>
                        <a:pt x="5387" y="1"/>
                      </a:moveTo>
                      <a:cubicBezTo>
                        <a:pt x="5348" y="1"/>
                        <a:pt x="5308" y="1"/>
                        <a:pt x="5269" y="40"/>
                      </a:cubicBezTo>
                      <a:cubicBezTo>
                        <a:pt x="3288" y="674"/>
                        <a:pt x="1624" y="2060"/>
                        <a:pt x="673" y="3883"/>
                      </a:cubicBezTo>
                      <a:cubicBezTo>
                        <a:pt x="0" y="4992"/>
                        <a:pt x="0" y="6338"/>
                        <a:pt x="673" y="7448"/>
                      </a:cubicBezTo>
                      <a:cubicBezTo>
                        <a:pt x="1083" y="8103"/>
                        <a:pt x="1794" y="8476"/>
                        <a:pt x="2533" y="8476"/>
                      </a:cubicBezTo>
                      <a:cubicBezTo>
                        <a:pt x="2866" y="8476"/>
                        <a:pt x="3205" y="8400"/>
                        <a:pt x="3526" y="8240"/>
                      </a:cubicBezTo>
                      <a:lnTo>
                        <a:pt x="3526" y="8200"/>
                      </a:lnTo>
                      <a:lnTo>
                        <a:pt x="3288" y="8042"/>
                      </a:lnTo>
                      <a:cubicBezTo>
                        <a:pt x="2535" y="7448"/>
                        <a:pt x="2060" y="6537"/>
                        <a:pt x="2020" y="5586"/>
                      </a:cubicBezTo>
                      <a:cubicBezTo>
                        <a:pt x="1901" y="3566"/>
                        <a:pt x="2852" y="2060"/>
                        <a:pt x="4357" y="832"/>
                      </a:cubicBezTo>
                      <a:cubicBezTo>
                        <a:pt x="4714" y="555"/>
                        <a:pt x="5110" y="317"/>
                        <a:pt x="5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8" name="Google Shape;1298;p50"/>
                <p:cNvSpPr/>
                <p:nvPr/>
              </p:nvSpPr>
              <p:spPr>
                <a:xfrm>
                  <a:off x="5655134" y="130167"/>
                  <a:ext cx="134765" cy="82186"/>
                </a:xfrm>
                <a:custGeom>
                  <a:avLst/>
                  <a:gdLst/>
                  <a:ahLst/>
                  <a:cxnLst/>
                  <a:rect l="l" t="t" r="r" b="b"/>
                  <a:pathLst>
                    <a:path w="1625" h="991" extrusionOk="0">
                      <a:moveTo>
                        <a:pt x="1427" y="1"/>
                      </a:moveTo>
                      <a:cubicBezTo>
                        <a:pt x="1308" y="1"/>
                        <a:pt x="1229" y="40"/>
                        <a:pt x="1150" y="119"/>
                      </a:cubicBezTo>
                      <a:cubicBezTo>
                        <a:pt x="793" y="278"/>
                        <a:pt x="476" y="436"/>
                        <a:pt x="159" y="595"/>
                      </a:cubicBezTo>
                      <a:cubicBezTo>
                        <a:pt x="120" y="634"/>
                        <a:pt x="1" y="753"/>
                        <a:pt x="40" y="832"/>
                      </a:cubicBezTo>
                      <a:cubicBezTo>
                        <a:pt x="40" y="872"/>
                        <a:pt x="159" y="951"/>
                        <a:pt x="199" y="991"/>
                      </a:cubicBezTo>
                      <a:cubicBezTo>
                        <a:pt x="714" y="872"/>
                        <a:pt x="1189" y="634"/>
                        <a:pt x="1585" y="278"/>
                      </a:cubicBezTo>
                      <a:cubicBezTo>
                        <a:pt x="1625" y="238"/>
                        <a:pt x="1625" y="159"/>
                        <a:pt x="1625" y="80"/>
                      </a:cubicBezTo>
                      <a:cubicBezTo>
                        <a:pt x="1546" y="1"/>
                        <a:pt x="1466" y="1"/>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9" name="Google Shape;1299;p50"/>
                <p:cNvSpPr/>
                <p:nvPr/>
              </p:nvSpPr>
              <p:spPr>
                <a:xfrm>
                  <a:off x="4571033" y="59343"/>
                  <a:ext cx="1094046" cy="812407"/>
                </a:xfrm>
                <a:custGeom>
                  <a:avLst/>
                  <a:gdLst/>
                  <a:ahLst/>
                  <a:cxnLst/>
                  <a:rect l="l" t="t" r="r" b="b"/>
                  <a:pathLst>
                    <a:path w="13192" h="9796" extrusionOk="0">
                      <a:moveTo>
                        <a:pt x="8448" y="755"/>
                      </a:moveTo>
                      <a:cubicBezTo>
                        <a:pt x="9588" y="755"/>
                        <a:pt x="10640" y="1168"/>
                        <a:pt x="11568" y="2043"/>
                      </a:cubicBezTo>
                      <a:cubicBezTo>
                        <a:pt x="12320" y="2716"/>
                        <a:pt x="12677" y="3786"/>
                        <a:pt x="12479" y="4816"/>
                      </a:cubicBezTo>
                      <a:cubicBezTo>
                        <a:pt x="12360" y="5291"/>
                        <a:pt x="12082" y="5727"/>
                        <a:pt x="11647" y="6044"/>
                      </a:cubicBezTo>
                      <a:cubicBezTo>
                        <a:pt x="11211" y="6321"/>
                        <a:pt x="10775" y="6598"/>
                        <a:pt x="10300" y="6836"/>
                      </a:cubicBezTo>
                      <a:cubicBezTo>
                        <a:pt x="10577" y="6361"/>
                        <a:pt x="10854" y="5965"/>
                        <a:pt x="11092" y="5489"/>
                      </a:cubicBezTo>
                      <a:cubicBezTo>
                        <a:pt x="11251" y="5133"/>
                        <a:pt x="11211" y="4737"/>
                        <a:pt x="10934" y="4420"/>
                      </a:cubicBezTo>
                      <a:cubicBezTo>
                        <a:pt x="10796" y="4227"/>
                        <a:pt x="10563" y="4111"/>
                        <a:pt x="10314" y="4111"/>
                      </a:cubicBezTo>
                      <a:cubicBezTo>
                        <a:pt x="10205" y="4111"/>
                        <a:pt x="10092" y="4134"/>
                        <a:pt x="9983" y="4182"/>
                      </a:cubicBezTo>
                      <a:cubicBezTo>
                        <a:pt x="9785" y="4261"/>
                        <a:pt x="9547" y="4380"/>
                        <a:pt x="9349" y="4499"/>
                      </a:cubicBezTo>
                      <a:cubicBezTo>
                        <a:pt x="9151" y="4657"/>
                        <a:pt x="9032" y="4935"/>
                        <a:pt x="9151" y="5172"/>
                      </a:cubicBezTo>
                      <a:cubicBezTo>
                        <a:pt x="9270" y="5370"/>
                        <a:pt x="9428" y="5568"/>
                        <a:pt x="9627" y="5727"/>
                      </a:cubicBezTo>
                      <a:cubicBezTo>
                        <a:pt x="9627" y="5727"/>
                        <a:pt x="9825" y="5727"/>
                        <a:pt x="9864" y="5648"/>
                      </a:cubicBezTo>
                      <a:cubicBezTo>
                        <a:pt x="9864" y="5568"/>
                        <a:pt x="9864" y="5450"/>
                        <a:pt x="9785" y="5410"/>
                      </a:cubicBezTo>
                      <a:cubicBezTo>
                        <a:pt x="9428" y="5014"/>
                        <a:pt x="9428" y="4895"/>
                        <a:pt x="9904" y="4697"/>
                      </a:cubicBezTo>
                      <a:cubicBezTo>
                        <a:pt x="10033" y="4619"/>
                        <a:pt x="10163" y="4541"/>
                        <a:pt x="10293" y="4541"/>
                      </a:cubicBezTo>
                      <a:cubicBezTo>
                        <a:pt x="10361" y="4541"/>
                        <a:pt x="10430" y="4563"/>
                        <a:pt x="10498" y="4618"/>
                      </a:cubicBezTo>
                      <a:cubicBezTo>
                        <a:pt x="10736" y="4816"/>
                        <a:pt x="10815" y="5093"/>
                        <a:pt x="10696" y="5370"/>
                      </a:cubicBezTo>
                      <a:cubicBezTo>
                        <a:pt x="10656" y="5489"/>
                        <a:pt x="10577" y="5608"/>
                        <a:pt x="10538" y="5727"/>
                      </a:cubicBezTo>
                      <a:cubicBezTo>
                        <a:pt x="10340" y="6083"/>
                        <a:pt x="10102" y="6400"/>
                        <a:pt x="9785" y="6638"/>
                      </a:cubicBezTo>
                      <a:cubicBezTo>
                        <a:pt x="9666" y="6717"/>
                        <a:pt x="9547" y="6796"/>
                        <a:pt x="9706" y="6994"/>
                      </a:cubicBezTo>
                      <a:cubicBezTo>
                        <a:pt x="9032" y="7232"/>
                        <a:pt x="8359" y="7470"/>
                        <a:pt x="7725" y="7707"/>
                      </a:cubicBezTo>
                      <a:cubicBezTo>
                        <a:pt x="7448" y="7826"/>
                        <a:pt x="7171" y="7985"/>
                        <a:pt x="6933" y="8183"/>
                      </a:cubicBezTo>
                      <a:cubicBezTo>
                        <a:pt x="6537" y="8539"/>
                        <a:pt x="6101" y="8817"/>
                        <a:pt x="5586" y="9015"/>
                      </a:cubicBezTo>
                      <a:cubicBezTo>
                        <a:pt x="5428" y="9015"/>
                        <a:pt x="5269" y="9054"/>
                        <a:pt x="5071" y="9054"/>
                      </a:cubicBezTo>
                      <a:cubicBezTo>
                        <a:pt x="5269" y="8817"/>
                        <a:pt x="5428" y="8619"/>
                        <a:pt x="5586" y="8381"/>
                      </a:cubicBezTo>
                      <a:cubicBezTo>
                        <a:pt x="6022" y="7747"/>
                        <a:pt x="6180" y="6994"/>
                        <a:pt x="6061" y="6242"/>
                      </a:cubicBezTo>
                      <a:cubicBezTo>
                        <a:pt x="5973" y="5622"/>
                        <a:pt x="5445" y="5222"/>
                        <a:pt x="4886" y="5222"/>
                      </a:cubicBezTo>
                      <a:cubicBezTo>
                        <a:pt x="4695" y="5222"/>
                        <a:pt x="4500" y="5269"/>
                        <a:pt x="4318" y="5370"/>
                      </a:cubicBezTo>
                      <a:cubicBezTo>
                        <a:pt x="3764" y="5687"/>
                        <a:pt x="3724" y="6400"/>
                        <a:pt x="4200" y="6796"/>
                      </a:cubicBezTo>
                      <a:cubicBezTo>
                        <a:pt x="4313" y="6867"/>
                        <a:pt x="4436" y="6902"/>
                        <a:pt x="4557" y="6902"/>
                      </a:cubicBezTo>
                      <a:cubicBezTo>
                        <a:pt x="4774" y="6902"/>
                        <a:pt x="4983" y="6788"/>
                        <a:pt x="5111" y="6559"/>
                      </a:cubicBezTo>
                      <a:cubicBezTo>
                        <a:pt x="5150" y="6479"/>
                        <a:pt x="5111" y="6361"/>
                        <a:pt x="5111" y="6242"/>
                      </a:cubicBezTo>
                      <a:cubicBezTo>
                        <a:pt x="4992" y="6242"/>
                        <a:pt x="4913" y="6242"/>
                        <a:pt x="4794" y="6281"/>
                      </a:cubicBezTo>
                      <a:cubicBezTo>
                        <a:pt x="4717" y="6333"/>
                        <a:pt x="4640" y="6434"/>
                        <a:pt x="4563" y="6434"/>
                      </a:cubicBezTo>
                      <a:cubicBezTo>
                        <a:pt x="4521" y="6434"/>
                        <a:pt x="4479" y="6405"/>
                        <a:pt x="4437" y="6321"/>
                      </a:cubicBezTo>
                      <a:cubicBezTo>
                        <a:pt x="4279" y="6163"/>
                        <a:pt x="4358" y="5885"/>
                        <a:pt x="4556" y="5806"/>
                      </a:cubicBezTo>
                      <a:cubicBezTo>
                        <a:pt x="4669" y="5740"/>
                        <a:pt x="4789" y="5710"/>
                        <a:pt x="4907" y="5710"/>
                      </a:cubicBezTo>
                      <a:cubicBezTo>
                        <a:pt x="5283" y="5710"/>
                        <a:pt x="5635" y="6017"/>
                        <a:pt x="5665" y="6440"/>
                      </a:cubicBezTo>
                      <a:cubicBezTo>
                        <a:pt x="5705" y="6994"/>
                        <a:pt x="5586" y="7509"/>
                        <a:pt x="5348" y="7985"/>
                      </a:cubicBezTo>
                      <a:cubicBezTo>
                        <a:pt x="5190" y="8222"/>
                        <a:pt x="5071" y="8420"/>
                        <a:pt x="4913" y="8619"/>
                      </a:cubicBezTo>
                      <a:cubicBezTo>
                        <a:pt x="4784" y="8769"/>
                        <a:pt x="4690" y="8838"/>
                        <a:pt x="4587" y="8838"/>
                      </a:cubicBezTo>
                      <a:cubicBezTo>
                        <a:pt x="4500" y="8838"/>
                        <a:pt x="4406" y="8788"/>
                        <a:pt x="4279" y="8698"/>
                      </a:cubicBezTo>
                      <a:cubicBezTo>
                        <a:pt x="3209" y="7945"/>
                        <a:pt x="2694" y="6638"/>
                        <a:pt x="3011" y="5370"/>
                      </a:cubicBezTo>
                      <a:cubicBezTo>
                        <a:pt x="3249" y="4182"/>
                        <a:pt x="3843" y="3152"/>
                        <a:pt x="4715" y="2360"/>
                      </a:cubicBezTo>
                      <a:cubicBezTo>
                        <a:pt x="5150" y="2003"/>
                        <a:pt x="5546" y="1686"/>
                        <a:pt x="6022" y="1409"/>
                      </a:cubicBezTo>
                      <a:lnTo>
                        <a:pt x="6022" y="2597"/>
                      </a:lnTo>
                      <a:cubicBezTo>
                        <a:pt x="6022" y="3271"/>
                        <a:pt x="6339" y="3865"/>
                        <a:pt x="6893" y="4261"/>
                      </a:cubicBezTo>
                      <a:cubicBezTo>
                        <a:pt x="7130" y="4455"/>
                        <a:pt x="7438" y="4555"/>
                        <a:pt x="7752" y="4555"/>
                      </a:cubicBezTo>
                      <a:cubicBezTo>
                        <a:pt x="8015" y="4555"/>
                        <a:pt x="8283" y="4485"/>
                        <a:pt x="8517" y="4340"/>
                      </a:cubicBezTo>
                      <a:cubicBezTo>
                        <a:pt x="8913" y="4103"/>
                        <a:pt x="9032" y="3588"/>
                        <a:pt x="8795" y="3192"/>
                      </a:cubicBezTo>
                      <a:cubicBezTo>
                        <a:pt x="8639" y="2933"/>
                        <a:pt x="8366" y="2792"/>
                        <a:pt x="8084" y="2792"/>
                      </a:cubicBezTo>
                      <a:cubicBezTo>
                        <a:pt x="7935" y="2792"/>
                        <a:pt x="7783" y="2832"/>
                        <a:pt x="7646" y="2914"/>
                      </a:cubicBezTo>
                      <a:cubicBezTo>
                        <a:pt x="7527" y="2994"/>
                        <a:pt x="7448" y="3152"/>
                        <a:pt x="7448" y="3310"/>
                      </a:cubicBezTo>
                      <a:cubicBezTo>
                        <a:pt x="7448" y="3390"/>
                        <a:pt x="7606" y="3509"/>
                        <a:pt x="7686" y="3627"/>
                      </a:cubicBezTo>
                      <a:cubicBezTo>
                        <a:pt x="7804" y="3469"/>
                        <a:pt x="7844" y="3310"/>
                        <a:pt x="7963" y="3271"/>
                      </a:cubicBezTo>
                      <a:cubicBezTo>
                        <a:pt x="8004" y="3250"/>
                        <a:pt x="8050" y="3241"/>
                        <a:pt x="8097" y="3241"/>
                      </a:cubicBezTo>
                      <a:cubicBezTo>
                        <a:pt x="8231" y="3241"/>
                        <a:pt x="8369" y="3322"/>
                        <a:pt x="8399" y="3469"/>
                      </a:cubicBezTo>
                      <a:cubicBezTo>
                        <a:pt x="8478" y="3667"/>
                        <a:pt x="8399" y="3905"/>
                        <a:pt x="8240" y="3984"/>
                      </a:cubicBezTo>
                      <a:cubicBezTo>
                        <a:pt x="8086" y="4069"/>
                        <a:pt x="7917" y="4111"/>
                        <a:pt x="7749" y="4111"/>
                      </a:cubicBezTo>
                      <a:cubicBezTo>
                        <a:pt x="7529" y="4111"/>
                        <a:pt x="7311" y="4040"/>
                        <a:pt x="7131" y="3905"/>
                      </a:cubicBezTo>
                      <a:cubicBezTo>
                        <a:pt x="6735" y="3627"/>
                        <a:pt x="6458" y="3152"/>
                        <a:pt x="6458" y="2637"/>
                      </a:cubicBezTo>
                      <a:cubicBezTo>
                        <a:pt x="6458" y="2201"/>
                        <a:pt x="6458" y="1726"/>
                        <a:pt x="6537" y="1290"/>
                      </a:cubicBezTo>
                      <a:cubicBezTo>
                        <a:pt x="6537" y="1211"/>
                        <a:pt x="6616" y="1092"/>
                        <a:pt x="6695" y="1053"/>
                      </a:cubicBezTo>
                      <a:cubicBezTo>
                        <a:pt x="7298" y="856"/>
                        <a:pt x="7884" y="755"/>
                        <a:pt x="8448" y="755"/>
                      </a:cubicBezTo>
                      <a:close/>
                      <a:moveTo>
                        <a:pt x="5982" y="855"/>
                      </a:moveTo>
                      <a:cubicBezTo>
                        <a:pt x="5586" y="1132"/>
                        <a:pt x="5190" y="1369"/>
                        <a:pt x="4833" y="1686"/>
                      </a:cubicBezTo>
                      <a:cubicBezTo>
                        <a:pt x="3328" y="2875"/>
                        <a:pt x="2377" y="4420"/>
                        <a:pt x="2496" y="6440"/>
                      </a:cubicBezTo>
                      <a:cubicBezTo>
                        <a:pt x="2536" y="7391"/>
                        <a:pt x="3011" y="8302"/>
                        <a:pt x="3764" y="8856"/>
                      </a:cubicBezTo>
                      <a:lnTo>
                        <a:pt x="3962" y="9054"/>
                      </a:lnTo>
                      <a:lnTo>
                        <a:pt x="3962" y="9094"/>
                      </a:lnTo>
                      <a:cubicBezTo>
                        <a:pt x="3657" y="9253"/>
                        <a:pt x="3328" y="9329"/>
                        <a:pt x="3003" y="9329"/>
                      </a:cubicBezTo>
                      <a:cubicBezTo>
                        <a:pt x="2274" y="9329"/>
                        <a:pt x="1560" y="8947"/>
                        <a:pt x="1149" y="8262"/>
                      </a:cubicBezTo>
                      <a:cubicBezTo>
                        <a:pt x="476" y="7192"/>
                        <a:pt x="476" y="5806"/>
                        <a:pt x="1149" y="4737"/>
                      </a:cubicBezTo>
                      <a:cubicBezTo>
                        <a:pt x="2100" y="2875"/>
                        <a:pt x="3764" y="1488"/>
                        <a:pt x="5745" y="855"/>
                      </a:cubicBezTo>
                      <a:close/>
                      <a:moveTo>
                        <a:pt x="7647" y="1"/>
                      </a:moveTo>
                      <a:cubicBezTo>
                        <a:pt x="7540" y="1"/>
                        <a:pt x="7431" y="23"/>
                        <a:pt x="7329" y="23"/>
                      </a:cubicBezTo>
                      <a:cubicBezTo>
                        <a:pt x="4715" y="340"/>
                        <a:pt x="2377" y="1805"/>
                        <a:pt x="991" y="4063"/>
                      </a:cubicBezTo>
                      <a:cubicBezTo>
                        <a:pt x="238" y="5093"/>
                        <a:pt x="1" y="6400"/>
                        <a:pt x="318" y="7628"/>
                      </a:cubicBezTo>
                      <a:cubicBezTo>
                        <a:pt x="669" y="8970"/>
                        <a:pt x="1690" y="9796"/>
                        <a:pt x="2902" y="9796"/>
                      </a:cubicBezTo>
                      <a:cubicBezTo>
                        <a:pt x="3194" y="9796"/>
                        <a:pt x="3497" y="9748"/>
                        <a:pt x="3804" y="9648"/>
                      </a:cubicBezTo>
                      <a:cubicBezTo>
                        <a:pt x="4002" y="9569"/>
                        <a:pt x="4200" y="9450"/>
                        <a:pt x="4437" y="9332"/>
                      </a:cubicBezTo>
                      <a:lnTo>
                        <a:pt x="4556" y="9371"/>
                      </a:lnTo>
                      <a:cubicBezTo>
                        <a:pt x="4801" y="9472"/>
                        <a:pt x="5051" y="9520"/>
                        <a:pt x="5298" y="9520"/>
                      </a:cubicBezTo>
                      <a:cubicBezTo>
                        <a:pt x="5732" y="9520"/>
                        <a:pt x="6158" y="9371"/>
                        <a:pt x="6537" y="9094"/>
                      </a:cubicBezTo>
                      <a:cubicBezTo>
                        <a:pt x="6814" y="8896"/>
                        <a:pt x="7091" y="8658"/>
                        <a:pt x="7369" y="8420"/>
                      </a:cubicBezTo>
                      <a:cubicBezTo>
                        <a:pt x="7487" y="8341"/>
                        <a:pt x="7606" y="8262"/>
                        <a:pt x="7725" y="8183"/>
                      </a:cubicBezTo>
                      <a:cubicBezTo>
                        <a:pt x="8517" y="7906"/>
                        <a:pt x="9349" y="7668"/>
                        <a:pt x="10141" y="7351"/>
                      </a:cubicBezTo>
                      <a:cubicBezTo>
                        <a:pt x="10696" y="7153"/>
                        <a:pt x="11251" y="6876"/>
                        <a:pt x="11726" y="6559"/>
                      </a:cubicBezTo>
                      <a:cubicBezTo>
                        <a:pt x="12360" y="6202"/>
                        <a:pt x="12795" y="5568"/>
                        <a:pt x="12914" y="4895"/>
                      </a:cubicBezTo>
                      <a:cubicBezTo>
                        <a:pt x="13192" y="3667"/>
                        <a:pt x="12795" y="2439"/>
                        <a:pt x="11884" y="1647"/>
                      </a:cubicBezTo>
                      <a:cubicBezTo>
                        <a:pt x="10894" y="617"/>
                        <a:pt x="9627" y="300"/>
                        <a:pt x="8280" y="221"/>
                      </a:cubicBezTo>
                      <a:lnTo>
                        <a:pt x="8042" y="221"/>
                      </a:lnTo>
                      <a:cubicBezTo>
                        <a:pt x="7929" y="40"/>
                        <a:pt x="7790" y="1"/>
                        <a:pt x="7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0" name="Google Shape;1300;p50"/>
                <p:cNvSpPr/>
                <p:nvPr/>
              </p:nvSpPr>
              <p:spPr>
                <a:xfrm>
                  <a:off x="5408740" y="-47226"/>
                  <a:ext cx="65848" cy="124896"/>
                </a:xfrm>
                <a:custGeom>
                  <a:avLst/>
                  <a:gdLst/>
                  <a:ahLst/>
                  <a:cxnLst/>
                  <a:rect l="l" t="t" r="r" b="b"/>
                  <a:pathLst>
                    <a:path w="794" h="1506" extrusionOk="0">
                      <a:moveTo>
                        <a:pt x="714" y="0"/>
                      </a:moveTo>
                      <a:cubicBezTo>
                        <a:pt x="635" y="119"/>
                        <a:pt x="516" y="198"/>
                        <a:pt x="437" y="278"/>
                      </a:cubicBezTo>
                      <a:cubicBezTo>
                        <a:pt x="278" y="595"/>
                        <a:pt x="159" y="872"/>
                        <a:pt x="40" y="1189"/>
                      </a:cubicBezTo>
                      <a:cubicBezTo>
                        <a:pt x="1" y="1268"/>
                        <a:pt x="80" y="1387"/>
                        <a:pt x="80" y="1506"/>
                      </a:cubicBezTo>
                      <a:cubicBezTo>
                        <a:pt x="199" y="1466"/>
                        <a:pt x="357" y="1426"/>
                        <a:pt x="397" y="1347"/>
                      </a:cubicBezTo>
                      <a:cubicBezTo>
                        <a:pt x="555" y="991"/>
                        <a:pt x="674" y="674"/>
                        <a:pt x="753" y="357"/>
                      </a:cubicBezTo>
                      <a:cubicBezTo>
                        <a:pt x="793" y="238"/>
                        <a:pt x="793" y="119"/>
                        <a:pt x="753" y="40"/>
                      </a:cubicBezTo>
                      <a:lnTo>
                        <a:pt x="7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1" name="Google Shape;1301;p50"/>
                <p:cNvSpPr/>
                <p:nvPr/>
              </p:nvSpPr>
              <p:spPr>
                <a:xfrm>
                  <a:off x="4771483" y="-34123"/>
                  <a:ext cx="75634" cy="124979"/>
                </a:xfrm>
                <a:custGeom>
                  <a:avLst/>
                  <a:gdLst/>
                  <a:ahLst/>
                  <a:cxnLst/>
                  <a:rect l="l" t="t" r="r" b="b"/>
                  <a:pathLst>
                    <a:path w="912" h="1507" extrusionOk="0">
                      <a:moveTo>
                        <a:pt x="79" y="1"/>
                      </a:moveTo>
                      <a:cubicBezTo>
                        <a:pt x="40" y="40"/>
                        <a:pt x="0" y="159"/>
                        <a:pt x="40" y="199"/>
                      </a:cubicBezTo>
                      <a:cubicBezTo>
                        <a:pt x="198" y="595"/>
                        <a:pt x="396" y="991"/>
                        <a:pt x="594" y="1348"/>
                      </a:cubicBezTo>
                      <a:cubicBezTo>
                        <a:pt x="673" y="1427"/>
                        <a:pt x="792" y="1467"/>
                        <a:pt x="911" y="1506"/>
                      </a:cubicBezTo>
                      <a:cubicBezTo>
                        <a:pt x="832" y="991"/>
                        <a:pt x="594" y="476"/>
                        <a:pt x="277" y="40"/>
                      </a:cubicBezTo>
                      <a:cubicBezTo>
                        <a:pt x="198" y="1"/>
                        <a:pt x="159"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2" name="Google Shape;1302;p50"/>
                <p:cNvSpPr/>
                <p:nvPr/>
              </p:nvSpPr>
              <p:spPr>
                <a:xfrm>
                  <a:off x="4531640" y="882451"/>
                  <a:ext cx="78952" cy="78952"/>
                </a:xfrm>
                <a:custGeom>
                  <a:avLst/>
                  <a:gdLst/>
                  <a:ahLst/>
                  <a:cxnLst/>
                  <a:rect l="l" t="t" r="r" b="b"/>
                  <a:pathLst>
                    <a:path w="952" h="952" extrusionOk="0">
                      <a:moveTo>
                        <a:pt x="674" y="1"/>
                      </a:moveTo>
                      <a:cubicBezTo>
                        <a:pt x="317" y="159"/>
                        <a:pt x="40" y="516"/>
                        <a:pt x="0" y="872"/>
                      </a:cubicBezTo>
                      <a:lnTo>
                        <a:pt x="80" y="951"/>
                      </a:lnTo>
                      <a:cubicBezTo>
                        <a:pt x="357" y="753"/>
                        <a:pt x="634" y="516"/>
                        <a:pt x="911" y="278"/>
                      </a:cubicBezTo>
                      <a:cubicBezTo>
                        <a:pt x="951" y="238"/>
                        <a:pt x="951" y="159"/>
                        <a:pt x="911" y="80"/>
                      </a:cubicBezTo>
                      <a:cubicBezTo>
                        <a:pt x="832" y="40"/>
                        <a:pt x="753"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3" name="Google Shape;1303;p50"/>
                <p:cNvSpPr/>
                <p:nvPr/>
              </p:nvSpPr>
              <p:spPr>
                <a:xfrm>
                  <a:off x="4475743" y="294457"/>
                  <a:ext cx="144634" cy="49345"/>
                </a:xfrm>
                <a:custGeom>
                  <a:avLst/>
                  <a:gdLst/>
                  <a:ahLst/>
                  <a:cxnLst/>
                  <a:rect l="l" t="t" r="r" b="b"/>
                  <a:pathLst>
                    <a:path w="1744" h="595" extrusionOk="0">
                      <a:moveTo>
                        <a:pt x="476" y="0"/>
                      </a:moveTo>
                      <a:cubicBezTo>
                        <a:pt x="318" y="0"/>
                        <a:pt x="159" y="0"/>
                        <a:pt x="41" y="40"/>
                      </a:cubicBezTo>
                      <a:cubicBezTo>
                        <a:pt x="41" y="79"/>
                        <a:pt x="1" y="119"/>
                        <a:pt x="1" y="159"/>
                      </a:cubicBezTo>
                      <a:cubicBezTo>
                        <a:pt x="80" y="198"/>
                        <a:pt x="159" y="277"/>
                        <a:pt x="239" y="317"/>
                      </a:cubicBezTo>
                      <a:cubicBezTo>
                        <a:pt x="635" y="396"/>
                        <a:pt x="1031" y="515"/>
                        <a:pt x="1467" y="594"/>
                      </a:cubicBezTo>
                      <a:cubicBezTo>
                        <a:pt x="1546" y="594"/>
                        <a:pt x="1665" y="515"/>
                        <a:pt x="1744" y="475"/>
                      </a:cubicBezTo>
                      <a:cubicBezTo>
                        <a:pt x="1665" y="396"/>
                        <a:pt x="1625" y="238"/>
                        <a:pt x="1506" y="238"/>
                      </a:cubicBezTo>
                      <a:cubicBezTo>
                        <a:pt x="1189" y="119"/>
                        <a:pt x="833" y="40"/>
                        <a:pt x="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4" name="Google Shape;1304;p50"/>
                <p:cNvSpPr/>
                <p:nvPr/>
              </p:nvSpPr>
              <p:spPr>
                <a:xfrm>
                  <a:off x="4380536" y="567057"/>
                  <a:ext cx="134765" cy="34251"/>
                </a:xfrm>
                <a:custGeom>
                  <a:avLst/>
                  <a:gdLst/>
                  <a:ahLst/>
                  <a:cxnLst/>
                  <a:rect l="l" t="t" r="r" b="b"/>
                  <a:pathLst>
                    <a:path w="1625" h="413" extrusionOk="0">
                      <a:moveTo>
                        <a:pt x="1426" y="1"/>
                      </a:moveTo>
                      <a:cubicBezTo>
                        <a:pt x="1149" y="1"/>
                        <a:pt x="872" y="1"/>
                        <a:pt x="594" y="41"/>
                      </a:cubicBezTo>
                      <a:cubicBezTo>
                        <a:pt x="396" y="41"/>
                        <a:pt x="198" y="120"/>
                        <a:pt x="0" y="159"/>
                      </a:cubicBezTo>
                      <a:cubicBezTo>
                        <a:pt x="328" y="324"/>
                        <a:pt x="675" y="412"/>
                        <a:pt x="1028" y="412"/>
                      </a:cubicBezTo>
                      <a:cubicBezTo>
                        <a:pt x="1187" y="412"/>
                        <a:pt x="1346" y="394"/>
                        <a:pt x="1505" y="357"/>
                      </a:cubicBezTo>
                      <a:cubicBezTo>
                        <a:pt x="1545" y="318"/>
                        <a:pt x="1624" y="239"/>
                        <a:pt x="1585" y="199"/>
                      </a:cubicBezTo>
                      <a:cubicBezTo>
                        <a:pt x="1585" y="159"/>
                        <a:pt x="1505" y="1"/>
                        <a:pt x="1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05" name="Google Shape;1305;p50"/>
              <p:cNvSpPr/>
              <p:nvPr/>
            </p:nvSpPr>
            <p:spPr>
              <a:xfrm rot="-821489">
                <a:off x="694339" y="224382"/>
                <a:ext cx="37764" cy="71628"/>
              </a:xfrm>
              <a:custGeom>
                <a:avLst/>
                <a:gdLst/>
                <a:ahLst/>
                <a:cxnLst/>
                <a:rect l="l" t="t" r="r" b="b"/>
                <a:pathLst>
                  <a:path w="794" h="1506" extrusionOk="0">
                    <a:moveTo>
                      <a:pt x="714" y="0"/>
                    </a:moveTo>
                    <a:cubicBezTo>
                      <a:pt x="635" y="119"/>
                      <a:pt x="516" y="198"/>
                      <a:pt x="437" y="278"/>
                    </a:cubicBezTo>
                    <a:cubicBezTo>
                      <a:pt x="278" y="595"/>
                      <a:pt x="159" y="872"/>
                      <a:pt x="40" y="1189"/>
                    </a:cubicBezTo>
                    <a:cubicBezTo>
                      <a:pt x="1" y="1268"/>
                      <a:pt x="80" y="1387"/>
                      <a:pt x="80" y="1506"/>
                    </a:cubicBezTo>
                    <a:cubicBezTo>
                      <a:pt x="199" y="1466"/>
                      <a:pt x="357" y="1426"/>
                      <a:pt x="397" y="1347"/>
                    </a:cubicBezTo>
                    <a:cubicBezTo>
                      <a:pt x="555" y="991"/>
                      <a:pt x="674" y="674"/>
                      <a:pt x="753" y="357"/>
                    </a:cubicBezTo>
                    <a:cubicBezTo>
                      <a:pt x="793" y="238"/>
                      <a:pt x="793" y="119"/>
                      <a:pt x="753" y="40"/>
                    </a:cubicBezTo>
                    <a:lnTo>
                      <a:pt x="7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06" name="Google Shape;1306;p50"/>
            <p:cNvGrpSpPr/>
            <p:nvPr/>
          </p:nvGrpSpPr>
          <p:grpSpPr>
            <a:xfrm>
              <a:off x="3422805" y="2779851"/>
              <a:ext cx="717376" cy="539954"/>
              <a:chOff x="6530133" y="2132672"/>
              <a:chExt cx="567275" cy="427077"/>
            </a:xfrm>
          </p:grpSpPr>
          <p:sp>
            <p:nvSpPr>
              <p:cNvPr id="1307" name="Google Shape;1307;p50"/>
              <p:cNvSpPr/>
              <p:nvPr/>
            </p:nvSpPr>
            <p:spPr>
              <a:xfrm>
                <a:off x="6619132" y="2164778"/>
                <a:ext cx="478273" cy="363956"/>
              </a:xfrm>
              <a:custGeom>
                <a:avLst/>
                <a:gdLst/>
                <a:ahLst/>
                <a:cxnLst/>
                <a:rect l="l" t="t" r="r" b="b"/>
                <a:pathLst>
                  <a:path w="7448" h="5668" extrusionOk="0">
                    <a:moveTo>
                      <a:pt x="1522" y="1"/>
                    </a:moveTo>
                    <a:cubicBezTo>
                      <a:pt x="1490" y="1"/>
                      <a:pt x="1459" y="1"/>
                      <a:pt x="1427" y="3"/>
                    </a:cubicBezTo>
                    <a:cubicBezTo>
                      <a:pt x="278" y="42"/>
                      <a:pt x="1" y="1310"/>
                      <a:pt x="278" y="2221"/>
                    </a:cubicBezTo>
                    <a:cubicBezTo>
                      <a:pt x="674" y="3409"/>
                      <a:pt x="1189" y="4558"/>
                      <a:pt x="1862" y="5628"/>
                    </a:cubicBezTo>
                    <a:cubicBezTo>
                      <a:pt x="1862" y="5628"/>
                      <a:pt x="1862" y="5667"/>
                      <a:pt x="1862" y="5667"/>
                    </a:cubicBezTo>
                    <a:cubicBezTo>
                      <a:pt x="3288" y="5548"/>
                      <a:pt x="4635" y="5073"/>
                      <a:pt x="5824" y="4281"/>
                    </a:cubicBezTo>
                    <a:cubicBezTo>
                      <a:pt x="6656" y="3726"/>
                      <a:pt x="7448" y="2419"/>
                      <a:pt x="6418" y="1587"/>
                    </a:cubicBezTo>
                    <a:cubicBezTo>
                      <a:pt x="6113" y="1330"/>
                      <a:pt x="5756" y="1230"/>
                      <a:pt x="5389" y="1230"/>
                    </a:cubicBezTo>
                    <a:cubicBezTo>
                      <a:pt x="4851" y="1230"/>
                      <a:pt x="4291" y="1447"/>
                      <a:pt x="3843" y="1706"/>
                    </a:cubicBezTo>
                    <a:cubicBezTo>
                      <a:pt x="3807" y="1720"/>
                      <a:pt x="3772" y="1727"/>
                      <a:pt x="3738" y="1727"/>
                    </a:cubicBezTo>
                    <a:cubicBezTo>
                      <a:pt x="3583" y="1727"/>
                      <a:pt x="3461" y="1591"/>
                      <a:pt x="3526" y="1429"/>
                    </a:cubicBezTo>
                    <a:lnTo>
                      <a:pt x="3526" y="1389"/>
                    </a:lnTo>
                    <a:cubicBezTo>
                      <a:pt x="3220" y="547"/>
                      <a:pt x="2433" y="1"/>
                      <a:pt x="15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8" name="Google Shape;1308;p50"/>
              <p:cNvSpPr/>
              <p:nvPr/>
            </p:nvSpPr>
            <p:spPr>
              <a:xfrm>
                <a:off x="6530133" y="2132672"/>
                <a:ext cx="567275" cy="427077"/>
              </a:xfrm>
              <a:custGeom>
                <a:avLst/>
                <a:gdLst/>
                <a:ahLst/>
                <a:cxnLst/>
                <a:rect l="l" t="t" r="r" b="b"/>
                <a:pathLst>
                  <a:path w="8834" h="6651" extrusionOk="0">
                    <a:moveTo>
                      <a:pt x="2899" y="501"/>
                    </a:moveTo>
                    <a:cubicBezTo>
                      <a:pt x="3776" y="501"/>
                      <a:pt x="4566" y="1085"/>
                      <a:pt x="4873" y="1929"/>
                    </a:cubicBezTo>
                    <a:cubicBezTo>
                      <a:pt x="4810" y="2085"/>
                      <a:pt x="4945" y="2242"/>
                      <a:pt x="5103" y="2242"/>
                    </a:cubicBezTo>
                    <a:cubicBezTo>
                      <a:pt x="5144" y="2242"/>
                      <a:pt x="5188" y="2231"/>
                      <a:pt x="5229" y="2206"/>
                    </a:cubicBezTo>
                    <a:cubicBezTo>
                      <a:pt x="5677" y="1947"/>
                      <a:pt x="6223" y="1730"/>
                      <a:pt x="6758" y="1730"/>
                    </a:cubicBezTo>
                    <a:cubicBezTo>
                      <a:pt x="7123" y="1730"/>
                      <a:pt x="7483" y="1830"/>
                      <a:pt x="7804" y="2087"/>
                    </a:cubicBezTo>
                    <a:cubicBezTo>
                      <a:pt x="8834" y="2959"/>
                      <a:pt x="8042" y="4226"/>
                      <a:pt x="7210" y="4820"/>
                    </a:cubicBezTo>
                    <a:cubicBezTo>
                      <a:pt x="5982" y="5573"/>
                      <a:pt x="4635" y="6048"/>
                      <a:pt x="3248" y="6207"/>
                    </a:cubicBezTo>
                    <a:cubicBezTo>
                      <a:pt x="3248" y="6167"/>
                      <a:pt x="3248" y="6167"/>
                      <a:pt x="3248" y="6128"/>
                    </a:cubicBezTo>
                    <a:cubicBezTo>
                      <a:pt x="2575" y="5098"/>
                      <a:pt x="2020" y="3949"/>
                      <a:pt x="1664" y="2761"/>
                    </a:cubicBezTo>
                    <a:cubicBezTo>
                      <a:pt x="1387" y="1810"/>
                      <a:pt x="1624" y="542"/>
                      <a:pt x="2813" y="503"/>
                    </a:cubicBezTo>
                    <a:cubicBezTo>
                      <a:pt x="2841" y="501"/>
                      <a:pt x="2870" y="501"/>
                      <a:pt x="2899" y="501"/>
                    </a:cubicBezTo>
                    <a:close/>
                    <a:moveTo>
                      <a:pt x="2835" y="1"/>
                    </a:moveTo>
                    <a:cubicBezTo>
                      <a:pt x="2392" y="1"/>
                      <a:pt x="1956" y="140"/>
                      <a:pt x="1585" y="463"/>
                    </a:cubicBezTo>
                    <a:cubicBezTo>
                      <a:pt x="0" y="1889"/>
                      <a:pt x="2060" y="5058"/>
                      <a:pt x="2852" y="6365"/>
                    </a:cubicBezTo>
                    <a:cubicBezTo>
                      <a:pt x="2852" y="6405"/>
                      <a:pt x="2892" y="6445"/>
                      <a:pt x="2971" y="6445"/>
                    </a:cubicBezTo>
                    <a:cubicBezTo>
                      <a:pt x="2971" y="6547"/>
                      <a:pt x="3060" y="6650"/>
                      <a:pt x="3161" y="6650"/>
                    </a:cubicBezTo>
                    <a:cubicBezTo>
                      <a:pt x="3177" y="6650"/>
                      <a:pt x="3193" y="6648"/>
                      <a:pt x="3209" y="6643"/>
                    </a:cubicBezTo>
                    <a:cubicBezTo>
                      <a:pt x="5031" y="6405"/>
                      <a:pt x="8438" y="5652"/>
                      <a:pt x="8755" y="3355"/>
                    </a:cubicBezTo>
                    <a:cubicBezTo>
                      <a:pt x="8834" y="2562"/>
                      <a:pt x="8438" y="1810"/>
                      <a:pt x="7685" y="1493"/>
                    </a:cubicBezTo>
                    <a:cubicBezTo>
                      <a:pt x="7348" y="1341"/>
                      <a:pt x="6996" y="1268"/>
                      <a:pt x="6646" y="1268"/>
                    </a:cubicBezTo>
                    <a:cubicBezTo>
                      <a:pt x="6173" y="1268"/>
                      <a:pt x="5701" y="1401"/>
                      <a:pt x="5269" y="1651"/>
                    </a:cubicBezTo>
                    <a:cubicBezTo>
                      <a:pt x="4909" y="739"/>
                      <a:pt x="3856" y="1"/>
                      <a:pt x="2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09" name="Google Shape;1309;p50"/>
            <p:cNvSpPr/>
            <p:nvPr/>
          </p:nvSpPr>
          <p:spPr>
            <a:xfrm>
              <a:off x="1720501" y="2650952"/>
              <a:ext cx="386869" cy="373581"/>
            </a:xfrm>
            <a:custGeom>
              <a:avLst/>
              <a:gdLst/>
              <a:ahLst/>
              <a:cxnLst/>
              <a:rect l="l" t="t" r="r" b="b"/>
              <a:pathLst>
                <a:path w="6775" h="6542" extrusionOk="0">
                  <a:moveTo>
                    <a:pt x="3051" y="636"/>
                  </a:moveTo>
                  <a:cubicBezTo>
                    <a:pt x="3170" y="873"/>
                    <a:pt x="3249" y="1230"/>
                    <a:pt x="3289" y="1349"/>
                  </a:cubicBezTo>
                  <a:lnTo>
                    <a:pt x="3725" y="2339"/>
                  </a:lnTo>
                  <a:cubicBezTo>
                    <a:pt x="3749" y="2435"/>
                    <a:pt x="3816" y="2487"/>
                    <a:pt x="3892" y="2487"/>
                  </a:cubicBezTo>
                  <a:cubicBezTo>
                    <a:pt x="3942" y="2487"/>
                    <a:pt x="3995" y="2465"/>
                    <a:pt x="4041" y="2418"/>
                  </a:cubicBezTo>
                  <a:cubicBezTo>
                    <a:pt x="4081" y="2497"/>
                    <a:pt x="4160" y="2537"/>
                    <a:pt x="4240" y="2537"/>
                  </a:cubicBezTo>
                  <a:lnTo>
                    <a:pt x="5428" y="2458"/>
                  </a:lnTo>
                  <a:cubicBezTo>
                    <a:pt x="5547" y="2458"/>
                    <a:pt x="5903" y="2379"/>
                    <a:pt x="6181" y="2379"/>
                  </a:cubicBezTo>
                  <a:cubicBezTo>
                    <a:pt x="5943" y="2537"/>
                    <a:pt x="5547" y="2814"/>
                    <a:pt x="5467" y="2854"/>
                  </a:cubicBezTo>
                  <a:lnTo>
                    <a:pt x="4636" y="3607"/>
                  </a:lnTo>
                  <a:cubicBezTo>
                    <a:pt x="4477" y="3686"/>
                    <a:pt x="4517" y="3884"/>
                    <a:pt x="4675" y="3963"/>
                  </a:cubicBezTo>
                  <a:cubicBezTo>
                    <a:pt x="4855" y="4323"/>
                    <a:pt x="5494" y="5502"/>
                    <a:pt x="5727" y="5683"/>
                  </a:cubicBezTo>
                  <a:lnTo>
                    <a:pt x="5727" y="5683"/>
                  </a:lnTo>
                  <a:cubicBezTo>
                    <a:pt x="5562" y="5618"/>
                    <a:pt x="5452" y="5575"/>
                    <a:pt x="5309" y="5468"/>
                  </a:cubicBezTo>
                  <a:lnTo>
                    <a:pt x="4834" y="5270"/>
                  </a:lnTo>
                  <a:lnTo>
                    <a:pt x="3764" y="4795"/>
                  </a:lnTo>
                  <a:cubicBezTo>
                    <a:pt x="3734" y="4765"/>
                    <a:pt x="3704" y="4752"/>
                    <a:pt x="3673" y="4752"/>
                  </a:cubicBezTo>
                  <a:cubicBezTo>
                    <a:pt x="3624" y="4752"/>
                    <a:pt x="3575" y="4786"/>
                    <a:pt x="3526" y="4835"/>
                  </a:cubicBezTo>
                  <a:cubicBezTo>
                    <a:pt x="3501" y="4758"/>
                    <a:pt x="3426" y="4714"/>
                    <a:pt x="3354" y="4714"/>
                  </a:cubicBezTo>
                  <a:cubicBezTo>
                    <a:pt x="3315" y="4714"/>
                    <a:pt x="3277" y="4727"/>
                    <a:pt x="3249" y="4755"/>
                  </a:cubicBezTo>
                  <a:cubicBezTo>
                    <a:pt x="2734" y="5191"/>
                    <a:pt x="2219" y="5627"/>
                    <a:pt x="1665" y="5983"/>
                  </a:cubicBezTo>
                  <a:cubicBezTo>
                    <a:pt x="1546" y="5983"/>
                    <a:pt x="1427" y="6062"/>
                    <a:pt x="1387" y="6142"/>
                  </a:cubicBezTo>
                  <a:cubicBezTo>
                    <a:pt x="1374" y="6168"/>
                    <a:pt x="1365" y="6181"/>
                    <a:pt x="1362" y="6181"/>
                  </a:cubicBezTo>
                  <a:cubicBezTo>
                    <a:pt x="1357" y="6181"/>
                    <a:pt x="1374" y="6129"/>
                    <a:pt x="1427" y="6023"/>
                  </a:cubicBezTo>
                  <a:cubicBezTo>
                    <a:pt x="1506" y="5864"/>
                    <a:pt x="1546" y="5706"/>
                    <a:pt x="1585" y="5548"/>
                  </a:cubicBezTo>
                  <a:cubicBezTo>
                    <a:pt x="1704" y="5151"/>
                    <a:pt x="1823" y="4795"/>
                    <a:pt x="1942" y="4399"/>
                  </a:cubicBezTo>
                  <a:cubicBezTo>
                    <a:pt x="1942" y="4320"/>
                    <a:pt x="1942" y="4280"/>
                    <a:pt x="1863" y="4201"/>
                  </a:cubicBezTo>
                  <a:lnTo>
                    <a:pt x="1863" y="4201"/>
                  </a:lnTo>
                  <a:cubicBezTo>
                    <a:pt x="1878" y="4204"/>
                    <a:pt x="1892" y="4205"/>
                    <a:pt x="1906" y="4205"/>
                  </a:cubicBezTo>
                  <a:cubicBezTo>
                    <a:pt x="2077" y="4205"/>
                    <a:pt x="2168" y="3991"/>
                    <a:pt x="2021" y="3844"/>
                  </a:cubicBezTo>
                  <a:cubicBezTo>
                    <a:pt x="1546" y="3408"/>
                    <a:pt x="1110" y="2973"/>
                    <a:pt x="714" y="2458"/>
                  </a:cubicBezTo>
                  <a:lnTo>
                    <a:pt x="2061" y="2458"/>
                  </a:lnTo>
                  <a:cubicBezTo>
                    <a:pt x="2100" y="2458"/>
                    <a:pt x="2140" y="2418"/>
                    <a:pt x="2180" y="2418"/>
                  </a:cubicBezTo>
                  <a:cubicBezTo>
                    <a:pt x="2203" y="2441"/>
                    <a:pt x="2233" y="2451"/>
                    <a:pt x="2265" y="2451"/>
                  </a:cubicBezTo>
                  <a:cubicBezTo>
                    <a:pt x="2342" y="2451"/>
                    <a:pt x="2429" y="2395"/>
                    <a:pt x="2457" y="2339"/>
                  </a:cubicBezTo>
                  <a:cubicBezTo>
                    <a:pt x="2655" y="1745"/>
                    <a:pt x="2853" y="1190"/>
                    <a:pt x="3051" y="636"/>
                  </a:cubicBezTo>
                  <a:close/>
                  <a:moveTo>
                    <a:pt x="2916" y="0"/>
                  </a:moveTo>
                  <a:cubicBezTo>
                    <a:pt x="2853" y="0"/>
                    <a:pt x="2785" y="44"/>
                    <a:pt x="2734" y="121"/>
                  </a:cubicBezTo>
                  <a:lnTo>
                    <a:pt x="2061" y="2022"/>
                  </a:lnTo>
                  <a:lnTo>
                    <a:pt x="2021" y="2022"/>
                  </a:lnTo>
                  <a:lnTo>
                    <a:pt x="239" y="2062"/>
                  </a:lnTo>
                  <a:cubicBezTo>
                    <a:pt x="80" y="2062"/>
                    <a:pt x="1" y="2260"/>
                    <a:pt x="80" y="2379"/>
                  </a:cubicBezTo>
                  <a:cubicBezTo>
                    <a:pt x="595" y="3052"/>
                    <a:pt x="1150" y="3646"/>
                    <a:pt x="1744" y="4161"/>
                  </a:cubicBezTo>
                  <a:cubicBezTo>
                    <a:pt x="1625" y="4161"/>
                    <a:pt x="1506" y="4201"/>
                    <a:pt x="1467" y="4320"/>
                  </a:cubicBezTo>
                  <a:cubicBezTo>
                    <a:pt x="1308" y="4874"/>
                    <a:pt x="1110" y="5389"/>
                    <a:pt x="991" y="5944"/>
                  </a:cubicBezTo>
                  <a:cubicBezTo>
                    <a:pt x="912" y="6181"/>
                    <a:pt x="872" y="6498"/>
                    <a:pt x="1229" y="6538"/>
                  </a:cubicBezTo>
                  <a:cubicBezTo>
                    <a:pt x="1250" y="6540"/>
                    <a:pt x="1271" y="6542"/>
                    <a:pt x="1292" y="6542"/>
                  </a:cubicBezTo>
                  <a:cubicBezTo>
                    <a:pt x="1597" y="6542"/>
                    <a:pt x="1960" y="6287"/>
                    <a:pt x="2219" y="6102"/>
                  </a:cubicBezTo>
                  <a:cubicBezTo>
                    <a:pt x="2655" y="5785"/>
                    <a:pt x="3091" y="5468"/>
                    <a:pt x="3526" y="5112"/>
                  </a:cubicBezTo>
                  <a:cubicBezTo>
                    <a:pt x="3526" y="5151"/>
                    <a:pt x="3566" y="5191"/>
                    <a:pt x="3606" y="5191"/>
                  </a:cubicBezTo>
                  <a:cubicBezTo>
                    <a:pt x="4121" y="5429"/>
                    <a:pt x="4636" y="5666"/>
                    <a:pt x="5151" y="5904"/>
                  </a:cubicBezTo>
                  <a:cubicBezTo>
                    <a:pt x="5314" y="5986"/>
                    <a:pt x="5552" y="6142"/>
                    <a:pt x="5762" y="6142"/>
                  </a:cubicBezTo>
                  <a:cubicBezTo>
                    <a:pt x="5858" y="6142"/>
                    <a:pt x="5948" y="6110"/>
                    <a:pt x="6022" y="6023"/>
                  </a:cubicBezTo>
                  <a:cubicBezTo>
                    <a:pt x="6220" y="5746"/>
                    <a:pt x="6022" y="5429"/>
                    <a:pt x="5864" y="5191"/>
                  </a:cubicBezTo>
                  <a:lnTo>
                    <a:pt x="5071" y="3805"/>
                  </a:lnTo>
                  <a:lnTo>
                    <a:pt x="6141" y="2893"/>
                  </a:lnTo>
                  <a:cubicBezTo>
                    <a:pt x="6339" y="2695"/>
                    <a:pt x="6775" y="2458"/>
                    <a:pt x="6695" y="2141"/>
                  </a:cubicBezTo>
                  <a:cubicBezTo>
                    <a:pt x="6650" y="1983"/>
                    <a:pt x="6490" y="1941"/>
                    <a:pt x="6324" y="1941"/>
                  </a:cubicBezTo>
                  <a:cubicBezTo>
                    <a:pt x="6198" y="1941"/>
                    <a:pt x="6068" y="1965"/>
                    <a:pt x="5982" y="1982"/>
                  </a:cubicBezTo>
                  <a:lnTo>
                    <a:pt x="4160" y="2101"/>
                  </a:lnTo>
                  <a:cubicBezTo>
                    <a:pt x="4121" y="2101"/>
                    <a:pt x="4081" y="2101"/>
                    <a:pt x="4081" y="2141"/>
                  </a:cubicBezTo>
                  <a:cubicBezTo>
                    <a:pt x="3883" y="1705"/>
                    <a:pt x="3685" y="1269"/>
                    <a:pt x="3526" y="834"/>
                  </a:cubicBezTo>
                  <a:cubicBezTo>
                    <a:pt x="3408" y="517"/>
                    <a:pt x="3328" y="200"/>
                    <a:pt x="3012" y="41"/>
                  </a:cubicBezTo>
                  <a:cubicBezTo>
                    <a:pt x="2983" y="13"/>
                    <a:pt x="2950" y="0"/>
                    <a:pt x="29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0" name="Google Shape;1310;p50"/>
            <p:cNvSpPr/>
            <p:nvPr/>
          </p:nvSpPr>
          <p:spPr>
            <a:xfrm rot="896372">
              <a:off x="3007415" y="1791506"/>
              <a:ext cx="140115" cy="129248"/>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1" name="Google Shape;1311;p50"/>
            <p:cNvSpPr/>
            <p:nvPr/>
          </p:nvSpPr>
          <p:spPr>
            <a:xfrm rot="896372">
              <a:off x="2504853" y="1517614"/>
              <a:ext cx="367309" cy="363635"/>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2" name="Google Shape;1312;p50"/>
            <p:cNvSpPr/>
            <p:nvPr/>
          </p:nvSpPr>
          <p:spPr>
            <a:xfrm rot="7116487">
              <a:off x="1425737" y="3035904"/>
              <a:ext cx="294960" cy="398216"/>
            </a:xfrm>
            <a:custGeom>
              <a:avLst/>
              <a:gdLst/>
              <a:ahLst/>
              <a:cxnLst/>
              <a:rect l="l" t="t" r="r" b="b"/>
              <a:pathLst>
                <a:path w="60291" h="81397" extrusionOk="0">
                  <a:moveTo>
                    <a:pt x="10476" y="1"/>
                  </a:moveTo>
                  <a:cubicBezTo>
                    <a:pt x="9595" y="1"/>
                    <a:pt x="8729" y="688"/>
                    <a:pt x="8458" y="1772"/>
                  </a:cubicBezTo>
                  <a:cubicBezTo>
                    <a:pt x="5866" y="13990"/>
                    <a:pt x="3275" y="26208"/>
                    <a:pt x="313" y="38055"/>
                  </a:cubicBezTo>
                  <a:cubicBezTo>
                    <a:pt x="1" y="39303"/>
                    <a:pt x="1267" y="40815"/>
                    <a:pt x="2560" y="40815"/>
                  </a:cubicBezTo>
                  <a:cubicBezTo>
                    <a:pt x="2801" y="40815"/>
                    <a:pt x="3042" y="40763"/>
                    <a:pt x="3275" y="40647"/>
                  </a:cubicBezTo>
                  <a:lnTo>
                    <a:pt x="16233" y="33982"/>
                  </a:lnTo>
                  <a:cubicBezTo>
                    <a:pt x="23267" y="46940"/>
                    <a:pt x="29931" y="59898"/>
                    <a:pt x="36966" y="72856"/>
                  </a:cubicBezTo>
                  <a:cubicBezTo>
                    <a:pt x="39986" y="78348"/>
                    <a:pt x="42395" y="81396"/>
                    <a:pt x="46913" y="81396"/>
                  </a:cubicBezTo>
                  <a:cubicBezTo>
                    <a:pt x="48486" y="81396"/>
                    <a:pt x="50315" y="81026"/>
                    <a:pt x="52515" y="80261"/>
                  </a:cubicBezTo>
                  <a:cubicBezTo>
                    <a:pt x="60290" y="77669"/>
                    <a:pt x="59179" y="74337"/>
                    <a:pt x="55847" y="67673"/>
                  </a:cubicBezTo>
                  <a:lnTo>
                    <a:pt x="34004" y="27318"/>
                  </a:lnTo>
                  <a:lnTo>
                    <a:pt x="42519" y="22875"/>
                  </a:lnTo>
                  <a:cubicBezTo>
                    <a:pt x="44000" y="22135"/>
                    <a:pt x="43630" y="20284"/>
                    <a:pt x="42519" y="19173"/>
                  </a:cubicBezTo>
                  <a:cubicBezTo>
                    <a:pt x="34374" y="11028"/>
                    <a:pt x="21416" y="6215"/>
                    <a:pt x="11420" y="291"/>
                  </a:cubicBezTo>
                  <a:cubicBezTo>
                    <a:pt x="11122" y="93"/>
                    <a:pt x="10798" y="1"/>
                    <a:pt x="104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3" name="Google Shape;1313;p50"/>
            <p:cNvSpPr/>
            <p:nvPr/>
          </p:nvSpPr>
          <p:spPr>
            <a:xfrm>
              <a:off x="3339446" y="1700726"/>
              <a:ext cx="329896" cy="310787"/>
            </a:xfrm>
            <a:custGeom>
              <a:avLst/>
              <a:gdLst/>
              <a:ahLst/>
              <a:cxnLst/>
              <a:rect l="l" t="t" r="r" b="b"/>
              <a:pathLst>
                <a:path w="7924" h="7465" extrusionOk="0">
                  <a:moveTo>
                    <a:pt x="2382" y="628"/>
                  </a:moveTo>
                  <a:cubicBezTo>
                    <a:pt x="2532" y="628"/>
                    <a:pt x="2620" y="776"/>
                    <a:pt x="2774" y="1007"/>
                  </a:cubicBezTo>
                  <a:lnTo>
                    <a:pt x="3843" y="2790"/>
                  </a:lnTo>
                  <a:cubicBezTo>
                    <a:pt x="3903" y="2849"/>
                    <a:pt x="3972" y="2879"/>
                    <a:pt x="4036" y="2879"/>
                  </a:cubicBezTo>
                  <a:cubicBezTo>
                    <a:pt x="4101" y="2879"/>
                    <a:pt x="4160" y="2849"/>
                    <a:pt x="4200" y="2790"/>
                  </a:cubicBezTo>
                  <a:cubicBezTo>
                    <a:pt x="4239" y="2790"/>
                    <a:pt x="4279" y="2750"/>
                    <a:pt x="4318" y="2750"/>
                  </a:cubicBezTo>
                  <a:lnTo>
                    <a:pt x="5705" y="1562"/>
                  </a:lnTo>
                  <a:cubicBezTo>
                    <a:pt x="5863" y="1364"/>
                    <a:pt x="6061" y="1205"/>
                    <a:pt x="6299" y="1047"/>
                  </a:cubicBezTo>
                  <a:cubicBezTo>
                    <a:pt x="6436" y="956"/>
                    <a:pt x="6515" y="911"/>
                    <a:pt x="6573" y="911"/>
                  </a:cubicBezTo>
                  <a:cubicBezTo>
                    <a:pt x="6666" y="911"/>
                    <a:pt x="6707" y="1025"/>
                    <a:pt x="6854" y="1245"/>
                  </a:cubicBezTo>
                  <a:cubicBezTo>
                    <a:pt x="6933" y="1364"/>
                    <a:pt x="7408" y="1918"/>
                    <a:pt x="7329" y="2037"/>
                  </a:cubicBezTo>
                  <a:cubicBezTo>
                    <a:pt x="7289" y="2156"/>
                    <a:pt x="6774" y="2354"/>
                    <a:pt x="6695" y="2394"/>
                  </a:cubicBezTo>
                  <a:lnTo>
                    <a:pt x="5150" y="3344"/>
                  </a:lnTo>
                  <a:cubicBezTo>
                    <a:pt x="5111" y="3384"/>
                    <a:pt x="5111" y="3384"/>
                    <a:pt x="5071" y="3424"/>
                  </a:cubicBezTo>
                  <a:cubicBezTo>
                    <a:pt x="4952" y="3463"/>
                    <a:pt x="4873" y="3503"/>
                    <a:pt x="4754" y="3582"/>
                  </a:cubicBezTo>
                  <a:cubicBezTo>
                    <a:pt x="4675" y="3622"/>
                    <a:pt x="4635" y="3741"/>
                    <a:pt x="4675" y="3820"/>
                  </a:cubicBezTo>
                  <a:cubicBezTo>
                    <a:pt x="4517" y="3899"/>
                    <a:pt x="4437" y="4097"/>
                    <a:pt x="4596" y="4216"/>
                  </a:cubicBezTo>
                  <a:lnTo>
                    <a:pt x="5824" y="5444"/>
                  </a:lnTo>
                  <a:cubicBezTo>
                    <a:pt x="5982" y="5642"/>
                    <a:pt x="6180" y="5800"/>
                    <a:pt x="6339" y="5998"/>
                  </a:cubicBezTo>
                  <a:cubicBezTo>
                    <a:pt x="6656" y="6315"/>
                    <a:pt x="6339" y="6355"/>
                    <a:pt x="6022" y="6553"/>
                  </a:cubicBezTo>
                  <a:cubicBezTo>
                    <a:pt x="5943" y="6593"/>
                    <a:pt x="5467" y="6989"/>
                    <a:pt x="5388" y="6989"/>
                  </a:cubicBezTo>
                  <a:cubicBezTo>
                    <a:pt x="5269" y="6949"/>
                    <a:pt x="5031" y="6474"/>
                    <a:pt x="4952" y="6434"/>
                  </a:cubicBezTo>
                  <a:cubicBezTo>
                    <a:pt x="4596" y="5959"/>
                    <a:pt x="4239" y="5523"/>
                    <a:pt x="3883" y="5048"/>
                  </a:cubicBezTo>
                  <a:cubicBezTo>
                    <a:pt x="3843" y="5008"/>
                    <a:pt x="3803" y="4969"/>
                    <a:pt x="3764" y="4969"/>
                  </a:cubicBezTo>
                  <a:cubicBezTo>
                    <a:pt x="3737" y="4863"/>
                    <a:pt x="3641" y="4792"/>
                    <a:pt x="3544" y="4792"/>
                  </a:cubicBezTo>
                  <a:cubicBezTo>
                    <a:pt x="3495" y="4792"/>
                    <a:pt x="3447" y="4810"/>
                    <a:pt x="3407" y="4850"/>
                  </a:cubicBezTo>
                  <a:cubicBezTo>
                    <a:pt x="3011" y="5167"/>
                    <a:pt x="2615" y="5483"/>
                    <a:pt x="2219" y="5800"/>
                  </a:cubicBezTo>
                  <a:cubicBezTo>
                    <a:pt x="1958" y="6029"/>
                    <a:pt x="1562" y="6553"/>
                    <a:pt x="1209" y="6553"/>
                  </a:cubicBezTo>
                  <a:cubicBezTo>
                    <a:pt x="1134" y="6553"/>
                    <a:pt x="1061" y="6530"/>
                    <a:pt x="991" y="6474"/>
                  </a:cubicBezTo>
                  <a:cubicBezTo>
                    <a:pt x="357" y="5998"/>
                    <a:pt x="991" y="5602"/>
                    <a:pt x="1427" y="5246"/>
                  </a:cubicBezTo>
                  <a:lnTo>
                    <a:pt x="2813" y="4137"/>
                  </a:lnTo>
                  <a:cubicBezTo>
                    <a:pt x="2853" y="4097"/>
                    <a:pt x="2892" y="4018"/>
                    <a:pt x="2892" y="3939"/>
                  </a:cubicBezTo>
                  <a:cubicBezTo>
                    <a:pt x="3051" y="3899"/>
                    <a:pt x="3090" y="3741"/>
                    <a:pt x="3011" y="3622"/>
                  </a:cubicBezTo>
                  <a:lnTo>
                    <a:pt x="1229" y="1324"/>
                  </a:lnTo>
                  <a:lnTo>
                    <a:pt x="2061" y="770"/>
                  </a:lnTo>
                  <a:cubicBezTo>
                    <a:pt x="2200" y="672"/>
                    <a:pt x="2300" y="628"/>
                    <a:pt x="2382" y="628"/>
                  </a:cubicBezTo>
                  <a:close/>
                  <a:moveTo>
                    <a:pt x="2487" y="1"/>
                  </a:moveTo>
                  <a:cubicBezTo>
                    <a:pt x="2463" y="1"/>
                    <a:pt x="2440" y="5"/>
                    <a:pt x="2417" y="17"/>
                  </a:cubicBezTo>
                  <a:cubicBezTo>
                    <a:pt x="1902" y="255"/>
                    <a:pt x="1427" y="572"/>
                    <a:pt x="991" y="928"/>
                  </a:cubicBezTo>
                  <a:cubicBezTo>
                    <a:pt x="912" y="968"/>
                    <a:pt x="872" y="1047"/>
                    <a:pt x="912" y="1126"/>
                  </a:cubicBezTo>
                  <a:cubicBezTo>
                    <a:pt x="753" y="1166"/>
                    <a:pt x="674" y="1324"/>
                    <a:pt x="793" y="1483"/>
                  </a:cubicBezTo>
                  <a:lnTo>
                    <a:pt x="2536" y="3741"/>
                  </a:lnTo>
                  <a:cubicBezTo>
                    <a:pt x="1783" y="4295"/>
                    <a:pt x="1031" y="4889"/>
                    <a:pt x="357" y="5563"/>
                  </a:cubicBezTo>
                  <a:cubicBezTo>
                    <a:pt x="1" y="5919"/>
                    <a:pt x="318" y="6315"/>
                    <a:pt x="595" y="6672"/>
                  </a:cubicBezTo>
                  <a:cubicBezTo>
                    <a:pt x="792" y="6925"/>
                    <a:pt x="969" y="7159"/>
                    <a:pt x="1211" y="7159"/>
                  </a:cubicBezTo>
                  <a:cubicBezTo>
                    <a:pt x="1310" y="7159"/>
                    <a:pt x="1420" y="7120"/>
                    <a:pt x="1546" y="7028"/>
                  </a:cubicBezTo>
                  <a:cubicBezTo>
                    <a:pt x="1942" y="6751"/>
                    <a:pt x="2219" y="6395"/>
                    <a:pt x="2576" y="6117"/>
                  </a:cubicBezTo>
                  <a:cubicBezTo>
                    <a:pt x="2932" y="5840"/>
                    <a:pt x="3209" y="5642"/>
                    <a:pt x="3566" y="5365"/>
                  </a:cubicBezTo>
                  <a:lnTo>
                    <a:pt x="4477" y="6513"/>
                  </a:lnTo>
                  <a:cubicBezTo>
                    <a:pt x="4675" y="6791"/>
                    <a:pt x="4913" y="7266"/>
                    <a:pt x="5230" y="7424"/>
                  </a:cubicBezTo>
                  <a:cubicBezTo>
                    <a:pt x="5285" y="7452"/>
                    <a:pt x="5343" y="7464"/>
                    <a:pt x="5405" y="7464"/>
                  </a:cubicBezTo>
                  <a:cubicBezTo>
                    <a:pt x="5785" y="7464"/>
                    <a:pt x="6264" y="6995"/>
                    <a:pt x="6537" y="6791"/>
                  </a:cubicBezTo>
                  <a:cubicBezTo>
                    <a:pt x="6933" y="6553"/>
                    <a:pt x="7250" y="6315"/>
                    <a:pt x="6893" y="5880"/>
                  </a:cubicBezTo>
                  <a:cubicBezTo>
                    <a:pt x="6299" y="5206"/>
                    <a:pt x="5665" y="4572"/>
                    <a:pt x="5031" y="3978"/>
                  </a:cubicBezTo>
                  <a:lnTo>
                    <a:pt x="5071" y="3978"/>
                  </a:lnTo>
                  <a:cubicBezTo>
                    <a:pt x="5150" y="3939"/>
                    <a:pt x="5269" y="3899"/>
                    <a:pt x="5388" y="3859"/>
                  </a:cubicBezTo>
                  <a:cubicBezTo>
                    <a:pt x="5507" y="3859"/>
                    <a:pt x="5586" y="3780"/>
                    <a:pt x="5626" y="3661"/>
                  </a:cubicBezTo>
                  <a:lnTo>
                    <a:pt x="6972" y="2829"/>
                  </a:lnTo>
                  <a:cubicBezTo>
                    <a:pt x="7210" y="2671"/>
                    <a:pt x="7725" y="2473"/>
                    <a:pt x="7804" y="2196"/>
                  </a:cubicBezTo>
                  <a:cubicBezTo>
                    <a:pt x="7923" y="1918"/>
                    <a:pt x="7685" y="1760"/>
                    <a:pt x="7606" y="1601"/>
                  </a:cubicBezTo>
                  <a:cubicBezTo>
                    <a:pt x="7369" y="1126"/>
                    <a:pt x="7091" y="730"/>
                    <a:pt x="6774" y="373"/>
                  </a:cubicBezTo>
                  <a:cubicBezTo>
                    <a:pt x="6728" y="327"/>
                    <a:pt x="6682" y="308"/>
                    <a:pt x="6635" y="308"/>
                  </a:cubicBezTo>
                  <a:cubicBezTo>
                    <a:pt x="6602" y="308"/>
                    <a:pt x="6570" y="317"/>
                    <a:pt x="6537" y="334"/>
                  </a:cubicBezTo>
                  <a:cubicBezTo>
                    <a:pt x="6141" y="572"/>
                    <a:pt x="5784" y="849"/>
                    <a:pt x="5467" y="1205"/>
                  </a:cubicBezTo>
                  <a:lnTo>
                    <a:pt x="4120" y="2354"/>
                  </a:lnTo>
                  <a:lnTo>
                    <a:pt x="3407" y="1166"/>
                  </a:lnTo>
                  <a:cubicBezTo>
                    <a:pt x="3209" y="770"/>
                    <a:pt x="2932" y="413"/>
                    <a:pt x="2655" y="57"/>
                  </a:cubicBezTo>
                  <a:cubicBezTo>
                    <a:pt x="2599" y="29"/>
                    <a:pt x="2543" y="1"/>
                    <a:pt x="2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08" name="Google Shape;2108;p72"/>
          <p:cNvGrpSpPr/>
          <p:nvPr/>
        </p:nvGrpSpPr>
        <p:grpSpPr>
          <a:xfrm>
            <a:off x="1868170" y="1836420"/>
            <a:ext cx="908050" cy="1164590"/>
            <a:chOff x="4890097" y="2117756"/>
            <a:chExt cx="493787" cy="632971"/>
          </a:xfrm>
        </p:grpSpPr>
        <p:sp>
          <p:nvSpPr>
            <p:cNvPr id="2109" name="Google Shape;2109;p72"/>
            <p:cNvSpPr/>
            <p:nvPr/>
          </p:nvSpPr>
          <p:spPr>
            <a:xfrm>
              <a:off x="4893974" y="2130880"/>
              <a:ext cx="489909" cy="606022"/>
            </a:xfrm>
            <a:custGeom>
              <a:avLst/>
              <a:gdLst/>
              <a:ahLst/>
              <a:cxnLst/>
              <a:rect l="l" t="t" r="r" b="b"/>
              <a:pathLst>
                <a:path w="27923" h="34541" extrusionOk="0">
                  <a:moveTo>
                    <a:pt x="14644" y="18619"/>
                  </a:moveTo>
                  <a:cubicBezTo>
                    <a:pt x="15502" y="18619"/>
                    <a:pt x="16359" y="18979"/>
                    <a:pt x="16968" y="19698"/>
                  </a:cubicBezTo>
                  <a:cubicBezTo>
                    <a:pt x="18443" y="21358"/>
                    <a:pt x="17669" y="23903"/>
                    <a:pt x="15935" y="25047"/>
                  </a:cubicBezTo>
                  <a:cubicBezTo>
                    <a:pt x="15373" y="25409"/>
                    <a:pt x="14747" y="25581"/>
                    <a:pt x="14129" y="25581"/>
                  </a:cubicBezTo>
                  <a:cubicBezTo>
                    <a:pt x="12924" y="25581"/>
                    <a:pt x="11750" y="24926"/>
                    <a:pt x="11140" y="23756"/>
                  </a:cubicBezTo>
                  <a:cubicBezTo>
                    <a:pt x="10439" y="22280"/>
                    <a:pt x="10955" y="20547"/>
                    <a:pt x="12320" y="19698"/>
                  </a:cubicBezTo>
                  <a:cubicBezTo>
                    <a:pt x="12929" y="18979"/>
                    <a:pt x="13786" y="18619"/>
                    <a:pt x="14644" y="18619"/>
                  </a:cubicBezTo>
                  <a:close/>
                  <a:moveTo>
                    <a:pt x="15309" y="0"/>
                  </a:moveTo>
                  <a:cubicBezTo>
                    <a:pt x="12334" y="0"/>
                    <a:pt x="9393" y="790"/>
                    <a:pt x="6824" y="2325"/>
                  </a:cubicBezTo>
                  <a:cubicBezTo>
                    <a:pt x="480" y="6309"/>
                    <a:pt x="1" y="15456"/>
                    <a:pt x="1070" y="22170"/>
                  </a:cubicBezTo>
                  <a:cubicBezTo>
                    <a:pt x="2189" y="28919"/>
                    <a:pt x="7320" y="34541"/>
                    <a:pt x="14293" y="34541"/>
                  </a:cubicBezTo>
                  <a:cubicBezTo>
                    <a:pt x="14675" y="34541"/>
                    <a:pt x="15063" y="34524"/>
                    <a:pt x="15455" y="34489"/>
                  </a:cubicBezTo>
                  <a:cubicBezTo>
                    <a:pt x="23164" y="33788"/>
                    <a:pt x="27923" y="26043"/>
                    <a:pt x="24603" y="18997"/>
                  </a:cubicBezTo>
                  <a:cubicBezTo>
                    <a:pt x="22706" y="14973"/>
                    <a:pt x="18707" y="12979"/>
                    <a:pt x="14614" y="12979"/>
                  </a:cubicBezTo>
                  <a:cubicBezTo>
                    <a:pt x="12180" y="12979"/>
                    <a:pt x="9713" y="13684"/>
                    <a:pt x="7636" y="15088"/>
                  </a:cubicBezTo>
                  <a:cubicBezTo>
                    <a:pt x="7559" y="15144"/>
                    <a:pt x="7483" y="15168"/>
                    <a:pt x="7413" y="15168"/>
                  </a:cubicBezTo>
                  <a:cubicBezTo>
                    <a:pt x="7113" y="15168"/>
                    <a:pt x="6910" y="14729"/>
                    <a:pt x="7119" y="14461"/>
                  </a:cubicBezTo>
                  <a:lnTo>
                    <a:pt x="6898" y="14461"/>
                  </a:lnTo>
                  <a:cubicBezTo>
                    <a:pt x="6872" y="14469"/>
                    <a:pt x="6842" y="14474"/>
                    <a:pt x="6810" y="14474"/>
                  </a:cubicBezTo>
                  <a:cubicBezTo>
                    <a:pt x="6709" y="14474"/>
                    <a:pt x="6594" y="14426"/>
                    <a:pt x="6566" y="14313"/>
                  </a:cubicBezTo>
                  <a:cubicBezTo>
                    <a:pt x="5644" y="11067"/>
                    <a:pt x="7119" y="7637"/>
                    <a:pt x="10070" y="6014"/>
                  </a:cubicBezTo>
                  <a:cubicBezTo>
                    <a:pt x="11169" y="5451"/>
                    <a:pt x="12404" y="5141"/>
                    <a:pt x="13648" y="5141"/>
                  </a:cubicBezTo>
                  <a:cubicBezTo>
                    <a:pt x="14116" y="5141"/>
                    <a:pt x="14586" y="5185"/>
                    <a:pt x="15050" y="5276"/>
                  </a:cubicBezTo>
                  <a:cubicBezTo>
                    <a:pt x="17374" y="5756"/>
                    <a:pt x="18960" y="7932"/>
                    <a:pt x="21283" y="8153"/>
                  </a:cubicBezTo>
                  <a:cubicBezTo>
                    <a:pt x="21394" y="8190"/>
                    <a:pt x="21505" y="8227"/>
                    <a:pt x="21578" y="8338"/>
                  </a:cubicBezTo>
                  <a:cubicBezTo>
                    <a:pt x="24050" y="7526"/>
                    <a:pt x="24308" y="4280"/>
                    <a:pt x="22869" y="2547"/>
                  </a:cubicBezTo>
                  <a:cubicBezTo>
                    <a:pt x="21431" y="813"/>
                    <a:pt x="19033" y="223"/>
                    <a:pt x="16894" y="75"/>
                  </a:cubicBezTo>
                  <a:cubicBezTo>
                    <a:pt x="16366" y="25"/>
                    <a:pt x="15837" y="0"/>
                    <a:pt x="15309" y="0"/>
                  </a:cubicBezTo>
                  <a:close/>
                </a:path>
              </a:pathLst>
            </a:cu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110" name="Google Shape;2110;p72"/>
            <p:cNvSpPr/>
            <p:nvPr/>
          </p:nvSpPr>
          <p:spPr>
            <a:xfrm>
              <a:off x="4890097" y="2117756"/>
              <a:ext cx="493786" cy="632971"/>
            </a:xfrm>
            <a:custGeom>
              <a:avLst/>
              <a:gdLst/>
              <a:ahLst/>
              <a:cxnLst/>
              <a:rect l="l" t="t" r="r" b="b"/>
              <a:pathLst>
                <a:path w="28144" h="36077" extrusionOk="0">
                  <a:moveTo>
                    <a:pt x="15832" y="0"/>
                  </a:moveTo>
                  <a:cubicBezTo>
                    <a:pt x="15345" y="0"/>
                    <a:pt x="14872" y="18"/>
                    <a:pt x="14422" y="49"/>
                  </a:cubicBezTo>
                  <a:cubicBezTo>
                    <a:pt x="10734" y="270"/>
                    <a:pt x="6972" y="1598"/>
                    <a:pt x="4316" y="4254"/>
                  </a:cubicBezTo>
                  <a:cubicBezTo>
                    <a:pt x="1217" y="7352"/>
                    <a:pt x="443" y="11741"/>
                    <a:pt x="258" y="15946"/>
                  </a:cubicBezTo>
                  <a:cubicBezTo>
                    <a:pt x="0" y="20409"/>
                    <a:pt x="295" y="25204"/>
                    <a:pt x="2582" y="29188"/>
                  </a:cubicBezTo>
                  <a:cubicBezTo>
                    <a:pt x="4722" y="32766"/>
                    <a:pt x="8299" y="35200"/>
                    <a:pt x="12431" y="35901"/>
                  </a:cubicBezTo>
                  <a:cubicBezTo>
                    <a:pt x="13142" y="36019"/>
                    <a:pt x="13850" y="36076"/>
                    <a:pt x="14550" y="36076"/>
                  </a:cubicBezTo>
                  <a:cubicBezTo>
                    <a:pt x="21510" y="36076"/>
                    <a:pt x="27603" y="30439"/>
                    <a:pt x="26631" y="23065"/>
                  </a:cubicBezTo>
                  <a:cubicBezTo>
                    <a:pt x="25809" y="16666"/>
                    <a:pt x="20368" y="12899"/>
                    <a:pt x="14660" y="12899"/>
                  </a:cubicBezTo>
                  <a:cubicBezTo>
                    <a:pt x="12176" y="12899"/>
                    <a:pt x="9640" y="13613"/>
                    <a:pt x="7414" y="15135"/>
                  </a:cubicBezTo>
                  <a:cubicBezTo>
                    <a:pt x="7414" y="15135"/>
                    <a:pt x="7377" y="15172"/>
                    <a:pt x="7340" y="15209"/>
                  </a:cubicBezTo>
                  <a:cubicBezTo>
                    <a:pt x="7101" y="15477"/>
                    <a:pt x="7322" y="15916"/>
                    <a:pt x="7630" y="15916"/>
                  </a:cubicBezTo>
                  <a:cubicBezTo>
                    <a:pt x="7703" y="15916"/>
                    <a:pt x="7780" y="15892"/>
                    <a:pt x="7857" y="15836"/>
                  </a:cubicBezTo>
                  <a:cubicBezTo>
                    <a:pt x="9920" y="14432"/>
                    <a:pt x="12379" y="13727"/>
                    <a:pt x="14808" y="13727"/>
                  </a:cubicBezTo>
                  <a:cubicBezTo>
                    <a:pt x="18891" y="13727"/>
                    <a:pt x="22891" y="15721"/>
                    <a:pt x="24787" y="19745"/>
                  </a:cubicBezTo>
                  <a:cubicBezTo>
                    <a:pt x="28144" y="26791"/>
                    <a:pt x="23385" y="34536"/>
                    <a:pt x="15676" y="35237"/>
                  </a:cubicBezTo>
                  <a:cubicBezTo>
                    <a:pt x="15284" y="35272"/>
                    <a:pt x="14896" y="35289"/>
                    <a:pt x="14514" y="35289"/>
                  </a:cubicBezTo>
                  <a:cubicBezTo>
                    <a:pt x="7537" y="35289"/>
                    <a:pt x="2375" y="29667"/>
                    <a:pt x="1291" y="22918"/>
                  </a:cubicBezTo>
                  <a:cubicBezTo>
                    <a:pt x="185" y="16204"/>
                    <a:pt x="664" y="7057"/>
                    <a:pt x="7045" y="3073"/>
                  </a:cubicBezTo>
                  <a:cubicBezTo>
                    <a:pt x="9652" y="1516"/>
                    <a:pt x="12614" y="725"/>
                    <a:pt x="15626" y="725"/>
                  </a:cubicBezTo>
                  <a:cubicBezTo>
                    <a:pt x="16109" y="725"/>
                    <a:pt x="16594" y="746"/>
                    <a:pt x="17078" y="786"/>
                  </a:cubicBezTo>
                  <a:cubicBezTo>
                    <a:pt x="19254" y="971"/>
                    <a:pt x="21615" y="1487"/>
                    <a:pt x="23090" y="3295"/>
                  </a:cubicBezTo>
                  <a:cubicBezTo>
                    <a:pt x="24566" y="5065"/>
                    <a:pt x="24271" y="8274"/>
                    <a:pt x="21799" y="9086"/>
                  </a:cubicBezTo>
                  <a:cubicBezTo>
                    <a:pt x="21726" y="8975"/>
                    <a:pt x="21615" y="8938"/>
                    <a:pt x="21504" y="8901"/>
                  </a:cubicBezTo>
                  <a:cubicBezTo>
                    <a:pt x="19181" y="8680"/>
                    <a:pt x="17595" y="6504"/>
                    <a:pt x="15271" y="6024"/>
                  </a:cubicBezTo>
                  <a:cubicBezTo>
                    <a:pt x="14807" y="5933"/>
                    <a:pt x="14337" y="5889"/>
                    <a:pt x="13869" y="5889"/>
                  </a:cubicBezTo>
                  <a:cubicBezTo>
                    <a:pt x="12625" y="5889"/>
                    <a:pt x="11390" y="6199"/>
                    <a:pt x="10291" y="6762"/>
                  </a:cubicBezTo>
                  <a:cubicBezTo>
                    <a:pt x="7340" y="8385"/>
                    <a:pt x="5865" y="11815"/>
                    <a:pt x="6787" y="15061"/>
                  </a:cubicBezTo>
                  <a:cubicBezTo>
                    <a:pt x="6815" y="15174"/>
                    <a:pt x="6930" y="15222"/>
                    <a:pt x="7031" y="15222"/>
                  </a:cubicBezTo>
                  <a:cubicBezTo>
                    <a:pt x="7063" y="15222"/>
                    <a:pt x="7093" y="15217"/>
                    <a:pt x="7119" y="15209"/>
                  </a:cubicBezTo>
                  <a:cubicBezTo>
                    <a:pt x="7193" y="15172"/>
                    <a:pt x="7230" y="15098"/>
                    <a:pt x="7230" y="15024"/>
                  </a:cubicBezTo>
                  <a:cubicBezTo>
                    <a:pt x="6824" y="11262"/>
                    <a:pt x="8668" y="7426"/>
                    <a:pt x="12689" y="6762"/>
                  </a:cubicBezTo>
                  <a:cubicBezTo>
                    <a:pt x="13065" y="6699"/>
                    <a:pt x="13428" y="6669"/>
                    <a:pt x="13780" y="6669"/>
                  </a:cubicBezTo>
                  <a:cubicBezTo>
                    <a:pt x="15494" y="6669"/>
                    <a:pt x="16943" y="7375"/>
                    <a:pt x="18443" y="8385"/>
                  </a:cubicBezTo>
                  <a:cubicBezTo>
                    <a:pt x="19439" y="9049"/>
                    <a:pt x="20287" y="9565"/>
                    <a:pt x="21504" y="9676"/>
                  </a:cubicBezTo>
                  <a:cubicBezTo>
                    <a:pt x="21615" y="9676"/>
                    <a:pt x="21726" y="9639"/>
                    <a:pt x="21799" y="9565"/>
                  </a:cubicBezTo>
                  <a:lnTo>
                    <a:pt x="21836" y="9565"/>
                  </a:lnTo>
                  <a:cubicBezTo>
                    <a:pt x="24640" y="9086"/>
                    <a:pt x="25451" y="5545"/>
                    <a:pt x="24049" y="3332"/>
                  </a:cubicBezTo>
                  <a:cubicBezTo>
                    <a:pt x="22429" y="694"/>
                    <a:pt x="18864" y="0"/>
                    <a:pt x="15832" y="0"/>
                  </a:cubicBezTo>
                  <a:close/>
                </a:path>
              </a:pathLst>
            </a:custGeom>
            <a:solidFill>
              <a:srgbClr val="1C1C1B"/>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111" name="Google Shape;2111;p72"/>
            <p:cNvSpPr/>
            <p:nvPr/>
          </p:nvSpPr>
          <p:spPr>
            <a:xfrm>
              <a:off x="5077764" y="2457562"/>
              <a:ext cx="139816" cy="122148"/>
            </a:xfrm>
            <a:custGeom>
              <a:avLst/>
              <a:gdLst/>
              <a:ahLst/>
              <a:cxnLst/>
              <a:rect l="l" t="t" r="r" b="b"/>
              <a:pathLst>
                <a:path w="7969" h="6962" extrusionOk="0">
                  <a:moveTo>
                    <a:pt x="4242" y="774"/>
                  </a:moveTo>
                  <a:cubicBezTo>
                    <a:pt x="4846" y="774"/>
                    <a:pt x="5452" y="1029"/>
                    <a:pt x="5976" y="1633"/>
                  </a:cubicBezTo>
                  <a:cubicBezTo>
                    <a:pt x="7157" y="2997"/>
                    <a:pt x="6271" y="5321"/>
                    <a:pt x="4722" y="6022"/>
                  </a:cubicBezTo>
                  <a:cubicBezTo>
                    <a:pt x="4374" y="6171"/>
                    <a:pt x="4009" y="6243"/>
                    <a:pt x="3650" y="6243"/>
                  </a:cubicBezTo>
                  <a:cubicBezTo>
                    <a:pt x="2679" y="6243"/>
                    <a:pt x="1750" y="5720"/>
                    <a:pt x="1292" y="4805"/>
                  </a:cubicBezTo>
                  <a:cubicBezTo>
                    <a:pt x="849" y="3846"/>
                    <a:pt x="1034" y="2739"/>
                    <a:pt x="1735" y="1965"/>
                  </a:cubicBezTo>
                  <a:cubicBezTo>
                    <a:pt x="1774" y="1991"/>
                    <a:pt x="1818" y="2003"/>
                    <a:pt x="1861" y="2003"/>
                  </a:cubicBezTo>
                  <a:cubicBezTo>
                    <a:pt x="1941" y="2003"/>
                    <a:pt x="2019" y="1962"/>
                    <a:pt x="2067" y="1891"/>
                  </a:cubicBezTo>
                  <a:cubicBezTo>
                    <a:pt x="2654" y="1219"/>
                    <a:pt x="3446" y="774"/>
                    <a:pt x="4242" y="774"/>
                  </a:cubicBezTo>
                  <a:close/>
                  <a:moveTo>
                    <a:pt x="4169" y="0"/>
                  </a:moveTo>
                  <a:cubicBezTo>
                    <a:pt x="3311" y="0"/>
                    <a:pt x="2454" y="360"/>
                    <a:pt x="1845" y="1079"/>
                  </a:cubicBezTo>
                  <a:cubicBezTo>
                    <a:pt x="480" y="1965"/>
                    <a:pt x="1" y="3698"/>
                    <a:pt x="665" y="5137"/>
                  </a:cubicBezTo>
                  <a:cubicBezTo>
                    <a:pt x="1275" y="6307"/>
                    <a:pt x="2449" y="6962"/>
                    <a:pt x="3654" y="6962"/>
                  </a:cubicBezTo>
                  <a:cubicBezTo>
                    <a:pt x="4272" y="6962"/>
                    <a:pt x="4898" y="6790"/>
                    <a:pt x="5460" y="6428"/>
                  </a:cubicBezTo>
                  <a:cubicBezTo>
                    <a:pt x="7194" y="5284"/>
                    <a:pt x="7968" y="2739"/>
                    <a:pt x="6493" y="1079"/>
                  </a:cubicBezTo>
                  <a:cubicBezTo>
                    <a:pt x="5884" y="360"/>
                    <a:pt x="5027" y="0"/>
                    <a:pt x="4169" y="0"/>
                  </a:cubicBezTo>
                  <a:close/>
                </a:path>
              </a:pathLst>
            </a:custGeom>
            <a:solidFill>
              <a:srgbClr val="1C1C1B"/>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p:nvPr>
            <p:ph type="title"/>
          </p:nvPr>
        </p:nvSpPr>
        <p:spPr>
          <a:xfrm>
            <a:off x="4876165" y="334010"/>
            <a:ext cx="3581400" cy="1194435"/>
          </a:xfrm>
        </p:spPr>
        <p:txBody>
          <a:bodyPr/>
          <a:p>
            <a:r>
              <a:rPr lang="en-US"/>
              <a:t>Commotio retinae</a:t>
            </a:r>
            <a:endParaRPr lang="en-US"/>
          </a:p>
        </p:txBody>
      </p:sp>
      <p:sp>
        <p:nvSpPr>
          <p:cNvPr id="6" name="Text Placeholder 5"/>
          <p:cNvSpPr/>
          <p:nvPr>
            <p:ph type="body" idx="1"/>
          </p:nvPr>
        </p:nvSpPr>
        <p:spPr>
          <a:xfrm>
            <a:off x="4645025" y="1412240"/>
            <a:ext cx="3703320" cy="3072765"/>
          </a:xfrm>
        </p:spPr>
        <p:txBody>
          <a:bodyPr/>
          <a:p>
            <a:r>
              <a:rPr lang="en-US" dirty="0" smtClean="0">
                <a:cs typeface="Majalla UI"/>
                <a:sym typeface="+mn-ea"/>
              </a:rPr>
              <a:t> retinal </a:t>
            </a:r>
            <a:r>
              <a:rPr lang="en-US" dirty="0" err="1" smtClean="0">
                <a:cs typeface="Majalla UI"/>
                <a:sym typeface="+mn-ea"/>
              </a:rPr>
              <a:t>oedema (of the photoreceptors</a:t>
            </a:r>
            <a:endParaRPr lang="en-US" dirty="0" err="1" smtClean="0">
              <a:cs typeface="Majalla UI"/>
              <a:sym typeface="+mn-ea"/>
            </a:endParaRPr>
          </a:p>
          <a:p>
            <a:r>
              <a:rPr lang="en-US"/>
              <a:t>appears as white patchs</a:t>
            </a:r>
            <a:endParaRPr lang="en-US"/>
          </a:p>
          <a:p>
            <a:endParaRPr lang="en-US"/>
          </a:p>
          <a:p>
            <a:r>
              <a:rPr lang="en-US"/>
              <a:t>occurse do to coup contrecoup injury</a:t>
            </a:r>
            <a:endParaRPr lang="en-US"/>
          </a:p>
          <a:p>
            <a:r>
              <a:rPr lang="en-US"/>
              <a:t>prognosis depends on the original injury but most dont cause long term vision defects</a:t>
            </a:r>
            <a:endParaRPr lang="en-US"/>
          </a:p>
          <a:p>
            <a:endParaRPr lang="en-US"/>
          </a:p>
          <a:p>
            <a:r>
              <a:rPr lang="en-US"/>
              <a:t>in this picture theres </a:t>
            </a:r>
            <a:r>
              <a:rPr lang="en-US" dirty="0" smtClean="0">
                <a:cs typeface="Majalla UI"/>
                <a:sym typeface="+mn-ea"/>
              </a:rPr>
              <a:t>Areas of retinal </a:t>
            </a:r>
            <a:r>
              <a:rPr lang="en-US" dirty="0" err="1" smtClean="0">
                <a:cs typeface="Majalla UI"/>
                <a:sym typeface="+mn-ea"/>
              </a:rPr>
              <a:t>haemorrhage (can lead to scaring )</a:t>
            </a:r>
            <a:endParaRPr lang="en-US"/>
          </a:p>
        </p:txBody>
      </p:sp>
      <p:pic>
        <p:nvPicPr>
          <p:cNvPr id="6146" name="Picture 2" descr="C:\Users\MCC\Desktop\New folder (2)\u10-03-9781455776443.jpg"/>
          <p:cNvPicPr>
            <a:picLocks noGrp="1" noChangeAspect="1" noChangeArrowheads="1"/>
          </p:cNvPicPr>
          <p:nvPr>
            <p:ph sz="quarter" idx="4294967295"/>
          </p:nvPr>
        </p:nvPicPr>
        <p:blipFill>
          <a:blip r:embed="rId1"/>
          <a:srcRect/>
          <a:stretch>
            <a:fillRect/>
          </a:stretch>
        </p:blipFill>
        <p:spPr bwMode="auto">
          <a:xfrm>
            <a:off x="696595" y="0"/>
            <a:ext cx="3618230" cy="3103880"/>
          </a:xfrm>
          <a:prstGeom prst="rect">
            <a:avLst/>
          </a:prstGeom>
          <a:noFill/>
        </p:spPr>
      </p:pic>
      <p:pic>
        <p:nvPicPr>
          <p:cNvPr id="7" name="Picture 6" descr="41433_2004_Article_BF6700656_Fig2_HTML"/>
          <p:cNvPicPr>
            <a:picLocks noChangeAspect="1"/>
          </p:cNvPicPr>
          <p:nvPr/>
        </p:nvPicPr>
        <p:blipFill>
          <a:blip r:embed="rId2"/>
          <a:stretch>
            <a:fillRect/>
          </a:stretch>
        </p:blipFill>
        <p:spPr>
          <a:xfrm>
            <a:off x="575310" y="3187700"/>
            <a:ext cx="3860165" cy="287655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p:nvPr>
            <p:ph type="title"/>
          </p:nvPr>
        </p:nvSpPr>
        <p:spPr>
          <a:xfrm>
            <a:off x="4326255" y="353695"/>
            <a:ext cx="3979545" cy="1335405"/>
          </a:xfrm>
        </p:spPr>
        <p:txBody>
          <a:bodyPr/>
          <a:p>
            <a:r>
              <a:rPr lang="en-US" altLang="en-US"/>
              <a:t>choroidal rupture </a:t>
            </a:r>
            <a:endParaRPr lang="en-US" altLang="en-US"/>
          </a:p>
        </p:txBody>
      </p:sp>
      <p:sp>
        <p:nvSpPr>
          <p:cNvPr id="3" name="Text Placeholder 2"/>
          <p:cNvSpPr/>
          <p:nvPr>
            <p:ph type="body" idx="1"/>
          </p:nvPr>
        </p:nvSpPr>
        <p:spPr>
          <a:xfrm>
            <a:off x="4836160" y="2000885"/>
            <a:ext cx="2786380" cy="2687320"/>
          </a:xfrm>
        </p:spPr>
        <p:txBody>
          <a:bodyPr/>
          <a:p>
            <a:r>
              <a:rPr lang="ar-JO" altLang="en-US"/>
              <a:t>secondary to an opening of the proximal membrane </a:t>
            </a:r>
            <a:endParaRPr lang="ar-JO" altLang="en-US"/>
          </a:p>
          <a:p>
            <a:r>
              <a:rPr lang="ar-JO" altLang="en-US"/>
              <a:t>abrupt bleeding in the choroid </a:t>
            </a:r>
            <a:endParaRPr lang="ar-JO" altLang="en-US"/>
          </a:p>
          <a:p>
            <a:r>
              <a:rPr lang="ar-JO" altLang="en-US"/>
              <a:t>the problem is new vessels that will lead to vision problems </a:t>
            </a:r>
            <a:endParaRPr lang="ar-JO" altLang="en-US"/>
          </a:p>
        </p:txBody>
      </p:sp>
      <p:pic>
        <p:nvPicPr>
          <p:cNvPr id="4" name="Picture 3"/>
          <p:cNvPicPr>
            <a:picLocks noChangeAspect="1"/>
          </p:cNvPicPr>
          <p:nvPr/>
        </p:nvPicPr>
        <p:blipFill>
          <a:blip r:embed="rId1"/>
          <a:stretch>
            <a:fillRect/>
          </a:stretch>
        </p:blipFill>
        <p:spPr>
          <a:xfrm>
            <a:off x="869950" y="106680"/>
            <a:ext cx="2929255" cy="2602230"/>
          </a:xfrm>
          <a:prstGeom prst="rect">
            <a:avLst/>
          </a:prstGeom>
        </p:spPr>
      </p:pic>
      <p:pic>
        <p:nvPicPr>
          <p:cNvPr id="5" name="Picture 4"/>
          <p:cNvPicPr>
            <a:picLocks noChangeAspect="1"/>
          </p:cNvPicPr>
          <p:nvPr/>
        </p:nvPicPr>
        <p:blipFill>
          <a:blip r:embed="rId2"/>
          <a:stretch>
            <a:fillRect/>
          </a:stretch>
        </p:blipFill>
        <p:spPr>
          <a:xfrm>
            <a:off x="1088390" y="2708910"/>
            <a:ext cx="2492375" cy="2021840"/>
          </a:xfrm>
          <a:prstGeom prst="rect">
            <a:avLst/>
          </a:prstGeom>
        </p:spPr>
      </p:pic>
      <p:grpSp>
        <p:nvGrpSpPr>
          <p:cNvPr id="2041" name="Google Shape;2041;p71"/>
          <p:cNvGrpSpPr/>
          <p:nvPr/>
        </p:nvGrpSpPr>
        <p:grpSpPr>
          <a:xfrm>
            <a:off x="4505325" y="1590040"/>
            <a:ext cx="3620770" cy="3141345"/>
            <a:chOff x="1126675" y="238075"/>
            <a:chExt cx="5356200" cy="5219250"/>
          </a:xfrm>
        </p:grpSpPr>
        <p:sp>
          <p:nvSpPr>
            <p:cNvPr id="2042" name="Google Shape;2042;p71"/>
            <p:cNvSpPr/>
            <p:nvPr/>
          </p:nvSpPr>
          <p:spPr>
            <a:xfrm>
              <a:off x="1190625" y="292925"/>
              <a:ext cx="1287850" cy="1175625"/>
            </a:xfrm>
            <a:custGeom>
              <a:avLst/>
              <a:gdLst/>
              <a:ahLst/>
              <a:cxnLst/>
              <a:rect l="l" t="t" r="r" b="b"/>
              <a:pathLst>
                <a:path w="51514" h="47025" extrusionOk="0">
                  <a:moveTo>
                    <a:pt x="32049" y="23185"/>
                  </a:moveTo>
                  <a:cubicBezTo>
                    <a:pt x="32818" y="23185"/>
                    <a:pt x="33403" y="24236"/>
                    <a:pt x="32620" y="24896"/>
                  </a:cubicBezTo>
                  <a:cubicBezTo>
                    <a:pt x="31002" y="26096"/>
                    <a:pt x="29280" y="27192"/>
                    <a:pt x="27453" y="28079"/>
                  </a:cubicBezTo>
                  <a:cubicBezTo>
                    <a:pt x="26774" y="28497"/>
                    <a:pt x="26044" y="28862"/>
                    <a:pt x="25417" y="29227"/>
                  </a:cubicBezTo>
                  <a:cubicBezTo>
                    <a:pt x="25261" y="29332"/>
                    <a:pt x="25104" y="29332"/>
                    <a:pt x="24948" y="29384"/>
                  </a:cubicBezTo>
                  <a:lnTo>
                    <a:pt x="24895" y="29384"/>
                  </a:lnTo>
                  <a:cubicBezTo>
                    <a:pt x="23956" y="29384"/>
                    <a:pt x="23591" y="28079"/>
                    <a:pt x="24426" y="27610"/>
                  </a:cubicBezTo>
                  <a:cubicBezTo>
                    <a:pt x="25104" y="27192"/>
                    <a:pt x="25835" y="26827"/>
                    <a:pt x="26566" y="26409"/>
                  </a:cubicBezTo>
                  <a:cubicBezTo>
                    <a:pt x="28288" y="25574"/>
                    <a:pt x="29906" y="24582"/>
                    <a:pt x="31419" y="23434"/>
                  </a:cubicBezTo>
                  <a:cubicBezTo>
                    <a:pt x="31628" y="23259"/>
                    <a:pt x="31845" y="23185"/>
                    <a:pt x="32049" y="23185"/>
                  </a:cubicBezTo>
                  <a:close/>
                  <a:moveTo>
                    <a:pt x="24913" y="23178"/>
                  </a:moveTo>
                  <a:cubicBezTo>
                    <a:pt x="25812" y="23178"/>
                    <a:pt x="26310" y="24502"/>
                    <a:pt x="25313" y="25000"/>
                  </a:cubicBezTo>
                  <a:cubicBezTo>
                    <a:pt x="22912" y="26305"/>
                    <a:pt x="20616" y="27870"/>
                    <a:pt x="18528" y="29645"/>
                  </a:cubicBezTo>
                  <a:lnTo>
                    <a:pt x="17902" y="30115"/>
                  </a:lnTo>
                  <a:cubicBezTo>
                    <a:pt x="17745" y="30219"/>
                    <a:pt x="17536" y="30323"/>
                    <a:pt x="17328" y="30323"/>
                  </a:cubicBezTo>
                  <a:cubicBezTo>
                    <a:pt x="16388" y="30323"/>
                    <a:pt x="16023" y="29175"/>
                    <a:pt x="16754" y="28601"/>
                  </a:cubicBezTo>
                  <a:lnTo>
                    <a:pt x="17328" y="28131"/>
                  </a:lnTo>
                  <a:cubicBezTo>
                    <a:pt x="19572" y="26253"/>
                    <a:pt x="21921" y="24635"/>
                    <a:pt x="24478" y="23278"/>
                  </a:cubicBezTo>
                  <a:cubicBezTo>
                    <a:pt x="24630" y="23209"/>
                    <a:pt x="24776" y="23178"/>
                    <a:pt x="24913" y="23178"/>
                  </a:cubicBezTo>
                  <a:close/>
                  <a:moveTo>
                    <a:pt x="36065" y="0"/>
                  </a:moveTo>
                  <a:lnTo>
                    <a:pt x="0" y="32672"/>
                  </a:lnTo>
                  <a:lnTo>
                    <a:pt x="18789" y="47025"/>
                  </a:lnTo>
                  <a:cubicBezTo>
                    <a:pt x="30167" y="36378"/>
                    <a:pt x="41179" y="25156"/>
                    <a:pt x="51513" y="13570"/>
                  </a:cubicBezTo>
                  <a:cubicBezTo>
                    <a:pt x="46920" y="8507"/>
                    <a:pt x="41388" y="4175"/>
                    <a:pt x="36065" y="0"/>
                  </a:cubicBez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43" name="Google Shape;2043;p71"/>
            <p:cNvSpPr/>
            <p:nvPr/>
          </p:nvSpPr>
          <p:spPr>
            <a:xfrm>
              <a:off x="5129775" y="292925"/>
              <a:ext cx="1287875" cy="1174325"/>
            </a:xfrm>
            <a:custGeom>
              <a:avLst/>
              <a:gdLst/>
              <a:ahLst/>
              <a:cxnLst/>
              <a:rect l="l" t="t" r="r" b="b"/>
              <a:pathLst>
                <a:path w="51515" h="46973" extrusionOk="0">
                  <a:moveTo>
                    <a:pt x="27478" y="21746"/>
                  </a:moveTo>
                  <a:cubicBezTo>
                    <a:pt x="27934" y="21746"/>
                    <a:pt x="28353" y="22085"/>
                    <a:pt x="28446" y="22547"/>
                  </a:cubicBezTo>
                  <a:lnTo>
                    <a:pt x="28393" y="22547"/>
                  </a:lnTo>
                  <a:cubicBezTo>
                    <a:pt x="28498" y="23069"/>
                    <a:pt x="28185" y="23539"/>
                    <a:pt x="27663" y="23643"/>
                  </a:cubicBezTo>
                  <a:cubicBezTo>
                    <a:pt x="26514" y="23904"/>
                    <a:pt x="25418" y="24269"/>
                    <a:pt x="24375" y="24687"/>
                  </a:cubicBezTo>
                  <a:cubicBezTo>
                    <a:pt x="23644" y="25000"/>
                    <a:pt x="22861" y="25313"/>
                    <a:pt x="22078" y="25522"/>
                  </a:cubicBezTo>
                  <a:cubicBezTo>
                    <a:pt x="21974" y="25522"/>
                    <a:pt x="21869" y="25574"/>
                    <a:pt x="21817" y="25574"/>
                  </a:cubicBezTo>
                  <a:cubicBezTo>
                    <a:pt x="20721" y="25522"/>
                    <a:pt x="20512" y="24008"/>
                    <a:pt x="21504" y="23695"/>
                  </a:cubicBezTo>
                  <a:cubicBezTo>
                    <a:pt x="22235" y="23486"/>
                    <a:pt x="22965" y="23225"/>
                    <a:pt x="23696" y="22912"/>
                  </a:cubicBezTo>
                  <a:cubicBezTo>
                    <a:pt x="24844" y="22443"/>
                    <a:pt x="26045" y="22025"/>
                    <a:pt x="27297" y="21764"/>
                  </a:cubicBezTo>
                  <a:cubicBezTo>
                    <a:pt x="27358" y="21752"/>
                    <a:pt x="27418" y="21746"/>
                    <a:pt x="27478" y="21746"/>
                  </a:cubicBezTo>
                  <a:close/>
                  <a:moveTo>
                    <a:pt x="33189" y="25099"/>
                  </a:moveTo>
                  <a:cubicBezTo>
                    <a:pt x="33670" y="25099"/>
                    <a:pt x="34086" y="25454"/>
                    <a:pt x="34134" y="25992"/>
                  </a:cubicBezTo>
                  <a:lnTo>
                    <a:pt x="34082" y="25939"/>
                  </a:lnTo>
                  <a:lnTo>
                    <a:pt x="34082" y="25939"/>
                  </a:lnTo>
                  <a:cubicBezTo>
                    <a:pt x="34134" y="26461"/>
                    <a:pt x="33769" y="26931"/>
                    <a:pt x="33247" y="26983"/>
                  </a:cubicBezTo>
                  <a:cubicBezTo>
                    <a:pt x="31681" y="27192"/>
                    <a:pt x="30168" y="27610"/>
                    <a:pt x="28759" y="28288"/>
                  </a:cubicBezTo>
                  <a:cubicBezTo>
                    <a:pt x="27819" y="28706"/>
                    <a:pt x="26828" y="29019"/>
                    <a:pt x="25836" y="29332"/>
                  </a:cubicBezTo>
                  <a:lnTo>
                    <a:pt x="25575" y="29332"/>
                  </a:lnTo>
                  <a:cubicBezTo>
                    <a:pt x="24479" y="29280"/>
                    <a:pt x="24270" y="27766"/>
                    <a:pt x="25314" y="27453"/>
                  </a:cubicBezTo>
                  <a:cubicBezTo>
                    <a:pt x="26253" y="27192"/>
                    <a:pt x="27193" y="26879"/>
                    <a:pt x="28080" y="26513"/>
                  </a:cubicBezTo>
                  <a:cubicBezTo>
                    <a:pt x="29698" y="25783"/>
                    <a:pt x="31368" y="25313"/>
                    <a:pt x="33091" y="25104"/>
                  </a:cubicBezTo>
                  <a:cubicBezTo>
                    <a:pt x="33124" y="25101"/>
                    <a:pt x="33157" y="25099"/>
                    <a:pt x="33189" y="25099"/>
                  </a:cubicBezTo>
                  <a:close/>
                  <a:moveTo>
                    <a:pt x="37929" y="27460"/>
                  </a:moveTo>
                  <a:cubicBezTo>
                    <a:pt x="38215" y="27460"/>
                    <a:pt x="38496" y="27580"/>
                    <a:pt x="38675" y="27818"/>
                  </a:cubicBezTo>
                  <a:cubicBezTo>
                    <a:pt x="38988" y="28236"/>
                    <a:pt x="38884" y="28810"/>
                    <a:pt x="38519" y="29123"/>
                  </a:cubicBezTo>
                  <a:cubicBezTo>
                    <a:pt x="37162" y="30219"/>
                    <a:pt x="35491" y="30793"/>
                    <a:pt x="33769" y="30793"/>
                  </a:cubicBezTo>
                  <a:lnTo>
                    <a:pt x="33091" y="30793"/>
                  </a:lnTo>
                  <a:cubicBezTo>
                    <a:pt x="32569" y="30741"/>
                    <a:pt x="32203" y="30271"/>
                    <a:pt x="32256" y="29802"/>
                  </a:cubicBezTo>
                  <a:cubicBezTo>
                    <a:pt x="32305" y="29309"/>
                    <a:pt x="32679" y="28910"/>
                    <a:pt x="33159" y="28910"/>
                  </a:cubicBezTo>
                  <a:cubicBezTo>
                    <a:pt x="33188" y="28910"/>
                    <a:pt x="33217" y="28911"/>
                    <a:pt x="33247" y="28914"/>
                  </a:cubicBezTo>
                  <a:cubicBezTo>
                    <a:pt x="33393" y="28925"/>
                    <a:pt x="33539" y="28930"/>
                    <a:pt x="33685" y="28930"/>
                  </a:cubicBezTo>
                  <a:cubicBezTo>
                    <a:pt x="34998" y="28930"/>
                    <a:pt x="36285" y="28507"/>
                    <a:pt x="37318" y="27662"/>
                  </a:cubicBezTo>
                  <a:cubicBezTo>
                    <a:pt x="37497" y="27527"/>
                    <a:pt x="37714" y="27460"/>
                    <a:pt x="37929" y="27460"/>
                  </a:cubicBezTo>
                  <a:close/>
                  <a:moveTo>
                    <a:pt x="15502" y="0"/>
                  </a:moveTo>
                  <a:cubicBezTo>
                    <a:pt x="10126" y="4175"/>
                    <a:pt x="4646" y="8507"/>
                    <a:pt x="1" y="13570"/>
                  </a:cubicBezTo>
                  <a:cubicBezTo>
                    <a:pt x="10335" y="25156"/>
                    <a:pt x="21347" y="36378"/>
                    <a:pt x="32725" y="46973"/>
                  </a:cubicBezTo>
                  <a:lnTo>
                    <a:pt x="51514" y="32620"/>
                  </a:lnTo>
                  <a:lnTo>
                    <a:pt x="15502" y="0"/>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44" name="Google Shape;2044;p71"/>
            <p:cNvSpPr/>
            <p:nvPr/>
          </p:nvSpPr>
          <p:spPr>
            <a:xfrm>
              <a:off x="1126675" y="238075"/>
              <a:ext cx="5356200" cy="5219250"/>
            </a:xfrm>
            <a:custGeom>
              <a:avLst/>
              <a:gdLst/>
              <a:ahLst/>
              <a:cxnLst/>
              <a:rect l="l" t="t" r="r" b="b"/>
              <a:pathLst>
                <a:path w="214248" h="208770" extrusionOk="0">
                  <a:moveTo>
                    <a:pt x="38623" y="2194"/>
                  </a:moveTo>
                  <a:cubicBezTo>
                    <a:pt x="43946" y="6369"/>
                    <a:pt x="49478" y="10649"/>
                    <a:pt x="54123" y="15764"/>
                  </a:cubicBezTo>
                  <a:cubicBezTo>
                    <a:pt x="43737" y="27350"/>
                    <a:pt x="32725" y="38572"/>
                    <a:pt x="21347" y="49167"/>
                  </a:cubicBezTo>
                  <a:lnTo>
                    <a:pt x="2558" y="34866"/>
                  </a:lnTo>
                  <a:lnTo>
                    <a:pt x="38623" y="2194"/>
                  </a:lnTo>
                  <a:close/>
                  <a:moveTo>
                    <a:pt x="175626" y="2194"/>
                  </a:moveTo>
                  <a:lnTo>
                    <a:pt x="211638" y="34866"/>
                  </a:lnTo>
                  <a:lnTo>
                    <a:pt x="192849" y="49219"/>
                  </a:lnTo>
                  <a:cubicBezTo>
                    <a:pt x="181471" y="38572"/>
                    <a:pt x="170459" y="27350"/>
                    <a:pt x="160125" y="15764"/>
                  </a:cubicBezTo>
                  <a:cubicBezTo>
                    <a:pt x="164770" y="10701"/>
                    <a:pt x="170250" y="6369"/>
                    <a:pt x="175626" y="2194"/>
                  </a:cubicBezTo>
                  <a:close/>
                  <a:moveTo>
                    <a:pt x="44781" y="28655"/>
                  </a:moveTo>
                  <a:cubicBezTo>
                    <a:pt x="61326" y="31108"/>
                    <a:pt x="89353" y="34449"/>
                    <a:pt x="118580" y="34449"/>
                  </a:cubicBezTo>
                  <a:cubicBezTo>
                    <a:pt x="138309" y="34449"/>
                    <a:pt x="155741" y="32935"/>
                    <a:pt x="170563" y="29960"/>
                  </a:cubicBezTo>
                  <a:cubicBezTo>
                    <a:pt x="175208" y="34762"/>
                    <a:pt x="179958" y="39511"/>
                    <a:pt x="184812" y="44208"/>
                  </a:cubicBezTo>
                  <a:cubicBezTo>
                    <a:pt x="186012" y="85179"/>
                    <a:pt x="188465" y="179959"/>
                    <a:pt x="186743" y="196922"/>
                  </a:cubicBezTo>
                  <a:cubicBezTo>
                    <a:pt x="181576" y="198226"/>
                    <a:pt x="145250" y="206942"/>
                    <a:pt x="103132" y="206942"/>
                  </a:cubicBezTo>
                  <a:cubicBezTo>
                    <a:pt x="74478" y="206942"/>
                    <a:pt x="49322" y="202976"/>
                    <a:pt x="28341" y="195199"/>
                  </a:cubicBezTo>
                  <a:cubicBezTo>
                    <a:pt x="28445" y="186222"/>
                    <a:pt x="29593" y="90137"/>
                    <a:pt x="30428" y="43217"/>
                  </a:cubicBezTo>
                  <a:cubicBezTo>
                    <a:pt x="35282" y="38467"/>
                    <a:pt x="40084" y="33614"/>
                    <a:pt x="44781" y="28655"/>
                  </a:cubicBezTo>
                  <a:close/>
                  <a:moveTo>
                    <a:pt x="38513" y="0"/>
                  </a:moveTo>
                  <a:cubicBezTo>
                    <a:pt x="38281" y="0"/>
                    <a:pt x="38037" y="93"/>
                    <a:pt x="37840" y="263"/>
                  </a:cubicBezTo>
                  <a:lnTo>
                    <a:pt x="418" y="34240"/>
                  </a:lnTo>
                  <a:cubicBezTo>
                    <a:pt x="1" y="34605"/>
                    <a:pt x="1" y="35284"/>
                    <a:pt x="470" y="35649"/>
                  </a:cubicBezTo>
                  <a:lnTo>
                    <a:pt x="20825" y="51202"/>
                  </a:lnTo>
                  <a:cubicBezTo>
                    <a:pt x="20990" y="51320"/>
                    <a:pt x="21186" y="51374"/>
                    <a:pt x="21381" y="51374"/>
                  </a:cubicBezTo>
                  <a:cubicBezTo>
                    <a:pt x="21618" y="51374"/>
                    <a:pt x="21853" y="51293"/>
                    <a:pt x="22026" y="51150"/>
                  </a:cubicBezTo>
                  <a:cubicBezTo>
                    <a:pt x="24218" y="49114"/>
                    <a:pt x="26357" y="47079"/>
                    <a:pt x="28497" y="45044"/>
                  </a:cubicBezTo>
                  <a:lnTo>
                    <a:pt x="28497" y="45044"/>
                  </a:lnTo>
                  <a:cubicBezTo>
                    <a:pt x="27662" y="94730"/>
                    <a:pt x="26462" y="194625"/>
                    <a:pt x="26462" y="195773"/>
                  </a:cubicBezTo>
                  <a:cubicBezTo>
                    <a:pt x="26462" y="196191"/>
                    <a:pt x="26723" y="196556"/>
                    <a:pt x="27088" y="196713"/>
                  </a:cubicBezTo>
                  <a:cubicBezTo>
                    <a:pt x="48382" y="204698"/>
                    <a:pt x="73956" y="208769"/>
                    <a:pt x="103132" y="208769"/>
                  </a:cubicBezTo>
                  <a:cubicBezTo>
                    <a:pt x="148643" y="208769"/>
                    <a:pt x="187473" y="198644"/>
                    <a:pt x="187839" y="198540"/>
                  </a:cubicBezTo>
                  <a:cubicBezTo>
                    <a:pt x="188256" y="198435"/>
                    <a:pt x="188517" y="198122"/>
                    <a:pt x="188570" y="197757"/>
                  </a:cubicBezTo>
                  <a:cubicBezTo>
                    <a:pt x="190448" y="182621"/>
                    <a:pt x="187995" y="88728"/>
                    <a:pt x="186795" y="46035"/>
                  </a:cubicBezTo>
                  <a:lnTo>
                    <a:pt x="186795" y="46035"/>
                  </a:lnTo>
                  <a:cubicBezTo>
                    <a:pt x="188570" y="47757"/>
                    <a:pt x="190344" y="49428"/>
                    <a:pt x="192171" y="51150"/>
                  </a:cubicBezTo>
                  <a:cubicBezTo>
                    <a:pt x="192327" y="51307"/>
                    <a:pt x="192588" y="51359"/>
                    <a:pt x="192797" y="51359"/>
                  </a:cubicBezTo>
                  <a:cubicBezTo>
                    <a:pt x="193006" y="51359"/>
                    <a:pt x="193215" y="51307"/>
                    <a:pt x="193371" y="51202"/>
                  </a:cubicBezTo>
                  <a:lnTo>
                    <a:pt x="213726" y="35649"/>
                  </a:lnTo>
                  <a:cubicBezTo>
                    <a:pt x="214196" y="35284"/>
                    <a:pt x="214248" y="34605"/>
                    <a:pt x="213778" y="34240"/>
                  </a:cubicBezTo>
                  <a:lnTo>
                    <a:pt x="176304" y="263"/>
                  </a:lnTo>
                  <a:cubicBezTo>
                    <a:pt x="176135" y="93"/>
                    <a:pt x="175904" y="0"/>
                    <a:pt x="175670" y="0"/>
                  </a:cubicBezTo>
                  <a:cubicBezTo>
                    <a:pt x="175472" y="0"/>
                    <a:pt x="175272" y="67"/>
                    <a:pt x="175104" y="211"/>
                  </a:cubicBezTo>
                  <a:cubicBezTo>
                    <a:pt x="169206" y="4751"/>
                    <a:pt x="163152" y="9449"/>
                    <a:pt x="158142" y="15138"/>
                  </a:cubicBezTo>
                  <a:cubicBezTo>
                    <a:pt x="157829" y="15451"/>
                    <a:pt x="157829" y="16025"/>
                    <a:pt x="158142" y="16390"/>
                  </a:cubicBezTo>
                  <a:cubicBezTo>
                    <a:pt x="161691" y="20409"/>
                    <a:pt x="165292" y="24376"/>
                    <a:pt x="169050" y="28238"/>
                  </a:cubicBezTo>
                  <a:cubicBezTo>
                    <a:pt x="154593" y="31056"/>
                    <a:pt x="137683" y="32517"/>
                    <a:pt x="118580" y="32517"/>
                  </a:cubicBezTo>
                  <a:cubicBezTo>
                    <a:pt x="90240" y="32517"/>
                    <a:pt x="62996" y="29334"/>
                    <a:pt x="46347" y="26933"/>
                  </a:cubicBezTo>
                  <a:cubicBezTo>
                    <a:pt x="49635" y="23488"/>
                    <a:pt x="52871" y="19939"/>
                    <a:pt x="56002" y="16390"/>
                  </a:cubicBezTo>
                  <a:cubicBezTo>
                    <a:pt x="56368" y="16025"/>
                    <a:pt x="56368" y="15451"/>
                    <a:pt x="56002" y="15138"/>
                  </a:cubicBezTo>
                  <a:cubicBezTo>
                    <a:pt x="50992" y="9449"/>
                    <a:pt x="44938" y="4751"/>
                    <a:pt x="39040" y="211"/>
                  </a:cubicBezTo>
                  <a:cubicBezTo>
                    <a:pt x="38896" y="67"/>
                    <a:pt x="38709" y="0"/>
                    <a:pt x="38513" y="0"/>
                  </a:cubicBezTo>
                  <a:close/>
                </a:path>
              </a:pathLst>
            </a:custGeom>
            <a:solidFill>
              <a:schemeClr val="dk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45" name="Google Shape;2045;p71"/>
            <p:cNvSpPr/>
            <p:nvPr/>
          </p:nvSpPr>
          <p:spPr>
            <a:xfrm>
              <a:off x="5642575" y="837700"/>
              <a:ext cx="208075" cy="94600"/>
            </a:xfrm>
            <a:custGeom>
              <a:avLst/>
              <a:gdLst/>
              <a:ahLst/>
              <a:cxnLst/>
              <a:rect l="l" t="t" r="r" b="b"/>
              <a:pathLst>
                <a:path w="8323" h="3784" extrusionOk="0">
                  <a:moveTo>
                    <a:pt x="7017" y="0"/>
                  </a:moveTo>
                  <a:cubicBezTo>
                    <a:pt x="6944" y="0"/>
                    <a:pt x="6866" y="8"/>
                    <a:pt x="6785" y="25"/>
                  </a:cubicBezTo>
                  <a:cubicBezTo>
                    <a:pt x="5585" y="286"/>
                    <a:pt x="4332" y="652"/>
                    <a:pt x="3184" y="1173"/>
                  </a:cubicBezTo>
                  <a:cubicBezTo>
                    <a:pt x="2453" y="1434"/>
                    <a:pt x="1723" y="1695"/>
                    <a:pt x="1044" y="1904"/>
                  </a:cubicBezTo>
                  <a:cubicBezTo>
                    <a:pt x="0" y="2269"/>
                    <a:pt x="209" y="3731"/>
                    <a:pt x="1305" y="3783"/>
                  </a:cubicBezTo>
                  <a:cubicBezTo>
                    <a:pt x="1410" y="3783"/>
                    <a:pt x="1462" y="3783"/>
                    <a:pt x="1566" y="3731"/>
                  </a:cubicBezTo>
                  <a:cubicBezTo>
                    <a:pt x="2349" y="3522"/>
                    <a:pt x="3132" y="3209"/>
                    <a:pt x="3863" y="2896"/>
                  </a:cubicBezTo>
                  <a:cubicBezTo>
                    <a:pt x="4959" y="2478"/>
                    <a:pt x="6002" y="2113"/>
                    <a:pt x="7151" y="1852"/>
                  </a:cubicBezTo>
                  <a:cubicBezTo>
                    <a:pt x="8322" y="1657"/>
                    <a:pt x="8078" y="0"/>
                    <a:pt x="7017" y="0"/>
                  </a:cubicBezTo>
                  <a:close/>
                </a:path>
              </a:pathLst>
            </a:custGeom>
            <a:solidFill>
              <a:schemeClr val="dk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46" name="Google Shape;2046;p71"/>
            <p:cNvSpPr/>
            <p:nvPr/>
          </p:nvSpPr>
          <p:spPr>
            <a:xfrm>
              <a:off x="5737825" y="920425"/>
              <a:ext cx="253625" cy="107125"/>
            </a:xfrm>
            <a:custGeom>
              <a:avLst/>
              <a:gdLst/>
              <a:ahLst/>
              <a:cxnLst/>
              <a:rect l="l" t="t" r="r" b="b"/>
              <a:pathLst>
                <a:path w="10145" h="4285" extrusionOk="0">
                  <a:moveTo>
                    <a:pt x="8869" y="0"/>
                  </a:moveTo>
                  <a:cubicBezTo>
                    <a:pt x="8836" y="0"/>
                    <a:pt x="8803" y="2"/>
                    <a:pt x="8769" y="4"/>
                  </a:cubicBezTo>
                  <a:cubicBezTo>
                    <a:pt x="7046" y="213"/>
                    <a:pt x="5376" y="735"/>
                    <a:pt x="3758" y="1466"/>
                  </a:cubicBezTo>
                  <a:cubicBezTo>
                    <a:pt x="2871" y="1831"/>
                    <a:pt x="1984" y="2144"/>
                    <a:pt x="1044" y="2405"/>
                  </a:cubicBezTo>
                  <a:cubicBezTo>
                    <a:pt x="0" y="2718"/>
                    <a:pt x="209" y="4232"/>
                    <a:pt x="1305" y="4284"/>
                  </a:cubicBezTo>
                  <a:lnTo>
                    <a:pt x="1514" y="4284"/>
                  </a:lnTo>
                  <a:cubicBezTo>
                    <a:pt x="2506" y="3971"/>
                    <a:pt x="3497" y="3606"/>
                    <a:pt x="4489" y="3240"/>
                  </a:cubicBezTo>
                  <a:cubicBezTo>
                    <a:pt x="5898" y="2562"/>
                    <a:pt x="7412" y="2144"/>
                    <a:pt x="8925" y="1935"/>
                  </a:cubicBezTo>
                  <a:cubicBezTo>
                    <a:pt x="10145" y="1834"/>
                    <a:pt x="10078" y="0"/>
                    <a:pt x="8869" y="0"/>
                  </a:cubicBezTo>
                  <a:close/>
                </a:path>
              </a:pathLst>
            </a:custGeom>
            <a:solidFill>
              <a:schemeClr val="dk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47" name="Google Shape;2047;p71"/>
            <p:cNvSpPr/>
            <p:nvPr/>
          </p:nvSpPr>
          <p:spPr>
            <a:xfrm>
              <a:off x="5934850" y="978850"/>
              <a:ext cx="177725" cy="83925"/>
            </a:xfrm>
            <a:custGeom>
              <a:avLst/>
              <a:gdLst/>
              <a:ahLst/>
              <a:cxnLst/>
              <a:rect l="l" t="t" r="r" b="b"/>
              <a:pathLst>
                <a:path w="7109" h="3357" extrusionOk="0">
                  <a:moveTo>
                    <a:pt x="5765" y="1"/>
                  </a:moveTo>
                  <a:cubicBezTo>
                    <a:pt x="5572" y="1"/>
                    <a:pt x="5366" y="68"/>
                    <a:pt x="5167" y="225"/>
                  </a:cubicBezTo>
                  <a:cubicBezTo>
                    <a:pt x="4088" y="1023"/>
                    <a:pt x="2839" y="1441"/>
                    <a:pt x="1535" y="1441"/>
                  </a:cubicBezTo>
                  <a:cubicBezTo>
                    <a:pt x="1390" y="1441"/>
                    <a:pt x="1243" y="1436"/>
                    <a:pt x="1096" y="1425"/>
                  </a:cubicBezTo>
                  <a:cubicBezTo>
                    <a:pt x="1064" y="1422"/>
                    <a:pt x="1032" y="1421"/>
                    <a:pt x="1000" y="1421"/>
                  </a:cubicBezTo>
                  <a:cubicBezTo>
                    <a:pt x="471" y="1421"/>
                    <a:pt x="53" y="1823"/>
                    <a:pt x="53" y="2365"/>
                  </a:cubicBezTo>
                  <a:cubicBezTo>
                    <a:pt x="0" y="2834"/>
                    <a:pt x="366" y="3304"/>
                    <a:pt x="888" y="3356"/>
                  </a:cubicBezTo>
                  <a:lnTo>
                    <a:pt x="1566" y="3356"/>
                  </a:lnTo>
                  <a:cubicBezTo>
                    <a:pt x="3288" y="3356"/>
                    <a:pt x="4959" y="2730"/>
                    <a:pt x="6316" y="1686"/>
                  </a:cubicBezTo>
                  <a:cubicBezTo>
                    <a:pt x="7108" y="1060"/>
                    <a:pt x="6534" y="1"/>
                    <a:pt x="5765" y="1"/>
                  </a:cubicBezTo>
                  <a:close/>
                </a:path>
              </a:pathLst>
            </a:custGeom>
            <a:solidFill>
              <a:schemeClr val="dk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48" name="Google Shape;2048;p71"/>
            <p:cNvSpPr/>
            <p:nvPr/>
          </p:nvSpPr>
          <p:spPr>
            <a:xfrm>
              <a:off x="1591175" y="872825"/>
              <a:ext cx="249250" cy="178200"/>
            </a:xfrm>
            <a:custGeom>
              <a:avLst/>
              <a:gdLst/>
              <a:ahLst/>
              <a:cxnLst/>
              <a:rect l="l" t="t" r="r" b="b"/>
              <a:pathLst>
                <a:path w="9970" h="7128" extrusionOk="0">
                  <a:moveTo>
                    <a:pt x="8841" y="1"/>
                  </a:moveTo>
                  <a:cubicBezTo>
                    <a:pt x="8710" y="1"/>
                    <a:pt x="8579" y="27"/>
                    <a:pt x="8456" y="82"/>
                  </a:cubicBezTo>
                  <a:cubicBezTo>
                    <a:pt x="5951" y="1439"/>
                    <a:pt x="3550" y="3057"/>
                    <a:pt x="1358" y="4935"/>
                  </a:cubicBezTo>
                  <a:lnTo>
                    <a:pt x="732" y="5405"/>
                  </a:lnTo>
                  <a:cubicBezTo>
                    <a:pt x="1" y="5979"/>
                    <a:pt x="418" y="7127"/>
                    <a:pt x="1306" y="7127"/>
                  </a:cubicBezTo>
                  <a:cubicBezTo>
                    <a:pt x="1514" y="7127"/>
                    <a:pt x="1723" y="7023"/>
                    <a:pt x="1880" y="6919"/>
                  </a:cubicBezTo>
                  <a:lnTo>
                    <a:pt x="2558" y="6449"/>
                  </a:lnTo>
                  <a:cubicBezTo>
                    <a:pt x="4646" y="4674"/>
                    <a:pt x="6942" y="3109"/>
                    <a:pt x="9343" y="1804"/>
                  </a:cubicBezTo>
                  <a:cubicBezTo>
                    <a:pt x="9813" y="1543"/>
                    <a:pt x="9970" y="969"/>
                    <a:pt x="9761" y="551"/>
                  </a:cubicBezTo>
                  <a:cubicBezTo>
                    <a:pt x="9568" y="205"/>
                    <a:pt x="9206" y="1"/>
                    <a:pt x="8841" y="1"/>
                  </a:cubicBezTo>
                  <a:close/>
                </a:path>
              </a:pathLst>
            </a:custGeom>
            <a:solidFill>
              <a:schemeClr val="dk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49" name="Google Shape;2049;p71"/>
            <p:cNvSpPr/>
            <p:nvPr/>
          </p:nvSpPr>
          <p:spPr>
            <a:xfrm>
              <a:off x="1780375" y="872525"/>
              <a:ext cx="245350" cy="155025"/>
            </a:xfrm>
            <a:custGeom>
              <a:avLst/>
              <a:gdLst/>
              <a:ahLst/>
              <a:cxnLst/>
              <a:rect l="l" t="t" r="r" b="b"/>
              <a:pathLst>
                <a:path w="9814" h="6201" extrusionOk="0">
                  <a:moveTo>
                    <a:pt x="8459" y="1"/>
                  </a:moveTo>
                  <a:cubicBezTo>
                    <a:pt x="8255" y="1"/>
                    <a:pt x="8038" y="75"/>
                    <a:pt x="7829" y="250"/>
                  </a:cubicBezTo>
                  <a:cubicBezTo>
                    <a:pt x="6316" y="1398"/>
                    <a:pt x="4698" y="2390"/>
                    <a:pt x="2976" y="3225"/>
                  </a:cubicBezTo>
                  <a:cubicBezTo>
                    <a:pt x="2245" y="3643"/>
                    <a:pt x="1514" y="4008"/>
                    <a:pt x="836" y="4426"/>
                  </a:cubicBezTo>
                  <a:cubicBezTo>
                    <a:pt x="1" y="4895"/>
                    <a:pt x="366" y="6200"/>
                    <a:pt x="1358" y="6200"/>
                  </a:cubicBezTo>
                  <a:cubicBezTo>
                    <a:pt x="1514" y="6148"/>
                    <a:pt x="1671" y="6148"/>
                    <a:pt x="1827" y="6043"/>
                  </a:cubicBezTo>
                  <a:cubicBezTo>
                    <a:pt x="2454" y="5678"/>
                    <a:pt x="3184" y="5313"/>
                    <a:pt x="3863" y="4895"/>
                  </a:cubicBezTo>
                  <a:cubicBezTo>
                    <a:pt x="5690" y="4008"/>
                    <a:pt x="7412" y="2912"/>
                    <a:pt x="9030" y="1712"/>
                  </a:cubicBezTo>
                  <a:cubicBezTo>
                    <a:pt x="9813" y="1052"/>
                    <a:pt x="9228" y="1"/>
                    <a:pt x="8459" y="1"/>
                  </a:cubicBezTo>
                  <a:close/>
                </a:path>
              </a:pathLst>
            </a:custGeom>
            <a:solidFill>
              <a:schemeClr val="dk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50" name="Google Shape;2050;p71"/>
            <p:cNvSpPr/>
            <p:nvPr/>
          </p:nvSpPr>
          <p:spPr>
            <a:xfrm>
              <a:off x="5316375" y="4864375"/>
              <a:ext cx="167275" cy="166275"/>
            </a:xfrm>
            <a:custGeom>
              <a:avLst/>
              <a:gdLst/>
              <a:ahLst/>
              <a:cxnLst/>
              <a:rect l="l" t="t" r="r" b="b"/>
              <a:pathLst>
                <a:path w="6691" h="6651" extrusionOk="0">
                  <a:moveTo>
                    <a:pt x="5330" y="0"/>
                  </a:moveTo>
                  <a:cubicBezTo>
                    <a:pt x="5118" y="0"/>
                    <a:pt x="4897" y="84"/>
                    <a:pt x="4698" y="283"/>
                  </a:cubicBezTo>
                  <a:cubicBezTo>
                    <a:pt x="4280" y="648"/>
                    <a:pt x="3863" y="1014"/>
                    <a:pt x="3445" y="1379"/>
                  </a:cubicBezTo>
                  <a:cubicBezTo>
                    <a:pt x="2088" y="2475"/>
                    <a:pt x="731" y="3675"/>
                    <a:pt x="157" y="5398"/>
                  </a:cubicBezTo>
                  <a:cubicBezTo>
                    <a:pt x="0" y="5920"/>
                    <a:pt x="314" y="6442"/>
                    <a:pt x="783" y="6598"/>
                  </a:cubicBezTo>
                  <a:cubicBezTo>
                    <a:pt x="888" y="6650"/>
                    <a:pt x="992" y="6650"/>
                    <a:pt x="1096" y="6650"/>
                  </a:cubicBezTo>
                  <a:cubicBezTo>
                    <a:pt x="1514" y="6650"/>
                    <a:pt x="1879" y="6389"/>
                    <a:pt x="1984" y="5972"/>
                  </a:cubicBezTo>
                  <a:cubicBezTo>
                    <a:pt x="2401" y="4719"/>
                    <a:pt x="3497" y="3780"/>
                    <a:pt x="4698" y="2788"/>
                  </a:cubicBezTo>
                  <a:cubicBezTo>
                    <a:pt x="5115" y="2423"/>
                    <a:pt x="5585" y="2058"/>
                    <a:pt x="6002" y="1640"/>
                  </a:cubicBezTo>
                  <a:cubicBezTo>
                    <a:pt x="6690" y="993"/>
                    <a:pt x="6061" y="0"/>
                    <a:pt x="5330" y="0"/>
                  </a:cubicBezTo>
                  <a:close/>
                </a:path>
              </a:pathLst>
            </a:custGeom>
            <a:solidFill>
              <a:schemeClr val="dk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51" name="Google Shape;2051;p71"/>
            <p:cNvSpPr/>
            <p:nvPr/>
          </p:nvSpPr>
          <p:spPr>
            <a:xfrm>
              <a:off x="5329425" y="4829100"/>
              <a:ext cx="348400" cy="319550"/>
            </a:xfrm>
            <a:custGeom>
              <a:avLst/>
              <a:gdLst/>
              <a:ahLst/>
              <a:cxnLst/>
              <a:rect l="l" t="t" r="r" b="b"/>
              <a:pathLst>
                <a:path w="13936" h="12782" extrusionOk="0">
                  <a:moveTo>
                    <a:pt x="12836" y="1"/>
                  </a:moveTo>
                  <a:cubicBezTo>
                    <a:pt x="12671" y="1"/>
                    <a:pt x="12509" y="41"/>
                    <a:pt x="12370" y="128"/>
                  </a:cubicBezTo>
                  <a:cubicBezTo>
                    <a:pt x="7359" y="3364"/>
                    <a:pt x="2662" y="8479"/>
                    <a:pt x="313" y="11245"/>
                  </a:cubicBezTo>
                  <a:cubicBezTo>
                    <a:pt x="0" y="11663"/>
                    <a:pt x="53" y="12237"/>
                    <a:pt x="418" y="12602"/>
                  </a:cubicBezTo>
                  <a:cubicBezTo>
                    <a:pt x="602" y="12717"/>
                    <a:pt x="817" y="12782"/>
                    <a:pt x="1027" y="12782"/>
                  </a:cubicBezTo>
                  <a:cubicBezTo>
                    <a:pt x="1291" y="12782"/>
                    <a:pt x="1548" y="12679"/>
                    <a:pt x="1723" y="12446"/>
                  </a:cubicBezTo>
                  <a:cubicBezTo>
                    <a:pt x="4019" y="9784"/>
                    <a:pt x="8560" y="4826"/>
                    <a:pt x="13361" y="1746"/>
                  </a:cubicBezTo>
                  <a:cubicBezTo>
                    <a:pt x="13831" y="1485"/>
                    <a:pt x="13936" y="859"/>
                    <a:pt x="13675" y="441"/>
                  </a:cubicBezTo>
                  <a:cubicBezTo>
                    <a:pt x="13501" y="163"/>
                    <a:pt x="13164" y="1"/>
                    <a:pt x="12836" y="1"/>
                  </a:cubicBezTo>
                  <a:close/>
                </a:path>
              </a:pathLst>
            </a:custGeom>
            <a:solidFill>
              <a:schemeClr val="dk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52" name="Google Shape;2052;p71"/>
            <p:cNvSpPr/>
            <p:nvPr/>
          </p:nvSpPr>
          <p:spPr>
            <a:xfrm>
              <a:off x="5565600" y="4946825"/>
              <a:ext cx="156500" cy="142550"/>
            </a:xfrm>
            <a:custGeom>
              <a:avLst/>
              <a:gdLst/>
              <a:ahLst/>
              <a:cxnLst/>
              <a:rect l="l" t="t" r="r" b="b"/>
              <a:pathLst>
                <a:path w="6260" h="5702" extrusionOk="0">
                  <a:moveTo>
                    <a:pt x="4878" y="1"/>
                  </a:moveTo>
                  <a:cubicBezTo>
                    <a:pt x="4738" y="1"/>
                    <a:pt x="4589" y="36"/>
                    <a:pt x="4436" y="117"/>
                  </a:cubicBezTo>
                  <a:cubicBezTo>
                    <a:pt x="2662" y="1108"/>
                    <a:pt x="1253" y="2517"/>
                    <a:pt x="261" y="4292"/>
                  </a:cubicBezTo>
                  <a:cubicBezTo>
                    <a:pt x="0" y="4709"/>
                    <a:pt x="104" y="5284"/>
                    <a:pt x="574" y="5597"/>
                  </a:cubicBezTo>
                  <a:cubicBezTo>
                    <a:pt x="731" y="5649"/>
                    <a:pt x="887" y="5701"/>
                    <a:pt x="1044" y="5701"/>
                  </a:cubicBezTo>
                  <a:cubicBezTo>
                    <a:pt x="1409" y="5701"/>
                    <a:pt x="1670" y="5544"/>
                    <a:pt x="1879" y="5284"/>
                  </a:cubicBezTo>
                  <a:cubicBezTo>
                    <a:pt x="2662" y="3822"/>
                    <a:pt x="3862" y="2622"/>
                    <a:pt x="5271" y="1839"/>
                  </a:cubicBezTo>
                  <a:cubicBezTo>
                    <a:pt x="6259" y="1345"/>
                    <a:pt x="5740" y="1"/>
                    <a:pt x="4878" y="1"/>
                  </a:cubicBezTo>
                  <a:close/>
                </a:path>
              </a:pathLst>
            </a:custGeom>
            <a:solidFill>
              <a:schemeClr val="dk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p:nvPr>
            <p:ph type="title"/>
          </p:nvPr>
        </p:nvSpPr>
        <p:spPr>
          <a:xfrm>
            <a:off x="2620010" y="665480"/>
            <a:ext cx="4933315" cy="551815"/>
          </a:xfrm>
        </p:spPr>
        <p:txBody>
          <a:bodyPr/>
          <a:p>
            <a:r>
              <a:rPr lang="en-US"/>
              <a:t>Retinal dialysis</a:t>
            </a:r>
            <a:endParaRPr lang="en-US"/>
          </a:p>
        </p:txBody>
      </p:sp>
      <p:sp>
        <p:nvSpPr>
          <p:cNvPr id="3" name="Text Placeholder 2"/>
          <p:cNvSpPr/>
          <p:nvPr>
            <p:ph type="body" idx="1"/>
          </p:nvPr>
        </p:nvSpPr>
        <p:spPr>
          <a:xfrm>
            <a:off x="2620010" y="1136650"/>
            <a:ext cx="4934585" cy="1186815"/>
          </a:xfrm>
        </p:spPr>
        <p:txBody>
          <a:bodyPr/>
          <a:p>
            <a:r>
              <a:rPr lang="en-US"/>
              <a:t>avulsion of the vitreous base</a:t>
            </a:r>
            <a:endParaRPr lang="en-US"/>
          </a:p>
          <a:p>
            <a:r>
              <a:rPr lang="en-US"/>
              <a:t>tangential separation of the retina (total retina the pigmented and the receptor layer ) from the ciliary body </a:t>
            </a:r>
            <a:endParaRPr lang="en-US"/>
          </a:p>
          <a:p>
            <a:r>
              <a:rPr lang="en-US"/>
              <a:t>seen mostly in blut trama</a:t>
            </a:r>
            <a:endParaRPr lang="en-US"/>
          </a:p>
        </p:txBody>
      </p:sp>
      <p:pic>
        <p:nvPicPr>
          <p:cNvPr id="6" name="Picture 5" descr="image"/>
          <p:cNvPicPr>
            <a:picLocks noChangeAspect="1"/>
          </p:cNvPicPr>
          <p:nvPr/>
        </p:nvPicPr>
        <p:blipFill>
          <a:blip r:embed="rId1">
            <a:clrChange>
              <a:clrFrom>
                <a:srgbClr val="131313">
                  <a:alpha val="100000"/>
                </a:srgbClr>
              </a:clrFrom>
              <a:clrTo>
                <a:srgbClr val="131313">
                  <a:alpha val="100000"/>
                  <a:alpha val="0"/>
                </a:srgbClr>
              </a:clrTo>
            </a:clrChange>
          </a:blip>
          <a:stretch>
            <a:fillRect/>
          </a:stretch>
        </p:blipFill>
        <p:spPr>
          <a:xfrm>
            <a:off x="118110" y="0"/>
            <a:ext cx="2315210" cy="3625850"/>
          </a:xfrm>
          <a:prstGeom prst="rect">
            <a:avLst/>
          </a:prstGeom>
        </p:spPr>
      </p:pic>
      <p:pic>
        <p:nvPicPr>
          <p:cNvPr id="4" name="Picture 3"/>
          <p:cNvPicPr>
            <a:picLocks noChangeAspect="1"/>
          </p:cNvPicPr>
          <p:nvPr/>
        </p:nvPicPr>
        <p:blipFill>
          <a:blip r:embed="rId2"/>
          <a:stretch>
            <a:fillRect/>
          </a:stretch>
        </p:blipFill>
        <p:spPr>
          <a:xfrm>
            <a:off x="2148840" y="2665730"/>
            <a:ext cx="3068955" cy="2352675"/>
          </a:xfrm>
          <a:prstGeom prst="rect">
            <a:avLst/>
          </a:prstGeom>
        </p:spPr>
      </p:pic>
      <p:sp>
        <p:nvSpPr>
          <p:cNvPr id="8" name="Text Placeholder 2"/>
          <p:cNvSpPr/>
          <p:nvPr/>
        </p:nvSpPr>
        <p:spPr>
          <a:xfrm>
            <a:off x="5300980" y="2665730"/>
            <a:ext cx="3442970" cy="118681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Montserrat" panose="02000505000000020004"/>
              <a:buChar char="●"/>
              <a:defRPr sz="1600" b="0" i="0" u="none" strike="noStrike" cap="none">
                <a:solidFill>
                  <a:schemeClr val="dk1"/>
                </a:solidFill>
                <a:latin typeface="Montserrat" panose="02000505000000020004"/>
                <a:ea typeface="Montserrat" panose="02000505000000020004"/>
                <a:cs typeface="Montserrat" panose="02000505000000020004"/>
                <a:sym typeface="Montserrat" panose="02000505000000020004"/>
              </a:defRPr>
            </a:lvl1pPr>
            <a:lvl2pPr marL="914400" marR="0" lvl="1" indent="-304800" algn="l" rtl="0">
              <a:lnSpc>
                <a:spcPct val="100000"/>
              </a:lnSpc>
              <a:spcBef>
                <a:spcPts val="1600"/>
              </a:spcBef>
              <a:spcAft>
                <a:spcPts val="0"/>
              </a:spcAft>
              <a:buClr>
                <a:schemeClr val="dk1"/>
              </a:buClr>
              <a:buSzPts val="1200"/>
              <a:buFont typeface="Montserrat" panose="02000505000000020004"/>
              <a:buChar char="○"/>
              <a:defRPr sz="1200" b="0" i="0" u="none" strike="noStrike" cap="none">
                <a:solidFill>
                  <a:schemeClr val="dk1"/>
                </a:solidFill>
                <a:latin typeface="Montserrat" panose="02000505000000020004"/>
                <a:ea typeface="Montserrat" panose="02000505000000020004"/>
                <a:cs typeface="Montserrat" panose="02000505000000020004"/>
                <a:sym typeface="Montserrat" panose="02000505000000020004"/>
              </a:defRPr>
            </a:lvl2pPr>
            <a:lvl3pPr marL="1371600" marR="0" lvl="2" indent="-304800" algn="l" rtl="0">
              <a:lnSpc>
                <a:spcPct val="100000"/>
              </a:lnSpc>
              <a:spcBef>
                <a:spcPts val="1600"/>
              </a:spcBef>
              <a:spcAft>
                <a:spcPts val="0"/>
              </a:spcAft>
              <a:buClr>
                <a:schemeClr val="dk1"/>
              </a:buClr>
              <a:buSzPts val="1200"/>
              <a:buFont typeface="Montserrat" panose="02000505000000020004"/>
              <a:buChar char="■"/>
              <a:defRPr sz="1200" b="0" i="0" u="none" strike="noStrike" cap="none">
                <a:solidFill>
                  <a:schemeClr val="dk1"/>
                </a:solidFill>
                <a:latin typeface="Montserrat" panose="02000505000000020004"/>
                <a:ea typeface="Montserrat" panose="02000505000000020004"/>
                <a:cs typeface="Montserrat" panose="02000505000000020004"/>
                <a:sym typeface="Montserrat" panose="02000505000000020004"/>
              </a:defRPr>
            </a:lvl3pPr>
            <a:lvl4pPr marL="1828800" marR="0" lvl="3" indent="-304800" algn="l" rtl="0">
              <a:lnSpc>
                <a:spcPct val="100000"/>
              </a:lnSpc>
              <a:spcBef>
                <a:spcPts val="1600"/>
              </a:spcBef>
              <a:spcAft>
                <a:spcPts val="0"/>
              </a:spcAft>
              <a:buClr>
                <a:schemeClr val="dk1"/>
              </a:buClr>
              <a:buSzPts val="1200"/>
              <a:buFont typeface="Montserrat" panose="02000505000000020004"/>
              <a:buChar char="●"/>
              <a:defRPr sz="1200" b="0" i="0" u="none" strike="noStrike" cap="none">
                <a:solidFill>
                  <a:schemeClr val="dk1"/>
                </a:solidFill>
                <a:latin typeface="Montserrat" panose="02000505000000020004"/>
                <a:ea typeface="Montserrat" panose="02000505000000020004"/>
                <a:cs typeface="Montserrat" panose="02000505000000020004"/>
                <a:sym typeface="Montserrat" panose="02000505000000020004"/>
              </a:defRPr>
            </a:lvl4pPr>
            <a:lvl5pPr marL="2286000" marR="0" lvl="4" indent="-304800" algn="l" rtl="0">
              <a:lnSpc>
                <a:spcPct val="100000"/>
              </a:lnSpc>
              <a:spcBef>
                <a:spcPts val="1600"/>
              </a:spcBef>
              <a:spcAft>
                <a:spcPts val="0"/>
              </a:spcAft>
              <a:buClr>
                <a:schemeClr val="dk1"/>
              </a:buClr>
              <a:buSzPts val="1200"/>
              <a:buFont typeface="Montserrat" panose="02000505000000020004"/>
              <a:buChar char="○"/>
              <a:defRPr sz="1200" b="0" i="0" u="none" strike="noStrike" cap="none">
                <a:solidFill>
                  <a:schemeClr val="dk1"/>
                </a:solidFill>
                <a:latin typeface="Montserrat" panose="02000505000000020004"/>
                <a:ea typeface="Montserrat" panose="02000505000000020004"/>
                <a:cs typeface="Montserrat" panose="02000505000000020004"/>
                <a:sym typeface="Montserrat" panose="02000505000000020004"/>
              </a:defRPr>
            </a:lvl5pPr>
            <a:lvl6pPr marL="2743200" marR="0" lvl="5" indent="-304800" algn="l" rtl="0">
              <a:lnSpc>
                <a:spcPct val="100000"/>
              </a:lnSpc>
              <a:spcBef>
                <a:spcPts val="1600"/>
              </a:spcBef>
              <a:spcAft>
                <a:spcPts val="0"/>
              </a:spcAft>
              <a:buClr>
                <a:schemeClr val="dk1"/>
              </a:buClr>
              <a:buSzPts val="1200"/>
              <a:buFont typeface="Montserrat" panose="02000505000000020004"/>
              <a:buChar char="■"/>
              <a:defRPr sz="1200" b="0" i="0" u="none" strike="noStrike" cap="none">
                <a:solidFill>
                  <a:schemeClr val="dk1"/>
                </a:solidFill>
                <a:latin typeface="Montserrat" panose="02000505000000020004"/>
                <a:ea typeface="Montserrat" panose="02000505000000020004"/>
                <a:cs typeface="Montserrat" panose="02000505000000020004"/>
                <a:sym typeface="Montserrat" panose="02000505000000020004"/>
              </a:defRPr>
            </a:lvl6pPr>
            <a:lvl7pPr marL="3200400" marR="0" lvl="6" indent="-304800" algn="l" rtl="0">
              <a:lnSpc>
                <a:spcPct val="100000"/>
              </a:lnSpc>
              <a:spcBef>
                <a:spcPts val="1600"/>
              </a:spcBef>
              <a:spcAft>
                <a:spcPts val="0"/>
              </a:spcAft>
              <a:buClr>
                <a:schemeClr val="dk1"/>
              </a:buClr>
              <a:buSzPts val="1200"/>
              <a:buFont typeface="Montserrat" panose="02000505000000020004"/>
              <a:buChar char="●"/>
              <a:defRPr sz="1200" b="0" i="0" u="none" strike="noStrike" cap="none">
                <a:solidFill>
                  <a:schemeClr val="dk1"/>
                </a:solidFill>
                <a:latin typeface="Montserrat" panose="02000505000000020004"/>
                <a:ea typeface="Montserrat" panose="02000505000000020004"/>
                <a:cs typeface="Montserrat" panose="02000505000000020004"/>
                <a:sym typeface="Montserrat" panose="02000505000000020004"/>
              </a:defRPr>
            </a:lvl7pPr>
            <a:lvl8pPr marL="3657600" marR="0" lvl="7" indent="-304800" algn="l" rtl="0">
              <a:lnSpc>
                <a:spcPct val="100000"/>
              </a:lnSpc>
              <a:spcBef>
                <a:spcPts val="1600"/>
              </a:spcBef>
              <a:spcAft>
                <a:spcPts val="0"/>
              </a:spcAft>
              <a:buClr>
                <a:schemeClr val="dk1"/>
              </a:buClr>
              <a:buSzPts val="1200"/>
              <a:buFont typeface="Montserrat" panose="02000505000000020004"/>
              <a:buChar char="○"/>
              <a:defRPr sz="1200" b="0" i="0" u="none" strike="noStrike" cap="none">
                <a:solidFill>
                  <a:schemeClr val="dk1"/>
                </a:solidFill>
                <a:latin typeface="Montserrat" panose="02000505000000020004"/>
                <a:ea typeface="Montserrat" panose="02000505000000020004"/>
                <a:cs typeface="Montserrat" panose="02000505000000020004"/>
                <a:sym typeface="Montserrat" panose="02000505000000020004"/>
              </a:defRPr>
            </a:lvl8pPr>
            <a:lvl9pPr marL="4114800" marR="0" lvl="8" indent="-304800" algn="l" rtl="0">
              <a:lnSpc>
                <a:spcPct val="100000"/>
              </a:lnSpc>
              <a:spcBef>
                <a:spcPts val="1600"/>
              </a:spcBef>
              <a:spcAft>
                <a:spcPts val="1600"/>
              </a:spcAft>
              <a:buClr>
                <a:schemeClr val="dk1"/>
              </a:buClr>
              <a:buSzPts val="1200"/>
              <a:buFont typeface="Montserrat" panose="02000505000000020004"/>
              <a:buChar char="■"/>
              <a:defRPr sz="1200" b="0" i="0" u="none" strike="noStrike" cap="none">
                <a:solidFill>
                  <a:schemeClr val="dk1"/>
                </a:solidFill>
                <a:latin typeface="Montserrat" panose="02000505000000020004"/>
                <a:ea typeface="Montserrat" panose="02000505000000020004"/>
                <a:cs typeface="Montserrat" panose="02000505000000020004"/>
                <a:sym typeface="Montserrat" panose="02000505000000020004"/>
              </a:defRPr>
            </a:lvl9pPr>
          </a:lstStyle>
          <a:p>
            <a:r>
              <a:rPr lang="en-US"/>
              <a:t>different from retinal detachment (vertical separation of the pigmented epithelial layer from the photoreceptor layer )</a:t>
            </a:r>
            <a:endParaRPr lang="en-US"/>
          </a:p>
          <a:p>
            <a:r>
              <a:rPr lang="en-US"/>
              <a:t>not an emergency </a:t>
            </a: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p:nvPr>
            <p:ph type="title"/>
          </p:nvPr>
        </p:nvSpPr>
        <p:spPr>
          <a:xfrm>
            <a:off x="4638675" y="665480"/>
            <a:ext cx="2914650" cy="1987550"/>
          </a:xfrm>
        </p:spPr>
        <p:txBody>
          <a:bodyPr/>
          <a:p>
            <a:r>
              <a:rPr lang="en-US"/>
              <a:t>Macular hole </a:t>
            </a:r>
            <a:endParaRPr lang="en-US"/>
          </a:p>
        </p:txBody>
      </p:sp>
      <p:pic>
        <p:nvPicPr>
          <p:cNvPr id="4" name="Picture 3" descr="macular-hole"/>
          <p:cNvPicPr>
            <a:picLocks noChangeAspect="1"/>
          </p:cNvPicPr>
          <p:nvPr/>
        </p:nvPicPr>
        <p:blipFill>
          <a:blip r:embed="rId1"/>
          <a:srcRect l="18823" r="16677"/>
          <a:stretch>
            <a:fillRect/>
          </a:stretch>
        </p:blipFill>
        <p:spPr>
          <a:xfrm>
            <a:off x="332105" y="483235"/>
            <a:ext cx="3931920" cy="40386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p:nvPr>
            <p:ph type="title"/>
          </p:nvPr>
        </p:nvSpPr>
        <p:spPr/>
        <p:txBody>
          <a:bodyPr/>
          <a:p>
            <a:endParaRPr lang="en-US"/>
          </a:p>
        </p:txBody>
      </p:sp>
      <p:sp>
        <p:nvSpPr>
          <p:cNvPr id="3" name="عنصر نائب للمحتوى 2"/>
          <p:cNvSpPr>
            <a:spLocks noGrp="1"/>
          </p:cNvSpPr>
          <p:nvPr>
            <p:ph type="body" idx="1"/>
          </p:nvPr>
        </p:nvSpPr>
        <p:spPr/>
        <p:txBody>
          <a:bodyPr>
            <a:normAutofit/>
          </a:bodyPr>
          <a:lstStyle/>
          <a:p>
            <a:pPr>
              <a:buFont typeface="Arial" panose="020B0604020202020204" pitchFamily="34" charset="0"/>
              <a:buChar char="•"/>
            </a:pPr>
            <a:r>
              <a:rPr lang="en-US" sz="1600" dirty="0" smtClean="0">
                <a:solidFill>
                  <a:schemeClr val="tx1">
                    <a:lumMod val="95000"/>
                    <a:lumOff val="5000"/>
                  </a:schemeClr>
                </a:solidFill>
                <a:cs typeface="Majalla UI"/>
              </a:rPr>
              <a:t>Peripheral retinal changes can only be excluded with indirect </a:t>
            </a:r>
            <a:r>
              <a:rPr lang="en-US" sz="1600" dirty="0" err="1" smtClean="0">
                <a:solidFill>
                  <a:schemeClr val="tx1">
                    <a:lumMod val="95000"/>
                    <a:lumOff val="5000"/>
                  </a:schemeClr>
                </a:solidFill>
                <a:cs typeface="Majalla UI"/>
              </a:rPr>
              <a:t>ophthalmoscopy</a:t>
            </a:r>
            <a:r>
              <a:rPr lang="en-US" sz="1600" dirty="0" smtClean="0">
                <a:solidFill>
                  <a:schemeClr val="tx1">
                    <a:lumMod val="95000"/>
                    <a:lumOff val="5000"/>
                  </a:schemeClr>
                </a:solidFill>
                <a:cs typeface="Majalla UI"/>
              </a:rPr>
              <a:t> or slit - lamp microscopy. </a:t>
            </a:r>
            <a:endParaRPr lang="en-US" sz="1600" dirty="0" smtClean="0">
              <a:solidFill>
                <a:schemeClr val="tx1">
                  <a:lumMod val="95000"/>
                  <a:lumOff val="5000"/>
                </a:schemeClr>
              </a:solidFill>
              <a:cs typeface="Majalla UI"/>
            </a:endParaRPr>
          </a:p>
          <a:p>
            <a:pPr>
              <a:buFont typeface="Arial" panose="020B0604020202020204" pitchFamily="34" charset="0"/>
              <a:buChar char="•"/>
            </a:pPr>
            <a:endParaRPr lang="en-US" sz="1600" dirty="0" smtClean="0">
              <a:solidFill>
                <a:schemeClr val="tx1">
                  <a:lumMod val="95000"/>
                  <a:lumOff val="5000"/>
                </a:schemeClr>
              </a:solidFill>
              <a:cs typeface="Majalla UI"/>
            </a:endParaRPr>
          </a:p>
          <a:p>
            <a:pPr>
              <a:buFont typeface="Arial" panose="020B0604020202020204" pitchFamily="34" charset="0"/>
              <a:buChar char="•"/>
            </a:pPr>
            <a:r>
              <a:rPr lang="en-US" sz="1600" dirty="0" smtClean="0">
                <a:solidFill>
                  <a:schemeClr val="tx1">
                    <a:lumMod val="95000"/>
                    <a:lumOff val="5000"/>
                  </a:schemeClr>
                </a:solidFill>
                <a:cs typeface="Majalla UI"/>
              </a:rPr>
              <a:t>If there is no red reflex and no </a:t>
            </a:r>
            <a:r>
              <a:rPr lang="en-US" sz="1600" dirty="0" err="1" smtClean="0">
                <a:solidFill>
                  <a:schemeClr val="tx1">
                    <a:lumMod val="95000"/>
                    <a:lumOff val="5000"/>
                  </a:schemeClr>
                </a:solidFill>
                <a:cs typeface="Majalla UI"/>
              </a:rPr>
              <a:t>fundus</a:t>
            </a:r>
            <a:r>
              <a:rPr lang="en-US" sz="1600" dirty="0" smtClean="0">
                <a:solidFill>
                  <a:schemeClr val="tx1">
                    <a:lumMod val="95000"/>
                    <a:lumOff val="5000"/>
                  </a:schemeClr>
                </a:solidFill>
                <a:cs typeface="Majalla UI"/>
              </a:rPr>
              <a:t> details are visible, this suggests a </a:t>
            </a:r>
            <a:r>
              <a:rPr lang="en-US" sz="1600" b="1" i="1" u="sng" dirty="0" smtClean="0">
                <a:solidFill>
                  <a:srgbClr val="C00000"/>
                </a:solidFill>
                <a:cs typeface="Majalla UI"/>
              </a:rPr>
              <a:t>vitreous </a:t>
            </a:r>
            <a:r>
              <a:rPr lang="en-US" sz="1600" b="1" i="1" u="sng" dirty="0" err="1" smtClean="0">
                <a:solidFill>
                  <a:srgbClr val="C00000"/>
                </a:solidFill>
                <a:cs typeface="Majalla UI"/>
              </a:rPr>
              <a:t>haemorrhage</a:t>
            </a:r>
            <a:r>
              <a:rPr lang="en-US" sz="1600" b="1" i="1" u="sng" dirty="0" smtClean="0">
                <a:solidFill>
                  <a:srgbClr val="C00000"/>
                </a:solidFill>
                <a:cs typeface="Majalla UI"/>
              </a:rPr>
              <a:t>.</a:t>
            </a:r>
            <a:endParaRPr lang="en-US" sz="1600" b="1" i="1" u="sng" dirty="0" smtClean="0">
              <a:solidFill>
                <a:srgbClr val="C00000"/>
              </a:solidFill>
              <a:cs typeface="Majalla UI"/>
            </a:endParaRPr>
          </a:p>
          <a:p>
            <a:pPr>
              <a:buFont typeface="Arial" panose="020B0604020202020204" pitchFamily="34" charset="0"/>
              <a:buChar char="•"/>
            </a:pPr>
            <a:endParaRPr lang="en-US" sz="1600" dirty="0" smtClean="0">
              <a:solidFill>
                <a:schemeClr val="tx1">
                  <a:lumMod val="95000"/>
                  <a:lumOff val="5000"/>
                </a:schemeClr>
              </a:solidFill>
              <a:cs typeface="Majalla UI"/>
            </a:endParaRPr>
          </a:p>
          <a:p>
            <a:pPr>
              <a:buFont typeface="Arial" panose="020B0604020202020204" pitchFamily="34" charset="0"/>
              <a:buChar char="•"/>
            </a:pPr>
            <a:r>
              <a:rPr lang="en-US" sz="1600" dirty="0" smtClean="0">
                <a:solidFill>
                  <a:schemeClr val="tx1">
                    <a:lumMod val="95000"/>
                    <a:lumOff val="5000"/>
                  </a:schemeClr>
                </a:solidFill>
                <a:cs typeface="Majalla UI"/>
              </a:rPr>
              <a:t>The optic disc may be pale from a traumatic optic neuropathy caused by avulsion of the blood vessels supplying the optic nerve. Although this is uncommon, it leads to a profound loss of vision and no treatment is available.</a:t>
            </a:r>
            <a:endParaRPr lang="ar-JO" sz="1600" dirty="0" smtClean="0">
              <a:solidFill>
                <a:schemeClr val="tx1">
                  <a:lumMod val="95000"/>
                  <a:lumOff val="5000"/>
                </a:schemeClr>
              </a:solidFill>
            </a:endParaRPr>
          </a:p>
          <a:p>
            <a:pPr>
              <a:buFont typeface="Arial" panose="020B0604020202020204" pitchFamily="34" charset="0"/>
              <a:buChar char="•"/>
            </a:pPr>
            <a:endParaRPr lang="en-US" sz="1600" dirty="0">
              <a:solidFill>
                <a:schemeClr val="tx1">
                  <a:lumMod val="95000"/>
                  <a:lumOff val="5000"/>
                </a:schemeClr>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p:nvPr>
            <p:ph type="title"/>
          </p:nvPr>
        </p:nvSpPr>
        <p:spPr/>
        <p:txBody>
          <a:bodyPr/>
          <a:p>
            <a:r>
              <a:rPr lang="en-US"/>
              <a:t>treatment</a:t>
            </a:r>
            <a:endParaRPr lang="en-US"/>
          </a:p>
        </p:txBody>
      </p:sp>
      <p:sp>
        <p:nvSpPr>
          <p:cNvPr id="3" name="عنصر نائب للمحتوى 2"/>
          <p:cNvSpPr>
            <a:spLocks noGrp="1"/>
          </p:cNvSpPr>
          <p:nvPr>
            <p:ph type="body" idx="1"/>
          </p:nvPr>
        </p:nvSpPr>
        <p:spPr>
          <a:xfrm>
            <a:off x="713105" y="1290320"/>
            <a:ext cx="7717790" cy="3244215"/>
          </a:xfrm>
        </p:spPr>
        <p:txBody>
          <a:bodyPr>
            <a:normAutofit/>
          </a:bodyPr>
          <a:lstStyle/>
          <a:p>
            <a:pPr marL="152400" indent="0">
              <a:buNone/>
            </a:pPr>
            <a:r>
              <a:rPr lang="en-US" sz="1600" b="1" i="1" u="sng" dirty="0" err="1" smtClean="0">
                <a:solidFill>
                  <a:srgbClr val="C00000"/>
                </a:solidFill>
              </a:rPr>
              <a:t>Commotio</a:t>
            </a:r>
            <a:r>
              <a:rPr lang="en-US" sz="1600" b="1" i="1" u="sng" dirty="0" smtClean="0">
                <a:solidFill>
                  <a:srgbClr val="C00000"/>
                </a:solidFill>
              </a:rPr>
              <a:t> </a:t>
            </a:r>
            <a:r>
              <a:rPr lang="en-US" sz="1600" b="1" i="1" u="sng" dirty="0" err="1" smtClean="0">
                <a:solidFill>
                  <a:srgbClr val="C00000"/>
                </a:solidFill>
              </a:rPr>
              <a:t>retinae</a:t>
            </a:r>
            <a:r>
              <a:rPr lang="en-US" sz="1600" b="1" i="1" u="sng" dirty="0" smtClean="0">
                <a:solidFill>
                  <a:srgbClr val="C00000"/>
                </a:solidFill>
              </a:rPr>
              <a:t> </a:t>
            </a:r>
            <a:r>
              <a:rPr lang="en-US" sz="1600" i="1" dirty="0" smtClean="0"/>
              <a:t>the affected zone of retina </a:t>
            </a:r>
            <a:r>
              <a:rPr lang="en-US" sz="1600" i="1" dirty="0" err="1" smtClean="0"/>
              <a:t>opacifies</a:t>
            </a:r>
            <a:r>
              <a:rPr lang="en-US" sz="1600" i="1" dirty="0" smtClean="0"/>
              <a:t> and obscures the </a:t>
            </a:r>
            <a:r>
              <a:rPr lang="en-US" sz="1600" dirty="0" smtClean="0"/>
              <a:t>underlying </a:t>
            </a:r>
            <a:r>
              <a:rPr lang="en-US" sz="1600" dirty="0" err="1" smtClean="0"/>
              <a:t>choroidal</a:t>
            </a:r>
            <a:r>
              <a:rPr lang="en-US" sz="1600" dirty="0" smtClean="0"/>
              <a:t> detail. It usually resolves on its own, but requires careful observation.</a:t>
            </a:r>
            <a:endParaRPr lang="en-US" sz="1600" dirty="0" smtClean="0"/>
          </a:p>
          <a:p>
            <a:endParaRPr lang="en-US" sz="1600" b="1" i="1" u="sng" dirty="0" smtClean="0">
              <a:solidFill>
                <a:srgbClr val="C00000"/>
              </a:solidFill>
            </a:endParaRPr>
          </a:p>
          <a:p>
            <a:pPr marL="152400" indent="0">
              <a:buNone/>
            </a:pPr>
            <a:r>
              <a:rPr lang="en-US" sz="1600" b="1" i="1" u="sng" dirty="0" smtClean="0">
                <a:solidFill>
                  <a:srgbClr val="C00000"/>
                </a:solidFill>
              </a:rPr>
              <a:t>Vitreous </a:t>
            </a:r>
            <a:r>
              <a:rPr lang="en-US" sz="1600" b="1" i="1" u="sng" dirty="0" err="1" smtClean="0">
                <a:solidFill>
                  <a:srgbClr val="C00000"/>
                </a:solidFill>
              </a:rPr>
              <a:t>haemorrhage</a:t>
            </a:r>
            <a:r>
              <a:rPr lang="en-US" sz="1600" b="1" i="1" u="sng" dirty="0" smtClean="0">
                <a:solidFill>
                  <a:srgbClr val="C00000"/>
                </a:solidFill>
              </a:rPr>
              <a:t> </a:t>
            </a:r>
            <a:endParaRPr lang="en-US" sz="1600" b="1" i="1" u="sng" dirty="0" smtClean="0">
              <a:solidFill>
                <a:srgbClr val="C00000"/>
              </a:solidFill>
            </a:endParaRPr>
          </a:p>
          <a:p>
            <a:pPr>
              <a:buNone/>
            </a:pPr>
            <a:r>
              <a:rPr lang="en-US" sz="1600" i="1" dirty="0" smtClean="0"/>
              <a:t>may absorb over several weeks,bed rest and head elevation is indicated </a:t>
            </a:r>
            <a:endParaRPr lang="en-US" sz="1600" i="1" dirty="0" smtClean="0"/>
          </a:p>
          <a:p>
            <a:pPr>
              <a:buNone/>
            </a:pPr>
            <a:r>
              <a:rPr lang="en-US" sz="1600" i="1" dirty="0" smtClean="0"/>
              <a:t>may require </a:t>
            </a:r>
            <a:r>
              <a:rPr lang="en-US" sz="1600" dirty="0" smtClean="0"/>
              <a:t>removal by </a:t>
            </a:r>
            <a:r>
              <a:rPr lang="en-US" sz="1600" dirty="0" err="1" smtClean="0"/>
              <a:t>vitrectomy</a:t>
            </a:r>
            <a:r>
              <a:rPr lang="en-US" sz="1600" dirty="0" smtClean="0"/>
              <a:t>. </a:t>
            </a:r>
            <a:endParaRPr lang="en-US" sz="1600" dirty="0" smtClean="0"/>
          </a:p>
          <a:p>
            <a:pPr>
              <a:buNone/>
            </a:pPr>
            <a:endParaRPr lang="en-US" sz="1600" dirty="0" smtClean="0"/>
          </a:p>
          <a:p>
            <a:endParaRPr lang="en-US" sz="1600" b="1" i="1" u="sng" dirty="0">
              <a:solidFill>
                <a:srgbClr val="C0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432" name="Shape 1432"/>
        <p:cNvGrpSpPr/>
        <p:nvPr/>
      </p:nvGrpSpPr>
      <p:grpSpPr>
        <a:xfrm>
          <a:off x="0" y="0"/>
          <a:ext cx="0" cy="0"/>
          <a:chOff x="0" y="0"/>
          <a:chExt cx="0" cy="0"/>
        </a:xfrm>
      </p:grpSpPr>
      <p:sp>
        <p:nvSpPr>
          <p:cNvPr id="1433" name="Google Shape;1433;p56"/>
          <p:cNvSpPr txBox="1"/>
          <p:nvPr>
            <p:ph type="subTitle" idx="1"/>
          </p:nvPr>
        </p:nvSpPr>
        <p:spPr>
          <a:xfrm>
            <a:off x="935925" y="2715450"/>
            <a:ext cx="3615300" cy="7956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US" dirty="0" smtClean="0">
                <a:sym typeface="+mn-ea"/>
              </a:rPr>
              <a:t>Ammonia, Disinfectants, Oven Cleaners, Drain Cleaners, Bleach, Detergents, Makeup and Perfumes </a:t>
            </a:r>
            <a:endParaRPr lang="en-US" dirty="0" smtClean="0"/>
          </a:p>
          <a:p>
            <a:pPr marL="0" lvl="0" indent="0" algn="r" rtl="0">
              <a:spcBef>
                <a:spcPts val="0"/>
              </a:spcBef>
              <a:spcAft>
                <a:spcPts val="1600"/>
              </a:spcAft>
              <a:buNone/>
            </a:pPr>
            <a:endParaRPr lang="en-GB"/>
          </a:p>
        </p:txBody>
      </p:sp>
      <p:sp>
        <p:nvSpPr>
          <p:cNvPr id="1434" name="Google Shape;1434;p56"/>
          <p:cNvSpPr txBox="1"/>
          <p:nvPr>
            <p:ph type="title"/>
          </p:nvPr>
        </p:nvSpPr>
        <p:spPr>
          <a:xfrm>
            <a:off x="935925" y="1873650"/>
            <a:ext cx="3615300" cy="841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US">
                <a:sym typeface="+mn-ea"/>
              </a:rPr>
              <a:t>Chemical injury</a:t>
            </a:r>
            <a:endParaRPr lang="en-GB"/>
          </a:p>
        </p:txBody>
      </p:sp>
      <p:grpSp>
        <p:nvGrpSpPr>
          <p:cNvPr id="1435" name="Google Shape;1435;p56"/>
          <p:cNvGrpSpPr/>
          <p:nvPr/>
        </p:nvGrpSpPr>
        <p:grpSpPr>
          <a:xfrm>
            <a:off x="4861551" y="1501952"/>
            <a:ext cx="3113832" cy="1869729"/>
            <a:chOff x="4861551" y="1501952"/>
            <a:chExt cx="3113832" cy="1869729"/>
          </a:xfrm>
        </p:grpSpPr>
        <p:grpSp>
          <p:nvGrpSpPr>
            <p:cNvPr id="1436" name="Google Shape;1436;p56"/>
            <p:cNvGrpSpPr/>
            <p:nvPr/>
          </p:nvGrpSpPr>
          <p:grpSpPr>
            <a:xfrm rot="2700000">
              <a:off x="4977018" y="1836559"/>
              <a:ext cx="689888" cy="612352"/>
              <a:chOff x="2657924" y="1303015"/>
              <a:chExt cx="758316" cy="672984"/>
            </a:xfrm>
          </p:grpSpPr>
          <p:grpSp>
            <p:nvGrpSpPr>
              <p:cNvPr id="1437" name="Google Shape;1437;p56"/>
              <p:cNvGrpSpPr/>
              <p:nvPr/>
            </p:nvGrpSpPr>
            <p:grpSpPr>
              <a:xfrm rot="10800000">
                <a:off x="2657924" y="1303015"/>
                <a:ext cx="758316" cy="672984"/>
                <a:chOff x="6925226" y="3519590"/>
                <a:chExt cx="758316" cy="672984"/>
              </a:xfrm>
            </p:grpSpPr>
            <p:sp>
              <p:nvSpPr>
                <p:cNvPr id="1438" name="Google Shape;1438;p56"/>
                <p:cNvSpPr/>
                <p:nvPr/>
              </p:nvSpPr>
              <p:spPr>
                <a:xfrm>
                  <a:off x="6941621" y="3530588"/>
                  <a:ext cx="721016" cy="651503"/>
                </a:xfrm>
                <a:custGeom>
                  <a:avLst/>
                  <a:gdLst/>
                  <a:ahLst/>
                  <a:cxnLst/>
                  <a:rect l="l" t="t" r="r" b="b"/>
                  <a:pathLst>
                    <a:path w="46219" h="41763" extrusionOk="0">
                      <a:moveTo>
                        <a:pt x="25100" y="1"/>
                      </a:moveTo>
                      <a:cubicBezTo>
                        <a:pt x="21290" y="1"/>
                        <a:pt x="17411" y="918"/>
                        <a:pt x="13837" y="2174"/>
                      </a:cubicBezTo>
                      <a:cubicBezTo>
                        <a:pt x="10686" y="3297"/>
                        <a:pt x="7571" y="4782"/>
                        <a:pt x="5506" y="7100"/>
                      </a:cubicBezTo>
                      <a:cubicBezTo>
                        <a:pt x="3405" y="9418"/>
                        <a:pt x="2608" y="12280"/>
                        <a:pt x="2246" y="15141"/>
                      </a:cubicBezTo>
                      <a:cubicBezTo>
                        <a:pt x="1630" y="19922"/>
                        <a:pt x="2391" y="25102"/>
                        <a:pt x="5759" y="28869"/>
                      </a:cubicBezTo>
                      <a:cubicBezTo>
                        <a:pt x="4021" y="32781"/>
                        <a:pt x="1340" y="38540"/>
                        <a:pt x="0" y="41728"/>
                      </a:cubicBezTo>
                      <a:cubicBezTo>
                        <a:pt x="45" y="41751"/>
                        <a:pt x="105" y="41762"/>
                        <a:pt x="178" y="41762"/>
                      </a:cubicBezTo>
                      <a:cubicBezTo>
                        <a:pt x="1570" y="41762"/>
                        <a:pt x="7859" y="37623"/>
                        <a:pt x="11990" y="34628"/>
                      </a:cubicBezTo>
                      <a:cubicBezTo>
                        <a:pt x="13294" y="36584"/>
                        <a:pt x="15720" y="38142"/>
                        <a:pt x="18220" y="38939"/>
                      </a:cubicBezTo>
                      <a:cubicBezTo>
                        <a:pt x="20165" y="39570"/>
                        <a:pt x="22206" y="39866"/>
                        <a:pt x="24254" y="39866"/>
                      </a:cubicBezTo>
                      <a:cubicBezTo>
                        <a:pt x="30902" y="39866"/>
                        <a:pt x="37618" y="36749"/>
                        <a:pt x="41329" y="31875"/>
                      </a:cubicBezTo>
                      <a:cubicBezTo>
                        <a:pt x="46219" y="25500"/>
                        <a:pt x="46146" y="16880"/>
                        <a:pt x="42162" y="10034"/>
                      </a:cubicBezTo>
                      <a:cubicBezTo>
                        <a:pt x="39735" y="5905"/>
                        <a:pt x="35787" y="2246"/>
                        <a:pt x="30716" y="761"/>
                      </a:cubicBezTo>
                      <a:cubicBezTo>
                        <a:pt x="28893" y="230"/>
                        <a:pt x="27005" y="1"/>
                        <a:pt x="25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9" name="Google Shape;1439;p56"/>
                <p:cNvSpPr/>
                <p:nvPr/>
              </p:nvSpPr>
              <p:spPr>
                <a:xfrm>
                  <a:off x="6925226" y="3519590"/>
                  <a:ext cx="758316" cy="672984"/>
                </a:xfrm>
                <a:custGeom>
                  <a:avLst/>
                  <a:gdLst/>
                  <a:ahLst/>
                  <a:cxnLst/>
                  <a:rect l="l" t="t" r="r" b="b"/>
                  <a:pathLst>
                    <a:path w="48610" h="43140" extrusionOk="0">
                      <a:moveTo>
                        <a:pt x="25898" y="1339"/>
                      </a:moveTo>
                      <a:cubicBezTo>
                        <a:pt x="27617" y="1339"/>
                        <a:pt x="29330" y="1531"/>
                        <a:pt x="31006" y="1973"/>
                      </a:cubicBezTo>
                      <a:cubicBezTo>
                        <a:pt x="35932" y="3277"/>
                        <a:pt x="39844" y="6755"/>
                        <a:pt x="42416" y="11029"/>
                      </a:cubicBezTo>
                      <a:cubicBezTo>
                        <a:pt x="42416" y="11029"/>
                        <a:pt x="42416" y="11029"/>
                        <a:pt x="42416" y="11029"/>
                      </a:cubicBezTo>
                      <a:lnTo>
                        <a:pt x="42416" y="11029"/>
                      </a:lnTo>
                      <a:cubicBezTo>
                        <a:pt x="42419" y="11035"/>
                        <a:pt x="42423" y="11041"/>
                        <a:pt x="42426" y="11047"/>
                      </a:cubicBezTo>
                      <a:lnTo>
                        <a:pt x="42426" y="11047"/>
                      </a:lnTo>
                      <a:cubicBezTo>
                        <a:pt x="47051" y="19303"/>
                        <a:pt x="45887" y="30049"/>
                        <a:pt x="37852" y="35768"/>
                      </a:cubicBezTo>
                      <a:cubicBezTo>
                        <a:pt x="34435" y="38217"/>
                        <a:pt x="29375" y="39940"/>
                        <a:pt x="24552" y="39940"/>
                      </a:cubicBezTo>
                      <a:cubicBezTo>
                        <a:pt x="20173" y="39940"/>
                        <a:pt x="15988" y="38520"/>
                        <a:pt x="13403" y="34935"/>
                      </a:cubicBezTo>
                      <a:cubicBezTo>
                        <a:pt x="13286" y="34724"/>
                        <a:pt x="13078" y="34604"/>
                        <a:pt x="12858" y="34604"/>
                      </a:cubicBezTo>
                      <a:cubicBezTo>
                        <a:pt x="12737" y="34604"/>
                        <a:pt x="12613" y="34640"/>
                        <a:pt x="12497" y="34717"/>
                      </a:cubicBezTo>
                      <a:cubicBezTo>
                        <a:pt x="10360" y="36239"/>
                        <a:pt x="8187" y="37724"/>
                        <a:pt x="5977" y="39136"/>
                      </a:cubicBezTo>
                      <a:cubicBezTo>
                        <a:pt x="5252" y="39572"/>
                        <a:pt x="3246" y="41171"/>
                        <a:pt x="1882" y="41639"/>
                      </a:cubicBezTo>
                      <a:lnTo>
                        <a:pt x="1882" y="41639"/>
                      </a:lnTo>
                      <a:cubicBezTo>
                        <a:pt x="3600" y="37701"/>
                        <a:pt x="5447" y="33816"/>
                        <a:pt x="7173" y="29900"/>
                      </a:cubicBezTo>
                      <a:cubicBezTo>
                        <a:pt x="7318" y="29610"/>
                        <a:pt x="7281" y="29284"/>
                        <a:pt x="7064" y="29067"/>
                      </a:cubicBezTo>
                      <a:cubicBezTo>
                        <a:pt x="3695" y="25010"/>
                        <a:pt x="3007" y="19577"/>
                        <a:pt x="3985" y="14542"/>
                      </a:cubicBezTo>
                      <a:cubicBezTo>
                        <a:pt x="5181" y="8385"/>
                        <a:pt x="9600" y="5306"/>
                        <a:pt x="15250" y="3350"/>
                      </a:cubicBezTo>
                      <a:cubicBezTo>
                        <a:pt x="18618" y="2195"/>
                        <a:pt x="22269" y="1339"/>
                        <a:pt x="25898" y="1339"/>
                      </a:cubicBezTo>
                      <a:close/>
                      <a:moveTo>
                        <a:pt x="25815" y="0"/>
                      </a:moveTo>
                      <a:cubicBezTo>
                        <a:pt x="21320" y="0"/>
                        <a:pt x="16782" y="1232"/>
                        <a:pt x="12678" y="2879"/>
                      </a:cubicBezTo>
                      <a:cubicBezTo>
                        <a:pt x="7136" y="5161"/>
                        <a:pt x="3514" y="8892"/>
                        <a:pt x="2536" y="14904"/>
                      </a:cubicBezTo>
                      <a:cubicBezTo>
                        <a:pt x="1658" y="20142"/>
                        <a:pt x="2485" y="25449"/>
                        <a:pt x="5779" y="29664"/>
                      </a:cubicBezTo>
                      <a:lnTo>
                        <a:pt x="5779" y="29664"/>
                      </a:lnTo>
                      <a:cubicBezTo>
                        <a:pt x="3952" y="33819"/>
                        <a:pt x="2001" y="37911"/>
                        <a:pt x="218" y="42070"/>
                      </a:cubicBezTo>
                      <a:cubicBezTo>
                        <a:pt x="1" y="42469"/>
                        <a:pt x="218" y="42940"/>
                        <a:pt x="617" y="43085"/>
                      </a:cubicBezTo>
                      <a:cubicBezTo>
                        <a:pt x="760" y="43122"/>
                        <a:pt x="910" y="43140"/>
                        <a:pt x="1066" y="43140"/>
                      </a:cubicBezTo>
                      <a:cubicBezTo>
                        <a:pt x="2405" y="43140"/>
                        <a:pt x="4135" y="41858"/>
                        <a:pt x="5108" y="41274"/>
                      </a:cubicBezTo>
                      <a:cubicBezTo>
                        <a:pt x="7700" y="39705"/>
                        <a:pt x="10228" y="37975"/>
                        <a:pt x="12692" y="36206"/>
                      </a:cubicBezTo>
                      <a:lnTo>
                        <a:pt x="12692" y="36206"/>
                      </a:lnTo>
                      <a:cubicBezTo>
                        <a:pt x="15618" y="39795"/>
                        <a:pt x="20059" y="41261"/>
                        <a:pt x="24669" y="41261"/>
                      </a:cubicBezTo>
                      <a:cubicBezTo>
                        <a:pt x="29668" y="41261"/>
                        <a:pt x="34864" y="39537"/>
                        <a:pt x="38540" y="36927"/>
                      </a:cubicBezTo>
                      <a:cubicBezTo>
                        <a:pt x="47197" y="30806"/>
                        <a:pt x="48610" y="19287"/>
                        <a:pt x="43575" y="10341"/>
                      </a:cubicBezTo>
                      <a:cubicBezTo>
                        <a:pt x="43539" y="10271"/>
                        <a:pt x="43496" y="10214"/>
                        <a:pt x="43448" y="10168"/>
                      </a:cubicBezTo>
                      <a:lnTo>
                        <a:pt x="43448" y="10168"/>
                      </a:lnTo>
                      <a:cubicBezTo>
                        <a:pt x="40620" y="5557"/>
                        <a:pt x="36287" y="1882"/>
                        <a:pt x="30970" y="597"/>
                      </a:cubicBezTo>
                      <a:cubicBezTo>
                        <a:pt x="29276" y="184"/>
                        <a:pt x="27549" y="0"/>
                        <a:pt x="258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0" name="Google Shape;1440;p56"/>
                <p:cNvSpPr/>
                <p:nvPr/>
              </p:nvSpPr>
              <p:spPr>
                <a:xfrm>
                  <a:off x="7080961" y="3618634"/>
                  <a:ext cx="95144" cy="87563"/>
                </a:xfrm>
                <a:custGeom>
                  <a:avLst/>
                  <a:gdLst/>
                  <a:ahLst/>
                  <a:cxnLst/>
                  <a:rect l="l" t="t" r="r" b="b"/>
                  <a:pathLst>
                    <a:path w="6099" h="5613" extrusionOk="0">
                      <a:moveTo>
                        <a:pt x="5361" y="1"/>
                      </a:moveTo>
                      <a:cubicBezTo>
                        <a:pt x="5331" y="1"/>
                        <a:pt x="5299" y="3"/>
                        <a:pt x="5267" y="7"/>
                      </a:cubicBezTo>
                      <a:cubicBezTo>
                        <a:pt x="2695" y="297"/>
                        <a:pt x="595" y="2217"/>
                        <a:pt x="87" y="4752"/>
                      </a:cubicBezTo>
                      <a:cubicBezTo>
                        <a:pt x="0" y="5274"/>
                        <a:pt x="435" y="5613"/>
                        <a:pt x="828" y="5613"/>
                      </a:cubicBezTo>
                      <a:cubicBezTo>
                        <a:pt x="1090" y="5613"/>
                        <a:pt x="1333" y="5462"/>
                        <a:pt x="1391" y="5114"/>
                      </a:cubicBezTo>
                      <a:cubicBezTo>
                        <a:pt x="1754" y="3158"/>
                        <a:pt x="3311" y="1673"/>
                        <a:pt x="5267" y="1347"/>
                      </a:cubicBezTo>
                      <a:cubicBezTo>
                        <a:pt x="6068" y="1243"/>
                        <a:pt x="6099" y="1"/>
                        <a:pt x="5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1" name="Google Shape;1441;p56"/>
                <p:cNvSpPr/>
                <p:nvPr/>
              </p:nvSpPr>
              <p:spPr>
                <a:xfrm>
                  <a:off x="7118260" y="3663936"/>
                  <a:ext cx="52790" cy="49046"/>
                </a:xfrm>
                <a:custGeom>
                  <a:avLst/>
                  <a:gdLst/>
                  <a:ahLst/>
                  <a:cxnLst/>
                  <a:rect l="l" t="t" r="r" b="b"/>
                  <a:pathLst>
                    <a:path w="3384" h="3144" extrusionOk="0">
                      <a:moveTo>
                        <a:pt x="2695" y="1"/>
                      </a:moveTo>
                      <a:cubicBezTo>
                        <a:pt x="1427" y="110"/>
                        <a:pt x="377" y="1051"/>
                        <a:pt x="87" y="2283"/>
                      </a:cubicBezTo>
                      <a:cubicBezTo>
                        <a:pt x="0" y="2804"/>
                        <a:pt x="435" y="3144"/>
                        <a:pt x="828" y="3144"/>
                      </a:cubicBezTo>
                      <a:cubicBezTo>
                        <a:pt x="1090" y="3144"/>
                        <a:pt x="1333" y="2993"/>
                        <a:pt x="1391" y="2645"/>
                      </a:cubicBezTo>
                      <a:cubicBezTo>
                        <a:pt x="1536" y="1993"/>
                        <a:pt x="2043" y="1486"/>
                        <a:pt x="2695" y="1377"/>
                      </a:cubicBezTo>
                      <a:cubicBezTo>
                        <a:pt x="3093" y="1341"/>
                        <a:pt x="3383" y="1051"/>
                        <a:pt x="3383" y="689"/>
                      </a:cubicBezTo>
                      <a:cubicBezTo>
                        <a:pt x="3383" y="327"/>
                        <a:pt x="3093" y="1"/>
                        <a:pt x="26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2" name="Google Shape;1442;p56"/>
                <p:cNvSpPr/>
                <p:nvPr/>
              </p:nvSpPr>
              <p:spPr>
                <a:xfrm>
                  <a:off x="7442834" y="3953379"/>
                  <a:ext cx="115268" cy="113974"/>
                </a:xfrm>
                <a:custGeom>
                  <a:avLst/>
                  <a:gdLst/>
                  <a:ahLst/>
                  <a:cxnLst/>
                  <a:rect l="l" t="t" r="r" b="b"/>
                  <a:pathLst>
                    <a:path w="7389" h="7306" extrusionOk="0">
                      <a:moveTo>
                        <a:pt x="6589" y="1"/>
                      </a:moveTo>
                      <a:cubicBezTo>
                        <a:pt x="6322" y="1"/>
                        <a:pt x="6056" y="152"/>
                        <a:pt x="5940" y="499"/>
                      </a:cubicBezTo>
                      <a:cubicBezTo>
                        <a:pt x="5288" y="3071"/>
                        <a:pt x="3332" y="5172"/>
                        <a:pt x="760" y="5969"/>
                      </a:cubicBezTo>
                      <a:cubicBezTo>
                        <a:pt x="0" y="6200"/>
                        <a:pt x="235" y="7305"/>
                        <a:pt x="914" y="7305"/>
                      </a:cubicBezTo>
                      <a:cubicBezTo>
                        <a:pt x="980" y="7305"/>
                        <a:pt x="1049" y="7295"/>
                        <a:pt x="1122" y="7273"/>
                      </a:cubicBezTo>
                      <a:cubicBezTo>
                        <a:pt x="4129" y="6331"/>
                        <a:pt x="6483" y="3904"/>
                        <a:pt x="7280" y="862"/>
                      </a:cubicBezTo>
                      <a:cubicBezTo>
                        <a:pt x="7389" y="340"/>
                        <a:pt x="6989" y="1"/>
                        <a:pt x="6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3" name="Google Shape;1443;p56"/>
                <p:cNvSpPr/>
                <p:nvPr/>
              </p:nvSpPr>
              <p:spPr>
                <a:xfrm>
                  <a:off x="7457482" y="3949089"/>
                  <a:ext cx="54007" cy="61932"/>
                </a:xfrm>
                <a:custGeom>
                  <a:avLst/>
                  <a:gdLst/>
                  <a:ahLst/>
                  <a:cxnLst/>
                  <a:rect l="l" t="t" r="r" b="b"/>
                  <a:pathLst>
                    <a:path w="3462" h="3970" extrusionOk="0">
                      <a:moveTo>
                        <a:pt x="2793" y="0"/>
                      </a:moveTo>
                      <a:cubicBezTo>
                        <a:pt x="2446" y="0"/>
                        <a:pt x="2085" y="227"/>
                        <a:pt x="2067" y="666"/>
                      </a:cubicBezTo>
                      <a:cubicBezTo>
                        <a:pt x="1995" y="1535"/>
                        <a:pt x="1487" y="2332"/>
                        <a:pt x="654" y="2730"/>
                      </a:cubicBezTo>
                      <a:cubicBezTo>
                        <a:pt x="0" y="3042"/>
                        <a:pt x="418" y="3970"/>
                        <a:pt x="1031" y="3970"/>
                      </a:cubicBezTo>
                      <a:cubicBezTo>
                        <a:pt x="1131" y="3970"/>
                        <a:pt x="1236" y="3945"/>
                        <a:pt x="1343" y="3889"/>
                      </a:cubicBezTo>
                      <a:cubicBezTo>
                        <a:pt x="2574" y="3237"/>
                        <a:pt x="3371" y="2006"/>
                        <a:pt x="3443" y="666"/>
                      </a:cubicBezTo>
                      <a:cubicBezTo>
                        <a:pt x="3461" y="218"/>
                        <a:pt x="3133" y="0"/>
                        <a:pt x="2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44" name="Google Shape;1444;p56"/>
              <p:cNvSpPr txBox="1"/>
              <p:nvPr/>
            </p:nvSpPr>
            <p:spPr>
              <a:xfrm rot="-2698490">
                <a:off x="2798421" y="1539253"/>
                <a:ext cx="483025" cy="26092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dk1"/>
                    </a:solidFill>
                    <a:latin typeface="Kalam" panose="02000000000000000000"/>
                    <a:ea typeface="Kalam" panose="02000000000000000000"/>
                    <a:cs typeface="Kalam" panose="02000000000000000000"/>
                    <a:sym typeface="Kalam" panose="02000000000000000000"/>
                  </a:rPr>
                  <a:t>Hi!</a:t>
                </a:r>
                <a:endParaRPr b="1">
                  <a:solidFill>
                    <a:schemeClr val="dk1"/>
                  </a:solidFill>
                  <a:latin typeface="Kalam" panose="02000000000000000000"/>
                  <a:ea typeface="Kalam" panose="02000000000000000000"/>
                  <a:cs typeface="Kalam" panose="02000000000000000000"/>
                  <a:sym typeface="Kalam" panose="02000000000000000000"/>
                </a:endParaRPr>
              </a:p>
            </p:txBody>
          </p:sp>
        </p:grpSp>
        <p:grpSp>
          <p:nvGrpSpPr>
            <p:cNvPr id="1445" name="Google Shape;1445;p56"/>
            <p:cNvGrpSpPr/>
            <p:nvPr/>
          </p:nvGrpSpPr>
          <p:grpSpPr>
            <a:xfrm>
              <a:off x="7032918" y="2573938"/>
              <a:ext cx="320318" cy="797743"/>
              <a:chOff x="5851630" y="1701918"/>
              <a:chExt cx="1333548" cy="3321162"/>
            </a:xfrm>
          </p:grpSpPr>
          <p:sp>
            <p:nvSpPr>
              <p:cNvPr id="1446" name="Google Shape;1446;p56"/>
              <p:cNvSpPr/>
              <p:nvPr/>
            </p:nvSpPr>
            <p:spPr>
              <a:xfrm>
                <a:off x="6238009" y="1777170"/>
                <a:ext cx="236041" cy="134018"/>
              </a:xfrm>
              <a:custGeom>
                <a:avLst/>
                <a:gdLst/>
                <a:ahLst/>
                <a:cxnLst/>
                <a:rect l="l" t="t" r="r" b="b"/>
                <a:pathLst>
                  <a:path w="1136" h="645" extrusionOk="0">
                    <a:moveTo>
                      <a:pt x="284" y="0"/>
                    </a:moveTo>
                    <a:cubicBezTo>
                      <a:pt x="87" y="0"/>
                      <a:pt x="0" y="181"/>
                      <a:pt x="145" y="362"/>
                    </a:cubicBezTo>
                    <a:cubicBezTo>
                      <a:pt x="224" y="481"/>
                      <a:pt x="343" y="600"/>
                      <a:pt x="502" y="639"/>
                    </a:cubicBezTo>
                    <a:cubicBezTo>
                      <a:pt x="525" y="643"/>
                      <a:pt x="548" y="644"/>
                      <a:pt x="571" y="644"/>
                    </a:cubicBezTo>
                    <a:cubicBezTo>
                      <a:pt x="812" y="644"/>
                      <a:pt x="990" y="454"/>
                      <a:pt x="1135" y="164"/>
                    </a:cubicBezTo>
                    <a:cubicBezTo>
                      <a:pt x="858" y="85"/>
                      <a:pt x="581" y="45"/>
                      <a:pt x="343" y="6"/>
                    </a:cubicBezTo>
                    <a:cubicBezTo>
                      <a:pt x="322" y="2"/>
                      <a:pt x="303" y="0"/>
                      <a:pt x="2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47" name="Google Shape;1447;p56"/>
              <p:cNvGrpSpPr/>
              <p:nvPr/>
            </p:nvGrpSpPr>
            <p:grpSpPr>
              <a:xfrm>
                <a:off x="5851630" y="1701918"/>
                <a:ext cx="1333548" cy="3321162"/>
                <a:chOff x="4865992" y="1741093"/>
                <a:chExt cx="1333548" cy="3321162"/>
              </a:xfrm>
            </p:grpSpPr>
            <p:sp>
              <p:nvSpPr>
                <p:cNvPr id="1448" name="Google Shape;1448;p56"/>
                <p:cNvSpPr/>
                <p:nvPr/>
              </p:nvSpPr>
              <p:spPr>
                <a:xfrm>
                  <a:off x="5672610" y="2020560"/>
                  <a:ext cx="131942" cy="123629"/>
                </a:xfrm>
                <a:custGeom>
                  <a:avLst/>
                  <a:gdLst/>
                  <a:ahLst/>
                  <a:cxnLst/>
                  <a:rect l="l" t="t" r="r" b="b"/>
                  <a:pathLst>
                    <a:path w="635" h="595" extrusionOk="0">
                      <a:moveTo>
                        <a:pt x="317" y="0"/>
                      </a:moveTo>
                      <a:cubicBezTo>
                        <a:pt x="238" y="0"/>
                        <a:pt x="159" y="198"/>
                        <a:pt x="0" y="317"/>
                      </a:cubicBezTo>
                      <a:cubicBezTo>
                        <a:pt x="159" y="436"/>
                        <a:pt x="278" y="594"/>
                        <a:pt x="317" y="594"/>
                      </a:cubicBezTo>
                      <a:cubicBezTo>
                        <a:pt x="436" y="476"/>
                        <a:pt x="555" y="396"/>
                        <a:pt x="634" y="278"/>
                      </a:cubicBezTo>
                      <a:cubicBezTo>
                        <a:pt x="555" y="198"/>
                        <a:pt x="436" y="40"/>
                        <a:pt x="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9" name="Google Shape;1449;p56"/>
                <p:cNvSpPr/>
                <p:nvPr/>
              </p:nvSpPr>
              <p:spPr>
                <a:xfrm>
                  <a:off x="5096425" y="2157072"/>
                  <a:ext cx="345958" cy="283412"/>
                </a:xfrm>
                <a:custGeom>
                  <a:avLst/>
                  <a:gdLst/>
                  <a:ahLst/>
                  <a:cxnLst/>
                  <a:rect l="l" t="t" r="r" b="b"/>
                  <a:pathLst>
                    <a:path w="1665" h="1364" extrusionOk="0">
                      <a:moveTo>
                        <a:pt x="970" y="0"/>
                      </a:moveTo>
                      <a:cubicBezTo>
                        <a:pt x="867" y="0"/>
                        <a:pt x="764" y="31"/>
                        <a:pt x="674" y="96"/>
                      </a:cubicBezTo>
                      <a:cubicBezTo>
                        <a:pt x="436" y="254"/>
                        <a:pt x="238" y="413"/>
                        <a:pt x="80" y="650"/>
                      </a:cubicBezTo>
                      <a:cubicBezTo>
                        <a:pt x="1" y="690"/>
                        <a:pt x="1" y="769"/>
                        <a:pt x="1" y="849"/>
                      </a:cubicBezTo>
                      <a:cubicBezTo>
                        <a:pt x="40" y="1165"/>
                        <a:pt x="238" y="1324"/>
                        <a:pt x="634" y="1364"/>
                      </a:cubicBezTo>
                      <a:cubicBezTo>
                        <a:pt x="832" y="1324"/>
                        <a:pt x="991" y="1284"/>
                        <a:pt x="1189" y="1205"/>
                      </a:cubicBezTo>
                      <a:cubicBezTo>
                        <a:pt x="1506" y="1086"/>
                        <a:pt x="1664" y="690"/>
                        <a:pt x="1506" y="373"/>
                      </a:cubicBezTo>
                      <a:cubicBezTo>
                        <a:pt x="1399" y="133"/>
                        <a:pt x="1184" y="0"/>
                        <a:pt x="9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0" name="Google Shape;1450;p56"/>
                <p:cNvSpPr/>
                <p:nvPr/>
              </p:nvSpPr>
              <p:spPr>
                <a:xfrm>
                  <a:off x="5170604" y="3070897"/>
                  <a:ext cx="938346" cy="1906174"/>
                </a:xfrm>
                <a:custGeom>
                  <a:avLst/>
                  <a:gdLst/>
                  <a:ahLst/>
                  <a:cxnLst/>
                  <a:rect l="l" t="t" r="r" b="b"/>
                  <a:pathLst>
                    <a:path w="4516" h="9174" extrusionOk="0">
                      <a:moveTo>
                        <a:pt x="731" y="0"/>
                      </a:moveTo>
                      <a:cubicBezTo>
                        <a:pt x="606" y="0"/>
                        <a:pt x="481" y="20"/>
                        <a:pt x="357" y="55"/>
                      </a:cubicBezTo>
                      <a:cubicBezTo>
                        <a:pt x="40" y="135"/>
                        <a:pt x="0" y="174"/>
                        <a:pt x="198" y="491"/>
                      </a:cubicBezTo>
                      <a:cubicBezTo>
                        <a:pt x="317" y="451"/>
                        <a:pt x="475" y="412"/>
                        <a:pt x="594" y="372"/>
                      </a:cubicBezTo>
                      <a:cubicBezTo>
                        <a:pt x="753" y="333"/>
                        <a:pt x="911" y="293"/>
                        <a:pt x="1109" y="293"/>
                      </a:cubicBezTo>
                      <a:cubicBezTo>
                        <a:pt x="951" y="729"/>
                        <a:pt x="555" y="808"/>
                        <a:pt x="277" y="927"/>
                      </a:cubicBezTo>
                      <a:cubicBezTo>
                        <a:pt x="357" y="1362"/>
                        <a:pt x="436" y="1798"/>
                        <a:pt x="515" y="2234"/>
                      </a:cubicBezTo>
                      <a:cubicBezTo>
                        <a:pt x="792" y="2115"/>
                        <a:pt x="1070" y="1996"/>
                        <a:pt x="1307" y="1957"/>
                      </a:cubicBezTo>
                      <a:cubicBezTo>
                        <a:pt x="1401" y="1933"/>
                        <a:pt x="1522" y="1868"/>
                        <a:pt x="1622" y="1868"/>
                      </a:cubicBezTo>
                      <a:cubicBezTo>
                        <a:pt x="1691" y="1868"/>
                        <a:pt x="1750" y="1899"/>
                        <a:pt x="1783" y="1996"/>
                      </a:cubicBezTo>
                      <a:cubicBezTo>
                        <a:pt x="1822" y="2076"/>
                        <a:pt x="1585" y="2274"/>
                        <a:pt x="1426" y="2353"/>
                      </a:cubicBezTo>
                      <a:cubicBezTo>
                        <a:pt x="1149" y="2472"/>
                        <a:pt x="872" y="2590"/>
                        <a:pt x="594" y="2670"/>
                      </a:cubicBezTo>
                      <a:cubicBezTo>
                        <a:pt x="634" y="3066"/>
                        <a:pt x="713" y="3502"/>
                        <a:pt x="792" y="3937"/>
                      </a:cubicBezTo>
                      <a:cubicBezTo>
                        <a:pt x="1273" y="3841"/>
                        <a:pt x="1702" y="3667"/>
                        <a:pt x="2163" y="3667"/>
                      </a:cubicBezTo>
                      <a:cubicBezTo>
                        <a:pt x="2272" y="3667"/>
                        <a:pt x="2382" y="3677"/>
                        <a:pt x="2496" y="3700"/>
                      </a:cubicBezTo>
                      <a:cubicBezTo>
                        <a:pt x="2100" y="4294"/>
                        <a:pt x="1387" y="4096"/>
                        <a:pt x="832" y="4413"/>
                      </a:cubicBezTo>
                      <a:cubicBezTo>
                        <a:pt x="911" y="4928"/>
                        <a:pt x="990" y="5482"/>
                        <a:pt x="1030" y="5997"/>
                      </a:cubicBezTo>
                      <a:cubicBezTo>
                        <a:pt x="1284" y="5882"/>
                        <a:pt x="1565" y="5820"/>
                        <a:pt x="1849" y="5820"/>
                      </a:cubicBezTo>
                      <a:cubicBezTo>
                        <a:pt x="2052" y="5820"/>
                        <a:pt x="2258" y="5852"/>
                        <a:pt x="2456" y="5918"/>
                      </a:cubicBezTo>
                      <a:cubicBezTo>
                        <a:pt x="2100" y="6167"/>
                        <a:pt x="1681" y="6320"/>
                        <a:pt x="1226" y="6320"/>
                      </a:cubicBezTo>
                      <a:cubicBezTo>
                        <a:pt x="1174" y="6320"/>
                        <a:pt x="1122" y="6318"/>
                        <a:pt x="1070" y="6314"/>
                      </a:cubicBezTo>
                      <a:lnTo>
                        <a:pt x="1070" y="6314"/>
                      </a:lnTo>
                      <a:cubicBezTo>
                        <a:pt x="1149" y="6671"/>
                        <a:pt x="1268" y="7067"/>
                        <a:pt x="1347" y="7423"/>
                      </a:cubicBezTo>
                      <a:cubicBezTo>
                        <a:pt x="1703" y="7265"/>
                        <a:pt x="1981" y="7186"/>
                        <a:pt x="2258" y="7067"/>
                      </a:cubicBezTo>
                      <a:cubicBezTo>
                        <a:pt x="2352" y="7043"/>
                        <a:pt x="2487" y="6978"/>
                        <a:pt x="2590" y="6978"/>
                      </a:cubicBezTo>
                      <a:cubicBezTo>
                        <a:pt x="2661" y="6978"/>
                        <a:pt x="2717" y="7009"/>
                        <a:pt x="2733" y="7106"/>
                      </a:cubicBezTo>
                      <a:cubicBezTo>
                        <a:pt x="2813" y="7344"/>
                        <a:pt x="2535" y="7423"/>
                        <a:pt x="2377" y="7463"/>
                      </a:cubicBezTo>
                      <a:cubicBezTo>
                        <a:pt x="2100" y="7582"/>
                        <a:pt x="1822" y="7700"/>
                        <a:pt x="1505" y="7780"/>
                      </a:cubicBezTo>
                      <a:cubicBezTo>
                        <a:pt x="1624" y="8057"/>
                        <a:pt x="1703" y="8295"/>
                        <a:pt x="1822" y="8493"/>
                      </a:cubicBezTo>
                      <a:cubicBezTo>
                        <a:pt x="2005" y="8859"/>
                        <a:pt x="2552" y="9174"/>
                        <a:pt x="3050" y="9174"/>
                      </a:cubicBezTo>
                      <a:cubicBezTo>
                        <a:pt x="3306" y="9174"/>
                        <a:pt x="3549" y="9091"/>
                        <a:pt x="3724" y="8889"/>
                      </a:cubicBezTo>
                      <a:cubicBezTo>
                        <a:pt x="3803" y="8849"/>
                        <a:pt x="3882" y="8770"/>
                        <a:pt x="4001" y="8730"/>
                      </a:cubicBezTo>
                      <a:cubicBezTo>
                        <a:pt x="4199" y="8651"/>
                        <a:pt x="4357" y="8453"/>
                        <a:pt x="4397" y="8255"/>
                      </a:cubicBezTo>
                      <a:cubicBezTo>
                        <a:pt x="4516" y="7700"/>
                        <a:pt x="4516" y="7146"/>
                        <a:pt x="4476" y="6591"/>
                      </a:cubicBezTo>
                      <a:cubicBezTo>
                        <a:pt x="4397" y="4730"/>
                        <a:pt x="3842" y="2947"/>
                        <a:pt x="3486" y="1125"/>
                      </a:cubicBezTo>
                      <a:cubicBezTo>
                        <a:pt x="2416" y="1125"/>
                        <a:pt x="2179" y="1046"/>
                        <a:pt x="1585" y="372"/>
                      </a:cubicBezTo>
                      <a:cubicBezTo>
                        <a:pt x="1466" y="253"/>
                        <a:pt x="1347" y="135"/>
                        <a:pt x="1188" y="95"/>
                      </a:cubicBezTo>
                      <a:cubicBezTo>
                        <a:pt x="1036" y="29"/>
                        <a:pt x="883" y="0"/>
                        <a:pt x="7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1" name="Google Shape;1451;p56"/>
                <p:cNvSpPr/>
                <p:nvPr/>
              </p:nvSpPr>
              <p:spPr>
                <a:xfrm>
                  <a:off x="4865992" y="2508016"/>
                  <a:ext cx="1333548" cy="2554240"/>
                </a:xfrm>
                <a:custGeom>
                  <a:avLst/>
                  <a:gdLst/>
                  <a:ahLst/>
                  <a:cxnLst/>
                  <a:rect l="l" t="t" r="r" b="b"/>
                  <a:pathLst>
                    <a:path w="6418" h="12293" extrusionOk="0">
                      <a:moveTo>
                        <a:pt x="4888" y="413"/>
                      </a:moveTo>
                      <a:cubicBezTo>
                        <a:pt x="5078" y="413"/>
                        <a:pt x="5276" y="465"/>
                        <a:pt x="5427" y="586"/>
                      </a:cubicBezTo>
                      <a:cubicBezTo>
                        <a:pt x="5229" y="863"/>
                        <a:pt x="4952" y="1101"/>
                        <a:pt x="4635" y="1140"/>
                      </a:cubicBezTo>
                      <a:cubicBezTo>
                        <a:pt x="4516" y="1140"/>
                        <a:pt x="4437" y="1180"/>
                        <a:pt x="4358" y="1259"/>
                      </a:cubicBezTo>
                      <a:cubicBezTo>
                        <a:pt x="4318" y="1299"/>
                        <a:pt x="4318" y="1378"/>
                        <a:pt x="4318" y="1457"/>
                      </a:cubicBezTo>
                      <a:cubicBezTo>
                        <a:pt x="4556" y="1576"/>
                        <a:pt x="4556" y="1814"/>
                        <a:pt x="4595" y="2012"/>
                      </a:cubicBezTo>
                      <a:cubicBezTo>
                        <a:pt x="4714" y="2447"/>
                        <a:pt x="4794" y="2923"/>
                        <a:pt x="4873" y="3358"/>
                      </a:cubicBezTo>
                      <a:cubicBezTo>
                        <a:pt x="4743" y="3417"/>
                        <a:pt x="4607" y="3445"/>
                        <a:pt x="4469" y="3445"/>
                      </a:cubicBezTo>
                      <a:cubicBezTo>
                        <a:pt x="4145" y="3445"/>
                        <a:pt x="3816" y="3292"/>
                        <a:pt x="3566" y="3042"/>
                      </a:cubicBezTo>
                      <a:cubicBezTo>
                        <a:pt x="3254" y="2601"/>
                        <a:pt x="2756" y="2364"/>
                        <a:pt x="2238" y="2364"/>
                      </a:cubicBezTo>
                      <a:cubicBezTo>
                        <a:pt x="1965" y="2364"/>
                        <a:pt x="1686" y="2429"/>
                        <a:pt x="1426" y="2566"/>
                      </a:cubicBezTo>
                      <a:cubicBezTo>
                        <a:pt x="1506" y="2051"/>
                        <a:pt x="1189" y="1972"/>
                        <a:pt x="872" y="1853"/>
                      </a:cubicBezTo>
                      <a:cubicBezTo>
                        <a:pt x="753" y="1774"/>
                        <a:pt x="555" y="1695"/>
                        <a:pt x="555" y="1616"/>
                      </a:cubicBezTo>
                      <a:cubicBezTo>
                        <a:pt x="515" y="1497"/>
                        <a:pt x="753" y="1101"/>
                        <a:pt x="991" y="1061"/>
                      </a:cubicBezTo>
                      <a:lnTo>
                        <a:pt x="991" y="1101"/>
                      </a:lnTo>
                      <a:cubicBezTo>
                        <a:pt x="1347" y="1021"/>
                        <a:pt x="1664" y="1021"/>
                        <a:pt x="1981" y="942"/>
                      </a:cubicBezTo>
                      <a:cubicBezTo>
                        <a:pt x="2892" y="784"/>
                        <a:pt x="3803" y="625"/>
                        <a:pt x="4714" y="427"/>
                      </a:cubicBezTo>
                      <a:cubicBezTo>
                        <a:pt x="4770" y="418"/>
                        <a:pt x="4829" y="413"/>
                        <a:pt x="4888" y="413"/>
                      </a:cubicBezTo>
                      <a:close/>
                      <a:moveTo>
                        <a:pt x="2218" y="2689"/>
                      </a:moveTo>
                      <a:cubicBezTo>
                        <a:pt x="2370" y="2689"/>
                        <a:pt x="2524" y="2721"/>
                        <a:pt x="2654" y="2764"/>
                      </a:cubicBezTo>
                      <a:cubicBezTo>
                        <a:pt x="2813" y="2844"/>
                        <a:pt x="2971" y="2962"/>
                        <a:pt x="3051" y="3081"/>
                      </a:cubicBezTo>
                      <a:cubicBezTo>
                        <a:pt x="3645" y="3755"/>
                        <a:pt x="3882" y="3834"/>
                        <a:pt x="4952" y="3834"/>
                      </a:cubicBezTo>
                      <a:cubicBezTo>
                        <a:pt x="5308" y="5656"/>
                        <a:pt x="5863" y="7439"/>
                        <a:pt x="5942" y="9300"/>
                      </a:cubicBezTo>
                      <a:cubicBezTo>
                        <a:pt x="6021" y="9855"/>
                        <a:pt x="5982" y="10409"/>
                        <a:pt x="5863" y="10964"/>
                      </a:cubicBezTo>
                      <a:cubicBezTo>
                        <a:pt x="5823" y="11162"/>
                        <a:pt x="5665" y="11360"/>
                        <a:pt x="5467" y="11439"/>
                      </a:cubicBezTo>
                      <a:cubicBezTo>
                        <a:pt x="5388" y="11479"/>
                        <a:pt x="5269" y="11519"/>
                        <a:pt x="5229" y="11598"/>
                      </a:cubicBezTo>
                      <a:cubicBezTo>
                        <a:pt x="5054" y="11800"/>
                        <a:pt x="4811" y="11883"/>
                        <a:pt x="4554" y="11883"/>
                      </a:cubicBezTo>
                      <a:cubicBezTo>
                        <a:pt x="4053" y="11883"/>
                        <a:pt x="3498" y="11568"/>
                        <a:pt x="3288" y="11202"/>
                      </a:cubicBezTo>
                      <a:cubicBezTo>
                        <a:pt x="3169" y="11004"/>
                        <a:pt x="3090" y="10766"/>
                        <a:pt x="2971" y="10489"/>
                      </a:cubicBezTo>
                      <a:cubicBezTo>
                        <a:pt x="3288" y="10370"/>
                        <a:pt x="3566" y="10291"/>
                        <a:pt x="3843" y="10172"/>
                      </a:cubicBezTo>
                      <a:cubicBezTo>
                        <a:pt x="4041" y="10132"/>
                        <a:pt x="4318" y="10053"/>
                        <a:pt x="4239" y="9815"/>
                      </a:cubicBezTo>
                      <a:cubicBezTo>
                        <a:pt x="4205" y="9731"/>
                        <a:pt x="4136" y="9704"/>
                        <a:pt x="4054" y="9704"/>
                      </a:cubicBezTo>
                      <a:cubicBezTo>
                        <a:pt x="3945" y="9704"/>
                        <a:pt x="3815" y="9753"/>
                        <a:pt x="3724" y="9776"/>
                      </a:cubicBezTo>
                      <a:cubicBezTo>
                        <a:pt x="3447" y="9855"/>
                        <a:pt x="3169" y="9974"/>
                        <a:pt x="2853" y="10093"/>
                      </a:cubicBezTo>
                      <a:cubicBezTo>
                        <a:pt x="2734" y="9736"/>
                        <a:pt x="2654" y="9380"/>
                        <a:pt x="2536" y="9023"/>
                      </a:cubicBezTo>
                      <a:lnTo>
                        <a:pt x="2536" y="9023"/>
                      </a:lnTo>
                      <a:cubicBezTo>
                        <a:pt x="2588" y="9027"/>
                        <a:pt x="2641" y="9029"/>
                        <a:pt x="2693" y="9029"/>
                      </a:cubicBezTo>
                      <a:cubicBezTo>
                        <a:pt x="3154" y="9029"/>
                        <a:pt x="3606" y="8876"/>
                        <a:pt x="3962" y="8627"/>
                      </a:cubicBezTo>
                      <a:cubicBezTo>
                        <a:pt x="3748" y="8556"/>
                        <a:pt x="3526" y="8516"/>
                        <a:pt x="3304" y="8516"/>
                      </a:cubicBezTo>
                      <a:cubicBezTo>
                        <a:pt x="3031" y="8516"/>
                        <a:pt x="2758" y="8575"/>
                        <a:pt x="2496" y="8706"/>
                      </a:cubicBezTo>
                      <a:cubicBezTo>
                        <a:pt x="2456" y="8191"/>
                        <a:pt x="2377" y="7637"/>
                        <a:pt x="2338" y="7122"/>
                      </a:cubicBezTo>
                      <a:cubicBezTo>
                        <a:pt x="2853" y="6805"/>
                        <a:pt x="3605" y="7003"/>
                        <a:pt x="3962" y="6369"/>
                      </a:cubicBezTo>
                      <a:cubicBezTo>
                        <a:pt x="3880" y="6358"/>
                        <a:pt x="3799" y="6353"/>
                        <a:pt x="3720" y="6353"/>
                      </a:cubicBezTo>
                      <a:cubicBezTo>
                        <a:pt x="3224" y="6353"/>
                        <a:pt x="2770" y="6544"/>
                        <a:pt x="2258" y="6646"/>
                      </a:cubicBezTo>
                      <a:cubicBezTo>
                        <a:pt x="2219" y="6171"/>
                        <a:pt x="2139" y="5775"/>
                        <a:pt x="2060" y="5379"/>
                      </a:cubicBezTo>
                      <a:cubicBezTo>
                        <a:pt x="2338" y="5260"/>
                        <a:pt x="2654" y="5181"/>
                        <a:pt x="2932" y="5062"/>
                      </a:cubicBezTo>
                      <a:cubicBezTo>
                        <a:pt x="3051" y="4983"/>
                        <a:pt x="3288" y="4785"/>
                        <a:pt x="3249" y="4705"/>
                      </a:cubicBezTo>
                      <a:cubicBezTo>
                        <a:pt x="3212" y="4595"/>
                        <a:pt x="3149" y="4561"/>
                        <a:pt x="3076" y="4561"/>
                      </a:cubicBezTo>
                      <a:cubicBezTo>
                        <a:pt x="2993" y="4561"/>
                        <a:pt x="2897" y="4605"/>
                        <a:pt x="2813" y="4626"/>
                      </a:cubicBezTo>
                      <a:cubicBezTo>
                        <a:pt x="2536" y="4705"/>
                        <a:pt x="2258" y="4824"/>
                        <a:pt x="1981" y="4903"/>
                      </a:cubicBezTo>
                      <a:cubicBezTo>
                        <a:pt x="1902" y="4507"/>
                        <a:pt x="1823" y="4071"/>
                        <a:pt x="1743" y="3636"/>
                      </a:cubicBezTo>
                      <a:cubicBezTo>
                        <a:pt x="2021" y="3477"/>
                        <a:pt x="2417" y="3438"/>
                        <a:pt x="2575" y="3002"/>
                      </a:cubicBezTo>
                      <a:cubicBezTo>
                        <a:pt x="2417" y="3002"/>
                        <a:pt x="2258" y="3042"/>
                        <a:pt x="2060" y="3081"/>
                      </a:cubicBezTo>
                      <a:cubicBezTo>
                        <a:pt x="1941" y="3121"/>
                        <a:pt x="1783" y="3160"/>
                        <a:pt x="1664" y="3200"/>
                      </a:cubicBezTo>
                      <a:cubicBezTo>
                        <a:pt x="1506" y="2883"/>
                        <a:pt x="1506" y="2844"/>
                        <a:pt x="1862" y="2764"/>
                      </a:cubicBezTo>
                      <a:cubicBezTo>
                        <a:pt x="1969" y="2711"/>
                        <a:pt x="2093" y="2689"/>
                        <a:pt x="2218" y="2689"/>
                      </a:cubicBezTo>
                      <a:close/>
                      <a:moveTo>
                        <a:pt x="4798" y="1"/>
                      </a:moveTo>
                      <a:cubicBezTo>
                        <a:pt x="4703" y="1"/>
                        <a:pt x="4608" y="11"/>
                        <a:pt x="4516" y="31"/>
                      </a:cubicBezTo>
                      <a:cubicBezTo>
                        <a:pt x="3526" y="189"/>
                        <a:pt x="2575" y="348"/>
                        <a:pt x="1625" y="506"/>
                      </a:cubicBezTo>
                      <a:cubicBezTo>
                        <a:pt x="1110" y="586"/>
                        <a:pt x="595" y="506"/>
                        <a:pt x="278" y="1101"/>
                      </a:cubicBezTo>
                      <a:cubicBezTo>
                        <a:pt x="159" y="1378"/>
                        <a:pt x="0" y="1616"/>
                        <a:pt x="198" y="1893"/>
                      </a:cubicBezTo>
                      <a:cubicBezTo>
                        <a:pt x="336" y="2065"/>
                        <a:pt x="565" y="2178"/>
                        <a:pt x="804" y="2178"/>
                      </a:cubicBezTo>
                      <a:cubicBezTo>
                        <a:pt x="840" y="2178"/>
                        <a:pt x="876" y="2175"/>
                        <a:pt x="912" y="2170"/>
                      </a:cubicBezTo>
                      <a:lnTo>
                        <a:pt x="1030" y="2170"/>
                      </a:lnTo>
                      <a:cubicBezTo>
                        <a:pt x="1110" y="2606"/>
                        <a:pt x="1149" y="3002"/>
                        <a:pt x="1228" y="3438"/>
                      </a:cubicBezTo>
                      <a:cubicBezTo>
                        <a:pt x="1466" y="4864"/>
                        <a:pt x="1743" y="6290"/>
                        <a:pt x="1941" y="7755"/>
                      </a:cubicBezTo>
                      <a:cubicBezTo>
                        <a:pt x="2060" y="8944"/>
                        <a:pt x="2338" y="10132"/>
                        <a:pt x="2813" y="11281"/>
                      </a:cubicBezTo>
                      <a:cubicBezTo>
                        <a:pt x="3127" y="11910"/>
                        <a:pt x="3781" y="12292"/>
                        <a:pt x="4474" y="12292"/>
                      </a:cubicBezTo>
                      <a:cubicBezTo>
                        <a:pt x="4567" y="12292"/>
                        <a:pt x="4660" y="12285"/>
                        <a:pt x="4754" y="12271"/>
                      </a:cubicBezTo>
                      <a:cubicBezTo>
                        <a:pt x="5110" y="12113"/>
                        <a:pt x="5427" y="11954"/>
                        <a:pt x="5705" y="11756"/>
                      </a:cubicBezTo>
                      <a:cubicBezTo>
                        <a:pt x="5982" y="11637"/>
                        <a:pt x="6180" y="11400"/>
                        <a:pt x="6259" y="11083"/>
                      </a:cubicBezTo>
                      <a:cubicBezTo>
                        <a:pt x="6338" y="10726"/>
                        <a:pt x="6378" y="10370"/>
                        <a:pt x="6418" y="10013"/>
                      </a:cubicBezTo>
                      <a:cubicBezTo>
                        <a:pt x="6378" y="9261"/>
                        <a:pt x="6338" y="8548"/>
                        <a:pt x="6220" y="7835"/>
                      </a:cubicBezTo>
                      <a:cubicBezTo>
                        <a:pt x="5863" y="5696"/>
                        <a:pt x="5348" y="3596"/>
                        <a:pt x="4912" y="1457"/>
                      </a:cubicBezTo>
                      <a:cubicBezTo>
                        <a:pt x="5229" y="1378"/>
                        <a:pt x="5507" y="1140"/>
                        <a:pt x="5665" y="863"/>
                      </a:cubicBezTo>
                      <a:cubicBezTo>
                        <a:pt x="5863" y="665"/>
                        <a:pt x="5784" y="348"/>
                        <a:pt x="5546" y="229"/>
                      </a:cubicBezTo>
                      <a:cubicBezTo>
                        <a:pt x="5340" y="82"/>
                        <a:pt x="5069" y="1"/>
                        <a:pt x="4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2" name="Google Shape;1452;p56"/>
                <p:cNvSpPr/>
                <p:nvPr/>
              </p:nvSpPr>
              <p:spPr>
                <a:xfrm>
                  <a:off x="5606743" y="1935993"/>
                  <a:ext cx="352399" cy="307514"/>
                </a:xfrm>
                <a:custGeom>
                  <a:avLst/>
                  <a:gdLst/>
                  <a:ahLst/>
                  <a:cxnLst/>
                  <a:rect l="l" t="t" r="r" b="b"/>
                  <a:pathLst>
                    <a:path w="1696" h="1480" extrusionOk="0">
                      <a:moveTo>
                        <a:pt x="634" y="407"/>
                      </a:moveTo>
                      <a:cubicBezTo>
                        <a:pt x="714" y="447"/>
                        <a:pt x="872" y="605"/>
                        <a:pt x="951" y="685"/>
                      </a:cubicBezTo>
                      <a:cubicBezTo>
                        <a:pt x="872" y="803"/>
                        <a:pt x="753" y="883"/>
                        <a:pt x="634" y="1001"/>
                      </a:cubicBezTo>
                      <a:cubicBezTo>
                        <a:pt x="595" y="1001"/>
                        <a:pt x="476" y="843"/>
                        <a:pt x="317" y="724"/>
                      </a:cubicBezTo>
                      <a:cubicBezTo>
                        <a:pt x="476" y="605"/>
                        <a:pt x="595" y="407"/>
                        <a:pt x="634" y="407"/>
                      </a:cubicBezTo>
                      <a:close/>
                      <a:moveTo>
                        <a:pt x="771" y="1"/>
                      </a:moveTo>
                      <a:cubicBezTo>
                        <a:pt x="727" y="1"/>
                        <a:pt x="682" y="4"/>
                        <a:pt x="634" y="11"/>
                      </a:cubicBezTo>
                      <a:cubicBezTo>
                        <a:pt x="278" y="90"/>
                        <a:pt x="1" y="407"/>
                        <a:pt x="40" y="764"/>
                      </a:cubicBezTo>
                      <a:cubicBezTo>
                        <a:pt x="1" y="1120"/>
                        <a:pt x="278" y="1437"/>
                        <a:pt x="674" y="1477"/>
                      </a:cubicBezTo>
                      <a:cubicBezTo>
                        <a:pt x="698" y="1479"/>
                        <a:pt x="722" y="1479"/>
                        <a:pt x="745" y="1479"/>
                      </a:cubicBezTo>
                      <a:cubicBezTo>
                        <a:pt x="1696" y="1479"/>
                        <a:pt x="1683" y="1"/>
                        <a:pt x="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3" name="Google Shape;1453;p56"/>
                <p:cNvSpPr/>
                <p:nvPr/>
              </p:nvSpPr>
              <p:spPr>
                <a:xfrm>
                  <a:off x="5187019" y="1741093"/>
                  <a:ext cx="419928" cy="312501"/>
                </a:xfrm>
                <a:custGeom>
                  <a:avLst/>
                  <a:gdLst/>
                  <a:ahLst/>
                  <a:cxnLst/>
                  <a:rect l="l" t="t" r="r" b="b"/>
                  <a:pathLst>
                    <a:path w="2021" h="1504" extrusionOk="0">
                      <a:moveTo>
                        <a:pt x="614" y="389"/>
                      </a:moveTo>
                      <a:cubicBezTo>
                        <a:pt x="633" y="389"/>
                        <a:pt x="653" y="391"/>
                        <a:pt x="674" y="395"/>
                      </a:cubicBezTo>
                      <a:cubicBezTo>
                        <a:pt x="872" y="434"/>
                        <a:pt x="1149" y="474"/>
                        <a:pt x="1466" y="553"/>
                      </a:cubicBezTo>
                      <a:cubicBezTo>
                        <a:pt x="1285" y="843"/>
                        <a:pt x="1104" y="1033"/>
                        <a:pt x="862" y="1033"/>
                      </a:cubicBezTo>
                      <a:cubicBezTo>
                        <a:pt x="839" y="1033"/>
                        <a:pt x="816" y="1032"/>
                        <a:pt x="793" y="1028"/>
                      </a:cubicBezTo>
                      <a:lnTo>
                        <a:pt x="832" y="1028"/>
                      </a:lnTo>
                      <a:cubicBezTo>
                        <a:pt x="674" y="989"/>
                        <a:pt x="515" y="870"/>
                        <a:pt x="436" y="751"/>
                      </a:cubicBezTo>
                      <a:cubicBezTo>
                        <a:pt x="328" y="570"/>
                        <a:pt x="417" y="389"/>
                        <a:pt x="614" y="389"/>
                      </a:cubicBezTo>
                      <a:close/>
                      <a:moveTo>
                        <a:pt x="984" y="1"/>
                      </a:moveTo>
                      <a:cubicBezTo>
                        <a:pt x="717" y="1"/>
                        <a:pt x="459" y="82"/>
                        <a:pt x="238" y="236"/>
                      </a:cubicBezTo>
                      <a:cubicBezTo>
                        <a:pt x="119" y="315"/>
                        <a:pt x="80" y="434"/>
                        <a:pt x="40" y="553"/>
                      </a:cubicBezTo>
                      <a:cubicBezTo>
                        <a:pt x="0" y="1068"/>
                        <a:pt x="396" y="1464"/>
                        <a:pt x="872" y="1504"/>
                      </a:cubicBezTo>
                      <a:cubicBezTo>
                        <a:pt x="1268" y="1464"/>
                        <a:pt x="1624" y="1266"/>
                        <a:pt x="1822" y="949"/>
                      </a:cubicBezTo>
                      <a:cubicBezTo>
                        <a:pt x="2021" y="672"/>
                        <a:pt x="1941" y="276"/>
                        <a:pt x="1624" y="157"/>
                      </a:cubicBezTo>
                      <a:cubicBezTo>
                        <a:pt x="1414" y="52"/>
                        <a:pt x="1196"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4" name="Google Shape;1454;p56"/>
                <p:cNvSpPr/>
                <p:nvPr/>
              </p:nvSpPr>
              <p:spPr>
                <a:xfrm>
                  <a:off x="5014766" y="2069181"/>
                  <a:ext cx="526313" cy="470414"/>
                </a:xfrm>
                <a:custGeom>
                  <a:avLst/>
                  <a:gdLst/>
                  <a:ahLst/>
                  <a:cxnLst/>
                  <a:rect l="l" t="t" r="r" b="b"/>
                  <a:pathLst>
                    <a:path w="2533" h="2264" extrusionOk="0">
                      <a:moveTo>
                        <a:pt x="1373" y="423"/>
                      </a:moveTo>
                      <a:cubicBezTo>
                        <a:pt x="1599" y="423"/>
                        <a:pt x="1832" y="556"/>
                        <a:pt x="1938" y="796"/>
                      </a:cubicBezTo>
                      <a:cubicBezTo>
                        <a:pt x="2057" y="1113"/>
                        <a:pt x="1899" y="1509"/>
                        <a:pt x="1582" y="1628"/>
                      </a:cubicBezTo>
                      <a:cubicBezTo>
                        <a:pt x="1423" y="1707"/>
                        <a:pt x="1225" y="1747"/>
                        <a:pt x="1027" y="1787"/>
                      </a:cubicBezTo>
                      <a:cubicBezTo>
                        <a:pt x="671" y="1747"/>
                        <a:pt x="473" y="1588"/>
                        <a:pt x="433" y="1272"/>
                      </a:cubicBezTo>
                      <a:cubicBezTo>
                        <a:pt x="394" y="1192"/>
                        <a:pt x="433" y="1113"/>
                        <a:pt x="473" y="1073"/>
                      </a:cubicBezTo>
                      <a:cubicBezTo>
                        <a:pt x="631" y="875"/>
                        <a:pt x="829" y="677"/>
                        <a:pt x="1067" y="519"/>
                      </a:cubicBezTo>
                      <a:cubicBezTo>
                        <a:pt x="1157" y="454"/>
                        <a:pt x="1264" y="423"/>
                        <a:pt x="1373" y="423"/>
                      </a:cubicBezTo>
                      <a:close/>
                      <a:moveTo>
                        <a:pt x="1383" y="1"/>
                      </a:moveTo>
                      <a:cubicBezTo>
                        <a:pt x="1357" y="1"/>
                        <a:pt x="1331" y="2"/>
                        <a:pt x="1305" y="4"/>
                      </a:cubicBezTo>
                      <a:cubicBezTo>
                        <a:pt x="750" y="162"/>
                        <a:pt x="314" y="559"/>
                        <a:pt x="77" y="1073"/>
                      </a:cubicBezTo>
                      <a:lnTo>
                        <a:pt x="77" y="1192"/>
                      </a:lnTo>
                      <a:cubicBezTo>
                        <a:pt x="0" y="1765"/>
                        <a:pt x="476" y="2264"/>
                        <a:pt x="1042" y="2264"/>
                      </a:cubicBezTo>
                      <a:cubicBezTo>
                        <a:pt x="1064" y="2264"/>
                        <a:pt x="1085" y="2263"/>
                        <a:pt x="1107" y="2262"/>
                      </a:cubicBezTo>
                      <a:cubicBezTo>
                        <a:pt x="1344" y="2222"/>
                        <a:pt x="1542" y="2143"/>
                        <a:pt x="1780" y="2103"/>
                      </a:cubicBezTo>
                      <a:cubicBezTo>
                        <a:pt x="2255" y="1866"/>
                        <a:pt x="2533" y="1351"/>
                        <a:pt x="2453" y="796"/>
                      </a:cubicBezTo>
                      <a:cubicBezTo>
                        <a:pt x="2303" y="345"/>
                        <a:pt x="1867" y="1"/>
                        <a:pt x="1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455" name="Google Shape;1455;p56"/>
            <p:cNvSpPr/>
            <p:nvPr/>
          </p:nvSpPr>
          <p:spPr>
            <a:xfrm>
              <a:off x="4985636" y="2493722"/>
              <a:ext cx="320305" cy="309257"/>
            </a:xfrm>
            <a:custGeom>
              <a:avLst/>
              <a:gdLst/>
              <a:ahLst/>
              <a:cxnLst/>
              <a:rect l="l" t="t" r="r" b="b"/>
              <a:pathLst>
                <a:path w="6775" h="6542" extrusionOk="0">
                  <a:moveTo>
                    <a:pt x="3051" y="636"/>
                  </a:moveTo>
                  <a:cubicBezTo>
                    <a:pt x="3170" y="873"/>
                    <a:pt x="3249" y="1230"/>
                    <a:pt x="3289" y="1349"/>
                  </a:cubicBezTo>
                  <a:lnTo>
                    <a:pt x="3725" y="2339"/>
                  </a:lnTo>
                  <a:cubicBezTo>
                    <a:pt x="3749" y="2435"/>
                    <a:pt x="3816" y="2487"/>
                    <a:pt x="3892" y="2487"/>
                  </a:cubicBezTo>
                  <a:cubicBezTo>
                    <a:pt x="3942" y="2487"/>
                    <a:pt x="3995" y="2465"/>
                    <a:pt x="4041" y="2418"/>
                  </a:cubicBezTo>
                  <a:cubicBezTo>
                    <a:pt x="4081" y="2497"/>
                    <a:pt x="4160" y="2537"/>
                    <a:pt x="4240" y="2537"/>
                  </a:cubicBezTo>
                  <a:lnTo>
                    <a:pt x="5428" y="2458"/>
                  </a:lnTo>
                  <a:cubicBezTo>
                    <a:pt x="5547" y="2458"/>
                    <a:pt x="5903" y="2379"/>
                    <a:pt x="6181" y="2379"/>
                  </a:cubicBezTo>
                  <a:cubicBezTo>
                    <a:pt x="5943" y="2537"/>
                    <a:pt x="5547" y="2814"/>
                    <a:pt x="5467" y="2854"/>
                  </a:cubicBezTo>
                  <a:lnTo>
                    <a:pt x="4636" y="3607"/>
                  </a:lnTo>
                  <a:cubicBezTo>
                    <a:pt x="4477" y="3686"/>
                    <a:pt x="4517" y="3884"/>
                    <a:pt x="4675" y="3963"/>
                  </a:cubicBezTo>
                  <a:cubicBezTo>
                    <a:pt x="4855" y="4323"/>
                    <a:pt x="5494" y="5502"/>
                    <a:pt x="5727" y="5683"/>
                  </a:cubicBezTo>
                  <a:lnTo>
                    <a:pt x="5727" y="5683"/>
                  </a:lnTo>
                  <a:cubicBezTo>
                    <a:pt x="5562" y="5618"/>
                    <a:pt x="5452" y="5575"/>
                    <a:pt x="5309" y="5468"/>
                  </a:cubicBezTo>
                  <a:lnTo>
                    <a:pt x="4834" y="5270"/>
                  </a:lnTo>
                  <a:lnTo>
                    <a:pt x="3764" y="4795"/>
                  </a:lnTo>
                  <a:cubicBezTo>
                    <a:pt x="3734" y="4765"/>
                    <a:pt x="3704" y="4752"/>
                    <a:pt x="3673" y="4752"/>
                  </a:cubicBezTo>
                  <a:cubicBezTo>
                    <a:pt x="3624" y="4752"/>
                    <a:pt x="3575" y="4786"/>
                    <a:pt x="3526" y="4835"/>
                  </a:cubicBezTo>
                  <a:cubicBezTo>
                    <a:pt x="3501" y="4758"/>
                    <a:pt x="3426" y="4714"/>
                    <a:pt x="3354" y="4714"/>
                  </a:cubicBezTo>
                  <a:cubicBezTo>
                    <a:pt x="3315" y="4714"/>
                    <a:pt x="3277" y="4727"/>
                    <a:pt x="3249" y="4755"/>
                  </a:cubicBezTo>
                  <a:cubicBezTo>
                    <a:pt x="2734" y="5191"/>
                    <a:pt x="2219" y="5627"/>
                    <a:pt x="1665" y="5983"/>
                  </a:cubicBezTo>
                  <a:cubicBezTo>
                    <a:pt x="1546" y="5983"/>
                    <a:pt x="1427" y="6062"/>
                    <a:pt x="1387" y="6142"/>
                  </a:cubicBezTo>
                  <a:cubicBezTo>
                    <a:pt x="1374" y="6168"/>
                    <a:pt x="1365" y="6181"/>
                    <a:pt x="1362" y="6181"/>
                  </a:cubicBezTo>
                  <a:cubicBezTo>
                    <a:pt x="1357" y="6181"/>
                    <a:pt x="1374" y="6129"/>
                    <a:pt x="1427" y="6023"/>
                  </a:cubicBezTo>
                  <a:cubicBezTo>
                    <a:pt x="1506" y="5864"/>
                    <a:pt x="1546" y="5706"/>
                    <a:pt x="1585" y="5548"/>
                  </a:cubicBezTo>
                  <a:cubicBezTo>
                    <a:pt x="1704" y="5151"/>
                    <a:pt x="1823" y="4795"/>
                    <a:pt x="1942" y="4399"/>
                  </a:cubicBezTo>
                  <a:cubicBezTo>
                    <a:pt x="1942" y="4320"/>
                    <a:pt x="1942" y="4280"/>
                    <a:pt x="1863" y="4201"/>
                  </a:cubicBezTo>
                  <a:lnTo>
                    <a:pt x="1863" y="4201"/>
                  </a:lnTo>
                  <a:cubicBezTo>
                    <a:pt x="1878" y="4204"/>
                    <a:pt x="1892" y="4205"/>
                    <a:pt x="1906" y="4205"/>
                  </a:cubicBezTo>
                  <a:cubicBezTo>
                    <a:pt x="2077" y="4205"/>
                    <a:pt x="2168" y="3991"/>
                    <a:pt x="2021" y="3844"/>
                  </a:cubicBezTo>
                  <a:cubicBezTo>
                    <a:pt x="1546" y="3408"/>
                    <a:pt x="1110" y="2973"/>
                    <a:pt x="714" y="2458"/>
                  </a:cubicBezTo>
                  <a:lnTo>
                    <a:pt x="2061" y="2458"/>
                  </a:lnTo>
                  <a:cubicBezTo>
                    <a:pt x="2100" y="2458"/>
                    <a:pt x="2140" y="2418"/>
                    <a:pt x="2180" y="2418"/>
                  </a:cubicBezTo>
                  <a:cubicBezTo>
                    <a:pt x="2203" y="2441"/>
                    <a:pt x="2233" y="2451"/>
                    <a:pt x="2265" y="2451"/>
                  </a:cubicBezTo>
                  <a:cubicBezTo>
                    <a:pt x="2342" y="2451"/>
                    <a:pt x="2429" y="2395"/>
                    <a:pt x="2457" y="2339"/>
                  </a:cubicBezTo>
                  <a:cubicBezTo>
                    <a:pt x="2655" y="1745"/>
                    <a:pt x="2853" y="1190"/>
                    <a:pt x="3051" y="636"/>
                  </a:cubicBezTo>
                  <a:close/>
                  <a:moveTo>
                    <a:pt x="2916" y="0"/>
                  </a:moveTo>
                  <a:cubicBezTo>
                    <a:pt x="2853" y="0"/>
                    <a:pt x="2785" y="44"/>
                    <a:pt x="2734" y="121"/>
                  </a:cubicBezTo>
                  <a:lnTo>
                    <a:pt x="2061" y="2022"/>
                  </a:lnTo>
                  <a:lnTo>
                    <a:pt x="2021" y="2022"/>
                  </a:lnTo>
                  <a:lnTo>
                    <a:pt x="239" y="2062"/>
                  </a:lnTo>
                  <a:cubicBezTo>
                    <a:pt x="80" y="2062"/>
                    <a:pt x="1" y="2260"/>
                    <a:pt x="80" y="2379"/>
                  </a:cubicBezTo>
                  <a:cubicBezTo>
                    <a:pt x="595" y="3052"/>
                    <a:pt x="1150" y="3646"/>
                    <a:pt x="1744" y="4161"/>
                  </a:cubicBezTo>
                  <a:cubicBezTo>
                    <a:pt x="1625" y="4161"/>
                    <a:pt x="1506" y="4201"/>
                    <a:pt x="1467" y="4320"/>
                  </a:cubicBezTo>
                  <a:cubicBezTo>
                    <a:pt x="1308" y="4874"/>
                    <a:pt x="1110" y="5389"/>
                    <a:pt x="991" y="5944"/>
                  </a:cubicBezTo>
                  <a:cubicBezTo>
                    <a:pt x="912" y="6181"/>
                    <a:pt x="872" y="6498"/>
                    <a:pt x="1229" y="6538"/>
                  </a:cubicBezTo>
                  <a:cubicBezTo>
                    <a:pt x="1250" y="6540"/>
                    <a:pt x="1271" y="6542"/>
                    <a:pt x="1292" y="6542"/>
                  </a:cubicBezTo>
                  <a:cubicBezTo>
                    <a:pt x="1597" y="6542"/>
                    <a:pt x="1960" y="6287"/>
                    <a:pt x="2219" y="6102"/>
                  </a:cubicBezTo>
                  <a:cubicBezTo>
                    <a:pt x="2655" y="5785"/>
                    <a:pt x="3091" y="5468"/>
                    <a:pt x="3526" y="5112"/>
                  </a:cubicBezTo>
                  <a:cubicBezTo>
                    <a:pt x="3526" y="5151"/>
                    <a:pt x="3566" y="5191"/>
                    <a:pt x="3606" y="5191"/>
                  </a:cubicBezTo>
                  <a:cubicBezTo>
                    <a:pt x="4121" y="5429"/>
                    <a:pt x="4636" y="5666"/>
                    <a:pt x="5151" y="5904"/>
                  </a:cubicBezTo>
                  <a:cubicBezTo>
                    <a:pt x="5314" y="5986"/>
                    <a:pt x="5552" y="6142"/>
                    <a:pt x="5762" y="6142"/>
                  </a:cubicBezTo>
                  <a:cubicBezTo>
                    <a:pt x="5858" y="6142"/>
                    <a:pt x="5948" y="6110"/>
                    <a:pt x="6022" y="6023"/>
                  </a:cubicBezTo>
                  <a:cubicBezTo>
                    <a:pt x="6220" y="5746"/>
                    <a:pt x="6022" y="5429"/>
                    <a:pt x="5864" y="5191"/>
                  </a:cubicBezTo>
                  <a:lnTo>
                    <a:pt x="5071" y="3805"/>
                  </a:lnTo>
                  <a:lnTo>
                    <a:pt x="6141" y="2893"/>
                  </a:lnTo>
                  <a:cubicBezTo>
                    <a:pt x="6339" y="2695"/>
                    <a:pt x="6775" y="2458"/>
                    <a:pt x="6695" y="2141"/>
                  </a:cubicBezTo>
                  <a:cubicBezTo>
                    <a:pt x="6650" y="1983"/>
                    <a:pt x="6490" y="1941"/>
                    <a:pt x="6324" y="1941"/>
                  </a:cubicBezTo>
                  <a:cubicBezTo>
                    <a:pt x="6198" y="1941"/>
                    <a:pt x="6068" y="1965"/>
                    <a:pt x="5982" y="1982"/>
                  </a:cubicBezTo>
                  <a:lnTo>
                    <a:pt x="4160" y="2101"/>
                  </a:lnTo>
                  <a:cubicBezTo>
                    <a:pt x="4121" y="2101"/>
                    <a:pt x="4081" y="2101"/>
                    <a:pt x="4081" y="2141"/>
                  </a:cubicBezTo>
                  <a:cubicBezTo>
                    <a:pt x="3883" y="1705"/>
                    <a:pt x="3685" y="1269"/>
                    <a:pt x="3526" y="834"/>
                  </a:cubicBezTo>
                  <a:cubicBezTo>
                    <a:pt x="3408" y="517"/>
                    <a:pt x="3328" y="200"/>
                    <a:pt x="3012" y="41"/>
                  </a:cubicBezTo>
                  <a:cubicBezTo>
                    <a:pt x="2983" y="13"/>
                    <a:pt x="2950" y="0"/>
                    <a:pt x="29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6" name="Google Shape;1456;p56"/>
            <p:cNvSpPr/>
            <p:nvPr/>
          </p:nvSpPr>
          <p:spPr>
            <a:xfrm rot="8824228" flipH="1">
              <a:off x="5931012" y="1593977"/>
              <a:ext cx="417297" cy="266374"/>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57" name="Google Shape;1457;p56"/>
            <p:cNvGrpSpPr/>
            <p:nvPr/>
          </p:nvGrpSpPr>
          <p:grpSpPr>
            <a:xfrm>
              <a:off x="6649479" y="1603246"/>
              <a:ext cx="261232" cy="288908"/>
              <a:chOff x="5414907" y="2017485"/>
              <a:chExt cx="220338" cy="243702"/>
            </a:xfrm>
          </p:grpSpPr>
          <p:sp>
            <p:nvSpPr>
              <p:cNvPr id="1458" name="Google Shape;1458;p56"/>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9" name="Google Shape;1459;p56"/>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0" name="Google Shape;1460;p56"/>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61" name="Google Shape;1461;p56"/>
            <p:cNvSpPr/>
            <p:nvPr/>
          </p:nvSpPr>
          <p:spPr>
            <a:xfrm>
              <a:off x="7443094" y="2948652"/>
              <a:ext cx="413138" cy="349245"/>
            </a:xfrm>
            <a:custGeom>
              <a:avLst/>
              <a:gdLst/>
              <a:ahLst/>
              <a:cxnLst/>
              <a:rect l="l" t="t" r="r" b="b"/>
              <a:pathLst>
                <a:path w="7805" h="6597" extrusionOk="0">
                  <a:moveTo>
                    <a:pt x="6285" y="481"/>
                  </a:moveTo>
                  <a:cubicBezTo>
                    <a:pt x="6833" y="481"/>
                    <a:pt x="7178" y="1051"/>
                    <a:pt x="6972" y="2105"/>
                  </a:cubicBezTo>
                  <a:cubicBezTo>
                    <a:pt x="6854" y="2660"/>
                    <a:pt x="6695" y="3214"/>
                    <a:pt x="6497" y="3769"/>
                  </a:cubicBezTo>
                  <a:cubicBezTo>
                    <a:pt x="6141" y="4561"/>
                    <a:pt x="5705" y="5353"/>
                    <a:pt x="5190" y="6106"/>
                  </a:cubicBezTo>
                  <a:cubicBezTo>
                    <a:pt x="4001" y="5670"/>
                    <a:pt x="2615" y="5551"/>
                    <a:pt x="1625" y="4759"/>
                  </a:cubicBezTo>
                  <a:cubicBezTo>
                    <a:pt x="793" y="4046"/>
                    <a:pt x="634" y="2779"/>
                    <a:pt x="1704" y="2145"/>
                  </a:cubicBezTo>
                  <a:cubicBezTo>
                    <a:pt x="1982" y="1976"/>
                    <a:pt x="2274" y="1902"/>
                    <a:pt x="2565" y="1902"/>
                  </a:cubicBezTo>
                  <a:cubicBezTo>
                    <a:pt x="3227" y="1902"/>
                    <a:pt x="3878" y="2283"/>
                    <a:pt x="4318" y="2779"/>
                  </a:cubicBezTo>
                  <a:cubicBezTo>
                    <a:pt x="4370" y="2830"/>
                    <a:pt x="4433" y="2852"/>
                    <a:pt x="4493" y="2852"/>
                  </a:cubicBezTo>
                  <a:cubicBezTo>
                    <a:pt x="4665" y="2852"/>
                    <a:pt x="4821" y="2677"/>
                    <a:pt x="4675" y="2501"/>
                  </a:cubicBezTo>
                  <a:cubicBezTo>
                    <a:pt x="4754" y="2462"/>
                    <a:pt x="4794" y="2382"/>
                    <a:pt x="4794" y="2303"/>
                  </a:cubicBezTo>
                  <a:cubicBezTo>
                    <a:pt x="4794" y="1828"/>
                    <a:pt x="4952" y="1353"/>
                    <a:pt x="5269" y="996"/>
                  </a:cubicBezTo>
                  <a:cubicBezTo>
                    <a:pt x="5631" y="648"/>
                    <a:pt x="5988" y="481"/>
                    <a:pt x="6285" y="481"/>
                  </a:cubicBezTo>
                  <a:close/>
                  <a:moveTo>
                    <a:pt x="6180" y="0"/>
                  </a:moveTo>
                  <a:cubicBezTo>
                    <a:pt x="5272" y="0"/>
                    <a:pt x="4436" y="1245"/>
                    <a:pt x="4318" y="2184"/>
                  </a:cubicBezTo>
                  <a:cubicBezTo>
                    <a:pt x="3781" y="1765"/>
                    <a:pt x="3088" y="1516"/>
                    <a:pt x="2434" y="1516"/>
                  </a:cubicBezTo>
                  <a:cubicBezTo>
                    <a:pt x="1544" y="1516"/>
                    <a:pt x="727" y="1977"/>
                    <a:pt x="476" y="3095"/>
                  </a:cubicBezTo>
                  <a:cubicBezTo>
                    <a:pt x="1" y="5551"/>
                    <a:pt x="3526" y="5948"/>
                    <a:pt x="5071" y="6542"/>
                  </a:cubicBezTo>
                  <a:lnTo>
                    <a:pt x="5150" y="6542"/>
                  </a:lnTo>
                  <a:cubicBezTo>
                    <a:pt x="5186" y="6577"/>
                    <a:pt x="5237" y="6597"/>
                    <a:pt x="5287" y="6597"/>
                  </a:cubicBezTo>
                  <a:cubicBezTo>
                    <a:pt x="5348" y="6597"/>
                    <a:pt x="5406" y="6568"/>
                    <a:pt x="5427" y="6502"/>
                  </a:cubicBezTo>
                  <a:cubicBezTo>
                    <a:pt x="6141" y="5551"/>
                    <a:pt x="6695" y="4482"/>
                    <a:pt x="7091" y="3373"/>
                  </a:cubicBezTo>
                  <a:cubicBezTo>
                    <a:pt x="7408" y="2501"/>
                    <a:pt x="7804" y="1313"/>
                    <a:pt x="7131" y="521"/>
                  </a:cubicBezTo>
                  <a:cubicBezTo>
                    <a:pt x="6823" y="152"/>
                    <a:pt x="6497" y="0"/>
                    <a:pt x="6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2" name="Google Shape;1462;p56"/>
            <p:cNvSpPr/>
            <p:nvPr/>
          </p:nvSpPr>
          <p:spPr>
            <a:xfrm>
              <a:off x="5486034" y="2987101"/>
              <a:ext cx="329896" cy="310787"/>
            </a:xfrm>
            <a:custGeom>
              <a:avLst/>
              <a:gdLst/>
              <a:ahLst/>
              <a:cxnLst/>
              <a:rect l="l" t="t" r="r" b="b"/>
              <a:pathLst>
                <a:path w="7924" h="7465" extrusionOk="0">
                  <a:moveTo>
                    <a:pt x="2382" y="628"/>
                  </a:moveTo>
                  <a:cubicBezTo>
                    <a:pt x="2532" y="628"/>
                    <a:pt x="2620" y="776"/>
                    <a:pt x="2774" y="1007"/>
                  </a:cubicBezTo>
                  <a:lnTo>
                    <a:pt x="3843" y="2790"/>
                  </a:lnTo>
                  <a:cubicBezTo>
                    <a:pt x="3903" y="2849"/>
                    <a:pt x="3972" y="2879"/>
                    <a:pt x="4036" y="2879"/>
                  </a:cubicBezTo>
                  <a:cubicBezTo>
                    <a:pt x="4101" y="2879"/>
                    <a:pt x="4160" y="2849"/>
                    <a:pt x="4200" y="2790"/>
                  </a:cubicBezTo>
                  <a:cubicBezTo>
                    <a:pt x="4239" y="2790"/>
                    <a:pt x="4279" y="2750"/>
                    <a:pt x="4318" y="2750"/>
                  </a:cubicBezTo>
                  <a:lnTo>
                    <a:pt x="5705" y="1562"/>
                  </a:lnTo>
                  <a:cubicBezTo>
                    <a:pt x="5863" y="1364"/>
                    <a:pt x="6061" y="1205"/>
                    <a:pt x="6299" y="1047"/>
                  </a:cubicBezTo>
                  <a:cubicBezTo>
                    <a:pt x="6436" y="956"/>
                    <a:pt x="6515" y="911"/>
                    <a:pt x="6573" y="911"/>
                  </a:cubicBezTo>
                  <a:cubicBezTo>
                    <a:pt x="6666" y="911"/>
                    <a:pt x="6707" y="1025"/>
                    <a:pt x="6854" y="1245"/>
                  </a:cubicBezTo>
                  <a:cubicBezTo>
                    <a:pt x="6933" y="1364"/>
                    <a:pt x="7408" y="1918"/>
                    <a:pt x="7329" y="2037"/>
                  </a:cubicBezTo>
                  <a:cubicBezTo>
                    <a:pt x="7289" y="2156"/>
                    <a:pt x="6774" y="2354"/>
                    <a:pt x="6695" y="2394"/>
                  </a:cubicBezTo>
                  <a:lnTo>
                    <a:pt x="5150" y="3344"/>
                  </a:lnTo>
                  <a:cubicBezTo>
                    <a:pt x="5111" y="3384"/>
                    <a:pt x="5111" y="3384"/>
                    <a:pt x="5071" y="3424"/>
                  </a:cubicBezTo>
                  <a:cubicBezTo>
                    <a:pt x="4952" y="3463"/>
                    <a:pt x="4873" y="3503"/>
                    <a:pt x="4754" y="3582"/>
                  </a:cubicBezTo>
                  <a:cubicBezTo>
                    <a:pt x="4675" y="3622"/>
                    <a:pt x="4635" y="3741"/>
                    <a:pt x="4675" y="3820"/>
                  </a:cubicBezTo>
                  <a:cubicBezTo>
                    <a:pt x="4517" y="3899"/>
                    <a:pt x="4437" y="4097"/>
                    <a:pt x="4596" y="4216"/>
                  </a:cubicBezTo>
                  <a:lnTo>
                    <a:pt x="5824" y="5444"/>
                  </a:lnTo>
                  <a:cubicBezTo>
                    <a:pt x="5982" y="5642"/>
                    <a:pt x="6180" y="5800"/>
                    <a:pt x="6339" y="5998"/>
                  </a:cubicBezTo>
                  <a:cubicBezTo>
                    <a:pt x="6656" y="6315"/>
                    <a:pt x="6339" y="6355"/>
                    <a:pt x="6022" y="6553"/>
                  </a:cubicBezTo>
                  <a:cubicBezTo>
                    <a:pt x="5943" y="6593"/>
                    <a:pt x="5467" y="6989"/>
                    <a:pt x="5388" y="6989"/>
                  </a:cubicBezTo>
                  <a:cubicBezTo>
                    <a:pt x="5269" y="6949"/>
                    <a:pt x="5031" y="6474"/>
                    <a:pt x="4952" y="6434"/>
                  </a:cubicBezTo>
                  <a:cubicBezTo>
                    <a:pt x="4596" y="5959"/>
                    <a:pt x="4239" y="5523"/>
                    <a:pt x="3883" y="5048"/>
                  </a:cubicBezTo>
                  <a:cubicBezTo>
                    <a:pt x="3843" y="5008"/>
                    <a:pt x="3803" y="4969"/>
                    <a:pt x="3764" y="4969"/>
                  </a:cubicBezTo>
                  <a:cubicBezTo>
                    <a:pt x="3737" y="4863"/>
                    <a:pt x="3641" y="4792"/>
                    <a:pt x="3544" y="4792"/>
                  </a:cubicBezTo>
                  <a:cubicBezTo>
                    <a:pt x="3495" y="4792"/>
                    <a:pt x="3447" y="4810"/>
                    <a:pt x="3407" y="4850"/>
                  </a:cubicBezTo>
                  <a:cubicBezTo>
                    <a:pt x="3011" y="5167"/>
                    <a:pt x="2615" y="5483"/>
                    <a:pt x="2219" y="5800"/>
                  </a:cubicBezTo>
                  <a:cubicBezTo>
                    <a:pt x="1958" y="6029"/>
                    <a:pt x="1562" y="6553"/>
                    <a:pt x="1209" y="6553"/>
                  </a:cubicBezTo>
                  <a:cubicBezTo>
                    <a:pt x="1134" y="6553"/>
                    <a:pt x="1061" y="6530"/>
                    <a:pt x="991" y="6474"/>
                  </a:cubicBezTo>
                  <a:cubicBezTo>
                    <a:pt x="357" y="5998"/>
                    <a:pt x="991" y="5602"/>
                    <a:pt x="1427" y="5246"/>
                  </a:cubicBezTo>
                  <a:lnTo>
                    <a:pt x="2813" y="4137"/>
                  </a:lnTo>
                  <a:cubicBezTo>
                    <a:pt x="2853" y="4097"/>
                    <a:pt x="2892" y="4018"/>
                    <a:pt x="2892" y="3939"/>
                  </a:cubicBezTo>
                  <a:cubicBezTo>
                    <a:pt x="3051" y="3899"/>
                    <a:pt x="3090" y="3741"/>
                    <a:pt x="3011" y="3622"/>
                  </a:cubicBezTo>
                  <a:lnTo>
                    <a:pt x="1229" y="1324"/>
                  </a:lnTo>
                  <a:lnTo>
                    <a:pt x="2061" y="770"/>
                  </a:lnTo>
                  <a:cubicBezTo>
                    <a:pt x="2200" y="672"/>
                    <a:pt x="2300" y="628"/>
                    <a:pt x="2382" y="628"/>
                  </a:cubicBezTo>
                  <a:close/>
                  <a:moveTo>
                    <a:pt x="2487" y="1"/>
                  </a:moveTo>
                  <a:cubicBezTo>
                    <a:pt x="2463" y="1"/>
                    <a:pt x="2440" y="5"/>
                    <a:pt x="2417" y="17"/>
                  </a:cubicBezTo>
                  <a:cubicBezTo>
                    <a:pt x="1902" y="255"/>
                    <a:pt x="1427" y="572"/>
                    <a:pt x="991" y="928"/>
                  </a:cubicBezTo>
                  <a:cubicBezTo>
                    <a:pt x="912" y="968"/>
                    <a:pt x="872" y="1047"/>
                    <a:pt x="912" y="1126"/>
                  </a:cubicBezTo>
                  <a:cubicBezTo>
                    <a:pt x="753" y="1166"/>
                    <a:pt x="674" y="1324"/>
                    <a:pt x="793" y="1483"/>
                  </a:cubicBezTo>
                  <a:lnTo>
                    <a:pt x="2536" y="3741"/>
                  </a:lnTo>
                  <a:cubicBezTo>
                    <a:pt x="1783" y="4295"/>
                    <a:pt x="1031" y="4889"/>
                    <a:pt x="357" y="5563"/>
                  </a:cubicBezTo>
                  <a:cubicBezTo>
                    <a:pt x="1" y="5919"/>
                    <a:pt x="318" y="6315"/>
                    <a:pt x="595" y="6672"/>
                  </a:cubicBezTo>
                  <a:cubicBezTo>
                    <a:pt x="792" y="6925"/>
                    <a:pt x="969" y="7159"/>
                    <a:pt x="1211" y="7159"/>
                  </a:cubicBezTo>
                  <a:cubicBezTo>
                    <a:pt x="1310" y="7159"/>
                    <a:pt x="1420" y="7120"/>
                    <a:pt x="1546" y="7028"/>
                  </a:cubicBezTo>
                  <a:cubicBezTo>
                    <a:pt x="1942" y="6751"/>
                    <a:pt x="2219" y="6395"/>
                    <a:pt x="2576" y="6117"/>
                  </a:cubicBezTo>
                  <a:cubicBezTo>
                    <a:pt x="2932" y="5840"/>
                    <a:pt x="3209" y="5642"/>
                    <a:pt x="3566" y="5365"/>
                  </a:cubicBezTo>
                  <a:lnTo>
                    <a:pt x="4477" y="6513"/>
                  </a:lnTo>
                  <a:cubicBezTo>
                    <a:pt x="4675" y="6791"/>
                    <a:pt x="4913" y="7266"/>
                    <a:pt x="5230" y="7424"/>
                  </a:cubicBezTo>
                  <a:cubicBezTo>
                    <a:pt x="5285" y="7452"/>
                    <a:pt x="5343" y="7464"/>
                    <a:pt x="5405" y="7464"/>
                  </a:cubicBezTo>
                  <a:cubicBezTo>
                    <a:pt x="5785" y="7464"/>
                    <a:pt x="6264" y="6995"/>
                    <a:pt x="6537" y="6791"/>
                  </a:cubicBezTo>
                  <a:cubicBezTo>
                    <a:pt x="6933" y="6553"/>
                    <a:pt x="7250" y="6315"/>
                    <a:pt x="6893" y="5880"/>
                  </a:cubicBezTo>
                  <a:cubicBezTo>
                    <a:pt x="6299" y="5206"/>
                    <a:pt x="5665" y="4572"/>
                    <a:pt x="5031" y="3978"/>
                  </a:cubicBezTo>
                  <a:lnTo>
                    <a:pt x="5071" y="3978"/>
                  </a:lnTo>
                  <a:cubicBezTo>
                    <a:pt x="5150" y="3939"/>
                    <a:pt x="5269" y="3899"/>
                    <a:pt x="5388" y="3859"/>
                  </a:cubicBezTo>
                  <a:cubicBezTo>
                    <a:pt x="5507" y="3859"/>
                    <a:pt x="5586" y="3780"/>
                    <a:pt x="5626" y="3661"/>
                  </a:cubicBezTo>
                  <a:lnTo>
                    <a:pt x="6972" y="2829"/>
                  </a:lnTo>
                  <a:cubicBezTo>
                    <a:pt x="7210" y="2671"/>
                    <a:pt x="7725" y="2473"/>
                    <a:pt x="7804" y="2196"/>
                  </a:cubicBezTo>
                  <a:cubicBezTo>
                    <a:pt x="7923" y="1918"/>
                    <a:pt x="7685" y="1760"/>
                    <a:pt x="7606" y="1601"/>
                  </a:cubicBezTo>
                  <a:cubicBezTo>
                    <a:pt x="7369" y="1126"/>
                    <a:pt x="7091" y="730"/>
                    <a:pt x="6774" y="373"/>
                  </a:cubicBezTo>
                  <a:cubicBezTo>
                    <a:pt x="6728" y="327"/>
                    <a:pt x="6682" y="308"/>
                    <a:pt x="6635" y="308"/>
                  </a:cubicBezTo>
                  <a:cubicBezTo>
                    <a:pt x="6602" y="308"/>
                    <a:pt x="6570" y="317"/>
                    <a:pt x="6537" y="334"/>
                  </a:cubicBezTo>
                  <a:cubicBezTo>
                    <a:pt x="6141" y="572"/>
                    <a:pt x="5784" y="849"/>
                    <a:pt x="5467" y="1205"/>
                  </a:cubicBezTo>
                  <a:lnTo>
                    <a:pt x="4120" y="2354"/>
                  </a:lnTo>
                  <a:lnTo>
                    <a:pt x="3407" y="1166"/>
                  </a:lnTo>
                  <a:cubicBezTo>
                    <a:pt x="3209" y="770"/>
                    <a:pt x="2932" y="413"/>
                    <a:pt x="2655" y="57"/>
                  </a:cubicBezTo>
                  <a:cubicBezTo>
                    <a:pt x="2599" y="29"/>
                    <a:pt x="2543" y="1"/>
                    <a:pt x="2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3" name="Google Shape;1463;p56"/>
            <p:cNvSpPr/>
            <p:nvPr/>
          </p:nvSpPr>
          <p:spPr>
            <a:xfrm>
              <a:off x="6916500" y="2108870"/>
              <a:ext cx="322177" cy="324546"/>
            </a:xfrm>
            <a:custGeom>
              <a:avLst/>
              <a:gdLst/>
              <a:ahLst/>
              <a:cxnLst/>
              <a:rect l="l" t="t" r="r" b="b"/>
              <a:pathLst>
                <a:path w="6933" h="6984" extrusionOk="0">
                  <a:moveTo>
                    <a:pt x="3526" y="457"/>
                  </a:moveTo>
                  <a:cubicBezTo>
                    <a:pt x="3724" y="497"/>
                    <a:pt x="3922" y="497"/>
                    <a:pt x="4120" y="536"/>
                  </a:cubicBezTo>
                  <a:cubicBezTo>
                    <a:pt x="4199" y="536"/>
                    <a:pt x="4437" y="536"/>
                    <a:pt x="4476" y="576"/>
                  </a:cubicBezTo>
                  <a:cubicBezTo>
                    <a:pt x="4516" y="655"/>
                    <a:pt x="4476" y="972"/>
                    <a:pt x="4476" y="1051"/>
                  </a:cubicBezTo>
                  <a:cubicBezTo>
                    <a:pt x="4358" y="1606"/>
                    <a:pt x="4278" y="2121"/>
                    <a:pt x="4199" y="2676"/>
                  </a:cubicBezTo>
                  <a:cubicBezTo>
                    <a:pt x="4199" y="2834"/>
                    <a:pt x="4278" y="2953"/>
                    <a:pt x="4437" y="2953"/>
                  </a:cubicBezTo>
                  <a:cubicBezTo>
                    <a:pt x="4476" y="2992"/>
                    <a:pt x="4516" y="2992"/>
                    <a:pt x="4556" y="2992"/>
                  </a:cubicBezTo>
                  <a:lnTo>
                    <a:pt x="6417" y="3349"/>
                  </a:lnTo>
                  <a:cubicBezTo>
                    <a:pt x="6338" y="3785"/>
                    <a:pt x="6180" y="4181"/>
                    <a:pt x="5942" y="4498"/>
                  </a:cubicBezTo>
                  <a:cubicBezTo>
                    <a:pt x="5858" y="4582"/>
                    <a:pt x="5766" y="4609"/>
                    <a:pt x="5671" y="4609"/>
                  </a:cubicBezTo>
                  <a:cubicBezTo>
                    <a:pt x="5542" y="4609"/>
                    <a:pt x="5405" y="4560"/>
                    <a:pt x="5269" y="4537"/>
                  </a:cubicBezTo>
                  <a:lnTo>
                    <a:pt x="4516" y="4458"/>
                  </a:lnTo>
                  <a:cubicBezTo>
                    <a:pt x="4437" y="4458"/>
                    <a:pt x="4318" y="4498"/>
                    <a:pt x="4278" y="4577"/>
                  </a:cubicBezTo>
                  <a:cubicBezTo>
                    <a:pt x="4239" y="4617"/>
                    <a:pt x="4199" y="4656"/>
                    <a:pt x="4199" y="4735"/>
                  </a:cubicBezTo>
                  <a:lnTo>
                    <a:pt x="4041" y="6082"/>
                  </a:lnTo>
                  <a:lnTo>
                    <a:pt x="4001" y="6439"/>
                  </a:lnTo>
                  <a:cubicBezTo>
                    <a:pt x="4001" y="6504"/>
                    <a:pt x="3989" y="6534"/>
                    <a:pt x="3958" y="6534"/>
                  </a:cubicBezTo>
                  <a:cubicBezTo>
                    <a:pt x="3933" y="6534"/>
                    <a:pt x="3896" y="6514"/>
                    <a:pt x="3843" y="6478"/>
                  </a:cubicBezTo>
                  <a:cubicBezTo>
                    <a:pt x="3565" y="6478"/>
                    <a:pt x="3328" y="6478"/>
                    <a:pt x="3090" y="6439"/>
                  </a:cubicBezTo>
                  <a:lnTo>
                    <a:pt x="2813" y="6399"/>
                  </a:lnTo>
                  <a:cubicBezTo>
                    <a:pt x="2785" y="6406"/>
                    <a:pt x="2762" y="6409"/>
                    <a:pt x="2742" y="6409"/>
                  </a:cubicBezTo>
                  <a:cubicBezTo>
                    <a:pt x="2644" y="6409"/>
                    <a:pt x="2628" y="6332"/>
                    <a:pt x="2694" y="6201"/>
                  </a:cubicBezTo>
                  <a:cubicBezTo>
                    <a:pt x="2694" y="5963"/>
                    <a:pt x="2733" y="5765"/>
                    <a:pt x="2813" y="5567"/>
                  </a:cubicBezTo>
                  <a:cubicBezTo>
                    <a:pt x="2852" y="5131"/>
                    <a:pt x="2892" y="4735"/>
                    <a:pt x="2932" y="4300"/>
                  </a:cubicBezTo>
                  <a:cubicBezTo>
                    <a:pt x="3011" y="4181"/>
                    <a:pt x="3011" y="3943"/>
                    <a:pt x="2813" y="3943"/>
                  </a:cubicBezTo>
                  <a:cubicBezTo>
                    <a:pt x="2377" y="3904"/>
                    <a:pt x="1941" y="3864"/>
                    <a:pt x="1505" y="3824"/>
                  </a:cubicBezTo>
                  <a:cubicBezTo>
                    <a:pt x="1442" y="3835"/>
                    <a:pt x="1375" y="3840"/>
                    <a:pt x="1307" y="3840"/>
                  </a:cubicBezTo>
                  <a:cubicBezTo>
                    <a:pt x="1122" y="3840"/>
                    <a:pt x="927" y="3803"/>
                    <a:pt x="753" y="3745"/>
                  </a:cubicBezTo>
                  <a:cubicBezTo>
                    <a:pt x="515" y="3626"/>
                    <a:pt x="634" y="3309"/>
                    <a:pt x="634" y="3072"/>
                  </a:cubicBezTo>
                  <a:cubicBezTo>
                    <a:pt x="634" y="2953"/>
                    <a:pt x="634" y="2834"/>
                    <a:pt x="674" y="2715"/>
                  </a:cubicBezTo>
                  <a:cubicBezTo>
                    <a:pt x="704" y="2623"/>
                    <a:pt x="687" y="2531"/>
                    <a:pt x="752" y="2531"/>
                  </a:cubicBezTo>
                  <a:cubicBezTo>
                    <a:pt x="771" y="2531"/>
                    <a:pt x="796" y="2539"/>
                    <a:pt x="832" y="2557"/>
                  </a:cubicBezTo>
                  <a:cubicBezTo>
                    <a:pt x="1030" y="2557"/>
                    <a:pt x="1268" y="2596"/>
                    <a:pt x="1466" y="2636"/>
                  </a:cubicBezTo>
                  <a:lnTo>
                    <a:pt x="2813" y="2874"/>
                  </a:lnTo>
                  <a:cubicBezTo>
                    <a:pt x="2892" y="2874"/>
                    <a:pt x="2971" y="2874"/>
                    <a:pt x="3011" y="2834"/>
                  </a:cubicBezTo>
                  <a:cubicBezTo>
                    <a:pt x="3031" y="2841"/>
                    <a:pt x="3053" y="2844"/>
                    <a:pt x="3074" y="2844"/>
                  </a:cubicBezTo>
                  <a:cubicBezTo>
                    <a:pt x="3179" y="2844"/>
                    <a:pt x="3288" y="2767"/>
                    <a:pt x="3288" y="2636"/>
                  </a:cubicBezTo>
                  <a:cubicBezTo>
                    <a:pt x="3328" y="2279"/>
                    <a:pt x="3367" y="1883"/>
                    <a:pt x="3407" y="1527"/>
                  </a:cubicBezTo>
                  <a:cubicBezTo>
                    <a:pt x="3407" y="1170"/>
                    <a:pt x="3486" y="814"/>
                    <a:pt x="3526" y="457"/>
                  </a:cubicBezTo>
                  <a:close/>
                  <a:moveTo>
                    <a:pt x="3510" y="0"/>
                  </a:moveTo>
                  <a:cubicBezTo>
                    <a:pt x="3330" y="0"/>
                    <a:pt x="3194" y="61"/>
                    <a:pt x="3130" y="299"/>
                  </a:cubicBezTo>
                  <a:cubicBezTo>
                    <a:pt x="3011" y="655"/>
                    <a:pt x="2971" y="1051"/>
                    <a:pt x="2971" y="1408"/>
                  </a:cubicBezTo>
                  <a:cubicBezTo>
                    <a:pt x="2932" y="1764"/>
                    <a:pt x="2892" y="2081"/>
                    <a:pt x="2852" y="2398"/>
                  </a:cubicBezTo>
                  <a:cubicBezTo>
                    <a:pt x="2139" y="2240"/>
                    <a:pt x="1466" y="2161"/>
                    <a:pt x="753" y="2081"/>
                  </a:cubicBezTo>
                  <a:cubicBezTo>
                    <a:pt x="198" y="2081"/>
                    <a:pt x="198" y="2557"/>
                    <a:pt x="159" y="3032"/>
                  </a:cubicBezTo>
                  <a:cubicBezTo>
                    <a:pt x="159" y="3468"/>
                    <a:pt x="0" y="4062"/>
                    <a:pt x="476" y="4181"/>
                  </a:cubicBezTo>
                  <a:cubicBezTo>
                    <a:pt x="832" y="4260"/>
                    <a:pt x="1149" y="4300"/>
                    <a:pt x="1505" y="4300"/>
                  </a:cubicBezTo>
                  <a:lnTo>
                    <a:pt x="2456" y="4379"/>
                  </a:lnTo>
                  <a:cubicBezTo>
                    <a:pt x="2456" y="4775"/>
                    <a:pt x="2377" y="5171"/>
                    <a:pt x="2337" y="5567"/>
                  </a:cubicBezTo>
                  <a:cubicBezTo>
                    <a:pt x="2298" y="5805"/>
                    <a:pt x="2179" y="6082"/>
                    <a:pt x="2179" y="6359"/>
                  </a:cubicBezTo>
                  <a:cubicBezTo>
                    <a:pt x="2139" y="6914"/>
                    <a:pt x="2773" y="6874"/>
                    <a:pt x="3169" y="6914"/>
                  </a:cubicBezTo>
                  <a:cubicBezTo>
                    <a:pt x="3347" y="6934"/>
                    <a:pt x="3595" y="6983"/>
                    <a:pt x="3828" y="6983"/>
                  </a:cubicBezTo>
                  <a:cubicBezTo>
                    <a:pt x="4060" y="6983"/>
                    <a:pt x="4278" y="6934"/>
                    <a:pt x="4397" y="6756"/>
                  </a:cubicBezTo>
                  <a:cubicBezTo>
                    <a:pt x="4476" y="6478"/>
                    <a:pt x="4516" y="6241"/>
                    <a:pt x="4516" y="5963"/>
                  </a:cubicBezTo>
                  <a:cubicBezTo>
                    <a:pt x="4556" y="5607"/>
                    <a:pt x="4595" y="5290"/>
                    <a:pt x="4635" y="4933"/>
                  </a:cubicBezTo>
                  <a:lnTo>
                    <a:pt x="5546" y="5052"/>
                  </a:lnTo>
                  <a:cubicBezTo>
                    <a:pt x="5637" y="5083"/>
                    <a:pt x="5727" y="5095"/>
                    <a:pt x="5816" y="5095"/>
                  </a:cubicBezTo>
                  <a:cubicBezTo>
                    <a:pt x="5959" y="5095"/>
                    <a:pt x="6097" y="5062"/>
                    <a:pt x="6219" y="5013"/>
                  </a:cubicBezTo>
                  <a:cubicBezTo>
                    <a:pt x="6417" y="4854"/>
                    <a:pt x="6497" y="4617"/>
                    <a:pt x="6536" y="4379"/>
                  </a:cubicBezTo>
                  <a:cubicBezTo>
                    <a:pt x="6655" y="4022"/>
                    <a:pt x="6774" y="3626"/>
                    <a:pt x="6893" y="3230"/>
                  </a:cubicBezTo>
                  <a:cubicBezTo>
                    <a:pt x="6932" y="3111"/>
                    <a:pt x="6853" y="2992"/>
                    <a:pt x="6734" y="2953"/>
                  </a:cubicBezTo>
                  <a:lnTo>
                    <a:pt x="4714" y="2557"/>
                  </a:lnTo>
                  <a:cubicBezTo>
                    <a:pt x="4833" y="1923"/>
                    <a:pt x="4912" y="1289"/>
                    <a:pt x="4991" y="655"/>
                  </a:cubicBezTo>
                  <a:cubicBezTo>
                    <a:pt x="4991" y="101"/>
                    <a:pt x="4437" y="140"/>
                    <a:pt x="4041" y="61"/>
                  </a:cubicBezTo>
                  <a:cubicBezTo>
                    <a:pt x="3842" y="43"/>
                    <a:pt x="3660" y="0"/>
                    <a:pt x="3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4" name="Google Shape;1464;p56"/>
            <p:cNvSpPr/>
            <p:nvPr/>
          </p:nvSpPr>
          <p:spPr>
            <a:xfrm rot="-3610079" flipH="1">
              <a:off x="7188165" y="1998415"/>
              <a:ext cx="735406" cy="545479"/>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5" name="Google Shape;1465;p56"/>
            <p:cNvSpPr/>
            <p:nvPr/>
          </p:nvSpPr>
          <p:spPr>
            <a:xfrm>
              <a:off x="5591646" y="2479728"/>
              <a:ext cx="172983" cy="209098"/>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6" name="Google Shape;1466;p56"/>
            <p:cNvSpPr/>
            <p:nvPr/>
          </p:nvSpPr>
          <p:spPr>
            <a:xfrm>
              <a:off x="5392446" y="2670303"/>
              <a:ext cx="172983" cy="209098"/>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5" name="Picture 4"/>
          <p:cNvPicPr>
            <a:picLocks noChangeAspect="1"/>
          </p:cNvPicPr>
          <p:nvPr/>
        </p:nvPicPr>
        <p:blipFill>
          <a:blip r:embed="rId1"/>
          <a:stretch>
            <a:fillRect/>
          </a:stretch>
        </p:blipFill>
        <p:spPr>
          <a:xfrm>
            <a:off x="6007100" y="2251710"/>
            <a:ext cx="788670" cy="111950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1086" name="Google Shape;1086;p43"/>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EVALUATION OF CASE OF TRAUMA </a:t>
            </a:r>
            <a:endParaRPr dirty="0"/>
          </a:p>
        </p:txBody>
      </p:sp>
      <p:sp>
        <p:nvSpPr>
          <p:cNvPr id="1087" name="Google Shape;1087;p43"/>
          <p:cNvSpPr txBox="1">
            <a:spLocks noGrp="1"/>
          </p:cNvSpPr>
          <p:nvPr>
            <p:ph type="subTitle" idx="2"/>
          </p:nvPr>
        </p:nvSpPr>
        <p:spPr>
          <a:xfrm>
            <a:off x="255182" y="1977656"/>
            <a:ext cx="2413590" cy="350874"/>
          </a:xfrm>
          <a:prstGeom prst="rect">
            <a:avLst/>
          </a:prstGeom>
        </p:spPr>
        <p:txBody>
          <a:bodyPr spcFirstLastPara="1" wrap="square" lIns="91425" tIns="91425" rIns="91425" bIns="91425" anchor="t" anchorCtr="0">
            <a:noAutofit/>
          </a:bodyPr>
          <a:lstStyle/>
          <a:p>
            <a:pPr marL="0" indent="0"/>
            <a:r>
              <a:rPr lang="en-US" sz="1600" dirty="0"/>
              <a:t>Proper history </a:t>
            </a:r>
            <a:endParaRPr lang="en-US" sz="1600" dirty="0"/>
          </a:p>
          <a:p>
            <a:pPr marL="0" lvl="0" indent="0" algn="ctr" rtl="0">
              <a:spcBef>
                <a:spcPts val="0"/>
              </a:spcBef>
              <a:spcAft>
                <a:spcPts val="0"/>
              </a:spcAft>
              <a:buNone/>
            </a:pPr>
            <a:endParaRPr dirty="0"/>
          </a:p>
        </p:txBody>
      </p:sp>
      <p:sp>
        <p:nvSpPr>
          <p:cNvPr id="1090" name="Google Shape;1090;p43"/>
          <p:cNvSpPr txBox="1">
            <a:spLocks noGrp="1"/>
          </p:cNvSpPr>
          <p:nvPr>
            <p:ph type="subTitle" idx="4"/>
          </p:nvPr>
        </p:nvSpPr>
        <p:spPr>
          <a:xfrm>
            <a:off x="3285460" y="2063690"/>
            <a:ext cx="1733107" cy="647400"/>
          </a:xfrm>
          <a:prstGeom prst="rect">
            <a:avLst/>
          </a:prstGeom>
        </p:spPr>
        <p:txBody>
          <a:bodyPr spcFirstLastPara="1" wrap="square" lIns="91425" tIns="91425" rIns="91425" bIns="91425" anchor="t" anchorCtr="0">
            <a:noAutofit/>
          </a:bodyPr>
          <a:lstStyle/>
          <a:p>
            <a:pPr marL="0" indent="0"/>
            <a:r>
              <a:rPr lang="en-US" sz="1600" dirty="0"/>
              <a:t>Systemic examination </a:t>
            </a:r>
            <a:endParaRPr lang="en-US" sz="1600" dirty="0"/>
          </a:p>
          <a:p>
            <a:pPr marL="0" lvl="0" indent="0" algn="ctr" rtl="0">
              <a:spcBef>
                <a:spcPts val="0"/>
              </a:spcBef>
              <a:spcAft>
                <a:spcPts val="0"/>
              </a:spcAft>
              <a:buNone/>
            </a:pPr>
            <a:endParaRPr dirty="0"/>
          </a:p>
        </p:txBody>
      </p:sp>
      <p:sp>
        <p:nvSpPr>
          <p:cNvPr id="1092" name="Google Shape;1092;p43"/>
          <p:cNvSpPr txBox="1">
            <a:spLocks noGrp="1"/>
          </p:cNvSpPr>
          <p:nvPr>
            <p:ph type="subTitle" idx="6"/>
          </p:nvPr>
        </p:nvSpPr>
        <p:spPr>
          <a:xfrm>
            <a:off x="712381" y="3881388"/>
            <a:ext cx="1626782" cy="647400"/>
          </a:xfrm>
          <a:prstGeom prst="rect">
            <a:avLst/>
          </a:prstGeom>
        </p:spPr>
        <p:txBody>
          <a:bodyPr spcFirstLastPara="1" wrap="square" lIns="91425" tIns="91425" rIns="91425" bIns="91425" anchor="t" anchorCtr="0">
            <a:noAutofit/>
          </a:bodyPr>
          <a:lstStyle/>
          <a:p>
            <a:pPr marL="0" indent="0"/>
            <a:r>
              <a:rPr lang="en-US" sz="1600" dirty="0"/>
              <a:t>Visual acuity testing </a:t>
            </a:r>
            <a:endParaRPr lang="en-US" sz="1600" dirty="0"/>
          </a:p>
          <a:p>
            <a:pPr marL="0" lvl="0" indent="0" algn="ctr" rtl="0">
              <a:spcBef>
                <a:spcPts val="0"/>
              </a:spcBef>
              <a:spcAft>
                <a:spcPts val="0"/>
              </a:spcAft>
              <a:buNone/>
            </a:pPr>
            <a:endParaRPr dirty="0"/>
          </a:p>
        </p:txBody>
      </p:sp>
      <p:sp>
        <p:nvSpPr>
          <p:cNvPr id="1094" name="Google Shape;1094;p43"/>
          <p:cNvSpPr txBox="1">
            <a:spLocks noGrp="1"/>
          </p:cNvSpPr>
          <p:nvPr>
            <p:ph type="subTitle" idx="8"/>
          </p:nvPr>
        </p:nvSpPr>
        <p:spPr>
          <a:xfrm>
            <a:off x="2626242" y="3881388"/>
            <a:ext cx="2573079" cy="110528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Thorough ophthalmic examination using slit lamp and ophthalmoscope</a:t>
            </a:r>
            <a:endParaRPr dirty="0"/>
          </a:p>
        </p:txBody>
      </p:sp>
      <p:grpSp>
        <p:nvGrpSpPr>
          <p:cNvPr id="1095" name="Google Shape;1095;p43"/>
          <p:cNvGrpSpPr/>
          <p:nvPr/>
        </p:nvGrpSpPr>
        <p:grpSpPr>
          <a:xfrm>
            <a:off x="1566336" y="3106605"/>
            <a:ext cx="462468" cy="557812"/>
            <a:chOff x="3109710" y="2095807"/>
            <a:chExt cx="543632" cy="654709"/>
          </a:xfrm>
        </p:grpSpPr>
        <p:sp>
          <p:nvSpPr>
            <p:cNvPr id="1096" name="Google Shape;1096;p43"/>
            <p:cNvSpPr/>
            <p:nvPr/>
          </p:nvSpPr>
          <p:spPr>
            <a:xfrm>
              <a:off x="3142731" y="2110703"/>
              <a:ext cx="495734" cy="625462"/>
            </a:xfrm>
            <a:custGeom>
              <a:avLst/>
              <a:gdLst/>
              <a:ahLst/>
              <a:cxnLst/>
              <a:rect l="l" t="t" r="r" b="b"/>
              <a:pathLst>
                <a:path w="28255" h="35649" extrusionOk="0">
                  <a:moveTo>
                    <a:pt x="15285" y="1"/>
                  </a:moveTo>
                  <a:cubicBezTo>
                    <a:pt x="12303" y="1"/>
                    <a:pt x="9447" y="1102"/>
                    <a:pt x="7230" y="3143"/>
                  </a:cubicBezTo>
                  <a:cubicBezTo>
                    <a:pt x="4574" y="5615"/>
                    <a:pt x="3836" y="9119"/>
                    <a:pt x="7414" y="11258"/>
                  </a:cubicBezTo>
                  <a:cubicBezTo>
                    <a:pt x="7488" y="11332"/>
                    <a:pt x="7562" y="11406"/>
                    <a:pt x="7562" y="11516"/>
                  </a:cubicBezTo>
                  <a:cubicBezTo>
                    <a:pt x="10712" y="11516"/>
                    <a:pt x="12194" y="7521"/>
                    <a:pt x="15279" y="7521"/>
                  </a:cubicBezTo>
                  <a:cubicBezTo>
                    <a:pt x="15373" y="7521"/>
                    <a:pt x="15469" y="7525"/>
                    <a:pt x="15566" y="7533"/>
                  </a:cubicBezTo>
                  <a:cubicBezTo>
                    <a:pt x="17115" y="7680"/>
                    <a:pt x="18369" y="8787"/>
                    <a:pt x="18148" y="10373"/>
                  </a:cubicBezTo>
                  <a:cubicBezTo>
                    <a:pt x="18116" y="10501"/>
                    <a:pt x="18000" y="10601"/>
                    <a:pt x="17874" y="10601"/>
                  </a:cubicBezTo>
                  <a:cubicBezTo>
                    <a:pt x="17854" y="10601"/>
                    <a:pt x="17835" y="10599"/>
                    <a:pt x="17816" y="10594"/>
                  </a:cubicBezTo>
                  <a:cubicBezTo>
                    <a:pt x="17668" y="12143"/>
                    <a:pt x="15750" y="13029"/>
                    <a:pt x="14312" y="13250"/>
                  </a:cubicBezTo>
                  <a:cubicBezTo>
                    <a:pt x="12652" y="13471"/>
                    <a:pt x="10660" y="13066"/>
                    <a:pt x="9295" y="14246"/>
                  </a:cubicBezTo>
                  <a:cubicBezTo>
                    <a:pt x="8078" y="15242"/>
                    <a:pt x="8004" y="16828"/>
                    <a:pt x="8594" y="18156"/>
                  </a:cubicBezTo>
                  <a:cubicBezTo>
                    <a:pt x="8631" y="18156"/>
                    <a:pt x="8668" y="18156"/>
                    <a:pt x="8705" y="18193"/>
                  </a:cubicBezTo>
                  <a:cubicBezTo>
                    <a:pt x="9496" y="19140"/>
                    <a:pt x="10502" y="19444"/>
                    <a:pt x="11616" y="19444"/>
                  </a:cubicBezTo>
                  <a:cubicBezTo>
                    <a:pt x="13619" y="19444"/>
                    <a:pt x="15970" y="18460"/>
                    <a:pt x="18043" y="18460"/>
                  </a:cubicBezTo>
                  <a:cubicBezTo>
                    <a:pt x="18634" y="18460"/>
                    <a:pt x="19202" y="18540"/>
                    <a:pt x="19734" y="18746"/>
                  </a:cubicBezTo>
                  <a:cubicBezTo>
                    <a:pt x="21910" y="19594"/>
                    <a:pt x="22758" y="21770"/>
                    <a:pt x="21578" y="23799"/>
                  </a:cubicBezTo>
                  <a:cubicBezTo>
                    <a:pt x="20204" y="26230"/>
                    <a:pt x="16945" y="27719"/>
                    <a:pt x="14181" y="27719"/>
                  </a:cubicBezTo>
                  <a:cubicBezTo>
                    <a:pt x="14051" y="27719"/>
                    <a:pt x="13922" y="27716"/>
                    <a:pt x="13795" y="27709"/>
                  </a:cubicBezTo>
                  <a:cubicBezTo>
                    <a:pt x="10512" y="27561"/>
                    <a:pt x="8373" y="24906"/>
                    <a:pt x="6086" y="22914"/>
                  </a:cubicBezTo>
                  <a:cubicBezTo>
                    <a:pt x="6012" y="22877"/>
                    <a:pt x="5975" y="22803"/>
                    <a:pt x="5975" y="22729"/>
                  </a:cubicBezTo>
                  <a:lnTo>
                    <a:pt x="5902" y="22729"/>
                  </a:lnTo>
                  <a:cubicBezTo>
                    <a:pt x="5902" y="22840"/>
                    <a:pt x="5828" y="22914"/>
                    <a:pt x="5717" y="22951"/>
                  </a:cubicBezTo>
                  <a:cubicBezTo>
                    <a:pt x="3652" y="23725"/>
                    <a:pt x="1697" y="26344"/>
                    <a:pt x="1033" y="28484"/>
                  </a:cubicBezTo>
                  <a:cubicBezTo>
                    <a:pt x="0" y="31693"/>
                    <a:pt x="2951" y="33647"/>
                    <a:pt x="5607" y="34643"/>
                  </a:cubicBezTo>
                  <a:cubicBezTo>
                    <a:pt x="7570" y="35315"/>
                    <a:pt x="9630" y="35649"/>
                    <a:pt x="11692" y="35649"/>
                  </a:cubicBezTo>
                  <a:cubicBezTo>
                    <a:pt x="14047" y="35649"/>
                    <a:pt x="16405" y="35213"/>
                    <a:pt x="18627" y="34348"/>
                  </a:cubicBezTo>
                  <a:cubicBezTo>
                    <a:pt x="23090" y="32652"/>
                    <a:pt x="26853" y="29074"/>
                    <a:pt x="27590" y="24168"/>
                  </a:cubicBezTo>
                  <a:cubicBezTo>
                    <a:pt x="28254" y="19705"/>
                    <a:pt x="25709" y="15279"/>
                    <a:pt x="21246" y="14098"/>
                  </a:cubicBezTo>
                  <a:cubicBezTo>
                    <a:pt x="20800" y="13961"/>
                    <a:pt x="20897" y="13312"/>
                    <a:pt x="21328" y="13312"/>
                  </a:cubicBezTo>
                  <a:cubicBezTo>
                    <a:pt x="21361" y="13312"/>
                    <a:pt x="21395" y="13316"/>
                    <a:pt x="21430" y="13324"/>
                  </a:cubicBezTo>
                  <a:cubicBezTo>
                    <a:pt x="23754" y="11479"/>
                    <a:pt x="25008" y="7828"/>
                    <a:pt x="24123" y="4951"/>
                  </a:cubicBezTo>
                  <a:cubicBezTo>
                    <a:pt x="23127" y="1631"/>
                    <a:pt x="18848" y="156"/>
                    <a:pt x="15713" y="8"/>
                  </a:cubicBezTo>
                  <a:cubicBezTo>
                    <a:pt x="15570" y="3"/>
                    <a:pt x="15427" y="1"/>
                    <a:pt x="15285"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7" name="Google Shape;1097;p43"/>
            <p:cNvSpPr/>
            <p:nvPr/>
          </p:nvSpPr>
          <p:spPr>
            <a:xfrm>
              <a:off x="3109710" y="2095807"/>
              <a:ext cx="543632" cy="654709"/>
            </a:xfrm>
            <a:custGeom>
              <a:avLst/>
              <a:gdLst/>
              <a:ahLst/>
              <a:cxnLst/>
              <a:rect l="l" t="t" r="r" b="b"/>
              <a:pathLst>
                <a:path w="30985" h="37316" extrusionOk="0">
                  <a:moveTo>
                    <a:pt x="17134" y="0"/>
                  </a:moveTo>
                  <a:cubicBezTo>
                    <a:pt x="13246" y="0"/>
                    <a:pt x="9571" y="1790"/>
                    <a:pt x="7194" y="4878"/>
                  </a:cubicBezTo>
                  <a:cubicBezTo>
                    <a:pt x="5165" y="7533"/>
                    <a:pt x="5792" y="10742"/>
                    <a:pt x="8558" y="12476"/>
                  </a:cubicBezTo>
                  <a:cubicBezTo>
                    <a:pt x="8558" y="12550"/>
                    <a:pt x="8632" y="12660"/>
                    <a:pt x="8706" y="12697"/>
                  </a:cubicBezTo>
                  <a:cubicBezTo>
                    <a:pt x="9104" y="12834"/>
                    <a:pt x="9491" y="12895"/>
                    <a:pt x="9868" y="12895"/>
                  </a:cubicBezTo>
                  <a:cubicBezTo>
                    <a:pt x="10817" y="12895"/>
                    <a:pt x="11708" y="12504"/>
                    <a:pt x="12579" y="11923"/>
                  </a:cubicBezTo>
                  <a:cubicBezTo>
                    <a:pt x="13169" y="11554"/>
                    <a:pt x="13648" y="11074"/>
                    <a:pt x="14202" y="10632"/>
                  </a:cubicBezTo>
                  <a:cubicBezTo>
                    <a:pt x="14893" y="10070"/>
                    <a:pt x="16533" y="9167"/>
                    <a:pt x="17789" y="9167"/>
                  </a:cubicBezTo>
                  <a:cubicBezTo>
                    <a:pt x="18677" y="9167"/>
                    <a:pt x="19372" y="9619"/>
                    <a:pt x="19403" y="10964"/>
                  </a:cubicBezTo>
                  <a:cubicBezTo>
                    <a:pt x="18148" y="14910"/>
                    <a:pt x="13021" y="12255"/>
                    <a:pt x="10513" y="14652"/>
                  </a:cubicBezTo>
                  <a:cubicBezTo>
                    <a:pt x="9001" y="16128"/>
                    <a:pt x="8964" y="18783"/>
                    <a:pt x="10550" y="20185"/>
                  </a:cubicBezTo>
                  <a:cubicBezTo>
                    <a:pt x="10612" y="20231"/>
                    <a:pt x="10680" y="20252"/>
                    <a:pt x="10744" y="20252"/>
                  </a:cubicBezTo>
                  <a:cubicBezTo>
                    <a:pt x="10833" y="20252"/>
                    <a:pt x="10913" y="20212"/>
                    <a:pt x="10956" y="20148"/>
                  </a:cubicBezTo>
                  <a:cubicBezTo>
                    <a:pt x="11604" y="20772"/>
                    <a:pt x="12408" y="20988"/>
                    <a:pt x="13296" y="20988"/>
                  </a:cubicBezTo>
                  <a:cubicBezTo>
                    <a:pt x="15329" y="20988"/>
                    <a:pt x="17802" y="19851"/>
                    <a:pt x="19861" y="19851"/>
                  </a:cubicBezTo>
                  <a:cubicBezTo>
                    <a:pt x="20894" y="19851"/>
                    <a:pt x="21822" y="20137"/>
                    <a:pt x="22538" y="20996"/>
                  </a:cubicBezTo>
                  <a:cubicBezTo>
                    <a:pt x="25515" y="24619"/>
                    <a:pt x="18899" y="27754"/>
                    <a:pt x="15887" y="27754"/>
                  </a:cubicBezTo>
                  <a:cubicBezTo>
                    <a:pt x="15802" y="27754"/>
                    <a:pt x="15719" y="27752"/>
                    <a:pt x="15640" y="27746"/>
                  </a:cubicBezTo>
                  <a:cubicBezTo>
                    <a:pt x="12579" y="27525"/>
                    <a:pt x="10735" y="24833"/>
                    <a:pt x="8411" y="23136"/>
                  </a:cubicBezTo>
                  <a:cubicBezTo>
                    <a:pt x="8344" y="23085"/>
                    <a:pt x="8275" y="23064"/>
                    <a:pt x="8209" y="23064"/>
                  </a:cubicBezTo>
                  <a:cubicBezTo>
                    <a:pt x="7986" y="23064"/>
                    <a:pt x="7801" y="23314"/>
                    <a:pt x="7857" y="23542"/>
                  </a:cubicBezTo>
                  <a:cubicBezTo>
                    <a:pt x="7857" y="23615"/>
                    <a:pt x="7894" y="23689"/>
                    <a:pt x="7968" y="23726"/>
                  </a:cubicBezTo>
                  <a:cubicBezTo>
                    <a:pt x="10292" y="25718"/>
                    <a:pt x="12394" y="28374"/>
                    <a:pt x="15677" y="28558"/>
                  </a:cubicBezTo>
                  <a:cubicBezTo>
                    <a:pt x="15802" y="28564"/>
                    <a:pt x="15928" y="28568"/>
                    <a:pt x="16055" y="28568"/>
                  </a:cubicBezTo>
                  <a:cubicBezTo>
                    <a:pt x="18821" y="28568"/>
                    <a:pt x="22085" y="27045"/>
                    <a:pt x="23460" y="24611"/>
                  </a:cubicBezTo>
                  <a:cubicBezTo>
                    <a:pt x="24603" y="22583"/>
                    <a:pt x="23792" y="20406"/>
                    <a:pt x="21616" y="19558"/>
                  </a:cubicBezTo>
                  <a:cubicBezTo>
                    <a:pt x="21085" y="19352"/>
                    <a:pt x="20517" y="19272"/>
                    <a:pt x="19926" y="19272"/>
                  </a:cubicBezTo>
                  <a:cubicBezTo>
                    <a:pt x="17843" y="19272"/>
                    <a:pt x="15478" y="20269"/>
                    <a:pt x="13468" y="20269"/>
                  </a:cubicBezTo>
                  <a:cubicBezTo>
                    <a:pt x="12366" y="20269"/>
                    <a:pt x="11371" y="19969"/>
                    <a:pt x="10587" y="19042"/>
                  </a:cubicBezTo>
                  <a:cubicBezTo>
                    <a:pt x="10550" y="19005"/>
                    <a:pt x="10513" y="18968"/>
                    <a:pt x="10476" y="18968"/>
                  </a:cubicBezTo>
                  <a:cubicBezTo>
                    <a:pt x="9886" y="17677"/>
                    <a:pt x="9960" y="16054"/>
                    <a:pt x="11177" y="15058"/>
                  </a:cubicBezTo>
                  <a:cubicBezTo>
                    <a:pt x="12579" y="13878"/>
                    <a:pt x="14534" y="14283"/>
                    <a:pt x="16194" y="14062"/>
                  </a:cubicBezTo>
                  <a:cubicBezTo>
                    <a:pt x="17632" y="13878"/>
                    <a:pt x="19550" y="12992"/>
                    <a:pt x="19698" y="11443"/>
                  </a:cubicBezTo>
                  <a:cubicBezTo>
                    <a:pt x="19717" y="11448"/>
                    <a:pt x="19736" y="11450"/>
                    <a:pt x="19756" y="11450"/>
                  </a:cubicBezTo>
                  <a:cubicBezTo>
                    <a:pt x="19882" y="11450"/>
                    <a:pt x="19998" y="11350"/>
                    <a:pt x="20030" y="11222"/>
                  </a:cubicBezTo>
                  <a:cubicBezTo>
                    <a:pt x="20288" y="9636"/>
                    <a:pt x="19034" y="8529"/>
                    <a:pt x="17485" y="8382"/>
                  </a:cubicBezTo>
                  <a:cubicBezTo>
                    <a:pt x="17386" y="8374"/>
                    <a:pt x="17288" y="8370"/>
                    <a:pt x="17193" y="8370"/>
                  </a:cubicBezTo>
                  <a:cubicBezTo>
                    <a:pt x="14075" y="8370"/>
                    <a:pt x="12593" y="12328"/>
                    <a:pt x="9444" y="12328"/>
                  </a:cubicBezTo>
                  <a:cubicBezTo>
                    <a:pt x="9444" y="12255"/>
                    <a:pt x="9370" y="12181"/>
                    <a:pt x="9296" y="12107"/>
                  </a:cubicBezTo>
                  <a:cubicBezTo>
                    <a:pt x="5681" y="9968"/>
                    <a:pt x="6456" y="6464"/>
                    <a:pt x="9112" y="3992"/>
                  </a:cubicBezTo>
                  <a:cubicBezTo>
                    <a:pt x="11329" y="1951"/>
                    <a:pt x="14185" y="850"/>
                    <a:pt x="17167" y="850"/>
                  </a:cubicBezTo>
                  <a:cubicBezTo>
                    <a:pt x="17309" y="850"/>
                    <a:pt x="17452" y="852"/>
                    <a:pt x="17595" y="857"/>
                  </a:cubicBezTo>
                  <a:cubicBezTo>
                    <a:pt x="20694" y="1005"/>
                    <a:pt x="25009" y="2480"/>
                    <a:pt x="26005" y="5800"/>
                  </a:cubicBezTo>
                  <a:cubicBezTo>
                    <a:pt x="26890" y="8677"/>
                    <a:pt x="25636" y="12328"/>
                    <a:pt x="23312" y="14173"/>
                  </a:cubicBezTo>
                  <a:cubicBezTo>
                    <a:pt x="23277" y="14165"/>
                    <a:pt x="23243" y="14161"/>
                    <a:pt x="23210" y="14161"/>
                  </a:cubicBezTo>
                  <a:cubicBezTo>
                    <a:pt x="22779" y="14161"/>
                    <a:pt x="22682" y="14810"/>
                    <a:pt x="23128" y="14947"/>
                  </a:cubicBezTo>
                  <a:cubicBezTo>
                    <a:pt x="27591" y="16091"/>
                    <a:pt x="30136" y="20554"/>
                    <a:pt x="29472" y="25017"/>
                  </a:cubicBezTo>
                  <a:cubicBezTo>
                    <a:pt x="28735" y="29923"/>
                    <a:pt x="24935" y="33501"/>
                    <a:pt x="20509" y="35197"/>
                  </a:cubicBezTo>
                  <a:cubicBezTo>
                    <a:pt x="18267" y="36062"/>
                    <a:pt x="15910" y="36498"/>
                    <a:pt x="13555" y="36498"/>
                  </a:cubicBezTo>
                  <a:cubicBezTo>
                    <a:pt x="11493" y="36498"/>
                    <a:pt x="9432" y="36164"/>
                    <a:pt x="7452" y="35492"/>
                  </a:cubicBezTo>
                  <a:cubicBezTo>
                    <a:pt x="4833" y="34496"/>
                    <a:pt x="1882" y="32542"/>
                    <a:pt x="2878" y="29333"/>
                  </a:cubicBezTo>
                  <a:cubicBezTo>
                    <a:pt x="3579" y="27193"/>
                    <a:pt x="5534" y="24574"/>
                    <a:pt x="7599" y="23800"/>
                  </a:cubicBezTo>
                  <a:cubicBezTo>
                    <a:pt x="7710" y="23763"/>
                    <a:pt x="7784" y="23689"/>
                    <a:pt x="7784" y="23578"/>
                  </a:cubicBezTo>
                  <a:cubicBezTo>
                    <a:pt x="7784" y="23418"/>
                    <a:pt x="7672" y="23313"/>
                    <a:pt x="7521" y="23313"/>
                  </a:cubicBezTo>
                  <a:cubicBezTo>
                    <a:pt x="7499" y="23313"/>
                    <a:pt x="7476" y="23315"/>
                    <a:pt x="7452" y="23320"/>
                  </a:cubicBezTo>
                  <a:cubicBezTo>
                    <a:pt x="3505" y="24464"/>
                    <a:pt x="1" y="30439"/>
                    <a:pt x="3247" y="33833"/>
                  </a:cubicBezTo>
                  <a:cubicBezTo>
                    <a:pt x="5686" y="36364"/>
                    <a:pt x="9460" y="37316"/>
                    <a:pt x="13163" y="37316"/>
                  </a:cubicBezTo>
                  <a:cubicBezTo>
                    <a:pt x="15396" y="37316"/>
                    <a:pt x="17603" y="36970"/>
                    <a:pt x="19476" y="36414"/>
                  </a:cubicBezTo>
                  <a:cubicBezTo>
                    <a:pt x="24714" y="34828"/>
                    <a:pt x="29435" y="30845"/>
                    <a:pt x="30284" y="25201"/>
                  </a:cubicBezTo>
                  <a:cubicBezTo>
                    <a:pt x="30985" y="20517"/>
                    <a:pt x="28439" y="15869"/>
                    <a:pt x="23976" y="14357"/>
                  </a:cubicBezTo>
                  <a:cubicBezTo>
                    <a:pt x="26485" y="12476"/>
                    <a:pt x="27554" y="8898"/>
                    <a:pt x="26890" y="5874"/>
                  </a:cubicBezTo>
                  <a:cubicBezTo>
                    <a:pt x="26042" y="2001"/>
                    <a:pt x="21136" y="193"/>
                    <a:pt x="17595" y="9"/>
                  </a:cubicBezTo>
                  <a:cubicBezTo>
                    <a:pt x="17441" y="3"/>
                    <a:pt x="17288" y="0"/>
                    <a:pt x="17134" y="0"/>
                  </a:cubicBezTo>
                  <a:close/>
                </a:path>
              </a:pathLst>
            </a:custGeom>
            <a:solidFill>
              <a:srgbClr val="1C1C1B"/>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98" name="Google Shape;1098;p43"/>
          <p:cNvGrpSpPr/>
          <p:nvPr/>
        </p:nvGrpSpPr>
        <p:grpSpPr>
          <a:xfrm>
            <a:off x="3936984" y="1283609"/>
            <a:ext cx="409501" cy="557771"/>
            <a:chOff x="2570551" y="2117229"/>
            <a:chExt cx="466030" cy="633111"/>
          </a:xfrm>
        </p:grpSpPr>
        <p:sp>
          <p:nvSpPr>
            <p:cNvPr id="1099" name="Google Shape;1099;p43"/>
            <p:cNvSpPr/>
            <p:nvPr/>
          </p:nvSpPr>
          <p:spPr>
            <a:xfrm>
              <a:off x="2617223" y="2131951"/>
              <a:ext cx="414185" cy="604618"/>
            </a:xfrm>
            <a:custGeom>
              <a:avLst/>
              <a:gdLst/>
              <a:ahLst/>
              <a:cxnLst/>
              <a:rect l="l" t="t" r="r" b="b"/>
              <a:pathLst>
                <a:path w="23607" h="34461" extrusionOk="0">
                  <a:moveTo>
                    <a:pt x="11943" y="0"/>
                  </a:moveTo>
                  <a:cubicBezTo>
                    <a:pt x="7187" y="0"/>
                    <a:pt x="2026" y="1966"/>
                    <a:pt x="517" y="6580"/>
                  </a:cubicBezTo>
                  <a:cubicBezTo>
                    <a:pt x="74" y="7871"/>
                    <a:pt x="0" y="9273"/>
                    <a:pt x="332" y="10600"/>
                  </a:cubicBezTo>
                  <a:cubicBezTo>
                    <a:pt x="517" y="11338"/>
                    <a:pt x="1033" y="12482"/>
                    <a:pt x="1660" y="12961"/>
                  </a:cubicBezTo>
                  <a:lnTo>
                    <a:pt x="4168" y="13883"/>
                  </a:lnTo>
                  <a:cubicBezTo>
                    <a:pt x="4832" y="13662"/>
                    <a:pt x="5386" y="13219"/>
                    <a:pt x="5791" y="12666"/>
                  </a:cubicBezTo>
                  <a:cubicBezTo>
                    <a:pt x="7451" y="10895"/>
                    <a:pt x="8447" y="9383"/>
                    <a:pt x="10697" y="8350"/>
                  </a:cubicBezTo>
                  <a:cubicBezTo>
                    <a:pt x="10728" y="8330"/>
                    <a:pt x="10759" y="8321"/>
                    <a:pt x="10788" y="8321"/>
                  </a:cubicBezTo>
                  <a:cubicBezTo>
                    <a:pt x="10864" y="8321"/>
                    <a:pt x="10929" y="8381"/>
                    <a:pt x="10955" y="8461"/>
                  </a:cubicBezTo>
                  <a:cubicBezTo>
                    <a:pt x="11715" y="8192"/>
                    <a:pt x="12510" y="8018"/>
                    <a:pt x="13291" y="8018"/>
                  </a:cubicBezTo>
                  <a:cubicBezTo>
                    <a:pt x="14330" y="8018"/>
                    <a:pt x="15346" y="8325"/>
                    <a:pt x="16230" y="9125"/>
                  </a:cubicBezTo>
                  <a:cubicBezTo>
                    <a:pt x="17742" y="10490"/>
                    <a:pt x="17705" y="12555"/>
                    <a:pt x="16709" y="14252"/>
                  </a:cubicBezTo>
                  <a:cubicBezTo>
                    <a:pt x="15271" y="16760"/>
                    <a:pt x="12394" y="18273"/>
                    <a:pt x="9996" y="19711"/>
                  </a:cubicBezTo>
                  <a:cubicBezTo>
                    <a:pt x="7008" y="21518"/>
                    <a:pt x="3799" y="23363"/>
                    <a:pt x="2029" y="26498"/>
                  </a:cubicBezTo>
                  <a:cubicBezTo>
                    <a:pt x="922" y="28453"/>
                    <a:pt x="111" y="31736"/>
                    <a:pt x="2398" y="33211"/>
                  </a:cubicBezTo>
                  <a:cubicBezTo>
                    <a:pt x="3836" y="34133"/>
                    <a:pt x="5717" y="34096"/>
                    <a:pt x="7340" y="34133"/>
                  </a:cubicBezTo>
                  <a:cubicBezTo>
                    <a:pt x="10005" y="34219"/>
                    <a:pt x="12713" y="34461"/>
                    <a:pt x="15397" y="34461"/>
                  </a:cubicBezTo>
                  <a:cubicBezTo>
                    <a:pt x="16169" y="34461"/>
                    <a:pt x="16939" y="34441"/>
                    <a:pt x="17705" y="34391"/>
                  </a:cubicBezTo>
                  <a:cubicBezTo>
                    <a:pt x="20287" y="34244"/>
                    <a:pt x="22095" y="33027"/>
                    <a:pt x="22500" y="30297"/>
                  </a:cubicBezTo>
                  <a:cubicBezTo>
                    <a:pt x="22722" y="28637"/>
                    <a:pt x="23201" y="25207"/>
                    <a:pt x="20877" y="24801"/>
                  </a:cubicBezTo>
                  <a:cubicBezTo>
                    <a:pt x="20683" y="24763"/>
                    <a:pt x="20477" y="24746"/>
                    <a:pt x="20262" y="24746"/>
                  </a:cubicBezTo>
                  <a:cubicBezTo>
                    <a:pt x="18609" y="24746"/>
                    <a:pt x="16453" y="25770"/>
                    <a:pt x="15049" y="26129"/>
                  </a:cubicBezTo>
                  <a:cubicBezTo>
                    <a:pt x="13168" y="26609"/>
                    <a:pt x="11250" y="27088"/>
                    <a:pt x="9332" y="27494"/>
                  </a:cubicBezTo>
                  <a:cubicBezTo>
                    <a:pt x="9299" y="27507"/>
                    <a:pt x="9267" y="27513"/>
                    <a:pt x="9237" y="27513"/>
                  </a:cubicBezTo>
                  <a:cubicBezTo>
                    <a:pt x="9101" y="27513"/>
                    <a:pt x="9007" y="27387"/>
                    <a:pt x="9037" y="27236"/>
                  </a:cubicBezTo>
                  <a:cubicBezTo>
                    <a:pt x="8668" y="27125"/>
                    <a:pt x="8595" y="26645"/>
                    <a:pt x="8890" y="26461"/>
                  </a:cubicBezTo>
                  <a:cubicBezTo>
                    <a:pt x="13980" y="23400"/>
                    <a:pt x="19254" y="19932"/>
                    <a:pt x="21504" y="14178"/>
                  </a:cubicBezTo>
                  <a:cubicBezTo>
                    <a:pt x="23607" y="8867"/>
                    <a:pt x="21763" y="1822"/>
                    <a:pt x="15640" y="420"/>
                  </a:cubicBezTo>
                  <a:cubicBezTo>
                    <a:pt x="14491" y="145"/>
                    <a:pt x="13232" y="0"/>
                    <a:pt x="11943" y="0"/>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0" name="Google Shape;1100;p43"/>
            <p:cNvSpPr/>
            <p:nvPr/>
          </p:nvSpPr>
          <p:spPr>
            <a:xfrm>
              <a:off x="2570551" y="2117229"/>
              <a:ext cx="466030" cy="633111"/>
            </a:xfrm>
            <a:custGeom>
              <a:avLst/>
              <a:gdLst/>
              <a:ahLst/>
              <a:cxnLst/>
              <a:rect l="l" t="t" r="r" b="b"/>
              <a:pathLst>
                <a:path w="26562" h="36085" extrusionOk="0">
                  <a:moveTo>
                    <a:pt x="14673" y="822"/>
                  </a:moveTo>
                  <a:cubicBezTo>
                    <a:pt x="15938" y="822"/>
                    <a:pt x="17172" y="960"/>
                    <a:pt x="18300" y="1222"/>
                  </a:cubicBezTo>
                  <a:cubicBezTo>
                    <a:pt x="24423" y="2661"/>
                    <a:pt x="26267" y="9706"/>
                    <a:pt x="24201" y="15017"/>
                  </a:cubicBezTo>
                  <a:cubicBezTo>
                    <a:pt x="21914" y="20771"/>
                    <a:pt x="16640" y="24239"/>
                    <a:pt x="11550" y="27300"/>
                  </a:cubicBezTo>
                  <a:cubicBezTo>
                    <a:pt x="11255" y="27484"/>
                    <a:pt x="11328" y="27964"/>
                    <a:pt x="11660" y="28075"/>
                  </a:cubicBezTo>
                  <a:cubicBezTo>
                    <a:pt x="11627" y="28207"/>
                    <a:pt x="11771" y="28339"/>
                    <a:pt x="11934" y="28339"/>
                  </a:cubicBezTo>
                  <a:cubicBezTo>
                    <a:pt x="11953" y="28339"/>
                    <a:pt x="11973" y="28337"/>
                    <a:pt x="11992" y="28333"/>
                  </a:cubicBezTo>
                  <a:cubicBezTo>
                    <a:pt x="13910" y="27927"/>
                    <a:pt x="15791" y="27448"/>
                    <a:pt x="17709" y="26968"/>
                  </a:cubicBezTo>
                  <a:cubicBezTo>
                    <a:pt x="19113" y="26609"/>
                    <a:pt x="21269" y="25585"/>
                    <a:pt x="22922" y="25585"/>
                  </a:cubicBezTo>
                  <a:cubicBezTo>
                    <a:pt x="23137" y="25585"/>
                    <a:pt x="23343" y="25602"/>
                    <a:pt x="23537" y="25640"/>
                  </a:cubicBezTo>
                  <a:cubicBezTo>
                    <a:pt x="25824" y="26046"/>
                    <a:pt x="25418" y="29476"/>
                    <a:pt x="25160" y="31136"/>
                  </a:cubicBezTo>
                  <a:cubicBezTo>
                    <a:pt x="24755" y="33866"/>
                    <a:pt x="22947" y="35120"/>
                    <a:pt x="20328" y="35267"/>
                  </a:cubicBezTo>
                  <a:cubicBezTo>
                    <a:pt x="19608" y="35306"/>
                    <a:pt x="18884" y="35322"/>
                    <a:pt x="18158" y="35322"/>
                  </a:cubicBezTo>
                  <a:cubicBezTo>
                    <a:pt x="15429" y="35322"/>
                    <a:pt x="12673" y="35096"/>
                    <a:pt x="9964" y="35009"/>
                  </a:cubicBezTo>
                  <a:cubicBezTo>
                    <a:pt x="8377" y="34935"/>
                    <a:pt x="6459" y="35009"/>
                    <a:pt x="5058" y="34087"/>
                  </a:cubicBezTo>
                  <a:cubicBezTo>
                    <a:pt x="2771" y="32612"/>
                    <a:pt x="3546" y="29329"/>
                    <a:pt x="4652" y="27374"/>
                  </a:cubicBezTo>
                  <a:cubicBezTo>
                    <a:pt x="6459" y="24239"/>
                    <a:pt x="9632" y="22394"/>
                    <a:pt x="12656" y="20587"/>
                  </a:cubicBezTo>
                  <a:cubicBezTo>
                    <a:pt x="15054" y="19148"/>
                    <a:pt x="17931" y="17599"/>
                    <a:pt x="19369" y="15091"/>
                  </a:cubicBezTo>
                  <a:cubicBezTo>
                    <a:pt x="20365" y="13394"/>
                    <a:pt x="20365" y="11366"/>
                    <a:pt x="18853" y="9964"/>
                  </a:cubicBezTo>
                  <a:cubicBezTo>
                    <a:pt x="17981" y="9177"/>
                    <a:pt x="16961" y="8868"/>
                    <a:pt x="15908" y="8868"/>
                  </a:cubicBezTo>
                  <a:cubicBezTo>
                    <a:pt x="15135" y="8868"/>
                    <a:pt x="14343" y="9035"/>
                    <a:pt x="13578" y="9300"/>
                  </a:cubicBezTo>
                  <a:cubicBezTo>
                    <a:pt x="13578" y="9220"/>
                    <a:pt x="13502" y="9160"/>
                    <a:pt x="13431" y="9160"/>
                  </a:cubicBezTo>
                  <a:cubicBezTo>
                    <a:pt x="13404" y="9160"/>
                    <a:pt x="13378" y="9169"/>
                    <a:pt x="13357" y="9189"/>
                  </a:cubicBezTo>
                  <a:cubicBezTo>
                    <a:pt x="11070" y="10222"/>
                    <a:pt x="10074" y="11734"/>
                    <a:pt x="8451" y="13505"/>
                  </a:cubicBezTo>
                  <a:cubicBezTo>
                    <a:pt x="8046" y="14058"/>
                    <a:pt x="7492" y="14501"/>
                    <a:pt x="6865" y="14722"/>
                  </a:cubicBezTo>
                  <a:lnTo>
                    <a:pt x="4320" y="13800"/>
                  </a:lnTo>
                  <a:cubicBezTo>
                    <a:pt x="3693" y="13321"/>
                    <a:pt x="3214" y="12177"/>
                    <a:pt x="2992" y="11439"/>
                  </a:cubicBezTo>
                  <a:cubicBezTo>
                    <a:pt x="2697" y="10112"/>
                    <a:pt x="2734" y="8710"/>
                    <a:pt x="3177" y="7456"/>
                  </a:cubicBezTo>
                  <a:cubicBezTo>
                    <a:pt x="4693" y="2790"/>
                    <a:pt x="9898" y="822"/>
                    <a:pt x="14673" y="822"/>
                  </a:cubicBezTo>
                  <a:close/>
                  <a:moveTo>
                    <a:pt x="14768" y="0"/>
                  </a:moveTo>
                  <a:cubicBezTo>
                    <a:pt x="7731" y="0"/>
                    <a:pt x="1" y="4495"/>
                    <a:pt x="2291" y="11882"/>
                  </a:cubicBezTo>
                  <a:cubicBezTo>
                    <a:pt x="2843" y="13605"/>
                    <a:pt x="4360" y="15489"/>
                    <a:pt x="6271" y="15489"/>
                  </a:cubicBezTo>
                  <a:cubicBezTo>
                    <a:pt x="6406" y="15489"/>
                    <a:pt x="6542" y="15479"/>
                    <a:pt x="6681" y="15460"/>
                  </a:cubicBezTo>
                  <a:cubicBezTo>
                    <a:pt x="7714" y="15349"/>
                    <a:pt x="8414" y="14685"/>
                    <a:pt x="9041" y="13948"/>
                  </a:cubicBezTo>
                  <a:cubicBezTo>
                    <a:pt x="10148" y="12583"/>
                    <a:pt x="11107" y="11329"/>
                    <a:pt x="12398" y="10259"/>
                  </a:cubicBezTo>
                  <a:cubicBezTo>
                    <a:pt x="12468" y="10329"/>
                    <a:pt x="12538" y="10355"/>
                    <a:pt x="12618" y="10355"/>
                  </a:cubicBezTo>
                  <a:cubicBezTo>
                    <a:pt x="12664" y="10355"/>
                    <a:pt x="12713" y="10346"/>
                    <a:pt x="12767" y="10333"/>
                  </a:cubicBezTo>
                  <a:cubicBezTo>
                    <a:pt x="13636" y="9939"/>
                    <a:pt x="14730" y="9641"/>
                    <a:pt x="15779" y="9641"/>
                  </a:cubicBezTo>
                  <a:cubicBezTo>
                    <a:pt x="17090" y="9641"/>
                    <a:pt x="18328" y="10107"/>
                    <a:pt x="18964" y="11439"/>
                  </a:cubicBezTo>
                  <a:cubicBezTo>
                    <a:pt x="20181" y="13948"/>
                    <a:pt x="17562" y="16234"/>
                    <a:pt x="15828" y="17562"/>
                  </a:cubicBezTo>
                  <a:cubicBezTo>
                    <a:pt x="13357" y="19444"/>
                    <a:pt x="10443" y="20734"/>
                    <a:pt x="7972" y="22616"/>
                  </a:cubicBezTo>
                  <a:cubicBezTo>
                    <a:pt x="5058" y="24829"/>
                    <a:pt x="521" y="30325"/>
                    <a:pt x="3767" y="34050"/>
                  </a:cubicBezTo>
                  <a:cubicBezTo>
                    <a:pt x="5021" y="35489"/>
                    <a:pt x="7123" y="35673"/>
                    <a:pt x="8931" y="35784"/>
                  </a:cubicBezTo>
                  <a:cubicBezTo>
                    <a:pt x="12177" y="35931"/>
                    <a:pt x="15496" y="36042"/>
                    <a:pt x="18779" y="36079"/>
                  </a:cubicBezTo>
                  <a:cubicBezTo>
                    <a:pt x="18963" y="36082"/>
                    <a:pt x="19150" y="36084"/>
                    <a:pt x="19337" y="36084"/>
                  </a:cubicBezTo>
                  <a:cubicBezTo>
                    <a:pt x="21252" y="36084"/>
                    <a:pt x="23297" y="35863"/>
                    <a:pt x="24607" y="34419"/>
                  </a:cubicBezTo>
                  <a:cubicBezTo>
                    <a:pt x="26046" y="32833"/>
                    <a:pt x="26156" y="30435"/>
                    <a:pt x="26119" y="28407"/>
                  </a:cubicBezTo>
                  <a:cubicBezTo>
                    <a:pt x="26049" y="26460"/>
                    <a:pt x="25299" y="24820"/>
                    <a:pt x="23186" y="24820"/>
                  </a:cubicBezTo>
                  <a:cubicBezTo>
                    <a:pt x="23097" y="24820"/>
                    <a:pt x="23005" y="24823"/>
                    <a:pt x="22910" y="24829"/>
                  </a:cubicBezTo>
                  <a:cubicBezTo>
                    <a:pt x="21398" y="24903"/>
                    <a:pt x="19812" y="25530"/>
                    <a:pt x="18300" y="25935"/>
                  </a:cubicBezTo>
                  <a:cubicBezTo>
                    <a:pt x="16418" y="26452"/>
                    <a:pt x="14574" y="26968"/>
                    <a:pt x="12730" y="27521"/>
                  </a:cubicBezTo>
                  <a:cubicBezTo>
                    <a:pt x="17377" y="24755"/>
                    <a:pt x="21988" y="21472"/>
                    <a:pt x="24386" y="16493"/>
                  </a:cubicBezTo>
                  <a:cubicBezTo>
                    <a:pt x="26562" y="11993"/>
                    <a:pt x="26451" y="6275"/>
                    <a:pt x="22652" y="2661"/>
                  </a:cubicBezTo>
                  <a:cubicBezTo>
                    <a:pt x="20735" y="844"/>
                    <a:pt x="17816" y="0"/>
                    <a:pt x="14768" y="0"/>
                  </a:cubicBezTo>
                  <a:close/>
                </a:path>
              </a:pathLst>
            </a:custGeom>
            <a:solidFill>
              <a:srgbClr val="1C1C1B"/>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01" name="Google Shape;1101;p43"/>
          <p:cNvSpPr/>
          <p:nvPr/>
        </p:nvSpPr>
        <p:spPr>
          <a:xfrm>
            <a:off x="1385942" y="1272997"/>
            <a:ext cx="312865" cy="557762"/>
          </a:xfrm>
          <a:custGeom>
            <a:avLst/>
            <a:gdLst/>
            <a:ahLst/>
            <a:cxnLst/>
            <a:rect l="l" t="t" r="r" b="b"/>
            <a:pathLst>
              <a:path w="20509" h="36455" extrusionOk="0">
                <a:moveTo>
                  <a:pt x="14877" y="841"/>
                </a:moveTo>
                <a:cubicBezTo>
                  <a:pt x="14971" y="841"/>
                  <a:pt x="15065" y="843"/>
                  <a:pt x="15160" y="849"/>
                </a:cubicBezTo>
                <a:cubicBezTo>
                  <a:pt x="17853" y="2140"/>
                  <a:pt x="18111" y="5755"/>
                  <a:pt x="17816" y="8521"/>
                </a:cubicBezTo>
                <a:cubicBezTo>
                  <a:pt x="17521" y="11066"/>
                  <a:pt x="17115" y="13611"/>
                  <a:pt x="17004" y="16156"/>
                </a:cubicBezTo>
                <a:cubicBezTo>
                  <a:pt x="16857" y="18849"/>
                  <a:pt x="16930" y="21541"/>
                  <a:pt x="17152" y="24234"/>
                </a:cubicBezTo>
                <a:cubicBezTo>
                  <a:pt x="17262" y="25562"/>
                  <a:pt x="17410" y="26927"/>
                  <a:pt x="17594" y="28218"/>
                </a:cubicBezTo>
                <a:cubicBezTo>
                  <a:pt x="17779" y="29545"/>
                  <a:pt x="18295" y="30984"/>
                  <a:pt x="18295" y="32312"/>
                </a:cubicBezTo>
                <a:cubicBezTo>
                  <a:pt x="18295" y="33308"/>
                  <a:pt x="17484" y="34673"/>
                  <a:pt x="16635" y="35078"/>
                </a:cubicBezTo>
                <a:cubicBezTo>
                  <a:pt x="15898" y="35300"/>
                  <a:pt x="15160" y="35447"/>
                  <a:pt x="14385" y="35484"/>
                </a:cubicBezTo>
                <a:cubicBezTo>
                  <a:pt x="13941" y="35551"/>
                  <a:pt x="13486" y="35591"/>
                  <a:pt x="13033" y="35591"/>
                </a:cubicBezTo>
                <a:cubicBezTo>
                  <a:pt x="11981" y="35591"/>
                  <a:pt x="10935" y="35376"/>
                  <a:pt x="10033" y="34783"/>
                </a:cubicBezTo>
                <a:cubicBezTo>
                  <a:pt x="6971" y="32718"/>
                  <a:pt x="9738" y="28660"/>
                  <a:pt x="10476" y="25968"/>
                </a:cubicBezTo>
                <a:cubicBezTo>
                  <a:pt x="11803" y="21099"/>
                  <a:pt x="11398" y="15935"/>
                  <a:pt x="11029" y="10955"/>
                </a:cubicBezTo>
                <a:cubicBezTo>
                  <a:pt x="11005" y="10722"/>
                  <a:pt x="10805" y="10577"/>
                  <a:pt x="10604" y="10577"/>
                </a:cubicBezTo>
                <a:cubicBezTo>
                  <a:pt x="10488" y="10577"/>
                  <a:pt x="10372" y="10626"/>
                  <a:pt x="10291" y="10734"/>
                </a:cubicBezTo>
                <a:cubicBezTo>
                  <a:pt x="10227" y="10670"/>
                  <a:pt x="10138" y="10630"/>
                  <a:pt x="10052" y="10630"/>
                </a:cubicBezTo>
                <a:cubicBezTo>
                  <a:pt x="9991" y="10630"/>
                  <a:pt x="9932" y="10651"/>
                  <a:pt x="9885" y="10697"/>
                </a:cubicBezTo>
                <a:cubicBezTo>
                  <a:pt x="9074" y="11472"/>
                  <a:pt x="8262" y="12283"/>
                  <a:pt x="7451" y="13095"/>
                </a:cubicBezTo>
                <a:lnTo>
                  <a:pt x="6381" y="14164"/>
                </a:lnTo>
                <a:cubicBezTo>
                  <a:pt x="5722" y="14823"/>
                  <a:pt x="5711" y="14982"/>
                  <a:pt x="4874" y="14982"/>
                </a:cubicBezTo>
                <a:cubicBezTo>
                  <a:pt x="4774" y="14982"/>
                  <a:pt x="4663" y="14980"/>
                  <a:pt x="4537" y="14976"/>
                </a:cubicBezTo>
                <a:cubicBezTo>
                  <a:pt x="3246" y="14939"/>
                  <a:pt x="2951" y="14459"/>
                  <a:pt x="2287" y="13464"/>
                </a:cubicBezTo>
                <a:cubicBezTo>
                  <a:pt x="1955" y="12910"/>
                  <a:pt x="1660" y="12357"/>
                  <a:pt x="1439" y="11767"/>
                </a:cubicBezTo>
                <a:cubicBezTo>
                  <a:pt x="775" y="10144"/>
                  <a:pt x="1180" y="8410"/>
                  <a:pt x="2693" y="7451"/>
                </a:cubicBezTo>
                <a:lnTo>
                  <a:pt x="8373" y="3910"/>
                </a:lnTo>
                <a:cubicBezTo>
                  <a:pt x="10362" y="2632"/>
                  <a:pt x="12453" y="841"/>
                  <a:pt x="14877" y="841"/>
                </a:cubicBezTo>
                <a:close/>
                <a:moveTo>
                  <a:pt x="14053" y="0"/>
                </a:moveTo>
                <a:cubicBezTo>
                  <a:pt x="13906" y="0"/>
                  <a:pt x="13795" y="111"/>
                  <a:pt x="13795" y="222"/>
                </a:cubicBezTo>
                <a:cubicBezTo>
                  <a:pt x="11176" y="591"/>
                  <a:pt x="8705" y="2767"/>
                  <a:pt x="6639" y="4095"/>
                </a:cubicBezTo>
                <a:cubicBezTo>
                  <a:pt x="4869" y="5201"/>
                  <a:pt x="2914" y="6197"/>
                  <a:pt x="1291" y="7451"/>
                </a:cubicBezTo>
                <a:cubicBezTo>
                  <a:pt x="295" y="8226"/>
                  <a:pt x="0" y="8705"/>
                  <a:pt x="148" y="9996"/>
                </a:cubicBezTo>
                <a:cubicBezTo>
                  <a:pt x="332" y="11877"/>
                  <a:pt x="1992" y="15714"/>
                  <a:pt x="4057" y="16267"/>
                </a:cubicBezTo>
                <a:cubicBezTo>
                  <a:pt x="4223" y="16306"/>
                  <a:pt x="4375" y="16325"/>
                  <a:pt x="4517" y="16325"/>
                </a:cubicBezTo>
                <a:cubicBezTo>
                  <a:pt x="5168" y="16325"/>
                  <a:pt x="5608" y="15940"/>
                  <a:pt x="6123" y="15455"/>
                </a:cubicBezTo>
                <a:cubicBezTo>
                  <a:pt x="7562" y="14127"/>
                  <a:pt x="8889" y="12578"/>
                  <a:pt x="10217" y="11103"/>
                </a:cubicBezTo>
                <a:cubicBezTo>
                  <a:pt x="10512" y="15013"/>
                  <a:pt x="10807" y="18996"/>
                  <a:pt x="10254" y="22906"/>
                </a:cubicBezTo>
                <a:cubicBezTo>
                  <a:pt x="9959" y="24824"/>
                  <a:pt x="9443" y="26705"/>
                  <a:pt x="8742" y="28513"/>
                </a:cubicBezTo>
                <a:cubicBezTo>
                  <a:pt x="8299" y="29693"/>
                  <a:pt x="7746" y="30910"/>
                  <a:pt x="7746" y="32201"/>
                </a:cubicBezTo>
                <a:cubicBezTo>
                  <a:pt x="7820" y="34488"/>
                  <a:pt x="9627" y="36000"/>
                  <a:pt x="11767" y="36332"/>
                </a:cubicBezTo>
                <a:cubicBezTo>
                  <a:pt x="12237" y="36408"/>
                  <a:pt x="12836" y="36454"/>
                  <a:pt x="13488" y="36454"/>
                </a:cubicBezTo>
                <a:cubicBezTo>
                  <a:pt x="15396" y="36454"/>
                  <a:pt x="17757" y="36057"/>
                  <a:pt x="18664" y="34820"/>
                </a:cubicBezTo>
                <a:cubicBezTo>
                  <a:pt x="19291" y="33972"/>
                  <a:pt x="19217" y="32976"/>
                  <a:pt x="19107" y="31980"/>
                </a:cubicBezTo>
                <a:cubicBezTo>
                  <a:pt x="18848" y="30173"/>
                  <a:pt x="18443" y="28402"/>
                  <a:pt x="18221" y="26595"/>
                </a:cubicBezTo>
                <a:cubicBezTo>
                  <a:pt x="17742" y="22611"/>
                  <a:pt x="17631" y="18591"/>
                  <a:pt x="17926" y="14570"/>
                </a:cubicBezTo>
                <a:cubicBezTo>
                  <a:pt x="18221" y="10660"/>
                  <a:pt x="20508" y="2066"/>
                  <a:pt x="15381" y="332"/>
                </a:cubicBezTo>
                <a:cubicBezTo>
                  <a:pt x="15344" y="259"/>
                  <a:pt x="15271" y="185"/>
                  <a:pt x="15197" y="185"/>
                </a:cubicBezTo>
                <a:lnTo>
                  <a:pt x="14976" y="185"/>
                </a:lnTo>
                <a:cubicBezTo>
                  <a:pt x="14644" y="111"/>
                  <a:pt x="14348" y="37"/>
                  <a:pt x="14053" y="0"/>
                </a:cubicBezTo>
                <a:close/>
              </a:path>
            </a:pathLst>
          </a:cu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2" name="Google Shape;1102;p43"/>
          <p:cNvSpPr/>
          <p:nvPr/>
        </p:nvSpPr>
        <p:spPr>
          <a:xfrm>
            <a:off x="3847874" y="3095996"/>
            <a:ext cx="396308" cy="557757"/>
          </a:xfrm>
          <a:custGeom>
            <a:avLst/>
            <a:gdLst/>
            <a:ahLst/>
            <a:cxnLst/>
            <a:rect l="l" t="t" r="r" b="b"/>
            <a:pathLst>
              <a:path w="27149" h="38347" extrusionOk="0">
                <a:moveTo>
                  <a:pt x="15271" y="12033"/>
                </a:moveTo>
                <a:lnTo>
                  <a:pt x="13722" y="17418"/>
                </a:lnTo>
                <a:cubicBezTo>
                  <a:pt x="13280" y="19078"/>
                  <a:pt x="12136" y="19889"/>
                  <a:pt x="10402" y="19963"/>
                </a:cubicBezTo>
                <a:cubicBezTo>
                  <a:pt x="9886" y="19963"/>
                  <a:pt x="9333" y="19963"/>
                  <a:pt x="8816" y="20000"/>
                </a:cubicBezTo>
                <a:cubicBezTo>
                  <a:pt x="10734" y="17160"/>
                  <a:pt x="12874" y="14504"/>
                  <a:pt x="15271" y="12033"/>
                </a:cubicBezTo>
                <a:close/>
                <a:moveTo>
                  <a:pt x="19590" y="1"/>
                </a:moveTo>
                <a:cubicBezTo>
                  <a:pt x="16150" y="1"/>
                  <a:pt x="11851" y="4839"/>
                  <a:pt x="10107" y="6832"/>
                </a:cubicBezTo>
                <a:cubicBezTo>
                  <a:pt x="7968" y="9230"/>
                  <a:pt x="5976" y="11775"/>
                  <a:pt x="4169" y="14430"/>
                </a:cubicBezTo>
                <a:cubicBezTo>
                  <a:pt x="2620" y="16607"/>
                  <a:pt x="1" y="19373"/>
                  <a:pt x="222" y="22250"/>
                </a:cubicBezTo>
                <a:cubicBezTo>
                  <a:pt x="552" y="27147"/>
                  <a:pt x="5745" y="27468"/>
                  <a:pt x="10078" y="27468"/>
                </a:cubicBezTo>
                <a:cubicBezTo>
                  <a:pt x="10732" y="27468"/>
                  <a:pt x="11366" y="27461"/>
                  <a:pt x="11962" y="27461"/>
                </a:cubicBezTo>
                <a:cubicBezTo>
                  <a:pt x="12710" y="27461"/>
                  <a:pt x="13396" y="27472"/>
                  <a:pt x="13980" y="27525"/>
                </a:cubicBezTo>
                <a:cubicBezTo>
                  <a:pt x="13943" y="27525"/>
                  <a:pt x="13870" y="27598"/>
                  <a:pt x="13870" y="27635"/>
                </a:cubicBezTo>
                <a:cubicBezTo>
                  <a:pt x="13353" y="30070"/>
                  <a:pt x="12357" y="33463"/>
                  <a:pt x="12837" y="35934"/>
                </a:cubicBezTo>
                <a:cubicBezTo>
                  <a:pt x="13259" y="38012"/>
                  <a:pt x="14939" y="38347"/>
                  <a:pt x="16719" y="38347"/>
                </a:cubicBezTo>
                <a:cubicBezTo>
                  <a:pt x="16961" y="38347"/>
                  <a:pt x="17205" y="38341"/>
                  <a:pt x="17448" y="38332"/>
                </a:cubicBezTo>
                <a:cubicBezTo>
                  <a:pt x="19107" y="38258"/>
                  <a:pt x="22169" y="38221"/>
                  <a:pt x="22943" y="36451"/>
                </a:cubicBezTo>
                <a:cubicBezTo>
                  <a:pt x="23939" y="34201"/>
                  <a:pt x="22759" y="30328"/>
                  <a:pt x="21911" y="28078"/>
                </a:cubicBezTo>
                <a:lnTo>
                  <a:pt x="21911" y="28078"/>
                </a:lnTo>
                <a:cubicBezTo>
                  <a:pt x="22775" y="28332"/>
                  <a:pt x="23726" y="28779"/>
                  <a:pt x="24621" y="28779"/>
                </a:cubicBezTo>
                <a:cubicBezTo>
                  <a:pt x="25024" y="28779"/>
                  <a:pt x="25417" y="28688"/>
                  <a:pt x="25784" y="28447"/>
                </a:cubicBezTo>
                <a:cubicBezTo>
                  <a:pt x="27148" y="27488"/>
                  <a:pt x="26706" y="24795"/>
                  <a:pt x="26632" y="23467"/>
                </a:cubicBezTo>
                <a:cubicBezTo>
                  <a:pt x="26521" y="22176"/>
                  <a:pt x="26595" y="20627"/>
                  <a:pt x="25009" y="20406"/>
                </a:cubicBezTo>
                <a:cubicBezTo>
                  <a:pt x="24749" y="20367"/>
                  <a:pt x="24482" y="20349"/>
                  <a:pt x="24210" y="20349"/>
                </a:cubicBezTo>
                <a:cubicBezTo>
                  <a:pt x="22666" y="20349"/>
                  <a:pt x="20967" y="20928"/>
                  <a:pt x="19587" y="21586"/>
                </a:cubicBezTo>
                <a:cubicBezTo>
                  <a:pt x="20878" y="18008"/>
                  <a:pt x="21874" y="14357"/>
                  <a:pt x="22612" y="10631"/>
                </a:cubicBezTo>
                <a:cubicBezTo>
                  <a:pt x="23128" y="7975"/>
                  <a:pt x="24161" y="4361"/>
                  <a:pt x="22612" y="1889"/>
                </a:cubicBezTo>
                <a:cubicBezTo>
                  <a:pt x="21783" y="536"/>
                  <a:pt x="20734" y="1"/>
                  <a:pt x="19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1" name="Google Shape;1853;p68"/>
          <p:cNvGrpSpPr/>
          <p:nvPr/>
        </p:nvGrpSpPr>
        <p:grpSpPr>
          <a:xfrm>
            <a:off x="5975498" y="1244009"/>
            <a:ext cx="2530548" cy="2806996"/>
            <a:chOff x="230625" y="877075"/>
            <a:chExt cx="3369025" cy="3828875"/>
          </a:xfrm>
        </p:grpSpPr>
        <p:sp>
          <p:nvSpPr>
            <p:cNvPr id="22" name="Google Shape;1854;p68"/>
            <p:cNvSpPr/>
            <p:nvPr/>
          </p:nvSpPr>
          <p:spPr>
            <a:xfrm>
              <a:off x="546550" y="916200"/>
              <a:ext cx="531600" cy="898425"/>
            </a:xfrm>
            <a:custGeom>
              <a:avLst/>
              <a:gdLst/>
              <a:ahLst/>
              <a:cxnLst/>
              <a:rect l="l" t="t" r="r" b="b"/>
              <a:pathLst>
                <a:path w="21264" h="35937" extrusionOk="0">
                  <a:moveTo>
                    <a:pt x="13628" y="19067"/>
                  </a:moveTo>
                  <a:cubicBezTo>
                    <a:pt x="14158" y="19067"/>
                    <a:pt x="14704" y="19627"/>
                    <a:pt x="14375" y="20244"/>
                  </a:cubicBezTo>
                  <a:cubicBezTo>
                    <a:pt x="13776" y="21262"/>
                    <a:pt x="13237" y="22400"/>
                    <a:pt x="12878" y="23598"/>
                  </a:cubicBezTo>
                  <a:cubicBezTo>
                    <a:pt x="12758" y="23898"/>
                    <a:pt x="12459" y="24137"/>
                    <a:pt x="12099" y="24137"/>
                  </a:cubicBezTo>
                  <a:lnTo>
                    <a:pt x="11860" y="24137"/>
                  </a:lnTo>
                  <a:cubicBezTo>
                    <a:pt x="11441" y="23957"/>
                    <a:pt x="11201" y="23538"/>
                    <a:pt x="11381" y="23119"/>
                  </a:cubicBezTo>
                  <a:cubicBezTo>
                    <a:pt x="11800" y="21861"/>
                    <a:pt x="12339" y="20663"/>
                    <a:pt x="12998" y="19465"/>
                  </a:cubicBezTo>
                  <a:cubicBezTo>
                    <a:pt x="13148" y="19184"/>
                    <a:pt x="13386" y="19067"/>
                    <a:pt x="13628" y="19067"/>
                  </a:cubicBezTo>
                  <a:close/>
                  <a:moveTo>
                    <a:pt x="10573" y="17878"/>
                  </a:moveTo>
                  <a:cubicBezTo>
                    <a:pt x="11171" y="17878"/>
                    <a:pt x="11699" y="18638"/>
                    <a:pt x="11201" y="19226"/>
                  </a:cubicBezTo>
                  <a:lnTo>
                    <a:pt x="11141" y="19166"/>
                  </a:lnTo>
                  <a:cubicBezTo>
                    <a:pt x="9883" y="20663"/>
                    <a:pt x="8685" y="22280"/>
                    <a:pt x="7667" y="23957"/>
                  </a:cubicBezTo>
                  <a:cubicBezTo>
                    <a:pt x="7128" y="24676"/>
                    <a:pt x="6649" y="25455"/>
                    <a:pt x="6170" y="26114"/>
                  </a:cubicBezTo>
                  <a:cubicBezTo>
                    <a:pt x="5990" y="26353"/>
                    <a:pt x="5751" y="26473"/>
                    <a:pt x="5511" y="26473"/>
                  </a:cubicBezTo>
                  <a:cubicBezTo>
                    <a:pt x="5331" y="26413"/>
                    <a:pt x="5212" y="26413"/>
                    <a:pt x="5032" y="26293"/>
                  </a:cubicBezTo>
                  <a:cubicBezTo>
                    <a:pt x="4673" y="26054"/>
                    <a:pt x="4613" y="25575"/>
                    <a:pt x="4912" y="25215"/>
                  </a:cubicBezTo>
                  <a:cubicBezTo>
                    <a:pt x="5391" y="24556"/>
                    <a:pt x="5871" y="23838"/>
                    <a:pt x="6410" y="23119"/>
                  </a:cubicBezTo>
                  <a:cubicBezTo>
                    <a:pt x="7488" y="21382"/>
                    <a:pt x="8685" y="19705"/>
                    <a:pt x="10003" y="18148"/>
                  </a:cubicBezTo>
                  <a:cubicBezTo>
                    <a:pt x="10179" y="17958"/>
                    <a:pt x="10379" y="17878"/>
                    <a:pt x="10573" y="17878"/>
                  </a:cubicBezTo>
                  <a:close/>
                  <a:moveTo>
                    <a:pt x="16651" y="0"/>
                  </a:moveTo>
                  <a:cubicBezTo>
                    <a:pt x="11021" y="599"/>
                    <a:pt x="5511" y="1617"/>
                    <a:pt x="1" y="2995"/>
                  </a:cubicBezTo>
                  <a:lnTo>
                    <a:pt x="2457" y="35936"/>
                  </a:lnTo>
                  <a:lnTo>
                    <a:pt x="21263" y="31444"/>
                  </a:lnTo>
                  <a:cubicBezTo>
                    <a:pt x="20305" y="20903"/>
                    <a:pt x="18807" y="10422"/>
                    <a:pt x="166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855;p68"/>
            <p:cNvSpPr/>
            <p:nvPr/>
          </p:nvSpPr>
          <p:spPr>
            <a:xfrm>
              <a:off x="2731175" y="922175"/>
              <a:ext cx="518100" cy="826550"/>
            </a:xfrm>
            <a:custGeom>
              <a:avLst/>
              <a:gdLst/>
              <a:ahLst/>
              <a:cxnLst/>
              <a:rect l="l" t="t" r="r" b="b"/>
              <a:pathLst>
                <a:path w="20724" h="33062" extrusionOk="0">
                  <a:moveTo>
                    <a:pt x="11511" y="4066"/>
                  </a:moveTo>
                  <a:cubicBezTo>
                    <a:pt x="12207" y="4066"/>
                    <a:pt x="12670" y="5060"/>
                    <a:pt x="11919" y="5511"/>
                  </a:cubicBezTo>
                  <a:cubicBezTo>
                    <a:pt x="10721" y="6170"/>
                    <a:pt x="9763" y="7128"/>
                    <a:pt x="9104" y="8326"/>
                  </a:cubicBezTo>
                  <a:cubicBezTo>
                    <a:pt x="8924" y="8565"/>
                    <a:pt x="8685" y="8745"/>
                    <a:pt x="8385" y="8745"/>
                  </a:cubicBezTo>
                  <a:cubicBezTo>
                    <a:pt x="8265" y="8745"/>
                    <a:pt x="8145" y="8685"/>
                    <a:pt x="8026" y="8685"/>
                  </a:cubicBezTo>
                  <a:cubicBezTo>
                    <a:pt x="7606" y="8506"/>
                    <a:pt x="7427" y="7967"/>
                    <a:pt x="7666" y="7607"/>
                  </a:cubicBezTo>
                  <a:cubicBezTo>
                    <a:pt x="8505" y="6170"/>
                    <a:pt x="9643" y="5032"/>
                    <a:pt x="11080" y="4193"/>
                  </a:cubicBezTo>
                  <a:cubicBezTo>
                    <a:pt x="11228" y="4105"/>
                    <a:pt x="11374" y="4066"/>
                    <a:pt x="11511" y="4066"/>
                  </a:cubicBezTo>
                  <a:close/>
                  <a:moveTo>
                    <a:pt x="15341" y="3350"/>
                  </a:moveTo>
                  <a:cubicBezTo>
                    <a:pt x="15482" y="3350"/>
                    <a:pt x="15625" y="3390"/>
                    <a:pt x="15752" y="3475"/>
                  </a:cubicBezTo>
                  <a:cubicBezTo>
                    <a:pt x="16111" y="3654"/>
                    <a:pt x="16231" y="4133"/>
                    <a:pt x="16051" y="4493"/>
                  </a:cubicBezTo>
                  <a:cubicBezTo>
                    <a:pt x="14195" y="7308"/>
                    <a:pt x="12039" y="9823"/>
                    <a:pt x="9583" y="12039"/>
                  </a:cubicBezTo>
                  <a:lnTo>
                    <a:pt x="7367" y="14315"/>
                  </a:lnTo>
                  <a:cubicBezTo>
                    <a:pt x="7200" y="14482"/>
                    <a:pt x="7010" y="14552"/>
                    <a:pt x="6826" y="14552"/>
                  </a:cubicBezTo>
                  <a:cubicBezTo>
                    <a:pt x="6219" y="14552"/>
                    <a:pt x="5677" y="13789"/>
                    <a:pt x="6229" y="13237"/>
                  </a:cubicBezTo>
                  <a:lnTo>
                    <a:pt x="8505" y="11021"/>
                  </a:lnTo>
                  <a:cubicBezTo>
                    <a:pt x="10781" y="8745"/>
                    <a:pt x="12997" y="6529"/>
                    <a:pt x="14674" y="3714"/>
                  </a:cubicBezTo>
                  <a:cubicBezTo>
                    <a:pt x="14829" y="3482"/>
                    <a:pt x="15083" y="3350"/>
                    <a:pt x="15341" y="3350"/>
                  </a:cubicBezTo>
                  <a:close/>
                  <a:moveTo>
                    <a:pt x="12338" y="1"/>
                  </a:moveTo>
                  <a:cubicBezTo>
                    <a:pt x="9463" y="1"/>
                    <a:pt x="6528" y="121"/>
                    <a:pt x="3654" y="240"/>
                  </a:cubicBezTo>
                  <a:lnTo>
                    <a:pt x="0" y="33062"/>
                  </a:lnTo>
                  <a:lnTo>
                    <a:pt x="0" y="33062"/>
                  </a:lnTo>
                  <a:lnTo>
                    <a:pt x="19345" y="32163"/>
                  </a:lnTo>
                  <a:cubicBezTo>
                    <a:pt x="20304" y="21562"/>
                    <a:pt x="20723" y="10961"/>
                    <a:pt x="20543" y="420"/>
                  </a:cubicBezTo>
                  <a:cubicBezTo>
                    <a:pt x="17848" y="121"/>
                    <a:pt x="15093" y="1"/>
                    <a:pt x="12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1856;p68"/>
            <p:cNvSpPr/>
            <p:nvPr/>
          </p:nvSpPr>
          <p:spPr>
            <a:xfrm>
              <a:off x="230625" y="877075"/>
              <a:ext cx="3369025" cy="3828875"/>
            </a:xfrm>
            <a:custGeom>
              <a:avLst/>
              <a:gdLst/>
              <a:ahLst/>
              <a:cxnLst/>
              <a:rect l="l" t="t" r="r" b="b"/>
              <a:pathLst>
                <a:path w="134761" h="153155" extrusionOk="0">
                  <a:moveTo>
                    <a:pt x="112360" y="1805"/>
                  </a:moveTo>
                  <a:cubicBezTo>
                    <a:pt x="115115" y="1805"/>
                    <a:pt x="117870" y="1925"/>
                    <a:pt x="120565" y="2224"/>
                  </a:cubicBezTo>
                  <a:cubicBezTo>
                    <a:pt x="120745" y="12765"/>
                    <a:pt x="120326" y="23366"/>
                    <a:pt x="119367" y="33967"/>
                  </a:cubicBezTo>
                  <a:lnTo>
                    <a:pt x="100022" y="34866"/>
                  </a:lnTo>
                  <a:lnTo>
                    <a:pt x="100022" y="34866"/>
                  </a:lnTo>
                  <a:lnTo>
                    <a:pt x="103676" y="2044"/>
                  </a:lnTo>
                  <a:cubicBezTo>
                    <a:pt x="106550" y="1925"/>
                    <a:pt x="109485" y="1805"/>
                    <a:pt x="112360" y="1805"/>
                  </a:cubicBezTo>
                  <a:close/>
                  <a:moveTo>
                    <a:pt x="29288" y="1625"/>
                  </a:moveTo>
                  <a:cubicBezTo>
                    <a:pt x="31444" y="11987"/>
                    <a:pt x="32942" y="22528"/>
                    <a:pt x="33900" y="33069"/>
                  </a:cubicBezTo>
                  <a:lnTo>
                    <a:pt x="15094" y="37561"/>
                  </a:lnTo>
                  <a:lnTo>
                    <a:pt x="12638" y="4620"/>
                  </a:lnTo>
                  <a:cubicBezTo>
                    <a:pt x="18148" y="3242"/>
                    <a:pt x="23658" y="2224"/>
                    <a:pt x="29288" y="1625"/>
                  </a:cubicBezTo>
                  <a:close/>
                  <a:moveTo>
                    <a:pt x="129789" y="125184"/>
                  </a:moveTo>
                  <a:cubicBezTo>
                    <a:pt x="127154" y="130695"/>
                    <a:pt x="118409" y="145548"/>
                    <a:pt x="99842" y="149022"/>
                  </a:cubicBezTo>
                  <a:cubicBezTo>
                    <a:pt x="105532" y="140517"/>
                    <a:pt x="108287" y="133330"/>
                    <a:pt x="108167" y="127221"/>
                  </a:cubicBezTo>
                  <a:lnTo>
                    <a:pt x="108167" y="127221"/>
                  </a:lnTo>
                  <a:cubicBezTo>
                    <a:pt x="109246" y="127281"/>
                    <a:pt x="111222" y="127341"/>
                    <a:pt x="113618" y="127341"/>
                  </a:cubicBezTo>
                  <a:cubicBezTo>
                    <a:pt x="119008" y="127341"/>
                    <a:pt x="125716" y="126921"/>
                    <a:pt x="129789" y="125184"/>
                  </a:cubicBezTo>
                  <a:close/>
                  <a:moveTo>
                    <a:pt x="62110" y="19473"/>
                  </a:moveTo>
                  <a:cubicBezTo>
                    <a:pt x="76125" y="19473"/>
                    <a:pt x="89241" y="19653"/>
                    <a:pt x="100142" y="19892"/>
                  </a:cubicBezTo>
                  <a:lnTo>
                    <a:pt x="98405" y="35644"/>
                  </a:lnTo>
                  <a:cubicBezTo>
                    <a:pt x="98345" y="35824"/>
                    <a:pt x="98465" y="36064"/>
                    <a:pt x="98585" y="36243"/>
                  </a:cubicBezTo>
                  <a:cubicBezTo>
                    <a:pt x="98764" y="36423"/>
                    <a:pt x="98944" y="36483"/>
                    <a:pt x="99184" y="36483"/>
                  </a:cubicBezTo>
                  <a:lnTo>
                    <a:pt x="120086" y="35465"/>
                  </a:lnTo>
                  <a:cubicBezTo>
                    <a:pt x="120505" y="35465"/>
                    <a:pt x="120805" y="35165"/>
                    <a:pt x="120865" y="34746"/>
                  </a:cubicBezTo>
                  <a:cubicBezTo>
                    <a:pt x="121284" y="30074"/>
                    <a:pt x="121643" y="25403"/>
                    <a:pt x="121883" y="20671"/>
                  </a:cubicBezTo>
                  <a:cubicBezTo>
                    <a:pt x="126076" y="20911"/>
                    <a:pt x="128711" y="21150"/>
                    <a:pt x="129370" y="21390"/>
                  </a:cubicBezTo>
                  <a:cubicBezTo>
                    <a:pt x="130687" y="23007"/>
                    <a:pt x="132364" y="40795"/>
                    <a:pt x="132843" y="70861"/>
                  </a:cubicBezTo>
                  <a:cubicBezTo>
                    <a:pt x="133263" y="98053"/>
                    <a:pt x="132484" y="119255"/>
                    <a:pt x="130867" y="122789"/>
                  </a:cubicBezTo>
                  <a:cubicBezTo>
                    <a:pt x="128411" y="124705"/>
                    <a:pt x="122302" y="125783"/>
                    <a:pt x="113618" y="125783"/>
                  </a:cubicBezTo>
                  <a:cubicBezTo>
                    <a:pt x="110144" y="125783"/>
                    <a:pt x="107509" y="125604"/>
                    <a:pt x="107449" y="125604"/>
                  </a:cubicBezTo>
                  <a:cubicBezTo>
                    <a:pt x="107209" y="125604"/>
                    <a:pt x="107030" y="125664"/>
                    <a:pt x="106850" y="125843"/>
                  </a:cubicBezTo>
                  <a:cubicBezTo>
                    <a:pt x="106670" y="125963"/>
                    <a:pt x="106610" y="126203"/>
                    <a:pt x="106610" y="126442"/>
                  </a:cubicBezTo>
                  <a:cubicBezTo>
                    <a:pt x="107030" y="132671"/>
                    <a:pt x="104095" y="140158"/>
                    <a:pt x="97746" y="149321"/>
                  </a:cubicBezTo>
                  <a:cubicBezTo>
                    <a:pt x="86846" y="150819"/>
                    <a:pt x="56719" y="151657"/>
                    <a:pt x="32223" y="151657"/>
                  </a:cubicBezTo>
                  <a:cubicBezTo>
                    <a:pt x="14016" y="151657"/>
                    <a:pt x="4612" y="151178"/>
                    <a:pt x="3175" y="150759"/>
                  </a:cubicBezTo>
                  <a:cubicBezTo>
                    <a:pt x="2217" y="148064"/>
                    <a:pt x="1737" y="122968"/>
                    <a:pt x="1917" y="86254"/>
                  </a:cubicBezTo>
                  <a:cubicBezTo>
                    <a:pt x="2097" y="54391"/>
                    <a:pt x="2756" y="24744"/>
                    <a:pt x="3295" y="21929"/>
                  </a:cubicBezTo>
                  <a:cubicBezTo>
                    <a:pt x="3953" y="21510"/>
                    <a:pt x="6768" y="21030"/>
                    <a:pt x="12279" y="20611"/>
                  </a:cubicBezTo>
                  <a:lnTo>
                    <a:pt x="13596" y="38519"/>
                  </a:lnTo>
                  <a:cubicBezTo>
                    <a:pt x="13596" y="38759"/>
                    <a:pt x="13716" y="38998"/>
                    <a:pt x="13896" y="39118"/>
                  </a:cubicBezTo>
                  <a:cubicBezTo>
                    <a:pt x="14075" y="39178"/>
                    <a:pt x="14195" y="39238"/>
                    <a:pt x="14375" y="39238"/>
                  </a:cubicBezTo>
                  <a:lnTo>
                    <a:pt x="14555" y="39238"/>
                  </a:lnTo>
                  <a:lnTo>
                    <a:pt x="34918" y="34446"/>
                  </a:lnTo>
                  <a:cubicBezTo>
                    <a:pt x="35278" y="34387"/>
                    <a:pt x="35577" y="34027"/>
                    <a:pt x="35517" y="33608"/>
                  </a:cubicBezTo>
                  <a:cubicBezTo>
                    <a:pt x="35098" y="28996"/>
                    <a:pt x="34559" y="24384"/>
                    <a:pt x="33960" y="19773"/>
                  </a:cubicBezTo>
                  <a:cubicBezTo>
                    <a:pt x="41626" y="19533"/>
                    <a:pt x="50970" y="19473"/>
                    <a:pt x="62110" y="19473"/>
                  </a:cubicBezTo>
                  <a:close/>
                  <a:moveTo>
                    <a:pt x="29980" y="0"/>
                  </a:moveTo>
                  <a:cubicBezTo>
                    <a:pt x="29949" y="0"/>
                    <a:pt x="29918" y="3"/>
                    <a:pt x="29887" y="8"/>
                  </a:cubicBezTo>
                  <a:cubicBezTo>
                    <a:pt x="23658" y="427"/>
                    <a:pt x="17549" y="1865"/>
                    <a:pt x="11680" y="3182"/>
                  </a:cubicBezTo>
                  <a:cubicBezTo>
                    <a:pt x="11260" y="3242"/>
                    <a:pt x="11021" y="3602"/>
                    <a:pt x="11081" y="4021"/>
                  </a:cubicBezTo>
                  <a:lnTo>
                    <a:pt x="12159" y="19054"/>
                  </a:lnTo>
                  <a:cubicBezTo>
                    <a:pt x="2336" y="19833"/>
                    <a:pt x="2037" y="20851"/>
                    <a:pt x="1857" y="21390"/>
                  </a:cubicBezTo>
                  <a:cubicBezTo>
                    <a:pt x="1139" y="23786"/>
                    <a:pt x="480" y="57565"/>
                    <a:pt x="360" y="87452"/>
                  </a:cubicBezTo>
                  <a:cubicBezTo>
                    <a:pt x="1" y="150519"/>
                    <a:pt x="1558" y="151597"/>
                    <a:pt x="2157" y="152016"/>
                  </a:cubicBezTo>
                  <a:cubicBezTo>
                    <a:pt x="3654" y="152975"/>
                    <a:pt x="19286" y="153154"/>
                    <a:pt x="32223" y="153154"/>
                  </a:cubicBezTo>
                  <a:cubicBezTo>
                    <a:pt x="56959" y="153154"/>
                    <a:pt x="87624" y="152376"/>
                    <a:pt x="98285" y="150819"/>
                  </a:cubicBezTo>
                  <a:cubicBezTo>
                    <a:pt x="123440" y="147285"/>
                    <a:pt x="132125" y="123807"/>
                    <a:pt x="132185" y="123567"/>
                  </a:cubicBezTo>
                  <a:cubicBezTo>
                    <a:pt x="134401" y="119075"/>
                    <a:pt x="134760" y="91944"/>
                    <a:pt x="134341" y="70023"/>
                  </a:cubicBezTo>
                  <a:cubicBezTo>
                    <a:pt x="134101" y="57266"/>
                    <a:pt x="133622" y="45467"/>
                    <a:pt x="133023" y="36543"/>
                  </a:cubicBezTo>
                  <a:cubicBezTo>
                    <a:pt x="131885" y="21030"/>
                    <a:pt x="130747" y="20372"/>
                    <a:pt x="130088" y="20012"/>
                  </a:cubicBezTo>
                  <a:cubicBezTo>
                    <a:pt x="129430" y="19713"/>
                    <a:pt x="126495" y="19353"/>
                    <a:pt x="121943" y="19114"/>
                  </a:cubicBezTo>
                  <a:cubicBezTo>
                    <a:pt x="122182" y="13244"/>
                    <a:pt x="122242" y="7315"/>
                    <a:pt x="122123" y="1505"/>
                  </a:cubicBezTo>
                  <a:cubicBezTo>
                    <a:pt x="122123" y="1086"/>
                    <a:pt x="121823" y="787"/>
                    <a:pt x="121464" y="727"/>
                  </a:cubicBezTo>
                  <a:cubicBezTo>
                    <a:pt x="118409" y="427"/>
                    <a:pt x="115355" y="248"/>
                    <a:pt x="112360" y="248"/>
                  </a:cubicBezTo>
                  <a:cubicBezTo>
                    <a:pt x="109186" y="248"/>
                    <a:pt x="106011" y="367"/>
                    <a:pt x="102957" y="487"/>
                  </a:cubicBezTo>
                  <a:cubicBezTo>
                    <a:pt x="102597" y="487"/>
                    <a:pt x="102238" y="787"/>
                    <a:pt x="102238" y="1206"/>
                  </a:cubicBezTo>
                  <a:lnTo>
                    <a:pt x="100321" y="18335"/>
                  </a:lnTo>
                  <a:cubicBezTo>
                    <a:pt x="87984" y="18036"/>
                    <a:pt x="73909" y="17916"/>
                    <a:pt x="62110" y="17916"/>
                  </a:cubicBezTo>
                  <a:cubicBezTo>
                    <a:pt x="50610" y="17916"/>
                    <a:pt x="41267" y="17976"/>
                    <a:pt x="33720" y="18156"/>
                  </a:cubicBezTo>
                  <a:cubicBezTo>
                    <a:pt x="32882" y="12286"/>
                    <a:pt x="31864" y="6417"/>
                    <a:pt x="30666" y="607"/>
                  </a:cubicBezTo>
                  <a:cubicBezTo>
                    <a:pt x="30611" y="279"/>
                    <a:pt x="30306" y="0"/>
                    <a:pt x="29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857;p68"/>
            <p:cNvSpPr/>
            <p:nvPr/>
          </p:nvSpPr>
          <p:spPr>
            <a:xfrm>
              <a:off x="661850" y="1363150"/>
              <a:ext cx="176825" cy="214875"/>
            </a:xfrm>
            <a:custGeom>
              <a:avLst/>
              <a:gdLst/>
              <a:ahLst/>
              <a:cxnLst/>
              <a:rect l="l" t="t" r="r" b="b"/>
              <a:pathLst>
                <a:path w="7073" h="8595" extrusionOk="0">
                  <a:moveTo>
                    <a:pt x="5935" y="0"/>
                  </a:moveTo>
                  <a:cubicBezTo>
                    <a:pt x="5745" y="0"/>
                    <a:pt x="5552" y="80"/>
                    <a:pt x="5391" y="270"/>
                  </a:cubicBezTo>
                  <a:cubicBezTo>
                    <a:pt x="4073" y="1827"/>
                    <a:pt x="2876" y="3504"/>
                    <a:pt x="1798" y="5241"/>
                  </a:cubicBezTo>
                  <a:cubicBezTo>
                    <a:pt x="1259" y="5960"/>
                    <a:pt x="779" y="6678"/>
                    <a:pt x="300" y="7337"/>
                  </a:cubicBezTo>
                  <a:cubicBezTo>
                    <a:pt x="1" y="7697"/>
                    <a:pt x="61" y="8176"/>
                    <a:pt x="480" y="8415"/>
                  </a:cubicBezTo>
                  <a:cubicBezTo>
                    <a:pt x="600" y="8535"/>
                    <a:pt x="719" y="8595"/>
                    <a:pt x="899" y="8595"/>
                  </a:cubicBezTo>
                  <a:cubicBezTo>
                    <a:pt x="1139" y="8595"/>
                    <a:pt x="1378" y="8475"/>
                    <a:pt x="1558" y="8236"/>
                  </a:cubicBezTo>
                  <a:cubicBezTo>
                    <a:pt x="2037" y="7517"/>
                    <a:pt x="2516" y="6798"/>
                    <a:pt x="3055" y="6079"/>
                  </a:cubicBezTo>
                  <a:cubicBezTo>
                    <a:pt x="4073" y="4402"/>
                    <a:pt x="5271" y="2845"/>
                    <a:pt x="6529" y="1348"/>
                  </a:cubicBezTo>
                  <a:cubicBezTo>
                    <a:pt x="7072" y="760"/>
                    <a:pt x="6521" y="0"/>
                    <a:pt x="59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1858;p68"/>
            <p:cNvSpPr/>
            <p:nvPr/>
          </p:nvSpPr>
          <p:spPr>
            <a:xfrm>
              <a:off x="828050" y="1392275"/>
              <a:ext cx="82400" cy="125875"/>
            </a:xfrm>
            <a:custGeom>
              <a:avLst/>
              <a:gdLst/>
              <a:ahLst/>
              <a:cxnLst/>
              <a:rect l="l" t="t" r="r" b="b"/>
              <a:pathLst>
                <a:path w="3296" h="5035" extrusionOk="0">
                  <a:moveTo>
                    <a:pt x="2418" y="1"/>
                  </a:moveTo>
                  <a:cubicBezTo>
                    <a:pt x="2156" y="1"/>
                    <a:pt x="1895" y="147"/>
                    <a:pt x="1738" y="422"/>
                  </a:cubicBezTo>
                  <a:cubicBezTo>
                    <a:pt x="1079" y="1560"/>
                    <a:pt x="540" y="2818"/>
                    <a:pt x="121" y="4076"/>
                  </a:cubicBezTo>
                  <a:cubicBezTo>
                    <a:pt x="1" y="4495"/>
                    <a:pt x="181" y="4914"/>
                    <a:pt x="600" y="5034"/>
                  </a:cubicBezTo>
                  <a:lnTo>
                    <a:pt x="899" y="5034"/>
                  </a:lnTo>
                  <a:cubicBezTo>
                    <a:pt x="1199" y="5034"/>
                    <a:pt x="1498" y="4855"/>
                    <a:pt x="1618" y="4495"/>
                  </a:cubicBezTo>
                  <a:cubicBezTo>
                    <a:pt x="1977" y="3357"/>
                    <a:pt x="2516" y="2219"/>
                    <a:pt x="3115" y="1141"/>
                  </a:cubicBezTo>
                  <a:cubicBezTo>
                    <a:pt x="3295" y="782"/>
                    <a:pt x="3175" y="303"/>
                    <a:pt x="2816" y="123"/>
                  </a:cubicBezTo>
                  <a:cubicBezTo>
                    <a:pt x="2693" y="41"/>
                    <a:pt x="2555" y="1"/>
                    <a:pt x="2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859;p68"/>
            <p:cNvSpPr/>
            <p:nvPr/>
          </p:nvSpPr>
          <p:spPr>
            <a:xfrm>
              <a:off x="2918325" y="1023825"/>
              <a:ext cx="128100" cy="117000"/>
            </a:xfrm>
            <a:custGeom>
              <a:avLst/>
              <a:gdLst/>
              <a:ahLst/>
              <a:cxnLst/>
              <a:rect l="l" t="t" r="r" b="b"/>
              <a:pathLst>
                <a:path w="5124" h="4680" extrusionOk="0">
                  <a:moveTo>
                    <a:pt x="4000" y="0"/>
                  </a:moveTo>
                  <a:cubicBezTo>
                    <a:pt x="3870" y="0"/>
                    <a:pt x="3732" y="39"/>
                    <a:pt x="3594" y="127"/>
                  </a:cubicBezTo>
                  <a:cubicBezTo>
                    <a:pt x="2157" y="966"/>
                    <a:pt x="1019" y="2104"/>
                    <a:pt x="180" y="3541"/>
                  </a:cubicBezTo>
                  <a:cubicBezTo>
                    <a:pt x="1" y="3901"/>
                    <a:pt x="120" y="4380"/>
                    <a:pt x="540" y="4559"/>
                  </a:cubicBezTo>
                  <a:cubicBezTo>
                    <a:pt x="600" y="4619"/>
                    <a:pt x="719" y="4679"/>
                    <a:pt x="839" y="4679"/>
                  </a:cubicBezTo>
                  <a:cubicBezTo>
                    <a:pt x="1139" y="4679"/>
                    <a:pt x="1438" y="4499"/>
                    <a:pt x="1558" y="4200"/>
                  </a:cubicBezTo>
                  <a:cubicBezTo>
                    <a:pt x="2217" y="3062"/>
                    <a:pt x="3235" y="2104"/>
                    <a:pt x="4373" y="1445"/>
                  </a:cubicBezTo>
                  <a:cubicBezTo>
                    <a:pt x="5124" y="994"/>
                    <a:pt x="4661" y="0"/>
                    <a:pt x="4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1860;p68"/>
            <p:cNvSpPr/>
            <p:nvPr/>
          </p:nvSpPr>
          <p:spPr>
            <a:xfrm>
              <a:off x="2873850" y="1004425"/>
              <a:ext cx="264600" cy="281700"/>
            </a:xfrm>
            <a:custGeom>
              <a:avLst/>
              <a:gdLst/>
              <a:ahLst/>
              <a:cxnLst/>
              <a:rect l="l" t="t" r="r" b="b"/>
              <a:pathLst>
                <a:path w="10584" h="11268" extrusionOk="0">
                  <a:moveTo>
                    <a:pt x="9637" y="0"/>
                  </a:moveTo>
                  <a:cubicBezTo>
                    <a:pt x="9384" y="0"/>
                    <a:pt x="9143" y="132"/>
                    <a:pt x="9027" y="364"/>
                  </a:cubicBezTo>
                  <a:cubicBezTo>
                    <a:pt x="7290" y="3179"/>
                    <a:pt x="5134" y="5395"/>
                    <a:pt x="2798" y="7671"/>
                  </a:cubicBezTo>
                  <a:lnTo>
                    <a:pt x="582" y="9947"/>
                  </a:lnTo>
                  <a:cubicBezTo>
                    <a:pt x="1" y="10354"/>
                    <a:pt x="378" y="11267"/>
                    <a:pt x="1057" y="11267"/>
                  </a:cubicBezTo>
                  <a:cubicBezTo>
                    <a:pt x="1078" y="11267"/>
                    <a:pt x="1099" y="11267"/>
                    <a:pt x="1121" y="11265"/>
                  </a:cubicBezTo>
                  <a:cubicBezTo>
                    <a:pt x="1301" y="11265"/>
                    <a:pt x="1540" y="11205"/>
                    <a:pt x="1660" y="11025"/>
                  </a:cubicBezTo>
                  <a:lnTo>
                    <a:pt x="3936" y="8809"/>
                  </a:lnTo>
                  <a:cubicBezTo>
                    <a:pt x="6332" y="6533"/>
                    <a:pt x="8548" y="3958"/>
                    <a:pt x="10344" y="1203"/>
                  </a:cubicBezTo>
                  <a:cubicBezTo>
                    <a:pt x="10584" y="784"/>
                    <a:pt x="10464" y="304"/>
                    <a:pt x="10045" y="125"/>
                  </a:cubicBezTo>
                  <a:cubicBezTo>
                    <a:pt x="9918" y="40"/>
                    <a:pt x="9775" y="0"/>
                    <a:pt x="9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1861;p68"/>
            <p:cNvSpPr/>
            <p:nvPr/>
          </p:nvSpPr>
          <p:spPr>
            <a:xfrm>
              <a:off x="1167950" y="1452300"/>
              <a:ext cx="117125" cy="115250"/>
            </a:xfrm>
            <a:custGeom>
              <a:avLst/>
              <a:gdLst/>
              <a:ahLst/>
              <a:cxnLst/>
              <a:rect l="l" t="t" r="r" b="b"/>
              <a:pathLst>
                <a:path w="4685" h="4610" extrusionOk="0">
                  <a:moveTo>
                    <a:pt x="3587" y="0"/>
                  </a:moveTo>
                  <a:cubicBezTo>
                    <a:pt x="3409" y="0"/>
                    <a:pt x="3222" y="70"/>
                    <a:pt x="3055" y="237"/>
                  </a:cubicBezTo>
                  <a:cubicBezTo>
                    <a:pt x="2037" y="1196"/>
                    <a:pt x="1079" y="2274"/>
                    <a:pt x="240" y="3412"/>
                  </a:cubicBezTo>
                  <a:cubicBezTo>
                    <a:pt x="1" y="3771"/>
                    <a:pt x="61" y="4250"/>
                    <a:pt x="420" y="4490"/>
                  </a:cubicBezTo>
                  <a:cubicBezTo>
                    <a:pt x="540" y="4550"/>
                    <a:pt x="719" y="4610"/>
                    <a:pt x="899" y="4610"/>
                  </a:cubicBezTo>
                  <a:cubicBezTo>
                    <a:pt x="1139" y="4610"/>
                    <a:pt x="1378" y="4490"/>
                    <a:pt x="1498" y="4310"/>
                  </a:cubicBezTo>
                  <a:cubicBezTo>
                    <a:pt x="2277" y="3232"/>
                    <a:pt x="3175" y="2214"/>
                    <a:pt x="4133" y="1316"/>
                  </a:cubicBezTo>
                  <a:cubicBezTo>
                    <a:pt x="4685" y="764"/>
                    <a:pt x="4178" y="0"/>
                    <a:pt x="3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1862;p68"/>
            <p:cNvSpPr/>
            <p:nvPr/>
          </p:nvSpPr>
          <p:spPr>
            <a:xfrm>
              <a:off x="1167950" y="1470050"/>
              <a:ext cx="263900" cy="292150"/>
            </a:xfrm>
            <a:custGeom>
              <a:avLst/>
              <a:gdLst/>
              <a:ahLst/>
              <a:cxnLst/>
              <a:rect l="l" t="t" r="r" b="b"/>
              <a:pathLst>
                <a:path w="10556" h="11686" extrusionOk="0">
                  <a:moveTo>
                    <a:pt x="9421" y="1"/>
                  </a:moveTo>
                  <a:cubicBezTo>
                    <a:pt x="9261" y="1"/>
                    <a:pt x="9090" y="56"/>
                    <a:pt x="8925" y="186"/>
                  </a:cubicBezTo>
                  <a:lnTo>
                    <a:pt x="8985" y="186"/>
                  </a:lnTo>
                  <a:cubicBezTo>
                    <a:pt x="6230" y="2342"/>
                    <a:pt x="3894" y="5577"/>
                    <a:pt x="1797" y="8452"/>
                  </a:cubicBezTo>
                  <a:cubicBezTo>
                    <a:pt x="1258" y="9110"/>
                    <a:pt x="779" y="9829"/>
                    <a:pt x="300" y="10428"/>
                  </a:cubicBezTo>
                  <a:cubicBezTo>
                    <a:pt x="1" y="10787"/>
                    <a:pt x="61" y="11267"/>
                    <a:pt x="420" y="11566"/>
                  </a:cubicBezTo>
                  <a:cubicBezTo>
                    <a:pt x="540" y="11626"/>
                    <a:pt x="719" y="11686"/>
                    <a:pt x="899" y="11686"/>
                  </a:cubicBezTo>
                  <a:cubicBezTo>
                    <a:pt x="1139" y="11686"/>
                    <a:pt x="1378" y="11566"/>
                    <a:pt x="1498" y="11386"/>
                  </a:cubicBezTo>
                  <a:cubicBezTo>
                    <a:pt x="1977" y="10727"/>
                    <a:pt x="2516" y="10069"/>
                    <a:pt x="2995" y="9350"/>
                  </a:cubicBezTo>
                  <a:cubicBezTo>
                    <a:pt x="5032" y="6595"/>
                    <a:pt x="7367" y="3421"/>
                    <a:pt x="9883" y="1444"/>
                  </a:cubicBezTo>
                  <a:cubicBezTo>
                    <a:pt x="10556" y="915"/>
                    <a:pt x="10072" y="1"/>
                    <a:pt x="9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1863;p68"/>
            <p:cNvSpPr/>
            <p:nvPr/>
          </p:nvSpPr>
          <p:spPr>
            <a:xfrm>
              <a:off x="1215875" y="1704375"/>
              <a:ext cx="148100" cy="135700"/>
            </a:xfrm>
            <a:custGeom>
              <a:avLst/>
              <a:gdLst/>
              <a:ahLst/>
              <a:cxnLst/>
              <a:rect l="l" t="t" r="r" b="b"/>
              <a:pathLst>
                <a:path w="5924" h="5428" extrusionOk="0">
                  <a:moveTo>
                    <a:pt x="4852" y="0"/>
                  </a:moveTo>
                  <a:cubicBezTo>
                    <a:pt x="4739" y="0"/>
                    <a:pt x="4618" y="30"/>
                    <a:pt x="4492" y="97"/>
                  </a:cubicBezTo>
                  <a:cubicBezTo>
                    <a:pt x="3474" y="576"/>
                    <a:pt x="2635" y="1354"/>
                    <a:pt x="2037" y="2313"/>
                  </a:cubicBezTo>
                  <a:cubicBezTo>
                    <a:pt x="1617" y="2972"/>
                    <a:pt x="1078" y="3511"/>
                    <a:pt x="479" y="3990"/>
                  </a:cubicBezTo>
                  <a:cubicBezTo>
                    <a:pt x="60" y="4229"/>
                    <a:pt x="0" y="4768"/>
                    <a:pt x="300" y="5128"/>
                  </a:cubicBezTo>
                  <a:cubicBezTo>
                    <a:pt x="419" y="5307"/>
                    <a:pt x="659" y="5427"/>
                    <a:pt x="899" y="5427"/>
                  </a:cubicBezTo>
                  <a:cubicBezTo>
                    <a:pt x="1078" y="5427"/>
                    <a:pt x="1198" y="5367"/>
                    <a:pt x="1378" y="5307"/>
                  </a:cubicBezTo>
                  <a:cubicBezTo>
                    <a:pt x="2096" y="4768"/>
                    <a:pt x="2755" y="4050"/>
                    <a:pt x="3294" y="3271"/>
                  </a:cubicBezTo>
                  <a:cubicBezTo>
                    <a:pt x="3714" y="2552"/>
                    <a:pt x="4372" y="1953"/>
                    <a:pt x="5151" y="1474"/>
                  </a:cubicBezTo>
                  <a:cubicBezTo>
                    <a:pt x="5924" y="1114"/>
                    <a:pt x="5545" y="0"/>
                    <a:pt x="4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1864;p68"/>
            <p:cNvSpPr/>
            <p:nvPr/>
          </p:nvSpPr>
          <p:spPr>
            <a:xfrm>
              <a:off x="389350" y="4406625"/>
              <a:ext cx="113825" cy="116650"/>
            </a:xfrm>
            <a:custGeom>
              <a:avLst/>
              <a:gdLst/>
              <a:ahLst/>
              <a:cxnLst/>
              <a:rect l="l" t="t" r="r" b="b"/>
              <a:pathLst>
                <a:path w="4553" h="4666" extrusionOk="0">
                  <a:moveTo>
                    <a:pt x="3619" y="0"/>
                  </a:moveTo>
                  <a:cubicBezTo>
                    <a:pt x="3455" y="0"/>
                    <a:pt x="3295" y="53"/>
                    <a:pt x="3175" y="174"/>
                  </a:cubicBezTo>
                  <a:cubicBezTo>
                    <a:pt x="1977" y="1072"/>
                    <a:pt x="958" y="2210"/>
                    <a:pt x="240" y="3528"/>
                  </a:cubicBezTo>
                  <a:cubicBezTo>
                    <a:pt x="0" y="3887"/>
                    <a:pt x="120" y="4366"/>
                    <a:pt x="539" y="4606"/>
                  </a:cubicBezTo>
                  <a:cubicBezTo>
                    <a:pt x="659" y="4665"/>
                    <a:pt x="779" y="4665"/>
                    <a:pt x="899" y="4665"/>
                  </a:cubicBezTo>
                  <a:cubicBezTo>
                    <a:pt x="1198" y="4665"/>
                    <a:pt x="1438" y="4546"/>
                    <a:pt x="1617" y="4306"/>
                  </a:cubicBezTo>
                  <a:cubicBezTo>
                    <a:pt x="2216" y="3168"/>
                    <a:pt x="3115" y="2210"/>
                    <a:pt x="4133" y="1431"/>
                  </a:cubicBezTo>
                  <a:cubicBezTo>
                    <a:pt x="4492" y="1192"/>
                    <a:pt x="4552" y="653"/>
                    <a:pt x="4253" y="293"/>
                  </a:cubicBezTo>
                  <a:cubicBezTo>
                    <a:pt x="4110" y="115"/>
                    <a:pt x="3860" y="0"/>
                    <a:pt x="3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1865;p68"/>
            <p:cNvSpPr/>
            <p:nvPr/>
          </p:nvSpPr>
          <p:spPr>
            <a:xfrm>
              <a:off x="492550" y="4329350"/>
              <a:ext cx="199750" cy="224250"/>
            </a:xfrm>
            <a:custGeom>
              <a:avLst/>
              <a:gdLst/>
              <a:ahLst/>
              <a:cxnLst/>
              <a:rect l="l" t="t" r="r" b="b"/>
              <a:pathLst>
                <a:path w="7990" h="8970" extrusionOk="0">
                  <a:moveTo>
                    <a:pt x="6914" y="0"/>
                  </a:moveTo>
                  <a:cubicBezTo>
                    <a:pt x="6726" y="0"/>
                    <a:pt x="6529" y="80"/>
                    <a:pt x="6353" y="270"/>
                  </a:cubicBezTo>
                  <a:cubicBezTo>
                    <a:pt x="4856" y="1827"/>
                    <a:pt x="3539" y="3564"/>
                    <a:pt x="2281" y="5301"/>
                  </a:cubicBezTo>
                  <a:cubicBezTo>
                    <a:pt x="1682" y="6139"/>
                    <a:pt x="1083" y="6918"/>
                    <a:pt x="484" y="7697"/>
                  </a:cubicBezTo>
                  <a:cubicBezTo>
                    <a:pt x="0" y="8268"/>
                    <a:pt x="518" y="8969"/>
                    <a:pt x="1088" y="8969"/>
                  </a:cubicBezTo>
                  <a:cubicBezTo>
                    <a:pt x="1294" y="8969"/>
                    <a:pt x="1507" y="8878"/>
                    <a:pt x="1682" y="8655"/>
                  </a:cubicBezTo>
                  <a:cubicBezTo>
                    <a:pt x="2281" y="7876"/>
                    <a:pt x="2880" y="7038"/>
                    <a:pt x="3479" y="6259"/>
                  </a:cubicBezTo>
                  <a:cubicBezTo>
                    <a:pt x="4736" y="4522"/>
                    <a:pt x="6054" y="2905"/>
                    <a:pt x="7491" y="1348"/>
                  </a:cubicBezTo>
                  <a:cubicBezTo>
                    <a:pt x="7989" y="760"/>
                    <a:pt x="7495" y="0"/>
                    <a:pt x="69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 name="TextBox 3"/>
          <p:cNvSpPr txBox="1"/>
          <p:nvPr/>
        </p:nvSpPr>
        <p:spPr>
          <a:xfrm>
            <a:off x="6124353" y="2179674"/>
            <a:ext cx="2434856" cy="1477328"/>
          </a:xfrm>
          <a:prstGeom prst="rect">
            <a:avLst/>
          </a:prstGeom>
          <a:noFill/>
        </p:spPr>
        <p:txBody>
          <a:bodyPr wrap="square" rtlCol="0">
            <a:spAutoFit/>
          </a:bodyPr>
          <a:lstStyle/>
          <a:p>
            <a:r>
              <a:rPr lang="en-US" sz="1800" b="1" dirty="0">
                <a:solidFill>
                  <a:schemeClr val="accent6">
                    <a:lumMod val="50000"/>
                  </a:schemeClr>
                </a:solidFill>
              </a:rPr>
              <a:t>In case of chemical injuries, take quick hx and give immediate eyewash and treatment .</a:t>
            </a:r>
            <a:endParaRPr lang="en-US" sz="1800" b="1" dirty="0">
              <a:solidFill>
                <a:schemeClr val="accent6">
                  <a:lumMod val="50000"/>
                </a:schemeClr>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p:nvPr>
            <p:ph type="title"/>
          </p:nvPr>
        </p:nvSpPr>
        <p:spPr>
          <a:xfrm>
            <a:off x="1631950" y="1374775"/>
            <a:ext cx="5880735" cy="1468120"/>
          </a:xfrm>
        </p:spPr>
        <p:txBody>
          <a:bodyPr/>
          <a:p>
            <a:r>
              <a:rPr lang="en-US"/>
              <a:t>TRUE EMERGENCY</a:t>
            </a:r>
            <a:br>
              <a:rPr lang="en-US"/>
            </a:br>
            <a:r>
              <a:rPr lang="en-US">
                <a:solidFill>
                  <a:srgbClr val="FF0000"/>
                </a:solidFill>
              </a:rPr>
              <a:t>EVERY SECOND COUNTS</a:t>
            </a:r>
            <a:endParaRPr lang="en-US">
              <a:solidFill>
                <a:srgbClr val="FF0000"/>
              </a:solidFill>
            </a:endParaRPr>
          </a:p>
        </p:txBody>
      </p:sp>
      <p:sp>
        <p:nvSpPr>
          <p:cNvPr id="6" name="Subtitle 5"/>
          <p:cNvSpPr/>
          <p:nvPr>
            <p:ph type="subTitle" idx="1"/>
          </p:nvPr>
        </p:nvSpPr>
        <p:spPr>
          <a:xfrm>
            <a:off x="950595" y="2843530"/>
            <a:ext cx="7679690" cy="882650"/>
          </a:xfrm>
        </p:spPr>
        <p:txBody>
          <a:bodyPr/>
          <a:p>
            <a:pPr algn="l"/>
            <a:r>
              <a:rPr lang="en-US"/>
              <a:t>can be caused by both acids and alkali</a:t>
            </a:r>
            <a:endParaRPr lang="en-US"/>
          </a:p>
          <a:p>
            <a:pPr algn="l"/>
            <a:r>
              <a:rPr lang="en-US"/>
              <a:t> </a:t>
            </a:r>
            <a:endParaRPr lang="en-US"/>
          </a:p>
          <a:p>
            <a:pPr algn="l"/>
            <a:r>
              <a:rPr lang="en-US"/>
              <a:t>Alkali is more sever and more rapid penetration and leads to more denaturation of collagen than acids</a:t>
            </a:r>
            <a:endParaRPr lang="en-US"/>
          </a:p>
          <a:p>
            <a:pPr algn="l"/>
            <a:endParaRPr lang="en-US"/>
          </a:p>
          <a:p>
            <a:pPr algn="l"/>
            <a:r>
              <a:rPr lang="en-US" u="sng"/>
              <a:t>the main managmet is the same, Irrigation</a:t>
            </a:r>
            <a:endParaRPr lang="en-US" u="sng"/>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p>
            <a:endParaRPr lang="en-US"/>
          </a:p>
        </p:txBody>
      </p:sp>
      <p:sp>
        <p:nvSpPr>
          <p:cNvPr id="3" name="عنصر نائب للمحتوى 2"/>
          <p:cNvSpPr>
            <a:spLocks noGrp="1"/>
          </p:cNvSpPr>
          <p:nvPr>
            <p:ph type="body" idx="1"/>
          </p:nvPr>
        </p:nvSpPr>
        <p:spPr/>
        <p:txBody>
          <a:bodyPr>
            <a:normAutofit/>
          </a:bodyPr>
          <a:lstStyle/>
          <a:p>
            <a:pPr marL="152400" indent="0">
              <a:lnSpc>
                <a:spcPct val="90000"/>
              </a:lnSpc>
              <a:buClr>
                <a:schemeClr val="accent3"/>
              </a:buClr>
              <a:buNone/>
              <a:defRPr/>
            </a:pPr>
            <a:r>
              <a:rPr lang="en-US" sz="1600" b="1" dirty="0" smtClean="0">
                <a:solidFill>
                  <a:srgbClr val="C00000"/>
                </a:solidFill>
              </a:rPr>
              <a:t>Damage to the Eye from Chemical Injury Can Include:</a:t>
            </a:r>
            <a:endParaRPr lang="en-US" sz="1600" b="1" dirty="0" smtClean="0">
              <a:solidFill>
                <a:srgbClr val="C00000"/>
              </a:solidFill>
            </a:endParaRPr>
          </a:p>
          <a:p>
            <a:pPr>
              <a:lnSpc>
                <a:spcPct val="90000"/>
              </a:lnSpc>
              <a:buClr>
                <a:schemeClr val="accent3"/>
              </a:buClr>
              <a:defRPr/>
            </a:pPr>
            <a:endParaRPr lang="en-US" sz="1600" dirty="0" smtClean="0"/>
          </a:p>
          <a:p>
            <a:pPr marL="457200" indent="-457200">
              <a:lnSpc>
                <a:spcPct val="90000"/>
              </a:lnSpc>
              <a:buClr>
                <a:schemeClr val="accent3"/>
              </a:buClr>
              <a:buFont typeface="+mj-lt"/>
              <a:buAutoNum type="arabicPeriod"/>
              <a:defRPr/>
            </a:pPr>
            <a:r>
              <a:rPr lang="en-US" sz="1600" dirty="0" smtClean="0"/>
              <a:t>Swelling of the cornea and conjunctiva </a:t>
            </a:r>
            <a:endParaRPr lang="en-US" sz="1600" dirty="0" smtClean="0"/>
          </a:p>
          <a:p>
            <a:pPr marL="457200" indent="-457200">
              <a:lnSpc>
                <a:spcPct val="90000"/>
              </a:lnSpc>
              <a:buClr>
                <a:schemeClr val="accent3"/>
              </a:buClr>
              <a:buFont typeface="+mj-lt"/>
              <a:buAutoNum type="arabicPeriod"/>
              <a:defRPr/>
            </a:pPr>
            <a:r>
              <a:rPr lang="en-US" sz="1600" dirty="0" smtClean="0"/>
              <a:t>Redness</a:t>
            </a:r>
            <a:endParaRPr lang="en-US" sz="1600" dirty="0" smtClean="0"/>
          </a:p>
          <a:p>
            <a:pPr marL="457200" indent="-457200">
              <a:lnSpc>
                <a:spcPct val="90000"/>
              </a:lnSpc>
              <a:buClr>
                <a:schemeClr val="accent3"/>
              </a:buClr>
              <a:buFont typeface="+mj-lt"/>
              <a:buAutoNum type="arabicPeriod"/>
              <a:defRPr/>
            </a:pPr>
            <a:r>
              <a:rPr lang="en-US" sz="1600" dirty="0" smtClean="0">
                <a:sym typeface="+mn-ea"/>
              </a:rPr>
              <a:t>Tearing</a:t>
            </a:r>
            <a:endParaRPr lang="en-US" sz="1600" dirty="0" smtClean="0"/>
          </a:p>
          <a:p>
            <a:pPr marL="457200" indent="-457200">
              <a:lnSpc>
                <a:spcPct val="90000"/>
              </a:lnSpc>
              <a:buClr>
                <a:schemeClr val="accent3"/>
              </a:buClr>
              <a:buFont typeface="+mj-lt"/>
              <a:buAutoNum type="arabicPeriod"/>
              <a:defRPr/>
            </a:pPr>
            <a:r>
              <a:rPr lang="en-US" sz="1600" dirty="0" smtClean="0"/>
              <a:t>Burns (either acid or alkali burns) </a:t>
            </a:r>
            <a:endParaRPr lang="en-US" sz="1600" dirty="0" smtClean="0"/>
          </a:p>
          <a:p>
            <a:pPr marL="457200" indent="-457200">
              <a:lnSpc>
                <a:spcPct val="90000"/>
              </a:lnSpc>
              <a:buClr>
                <a:schemeClr val="accent3"/>
              </a:buClr>
              <a:buFont typeface="+mj-lt"/>
              <a:buAutoNum type="arabicPeriod"/>
              <a:defRPr/>
            </a:pPr>
            <a:r>
              <a:rPr lang="en-US" sz="1600" dirty="0" smtClean="0"/>
              <a:t>Infection .</a:t>
            </a:r>
            <a:endParaRPr lang="en-US" sz="1600" dirty="0" smtClean="0"/>
          </a:p>
          <a:p>
            <a:pPr marL="457200" indent="-457200">
              <a:lnSpc>
                <a:spcPct val="90000"/>
              </a:lnSpc>
              <a:buClr>
                <a:schemeClr val="accent3"/>
              </a:buClr>
              <a:buFont typeface="+mj-lt"/>
              <a:buAutoNum type="arabicPeriod"/>
              <a:defRPr/>
            </a:pPr>
            <a:r>
              <a:rPr lang="en-US" sz="1600" dirty="0" smtClean="0"/>
              <a:t>Scar tissue altering vision .</a:t>
            </a:r>
            <a:endParaRPr lang="en-US" sz="1600" dirty="0" smtClean="0"/>
          </a:p>
          <a:p>
            <a:pPr marL="457200" indent="-457200">
              <a:lnSpc>
                <a:spcPct val="90000"/>
              </a:lnSpc>
              <a:buClr>
                <a:schemeClr val="accent3"/>
              </a:buClr>
              <a:buFont typeface="+mj-lt"/>
              <a:buAutoNum type="arabicPeriod"/>
              <a:defRPr/>
            </a:pPr>
            <a:r>
              <a:rPr lang="en-US" sz="1600" dirty="0" smtClean="0"/>
              <a:t>Increased intraocular pressure. (glaucoma) </a:t>
            </a:r>
            <a:endParaRPr lang="en-US" sz="1600" dirty="0" smtClean="0"/>
          </a:p>
          <a:p>
            <a:pPr marL="457200" indent="-457200">
              <a:lnSpc>
                <a:spcPct val="90000"/>
              </a:lnSpc>
              <a:buClr>
                <a:schemeClr val="accent3"/>
              </a:buClr>
              <a:buFont typeface="+mj-lt"/>
              <a:buAutoNum type="arabicPeriod"/>
              <a:defRPr/>
            </a:pPr>
            <a:r>
              <a:rPr lang="en-US" sz="1600" dirty="0" smtClean="0"/>
              <a:t>Dry eye syndrome .</a:t>
            </a:r>
            <a:endParaRPr lang="en-US" sz="1600" dirty="0" smtClean="0"/>
          </a:p>
          <a:p>
            <a:endParaRPr lang="en-US" sz="16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p:nvPr>
            <p:ph type="title"/>
          </p:nvPr>
        </p:nvSpPr>
        <p:spPr>
          <a:xfrm>
            <a:off x="713225" y="310900"/>
            <a:ext cx="7717500" cy="478200"/>
          </a:xfrm>
        </p:spPr>
        <p:txBody>
          <a:bodyPr/>
          <a:p>
            <a:r>
              <a:rPr lang="en-US"/>
              <a:t>Grading of the chemical injuries</a:t>
            </a:r>
            <a:endParaRPr lang="en-US"/>
          </a:p>
        </p:txBody>
      </p:sp>
      <p:sp>
        <p:nvSpPr>
          <p:cNvPr id="5" name="Text Placeholder 4"/>
          <p:cNvSpPr/>
          <p:nvPr>
            <p:ph type="body" idx="1"/>
          </p:nvPr>
        </p:nvSpPr>
        <p:spPr>
          <a:xfrm>
            <a:off x="405130" y="1017905"/>
            <a:ext cx="8025765" cy="3516630"/>
          </a:xfrm>
        </p:spPr>
        <p:txBody>
          <a:bodyPr/>
          <a:p>
            <a:r>
              <a:rPr lang="en-US" sz="1600"/>
              <a:t>Prognosis of the chemical injury depends on the percentage of limbal ischemia</a:t>
            </a:r>
            <a:endParaRPr lang="en-US" sz="1600"/>
          </a:p>
          <a:p>
            <a:r>
              <a:rPr lang="en-US" sz="1600"/>
              <a:t>limbal cells are the stem cells responsible for regeneration fo the epithelium of the cornea, they are located on the limbus of the eye</a:t>
            </a:r>
            <a:endParaRPr lang="en-US" sz="1600"/>
          </a:p>
          <a:p>
            <a:endParaRPr lang="en-US" sz="1600"/>
          </a:p>
          <a:p>
            <a:pPr marL="495300" indent="-342900">
              <a:buFont typeface="+mj-lt"/>
              <a:buAutoNum type="arabicPeriod" startAt="3"/>
            </a:pPr>
            <a:r>
              <a:rPr lang="en-US" sz="1600">
                <a:sym typeface="+mn-ea"/>
              </a:rPr>
              <a:t> they are devided into 4 grads </a:t>
            </a:r>
            <a:endParaRPr lang="en-US" sz="1600"/>
          </a:p>
          <a:p>
            <a:pPr lvl="1">
              <a:buFont typeface="+mj-lt"/>
              <a:buAutoNum type="romanUcPeriod"/>
            </a:pPr>
            <a:endParaRPr lang="en-US" sz="1600"/>
          </a:p>
          <a:p>
            <a:endParaRPr lang="en-US" sz="1600"/>
          </a:p>
        </p:txBody>
      </p:sp>
      <p:pic>
        <p:nvPicPr>
          <p:cNvPr id="6" name="Picture 5" descr="Limbal-stem-cells-Limbal-stem-cells-are-believed-to-be-located-within-the-basal-layer-of"/>
          <p:cNvPicPr>
            <a:picLocks noChangeAspect="1"/>
          </p:cNvPicPr>
          <p:nvPr/>
        </p:nvPicPr>
        <p:blipFill>
          <a:blip r:embed="rId1"/>
          <a:stretch>
            <a:fillRect/>
          </a:stretch>
        </p:blipFill>
        <p:spPr>
          <a:xfrm>
            <a:off x="4317365" y="2386965"/>
            <a:ext cx="4113530" cy="2666365"/>
          </a:xfrm>
          <a:prstGeom prst="rect">
            <a:avLst/>
          </a:prstGeom>
        </p:spPr>
      </p:pic>
      <p:sp>
        <p:nvSpPr>
          <p:cNvPr id="8" name="Text Placeholder 4"/>
          <p:cNvSpPr/>
          <p:nvPr/>
        </p:nvSpPr>
        <p:spPr>
          <a:xfrm>
            <a:off x="405130" y="2115820"/>
            <a:ext cx="4507230" cy="351663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Livvic"/>
              <a:buAutoNum type="arabicPeriod"/>
              <a:defRPr sz="1600" b="0" i="0" u="none" strike="noStrike" cap="none">
                <a:solidFill>
                  <a:schemeClr val="dk1"/>
                </a:solidFill>
                <a:latin typeface="Montserrat" panose="02000505000000020004"/>
                <a:ea typeface="Montserrat" panose="02000505000000020004"/>
                <a:cs typeface="Montserrat" panose="02000505000000020004"/>
                <a:sym typeface="Montserrat" panose="02000505000000020004"/>
              </a:defRPr>
            </a:lvl1pPr>
            <a:lvl2pPr marL="914400" marR="0" lvl="1" indent="-304800" algn="l" rtl="0">
              <a:lnSpc>
                <a:spcPct val="100000"/>
              </a:lnSpc>
              <a:spcBef>
                <a:spcPts val="0"/>
              </a:spcBef>
              <a:spcAft>
                <a:spcPts val="0"/>
              </a:spcAft>
              <a:buClr>
                <a:srgbClr val="434343"/>
              </a:buClr>
              <a:buSzPts val="1200"/>
              <a:buFont typeface="Roboto Condensed Light"/>
              <a:buAutoNum type="alphaLcPeriod"/>
              <a:defRPr sz="1200" b="0" i="0" u="none" strike="noStrike" cap="none">
                <a:solidFill>
                  <a:schemeClr val="dk1"/>
                </a:solidFill>
                <a:latin typeface="Montserrat" panose="02000505000000020004"/>
                <a:ea typeface="Montserrat" panose="02000505000000020004"/>
                <a:cs typeface="Montserrat" panose="02000505000000020004"/>
                <a:sym typeface="Montserrat" panose="02000505000000020004"/>
              </a:defRPr>
            </a:lvl2pPr>
            <a:lvl3pPr marL="1371600" marR="0" lvl="2" indent="-304800" algn="l" rtl="0">
              <a:lnSpc>
                <a:spcPct val="100000"/>
              </a:lnSpc>
              <a:spcBef>
                <a:spcPts val="0"/>
              </a:spcBef>
              <a:spcAft>
                <a:spcPts val="0"/>
              </a:spcAft>
              <a:buClr>
                <a:srgbClr val="434343"/>
              </a:buClr>
              <a:buSzPts val="1200"/>
              <a:buFont typeface="Roboto Condensed Light"/>
              <a:buAutoNum type="romanLcPeriod"/>
              <a:defRPr sz="1400" b="0" i="0" u="none" strike="noStrike" cap="none">
                <a:solidFill>
                  <a:schemeClr val="dk1"/>
                </a:solidFill>
                <a:latin typeface="Montserrat" panose="02000505000000020004"/>
                <a:ea typeface="Montserrat" panose="02000505000000020004"/>
                <a:cs typeface="Montserrat" panose="02000505000000020004"/>
                <a:sym typeface="Montserrat" panose="02000505000000020004"/>
              </a:defRPr>
            </a:lvl3pPr>
            <a:lvl4pPr marL="1828800" marR="0" lvl="3" indent="-304800" algn="l" rtl="0">
              <a:lnSpc>
                <a:spcPct val="100000"/>
              </a:lnSpc>
              <a:spcBef>
                <a:spcPts val="0"/>
              </a:spcBef>
              <a:spcAft>
                <a:spcPts val="0"/>
              </a:spcAft>
              <a:buClr>
                <a:srgbClr val="434343"/>
              </a:buClr>
              <a:buSzPts val="1200"/>
              <a:buFont typeface="Roboto Condensed Light"/>
              <a:buAutoNum type="arabicPeriod"/>
              <a:defRPr sz="1200" b="0" i="0" u="none" strike="noStrike" cap="none">
                <a:solidFill>
                  <a:schemeClr val="dk1"/>
                </a:solidFill>
                <a:latin typeface="Montserrat" panose="02000505000000020004"/>
                <a:ea typeface="Montserrat" panose="02000505000000020004"/>
                <a:cs typeface="Montserrat" panose="02000505000000020004"/>
                <a:sym typeface="Montserrat" panose="02000505000000020004"/>
              </a:defRPr>
            </a:lvl4pPr>
            <a:lvl5pPr marL="2286000" marR="0" lvl="4" indent="-304800" algn="l" rtl="0">
              <a:lnSpc>
                <a:spcPct val="100000"/>
              </a:lnSpc>
              <a:spcBef>
                <a:spcPts val="0"/>
              </a:spcBef>
              <a:spcAft>
                <a:spcPts val="0"/>
              </a:spcAft>
              <a:buClr>
                <a:srgbClr val="434343"/>
              </a:buClr>
              <a:buSzPts val="1200"/>
              <a:buFont typeface="Roboto Condensed Light"/>
              <a:buAutoNum type="alphaLcPeriod"/>
              <a:defRPr sz="1200" b="0" i="0" u="none" strike="noStrike" cap="none">
                <a:solidFill>
                  <a:schemeClr val="dk1"/>
                </a:solidFill>
                <a:latin typeface="Montserrat" panose="02000505000000020004"/>
                <a:ea typeface="Montserrat" panose="02000505000000020004"/>
                <a:cs typeface="Montserrat" panose="02000505000000020004"/>
                <a:sym typeface="Montserrat" panose="02000505000000020004"/>
              </a:defRPr>
            </a:lvl5pPr>
            <a:lvl6pPr marL="2743200" marR="0" lvl="5" indent="-304800" algn="l" rtl="0">
              <a:lnSpc>
                <a:spcPct val="100000"/>
              </a:lnSpc>
              <a:spcBef>
                <a:spcPts val="0"/>
              </a:spcBef>
              <a:spcAft>
                <a:spcPts val="0"/>
              </a:spcAft>
              <a:buClr>
                <a:srgbClr val="434343"/>
              </a:buClr>
              <a:buSzPts val="1200"/>
              <a:buFont typeface="Roboto Condensed Light"/>
              <a:buAutoNum type="romanLcPeriod"/>
              <a:defRPr sz="1400" b="0" i="0" u="none" strike="noStrike" cap="none">
                <a:solidFill>
                  <a:schemeClr val="dk1"/>
                </a:solidFill>
                <a:latin typeface="Montserrat" panose="02000505000000020004"/>
                <a:ea typeface="Montserrat" panose="02000505000000020004"/>
                <a:cs typeface="Montserrat" panose="02000505000000020004"/>
                <a:sym typeface="Montserrat" panose="02000505000000020004"/>
              </a:defRPr>
            </a:lvl6pPr>
            <a:lvl7pPr marL="3200400" marR="0" lvl="6" indent="-304800" algn="l" rtl="0">
              <a:lnSpc>
                <a:spcPct val="100000"/>
              </a:lnSpc>
              <a:spcBef>
                <a:spcPts val="0"/>
              </a:spcBef>
              <a:spcAft>
                <a:spcPts val="0"/>
              </a:spcAft>
              <a:buClr>
                <a:srgbClr val="434343"/>
              </a:buClr>
              <a:buSzPts val="1200"/>
              <a:buFont typeface="Roboto Condensed Light"/>
              <a:buAutoNum type="arabicPeriod"/>
              <a:defRPr sz="1400" b="0" i="0" u="none" strike="noStrike" cap="none">
                <a:solidFill>
                  <a:schemeClr val="dk1"/>
                </a:solidFill>
                <a:latin typeface="Montserrat" panose="02000505000000020004"/>
                <a:ea typeface="Montserrat" panose="02000505000000020004"/>
                <a:cs typeface="Montserrat" panose="02000505000000020004"/>
                <a:sym typeface="Montserrat" panose="02000505000000020004"/>
              </a:defRPr>
            </a:lvl7pPr>
            <a:lvl8pPr marL="3657600" marR="0" lvl="7" indent="-304800" algn="l" rtl="0">
              <a:lnSpc>
                <a:spcPct val="100000"/>
              </a:lnSpc>
              <a:spcBef>
                <a:spcPts val="0"/>
              </a:spcBef>
              <a:spcAft>
                <a:spcPts val="0"/>
              </a:spcAft>
              <a:buClr>
                <a:srgbClr val="434343"/>
              </a:buClr>
              <a:buSzPts val="1200"/>
              <a:buFont typeface="Roboto Condensed Light"/>
              <a:buAutoNum type="alphaLcPeriod"/>
              <a:defRPr sz="1400" b="0" i="0" u="none" strike="noStrike" cap="none">
                <a:solidFill>
                  <a:schemeClr val="dk1"/>
                </a:solidFill>
                <a:latin typeface="Montserrat" panose="02000505000000020004"/>
                <a:ea typeface="Montserrat" panose="02000505000000020004"/>
                <a:cs typeface="Montserrat" panose="02000505000000020004"/>
                <a:sym typeface="Montserrat" panose="02000505000000020004"/>
              </a:defRPr>
            </a:lvl8pPr>
            <a:lvl9pPr marL="4114800" marR="0" lvl="8" indent="-304800" algn="l" rtl="0">
              <a:lnSpc>
                <a:spcPct val="100000"/>
              </a:lnSpc>
              <a:spcBef>
                <a:spcPts val="0"/>
              </a:spcBef>
              <a:spcAft>
                <a:spcPts val="0"/>
              </a:spcAft>
              <a:buClr>
                <a:srgbClr val="434343"/>
              </a:buClr>
              <a:buSzPts val="1200"/>
              <a:buFont typeface="Roboto Condensed Light"/>
              <a:buAutoNum type="romanLcPeriod"/>
              <a:defRPr sz="1400" b="0" i="0" u="none" strike="noStrike" cap="none">
                <a:solidFill>
                  <a:schemeClr val="dk1"/>
                </a:solidFill>
                <a:latin typeface="Montserrat" panose="02000505000000020004"/>
                <a:ea typeface="Montserrat" panose="02000505000000020004"/>
                <a:cs typeface="Montserrat" panose="02000505000000020004"/>
                <a:sym typeface="Montserrat" panose="02000505000000020004"/>
              </a:defRPr>
            </a:lvl9pPr>
          </a:lstStyle>
          <a:p>
            <a:pPr lvl="1">
              <a:buFont typeface="+mj-lt"/>
              <a:buAutoNum type="romanUcPeriod"/>
            </a:pP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9" name="Table 8"/>
          <p:cNvGraphicFramePr/>
          <p:nvPr/>
        </p:nvGraphicFramePr>
        <p:xfrm>
          <a:off x="106680" y="960120"/>
          <a:ext cx="6374130" cy="3726815"/>
        </p:xfrm>
        <a:graphic>
          <a:graphicData uri="http://schemas.openxmlformats.org/drawingml/2006/table">
            <a:tbl>
              <a:tblPr firstRow="1" firstCol="1">
                <a:tableStyleId>{F5AB1C69-6EDB-4FF4-983F-18BD219EF322}</a:tableStyleId>
              </a:tblPr>
              <a:tblGrid>
                <a:gridCol w="1070610"/>
                <a:gridCol w="1171575"/>
                <a:gridCol w="1390015"/>
                <a:gridCol w="2741930"/>
              </a:tblGrid>
              <a:tr h="521335">
                <a:tc>
                  <a:txBody>
                    <a:bodyPr/>
                    <a:p>
                      <a:pPr algn="ctr">
                        <a:buNone/>
                      </a:pPr>
                      <a:r>
                        <a:rPr lang="en-US"/>
                        <a:t>Grade</a:t>
                      </a:r>
                      <a:endParaRPr lang="en-US"/>
                    </a:p>
                  </a:txBody>
                  <a:tcPr anchor="ctr" anchorCtr="0"/>
                </a:tc>
                <a:tc>
                  <a:txBody>
                    <a:bodyPr/>
                    <a:p>
                      <a:pPr algn="ctr">
                        <a:buNone/>
                      </a:pPr>
                      <a:r>
                        <a:rPr lang="en-US"/>
                        <a:t>Prognosis</a:t>
                      </a:r>
                      <a:endParaRPr lang="en-US"/>
                    </a:p>
                  </a:txBody>
                  <a:tcPr anchor="ctr" anchorCtr="0"/>
                </a:tc>
                <a:tc>
                  <a:txBody>
                    <a:bodyPr/>
                    <a:p>
                      <a:pPr algn="ctr">
                        <a:buNone/>
                      </a:pPr>
                      <a:r>
                        <a:rPr lang="en-US"/>
                        <a:t>Limbal iscemia</a:t>
                      </a:r>
                      <a:endParaRPr lang="en-US"/>
                    </a:p>
                  </a:txBody>
                  <a:tcPr anchor="ctr" anchorCtr="0"/>
                </a:tc>
                <a:tc>
                  <a:txBody>
                    <a:bodyPr/>
                    <a:p>
                      <a:pPr algn="ctr">
                        <a:buNone/>
                      </a:pPr>
                      <a:r>
                        <a:rPr lang="en-US"/>
                        <a:t>Cornial involvment</a:t>
                      </a:r>
                      <a:endParaRPr lang="en-US"/>
                    </a:p>
                  </a:txBody>
                  <a:tcPr anchor="ctr" anchorCtr="0"/>
                </a:tc>
              </a:tr>
              <a:tr h="415925">
                <a:tc>
                  <a:txBody>
                    <a:bodyPr/>
                    <a:p>
                      <a:pPr algn="ctr">
                        <a:buNone/>
                      </a:pPr>
                      <a:r>
                        <a:rPr lang="en-US"/>
                        <a:t>I </a:t>
                      </a:r>
                      <a:endParaRPr lang="en-US"/>
                    </a:p>
                  </a:txBody>
                  <a:tcPr anchor="ctr" anchorCtr="0"/>
                </a:tc>
                <a:tc>
                  <a:txBody>
                    <a:bodyPr/>
                    <a:p>
                      <a:pPr algn="ctr">
                        <a:buNone/>
                      </a:pPr>
                      <a:r>
                        <a:rPr lang="en-US"/>
                        <a:t>Good</a:t>
                      </a:r>
                      <a:endParaRPr lang="en-US"/>
                    </a:p>
                  </a:txBody>
                  <a:tcPr anchor="ctr" anchorCtr="0"/>
                </a:tc>
                <a:tc>
                  <a:txBody>
                    <a:bodyPr/>
                    <a:p>
                      <a:pPr algn="ctr">
                        <a:buNone/>
                      </a:pPr>
                      <a:r>
                        <a:rPr lang="en-US"/>
                        <a:t>None</a:t>
                      </a:r>
                      <a:endParaRPr lang="en-US"/>
                    </a:p>
                  </a:txBody>
                  <a:tcPr anchor="ctr" anchorCtr="0"/>
                </a:tc>
                <a:tc>
                  <a:txBody>
                    <a:bodyPr/>
                    <a:p>
                      <a:pPr algn="ctr">
                        <a:buNone/>
                      </a:pPr>
                      <a:r>
                        <a:rPr lang="en-US"/>
                        <a:t>Epithelial damage</a:t>
                      </a:r>
                      <a:endParaRPr lang="en-US"/>
                    </a:p>
                  </a:txBody>
                  <a:tcPr anchor="ctr" anchorCtr="0"/>
                </a:tc>
              </a:tr>
              <a:tr h="758825">
                <a:tc>
                  <a:txBody>
                    <a:bodyPr/>
                    <a:p>
                      <a:pPr algn="ctr">
                        <a:buNone/>
                      </a:pPr>
                      <a:r>
                        <a:rPr lang="en-US"/>
                        <a:t>II</a:t>
                      </a:r>
                      <a:endParaRPr lang="en-US"/>
                    </a:p>
                  </a:txBody>
                  <a:tcPr anchor="ctr" anchorCtr="0"/>
                </a:tc>
                <a:tc>
                  <a:txBody>
                    <a:bodyPr/>
                    <a:p>
                      <a:pPr algn="ctr">
                        <a:buNone/>
                      </a:pPr>
                      <a:r>
                        <a:rPr lang="en-US"/>
                        <a:t>Good </a:t>
                      </a:r>
                      <a:endParaRPr lang="en-US"/>
                    </a:p>
                  </a:txBody>
                  <a:tcPr anchor="ctr" anchorCtr="0"/>
                </a:tc>
                <a:tc>
                  <a:txBody>
                    <a:bodyPr/>
                    <a:p>
                      <a:pPr algn="ctr">
                        <a:buNone/>
                      </a:pPr>
                      <a:r>
                        <a:rPr lang="en-US"/>
                        <a:t>Less that 1/3</a:t>
                      </a:r>
                      <a:endParaRPr lang="en-US"/>
                    </a:p>
                  </a:txBody>
                  <a:tcPr anchor="ctr" anchorCtr="0"/>
                </a:tc>
                <a:tc>
                  <a:txBody>
                    <a:bodyPr/>
                    <a:p>
                      <a:pPr algn="ctr">
                        <a:buNone/>
                      </a:pPr>
                      <a:r>
                        <a:rPr lang="en-US"/>
                        <a:t>Corneal haze,</a:t>
                      </a:r>
                      <a:endParaRPr lang="en-US"/>
                    </a:p>
                    <a:p>
                      <a:pPr algn="ctr">
                        <a:buNone/>
                      </a:pPr>
                      <a:r>
                        <a:rPr lang="en-US"/>
                        <a:t>Iris detalis are visible</a:t>
                      </a:r>
                      <a:endParaRPr lang="en-US"/>
                    </a:p>
                  </a:txBody>
                  <a:tcPr anchor="ctr" anchorCtr="0"/>
                </a:tc>
              </a:tr>
              <a:tr h="1101090">
                <a:tc>
                  <a:txBody>
                    <a:bodyPr/>
                    <a:p>
                      <a:pPr algn="ctr">
                        <a:buNone/>
                      </a:pPr>
                      <a:r>
                        <a:rPr lang="en-US"/>
                        <a:t>III</a:t>
                      </a:r>
                      <a:endParaRPr lang="en-US"/>
                    </a:p>
                  </a:txBody>
                  <a:tcPr anchor="ctr" anchorCtr="0"/>
                </a:tc>
                <a:tc>
                  <a:txBody>
                    <a:bodyPr/>
                    <a:p>
                      <a:pPr algn="ctr">
                        <a:buNone/>
                      </a:pPr>
                      <a:r>
                        <a:rPr lang="en-US"/>
                        <a:t>Intermediat</a:t>
                      </a:r>
                      <a:endParaRPr lang="en-US"/>
                    </a:p>
                  </a:txBody>
                  <a:tcPr anchor="ctr" anchorCtr="0"/>
                </a:tc>
                <a:tc>
                  <a:txBody>
                    <a:bodyPr/>
                    <a:p>
                      <a:pPr algn="ctr">
                        <a:buNone/>
                      </a:pPr>
                      <a:r>
                        <a:rPr lang="en-US"/>
                        <a:t>1/3 to 1/2</a:t>
                      </a:r>
                      <a:endParaRPr lang="en-US"/>
                    </a:p>
                  </a:txBody>
                  <a:tcPr anchor="ctr" anchorCtr="0"/>
                </a:tc>
                <a:tc>
                  <a:txBody>
                    <a:bodyPr/>
                    <a:p>
                      <a:pPr algn="ctr">
                        <a:buNone/>
                      </a:pPr>
                      <a:r>
                        <a:rPr lang="en-US"/>
                        <a:t>Total epithelial loss</a:t>
                      </a:r>
                      <a:endParaRPr lang="en-US"/>
                    </a:p>
                    <a:p>
                      <a:pPr algn="ctr">
                        <a:buNone/>
                      </a:pPr>
                      <a:r>
                        <a:rPr lang="en-US"/>
                        <a:t>stromal haze</a:t>
                      </a:r>
                      <a:endParaRPr lang="en-US"/>
                    </a:p>
                    <a:p>
                      <a:pPr algn="ctr">
                        <a:buNone/>
                      </a:pPr>
                      <a:r>
                        <a:rPr lang="en-US"/>
                        <a:t>Iris details obscured</a:t>
                      </a:r>
                      <a:endParaRPr lang="en-US"/>
                    </a:p>
                  </a:txBody>
                  <a:tcPr anchor="ctr" anchorCtr="0"/>
                </a:tc>
              </a:tr>
              <a:tr h="929640">
                <a:tc>
                  <a:txBody>
                    <a:bodyPr/>
                    <a:p>
                      <a:pPr algn="ctr">
                        <a:buNone/>
                      </a:pPr>
                      <a:r>
                        <a:rPr lang="en-US"/>
                        <a:t>VI</a:t>
                      </a:r>
                      <a:endParaRPr lang="en-US"/>
                    </a:p>
                  </a:txBody>
                  <a:tcPr anchor="ctr" anchorCtr="0"/>
                </a:tc>
                <a:tc>
                  <a:txBody>
                    <a:bodyPr/>
                    <a:p>
                      <a:pPr algn="ctr">
                        <a:buNone/>
                      </a:pPr>
                      <a:r>
                        <a:rPr lang="en-US"/>
                        <a:t>Poor</a:t>
                      </a:r>
                      <a:endParaRPr lang="en-US"/>
                    </a:p>
                  </a:txBody>
                  <a:tcPr anchor="ctr" anchorCtr="0"/>
                </a:tc>
                <a:tc>
                  <a:txBody>
                    <a:bodyPr/>
                    <a:p>
                      <a:pPr algn="ctr">
                        <a:buNone/>
                      </a:pPr>
                      <a:r>
                        <a:rPr lang="en-US"/>
                        <a:t>over 1/2</a:t>
                      </a:r>
                      <a:endParaRPr lang="en-US"/>
                    </a:p>
                  </a:txBody>
                  <a:tcPr anchor="ctr" anchorCtr="0"/>
                </a:tc>
                <a:tc>
                  <a:txBody>
                    <a:bodyPr/>
                    <a:p>
                      <a:pPr algn="ctr">
                        <a:buNone/>
                      </a:pPr>
                      <a:r>
                        <a:rPr lang="en-US" sz="1400"/>
                        <a:t>Total epithelial loss</a:t>
                      </a:r>
                      <a:endParaRPr lang="en-US" sz="1400"/>
                    </a:p>
                    <a:p>
                      <a:pPr algn="ctr">
                        <a:buNone/>
                      </a:pPr>
                      <a:r>
                        <a:rPr lang="en-US"/>
                        <a:t>Cornea is opaque </a:t>
                      </a:r>
                      <a:endParaRPr lang="en-US"/>
                    </a:p>
                    <a:p>
                      <a:pPr algn="ctr">
                        <a:buNone/>
                      </a:pPr>
                      <a:r>
                        <a:rPr lang="en-US"/>
                        <a:t>iris and pupile are obscursed</a:t>
                      </a:r>
                      <a:endParaRPr lang="en-US"/>
                    </a:p>
                  </a:txBody>
                  <a:tcPr anchor="ctr" anchorCtr="0"/>
                </a:tc>
              </a:tr>
            </a:tbl>
          </a:graphicData>
        </a:graphic>
      </p:graphicFrame>
      <p:pic>
        <p:nvPicPr>
          <p:cNvPr id="7" name="Picture 2" descr="C:\Users\barca701\Desktop\truma\12.jpg"/>
          <p:cNvPicPr>
            <a:picLocks noGrp="1" noChangeAspect="1" noChangeArrowheads="1"/>
          </p:cNvPicPr>
          <p:nvPr/>
        </p:nvPicPr>
        <p:blipFill>
          <a:blip r:embed="rId1"/>
          <a:srcRect l="6719" t="37534" r="64318" b="30467"/>
          <a:stretch>
            <a:fillRect/>
          </a:stretch>
        </p:blipFill>
        <p:spPr bwMode="auto">
          <a:xfrm>
            <a:off x="6980555" y="67310"/>
            <a:ext cx="2088515" cy="1512570"/>
          </a:xfrm>
          <a:prstGeom prst="rect">
            <a:avLst/>
          </a:prstGeom>
          <a:noFill/>
          <a:ln w="9525">
            <a:noFill/>
            <a:miter lim="800000"/>
            <a:headEnd/>
            <a:tailEnd/>
          </a:ln>
        </p:spPr>
      </p:pic>
      <p:pic>
        <p:nvPicPr>
          <p:cNvPr id="8" name="Picture 2" descr="C:\Users\barca701\Desktop\truma\12.jpg"/>
          <p:cNvPicPr>
            <a:picLocks noGrp="1" noChangeAspect="1" noChangeArrowheads="1"/>
          </p:cNvPicPr>
          <p:nvPr/>
        </p:nvPicPr>
        <p:blipFill>
          <a:blip r:embed="rId1"/>
          <a:srcRect l="35919" t="37896" r="35127" b="31636"/>
          <a:stretch>
            <a:fillRect/>
          </a:stretch>
        </p:blipFill>
        <p:spPr bwMode="auto">
          <a:xfrm>
            <a:off x="6980555" y="1630680"/>
            <a:ext cx="2087880" cy="1440180"/>
          </a:xfrm>
          <a:prstGeom prst="rect">
            <a:avLst/>
          </a:prstGeom>
          <a:noFill/>
          <a:ln w="9525">
            <a:noFill/>
            <a:miter lim="800000"/>
            <a:headEnd/>
            <a:tailEnd/>
          </a:ln>
        </p:spPr>
      </p:pic>
      <p:pic>
        <p:nvPicPr>
          <p:cNvPr id="10" name="Picture 2" descr="C:\Users\barca701\Desktop\truma\12.jpg"/>
          <p:cNvPicPr>
            <a:picLocks noGrp="1" noChangeAspect="1" noChangeArrowheads="1"/>
          </p:cNvPicPr>
          <p:nvPr/>
        </p:nvPicPr>
        <p:blipFill>
          <a:blip r:embed="rId1"/>
          <a:srcRect l="65111" t="37440" r="6930" b="31274"/>
          <a:stretch>
            <a:fillRect/>
          </a:stretch>
        </p:blipFill>
        <p:spPr bwMode="auto">
          <a:xfrm>
            <a:off x="7016115" y="3114040"/>
            <a:ext cx="2016125" cy="1478915"/>
          </a:xfrm>
          <a:prstGeom prst="rect">
            <a:avLst/>
          </a:prstGeom>
          <a:noFill/>
          <a:ln w="9525">
            <a:noFill/>
            <a:miter lim="800000"/>
            <a:headEnd/>
            <a:tailEnd/>
          </a:ln>
        </p:spPr>
      </p:pic>
      <p:sp>
        <p:nvSpPr>
          <p:cNvPr id="11" name="Title 10"/>
          <p:cNvSpPr/>
          <p:nvPr>
            <p:ph type="title"/>
          </p:nvPr>
        </p:nvSpPr>
        <p:spPr>
          <a:xfrm>
            <a:off x="713105" y="311150"/>
            <a:ext cx="6101080" cy="478155"/>
          </a:xfrm>
        </p:spPr>
        <p:txBody>
          <a:bodyPr/>
          <a:p>
            <a:r>
              <a:rPr lang="en-US"/>
              <a:t>Grading of the chemical injuries</a:t>
            </a: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p:nvPr>
            <p:ph type="title"/>
          </p:nvPr>
        </p:nvSpPr>
        <p:spPr/>
        <p:txBody>
          <a:bodyPr/>
          <a:p>
            <a:r>
              <a:rPr lang="en-US"/>
              <a:t>Treatment </a:t>
            </a:r>
            <a:endParaRPr lang="en-US"/>
          </a:p>
        </p:txBody>
      </p:sp>
      <p:sp>
        <p:nvSpPr>
          <p:cNvPr id="3" name="عنصر نائب للمحتوى 2"/>
          <p:cNvSpPr>
            <a:spLocks noGrp="1"/>
          </p:cNvSpPr>
          <p:nvPr>
            <p:ph type="body" idx="1"/>
          </p:nvPr>
        </p:nvSpPr>
        <p:spPr/>
        <p:txBody>
          <a:bodyPr/>
          <a:lstStyle/>
          <a:p>
            <a:pPr marL="495300" indent="-342900"/>
            <a:r>
              <a:rPr lang="en-US" sz="1600" dirty="0"/>
              <a:t>Immediat and </a:t>
            </a:r>
            <a:r>
              <a:rPr lang="en-US" sz="1600" b="1" u="sng" dirty="0"/>
              <a:t>throught irrigation </a:t>
            </a:r>
            <a:r>
              <a:rPr lang="en-US" sz="1600" dirty="0"/>
              <a:t>with clean water of saline </a:t>
            </a:r>
            <a:endParaRPr lang="en-US" sz="1600" dirty="0"/>
          </a:p>
          <a:p>
            <a:pPr marL="495300" indent="-342900"/>
            <a:r>
              <a:rPr lang="en-US" sz="1600" dirty="0"/>
              <a:t>Removal of contaminants / Necrotic tissue</a:t>
            </a:r>
            <a:endParaRPr lang="en-US" sz="1600" dirty="0"/>
          </a:p>
          <a:p>
            <a:pPr marL="495300" indent="-342900"/>
            <a:r>
              <a:rPr lang="en-US" sz="1600" dirty="0"/>
              <a:t>record visual acuity, IOP </a:t>
            </a:r>
            <a:endParaRPr lang="en-US" sz="1600" dirty="0"/>
          </a:p>
          <a:p>
            <a:pPr marL="495300" indent="-342900"/>
            <a:endParaRPr lang="en-US" sz="1600" dirty="0"/>
          </a:p>
          <a:p>
            <a:pPr marL="495300" indent="-342900"/>
            <a:r>
              <a:rPr lang="en-US" sz="1600" dirty="0"/>
              <a:t>Analgesics </a:t>
            </a:r>
            <a:endParaRPr lang="en-US" sz="1600" dirty="0"/>
          </a:p>
          <a:p>
            <a:pPr marL="495300" indent="-342900"/>
            <a:r>
              <a:rPr lang="en-US" sz="1600" dirty="0"/>
              <a:t>Topical antibiotic drops</a:t>
            </a:r>
            <a:endParaRPr lang="en-US" sz="1600" dirty="0"/>
          </a:p>
          <a:p>
            <a:pPr marL="495300" indent="-342900"/>
            <a:r>
              <a:rPr lang="en-US" sz="1600" dirty="0"/>
              <a:t>Steroid eye drops </a:t>
            </a:r>
            <a:endParaRPr lang="en-US" sz="1600" dirty="0"/>
          </a:p>
          <a:p>
            <a:pPr marL="495300" indent="-342900"/>
            <a:r>
              <a:rPr lang="en-US" sz="1600" dirty="0"/>
              <a:t>Ascirbic acid</a:t>
            </a:r>
            <a:endParaRPr lang="en-US" sz="1600" dirty="0"/>
          </a:p>
          <a:p>
            <a:pPr marL="495300" indent="-342900"/>
            <a:r>
              <a:rPr lang="en-US" sz="1600" dirty="0"/>
              <a:t>lubricant eye drops</a:t>
            </a:r>
            <a:endParaRPr lang="en-US" sz="1600" dirty="0"/>
          </a:p>
          <a:p>
            <a:pPr marL="495300" indent="-342900"/>
            <a:r>
              <a:rPr lang="en-US" sz="1600" dirty="0"/>
              <a:t>Sodium citrate </a:t>
            </a:r>
            <a:endParaRPr lang="en-US" sz="1600" dirty="0"/>
          </a:p>
          <a:p>
            <a:pPr marL="495300" indent="-342900"/>
            <a:endParaRPr lang="en-US" sz="1600" dirty="0"/>
          </a:p>
          <a:p>
            <a:pPr marL="495300" indent="-342900"/>
            <a:r>
              <a:rPr lang="en-US" sz="1600" dirty="0"/>
              <a:t>Sweeping a glass rod in the fornices to prevent symblepharon</a:t>
            </a:r>
            <a:endParaRPr lang="en-US" sz="1600" dirty="0"/>
          </a:p>
          <a:p>
            <a:pPr marL="495300" indent="-342900"/>
            <a:endParaRPr lang="en-US" sz="16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Important points to remmber</a:t>
            </a:r>
            <a:endParaRPr lang="en-US"/>
          </a:p>
        </p:txBody>
      </p:sp>
      <p:sp>
        <p:nvSpPr>
          <p:cNvPr id="3" name="Text Placeholder 2"/>
          <p:cNvSpPr>
            <a:spLocks noGrp="1"/>
          </p:cNvSpPr>
          <p:nvPr>
            <p:ph type="body" idx="1"/>
          </p:nvPr>
        </p:nvSpPr>
        <p:spPr/>
        <p:txBody>
          <a:bodyPr/>
          <a:p>
            <a:pPr>
              <a:lnSpc>
                <a:spcPct val="200000"/>
              </a:lnSpc>
            </a:pPr>
            <a:r>
              <a:rPr lang="en-US" sz="1800"/>
              <a:t>Immediate treatment is directed at preventing more injury</a:t>
            </a:r>
            <a:endParaRPr lang="en-US" sz="1800"/>
          </a:p>
          <a:p>
            <a:pPr>
              <a:lnSpc>
                <a:spcPct val="200000"/>
              </a:lnSpc>
            </a:pPr>
            <a:r>
              <a:rPr lang="en-US" sz="1800"/>
              <a:t>Always record visual acuity (Important medicolegally)</a:t>
            </a:r>
            <a:endParaRPr lang="en-US" sz="1800"/>
          </a:p>
          <a:p>
            <a:pPr>
              <a:lnSpc>
                <a:spcPct val="200000"/>
              </a:lnSpc>
            </a:pPr>
            <a:r>
              <a:rPr lang="en-US" sz="1800"/>
              <a:t>beware of the unilateral red eye as it's rarly conjunctivitis</a:t>
            </a:r>
            <a:endParaRPr lang="en-US" sz="18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906" name="Shape 1906"/>
        <p:cNvGrpSpPr/>
        <p:nvPr/>
      </p:nvGrpSpPr>
      <p:grpSpPr>
        <a:xfrm>
          <a:off x="0" y="0"/>
          <a:ext cx="0" cy="0"/>
          <a:chOff x="0" y="0"/>
          <a:chExt cx="0" cy="0"/>
        </a:xfrm>
      </p:grpSpPr>
      <p:grpSp>
        <p:nvGrpSpPr>
          <p:cNvPr id="1907" name="Google Shape;1907;p70"/>
          <p:cNvGrpSpPr/>
          <p:nvPr/>
        </p:nvGrpSpPr>
        <p:grpSpPr>
          <a:xfrm flipH="1">
            <a:off x="3568810" y="1098927"/>
            <a:ext cx="4989863" cy="2314338"/>
            <a:chOff x="4630559" y="2846886"/>
            <a:chExt cx="1462360" cy="1323613"/>
          </a:xfrm>
        </p:grpSpPr>
        <p:sp>
          <p:nvSpPr>
            <p:cNvPr id="1908" name="Google Shape;1908;p70"/>
            <p:cNvSpPr/>
            <p:nvPr/>
          </p:nvSpPr>
          <p:spPr>
            <a:xfrm>
              <a:off x="4630559" y="2846886"/>
              <a:ext cx="1462360" cy="1323613"/>
            </a:xfrm>
            <a:custGeom>
              <a:avLst/>
              <a:gdLst/>
              <a:ahLst/>
              <a:cxnLst/>
              <a:rect l="l" t="t" r="r" b="b"/>
              <a:pathLst>
                <a:path w="93741" h="84847" extrusionOk="0">
                  <a:moveTo>
                    <a:pt x="66979" y="1296"/>
                  </a:moveTo>
                  <a:cubicBezTo>
                    <a:pt x="72250" y="1296"/>
                    <a:pt x="77161" y="3076"/>
                    <a:pt x="81100" y="6701"/>
                  </a:cubicBezTo>
                  <a:cubicBezTo>
                    <a:pt x="81230" y="6831"/>
                    <a:pt x="81400" y="6897"/>
                    <a:pt x="81569" y="6897"/>
                  </a:cubicBezTo>
                  <a:cubicBezTo>
                    <a:pt x="81682" y="6897"/>
                    <a:pt x="81795" y="6868"/>
                    <a:pt x="81897" y="6810"/>
                  </a:cubicBezTo>
                  <a:lnTo>
                    <a:pt x="90175" y="3063"/>
                  </a:lnTo>
                  <a:lnTo>
                    <a:pt x="90175" y="3063"/>
                  </a:lnTo>
                  <a:cubicBezTo>
                    <a:pt x="88490" y="5808"/>
                    <a:pt x="86877" y="8597"/>
                    <a:pt x="85338" y="11410"/>
                  </a:cubicBezTo>
                  <a:cubicBezTo>
                    <a:pt x="85318" y="11445"/>
                    <a:pt x="85302" y="11480"/>
                    <a:pt x="85289" y="11515"/>
                  </a:cubicBezTo>
                  <a:lnTo>
                    <a:pt x="85289" y="11515"/>
                  </a:lnTo>
                  <a:cubicBezTo>
                    <a:pt x="85216" y="11683"/>
                    <a:pt x="85216" y="11886"/>
                    <a:pt x="85338" y="12098"/>
                  </a:cubicBezTo>
                  <a:cubicBezTo>
                    <a:pt x="90481" y="20936"/>
                    <a:pt x="91894" y="31657"/>
                    <a:pt x="92292" y="41727"/>
                  </a:cubicBezTo>
                  <a:cubicBezTo>
                    <a:pt x="92437" y="46363"/>
                    <a:pt x="92364" y="51000"/>
                    <a:pt x="92038" y="55600"/>
                  </a:cubicBezTo>
                  <a:cubicBezTo>
                    <a:pt x="91749" y="60055"/>
                    <a:pt x="91640" y="64655"/>
                    <a:pt x="90843" y="69038"/>
                  </a:cubicBezTo>
                  <a:cubicBezTo>
                    <a:pt x="90046" y="73457"/>
                    <a:pt x="88271" y="77513"/>
                    <a:pt x="84541" y="80121"/>
                  </a:cubicBezTo>
                  <a:cubicBezTo>
                    <a:pt x="80972" y="82622"/>
                    <a:pt x="76728" y="83619"/>
                    <a:pt x="72467" y="83619"/>
                  </a:cubicBezTo>
                  <a:cubicBezTo>
                    <a:pt x="71236" y="83619"/>
                    <a:pt x="70003" y="83536"/>
                    <a:pt x="68784" y="83381"/>
                  </a:cubicBezTo>
                  <a:cubicBezTo>
                    <a:pt x="59648" y="82207"/>
                    <a:pt x="51069" y="77739"/>
                    <a:pt x="41805" y="77739"/>
                  </a:cubicBezTo>
                  <a:cubicBezTo>
                    <a:pt x="40786" y="77739"/>
                    <a:pt x="39758" y="77793"/>
                    <a:pt x="38721" y="77912"/>
                  </a:cubicBezTo>
                  <a:cubicBezTo>
                    <a:pt x="32454" y="78639"/>
                    <a:pt x="25560" y="81765"/>
                    <a:pt x="18991" y="81765"/>
                  </a:cubicBezTo>
                  <a:cubicBezTo>
                    <a:pt x="17056" y="81765"/>
                    <a:pt x="15148" y="81494"/>
                    <a:pt x="13293" y="80810"/>
                  </a:cubicBezTo>
                  <a:cubicBezTo>
                    <a:pt x="3441" y="77151"/>
                    <a:pt x="1920" y="64655"/>
                    <a:pt x="1884" y="55672"/>
                  </a:cubicBezTo>
                  <a:cubicBezTo>
                    <a:pt x="1811" y="46798"/>
                    <a:pt x="2789" y="37960"/>
                    <a:pt x="2825" y="29086"/>
                  </a:cubicBezTo>
                  <a:cubicBezTo>
                    <a:pt x="2862" y="20972"/>
                    <a:pt x="3151" y="11156"/>
                    <a:pt x="10432" y="5904"/>
                  </a:cubicBezTo>
                  <a:cubicBezTo>
                    <a:pt x="15050" y="2574"/>
                    <a:pt x="20444" y="1608"/>
                    <a:pt x="26045" y="1608"/>
                  </a:cubicBezTo>
                  <a:cubicBezTo>
                    <a:pt x="33360" y="1608"/>
                    <a:pt x="41027" y="3256"/>
                    <a:pt x="47776" y="3441"/>
                  </a:cubicBezTo>
                  <a:cubicBezTo>
                    <a:pt x="48389" y="3471"/>
                    <a:pt x="49004" y="3485"/>
                    <a:pt x="49619" y="3485"/>
                  </a:cubicBezTo>
                  <a:cubicBezTo>
                    <a:pt x="51984" y="3485"/>
                    <a:pt x="54358" y="3271"/>
                    <a:pt x="56686" y="2898"/>
                  </a:cubicBezTo>
                  <a:cubicBezTo>
                    <a:pt x="59910" y="2318"/>
                    <a:pt x="63025" y="1413"/>
                    <a:pt x="66358" y="1304"/>
                  </a:cubicBezTo>
                  <a:cubicBezTo>
                    <a:pt x="66565" y="1299"/>
                    <a:pt x="66772" y="1296"/>
                    <a:pt x="66979" y="1296"/>
                  </a:cubicBezTo>
                  <a:close/>
                  <a:moveTo>
                    <a:pt x="67698" y="0"/>
                  </a:moveTo>
                  <a:cubicBezTo>
                    <a:pt x="62833" y="0"/>
                    <a:pt x="58260" y="1529"/>
                    <a:pt x="53354" y="1956"/>
                  </a:cubicBezTo>
                  <a:cubicBezTo>
                    <a:pt x="52075" y="2069"/>
                    <a:pt x="50793" y="2117"/>
                    <a:pt x="49509" y="2117"/>
                  </a:cubicBezTo>
                  <a:cubicBezTo>
                    <a:pt x="41807" y="2117"/>
                    <a:pt x="34046" y="375"/>
                    <a:pt x="26374" y="375"/>
                  </a:cubicBezTo>
                  <a:cubicBezTo>
                    <a:pt x="23019" y="375"/>
                    <a:pt x="19681" y="708"/>
                    <a:pt x="16372" y="1666"/>
                  </a:cubicBezTo>
                  <a:cubicBezTo>
                    <a:pt x="12134" y="2898"/>
                    <a:pt x="8259" y="5143"/>
                    <a:pt x="5723" y="8838"/>
                  </a:cubicBezTo>
                  <a:cubicBezTo>
                    <a:pt x="3369" y="12207"/>
                    <a:pt x="2354" y="16300"/>
                    <a:pt x="1884" y="20320"/>
                  </a:cubicBezTo>
                  <a:cubicBezTo>
                    <a:pt x="1340" y="24993"/>
                    <a:pt x="1558" y="29665"/>
                    <a:pt x="1485" y="34338"/>
                  </a:cubicBezTo>
                  <a:cubicBezTo>
                    <a:pt x="1413" y="39264"/>
                    <a:pt x="942" y="44154"/>
                    <a:pt x="688" y="49044"/>
                  </a:cubicBezTo>
                  <a:cubicBezTo>
                    <a:pt x="254" y="58171"/>
                    <a:pt x="0" y="69001"/>
                    <a:pt x="5832" y="76644"/>
                  </a:cubicBezTo>
                  <a:cubicBezTo>
                    <a:pt x="8585" y="80230"/>
                    <a:pt x="12352" y="82548"/>
                    <a:pt x="16879" y="82947"/>
                  </a:cubicBezTo>
                  <a:cubicBezTo>
                    <a:pt x="17467" y="82998"/>
                    <a:pt x="18055" y="83022"/>
                    <a:pt x="18643" y="83022"/>
                  </a:cubicBezTo>
                  <a:cubicBezTo>
                    <a:pt x="22624" y="83022"/>
                    <a:pt x="26608" y="81937"/>
                    <a:pt x="30426" y="80991"/>
                  </a:cubicBezTo>
                  <a:cubicBezTo>
                    <a:pt x="34452" y="79977"/>
                    <a:pt x="38391" y="79139"/>
                    <a:pt x="42446" y="79139"/>
                  </a:cubicBezTo>
                  <a:cubicBezTo>
                    <a:pt x="43608" y="79139"/>
                    <a:pt x="44779" y="79208"/>
                    <a:pt x="45965" y="79361"/>
                  </a:cubicBezTo>
                  <a:cubicBezTo>
                    <a:pt x="51760" y="80085"/>
                    <a:pt x="57266" y="82186"/>
                    <a:pt x="62917" y="83599"/>
                  </a:cubicBezTo>
                  <a:cubicBezTo>
                    <a:pt x="65935" y="84350"/>
                    <a:pt x="69260" y="84846"/>
                    <a:pt x="72560" y="84846"/>
                  </a:cubicBezTo>
                  <a:cubicBezTo>
                    <a:pt x="79279" y="84846"/>
                    <a:pt x="85895" y="82790"/>
                    <a:pt x="89612" y="76644"/>
                  </a:cubicBezTo>
                  <a:cubicBezTo>
                    <a:pt x="92111" y="72551"/>
                    <a:pt x="92546" y="67553"/>
                    <a:pt x="92908" y="62880"/>
                  </a:cubicBezTo>
                  <a:cubicBezTo>
                    <a:pt x="93306" y="57230"/>
                    <a:pt x="93741" y="51579"/>
                    <a:pt x="93741" y="45856"/>
                  </a:cubicBezTo>
                  <a:cubicBezTo>
                    <a:pt x="93705" y="34393"/>
                    <a:pt x="92500" y="21902"/>
                    <a:pt x="86692" y="11748"/>
                  </a:cubicBezTo>
                  <a:lnTo>
                    <a:pt x="86692" y="11748"/>
                  </a:lnTo>
                  <a:cubicBezTo>
                    <a:pt x="88552" y="8426"/>
                    <a:pt x="90480" y="5139"/>
                    <a:pt x="92509" y="1920"/>
                  </a:cubicBezTo>
                  <a:cubicBezTo>
                    <a:pt x="92812" y="1406"/>
                    <a:pt x="92357" y="917"/>
                    <a:pt x="91861" y="917"/>
                  </a:cubicBezTo>
                  <a:cubicBezTo>
                    <a:pt x="91763" y="917"/>
                    <a:pt x="91663" y="936"/>
                    <a:pt x="91568" y="978"/>
                  </a:cubicBezTo>
                  <a:lnTo>
                    <a:pt x="81724" y="5433"/>
                  </a:lnTo>
                  <a:lnTo>
                    <a:pt x="81724" y="5433"/>
                  </a:lnTo>
                  <a:cubicBezTo>
                    <a:pt x="78593" y="2611"/>
                    <a:pt x="74674" y="774"/>
                    <a:pt x="70487" y="181"/>
                  </a:cubicBezTo>
                  <a:cubicBezTo>
                    <a:pt x="69544" y="55"/>
                    <a:pt x="68616" y="0"/>
                    <a:pt x="67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9" name="Google Shape;1909;p70"/>
            <p:cNvSpPr/>
            <p:nvPr/>
          </p:nvSpPr>
          <p:spPr>
            <a:xfrm>
              <a:off x="4749541" y="2980844"/>
              <a:ext cx="81104" cy="90652"/>
            </a:xfrm>
            <a:custGeom>
              <a:avLst/>
              <a:gdLst/>
              <a:ahLst/>
              <a:cxnLst/>
              <a:rect l="l" t="t" r="r" b="b"/>
              <a:pathLst>
                <a:path w="5199" h="5811" extrusionOk="0">
                  <a:moveTo>
                    <a:pt x="4127" y="1"/>
                  </a:moveTo>
                  <a:cubicBezTo>
                    <a:pt x="4028" y="1"/>
                    <a:pt x="3925" y="22"/>
                    <a:pt x="3819" y="70"/>
                  </a:cubicBezTo>
                  <a:cubicBezTo>
                    <a:pt x="1827" y="975"/>
                    <a:pt x="450" y="2787"/>
                    <a:pt x="88" y="4960"/>
                  </a:cubicBezTo>
                  <a:cubicBezTo>
                    <a:pt x="0" y="5465"/>
                    <a:pt x="445" y="5810"/>
                    <a:pt x="841" y="5810"/>
                  </a:cubicBezTo>
                  <a:cubicBezTo>
                    <a:pt x="1098" y="5810"/>
                    <a:pt x="1335" y="5664"/>
                    <a:pt x="1392" y="5322"/>
                  </a:cubicBezTo>
                  <a:cubicBezTo>
                    <a:pt x="1646" y="3511"/>
                    <a:pt x="2841" y="1990"/>
                    <a:pt x="4507" y="1229"/>
                  </a:cubicBezTo>
                  <a:cubicBezTo>
                    <a:pt x="5199" y="915"/>
                    <a:pt x="4772" y="1"/>
                    <a:pt x="4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0" name="Google Shape;1910;p70"/>
            <p:cNvSpPr/>
            <p:nvPr/>
          </p:nvSpPr>
          <p:spPr>
            <a:xfrm>
              <a:off x="4730290" y="3404025"/>
              <a:ext cx="25724" cy="253157"/>
            </a:xfrm>
            <a:custGeom>
              <a:avLst/>
              <a:gdLst/>
              <a:ahLst/>
              <a:cxnLst/>
              <a:rect l="l" t="t" r="r" b="b"/>
              <a:pathLst>
                <a:path w="1649" h="16228" extrusionOk="0">
                  <a:moveTo>
                    <a:pt x="661" y="0"/>
                  </a:moveTo>
                  <a:cubicBezTo>
                    <a:pt x="326" y="0"/>
                    <a:pt x="0" y="218"/>
                    <a:pt x="18" y="652"/>
                  </a:cubicBezTo>
                  <a:cubicBezTo>
                    <a:pt x="236" y="5614"/>
                    <a:pt x="272" y="10613"/>
                    <a:pt x="163" y="15575"/>
                  </a:cubicBezTo>
                  <a:cubicBezTo>
                    <a:pt x="163" y="16010"/>
                    <a:pt x="507" y="16227"/>
                    <a:pt x="851" y="16227"/>
                  </a:cubicBezTo>
                  <a:cubicBezTo>
                    <a:pt x="1195" y="16227"/>
                    <a:pt x="1540" y="16010"/>
                    <a:pt x="1540" y="15575"/>
                  </a:cubicBezTo>
                  <a:cubicBezTo>
                    <a:pt x="1648" y="10613"/>
                    <a:pt x="1576" y="5614"/>
                    <a:pt x="1358" y="652"/>
                  </a:cubicBezTo>
                  <a:cubicBezTo>
                    <a:pt x="1340" y="218"/>
                    <a:pt x="996" y="0"/>
                    <a:pt x="6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1" name="Google Shape;1911;p70"/>
            <p:cNvSpPr/>
            <p:nvPr/>
          </p:nvSpPr>
          <p:spPr>
            <a:xfrm>
              <a:off x="5180771" y="4000553"/>
              <a:ext cx="252892" cy="46878"/>
            </a:xfrm>
            <a:custGeom>
              <a:avLst/>
              <a:gdLst/>
              <a:ahLst/>
              <a:cxnLst/>
              <a:rect l="l" t="t" r="r" b="b"/>
              <a:pathLst>
                <a:path w="16211" h="3005" extrusionOk="0">
                  <a:moveTo>
                    <a:pt x="5293" y="0"/>
                  </a:moveTo>
                  <a:cubicBezTo>
                    <a:pt x="3794" y="0"/>
                    <a:pt x="2287" y="153"/>
                    <a:pt x="770" y="518"/>
                  </a:cubicBezTo>
                  <a:cubicBezTo>
                    <a:pt x="1" y="719"/>
                    <a:pt x="251" y="1846"/>
                    <a:pt x="950" y="1846"/>
                  </a:cubicBezTo>
                  <a:cubicBezTo>
                    <a:pt x="1008" y="1846"/>
                    <a:pt x="1069" y="1838"/>
                    <a:pt x="1133" y="1822"/>
                  </a:cubicBezTo>
                  <a:cubicBezTo>
                    <a:pt x="2525" y="1490"/>
                    <a:pt x="3911" y="1351"/>
                    <a:pt x="5291" y="1351"/>
                  </a:cubicBezTo>
                  <a:cubicBezTo>
                    <a:pt x="8580" y="1351"/>
                    <a:pt x="11838" y="2139"/>
                    <a:pt x="15078" y="2981"/>
                  </a:cubicBezTo>
                  <a:cubicBezTo>
                    <a:pt x="15140" y="2997"/>
                    <a:pt x="15199" y="3005"/>
                    <a:pt x="15256" y="3005"/>
                  </a:cubicBezTo>
                  <a:cubicBezTo>
                    <a:pt x="15958" y="3005"/>
                    <a:pt x="16211" y="1842"/>
                    <a:pt x="15440" y="1641"/>
                  </a:cubicBezTo>
                  <a:cubicBezTo>
                    <a:pt x="12070" y="786"/>
                    <a:pt x="8700" y="0"/>
                    <a:pt x="5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2" name="Google Shape;1912;p70"/>
            <p:cNvSpPr/>
            <p:nvPr/>
          </p:nvSpPr>
          <p:spPr>
            <a:xfrm>
              <a:off x="5488871" y="4035747"/>
              <a:ext cx="28267" cy="20920"/>
            </a:xfrm>
            <a:custGeom>
              <a:avLst/>
              <a:gdLst/>
              <a:ahLst/>
              <a:cxnLst/>
              <a:rect l="l" t="t" r="r" b="b"/>
              <a:pathLst>
                <a:path w="1812" h="1341" extrusionOk="0">
                  <a:moveTo>
                    <a:pt x="906" y="1"/>
                  </a:moveTo>
                  <a:cubicBezTo>
                    <a:pt x="0" y="1"/>
                    <a:pt x="0" y="1341"/>
                    <a:pt x="906" y="1341"/>
                  </a:cubicBezTo>
                  <a:cubicBezTo>
                    <a:pt x="1811" y="1341"/>
                    <a:pt x="1811" y="1"/>
                    <a:pt x="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3" name="Google Shape;1913;p70"/>
            <p:cNvSpPr/>
            <p:nvPr/>
          </p:nvSpPr>
          <p:spPr>
            <a:xfrm>
              <a:off x="5910976" y="3121259"/>
              <a:ext cx="68375" cy="169759"/>
            </a:xfrm>
            <a:custGeom>
              <a:avLst/>
              <a:gdLst/>
              <a:ahLst/>
              <a:cxnLst/>
              <a:rect l="l" t="t" r="r" b="b"/>
              <a:pathLst>
                <a:path w="4383" h="10882" extrusionOk="0">
                  <a:moveTo>
                    <a:pt x="1003" y="1"/>
                  </a:moveTo>
                  <a:cubicBezTo>
                    <a:pt x="476" y="1"/>
                    <a:pt x="1" y="697"/>
                    <a:pt x="507" y="1175"/>
                  </a:cubicBezTo>
                  <a:cubicBezTo>
                    <a:pt x="3006" y="3529"/>
                    <a:pt x="3006" y="7006"/>
                    <a:pt x="2934" y="10230"/>
                  </a:cubicBezTo>
                  <a:cubicBezTo>
                    <a:pt x="2934" y="10665"/>
                    <a:pt x="3278" y="10882"/>
                    <a:pt x="3622" y="10882"/>
                  </a:cubicBezTo>
                  <a:cubicBezTo>
                    <a:pt x="3966" y="10882"/>
                    <a:pt x="4310" y="10665"/>
                    <a:pt x="4310" y="10230"/>
                  </a:cubicBezTo>
                  <a:cubicBezTo>
                    <a:pt x="4382" y="6608"/>
                    <a:pt x="4238" y="2841"/>
                    <a:pt x="1448" y="197"/>
                  </a:cubicBezTo>
                  <a:cubicBezTo>
                    <a:pt x="1311" y="59"/>
                    <a:pt x="1154" y="1"/>
                    <a:pt x="10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914" name="Google Shape;1914;p70"/>
          <p:cNvSpPr txBox="1"/>
          <p:nvPr>
            <p:ph type="title"/>
          </p:nvPr>
        </p:nvSpPr>
        <p:spPr>
          <a:xfrm>
            <a:off x="713225" y="539501"/>
            <a:ext cx="3096300" cy="86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6000"/>
              <a:t>Thanks</a:t>
            </a:r>
            <a:endParaRPr sz="6000"/>
          </a:p>
        </p:txBody>
      </p:sp>
      <p:sp>
        <p:nvSpPr>
          <p:cNvPr id="1915" name="Google Shape;1915;p70"/>
          <p:cNvSpPr txBox="1"/>
          <p:nvPr>
            <p:ph type="subTitle" idx="1"/>
          </p:nvPr>
        </p:nvSpPr>
        <p:spPr>
          <a:xfrm>
            <a:off x="4245588" y="1714577"/>
            <a:ext cx="3636300" cy="146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800"/>
              <a:t>Do you have any questions?</a:t>
            </a:r>
            <a:endParaRPr lang="en-GB" sz="2800"/>
          </a:p>
          <a:p>
            <a:pPr marL="0" lvl="0" indent="0" algn="ctr" rtl="0">
              <a:spcBef>
                <a:spcPts val="0"/>
              </a:spcBef>
              <a:spcAft>
                <a:spcPts val="0"/>
              </a:spcAft>
              <a:buNone/>
            </a:pPr>
            <a:endParaRPr lang="en-GB" sz="2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2"/>
        <p:cNvGrpSpPr/>
        <p:nvPr/>
      </p:nvGrpSpPr>
      <p:grpSpPr>
        <a:xfrm>
          <a:off x="0" y="0"/>
          <a:ext cx="0" cy="0"/>
          <a:chOff x="0" y="0"/>
          <a:chExt cx="0" cy="0"/>
        </a:xfrm>
      </p:grpSpPr>
      <p:sp>
        <p:nvSpPr>
          <p:cNvPr id="2193" name="Google Shape;2193;p73"/>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History</a:t>
            </a:r>
            <a:endParaRPr dirty="0"/>
          </a:p>
        </p:txBody>
      </p:sp>
      <p:sp>
        <p:nvSpPr>
          <p:cNvPr id="2194" name="Google Shape;2194;p73"/>
          <p:cNvSpPr txBox="1">
            <a:spLocks noGrp="1"/>
          </p:cNvSpPr>
          <p:nvPr>
            <p:ph type="subTitle" idx="1"/>
          </p:nvPr>
        </p:nvSpPr>
        <p:spPr>
          <a:xfrm>
            <a:off x="713225" y="1088125"/>
            <a:ext cx="3750000" cy="3465600"/>
          </a:xfrm>
          <a:prstGeom prst="rect">
            <a:avLst/>
          </a:prstGeom>
        </p:spPr>
        <p:txBody>
          <a:bodyPr spcFirstLastPara="1" wrap="square" lIns="91425" tIns="91425" rIns="91425" bIns="91425" anchor="t" anchorCtr="0">
            <a:noAutofit/>
          </a:bodyPr>
          <a:lstStyle/>
          <a:p>
            <a:pPr marL="457200" marR="50800" lvl="0" indent="-317500" algn="l" rtl="0">
              <a:lnSpc>
                <a:spcPct val="100000"/>
              </a:lnSpc>
              <a:spcBef>
                <a:spcPts val="1600"/>
              </a:spcBef>
              <a:spcAft>
                <a:spcPts val="0"/>
              </a:spcAft>
              <a:buSzPts val="1400"/>
              <a:buChar char="●"/>
            </a:pPr>
            <a:r>
              <a:rPr lang="en-US" dirty="0">
                <a:uFill>
                  <a:noFill/>
                </a:uFill>
              </a:rPr>
              <a:t> Sudden /gradual changes in vision since trauma occurred</a:t>
            </a:r>
            <a:endParaRPr lang="en-US" dirty="0"/>
          </a:p>
          <a:p>
            <a:pPr marL="457200" marR="50800" lvl="0" indent="-317500" algn="l" rtl="0">
              <a:lnSpc>
                <a:spcPct val="100000"/>
              </a:lnSpc>
              <a:spcBef>
                <a:spcPts val="0"/>
              </a:spcBef>
              <a:spcAft>
                <a:spcPts val="0"/>
              </a:spcAft>
              <a:buSzPts val="1400"/>
              <a:buChar char="●"/>
            </a:pPr>
            <a:r>
              <a:rPr lang="en-GB" dirty="0">
                <a:uFill>
                  <a:noFill/>
                </a:uFill>
              </a:rPr>
              <a:t>Pain, diplopia and photophobia.</a:t>
            </a:r>
            <a:endParaRPr dirty="0"/>
          </a:p>
          <a:p>
            <a:pPr marL="457200" marR="50800" lvl="0" indent="-317500" algn="l" rtl="0">
              <a:lnSpc>
                <a:spcPct val="100000"/>
              </a:lnSpc>
              <a:spcBef>
                <a:spcPts val="0"/>
              </a:spcBef>
              <a:spcAft>
                <a:spcPts val="0"/>
              </a:spcAft>
              <a:buSzPts val="1400"/>
              <a:buChar char="●"/>
            </a:pPr>
            <a:r>
              <a:rPr lang="en-GB" dirty="0">
                <a:uFill>
                  <a:noFill/>
                </a:uFill>
              </a:rPr>
              <a:t> Date and time of incidant .</a:t>
            </a:r>
            <a:endParaRPr dirty="0"/>
          </a:p>
          <a:p>
            <a:pPr marL="457200" marR="50800" lvl="0" indent="-317500" algn="l" rtl="0">
              <a:lnSpc>
                <a:spcPct val="100000"/>
              </a:lnSpc>
              <a:spcBef>
                <a:spcPts val="0"/>
              </a:spcBef>
              <a:spcAft>
                <a:spcPts val="0"/>
              </a:spcAft>
              <a:buSzPts val="1400"/>
              <a:buChar char="●"/>
            </a:pPr>
            <a:r>
              <a:rPr lang="en-GB" dirty="0">
                <a:uFill>
                  <a:noFill/>
                </a:uFill>
              </a:rPr>
              <a:t> Mechanism of injury.</a:t>
            </a:r>
            <a:endParaRPr dirty="0"/>
          </a:p>
          <a:p>
            <a:pPr marL="457200" marR="50800" lvl="0" indent="-317500" algn="l" rtl="0">
              <a:lnSpc>
                <a:spcPct val="100000"/>
              </a:lnSpc>
              <a:spcBef>
                <a:spcPts val="0"/>
              </a:spcBef>
              <a:spcAft>
                <a:spcPts val="0"/>
              </a:spcAft>
              <a:buSzPts val="1400"/>
              <a:buChar char="●"/>
            </a:pPr>
            <a:r>
              <a:rPr lang="en-GB" dirty="0">
                <a:uFill>
                  <a:noFill/>
                </a:uFill>
              </a:rPr>
              <a:t> Mechanical trauma with a foreign object (size , shape).</a:t>
            </a:r>
            <a:endParaRPr dirty="0"/>
          </a:p>
        </p:txBody>
      </p:sp>
      <p:sp>
        <p:nvSpPr>
          <p:cNvPr id="2195" name="Google Shape;2195;p73"/>
          <p:cNvSpPr txBox="1">
            <a:spLocks noGrp="1"/>
          </p:cNvSpPr>
          <p:nvPr>
            <p:ph type="subTitle" idx="2"/>
          </p:nvPr>
        </p:nvSpPr>
        <p:spPr>
          <a:xfrm>
            <a:off x="4680775" y="1088125"/>
            <a:ext cx="3750000" cy="3465600"/>
          </a:xfrm>
          <a:prstGeom prst="rect">
            <a:avLst/>
          </a:prstGeom>
        </p:spPr>
        <p:txBody>
          <a:bodyPr spcFirstLastPara="1" wrap="square" lIns="91425" tIns="91425" rIns="91425" bIns="91425" anchor="t" anchorCtr="0">
            <a:noAutofit/>
          </a:bodyPr>
          <a:lstStyle/>
          <a:p>
            <a:pPr marR="50800" indent="-317500">
              <a:spcBef>
                <a:spcPts val="1600"/>
              </a:spcBef>
              <a:buSzPts val="1400"/>
              <a:buFont typeface="Montserrat" panose="02000505000000020004"/>
              <a:buChar char="●"/>
            </a:pPr>
            <a:r>
              <a:rPr lang="en-US" dirty="0">
                <a:cs typeface="Majalla UI"/>
              </a:rPr>
              <a:t>Past ocular history.</a:t>
            </a:r>
            <a:endParaRPr lang="en-US" dirty="0">
              <a:cs typeface="Majalla UI"/>
            </a:endParaRPr>
          </a:p>
          <a:p>
            <a:pPr marL="457200" marR="50800" lvl="0" indent="-317500" algn="l" rtl="0">
              <a:lnSpc>
                <a:spcPct val="100000"/>
              </a:lnSpc>
              <a:spcBef>
                <a:spcPts val="1600"/>
              </a:spcBef>
              <a:spcAft>
                <a:spcPts val="0"/>
              </a:spcAft>
              <a:buSzPts val="1400"/>
              <a:buChar char="●"/>
            </a:pPr>
            <a:endParaRPr lang="en-US" dirty="0"/>
          </a:p>
          <a:p>
            <a:pPr marR="50800" indent="-330200">
              <a:buSzPts val="1600"/>
              <a:buFont typeface="Montserrat" panose="02000505000000020004"/>
              <a:buChar char="●"/>
            </a:pPr>
            <a:r>
              <a:rPr lang="en-US" dirty="0">
                <a:cs typeface="Majalla UI"/>
              </a:rPr>
              <a:t>Past medical history, medications, allergies.</a:t>
            </a:r>
            <a:endParaRPr lang="en-US" dirty="0">
              <a:cs typeface="Majalla UI"/>
            </a:endParaRPr>
          </a:p>
          <a:p>
            <a:pPr marL="457200" marR="50800" lvl="0" indent="-330200" algn="l" rtl="0">
              <a:lnSpc>
                <a:spcPct val="100000"/>
              </a:lnSpc>
              <a:spcBef>
                <a:spcPts val="0"/>
              </a:spcBef>
              <a:spcAft>
                <a:spcPts val="0"/>
              </a:spcAft>
              <a:buSzPts val="1600"/>
              <a:buChar char="●"/>
            </a:pPr>
            <a:endParaRPr lang="en-US" sz="1600" dirty="0"/>
          </a:p>
          <a:p>
            <a:pPr marL="0" lvl="0" indent="0" algn="l" rtl="0">
              <a:spcBef>
                <a:spcPts val="0"/>
              </a:spcBef>
              <a:spcAft>
                <a:spcPts val="1600"/>
              </a:spcAft>
              <a:buNone/>
            </a:pPr>
            <a:endParaRPr lang="en-US" sz="1600" dirty="0"/>
          </a:p>
        </p:txBody>
      </p:sp>
      <p:grpSp>
        <p:nvGrpSpPr>
          <p:cNvPr id="2196" name="Google Shape;2196;p73"/>
          <p:cNvGrpSpPr/>
          <p:nvPr/>
        </p:nvGrpSpPr>
        <p:grpSpPr>
          <a:xfrm>
            <a:off x="4721058" y="2861183"/>
            <a:ext cx="4334788" cy="2221466"/>
            <a:chOff x="4721058" y="2861183"/>
            <a:chExt cx="4334788" cy="2221466"/>
          </a:xfrm>
        </p:grpSpPr>
        <p:sp>
          <p:nvSpPr>
            <p:cNvPr id="2197" name="Google Shape;2197;p73"/>
            <p:cNvSpPr/>
            <p:nvPr/>
          </p:nvSpPr>
          <p:spPr>
            <a:xfrm>
              <a:off x="6491759" y="4898676"/>
              <a:ext cx="128037" cy="118119"/>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198" name="Google Shape;2198;p73"/>
            <p:cNvGrpSpPr/>
            <p:nvPr/>
          </p:nvGrpSpPr>
          <p:grpSpPr>
            <a:xfrm>
              <a:off x="7195671" y="3317575"/>
              <a:ext cx="863151" cy="811279"/>
              <a:chOff x="6528424" y="1260656"/>
              <a:chExt cx="1975626" cy="1856900"/>
            </a:xfrm>
          </p:grpSpPr>
          <p:sp>
            <p:nvSpPr>
              <p:cNvPr id="2199" name="Google Shape;2199;p73"/>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0" name="Google Shape;2200;p73"/>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1" name="Google Shape;2201;p73"/>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2" name="Google Shape;2202;p73"/>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3" name="Google Shape;2203;p73"/>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4" name="Google Shape;2204;p73"/>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5" name="Google Shape;2205;p73"/>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6" name="Google Shape;2206;p73"/>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7" name="Google Shape;2207;p73"/>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8" name="Google Shape;2208;p73"/>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9" name="Google Shape;2209;p73"/>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0" name="Google Shape;2210;p73"/>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1" name="Google Shape;2211;p73"/>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2" name="Google Shape;2212;p73"/>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3" name="Google Shape;2213;p73"/>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4" name="Google Shape;2214;p73"/>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5" name="Google Shape;2215;p73"/>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6" name="Google Shape;2216;p73"/>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7" name="Google Shape;2217;p73"/>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8" name="Google Shape;2218;p73"/>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9" name="Google Shape;2219;p73"/>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20" name="Google Shape;2220;p73"/>
            <p:cNvSpPr/>
            <p:nvPr/>
          </p:nvSpPr>
          <p:spPr>
            <a:xfrm>
              <a:off x="6023416" y="3604091"/>
              <a:ext cx="386649" cy="373368"/>
            </a:xfrm>
            <a:custGeom>
              <a:avLst/>
              <a:gdLst/>
              <a:ahLst/>
              <a:cxnLst/>
              <a:rect l="l" t="t" r="r" b="b"/>
              <a:pathLst>
                <a:path w="6775" h="6542" extrusionOk="0">
                  <a:moveTo>
                    <a:pt x="3051" y="636"/>
                  </a:moveTo>
                  <a:cubicBezTo>
                    <a:pt x="3170" y="873"/>
                    <a:pt x="3249" y="1230"/>
                    <a:pt x="3289" y="1349"/>
                  </a:cubicBezTo>
                  <a:lnTo>
                    <a:pt x="3725" y="2339"/>
                  </a:lnTo>
                  <a:cubicBezTo>
                    <a:pt x="3749" y="2435"/>
                    <a:pt x="3816" y="2487"/>
                    <a:pt x="3892" y="2487"/>
                  </a:cubicBezTo>
                  <a:cubicBezTo>
                    <a:pt x="3942" y="2487"/>
                    <a:pt x="3995" y="2465"/>
                    <a:pt x="4041" y="2418"/>
                  </a:cubicBezTo>
                  <a:cubicBezTo>
                    <a:pt x="4081" y="2497"/>
                    <a:pt x="4160" y="2537"/>
                    <a:pt x="4240" y="2537"/>
                  </a:cubicBezTo>
                  <a:lnTo>
                    <a:pt x="5428" y="2458"/>
                  </a:lnTo>
                  <a:cubicBezTo>
                    <a:pt x="5547" y="2458"/>
                    <a:pt x="5903" y="2379"/>
                    <a:pt x="6181" y="2379"/>
                  </a:cubicBezTo>
                  <a:cubicBezTo>
                    <a:pt x="5943" y="2537"/>
                    <a:pt x="5547" y="2814"/>
                    <a:pt x="5467" y="2854"/>
                  </a:cubicBezTo>
                  <a:lnTo>
                    <a:pt x="4636" y="3607"/>
                  </a:lnTo>
                  <a:cubicBezTo>
                    <a:pt x="4477" y="3686"/>
                    <a:pt x="4517" y="3884"/>
                    <a:pt x="4675" y="3963"/>
                  </a:cubicBezTo>
                  <a:cubicBezTo>
                    <a:pt x="4855" y="4323"/>
                    <a:pt x="5494" y="5502"/>
                    <a:pt x="5727" y="5683"/>
                  </a:cubicBezTo>
                  <a:lnTo>
                    <a:pt x="5727" y="5683"/>
                  </a:lnTo>
                  <a:cubicBezTo>
                    <a:pt x="5562" y="5618"/>
                    <a:pt x="5452" y="5575"/>
                    <a:pt x="5309" y="5468"/>
                  </a:cubicBezTo>
                  <a:lnTo>
                    <a:pt x="4834" y="5270"/>
                  </a:lnTo>
                  <a:lnTo>
                    <a:pt x="3764" y="4795"/>
                  </a:lnTo>
                  <a:cubicBezTo>
                    <a:pt x="3734" y="4765"/>
                    <a:pt x="3704" y="4752"/>
                    <a:pt x="3673" y="4752"/>
                  </a:cubicBezTo>
                  <a:cubicBezTo>
                    <a:pt x="3624" y="4752"/>
                    <a:pt x="3575" y="4786"/>
                    <a:pt x="3526" y="4835"/>
                  </a:cubicBezTo>
                  <a:cubicBezTo>
                    <a:pt x="3501" y="4758"/>
                    <a:pt x="3426" y="4714"/>
                    <a:pt x="3354" y="4714"/>
                  </a:cubicBezTo>
                  <a:cubicBezTo>
                    <a:pt x="3315" y="4714"/>
                    <a:pt x="3277" y="4727"/>
                    <a:pt x="3249" y="4755"/>
                  </a:cubicBezTo>
                  <a:cubicBezTo>
                    <a:pt x="2734" y="5191"/>
                    <a:pt x="2219" y="5627"/>
                    <a:pt x="1665" y="5983"/>
                  </a:cubicBezTo>
                  <a:cubicBezTo>
                    <a:pt x="1546" y="5983"/>
                    <a:pt x="1427" y="6062"/>
                    <a:pt x="1387" y="6142"/>
                  </a:cubicBezTo>
                  <a:cubicBezTo>
                    <a:pt x="1374" y="6168"/>
                    <a:pt x="1365" y="6181"/>
                    <a:pt x="1362" y="6181"/>
                  </a:cubicBezTo>
                  <a:cubicBezTo>
                    <a:pt x="1357" y="6181"/>
                    <a:pt x="1374" y="6129"/>
                    <a:pt x="1427" y="6023"/>
                  </a:cubicBezTo>
                  <a:cubicBezTo>
                    <a:pt x="1506" y="5864"/>
                    <a:pt x="1546" y="5706"/>
                    <a:pt x="1585" y="5548"/>
                  </a:cubicBezTo>
                  <a:cubicBezTo>
                    <a:pt x="1704" y="5151"/>
                    <a:pt x="1823" y="4795"/>
                    <a:pt x="1942" y="4399"/>
                  </a:cubicBezTo>
                  <a:cubicBezTo>
                    <a:pt x="1942" y="4320"/>
                    <a:pt x="1942" y="4280"/>
                    <a:pt x="1863" y="4201"/>
                  </a:cubicBezTo>
                  <a:lnTo>
                    <a:pt x="1863" y="4201"/>
                  </a:lnTo>
                  <a:cubicBezTo>
                    <a:pt x="1878" y="4204"/>
                    <a:pt x="1892" y="4205"/>
                    <a:pt x="1906" y="4205"/>
                  </a:cubicBezTo>
                  <a:cubicBezTo>
                    <a:pt x="2077" y="4205"/>
                    <a:pt x="2168" y="3991"/>
                    <a:pt x="2021" y="3844"/>
                  </a:cubicBezTo>
                  <a:cubicBezTo>
                    <a:pt x="1546" y="3408"/>
                    <a:pt x="1110" y="2973"/>
                    <a:pt x="714" y="2458"/>
                  </a:cubicBezTo>
                  <a:lnTo>
                    <a:pt x="2061" y="2458"/>
                  </a:lnTo>
                  <a:cubicBezTo>
                    <a:pt x="2100" y="2458"/>
                    <a:pt x="2140" y="2418"/>
                    <a:pt x="2180" y="2418"/>
                  </a:cubicBezTo>
                  <a:cubicBezTo>
                    <a:pt x="2203" y="2441"/>
                    <a:pt x="2233" y="2451"/>
                    <a:pt x="2265" y="2451"/>
                  </a:cubicBezTo>
                  <a:cubicBezTo>
                    <a:pt x="2342" y="2451"/>
                    <a:pt x="2429" y="2395"/>
                    <a:pt x="2457" y="2339"/>
                  </a:cubicBezTo>
                  <a:cubicBezTo>
                    <a:pt x="2655" y="1745"/>
                    <a:pt x="2853" y="1190"/>
                    <a:pt x="3051" y="636"/>
                  </a:cubicBezTo>
                  <a:close/>
                  <a:moveTo>
                    <a:pt x="2916" y="0"/>
                  </a:moveTo>
                  <a:cubicBezTo>
                    <a:pt x="2853" y="0"/>
                    <a:pt x="2785" y="44"/>
                    <a:pt x="2734" y="121"/>
                  </a:cubicBezTo>
                  <a:lnTo>
                    <a:pt x="2061" y="2022"/>
                  </a:lnTo>
                  <a:lnTo>
                    <a:pt x="2021" y="2022"/>
                  </a:lnTo>
                  <a:lnTo>
                    <a:pt x="239" y="2062"/>
                  </a:lnTo>
                  <a:cubicBezTo>
                    <a:pt x="80" y="2062"/>
                    <a:pt x="1" y="2260"/>
                    <a:pt x="80" y="2379"/>
                  </a:cubicBezTo>
                  <a:cubicBezTo>
                    <a:pt x="595" y="3052"/>
                    <a:pt x="1150" y="3646"/>
                    <a:pt x="1744" y="4161"/>
                  </a:cubicBezTo>
                  <a:cubicBezTo>
                    <a:pt x="1625" y="4161"/>
                    <a:pt x="1506" y="4201"/>
                    <a:pt x="1467" y="4320"/>
                  </a:cubicBezTo>
                  <a:cubicBezTo>
                    <a:pt x="1308" y="4874"/>
                    <a:pt x="1110" y="5389"/>
                    <a:pt x="991" y="5944"/>
                  </a:cubicBezTo>
                  <a:cubicBezTo>
                    <a:pt x="912" y="6181"/>
                    <a:pt x="872" y="6498"/>
                    <a:pt x="1229" y="6538"/>
                  </a:cubicBezTo>
                  <a:cubicBezTo>
                    <a:pt x="1250" y="6540"/>
                    <a:pt x="1271" y="6542"/>
                    <a:pt x="1292" y="6542"/>
                  </a:cubicBezTo>
                  <a:cubicBezTo>
                    <a:pt x="1597" y="6542"/>
                    <a:pt x="1960" y="6287"/>
                    <a:pt x="2219" y="6102"/>
                  </a:cubicBezTo>
                  <a:cubicBezTo>
                    <a:pt x="2655" y="5785"/>
                    <a:pt x="3091" y="5468"/>
                    <a:pt x="3526" y="5112"/>
                  </a:cubicBezTo>
                  <a:cubicBezTo>
                    <a:pt x="3526" y="5151"/>
                    <a:pt x="3566" y="5191"/>
                    <a:pt x="3606" y="5191"/>
                  </a:cubicBezTo>
                  <a:cubicBezTo>
                    <a:pt x="4121" y="5429"/>
                    <a:pt x="4636" y="5666"/>
                    <a:pt x="5151" y="5904"/>
                  </a:cubicBezTo>
                  <a:cubicBezTo>
                    <a:pt x="5314" y="5986"/>
                    <a:pt x="5552" y="6142"/>
                    <a:pt x="5762" y="6142"/>
                  </a:cubicBezTo>
                  <a:cubicBezTo>
                    <a:pt x="5858" y="6142"/>
                    <a:pt x="5948" y="6110"/>
                    <a:pt x="6022" y="6023"/>
                  </a:cubicBezTo>
                  <a:cubicBezTo>
                    <a:pt x="6220" y="5746"/>
                    <a:pt x="6022" y="5429"/>
                    <a:pt x="5864" y="5191"/>
                  </a:cubicBezTo>
                  <a:lnTo>
                    <a:pt x="5071" y="3805"/>
                  </a:lnTo>
                  <a:lnTo>
                    <a:pt x="6141" y="2893"/>
                  </a:lnTo>
                  <a:cubicBezTo>
                    <a:pt x="6339" y="2695"/>
                    <a:pt x="6775" y="2458"/>
                    <a:pt x="6695" y="2141"/>
                  </a:cubicBezTo>
                  <a:cubicBezTo>
                    <a:pt x="6650" y="1983"/>
                    <a:pt x="6490" y="1941"/>
                    <a:pt x="6324" y="1941"/>
                  </a:cubicBezTo>
                  <a:cubicBezTo>
                    <a:pt x="6198" y="1941"/>
                    <a:pt x="6068" y="1965"/>
                    <a:pt x="5982" y="1982"/>
                  </a:cubicBezTo>
                  <a:lnTo>
                    <a:pt x="4160" y="2101"/>
                  </a:lnTo>
                  <a:cubicBezTo>
                    <a:pt x="4121" y="2101"/>
                    <a:pt x="4081" y="2101"/>
                    <a:pt x="4081" y="2141"/>
                  </a:cubicBezTo>
                  <a:cubicBezTo>
                    <a:pt x="3883" y="1705"/>
                    <a:pt x="3685" y="1269"/>
                    <a:pt x="3526" y="834"/>
                  </a:cubicBezTo>
                  <a:cubicBezTo>
                    <a:pt x="3408" y="517"/>
                    <a:pt x="3328" y="200"/>
                    <a:pt x="3012" y="41"/>
                  </a:cubicBezTo>
                  <a:cubicBezTo>
                    <a:pt x="2983" y="13"/>
                    <a:pt x="2950" y="0"/>
                    <a:pt x="29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1" name="Google Shape;2221;p73"/>
            <p:cNvSpPr/>
            <p:nvPr/>
          </p:nvSpPr>
          <p:spPr>
            <a:xfrm rot="-2475689">
              <a:off x="8054022" y="3367041"/>
              <a:ext cx="572013" cy="365124"/>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2" name="Google Shape;2222;p73"/>
            <p:cNvSpPr/>
            <p:nvPr/>
          </p:nvSpPr>
          <p:spPr>
            <a:xfrm>
              <a:off x="7230985" y="4266694"/>
              <a:ext cx="211305" cy="222953"/>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3" name="Google Shape;2223;p73"/>
            <p:cNvSpPr/>
            <p:nvPr/>
          </p:nvSpPr>
          <p:spPr>
            <a:xfrm>
              <a:off x="7866959" y="4624151"/>
              <a:ext cx="128037" cy="118119"/>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4" name="Google Shape;2224;p73"/>
            <p:cNvSpPr/>
            <p:nvPr/>
          </p:nvSpPr>
          <p:spPr>
            <a:xfrm>
              <a:off x="7829658" y="4119758"/>
              <a:ext cx="335646" cy="332325"/>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5" name="Google Shape;2225;p73"/>
            <p:cNvSpPr/>
            <p:nvPr/>
          </p:nvSpPr>
          <p:spPr>
            <a:xfrm>
              <a:off x="8400152" y="4680185"/>
              <a:ext cx="237137" cy="286647"/>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6" name="Google Shape;2226;p73"/>
            <p:cNvSpPr/>
            <p:nvPr/>
          </p:nvSpPr>
          <p:spPr>
            <a:xfrm>
              <a:off x="6569732" y="4284845"/>
              <a:ext cx="426285" cy="472618"/>
            </a:xfrm>
            <a:custGeom>
              <a:avLst/>
              <a:gdLst/>
              <a:ahLst/>
              <a:cxnLst/>
              <a:rect l="l" t="t" r="r" b="b"/>
              <a:pathLst>
                <a:path w="12439" h="13791" extrusionOk="0">
                  <a:moveTo>
                    <a:pt x="4678" y="0"/>
                  </a:moveTo>
                  <a:cubicBezTo>
                    <a:pt x="4575" y="0"/>
                    <a:pt x="4470" y="6"/>
                    <a:pt x="4365" y="19"/>
                  </a:cubicBezTo>
                  <a:cubicBezTo>
                    <a:pt x="3637" y="91"/>
                    <a:pt x="2910" y="382"/>
                    <a:pt x="2255" y="819"/>
                  </a:cubicBezTo>
                  <a:cubicBezTo>
                    <a:pt x="1382" y="1546"/>
                    <a:pt x="728" y="2492"/>
                    <a:pt x="291" y="3583"/>
                  </a:cubicBezTo>
                  <a:cubicBezTo>
                    <a:pt x="1" y="4092"/>
                    <a:pt x="219" y="4819"/>
                    <a:pt x="801" y="5110"/>
                  </a:cubicBezTo>
                  <a:cubicBezTo>
                    <a:pt x="1019" y="5256"/>
                    <a:pt x="1237" y="5474"/>
                    <a:pt x="1455" y="5619"/>
                  </a:cubicBezTo>
                  <a:cubicBezTo>
                    <a:pt x="1665" y="5829"/>
                    <a:pt x="1824" y="5938"/>
                    <a:pt x="1966" y="5938"/>
                  </a:cubicBezTo>
                  <a:cubicBezTo>
                    <a:pt x="2118" y="5938"/>
                    <a:pt x="2250" y="5811"/>
                    <a:pt x="2401" y="5547"/>
                  </a:cubicBezTo>
                  <a:cubicBezTo>
                    <a:pt x="2692" y="5037"/>
                    <a:pt x="3055" y="4528"/>
                    <a:pt x="3419" y="4019"/>
                  </a:cubicBezTo>
                  <a:cubicBezTo>
                    <a:pt x="3579" y="3806"/>
                    <a:pt x="3855" y="3671"/>
                    <a:pt x="4135" y="3671"/>
                  </a:cubicBezTo>
                  <a:cubicBezTo>
                    <a:pt x="4237" y="3671"/>
                    <a:pt x="4340" y="3689"/>
                    <a:pt x="4437" y="3728"/>
                  </a:cubicBezTo>
                  <a:cubicBezTo>
                    <a:pt x="4874" y="3874"/>
                    <a:pt x="4728" y="4310"/>
                    <a:pt x="4655" y="4674"/>
                  </a:cubicBezTo>
                  <a:cubicBezTo>
                    <a:pt x="4510" y="5328"/>
                    <a:pt x="4219" y="5910"/>
                    <a:pt x="3710" y="6347"/>
                  </a:cubicBezTo>
                  <a:cubicBezTo>
                    <a:pt x="2764" y="7001"/>
                    <a:pt x="2764" y="7510"/>
                    <a:pt x="3564" y="8383"/>
                  </a:cubicBezTo>
                  <a:cubicBezTo>
                    <a:pt x="3928" y="8820"/>
                    <a:pt x="4292" y="9183"/>
                    <a:pt x="4655" y="9692"/>
                  </a:cubicBezTo>
                  <a:cubicBezTo>
                    <a:pt x="4825" y="9904"/>
                    <a:pt x="4970" y="10017"/>
                    <a:pt x="5133" y="10017"/>
                  </a:cubicBezTo>
                  <a:cubicBezTo>
                    <a:pt x="5250" y="10017"/>
                    <a:pt x="5377" y="9959"/>
                    <a:pt x="5528" y="9838"/>
                  </a:cubicBezTo>
                  <a:cubicBezTo>
                    <a:pt x="5965" y="9474"/>
                    <a:pt x="6401" y="9183"/>
                    <a:pt x="6838" y="8892"/>
                  </a:cubicBezTo>
                  <a:cubicBezTo>
                    <a:pt x="7051" y="8786"/>
                    <a:pt x="7263" y="8718"/>
                    <a:pt x="7505" y="8718"/>
                  </a:cubicBezTo>
                  <a:cubicBezTo>
                    <a:pt x="7593" y="8718"/>
                    <a:pt x="7686" y="8727"/>
                    <a:pt x="7783" y="8747"/>
                  </a:cubicBezTo>
                  <a:cubicBezTo>
                    <a:pt x="8001" y="8747"/>
                    <a:pt x="8219" y="8965"/>
                    <a:pt x="8365" y="9183"/>
                  </a:cubicBezTo>
                  <a:cubicBezTo>
                    <a:pt x="8438" y="9402"/>
                    <a:pt x="8365" y="9692"/>
                    <a:pt x="8219" y="9911"/>
                  </a:cubicBezTo>
                  <a:cubicBezTo>
                    <a:pt x="7856" y="10493"/>
                    <a:pt x="7128" y="10929"/>
                    <a:pt x="6401" y="10929"/>
                  </a:cubicBezTo>
                  <a:cubicBezTo>
                    <a:pt x="5892" y="10929"/>
                    <a:pt x="5747" y="11220"/>
                    <a:pt x="5819" y="11802"/>
                  </a:cubicBezTo>
                  <a:cubicBezTo>
                    <a:pt x="5892" y="12020"/>
                    <a:pt x="5892" y="12238"/>
                    <a:pt x="5965" y="12529"/>
                  </a:cubicBezTo>
                  <a:cubicBezTo>
                    <a:pt x="6141" y="13589"/>
                    <a:pt x="6175" y="13791"/>
                    <a:pt x="6914" y="13791"/>
                  </a:cubicBezTo>
                  <a:cubicBezTo>
                    <a:pt x="7088" y="13791"/>
                    <a:pt x="7301" y="13780"/>
                    <a:pt x="7565" y="13766"/>
                  </a:cubicBezTo>
                  <a:cubicBezTo>
                    <a:pt x="9965" y="13547"/>
                    <a:pt x="11856" y="12529"/>
                    <a:pt x="12220" y="9692"/>
                  </a:cubicBezTo>
                  <a:cubicBezTo>
                    <a:pt x="12438" y="8092"/>
                    <a:pt x="11638" y="6419"/>
                    <a:pt x="10111" y="5692"/>
                  </a:cubicBezTo>
                  <a:cubicBezTo>
                    <a:pt x="9468" y="5445"/>
                    <a:pt x="8759" y="5299"/>
                    <a:pt x="8050" y="5299"/>
                  </a:cubicBezTo>
                  <a:cubicBezTo>
                    <a:pt x="7716" y="5299"/>
                    <a:pt x="7382" y="5331"/>
                    <a:pt x="7056" y="5401"/>
                  </a:cubicBezTo>
                  <a:cubicBezTo>
                    <a:pt x="7128" y="5110"/>
                    <a:pt x="7201" y="4892"/>
                    <a:pt x="7347" y="4674"/>
                  </a:cubicBezTo>
                  <a:cubicBezTo>
                    <a:pt x="7710" y="3728"/>
                    <a:pt x="7638" y="2637"/>
                    <a:pt x="7201" y="1692"/>
                  </a:cubicBezTo>
                  <a:cubicBezTo>
                    <a:pt x="6736" y="694"/>
                    <a:pt x="5783" y="0"/>
                    <a:pt x="46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27" name="Google Shape;2227;p73"/>
            <p:cNvGrpSpPr/>
            <p:nvPr/>
          </p:nvGrpSpPr>
          <p:grpSpPr>
            <a:xfrm>
              <a:off x="8400139" y="4028590"/>
              <a:ext cx="430761" cy="421035"/>
              <a:chOff x="3536277" y="1668288"/>
              <a:chExt cx="475769" cy="465027"/>
            </a:xfrm>
          </p:grpSpPr>
          <p:sp>
            <p:nvSpPr>
              <p:cNvPr id="2228" name="Google Shape;2228;p73"/>
              <p:cNvSpPr/>
              <p:nvPr/>
            </p:nvSpPr>
            <p:spPr>
              <a:xfrm>
                <a:off x="3584630" y="1696863"/>
                <a:ext cx="386703" cy="404539"/>
              </a:xfrm>
              <a:custGeom>
                <a:avLst/>
                <a:gdLst/>
                <a:ahLst/>
                <a:cxnLst/>
                <a:rect l="l" t="t" r="r" b="b"/>
                <a:pathLst>
                  <a:path w="6022" h="6300" extrusionOk="0">
                    <a:moveTo>
                      <a:pt x="2100" y="1"/>
                    </a:moveTo>
                    <a:cubicBezTo>
                      <a:pt x="2020" y="1"/>
                      <a:pt x="1783" y="199"/>
                      <a:pt x="1704" y="239"/>
                    </a:cubicBezTo>
                    <a:lnTo>
                      <a:pt x="951" y="635"/>
                    </a:lnTo>
                    <a:lnTo>
                      <a:pt x="2219" y="2972"/>
                    </a:lnTo>
                    <a:cubicBezTo>
                      <a:pt x="2298" y="3130"/>
                      <a:pt x="2179" y="3289"/>
                      <a:pt x="2020" y="3328"/>
                    </a:cubicBezTo>
                    <a:cubicBezTo>
                      <a:pt x="2020" y="3408"/>
                      <a:pt x="1941" y="3447"/>
                      <a:pt x="1902" y="3447"/>
                    </a:cubicBezTo>
                    <a:cubicBezTo>
                      <a:pt x="1228" y="3645"/>
                      <a:pt x="594" y="3962"/>
                      <a:pt x="0" y="4319"/>
                    </a:cubicBezTo>
                    <a:cubicBezTo>
                      <a:pt x="79" y="4477"/>
                      <a:pt x="198" y="4636"/>
                      <a:pt x="357" y="4794"/>
                    </a:cubicBezTo>
                    <a:lnTo>
                      <a:pt x="555" y="5111"/>
                    </a:lnTo>
                    <a:cubicBezTo>
                      <a:pt x="647" y="5264"/>
                      <a:pt x="668" y="5323"/>
                      <a:pt x="746" y="5323"/>
                    </a:cubicBezTo>
                    <a:cubicBezTo>
                      <a:pt x="769" y="5323"/>
                      <a:pt x="796" y="5318"/>
                      <a:pt x="832" y="5309"/>
                    </a:cubicBezTo>
                    <a:cubicBezTo>
                      <a:pt x="1149" y="5190"/>
                      <a:pt x="1466" y="5032"/>
                      <a:pt x="1704" y="4834"/>
                    </a:cubicBezTo>
                    <a:cubicBezTo>
                      <a:pt x="1941" y="4675"/>
                      <a:pt x="2219" y="4477"/>
                      <a:pt x="2417" y="4319"/>
                    </a:cubicBezTo>
                    <a:cubicBezTo>
                      <a:pt x="2456" y="4292"/>
                      <a:pt x="2500" y="4279"/>
                      <a:pt x="2544" y="4279"/>
                    </a:cubicBezTo>
                    <a:cubicBezTo>
                      <a:pt x="2632" y="4279"/>
                      <a:pt x="2720" y="4332"/>
                      <a:pt x="2773" y="4438"/>
                    </a:cubicBezTo>
                    <a:cubicBezTo>
                      <a:pt x="2794" y="4427"/>
                      <a:pt x="2816" y="4422"/>
                      <a:pt x="2837" y="4422"/>
                    </a:cubicBezTo>
                    <a:cubicBezTo>
                      <a:pt x="2895" y="4422"/>
                      <a:pt x="2953" y="4459"/>
                      <a:pt x="3011" y="4517"/>
                    </a:cubicBezTo>
                    <a:cubicBezTo>
                      <a:pt x="3288" y="4913"/>
                      <a:pt x="3565" y="5269"/>
                      <a:pt x="3803" y="5666"/>
                    </a:cubicBezTo>
                    <a:cubicBezTo>
                      <a:pt x="3882" y="5903"/>
                      <a:pt x="4001" y="6101"/>
                      <a:pt x="4160" y="6299"/>
                    </a:cubicBezTo>
                    <a:lnTo>
                      <a:pt x="4476" y="6141"/>
                    </a:lnTo>
                    <a:cubicBezTo>
                      <a:pt x="4754" y="6062"/>
                      <a:pt x="4991" y="5903"/>
                      <a:pt x="5229" y="5784"/>
                    </a:cubicBezTo>
                    <a:cubicBezTo>
                      <a:pt x="5467" y="5547"/>
                      <a:pt x="5308" y="5467"/>
                      <a:pt x="5150" y="5190"/>
                    </a:cubicBezTo>
                    <a:lnTo>
                      <a:pt x="4239" y="4002"/>
                    </a:lnTo>
                    <a:cubicBezTo>
                      <a:pt x="4199" y="3923"/>
                      <a:pt x="4199" y="3764"/>
                      <a:pt x="4278" y="3725"/>
                    </a:cubicBezTo>
                    <a:cubicBezTo>
                      <a:pt x="4318" y="3645"/>
                      <a:pt x="4358" y="3566"/>
                      <a:pt x="4437" y="3566"/>
                    </a:cubicBezTo>
                    <a:cubicBezTo>
                      <a:pt x="4991" y="3368"/>
                      <a:pt x="5506" y="3091"/>
                      <a:pt x="6021" y="2774"/>
                    </a:cubicBezTo>
                    <a:cubicBezTo>
                      <a:pt x="5902" y="2576"/>
                      <a:pt x="5784" y="2378"/>
                      <a:pt x="5665" y="2180"/>
                    </a:cubicBezTo>
                    <a:cubicBezTo>
                      <a:pt x="5546" y="1982"/>
                      <a:pt x="5546" y="1942"/>
                      <a:pt x="5467" y="1863"/>
                    </a:cubicBezTo>
                    <a:cubicBezTo>
                      <a:pt x="5442" y="1739"/>
                      <a:pt x="5402" y="1677"/>
                      <a:pt x="5346" y="1677"/>
                    </a:cubicBezTo>
                    <a:cubicBezTo>
                      <a:pt x="5313" y="1677"/>
                      <a:pt x="5274" y="1699"/>
                      <a:pt x="5229" y="1744"/>
                    </a:cubicBezTo>
                    <a:cubicBezTo>
                      <a:pt x="4991" y="1823"/>
                      <a:pt x="4754" y="1902"/>
                      <a:pt x="4556" y="2061"/>
                    </a:cubicBezTo>
                    <a:cubicBezTo>
                      <a:pt x="4318" y="2140"/>
                      <a:pt x="4080" y="2259"/>
                      <a:pt x="3843" y="2378"/>
                    </a:cubicBezTo>
                    <a:lnTo>
                      <a:pt x="3684" y="2378"/>
                    </a:lnTo>
                    <a:cubicBezTo>
                      <a:pt x="3645" y="2437"/>
                      <a:pt x="3575" y="2467"/>
                      <a:pt x="3506" y="2467"/>
                    </a:cubicBezTo>
                    <a:cubicBezTo>
                      <a:pt x="3437" y="2467"/>
                      <a:pt x="3367" y="2437"/>
                      <a:pt x="3328" y="2378"/>
                    </a:cubicBezTo>
                    <a:lnTo>
                      <a:pt x="2337" y="516"/>
                    </a:lnTo>
                    <a:cubicBezTo>
                      <a:pt x="2298" y="437"/>
                      <a:pt x="2139" y="1"/>
                      <a:pt x="2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9" name="Google Shape;2229;p73"/>
              <p:cNvSpPr/>
              <p:nvPr/>
            </p:nvSpPr>
            <p:spPr>
              <a:xfrm>
                <a:off x="3536277" y="1668288"/>
                <a:ext cx="475769" cy="465027"/>
              </a:xfrm>
              <a:custGeom>
                <a:avLst/>
                <a:gdLst/>
                <a:ahLst/>
                <a:cxnLst/>
                <a:rect l="l" t="t" r="r" b="b"/>
                <a:pathLst>
                  <a:path w="7409" h="7242" extrusionOk="0">
                    <a:moveTo>
                      <a:pt x="2813" y="446"/>
                    </a:moveTo>
                    <a:cubicBezTo>
                      <a:pt x="2892" y="486"/>
                      <a:pt x="3051" y="882"/>
                      <a:pt x="3090" y="961"/>
                    </a:cubicBezTo>
                    <a:lnTo>
                      <a:pt x="4081" y="2823"/>
                    </a:lnTo>
                    <a:cubicBezTo>
                      <a:pt x="4120" y="2882"/>
                      <a:pt x="4180" y="2912"/>
                      <a:pt x="4239" y="2912"/>
                    </a:cubicBezTo>
                    <a:cubicBezTo>
                      <a:pt x="4299" y="2912"/>
                      <a:pt x="4358" y="2882"/>
                      <a:pt x="4398" y="2823"/>
                    </a:cubicBezTo>
                    <a:cubicBezTo>
                      <a:pt x="4437" y="2842"/>
                      <a:pt x="4467" y="2852"/>
                      <a:pt x="4497" y="2852"/>
                    </a:cubicBezTo>
                    <a:cubicBezTo>
                      <a:pt x="4526" y="2852"/>
                      <a:pt x="4556" y="2842"/>
                      <a:pt x="4596" y="2823"/>
                    </a:cubicBezTo>
                    <a:cubicBezTo>
                      <a:pt x="4833" y="2704"/>
                      <a:pt x="5031" y="2585"/>
                      <a:pt x="5269" y="2506"/>
                    </a:cubicBezTo>
                    <a:cubicBezTo>
                      <a:pt x="5507" y="2387"/>
                      <a:pt x="5744" y="2268"/>
                      <a:pt x="5982" y="2189"/>
                    </a:cubicBezTo>
                    <a:cubicBezTo>
                      <a:pt x="6027" y="2144"/>
                      <a:pt x="6066" y="2122"/>
                      <a:pt x="6099" y="2122"/>
                    </a:cubicBezTo>
                    <a:cubicBezTo>
                      <a:pt x="6155" y="2122"/>
                      <a:pt x="6195" y="2184"/>
                      <a:pt x="6220" y="2308"/>
                    </a:cubicBezTo>
                    <a:cubicBezTo>
                      <a:pt x="6259" y="2427"/>
                      <a:pt x="6339" y="2506"/>
                      <a:pt x="6418" y="2625"/>
                    </a:cubicBezTo>
                    <a:cubicBezTo>
                      <a:pt x="6457" y="2743"/>
                      <a:pt x="6655" y="3021"/>
                      <a:pt x="6735" y="3219"/>
                    </a:cubicBezTo>
                    <a:cubicBezTo>
                      <a:pt x="6259" y="3536"/>
                      <a:pt x="5744" y="3813"/>
                      <a:pt x="5150" y="3971"/>
                    </a:cubicBezTo>
                    <a:cubicBezTo>
                      <a:pt x="5111" y="4011"/>
                      <a:pt x="5031" y="4090"/>
                      <a:pt x="5031" y="4130"/>
                    </a:cubicBezTo>
                    <a:cubicBezTo>
                      <a:pt x="4952" y="4209"/>
                      <a:pt x="4913" y="4368"/>
                      <a:pt x="4992" y="4447"/>
                    </a:cubicBezTo>
                    <a:lnTo>
                      <a:pt x="5903" y="5635"/>
                    </a:lnTo>
                    <a:cubicBezTo>
                      <a:pt x="6101" y="5912"/>
                      <a:pt x="6220" y="5992"/>
                      <a:pt x="5982" y="6229"/>
                    </a:cubicBezTo>
                    <a:cubicBezTo>
                      <a:pt x="5744" y="6348"/>
                      <a:pt x="5507" y="6507"/>
                      <a:pt x="5229" y="6586"/>
                    </a:cubicBezTo>
                    <a:lnTo>
                      <a:pt x="4913" y="6744"/>
                    </a:lnTo>
                    <a:cubicBezTo>
                      <a:pt x="4754" y="6546"/>
                      <a:pt x="4635" y="6348"/>
                      <a:pt x="4556" y="6150"/>
                    </a:cubicBezTo>
                    <a:cubicBezTo>
                      <a:pt x="4318" y="5714"/>
                      <a:pt x="4041" y="5358"/>
                      <a:pt x="3764" y="4962"/>
                    </a:cubicBezTo>
                    <a:cubicBezTo>
                      <a:pt x="3685" y="4922"/>
                      <a:pt x="3605" y="4883"/>
                      <a:pt x="3526" y="4883"/>
                    </a:cubicBezTo>
                    <a:cubicBezTo>
                      <a:pt x="3469" y="4797"/>
                      <a:pt x="3371" y="4732"/>
                      <a:pt x="3276" y="4732"/>
                    </a:cubicBezTo>
                    <a:cubicBezTo>
                      <a:pt x="3239" y="4732"/>
                      <a:pt x="3203" y="4742"/>
                      <a:pt x="3170" y="4764"/>
                    </a:cubicBezTo>
                    <a:cubicBezTo>
                      <a:pt x="2932" y="4962"/>
                      <a:pt x="2694" y="5120"/>
                      <a:pt x="2457" y="5279"/>
                    </a:cubicBezTo>
                    <a:cubicBezTo>
                      <a:pt x="2219" y="5477"/>
                      <a:pt x="1902" y="5675"/>
                      <a:pt x="1585" y="5754"/>
                    </a:cubicBezTo>
                    <a:cubicBezTo>
                      <a:pt x="1427" y="5754"/>
                      <a:pt x="1427" y="5754"/>
                      <a:pt x="1308" y="5596"/>
                    </a:cubicBezTo>
                    <a:lnTo>
                      <a:pt x="1070" y="5239"/>
                    </a:lnTo>
                    <a:cubicBezTo>
                      <a:pt x="951" y="5081"/>
                      <a:pt x="832" y="4922"/>
                      <a:pt x="714" y="4764"/>
                    </a:cubicBezTo>
                    <a:cubicBezTo>
                      <a:pt x="1308" y="4368"/>
                      <a:pt x="1981" y="4090"/>
                      <a:pt x="2655" y="3892"/>
                    </a:cubicBezTo>
                    <a:cubicBezTo>
                      <a:pt x="2694" y="3853"/>
                      <a:pt x="2734" y="3813"/>
                      <a:pt x="2773" y="3773"/>
                    </a:cubicBezTo>
                    <a:cubicBezTo>
                      <a:pt x="2932" y="3734"/>
                      <a:pt x="3011" y="3536"/>
                      <a:pt x="2932" y="3417"/>
                    </a:cubicBezTo>
                    <a:lnTo>
                      <a:pt x="1664" y="1080"/>
                    </a:lnTo>
                    <a:lnTo>
                      <a:pt x="2417" y="684"/>
                    </a:lnTo>
                    <a:cubicBezTo>
                      <a:pt x="2496" y="644"/>
                      <a:pt x="2734" y="446"/>
                      <a:pt x="2813" y="446"/>
                    </a:cubicBezTo>
                    <a:close/>
                    <a:moveTo>
                      <a:pt x="2868" y="0"/>
                    </a:moveTo>
                    <a:cubicBezTo>
                      <a:pt x="2783" y="0"/>
                      <a:pt x="2694" y="30"/>
                      <a:pt x="2615" y="89"/>
                    </a:cubicBezTo>
                    <a:cubicBezTo>
                      <a:pt x="2179" y="287"/>
                      <a:pt x="1744" y="486"/>
                      <a:pt x="1308" y="763"/>
                    </a:cubicBezTo>
                    <a:cubicBezTo>
                      <a:pt x="1229" y="802"/>
                      <a:pt x="1189" y="882"/>
                      <a:pt x="1189" y="961"/>
                    </a:cubicBezTo>
                    <a:cubicBezTo>
                      <a:pt x="1149" y="1040"/>
                      <a:pt x="1149" y="1119"/>
                      <a:pt x="1189" y="1199"/>
                    </a:cubicBezTo>
                    <a:lnTo>
                      <a:pt x="2457" y="3456"/>
                    </a:lnTo>
                    <a:cubicBezTo>
                      <a:pt x="1704" y="3694"/>
                      <a:pt x="1031" y="4011"/>
                      <a:pt x="397" y="4407"/>
                    </a:cubicBezTo>
                    <a:cubicBezTo>
                      <a:pt x="1" y="4684"/>
                      <a:pt x="357" y="5041"/>
                      <a:pt x="595" y="5318"/>
                    </a:cubicBezTo>
                    <a:cubicBezTo>
                      <a:pt x="783" y="5619"/>
                      <a:pt x="1043" y="6314"/>
                      <a:pt x="1476" y="6314"/>
                    </a:cubicBezTo>
                    <a:cubicBezTo>
                      <a:pt x="1499" y="6314"/>
                      <a:pt x="1522" y="6313"/>
                      <a:pt x="1545" y="6309"/>
                    </a:cubicBezTo>
                    <a:cubicBezTo>
                      <a:pt x="1862" y="6190"/>
                      <a:pt x="2100" y="6031"/>
                      <a:pt x="2338" y="5873"/>
                    </a:cubicBezTo>
                    <a:cubicBezTo>
                      <a:pt x="2694" y="5635"/>
                      <a:pt x="3011" y="5437"/>
                      <a:pt x="3368" y="5199"/>
                    </a:cubicBezTo>
                    <a:cubicBezTo>
                      <a:pt x="3605" y="5516"/>
                      <a:pt x="3843" y="5833"/>
                      <a:pt x="4041" y="6190"/>
                    </a:cubicBezTo>
                    <a:cubicBezTo>
                      <a:pt x="4200" y="6507"/>
                      <a:pt x="4398" y="6824"/>
                      <a:pt x="4635" y="7140"/>
                    </a:cubicBezTo>
                    <a:cubicBezTo>
                      <a:pt x="4707" y="7212"/>
                      <a:pt x="4796" y="7241"/>
                      <a:pt x="4896" y="7241"/>
                    </a:cubicBezTo>
                    <a:cubicBezTo>
                      <a:pt x="5236" y="7241"/>
                      <a:pt x="5688" y="6898"/>
                      <a:pt x="5903" y="6744"/>
                    </a:cubicBezTo>
                    <a:cubicBezTo>
                      <a:pt x="6220" y="6586"/>
                      <a:pt x="6735" y="6427"/>
                      <a:pt x="6655" y="5952"/>
                    </a:cubicBezTo>
                    <a:cubicBezTo>
                      <a:pt x="6537" y="5675"/>
                      <a:pt x="6378" y="5398"/>
                      <a:pt x="6141" y="5199"/>
                    </a:cubicBezTo>
                    <a:cubicBezTo>
                      <a:pt x="5942" y="4922"/>
                      <a:pt x="5744" y="4645"/>
                      <a:pt x="5507" y="4368"/>
                    </a:cubicBezTo>
                    <a:cubicBezTo>
                      <a:pt x="6022" y="4130"/>
                      <a:pt x="6497" y="3892"/>
                      <a:pt x="6933" y="3655"/>
                    </a:cubicBezTo>
                    <a:cubicBezTo>
                      <a:pt x="7408" y="3338"/>
                      <a:pt x="7250" y="3140"/>
                      <a:pt x="7012" y="2704"/>
                    </a:cubicBezTo>
                    <a:cubicBezTo>
                      <a:pt x="6814" y="2427"/>
                      <a:pt x="6576" y="1714"/>
                      <a:pt x="6180" y="1674"/>
                    </a:cubicBezTo>
                    <a:cubicBezTo>
                      <a:pt x="5942" y="1714"/>
                      <a:pt x="5705" y="1793"/>
                      <a:pt x="5507" y="1912"/>
                    </a:cubicBezTo>
                    <a:cubicBezTo>
                      <a:pt x="5150" y="2070"/>
                      <a:pt x="4794" y="2229"/>
                      <a:pt x="4437" y="2387"/>
                    </a:cubicBezTo>
                    <a:lnTo>
                      <a:pt x="4398" y="2387"/>
                    </a:lnTo>
                    <a:lnTo>
                      <a:pt x="3724" y="1199"/>
                    </a:lnTo>
                    <a:cubicBezTo>
                      <a:pt x="3566" y="763"/>
                      <a:pt x="3368" y="406"/>
                      <a:pt x="3090" y="89"/>
                    </a:cubicBezTo>
                    <a:cubicBezTo>
                      <a:pt x="3031" y="30"/>
                      <a:pt x="2952" y="0"/>
                      <a:pt x="28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30" name="Google Shape;2230;p73"/>
            <p:cNvGrpSpPr/>
            <p:nvPr/>
          </p:nvGrpSpPr>
          <p:grpSpPr>
            <a:xfrm>
              <a:off x="7227247" y="4599890"/>
              <a:ext cx="413260" cy="311126"/>
              <a:chOff x="6530133" y="2132672"/>
              <a:chExt cx="567275" cy="427077"/>
            </a:xfrm>
          </p:grpSpPr>
          <p:sp>
            <p:nvSpPr>
              <p:cNvPr id="2231" name="Google Shape;2231;p73"/>
              <p:cNvSpPr/>
              <p:nvPr/>
            </p:nvSpPr>
            <p:spPr>
              <a:xfrm>
                <a:off x="6619132" y="2164778"/>
                <a:ext cx="478273" cy="363956"/>
              </a:xfrm>
              <a:custGeom>
                <a:avLst/>
                <a:gdLst/>
                <a:ahLst/>
                <a:cxnLst/>
                <a:rect l="l" t="t" r="r" b="b"/>
                <a:pathLst>
                  <a:path w="7448" h="5668" extrusionOk="0">
                    <a:moveTo>
                      <a:pt x="1522" y="1"/>
                    </a:moveTo>
                    <a:cubicBezTo>
                      <a:pt x="1490" y="1"/>
                      <a:pt x="1459" y="1"/>
                      <a:pt x="1427" y="3"/>
                    </a:cubicBezTo>
                    <a:cubicBezTo>
                      <a:pt x="278" y="42"/>
                      <a:pt x="1" y="1310"/>
                      <a:pt x="278" y="2221"/>
                    </a:cubicBezTo>
                    <a:cubicBezTo>
                      <a:pt x="674" y="3409"/>
                      <a:pt x="1189" y="4558"/>
                      <a:pt x="1862" y="5628"/>
                    </a:cubicBezTo>
                    <a:cubicBezTo>
                      <a:pt x="1862" y="5628"/>
                      <a:pt x="1862" y="5667"/>
                      <a:pt x="1862" y="5667"/>
                    </a:cubicBezTo>
                    <a:cubicBezTo>
                      <a:pt x="3288" y="5548"/>
                      <a:pt x="4635" y="5073"/>
                      <a:pt x="5824" y="4281"/>
                    </a:cubicBezTo>
                    <a:cubicBezTo>
                      <a:pt x="6656" y="3726"/>
                      <a:pt x="7448" y="2419"/>
                      <a:pt x="6418" y="1587"/>
                    </a:cubicBezTo>
                    <a:cubicBezTo>
                      <a:pt x="6113" y="1330"/>
                      <a:pt x="5756" y="1230"/>
                      <a:pt x="5389" y="1230"/>
                    </a:cubicBezTo>
                    <a:cubicBezTo>
                      <a:pt x="4851" y="1230"/>
                      <a:pt x="4291" y="1447"/>
                      <a:pt x="3843" y="1706"/>
                    </a:cubicBezTo>
                    <a:cubicBezTo>
                      <a:pt x="3807" y="1720"/>
                      <a:pt x="3772" y="1727"/>
                      <a:pt x="3738" y="1727"/>
                    </a:cubicBezTo>
                    <a:cubicBezTo>
                      <a:pt x="3583" y="1727"/>
                      <a:pt x="3461" y="1591"/>
                      <a:pt x="3526" y="1429"/>
                    </a:cubicBezTo>
                    <a:lnTo>
                      <a:pt x="3526" y="1389"/>
                    </a:lnTo>
                    <a:cubicBezTo>
                      <a:pt x="3220" y="547"/>
                      <a:pt x="2433" y="1"/>
                      <a:pt x="15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2" name="Google Shape;2232;p73"/>
              <p:cNvSpPr/>
              <p:nvPr/>
            </p:nvSpPr>
            <p:spPr>
              <a:xfrm>
                <a:off x="6530133" y="2132672"/>
                <a:ext cx="567275" cy="427077"/>
              </a:xfrm>
              <a:custGeom>
                <a:avLst/>
                <a:gdLst/>
                <a:ahLst/>
                <a:cxnLst/>
                <a:rect l="l" t="t" r="r" b="b"/>
                <a:pathLst>
                  <a:path w="8834" h="6651" extrusionOk="0">
                    <a:moveTo>
                      <a:pt x="2899" y="501"/>
                    </a:moveTo>
                    <a:cubicBezTo>
                      <a:pt x="3776" y="501"/>
                      <a:pt x="4566" y="1085"/>
                      <a:pt x="4873" y="1929"/>
                    </a:cubicBezTo>
                    <a:cubicBezTo>
                      <a:pt x="4810" y="2085"/>
                      <a:pt x="4945" y="2242"/>
                      <a:pt x="5103" y="2242"/>
                    </a:cubicBezTo>
                    <a:cubicBezTo>
                      <a:pt x="5144" y="2242"/>
                      <a:pt x="5188" y="2231"/>
                      <a:pt x="5229" y="2206"/>
                    </a:cubicBezTo>
                    <a:cubicBezTo>
                      <a:pt x="5677" y="1947"/>
                      <a:pt x="6223" y="1730"/>
                      <a:pt x="6758" y="1730"/>
                    </a:cubicBezTo>
                    <a:cubicBezTo>
                      <a:pt x="7123" y="1730"/>
                      <a:pt x="7483" y="1830"/>
                      <a:pt x="7804" y="2087"/>
                    </a:cubicBezTo>
                    <a:cubicBezTo>
                      <a:pt x="8834" y="2959"/>
                      <a:pt x="8042" y="4226"/>
                      <a:pt x="7210" y="4820"/>
                    </a:cubicBezTo>
                    <a:cubicBezTo>
                      <a:pt x="5982" y="5573"/>
                      <a:pt x="4635" y="6048"/>
                      <a:pt x="3248" y="6207"/>
                    </a:cubicBezTo>
                    <a:cubicBezTo>
                      <a:pt x="3248" y="6167"/>
                      <a:pt x="3248" y="6167"/>
                      <a:pt x="3248" y="6128"/>
                    </a:cubicBezTo>
                    <a:cubicBezTo>
                      <a:pt x="2575" y="5098"/>
                      <a:pt x="2020" y="3949"/>
                      <a:pt x="1664" y="2761"/>
                    </a:cubicBezTo>
                    <a:cubicBezTo>
                      <a:pt x="1387" y="1810"/>
                      <a:pt x="1624" y="542"/>
                      <a:pt x="2813" y="503"/>
                    </a:cubicBezTo>
                    <a:cubicBezTo>
                      <a:pt x="2841" y="501"/>
                      <a:pt x="2870" y="501"/>
                      <a:pt x="2899" y="501"/>
                    </a:cubicBezTo>
                    <a:close/>
                    <a:moveTo>
                      <a:pt x="2835" y="1"/>
                    </a:moveTo>
                    <a:cubicBezTo>
                      <a:pt x="2392" y="1"/>
                      <a:pt x="1956" y="140"/>
                      <a:pt x="1585" y="463"/>
                    </a:cubicBezTo>
                    <a:cubicBezTo>
                      <a:pt x="0" y="1889"/>
                      <a:pt x="2060" y="5058"/>
                      <a:pt x="2852" y="6365"/>
                    </a:cubicBezTo>
                    <a:cubicBezTo>
                      <a:pt x="2852" y="6405"/>
                      <a:pt x="2892" y="6445"/>
                      <a:pt x="2971" y="6445"/>
                    </a:cubicBezTo>
                    <a:cubicBezTo>
                      <a:pt x="2971" y="6547"/>
                      <a:pt x="3060" y="6650"/>
                      <a:pt x="3161" y="6650"/>
                    </a:cubicBezTo>
                    <a:cubicBezTo>
                      <a:pt x="3177" y="6650"/>
                      <a:pt x="3193" y="6648"/>
                      <a:pt x="3209" y="6643"/>
                    </a:cubicBezTo>
                    <a:cubicBezTo>
                      <a:pt x="5031" y="6405"/>
                      <a:pt x="8438" y="5652"/>
                      <a:pt x="8755" y="3355"/>
                    </a:cubicBezTo>
                    <a:cubicBezTo>
                      <a:pt x="8834" y="2562"/>
                      <a:pt x="8438" y="1810"/>
                      <a:pt x="7685" y="1493"/>
                    </a:cubicBezTo>
                    <a:cubicBezTo>
                      <a:pt x="7348" y="1341"/>
                      <a:pt x="6996" y="1268"/>
                      <a:pt x="6646" y="1268"/>
                    </a:cubicBezTo>
                    <a:cubicBezTo>
                      <a:pt x="6173" y="1268"/>
                      <a:pt x="5701" y="1401"/>
                      <a:pt x="5269" y="1651"/>
                    </a:cubicBezTo>
                    <a:cubicBezTo>
                      <a:pt x="4909" y="739"/>
                      <a:pt x="3856" y="1"/>
                      <a:pt x="2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33" name="Google Shape;2233;p73"/>
            <p:cNvGrpSpPr/>
            <p:nvPr/>
          </p:nvGrpSpPr>
          <p:grpSpPr>
            <a:xfrm>
              <a:off x="5547480" y="3638104"/>
              <a:ext cx="329834" cy="305328"/>
              <a:chOff x="1412390" y="2258211"/>
              <a:chExt cx="620689" cy="574573"/>
            </a:xfrm>
          </p:grpSpPr>
          <p:sp>
            <p:nvSpPr>
              <p:cNvPr id="2234" name="Google Shape;2234;p73"/>
              <p:cNvSpPr/>
              <p:nvPr/>
            </p:nvSpPr>
            <p:spPr>
              <a:xfrm>
                <a:off x="1786301" y="2258211"/>
                <a:ext cx="246778" cy="343858"/>
              </a:xfrm>
              <a:custGeom>
                <a:avLst/>
                <a:gdLst/>
                <a:ahLst/>
                <a:cxnLst/>
                <a:rect l="l" t="t" r="r" b="b"/>
                <a:pathLst>
                  <a:path w="3843" h="5355" extrusionOk="0">
                    <a:moveTo>
                      <a:pt x="941" y="1"/>
                    </a:moveTo>
                    <a:cubicBezTo>
                      <a:pt x="714" y="1"/>
                      <a:pt x="481" y="120"/>
                      <a:pt x="357" y="348"/>
                    </a:cubicBezTo>
                    <a:cubicBezTo>
                      <a:pt x="199" y="665"/>
                      <a:pt x="80" y="1022"/>
                      <a:pt x="1" y="1339"/>
                    </a:cubicBezTo>
                    <a:cubicBezTo>
                      <a:pt x="1" y="1537"/>
                      <a:pt x="40" y="1735"/>
                      <a:pt x="80" y="1893"/>
                    </a:cubicBezTo>
                    <a:cubicBezTo>
                      <a:pt x="119" y="1972"/>
                      <a:pt x="278" y="2012"/>
                      <a:pt x="357" y="2012"/>
                    </a:cubicBezTo>
                    <a:cubicBezTo>
                      <a:pt x="397" y="2012"/>
                      <a:pt x="516" y="1853"/>
                      <a:pt x="476" y="1774"/>
                    </a:cubicBezTo>
                    <a:cubicBezTo>
                      <a:pt x="436" y="1418"/>
                      <a:pt x="516" y="1022"/>
                      <a:pt x="714" y="705"/>
                    </a:cubicBezTo>
                    <a:cubicBezTo>
                      <a:pt x="753" y="586"/>
                      <a:pt x="832" y="507"/>
                      <a:pt x="912" y="427"/>
                    </a:cubicBezTo>
                    <a:cubicBezTo>
                      <a:pt x="1030" y="546"/>
                      <a:pt x="1149" y="586"/>
                      <a:pt x="1189" y="705"/>
                    </a:cubicBezTo>
                    <a:cubicBezTo>
                      <a:pt x="1387" y="1101"/>
                      <a:pt x="1427" y="1537"/>
                      <a:pt x="1347" y="1933"/>
                    </a:cubicBezTo>
                    <a:cubicBezTo>
                      <a:pt x="1229" y="2804"/>
                      <a:pt x="1110" y="3715"/>
                      <a:pt x="951" y="4587"/>
                    </a:cubicBezTo>
                    <a:cubicBezTo>
                      <a:pt x="882" y="5107"/>
                      <a:pt x="1056" y="5354"/>
                      <a:pt x="1499" y="5354"/>
                    </a:cubicBezTo>
                    <a:cubicBezTo>
                      <a:pt x="1562" y="5354"/>
                      <a:pt x="1630" y="5349"/>
                      <a:pt x="1704" y="5339"/>
                    </a:cubicBezTo>
                    <a:cubicBezTo>
                      <a:pt x="2219" y="5260"/>
                      <a:pt x="2734" y="5141"/>
                      <a:pt x="3249" y="4943"/>
                    </a:cubicBezTo>
                    <a:cubicBezTo>
                      <a:pt x="3685" y="4824"/>
                      <a:pt x="3843" y="4587"/>
                      <a:pt x="3843" y="4230"/>
                    </a:cubicBezTo>
                    <a:cubicBezTo>
                      <a:pt x="3764" y="3834"/>
                      <a:pt x="3526" y="3478"/>
                      <a:pt x="3130" y="3359"/>
                    </a:cubicBezTo>
                    <a:cubicBezTo>
                      <a:pt x="3051" y="3359"/>
                      <a:pt x="2892" y="3359"/>
                      <a:pt x="2853" y="3438"/>
                    </a:cubicBezTo>
                    <a:cubicBezTo>
                      <a:pt x="2813" y="3517"/>
                      <a:pt x="2853" y="3636"/>
                      <a:pt x="2892" y="3715"/>
                    </a:cubicBezTo>
                    <a:cubicBezTo>
                      <a:pt x="2971" y="3874"/>
                      <a:pt x="3130" y="3953"/>
                      <a:pt x="3249" y="4072"/>
                    </a:cubicBezTo>
                    <a:cubicBezTo>
                      <a:pt x="3328" y="4191"/>
                      <a:pt x="3368" y="4349"/>
                      <a:pt x="3170" y="4428"/>
                    </a:cubicBezTo>
                    <a:cubicBezTo>
                      <a:pt x="2615" y="4666"/>
                      <a:pt x="2060" y="4785"/>
                      <a:pt x="1466" y="4824"/>
                    </a:cubicBezTo>
                    <a:cubicBezTo>
                      <a:pt x="1466" y="4626"/>
                      <a:pt x="1466" y="4468"/>
                      <a:pt x="1506" y="4309"/>
                    </a:cubicBezTo>
                    <a:cubicBezTo>
                      <a:pt x="1625" y="3517"/>
                      <a:pt x="1744" y="2725"/>
                      <a:pt x="1823" y="1933"/>
                    </a:cubicBezTo>
                    <a:cubicBezTo>
                      <a:pt x="1902" y="1378"/>
                      <a:pt x="1783" y="784"/>
                      <a:pt x="1466" y="309"/>
                    </a:cubicBezTo>
                    <a:cubicBezTo>
                      <a:pt x="1353" y="101"/>
                      <a:pt x="1149" y="1"/>
                      <a:pt x="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5" name="Google Shape;2235;p73"/>
              <p:cNvSpPr/>
              <p:nvPr/>
            </p:nvSpPr>
            <p:spPr>
              <a:xfrm>
                <a:off x="1643877" y="2480321"/>
                <a:ext cx="124706" cy="136066"/>
              </a:xfrm>
              <a:custGeom>
                <a:avLst/>
                <a:gdLst/>
                <a:ahLst/>
                <a:cxnLst/>
                <a:rect l="l" t="t" r="r" b="b"/>
                <a:pathLst>
                  <a:path w="1942" h="2119" extrusionOk="0">
                    <a:moveTo>
                      <a:pt x="493" y="1"/>
                    </a:moveTo>
                    <a:cubicBezTo>
                      <a:pt x="414" y="1"/>
                      <a:pt x="317" y="19"/>
                      <a:pt x="238" y="19"/>
                    </a:cubicBezTo>
                    <a:cubicBezTo>
                      <a:pt x="238" y="137"/>
                      <a:pt x="278" y="217"/>
                      <a:pt x="357" y="335"/>
                    </a:cubicBezTo>
                    <a:cubicBezTo>
                      <a:pt x="476" y="534"/>
                      <a:pt x="634" y="692"/>
                      <a:pt x="832" y="890"/>
                    </a:cubicBezTo>
                    <a:lnTo>
                      <a:pt x="278" y="1326"/>
                    </a:lnTo>
                    <a:cubicBezTo>
                      <a:pt x="159" y="1445"/>
                      <a:pt x="0" y="1524"/>
                      <a:pt x="80" y="1722"/>
                    </a:cubicBezTo>
                    <a:cubicBezTo>
                      <a:pt x="135" y="1796"/>
                      <a:pt x="199" y="1826"/>
                      <a:pt x="267" y="1826"/>
                    </a:cubicBezTo>
                    <a:cubicBezTo>
                      <a:pt x="346" y="1826"/>
                      <a:pt x="430" y="1786"/>
                      <a:pt x="515" y="1722"/>
                    </a:cubicBezTo>
                    <a:cubicBezTo>
                      <a:pt x="713" y="1643"/>
                      <a:pt x="872" y="1524"/>
                      <a:pt x="1070" y="1365"/>
                    </a:cubicBezTo>
                    <a:cubicBezTo>
                      <a:pt x="1149" y="1563"/>
                      <a:pt x="1268" y="1762"/>
                      <a:pt x="1387" y="1960"/>
                    </a:cubicBezTo>
                    <a:cubicBezTo>
                      <a:pt x="1466" y="2039"/>
                      <a:pt x="1585" y="2078"/>
                      <a:pt x="1704" y="2118"/>
                    </a:cubicBezTo>
                    <a:cubicBezTo>
                      <a:pt x="1743" y="1999"/>
                      <a:pt x="1783" y="1880"/>
                      <a:pt x="1783" y="1762"/>
                    </a:cubicBezTo>
                    <a:cubicBezTo>
                      <a:pt x="1783" y="1682"/>
                      <a:pt x="1743" y="1603"/>
                      <a:pt x="1704" y="1524"/>
                    </a:cubicBezTo>
                    <a:cubicBezTo>
                      <a:pt x="1387" y="1247"/>
                      <a:pt x="1466" y="692"/>
                      <a:pt x="1862" y="534"/>
                    </a:cubicBezTo>
                    <a:cubicBezTo>
                      <a:pt x="1941" y="415"/>
                      <a:pt x="1941" y="296"/>
                      <a:pt x="1902" y="137"/>
                    </a:cubicBezTo>
                    <a:cubicBezTo>
                      <a:pt x="1873" y="80"/>
                      <a:pt x="1834" y="59"/>
                      <a:pt x="1791" y="59"/>
                    </a:cubicBezTo>
                    <a:cubicBezTo>
                      <a:pt x="1714" y="59"/>
                      <a:pt x="1621" y="126"/>
                      <a:pt x="1545" y="177"/>
                    </a:cubicBezTo>
                    <a:cubicBezTo>
                      <a:pt x="1426" y="296"/>
                      <a:pt x="1268" y="415"/>
                      <a:pt x="1149" y="534"/>
                    </a:cubicBezTo>
                    <a:cubicBezTo>
                      <a:pt x="991" y="335"/>
                      <a:pt x="793" y="177"/>
                      <a:pt x="594" y="19"/>
                    </a:cubicBezTo>
                    <a:cubicBezTo>
                      <a:pt x="568" y="5"/>
                      <a:pt x="533" y="1"/>
                      <a:pt x="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6" name="Google Shape;2236;p73"/>
              <p:cNvSpPr/>
              <p:nvPr/>
            </p:nvSpPr>
            <p:spPr>
              <a:xfrm>
                <a:off x="1412390" y="2529508"/>
                <a:ext cx="295132" cy="303276"/>
              </a:xfrm>
              <a:custGeom>
                <a:avLst/>
                <a:gdLst/>
                <a:ahLst/>
                <a:cxnLst/>
                <a:rect l="l" t="t" r="r" b="b"/>
                <a:pathLst>
                  <a:path w="4596" h="4723" extrusionOk="0">
                    <a:moveTo>
                      <a:pt x="1103" y="1"/>
                    </a:moveTo>
                    <a:cubicBezTo>
                      <a:pt x="742" y="1"/>
                      <a:pt x="428" y="232"/>
                      <a:pt x="317" y="599"/>
                    </a:cubicBezTo>
                    <a:cubicBezTo>
                      <a:pt x="159" y="1035"/>
                      <a:pt x="80" y="1510"/>
                      <a:pt x="1" y="1946"/>
                    </a:cubicBezTo>
                    <a:cubicBezTo>
                      <a:pt x="1" y="2144"/>
                      <a:pt x="1" y="2382"/>
                      <a:pt x="238" y="2382"/>
                    </a:cubicBezTo>
                    <a:cubicBezTo>
                      <a:pt x="476" y="2382"/>
                      <a:pt x="397" y="2105"/>
                      <a:pt x="436" y="1946"/>
                    </a:cubicBezTo>
                    <a:cubicBezTo>
                      <a:pt x="476" y="1550"/>
                      <a:pt x="595" y="1154"/>
                      <a:pt x="714" y="758"/>
                    </a:cubicBezTo>
                    <a:cubicBezTo>
                      <a:pt x="793" y="599"/>
                      <a:pt x="951" y="481"/>
                      <a:pt x="1149" y="441"/>
                    </a:cubicBezTo>
                    <a:cubicBezTo>
                      <a:pt x="1170" y="438"/>
                      <a:pt x="1190" y="436"/>
                      <a:pt x="1210" y="436"/>
                    </a:cubicBezTo>
                    <a:cubicBezTo>
                      <a:pt x="1414" y="436"/>
                      <a:pt x="1552" y="617"/>
                      <a:pt x="1625" y="797"/>
                    </a:cubicBezTo>
                    <a:cubicBezTo>
                      <a:pt x="1625" y="877"/>
                      <a:pt x="1664" y="956"/>
                      <a:pt x="1664" y="1035"/>
                    </a:cubicBezTo>
                    <a:cubicBezTo>
                      <a:pt x="1704" y="1550"/>
                      <a:pt x="1744" y="2065"/>
                      <a:pt x="1783" y="2580"/>
                    </a:cubicBezTo>
                    <a:cubicBezTo>
                      <a:pt x="1783" y="3095"/>
                      <a:pt x="1783" y="3650"/>
                      <a:pt x="1783" y="4165"/>
                    </a:cubicBezTo>
                    <a:cubicBezTo>
                      <a:pt x="1783" y="4536"/>
                      <a:pt x="1928" y="4722"/>
                      <a:pt x="2187" y="4722"/>
                    </a:cubicBezTo>
                    <a:cubicBezTo>
                      <a:pt x="2287" y="4722"/>
                      <a:pt x="2404" y="4695"/>
                      <a:pt x="2536" y="4640"/>
                    </a:cubicBezTo>
                    <a:cubicBezTo>
                      <a:pt x="3090" y="4402"/>
                      <a:pt x="3645" y="4125"/>
                      <a:pt x="4199" y="3887"/>
                    </a:cubicBezTo>
                    <a:cubicBezTo>
                      <a:pt x="4477" y="3768"/>
                      <a:pt x="4596" y="3412"/>
                      <a:pt x="4398" y="3174"/>
                    </a:cubicBezTo>
                    <a:cubicBezTo>
                      <a:pt x="4318" y="2976"/>
                      <a:pt x="4160" y="2818"/>
                      <a:pt x="4041" y="2659"/>
                    </a:cubicBezTo>
                    <a:cubicBezTo>
                      <a:pt x="3962" y="2580"/>
                      <a:pt x="3803" y="2580"/>
                      <a:pt x="3685" y="2540"/>
                    </a:cubicBezTo>
                    <a:cubicBezTo>
                      <a:pt x="3645" y="2659"/>
                      <a:pt x="3645" y="2818"/>
                      <a:pt x="3685" y="2937"/>
                    </a:cubicBezTo>
                    <a:cubicBezTo>
                      <a:pt x="3764" y="3095"/>
                      <a:pt x="3883" y="3293"/>
                      <a:pt x="4001" y="3452"/>
                    </a:cubicBezTo>
                    <a:lnTo>
                      <a:pt x="2258" y="4244"/>
                    </a:lnTo>
                    <a:lnTo>
                      <a:pt x="2258" y="2659"/>
                    </a:lnTo>
                    <a:cubicBezTo>
                      <a:pt x="2258" y="1986"/>
                      <a:pt x="2179" y="1312"/>
                      <a:pt x="2021" y="679"/>
                    </a:cubicBezTo>
                    <a:cubicBezTo>
                      <a:pt x="1902" y="322"/>
                      <a:pt x="1585" y="45"/>
                      <a:pt x="1189" y="5"/>
                    </a:cubicBezTo>
                    <a:cubicBezTo>
                      <a:pt x="1160" y="2"/>
                      <a:pt x="1132" y="1"/>
                      <a:pt x="1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37" name="Google Shape;2237;p73"/>
            <p:cNvGrpSpPr/>
            <p:nvPr/>
          </p:nvGrpSpPr>
          <p:grpSpPr>
            <a:xfrm>
              <a:off x="6838737" y="3990545"/>
              <a:ext cx="237148" cy="244687"/>
              <a:chOff x="6109266" y="2958701"/>
              <a:chExt cx="158099" cy="163114"/>
            </a:xfrm>
          </p:grpSpPr>
          <p:sp>
            <p:nvSpPr>
              <p:cNvPr id="2238" name="Google Shape;2238;p73"/>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9" name="Google Shape;2239;p73"/>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0" name="Google Shape;2240;p73"/>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41" name="Google Shape;2241;p73"/>
            <p:cNvGrpSpPr/>
            <p:nvPr/>
          </p:nvGrpSpPr>
          <p:grpSpPr>
            <a:xfrm>
              <a:off x="8592150" y="3680292"/>
              <a:ext cx="238758" cy="264002"/>
              <a:chOff x="5414907" y="2017485"/>
              <a:chExt cx="220338" cy="243702"/>
            </a:xfrm>
          </p:grpSpPr>
          <p:sp>
            <p:nvSpPr>
              <p:cNvPr id="2242" name="Google Shape;2242;p73"/>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3" name="Google Shape;2243;p73"/>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4" name="Google Shape;2244;p73"/>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45" name="Google Shape;2245;p73"/>
            <p:cNvSpPr/>
            <p:nvPr/>
          </p:nvSpPr>
          <p:spPr>
            <a:xfrm>
              <a:off x="6596938" y="3375869"/>
              <a:ext cx="335670" cy="453178"/>
            </a:xfrm>
            <a:custGeom>
              <a:avLst/>
              <a:gdLst/>
              <a:ahLst/>
              <a:cxnLst/>
              <a:rect l="l" t="t" r="r" b="b"/>
              <a:pathLst>
                <a:path w="60291" h="81397" extrusionOk="0">
                  <a:moveTo>
                    <a:pt x="10476" y="1"/>
                  </a:moveTo>
                  <a:cubicBezTo>
                    <a:pt x="9595" y="1"/>
                    <a:pt x="8729" y="688"/>
                    <a:pt x="8458" y="1772"/>
                  </a:cubicBezTo>
                  <a:cubicBezTo>
                    <a:pt x="5866" y="13990"/>
                    <a:pt x="3275" y="26208"/>
                    <a:pt x="313" y="38055"/>
                  </a:cubicBezTo>
                  <a:cubicBezTo>
                    <a:pt x="1" y="39303"/>
                    <a:pt x="1267" y="40815"/>
                    <a:pt x="2560" y="40815"/>
                  </a:cubicBezTo>
                  <a:cubicBezTo>
                    <a:pt x="2801" y="40815"/>
                    <a:pt x="3042" y="40763"/>
                    <a:pt x="3275" y="40647"/>
                  </a:cubicBezTo>
                  <a:lnTo>
                    <a:pt x="16233" y="33982"/>
                  </a:lnTo>
                  <a:cubicBezTo>
                    <a:pt x="23267" y="46940"/>
                    <a:pt x="29931" y="59898"/>
                    <a:pt x="36966" y="72856"/>
                  </a:cubicBezTo>
                  <a:cubicBezTo>
                    <a:pt x="39986" y="78348"/>
                    <a:pt x="42395" y="81396"/>
                    <a:pt x="46913" y="81396"/>
                  </a:cubicBezTo>
                  <a:cubicBezTo>
                    <a:pt x="48486" y="81396"/>
                    <a:pt x="50315" y="81026"/>
                    <a:pt x="52515" y="80261"/>
                  </a:cubicBezTo>
                  <a:cubicBezTo>
                    <a:pt x="60290" y="77669"/>
                    <a:pt x="59179" y="74337"/>
                    <a:pt x="55847" y="67673"/>
                  </a:cubicBezTo>
                  <a:lnTo>
                    <a:pt x="34004" y="27318"/>
                  </a:lnTo>
                  <a:lnTo>
                    <a:pt x="42519" y="22875"/>
                  </a:lnTo>
                  <a:cubicBezTo>
                    <a:pt x="44000" y="22135"/>
                    <a:pt x="43630" y="20284"/>
                    <a:pt x="42519" y="19173"/>
                  </a:cubicBezTo>
                  <a:cubicBezTo>
                    <a:pt x="34374" y="11028"/>
                    <a:pt x="21416" y="6215"/>
                    <a:pt x="11420" y="291"/>
                  </a:cubicBezTo>
                  <a:cubicBezTo>
                    <a:pt x="11122" y="93"/>
                    <a:pt x="10798" y="1"/>
                    <a:pt x="104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46" name="Google Shape;2246;p73"/>
            <p:cNvGrpSpPr/>
            <p:nvPr/>
          </p:nvGrpSpPr>
          <p:grpSpPr>
            <a:xfrm rot="1380196">
              <a:off x="5902497" y="4565947"/>
              <a:ext cx="419775" cy="404333"/>
              <a:chOff x="2000186" y="2928424"/>
              <a:chExt cx="561785" cy="541052"/>
            </a:xfrm>
          </p:grpSpPr>
          <p:sp>
            <p:nvSpPr>
              <p:cNvPr id="2247" name="Google Shape;2247;p73"/>
              <p:cNvSpPr/>
              <p:nvPr/>
            </p:nvSpPr>
            <p:spPr>
              <a:xfrm>
                <a:off x="2059317" y="2978930"/>
                <a:ext cx="450158" cy="459944"/>
              </a:xfrm>
              <a:custGeom>
                <a:avLst/>
                <a:gdLst/>
                <a:ahLst/>
                <a:cxnLst/>
                <a:rect l="l" t="t" r="r" b="b"/>
                <a:pathLst>
                  <a:path w="5428" h="5546" extrusionOk="0">
                    <a:moveTo>
                      <a:pt x="5070" y="5060"/>
                    </a:moveTo>
                    <a:lnTo>
                      <a:pt x="5070" y="5060"/>
                    </a:lnTo>
                    <a:cubicBezTo>
                      <a:pt x="5083" y="5067"/>
                      <a:pt x="5094" y="5071"/>
                      <a:pt x="5103" y="5071"/>
                    </a:cubicBezTo>
                    <a:cubicBezTo>
                      <a:pt x="5106" y="5071"/>
                      <a:pt x="5108" y="5071"/>
                      <a:pt x="5110" y="5071"/>
                    </a:cubicBezTo>
                    <a:cubicBezTo>
                      <a:pt x="5097" y="5067"/>
                      <a:pt x="5084" y="5064"/>
                      <a:pt x="5070" y="5060"/>
                    </a:cubicBezTo>
                    <a:close/>
                    <a:moveTo>
                      <a:pt x="2298" y="0"/>
                    </a:moveTo>
                    <a:cubicBezTo>
                      <a:pt x="2100" y="555"/>
                      <a:pt x="1902" y="1109"/>
                      <a:pt x="1704" y="1704"/>
                    </a:cubicBezTo>
                    <a:cubicBezTo>
                      <a:pt x="1676" y="1760"/>
                      <a:pt x="1608" y="1816"/>
                      <a:pt x="1529" y="1816"/>
                    </a:cubicBezTo>
                    <a:cubicBezTo>
                      <a:pt x="1496" y="1816"/>
                      <a:pt x="1461" y="1806"/>
                      <a:pt x="1426" y="1783"/>
                    </a:cubicBezTo>
                    <a:cubicBezTo>
                      <a:pt x="1387" y="1783"/>
                      <a:pt x="1347" y="1822"/>
                      <a:pt x="1307" y="1822"/>
                    </a:cubicBezTo>
                    <a:lnTo>
                      <a:pt x="0" y="1862"/>
                    </a:lnTo>
                    <a:cubicBezTo>
                      <a:pt x="396" y="2337"/>
                      <a:pt x="832" y="2773"/>
                      <a:pt x="1307" y="3209"/>
                    </a:cubicBezTo>
                    <a:cubicBezTo>
                      <a:pt x="1454" y="3355"/>
                      <a:pt x="1363" y="3570"/>
                      <a:pt x="1192" y="3570"/>
                    </a:cubicBezTo>
                    <a:cubicBezTo>
                      <a:pt x="1178" y="3570"/>
                      <a:pt x="1164" y="3568"/>
                      <a:pt x="1149" y="3565"/>
                    </a:cubicBezTo>
                    <a:lnTo>
                      <a:pt x="1149" y="3565"/>
                    </a:lnTo>
                    <a:cubicBezTo>
                      <a:pt x="1189" y="3645"/>
                      <a:pt x="1228" y="3684"/>
                      <a:pt x="1189" y="3763"/>
                    </a:cubicBezTo>
                    <a:cubicBezTo>
                      <a:pt x="1070" y="4160"/>
                      <a:pt x="951" y="4516"/>
                      <a:pt x="832" y="4912"/>
                    </a:cubicBezTo>
                    <a:cubicBezTo>
                      <a:pt x="793" y="5071"/>
                      <a:pt x="753" y="5229"/>
                      <a:pt x="713" y="5388"/>
                    </a:cubicBezTo>
                    <a:cubicBezTo>
                      <a:pt x="660" y="5493"/>
                      <a:pt x="643" y="5546"/>
                      <a:pt x="660" y="5546"/>
                    </a:cubicBezTo>
                    <a:cubicBezTo>
                      <a:pt x="669" y="5546"/>
                      <a:pt x="687" y="5533"/>
                      <a:pt x="713" y="5506"/>
                    </a:cubicBezTo>
                    <a:cubicBezTo>
                      <a:pt x="753" y="5427"/>
                      <a:pt x="832" y="5348"/>
                      <a:pt x="951" y="5348"/>
                    </a:cubicBezTo>
                    <a:cubicBezTo>
                      <a:pt x="1506" y="4991"/>
                      <a:pt x="2060" y="4595"/>
                      <a:pt x="2575" y="4120"/>
                    </a:cubicBezTo>
                    <a:cubicBezTo>
                      <a:pt x="2617" y="4092"/>
                      <a:pt x="2659" y="4079"/>
                      <a:pt x="2700" y="4079"/>
                    </a:cubicBezTo>
                    <a:cubicBezTo>
                      <a:pt x="2773" y="4079"/>
                      <a:pt x="2841" y="4122"/>
                      <a:pt x="2892" y="4199"/>
                    </a:cubicBezTo>
                    <a:cubicBezTo>
                      <a:pt x="2915" y="4153"/>
                      <a:pt x="2966" y="4134"/>
                      <a:pt x="3019" y="4134"/>
                    </a:cubicBezTo>
                    <a:cubicBezTo>
                      <a:pt x="3057" y="4134"/>
                      <a:pt x="3097" y="4143"/>
                      <a:pt x="3130" y="4160"/>
                    </a:cubicBezTo>
                    <a:lnTo>
                      <a:pt x="4199" y="4635"/>
                    </a:lnTo>
                    <a:lnTo>
                      <a:pt x="4635" y="4833"/>
                    </a:lnTo>
                    <a:cubicBezTo>
                      <a:pt x="4780" y="4942"/>
                      <a:pt x="4925" y="5017"/>
                      <a:pt x="5070" y="5060"/>
                    </a:cubicBezTo>
                    <a:lnTo>
                      <a:pt x="5070" y="5060"/>
                    </a:lnTo>
                    <a:cubicBezTo>
                      <a:pt x="4852" y="4927"/>
                      <a:pt x="4186" y="3697"/>
                      <a:pt x="4001" y="3328"/>
                    </a:cubicBezTo>
                    <a:cubicBezTo>
                      <a:pt x="3843" y="3248"/>
                      <a:pt x="3843" y="3050"/>
                      <a:pt x="3962" y="2971"/>
                    </a:cubicBezTo>
                    <a:lnTo>
                      <a:pt x="4754" y="2258"/>
                    </a:lnTo>
                    <a:cubicBezTo>
                      <a:pt x="4833" y="2219"/>
                      <a:pt x="5229" y="1941"/>
                      <a:pt x="5427" y="1743"/>
                    </a:cubicBezTo>
                    <a:cubicBezTo>
                      <a:pt x="5189" y="1743"/>
                      <a:pt x="4833" y="1822"/>
                      <a:pt x="4675" y="1822"/>
                    </a:cubicBezTo>
                    <a:lnTo>
                      <a:pt x="3526" y="1902"/>
                    </a:lnTo>
                    <a:cubicBezTo>
                      <a:pt x="3447" y="1902"/>
                      <a:pt x="3367" y="1862"/>
                      <a:pt x="3328" y="1783"/>
                    </a:cubicBezTo>
                    <a:cubicBezTo>
                      <a:pt x="3286" y="1824"/>
                      <a:pt x="3240" y="1842"/>
                      <a:pt x="3194" y="1842"/>
                    </a:cubicBezTo>
                    <a:cubicBezTo>
                      <a:pt x="3108" y="1842"/>
                      <a:pt x="3023" y="1781"/>
                      <a:pt x="2971" y="1704"/>
                    </a:cubicBezTo>
                    <a:lnTo>
                      <a:pt x="2575" y="713"/>
                    </a:lnTo>
                    <a:cubicBezTo>
                      <a:pt x="2535" y="594"/>
                      <a:pt x="2417" y="238"/>
                      <a:pt x="2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8" name="Google Shape;2248;p73"/>
              <p:cNvSpPr/>
              <p:nvPr/>
            </p:nvSpPr>
            <p:spPr>
              <a:xfrm>
                <a:off x="2000186" y="2928424"/>
                <a:ext cx="561785" cy="541052"/>
              </a:xfrm>
              <a:custGeom>
                <a:avLst/>
                <a:gdLst/>
                <a:ahLst/>
                <a:cxnLst/>
                <a:rect l="l" t="t" r="r" b="b"/>
                <a:pathLst>
                  <a:path w="6774" h="6524" extrusionOk="0">
                    <a:moveTo>
                      <a:pt x="3050" y="609"/>
                    </a:moveTo>
                    <a:cubicBezTo>
                      <a:pt x="3169" y="847"/>
                      <a:pt x="3248" y="1203"/>
                      <a:pt x="3288" y="1322"/>
                    </a:cubicBezTo>
                    <a:lnTo>
                      <a:pt x="3684" y="2313"/>
                    </a:lnTo>
                    <a:cubicBezTo>
                      <a:pt x="3737" y="2418"/>
                      <a:pt x="3825" y="2471"/>
                      <a:pt x="3913" y="2471"/>
                    </a:cubicBezTo>
                    <a:cubicBezTo>
                      <a:pt x="3957" y="2471"/>
                      <a:pt x="4001" y="2458"/>
                      <a:pt x="4041" y="2431"/>
                    </a:cubicBezTo>
                    <a:cubicBezTo>
                      <a:pt x="4080" y="2471"/>
                      <a:pt x="4160" y="2511"/>
                      <a:pt x="4239" y="2511"/>
                    </a:cubicBezTo>
                    <a:lnTo>
                      <a:pt x="5388" y="2431"/>
                    </a:lnTo>
                    <a:cubicBezTo>
                      <a:pt x="5546" y="2431"/>
                      <a:pt x="5902" y="2352"/>
                      <a:pt x="6140" y="2352"/>
                    </a:cubicBezTo>
                    <a:cubicBezTo>
                      <a:pt x="5942" y="2511"/>
                      <a:pt x="5546" y="2828"/>
                      <a:pt x="5467" y="2867"/>
                    </a:cubicBezTo>
                    <a:lnTo>
                      <a:pt x="4635" y="3580"/>
                    </a:lnTo>
                    <a:cubicBezTo>
                      <a:pt x="4516" y="3699"/>
                      <a:pt x="4556" y="3897"/>
                      <a:pt x="4714" y="3976"/>
                    </a:cubicBezTo>
                    <a:cubicBezTo>
                      <a:pt x="4892" y="4333"/>
                      <a:pt x="5488" y="5491"/>
                      <a:pt x="5720" y="5662"/>
                    </a:cubicBezTo>
                    <a:lnTo>
                      <a:pt x="5720" y="5662"/>
                    </a:lnTo>
                    <a:cubicBezTo>
                      <a:pt x="5584" y="5619"/>
                      <a:pt x="5451" y="5550"/>
                      <a:pt x="5348" y="5482"/>
                    </a:cubicBezTo>
                    <a:lnTo>
                      <a:pt x="4873" y="5283"/>
                    </a:lnTo>
                    <a:lnTo>
                      <a:pt x="3803" y="4769"/>
                    </a:lnTo>
                    <a:cubicBezTo>
                      <a:pt x="3780" y="4757"/>
                      <a:pt x="3757" y="4752"/>
                      <a:pt x="3733" y="4752"/>
                    </a:cubicBezTo>
                    <a:cubicBezTo>
                      <a:pt x="3677" y="4752"/>
                      <a:pt x="3621" y="4780"/>
                      <a:pt x="3565" y="4808"/>
                    </a:cubicBezTo>
                    <a:cubicBezTo>
                      <a:pt x="3542" y="4739"/>
                      <a:pt x="3479" y="4697"/>
                      <a:pt x="3415" y="4697"/>
                    </a:cubicBezTo>
                    <a:cubicBezTo>
                      <a:pt x="3368" y="4697"/>
                      <a:pt x="3321" y="4719"/>
                      <a:pt x="3288" y="4769"/>
                    </a:cubicBezTo>
                    <a:cubicBezTo>
                      <a:pt x="2773" y="5204"/>
                      <a:pt x="2219" y="5600"/>
                      <a:pt x="1624" y="5957"/>
                    </a:cubicBezTo>
                    <a:cubicBezTo>
                      <a:pt x="1506" y="5957"/>
                      <a:pt x="1426" y="6036"/>
                      <a:pt x="1387" y="6115"/>
                    </a:cubicBezTo>
                    <a:cubicBezTo>
                      <a:pt x="1372" y="6160"/>
                      <a:pt x="1363" y="6182"/>
                      <a:pt x="1359" y="6182"/>
                    </a:cubicBezTo>
                    <a:cubicBezTo>
                      <a:pt x="1353" y="6182"/>
                      <a:pt x="1362" y="6120"/>
                      <a:pt x="1387" y="5997"/>
                    </a:cubicBezTo>
                    <a:cubicBezTo>
                      <a:pt x="1426" y="5838"/>
                      <a:pt x="1466" y="5680"/>
                      <a:pt x="1545" y="5521"/>
                    </a:cubicBezTo>
                    <a:cubicBezTo>
                      <a:pt x="1664" y="5165"/>
                      <a:pt x="1783" y="4769"/>
                      <a:pt x="1862" y="4412"/>
                    </a:cubicBezTo>
                    <a:cubicBezTo>
                      <a:pt x="1902" y="4333"/>
                      <a:pt x="1902" y="4254"/>
                      <a:pt x="1822" y="4214"/>
                    </a:cubicBezTo>
                    <a:cubicBezTo>
                      <a:pt x="2020" y="4214"/>
                      <a:pt x="2139" y="3976"/>
                      <a:pt x="1981" y="3818"/>
                    </a:cubicBezTo>
                    <a:cubicBezTo>
                      <a:pt x="1545" y="3422"/>
                      <a:pt x="1109" y="2946"/>
                      <a:pt x="713" y="2471"/>
                    </a:cubicBezTo>
                    <a:lnTo>
                      <a:pt x="2060" y="2431"/>
                    </a:lnTo>
                    <a:cubicBezTo>
                      <a:pt x="2100" y="2431"/>
                      <a:pt x="2139" y="2431"/>
                      <a:pt x="2179" y="2392"/>
                    </a:cubicBezTo>
                    <a:cubicBezTo>
                      <a:pt x="2207" y="2420"/>
                      <a:pt x="2240" y="2433"/>
                      <a:pt x="2273" y="2433"/>
                    </a:cubicBezTo>
                    <a:cubicBezTo>
                      <a:pt x="2332" y="2433"/>
                      <a:pt x="2391" y="2389"/>
                      <a:pt x="2417" y="2313"/>
                    </a:cubicBezTo>
                    <a:cubicBezTo>
                      <a:pt x="2654" y="1758"/>
                      <a:pt x="2852" y="1203"/>
                      <a:pt x="3050" y="609"/>
                    </a:cubicBezTo>
                    <a:close/>
                    <a:moveTo>
                      <a:pt x="2963" y="0"/>
                    </a:moveTo>
                    <a:cubicBezTo>
                      <a:pt x="2877" y="0"/>
                      <a:pt x="2803" y="45"/>
                      <a:pt x="2773" y="134"/>
                    </a:cubicBezTo>
                    <a:cubicBezTo>
                      <a:pt x="2535" y="768"/>
                      <a:pt x="2298" y="1401"/>
                      <a:pt x="2060" y="2035"/>
                    </a:cubicBezTo>
                    <a:lnTo>
                      <a:pt x="2020" y="2035"/>
                    </a:lnTo>
                    <a:lnTo>
                      <a:pt x="238" y="2075"/>
                    </a:lnTo>
                    <a:cubicBezTo>
                      <a:pt x="79" y="2075"/>
                      <a:pt x="0" y="2233"/>
                      <a:pt x="79" y="2392"/>
                    </a:cubicBezTo>
                    <a:cubicBezTo>
                      <a:pt x="594" y="3026"/>
                      <a:pt x="1109" y="3620"/>
                      <a:pt x="1743" y="4174"/>
                    </a:cubicBezTo>
                    <a:cubicBezTo>
                      <a:pt x="1722" y="4167"/>
                      <a:pt x="1701" y="4164"/>
                      <a:pt x="1680" y="4164"/>
                    </a:cubicBezTo>
                    <a:cubicBezTo>
                      <a:pt x="1585" y="4164"/>
                      <a:pt x="1499" y="4235"/>
                      <a:pt x="1466" y="4333"/>
                    </a:cubicBezTo>
                    <a:cubicBezTo>
                      <a:pt x="1307" y="4848"/>
                      <a:pt x="1109" y="5402"/>
                      <a:pt x="991" y="5917"/>
                    </a:cubicBezTo>
                    <a:cubicBezTo>
                      <a:pt x="911" y="6195"/>
                      <a:pt x="872" y="6472"/>
                      <a:pt x="1228" y="6511"/>
                    </a:cubicBezTo>
                    <a:cubicBezTo>
                      <a:pt x="1263" y="6520"/>
                      <a:pt x="1298" y="6524"/>
                      <a:pt x="1334" y="6524"/>
                    </a:cubicBezTo>
                    <a:cubicBezTo>
                      <a:pt x="1629" y="6524"/>
                      <a:pt x="1971" y="6257"/>
                      <a:pt x="2219" y="6115"/>
                    </a:cubicBezTo>
                    <a:cubicBezTo>
                      <a:pt x="2654" y="5798"/>
                      <a:pt x="3090" y="5482"/>
                      <a:pt x="3526" y="5125"/>
                    </a:cubicBezTo>
                    <a:cubicBezTo>
                      <a:pt x="3565" y="5125"/>
                      <a:pt x="3565" y="5165"/>
                      <a:pt x="3605" y="5204"/>
                    </a:cubicBezTo>
                    <a:cubicBezTo>
                      <a:pt x="4120" y="5442"/>
                      <a:pt x="4595" y="5680"/>
                      <a:pt x="5150" y="5917"/>
                    </a:cubicBezTo>
                    <a:cubicBezTo>
                      <a:pt x="5318" y="5973"/>
                      <a:pt x="5565" y="6148"/>
                      <a:pt x="5779" y="6148"/>
                    </a:cubicBezTo>
                    <a:cubicBezTo>
                      <a:pt x="5868" y="6148"/>
                      <a:pt x="5952" y="6118"/>
                      <a:pt x="6021" y="6036"/>
                    </a:cubicBezTo>
                    <a:cubicBezTo>
                      <a:pt x="6219" y="5759"/>
                      <a:pt x="6021" y="5402"/>
                      <a:pt x="5863" y="5165"/>
                    </a:cubicBezTo>
                    <a:cubicBezTo>
                      <a:pt x="5586" y="4729"/>
                      <a:pt x="5348" y="4254"/>
                      <a:pt x="5071" y="3818"/>
                    </a:cubicBezTo>
                    <a:lnTo>
                      <a:pt x="6180" y="2867"/>
                    </a:lnTo>
                    <a:cubicBezTo>
                      <a:pt x="6338" y="2669"/>
                      <a:pt x="6774" y="2431"/>
                      <a:pt x="6695" y="2154"/>
                    </a:cubicBezTo>
                    <a:cubicBezTo>
                      <a:pt x="6649" y="1973"/>
                      <a:pt x="6488" y="1934"/>
                      <a:pt x="6321" y="1934"/>
                    </a:cubicBezTo>
                    <a:cubicBezTo>
                      <a:pt x="6195" y="1934"/>
                      <a:pt x="6067" y="1956"/>
                      <a:pt x="5982" y="1956"/>
                    </a:cubicBezTo>
                    <a:lnTo>
                      <a:pt x="4199" y="2075"/>
                    </a:lnTo>
                    <a:cubicBezTo>
                      <a:pt x="4160" y="2075"/>
                      <a:pt x="4120" y="2114"/>
                      <a:pt x="4080" y="2114"/>
                    </a:cubicBezTo>
                    <a:lnTo>
                      <a:pt x="3526" y="807"/>
                    </a:lnTo>
                    <a:cubicBezTo>
                      <a:pt x="3407" y="530"/>
                      <a:pt x="3328" y="173"/>
                      <a:pt x="3050" y="15"/>
                    </a:cubicBezTo>
                    <a:cubicBezTo>
                      <a:pt x="3021" y="5"/>
                      <a:pt x="2991" y="0"/>
                      <a:pt x="2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49" name="Google Shape;2249;p73"/>
            <p:cNvSpPr/>
            <p:nvPr/>
          </p:nvSpPr>
          <p:spPr>
            <a:xfrm>
              <a:off x="5970088" y="4157819"/>
              <a:ext cx="303049" cy="256181"/>
            </a:xfrm>
            <a:custGeom>
              <a:avLst/>
              <a:gdLst/>
              <a:ahLst/>
              <a:cxnLst/>
              <a:rect l="l" t="t" r="r" b="b"/>
              <a:pathLst>
                <a:path w="72936" h="61656" extrusionOk="0">
                  <a:moveTo>
                    <a:pt x="58129" y="1"/>
                  </a:moveTo>
                  <a:cubicBezTo>
                    <a:pt x="49636" y="1"/>
                    <a:pt x="41824" y="11632"/>
                    <a:pt x="40726" y="20415"/>
                  </a:cubicBezTo>
                  <a:cubicBezTo>
                    <a:pt x="35733" y="16358"/>
                    <a:pt x="29227" y="14011"/>
                    <a:pt x="23094" y="14011"/>
                  </a:cubicBezTo>
                  <a:cubicBezTo>
                    <a:pt x="14674" y="14011"/>
                    <a:pt x="6955" y="18434"/>
                    <a:pt x="4813" y="28930"/>
                  </a:cubicBezTo>
                  <a:cubicBezTo>
                    <a:pt x="1" y="51884"/>
                    <a:pt x="33321" y="55957"/>
                    <a:pt x="47390" y="61140"/>
                  </a:cubicBezTo>
                  <a:lnTo>
                    <a:pt x="48501" y="61140"/>
                  </a:lnTo>
                  <a:cubicBezTo>
                    <a:pt x="48833" y="61473"/>
                    <a:pt x="49241" y="61656"/>
                    <a:pt x="49656" y="61656"/>
                  </a:cubicBezTo>
                  <a:cubicBezTo>
                    <a:pt x="50165" y="61656"/>
                    <a:pt x="50685" y="61381"/>
                    <a:pt x="51092" y="60770"/>
                  </a:cubicBezTo>
                  <a:cubicBezTo>
                    <a:pt x="57756" y="51884"/>
                    <a:pt x="62940" y="41888"/>
                    <a:pt x="66642" y="31522"/>
                  </a:cubicBezTo>
                  <a:cubicBezTo>
                    <a:pt x="69233" y="23376"/>
                    <a:pt x="72936" y="12270"/>
                    <a:pt x="67012" y="4865"/>
                  </a:cubicBezTo>
                  <a:cubicBezTo>
                    <a:pt x="64139" y="1417"/>
                    <a:pt x="61092" y="1"/>
                    <a:pt x="58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0" name="Google Shape;2250;p73"/>
            <p:cNvSpPr/>
            <p:nvPr/>
          </p:nvSpPr>
          <p:spPr>
            <a:xfrm>
              <a:off x="6632372" y="3950188"/>
              <a:ext cx="128037" cy="118119"/>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51" name="Google Shape;2251;p73"/>
            <p:cNvGrpSpPr/>
            <p:nvPr/>
          </p:nvGrpSpPr>
          <p:grpSpPr>
            <a:xfrm rot="3841037">
              <a:off x="5302706" y="4097301"/>
              <a:ext cx="443889" cy="601373"/>
              <a:chOff x="3989427" y="3265633"/>
              <a:chExt cx="411747" cy="557942"/>
            </a:xfrm>
          </p:grpSpPr>
          <p:sp>
            <p:nvSpPr>
              <p:cNvPr id="2252" name="Google Shape;2252;p73"/>
              <p:cNvSpPr/>
              <p:nvPr/>
            </p:nvSpPr>
            <p:spPr>
              <a:xfrm>
                <a:off x="4027184" y="3301913"/>
                <a:ext cx="327304" cy="491996"/>
              </a:xfrm>
              <a:custGeom>
                <a:avLst/>
                <a:gdLst/>
                <a:ahLst/>
                <a:cxnLst/>
                <a:rect l="l" t="t" r="r" b="b"/>
                <a:pathLst>
                  <a:path w="5097" h="7662" extrusionOk="0">
                    <a:moveTo>
                      <a:pt x="674" y="0"/>
                    </a:moveTo>
                    <a:cubicBezTo>
                      <a:pt x="476" y="1070"/>
                      <a:pt x="238" y="2100"/>
                      <a:pt x="1" y="3130"/>
                    </a:cubicBezTo>
                    <a:lnTo>
                      <a:pt x="1110" y="2575"/>
                    </a:lnTo>
                    <a:lnTo>
                      <a:pt x="1150" y="2575"/>
                    </a:lnTo>
                    <a:cubicBezTo>
                      <a:pt x="1178" y="2547"/>
                      <a:pt x="1216" y="2534"/>
                      <a:pt x="1255" y="2534"/>
                    </a:cubicBezTo>
                    <a:cubicBezTo>
                      <a:pt x="1326" y="2534"/>
                      <a:pt x="1401" y="2578"/>
                      <a:pt x="1427" y="2654"/>
                    </a:cubicBezTo>
                    <a:cubicBezTo>
                      <a:pt x="1902" y="3566"/>
                      <a:pt x="2378" y="4477"/>
                      <a:pt x="2892" y="5348"/>
                    </a:cubicBezTo>
                    <a:cubicBezTo>
                      <a:pt x="3209" y="5982"/>
                      <a:pt x="3645" y="7408"/>
                      <a:pt x="4319" y="7606"/>
                    </a:cubicBezTo>
                    <a:cubicBezTo>
                      <a:pt x="4433" y="7644"/>
                      <a:pt x="4528" y="7661"/>
                      <a:pt x="4606" y="7661"/>
                    </a:cubicBezTo>
                    <a:cubicBezTo>
                      <a:pt x="5097" y="7661"/>
                      <a:pt x="4931" y="6986"/>
                      <a:pt x="4794" y="6576"/>
                    </a:cubicBezTo>
                    <a:cubicBezTo>
                      <a:pt x="4556" y="6061"/>
                      <a:pt x="4279" y="5546"/>
                      <a:pt x="4002" y="5071"/>
                    </a:cubicBezTo>
                    <a:lnTo>
                      <a:pt x="2655" y="2536"/>
                    </a:lnTo>
                    <a:cubicBezTo>
                      <a:pt x="2417" y="2536"/>
                      <a:pt x="2219" y="2258"/>
                      <a:pt x="2457" y="2139"/>
                    </a:cubicBezTo>
                    <a:lnTo>
                      <a:pt x="3407" y="1664"/>
                    </a:lnTo>
                    <a:cubicBezTo>
                      <a:pt x="2576" y="991"/>
                      <a:pt x="1664" y="476"/>
                      <a:pt x="6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3" name="Google Shape;2253;p73"/>
              <p:cNvSpPr/>
              <p:nvPr/>
            </p:nvSpPr>
            <p:spPr>
              <a:xfrm>
                <a:off x="3989427" y="3265633"/>
                <a:ext cx="411747" cy="557942"/>
              </a:xfrm>
              <a:custGeom>
                <a:avLst/>
                <a:gdLst/>
                <a:ahLst/>
                <a:cxnLst/>
                <a:rect l="l" t="t" r="r" b="b"/>
                <a:pathLst>
                  <a:path w="6412" h="8689" extrusionOk="0">
                    <a:moveTo>
                      <a:pt x="1262" y="565"/>
                    </a:moveTo>
                    <a:cubicBezTo>
                      <a:pt x="2252" y="1001"/>
                      <a:pt x="3164" y="1556"/>
                      <a:pt x="3995" y="2190"/>
                    </a:cubicBezTo>
                    <a:lnTo>
                      <a:pt x="3045" y="2704"/>
                    </a:lnTo>
                    <a:cubicBezTo>
                      <a:pt x="2821" y="2816"/>
                      <a:pt x="2984" y="3104"/>
                      <a:pt x="3169" y="3104"/>
                    </a:cubicBezTo>
                    <a:cubicBezTo>
                      <a:pt x="3180" y="3104"/>
                      <a:pt x="3192" y="3103"/>
                      <a:pt x="3203" y="3101"/>
                    </a:cubicBezTo>
                    <a:cubicBezTo>
                      <a:pt x="3679" y="3932"/>
                      <a:pt x="4114" y="4764"/>
                      <a:pt x="4550" y="5636"/>
                    </a:cubicBezTo>
                    <a:cubicBezTo>
                      <a:pt x="4867" y="6111"/>
                      <a:pt x="5144" y="6587"/>
                      <a:pt x="5342" y="7101"/>
                    </a:cubicBezTo>
                    <a:cubicBezTo>
                      <a:pt x="5515" y="7552"/>
                      <a:pt x="5689" y="8214"/>
                      <a:pt x="5173" y="8214"/>
                    </a:cubicBezTo>
                    <a:cubicBezTo>
                      <a:pt x="5099" y="8214"/>
                      <a:pt x="5011" y="8201"/>
                      <a:pt x="4907" y="8171"/>
                    </a:cubicBezTo>
                    <a:cubicBezTo>
                      <a:pt x="4233" y="7973"/>
                      <a:pt x="3797" y="6547"/>
                      <a:pt x="3441" y="5913"/>
                    </a:cubicBezTo>
                    <a:cubicBezTo>
                      <a:pt x="2966" y="5002"/>
                      <a:pt x="2490" y="4091"/>
                      <a:pt x="2015" y="3180"/>
                    </a:cubicBezTo>
                    <a:cubicBezTo>
                      <a:pt x="1993" y="3114"/>
                      <a:pt x="1935" y="3085"/>
                      <a:pt x="1874" y="3085"/>
                    </a:cubicBezTo>
                    <a:cubicBezTo>
                      <a:pt x="1825" y="3085"/>
                      <a:pt x="1773" y="3105"/>
                      <a:pt x="1738" y="3140"/>
                    </a:cubicBezTo>
                    <a:lnTo>
                      <a:pt x="1658" y="3140"/>
                    </a:lnTo>
                    <a:lnTo>
                      <a:pt x="589" y="3695"/>
                    </a:lnTo>
                    <a:cubicBezTo>
                      <a:pt x="826" y="2665"/>
                      <a:pt x="1064" y="1595"/>
                      <a:pt x="1262" y="565"/>
                    </a:cubicBezTo>
                    <a:close/>
                    <a:moveTo>
                      <a:pt x="1139" y="1"/>
                    </a:moveTo>
                    <a:cubicBezTo>
                      <a:pt x="1013" y="1"/>
                      <a:pt x="906" y="72"/>
                      <a:pt x="906" y="169"/>
                    </a:cubicBezTo>
                    <a:cubicBezTo>
                      <a:pt x="628" y="1477"/>
                      <a:pt x="311" y="2784"/>
                      <a:pt x="34" y="4051"/>
                    </a:cubicBezTo>
                    <a:cubicBezTo>
                      <a:pt x="1" y="4185"/>
                      <a:pt x="136" y="4347"/>
                      <a:pt x="275" y="4347"/>
                    </a:cubicBezTo>
                    <a:cubicBezTo>
                      <a:pt x="300" y="4347"/>
                      <a:pt x="326" y="4341"/>
                      <a:pt x="351" y="4329"/>
                    </a:cubicBezTo>
                    <a:lnTo>
                      <a:pt x="1738" y="3616"/>
                    </a:lnTo>
                    <a:cubicBezTo>
                      <a:pt x="2451" y="5042"/>
                      <a:pt x="3203" y="6428"/>
                      <a:pt x="3956" y="7775"/>
                    </a:cubicBezTo>
                    <a:cubicBezTo>
                      <a:pt x="4279" y="8362"/>
                      <a:pt x="4537" y="8689"/>
                      <a:pt x="5004" y="8689"/>
                    </a:cubicBezTo>
                    <a:cubicBezTo>
                      <a:pt x="5167" y="8689"/>
                      <a:pt x="5355" y="8649"/>
                      <a:pt x="5580" y="8567"/>
                    </a:cubicBezTo>
                    <a:cubicBezTo>
                      <a:pt x="6412" y="8290"/>
                      <a:pt x="6333" y="7933"/>
                      <a:pt x="5936" y="7220"/>
                    </a:cubicBezTo>
                    <a:lnTo>
                      <a:pt x="3639" y="2903"/>
                    </a:lnTo>
                    <a:lnTo>
                      <a:pt x="4550" y="2388"/>
                    </a:lnTo>
                    <a:cubicBezTo>
                      <a:pt x="4669" y="2348"/>
                      <a:pt x="4669" y="2150"/>
                      <a:pt x="4550" y="2071"/>
                    </a:cubicBezTo>
                    <a:cubicBezTo>
                      <a:pt x="3679" y="1160"/>
                      <a:pt x="2292" y="645"/>
                      <a:pt x="1223" y="11"/>
                    </a:cubicBezTo>
                    <a:cubicBezTo>
                      <a:pt x="1195" y="4"/>
                      <a:pt x="1166" y="1"/>
                      <a:pt x="1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54" name="Google Shape;2254;p73"/>
            <p:cNvGrpSpPr/>
            <p:nvPr/>
          </p:nvGrpSpPr>
          <p:grpSpPr>
            <a:xfrm rot="-2117324">
              <a:off x="5329061" y="4773948"/>
              <a:ext cx="238761" cy="263990"/>
              <a:chOff x="5414907" y="2017485"/>
              <a:chExt cx="220338" cy="243702"/>
            </a:xfrm>
          </p:grpSpPr>
          <p:sp>
            <p:nvSpPr>
              <p:cNvPr id="2255" name="Google Shape;2255;p73"/>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6" name="Google Shape;2256;p73"/>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7" name="Google Shape;2257;p73"/>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58" name="Google Shape;2258;p73"/>
            <p:cNvSpPr/>
            <p:nvPr/>
          </p:nvSpPr>
          <p:spPr>
            <a:xfrm>
              <a:off x="4721058" y="4489658"/>
              <a:ext cx="335646" cy="332325"/>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9" name="Google Shape;2259;p73"/>
            <p:cNvSpPr/>
            <p:nvPr/>
          </p:nvSpPr>
          <p:spPr>
            <a:xfrm>
              <a:off x="8592158" y="2861183"/>
              <a:ext cx="335646" cy="332325"/>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0" name="Google Shape;2260;p73"/>
            <p:cNvSpPr/>
            <p:nvPr/>
          </p:nvSpPr>
          <p:spPr>
            <a:xfrm>
              <a:off x="4954285" y="4127644"/>
              <a:ext cx="211305" cy="222953"/>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1" name="Google Shape;2261;p73"/>
            <p:cNvSpPr/>
            <p:nvPr/>
          </p:nvSpPr>
          <p:spPr>
            <a:xfrm>
              <a:off x="8927809" y="3345876"/>
              <a:ext cx="128037" cy="118119"/>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Google Shape;1151;p45"/>
          <p:cNvSpPr txBox="1">
            <a:spLocks noGrp="1"/>
          </p:cNvSpPr>
          <p:nvPr>
            <p:ph type="title"/>
          </p:nvPr>
        </p:nvSpPr>
        <p:spPr>
          <a:xfrm>
            <a:off x="713250" y="393405"/>
            <a:ext cx="7717500" cy="12333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4000" dirty="0"/>
              <a:t>EXAMINATION</a:t>
            </a:r>
            <a:endParaRPr sz="4000" dirty="0"/>
          </a:p>
        </p:txBody>
      </p:sp>
      <p:sp>
        <p:nvSpPr>
          <p:cNvPr id="1152" name="Google Shape;1152;p45"/>
          <p:cNvSpPr txBox="1">
            <a:spLocks noGrp="1"/>
          </p:cNvSpPr>
          <p:nvPr>
            <p:ph type="subTitle" idx="1"/>
          </p:nvPr>
        </p:nvSpPr>
        <p:spPr>
          <a:xfrm>
            <a:off x="3880885" y="1358400"/>
            <a:ext cx="4549866" cy="3585740"/>
          </a:xfrm>
          <a:prstGeom prst="rect">
            <a:avLst/>
          </a:prstGeom>
        </p:spPr>
        <p:txBody>
          <a:bodyPr spcFirstLastPara="1" wrap="square" lIns="91425" tIns="91425" rIns="91425" bIns="91425" anchor="ctr" anchorCtr="0">
            <a:noAutofit/>
          </a:bodyPr>
          <a:lstStyle/>
          <a:p>
            <a:pPr>
              <a:buFont typeface="Arial" panose="020B0604020202020204" pitchFamily="34" charset="0"/>
              <a:buChar char="•"/>
            </a:pPr>
            <a:r>
              <a:rPr lang="en-US" sz="2300" dirty="0">
                <a:cs typeface="Majalla UI"/>
              </a:rPr>
              <a:t>Visual acuity</a:t>
            </a:r>
            <a:endParaRPr lang="en-US" sz="2300" dirty="0">
              <a:cs typeface="Majalla UI"/>
            </a:endParaRPr>
          </a:p>
          <a:p>
            <a:pPr>
              <a:buFont typeface="Arial" panose="020B0604020202020204" pitchFamily="34" charset="0"/>
              <a:buChar char="•"/>
            </a:pPr>
            <a:r>
              <a:rPr lang="en-US" sz="2300" dirty="0">
                <a:cs typeface="Majalla UI"/>
              </a:rPr>
              <a:t>External examination</a:t>
            </a:r>
            <a:endParaRPr lang="en-US" sz="2300" dirty="0">
              <a:cs typeface="Majalla UI"/>
            </a:endParaRPr>
          </a:p>
          <a:p>
            <a:pPr>
              <a:buFont typeface="Arial" panose="020B0604020202020204" pitchFamily="34" charset="0"/>
              <a:buChar char="•"/>
            </a:pPr>
            <a:r>
              <a:rPr lang="en-US" sz="2300" dirty="0">
                <a:cs typeface="Majalla UI"/>
              </a:rPr>
              <a:t>Pupil examination</a:t>
            </a:r>
            <a:endParaRPr lang="en-US" sz="2300" dirty="0">
              <a:cs typeface="Majalla UI"/>
            </a:endParaRPr>
          </a:p>
          <a:p>
            <a:pPr>
              <a:buFont typeface="Arial" panose="020B0604020202020204" pitchFamily="34" charset="0"/>
              <a:buChar char="•"/>
            </a:pPr>
            <a:r>
              <a:rPr lang="en-US" sz="2300" dirty="0">
                <a:cs typeface="Majalla UI"/>
              </a:rPr>
              <a:t>Extra ocular muscle motility</a:t>
            </a:r>
            <a:endParaRPr lang="en-US" sz="2300" dirty="0">
              <a:cs typeface="Majalla UI"/>
            </a:endParaRPr>
          </a:p>
          <a:p>
            <a:pPr>
              <a:buFont typeface="Arial" panose="020B0604020202020204" pitchFamily="34" charset="0"/>
              <a:buChar char="•"/>
            </a:pPr>
            <a:r>
              <a:rPr lang="en-US" sz="2300" dirty="0">
                <a:cs typeface="Majalla UI"/>
              </a:rPr>
              <a:t>Anterior segment</a:t>
            </a:r>
            <a:endParaRPr lang="en-US" sz="2300" dirty="0">
              <a:cs typeface="Majalla UI"/>
            </a:endParaRPr>
          </a:p>
          <a:p>
            <a:pPr>
              <a:buFont typeface="Arial" panose="020B0604020202020204" pitchFamily="34" charset="0"/>
              <a:buChar char="•"/>
            </a:pPr>
            <a:r>
              <a:rPr lang="en-US" sz="2300" dirty="0">
                <a:cs typeface="Majalla UI"/>
              </a:rPr>
              <a:t>Posterior segment</a:t>
            </a:r>
            <a:endParaRPr lang="en-US" sz="2300" dirty="0">
              <a:cs typeface="Majalla UI"/>
            </a:endParaRPr>
          </a:p>
          <a:p>
            <a:pPr>
              <a:buFont typeface="Arial" panose="020B0604020202020204" pitchFamily="34" charset="0"/>
              <a:buChar char="•"/>
            </a:pPr>
            <a:r>
              <a:rPr lang="en-US" sz="2300" dirty="0">
                <a:cs typeface="Majalla UI"/>
              </a:rPr>
              <a:t>Intraocular pressure.</a:t>
            </a:r>
            <a:endParaRPr lang="en-US" sz="2300" dirty="0">
              <a:cs typeface="Majalla UI"/>
            </a:endParaRPr>
          </a:p>
          <a:p>
            <a:pPr>
              <a:buFont typeface="Arial" panose="020B0604020202020204" pitchFamily="34" charset="0"/>
              <a:buChar char="•"/>
            </a:pPr>
            <a:endParaRPr lang="en-US" sz="2300" dirty="0"/>
          </a:p>
          <a:p>
            <a:pPr marL="171450" lvl="0" indent="-171450" algn="l" rtl="0">
              <a:spcBef>
                <a:spcPts val="0"/>
              </a:spcBef>
              <a:spcAft>
                <a:spcPts val="0"/>
              </a:spcAft>
              <a:buFont typeface="Arial" panose="020B0604020202020204" pitchFamily="34" charset="0"/>
              <a:buChar char="•"/>
            </a:pPr>
            <a:endParaRPr sz="1200" dirty="0"/>
          </a:p>
        </p:txBody>
      </p:sp>
      <p:sp>
        <p:nvSpPr>
          <p:cNvPr id="1153" name="Google Shape;1153;p45"/>
          <p:cNvSpPr/>
          <p:nvPr/>
        </p:nvSpPr>
        <p:spPr>
          <a:xfrm>
            <a:off x="2696076" y="2855121"/>
            <a:ext cx="93400" cy="86166"/>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4" name="Google Shape;1154;p45"/>
          <p:cNvSpPr/>
          <p:nvPr/>
        </p:nvSpPr>
        <p:spPr>
          <a:xfrm>
            <a:off x="2156401" y="2693709"/>
            <a:ext cx="154143" cy="162640"/>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5" name="Google Shape;1155;p45"/>
          <p:cNvSpPr/>
          <p:nvPr/>
        </p:nvSpPr>
        <p:spPr>
          <a:xfrm>
            <a:off x="1952989" y="2928384"/>
            <a:ext cx="93400" cy="86166"/>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56" name="Google Shape;1156;p45"/>
          <p:cNvGrpSpPr/>
          <p:nvPr/>
        </p:nvGrpSpPr>
        <p:grpSpPr>
          <a:xfrm>
            <a:off x="1229700" y="2028840"/>
            <a:ext cx="877924" cy="914396"/>
            <a:chOff x="4022111" y="879761"/>
            <a:chExt cx="1373687" cy="1426738"/>
          </a:xfrm>
        </p:grpSpPr>
        <p:sp>
          <p:nvSpPr>
            <p:cNvPr id="1157" name="Google Shape;1157;p45"/>
            <p:cNvSpPr/>
            <p:nvPr/>
          </p:nvSpPr>
          <p:spPr>
            <a:xfrm>
              <a:off x="4154389" y="1027899"/>
              <a:ext cx="1198123" cy="1190500"/>
            </a:xfrm>
            <a:custGeom>
              <a:avLst/>
              <a:gdLst/>
              <a:ahLst/>
              <a:cxnLst/>
              <a:rect l="l" t="t" r="r" b="b"/>
              <a:pathLst>
                <a:path w="18658" h="18540" extrusionOk="0">
                  <a:moveTo>
                    <a:pt x="7719" y="3321"/>
                  </a:moveTo>
                  <a:cubicBezTo>
                    <a:pt x="7793" y="3321"/>
                    <a:pt x="7881" y="3380"/>
                    <a:pt x="8042" y="3487"/>
                  </a:cubicBezTo>
                  <a:lnTo>
                    <a:pt x="10379" y="5150"/>
                  </a:lnTo>
                  <a:cubicBezTo>
                    <a:pt x="10537" y="5269"/>
                    <a:pt x="10696" y="5388"/>
                    <a:pt x="10854" y="5507"/>
                  </a:cubicBezTo>
                  <a:cubicBezTo>
                    <a:pt x="10973" y="5586"/>
                    <a:pt x="10973" y="5784"/>
                    <a:pt x="10894" y="5903"/>
                  </a:cubicBezTo>
                  <a:cubicBezTo>
                    <a:pt x="10022" y="7210"/>
                    <a:pt x="9151" y="8518"/>
                    <a:pt x="8279" y="9825"/>
                  </a:cubicBezTo>
                  <a:cubicBezTo>
                    <a:pt x="7883" y="10379"/>
                    <a:pt x="7527" y="11013"/>
                    <a:pt x="7131" y="11607"/>
                  </a:cubicBezTo>
                  <a:cubicBezTo>
                    <a:pt x="7051" y="11687"/>
                    <a:pt x="6972" y="11726"/>
                    <a:pt x="6893" y="11766"/>
                  </a:cubicBezTo>
                  <a:cubicBezTo>
                    <a:pt x="6893" y="11726"/>
                    <a:pt x="6893" y="11726"/>
                    <a:pt x="6893" y="11687"/>
                  </a:cubicBezTo>
                  <a:cubicBezTo>
                    <a:pt x="6853" y="11607"/>
                    <a:pt x="6853" y="11528"/>
                    <a:pt x="6893" y="11449"/>
                  </a:cubicBezTo>
                  <a:cubicBezTo>
                    <a:pt x="7051" y="11092"/>
                    <a:pt x="7249" y="10736"/>
                    <a:pt x="7447" y="10419"/>
                  </a:cubicBezTo>
                  <a:cubicBezTo>
                    <a:pt x="8319" y="9033"/>
                    <a:pt x="9230" y="7686"/>
                    <a:pt x="10141" y="6339"/>
                  </a:cubicBezTo>
                  <a:cubicBezTo>
                    <a:pt x="10260" y="6180"/>
                    <a:pt x="10339" y="5982"/>
                    <a:pt x="10458" y="5784"/>
                  </a:cubicBezTo>
                  <a:lnTo>
                    <a:pt x="7844" y="3804"/>
                  </a:lnTo>
                  <a:cubicBezTo>
                    <a:pt x="6259" y="5586"/>
                    <a:pt x="4912" y="7567"/>
                    <a:pt x="3486" y="9468"/>
                  </a:cubicBezTo>
                  <a:lnTo>
                    <a:pt x="5744" y="10974"/>
                  </a:lnTo>
                  <a:cubicBezTo>
                    <a:pt x="5982" y="11132"/>
                    <a:pt x="6259" y="11251"/>
                    <a:pt x="6457" y="11409"/>
                  </a:cubicBezTo>
                  <a:cubicBezTo>
                    <a:pt x="6576" y="11528"/>
                    <a:pt x="6774" y="11607"/>
                    <a:pt x="6774" y="11726"/>
                  </a:cubicBezTo>
                  <a:cubicBezTo>
                    <a:pt x="6774" y="11766"/>
                    <a:pt x="6774" y="11845"/>
                    <a:pt x="6734" y="11885"/>
                  </a:cubicBezTo>
                  <a:cubicBezTo>
                    <a:pt x="6694" y="11953"/>
                    <a:pt x="6639" y="11979"/>
                    <a:pt x="6580" y="11979"/>
                  </a:cubicBezTo>
                  <a:cubicBezTo>
                    <a:pt x="6466" y="11979"/>
                    <a:pt x="6337" y="11883"/>
                    <a:pt x="6259" y="11805"/>
                  </a:cubicBezTo>
                  <a:cubicBezTo>
                    <a:pt x="5546" y="11370"/>
                    <a:pt x="4833" y="10894"/>
                    <a:pt x="4120" y="10419"/>
                  </a:cubicBezTo>
                  <a:cubicBezTo>
                    <a:pt x="3803" y="10181"/>
                    <a:pt x="3447" y="9983"/>
                    <a:pt x="3130" y="9746"/>
                  </a:cubicBezTo>
                  <a:cubicBezTo>
                    <a:pt x="3051" y="9666"/>
                    <a:pt x="3011" y="9587"/>
                    <a:pt x="2971" y="9508"/>
                  </a:cubicBezTo>
                  <a:cubicBezTo>
                    <a:pt x="2932" y="9508"/>
                    <a:pt x="3051" y="9429"/>
                    <a:pt x="3090" y="9389"/>
                  </a:cubicBezTo>
                  <a:cubicBezTo>
                    <a:pt x="3169" y="9349"/>
                    <a:pt x="3209" y="9310"/>
                    <a:pt x="3249" y="9270"/>
                  </a:cubicBezTo>
                  <a:cubicBezTo>
                    <a:pt x="4477" y="7290"/>
                    <a:pt x="5863" y="5388"/>
                    <a:pt x="7408" y="3606"/>
                  </a:cubicBezTo>
                  <a:cubicBezTo>
                    <a:pt x="7561" y="3409"/>
                    <a:pt x="7629" y="3321"/>
                    <a:pt x="7719" y="3321"/>
                  </a:cubicBezTo>
                  <a:close/>
                  <a:moveTo>
                    <a:pt x="6655" y="1"/>
                  </a:moveTo>
                  <a:cubicBezTo>
                    <a:pt x="6497" y="239"/>
                    <a:pt x="6299" y="437"/>
                    <a:pt x="6140" y="635"/>
                  </a:cubicBezTo>
                  <a:cubicBezTo>
                    <a:pt x="5031" y="2259"/>
                    <a:pt x="3962" y="3883"/>
                    <a:pt x="2813" y="5507"/>
                  </a:cubicBezTo>
                  <a:cubicBezTo>
                    <a:pt x="1862" y="6893"/>
                    <a:pt x="951" y="8240"/>
                    <a:pt x="0" y="9627"/>
                  </a:cubicBezTo>
                  <a:cubicBezTo>
                    <a:pt x="4160" y="12281"/>
                    <a:pt x="8161" y="15291"/>
                    <a:pt x="11924" y="18539"/>
                  </a:cubicBezTo>
                  <a:cubicBezTo>
                    <a:pt x="12478" y="17826"/>
                    <a:pt x="13112" y="17113"/>
                    <a:pt x="13627" y="16361"/>
                  </a:cubicBezTo>
                  <a:cubicBezTo>
                    <a:pt x="14697" y="14935"/>
                    <a:pt x="15687" y="13469"/>
                    <a:pt x="16677" y="12003"/>
                  </a:cubicBezTo>
                  <a:cubicBezTo>
                    <a:pt x="17390" y="11013"/>
                    <a:pt x="18024" y="9944"/>
                    <a:pt x="18658" y="9033"/>
                  </a:cubicBezTo>
                  <a:cubicBezTo>
                    <a:pt x="18024" y="8597"/>
                    <a:pt x="17390" y="8201"/>
                    <a:pt x="16836" y="7725"/>
                  </a:cubicBezTo>
                  <a:cubicBezTo>
                    <a:pt x="14697" y="5943"/>
                    <a:pt x="12557" y="4160"/>
                    <a:pt x="10260" y="2576"/>
                  </a:cubicBezTo>
                  <a:lnTo>
                    <a:pt x="8319" y="1189"/>
                  </a:lnTo>
                  <a:cubicBezTo>
                    <a:pt x="8002" y="991"/>
                    <a:pt x="7685" y="833"/>
                    <a:pt x="7408" y="595"/>
                  </a:cubicBezTo>
                  <a:cubicBezTo>
                    <a:pt x="7131" y="397"/>
                    <a:pt x="6933" y="199"/>
                    <a:pt x="6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8" name="Google Shape;1158;p45"/>
            <p:cNvSpPr/>
            <p:nvPr/>
          </p:nvSpPr>
          <p:spPr>
            <a:xfrm>
              <a:off x="4022111" y="879761"/>
              <a:ext cx="1373687" cy="1426738"/>
            </a:xfrm>
            <a:custGeom>
              <a:avLst/>
              <a:gdLst/>
              <a:ahLst/>
              <a:cxnLst/>
              <a:rect l="l" t="t" r="r" b="b"/>
              <a:pathLst>
                <a:path w="21392" h="22219" extrusionOk="0">
                  <a:moveTo>
                    <a:pt x="5705" y="763"/>
                  </a:moveTo>
                  <a:cubicBezTo>
                    <a:pt x="6457" y="1278"/>
                    <a:pt x="7250" y="1833"/>
                    <a:pt x="8002" y="2347"/>
                  </a:cubicBezTo>
                  <a:lnTo>
                    <a:pt x="2417" y="10587"/>
                  </a:lnTo>
                  <a:cubicBezTo>
                    <a:pt x="2457" y="10112"/>
                    <a:pt x="5150" y="1476"/>
                    <a:pt x="5705" y="763"/>
                  </a:cubicBezTo>
                  <a:close/>
                  <a:moveTo>
                    <a:pt x="2615" y="525"/>
                  </a:moveTo>
                  <a:lnTo>
                    <a:pt x="3090" y="961"/>
                  </a:lnTo>
                  <a:cubicBezTo>
                    <a:pt x="3566" y="1357"/>
                    <a:pt x="4001" y="1753"/>
                    <a:pt x="4437" y="2110"/>
                  </a:cubicBezTo>
                  <a:cubicBezTo>
                    <a:pt x="4556" y="2189"/>
                    <a:pt x="4596" y="2308"/>
                    <a:pt x="4556" y="2427"/>
                  </a:cubicBezTo>
                  <a:cubicBezTo>
                    <a:pt x="3724" y="5041"/>
                    <a:pt x="2892" y="7695"/>
                    <a:pt x="2060" y="10349"/>
                  </a:cubicBezTo>
                  <a:cubicBezTo>
                    <a:pt x="1981" y="10666"/>
                    <a:pt x="1902" y="10983"/>
                    <a:pt x="1823" y="11300"/>
                  </a:cubicBezTo>
                  <a:lnTo>
                    <a:pt x="1743" y="11260"/>
                  </a:lnTo>
                  <a:cubicBezTo>
                    <a:pt x="2060" y="7695"/>
                    <a:pt x="2338" y="4170"/>
                    <a:pt x="2615" y="525"/>
                  </a:cubicBezTo>
                  <a:close/>
                  <a:moveTo>
                    <a:pt x="2060" y="1872"/>
                  </a:moveTo>
                  <a:cubicBezTo>
                    <a:pt x="1981" y="3259"/>
                    <a:pt x="1862" y="4605"/>
                    <a:pt x="1783" y="5952"/>
                  </a:cubicBezTo>
                  <a:cubicBezTo>
                    <a:pt x="1664" y="7656"/>
                    <a:pt x="1506" y="9359"/>
                    <a:pt x="1427" y="11023"/>
                  </a:cubicBezTo>
                  <a:cubicBezTo>
                    <a:pt x="1427" y="11260"/>
                    <a:pt x="1427" y="11498"/>
                    <a:pt x="1466" y="11696"/>
                  </a:cubicBezTo>
                  <a:cubicBezTo>
                    <a:pt x="1354" y="11752"/>
                    <a:pt x="1242" y="11778"/>
                    <a:pt x="1133" y="11778"/>
                  </a:cubicBezTo>
                  <a:cubicBezTo>
                    <a:pt x="935" y="11778"/>
                    <a:pt x="748" y="11691"/>
                    <a:pt x="595" y="11538"/>
                  </a:cubicBezTo>
                  <a:cubicBezTo>
                    <a:pt x="516" y="11458"/>
                    <a:pt x="516" y="11379"/>
                    <a:pt x="516" y="11300"/>
                  </a:cubicBezTo>
                  <a:cubicBezTo>
                    <a:pt x="753" y="9240"/>
                    <a:pt x="991" y="7141"/>
                    <a:pt x="1268" y="5081"/>
                  </a:cubicBezTo>
                  <a:cubicBezTo>
                    <a:pt x="1387" y="4011"/>
                    <a:pt x="1545" y="2981"/>
                    <a:pt x="1704" y="1912"/>
                  </a:cubicBezTo>
                  <a:lnTo>
                    <a:pt x="2060" y="1872"/>
                  </a:lnTo>
                  <a:close/>
                  <a:moveTo>
                    <a:pt x="8715" y="2347"/>
                  </a:moveTo>
                  <a:cubicBezTo>
                    <a:pt x="8953" y="2546"/>
                    <a:pt x="9191" y="2744"/>
                    <a:pt x="9468" y="2942"/>
                  </a:cubicBezTo>
                  <a:cubicBezTo>
                    <a:pt x="9706" y="3100"/>
                    <a:pt x="10062" y="3338"/>
                    <a:pt x="10379" y="3536"/>
                  </a:cubicBezTo>
                  <a:lnTo>
                    <a:pt x="12320" y="4883"/>
                  </a:lnTo>
                  <a:cubicBezTo>
                    <a:pt x="14578" y="6467"/>
                    <a:pt x="16757" y="8250"/>
                    <a:pt x="18896" y="10072"/>
                  </a:cubicBezTo>
                  <a:cubicBezTo>
                    <a:pt x="19450" y="10508"/>
                    <a:pt x="20084" y="10904"/>
                    <a:pt x="20718" y="11340"/>
                  </a:cubicBezTo>
                  <a:cubicBezTo>
                    <a:pt x="20084" y="12290"/>
                    <a:pt x="19450" y="13281"/>
                    <a:pt x="18737" y="14310"/>
                  </a:cubicBezTo>
                  <a:cubicBezTo>
                    <a:pt x="17747" y="15776"/>
                    <a:pt x="16757" y="17242"/>
                    <a:pt x="15687" y="18707"/>
                  </a:cubicBezTo>
                  <a:cubicBezTo>
                    <a:pt x="15172" y="19460"/>
                    <a:pt x="14538" y="20133"/>
                    <a:pt x="13984" y="20846"/>
                  </a:cubicBezTo>
                  <a:cubicBezTo>
                    <a:pt x="10221" y="17598"/>
                    <a:pt x="6220" y="14627"/>
                    <a:pt x="2060" y="11934"/>
                  </a:cubicBezTo>
                  <a:cubicBezTo>
                    <a:pt x="3011" y="10547"/>
                    <a:pt x="3922" y="9200"/>
                    <a:pt x="4873" y="7814"/>
                  </a:cubicBezTo>
                  <a:cubicBezTo>
                    <a:pt x="5982" y="6229"/>
                    <a:pt x="7091" y="4566"/>
                    <a:pt x="8200" y="2981"/>
                  </a:cubicBezTo>
                  <a:cubicBezTo>
                    <a:pt x="8359" y="2744"/>
                    <a:pt x="8557" y="2546"/>
                    <a:pt x="8715" y="2347"/>
                  </a:cubicBezTo>
                  <a:close/>
                  <a:moveTo>
                    <a:pt x="2501" y="0"/>
                  </a:moveTo>
                  <a:cubicBezTo>
                    <a:pt x="2473" y="0"/>
                    <a:pt x="2445" y="3"/>
                    <a:pt x="2417" y="10"/>
                  </a:cubicBezTo>
                  <a:cubicBezTo>
                    <a:pt x="2298" y="50"/>
                    <a:pt x="2219" y="248"/>
                    <a:pt x="2219" y="367"/>
                  </a:cubicBezTo>
                  <a:cubicBezTo>
                    <a:pt x="2140" y="723"/>
                    <a:pt x="2100" y="1040"/>
                    <a:pt x="2060" y="1436"/>
                  </a:cubicBezTo>
                  <a:cubicBezTo>
                    <a:pt x="1961" y="1456"/>
                    <a:pt x="1872" y="1466"/>
                    <a:pt x="1788" y="1466"/>
                  </a:cubicBezTo>
                  <a:cubicBezTo>
                    <a:pt x="1704" y="1466"/>
                    <a:pt x="1625" y="1456"/>
                    <a:pt x="1545" y="1436"/>
                  </a:cubicBezTo>
                  <a:cubicBezTo>
                    <a:pt x="1465" y="1413"/>
                    <a:pt x="1401" y="1400"/>
                    <a:pt x="1350" y="1400"/>
                  </a:cubicBezTo>
                  <a:cubicBezTo>
                    <a:pt x="1225" y="1400"/>
                    <a:pt x="1177" y="1477"/>
                    <a:pt x="1149" y="1674"/>
                  </a:cubicBezTo>
                  <a:cubicBezTo>
                    <a:pt x="1110" y="2625"/>
                    <a:pt x="1030" y="3575"/>
                    <a:pt x="872" y="4487"/>
                  </a:cubicBezTo>
                  <a:cubicBezTo>
                    <a:pt x="634" y="5992"/>
                    <a:pt x="516" y="7457"/>
                    <a:pt x="357" y="8963"/>
                  </a:cubicBezTo>
                  <a:cubicBezTo>
                    <a:pt x="238" y="9795"/>
                    <a:pt x="199" y="10666"/>
                    <a:pt x="40" y="11538"/>
                  </a:cubicBezTo>
                  <a:cubicBezTo>
                    <a:pt x="1" y="11815"/>
                    <a:pt x="80" y="12092"/>
                    <a:pt x="278" y="12290"/>
                  </a:cubicBezTo>
                  <a:cubicBezTo>
                    <a:pt x="357" y="12369"/>
                    <a:pt x="436" y="12488"/>
                    <a:pt x="555" y="12567"/>
                  </a:cubicBezTo>
                  <a:cubicBezTo>
                    <a:pt x="1981" y="13716"/>
                    <a:pt x="3368" y="14905"/>
                    <a:pt x="4794" y="16014"/>
                  </a:cubicBezTo>
                  <a:cubicBezTo>
                    <a:pt x="6457" y="17361"/>
                    <a:pt x="8121" y="18668"/>
                    <a:pt x="9745" y="19935"/>
                  </a:cubicBezTo>
                  <a:cubicBezTo>
                    <a:pt x="10696" y="20648"/>
                    <a:pt x="11647" y="21322"/>
                    <a:pt x="12558" y="21995"/>
                  </a:cubicBezTo>
                  <a:cubicBezTo>
                    <a:pt x="12710" y="22148"/>
                    <a:pt x="12895" y="22219"/>
                    <a:pt x="13092" y="22219"/>
                  </a:cubicBezTo>
                  <a:cubicBezTo>
                    <a:pt x="13202" y="22219"/>
                    <a:pt x="13315" y="22196"/>
                    <a:pt x="13429" y="22154"/>
                  </a:cubicBezTo>
                  <a:cubicBezTo>
                    <a:pt x="13667" y="22035"/>
                    <a:pt x="13904" y="21876"/>
                    <a:pt x="14142" y="21718"/>
                  </a:cubicBezTo>
                  <a:cubicBezTo>
                    <a:pt x="14340" y="21560"/>
                    <a:pt x="14380" y="21282"/>
                    <a:pt x="14301" y="21084"/>
                  </a:cubicBezTo>
                  <a:cubicBezTo>
                    <a:pt x="14301" y="20965"/>
                    <a:pt x="14301" y="20886"/>
                    <a:pt x="14380" y="20807"/>
                  </a:cubicBezTo>
                  <a:cubicBezTo>
                    <a:pt x="14895" y="20292"/>
                    <a:pt x="15410" y="19777"/>
                    <a:pt x="15885" y="19183"/>
                  </a:cubicBezTo>
                  <a:cubicBezTo>
                    <a:pt x="16479" y="18430"/>
                    <a:pt x="17034" y="17598"/>
                    <a:pt x="17588" y="16766"/>
                  </a:cubicBezTo>
                  <a:cubicBezTo>
                    <a:pt x="18816" y="14944"/>
                    <a:pt x="20044" y="13122"/>
                    <a:pt x="21312" y="11260"/>
                  </a:cubicBezTo>
                  <a:cubicBezTo>
                    <a:pt x="21312" y="11260"/>
                    <a:pt x="21352" y="11221"/>
                    <a:pt x="21352" y="11181"/>
                  </a:cubicBezTo>
                  <a:cubicBezTo>
                    <a:pt x="21391" y="11062"/>
                    <a:pt x="21272" y="10904"/>
                    <a:pt x="21114" y="10904"/>
                  </a:cubicBezTo>
                  <a:lnTo>
                    <a:pt x="20955" y="10904"/>
                  </a:lnTo>
                  <a:cubicBezTo>
                    <a:pt x="20401" y="10547"/>
                    <a:pt x="19807" y="10191"/>
                    <a:pt x="19292" y="9755"/>
                  </a:cubicBezTo>
                  <a:cubicBezTo>
                    <a:pt x="17905" y="8646"/>
                    <a:pt x="16519" y="7537"/>
                    <a:pt x="15132" y="6388"/>
                  </a:cubicBezTo>
                  <a:cubicBezTo>
                    <a:pt x="14103" y="5596"/>
                    <a:pt x="13073" y="4803"/>
                    <a:pt x="12003" y="4051"/>
                  </a:cubicBezTo>
                  <a:cubicBezTo>
                    <a:pt x="10934" y="3298"/>
                    <a:pt x="9983" y="2664"/>
                    <a:pt x="8993" y="1991"/>
                  </a:cubicBezTo>
                  <a:cubicBezTo>
                    <a:pt x="8903" y="1902"/>
                    <a:pt x="8790" y="1861"/>
                    <a:pt x="8681" y="1861"/>
                  </a:cubicBezTo>
                  <a:cubicBezTo>
                    <a:pt x="8549" y="1861"/>
                    <a:pt x="8424" y="1922"/>
                    <a:pt x="8359" y="2031"/>
                  </a:cubicBezTo>
                  <a:cubicBezTo>
                    <a:pt x="8002" y="1793"/>
                    <a:pt x="7685" y="1595"/>
                    <a:pt x="7368" y="1397"/>
                  </a:cubicBezTo>
                  <a:cubicBezTo>
                    <a:pt x="6893" y="1080"/>
                    <a:pt x="6457" y="723"/>
                    <a:pt x="5942" y="446"/>
                  </a:cubicBezTo>
                  <a:cubicBezTo>
                    <a:pt x="5794" y="357"/>
                    <a:pt x="5679" y="312"/>
                    <a:pt x="5582" y="312"/>
                  </a:cubicBezTo>
                  <a:cubicBezTo>
                    <a:pt x="5422" y="312"/>
                    <a:pt x="5314" y="436"/>
                    <a:pt x="5190" y="684"/>
                  </a:cubicBezTo>
                  <a:cubicBezTo>
                    <a:pt x="5031" y="1119"/>
                    <a:pt x="4912" y="1397"/>
                    <a:pt x="4754" y="1753"/>
                  </a:cubicBezTo>
                  <a:lnTo>
                    <a:pt x="4596" y="1634"/>
                  </a:lnTo>
                  <a:cubicBezTo>
                    <a:pt x="4001" y="1159"/>
                    <a:pt x="3447" y="644"/>
                    <a:pt x="2853" y="169"/>
                  </a:cubicBezTo>
                  <a:cubicBezTo>
                    <a:pt x="2755" y="71"/>
                    <a:pt x="2630" y="0"/>
                    <a:pt x="2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9" name="Google Shape;1159;p45"/>
            <p:cNvSpPr/>
            <p:nvPr/>
          </p:nvSpPr>
          <p:spPr>
            <a:xfrm>
              <a:off x="4342597" y="1241148"/>
              <a:ext cx="521554" cy="556851"/>
            </a:xfrm>
            <a:custGeom>
              <a:avLst/>
              <a:gdLst/>
              <a:ahLst/>
              <a:cxnLst/>
              <a:rect l="l" t="t" r="r" b="b"/>
              <a:pathLst>
                <a:path w="8122" h="8672" extrusionOk="0">
                  <a:moveTo>
                    <a:pt x="4788" y="0"/>
                  </a:moveTo>
                  <a:cubicBezTo>
                    <a:pt x="4698" y="0"/>
                    <a:pt x="4630" y="88"/>
                    <a:pt x="4477" y="285"/>
                  </a:cubicBezTo>
                  <a:cubicBezTo>
                    <a:pt x="2972" y="2067"/>
                    <a:pt x="1585" y="3969"/>
                    <a:pt x="318" y="5949"/>
                  </a:cubicBezTo>
                  <a:cubicBezTo>
                    <a:pt x="278" y="5989"/>
                    <a:pt x="238" y="6028"/>
                    <a:pt x="199" y="6068"/>
                  </a:cubicBezTo>
                  <a:cubicBezTo>
                    <a:pt x="120" y="6108"/>
                    <a:pt x="1" y="6187"/>
                    <a:pt x="1" y="6226"/>
                  </a:cubicBezTo>
                  <a:cubicBezTo>
                    <a:pt x="40" y="6306"/>
                    <a:pt x="80" y="6385"/>
                    <a:pt x="159" y="6425"/>
                  </a:cubicBezTo>
                  <a:cubicBezTo>
                    <a:pt x="476" y="6662"/>
                    <a:pt x="833" y="6900"/>
                    <a:pt x="1149" y="7138"/>
                  </a:cubicBezTo>
                  <a:cubicBezTo>
                    <a:pt x="1862" y="7613"/>
                    <a:pt x="2575" y="8049"/>
                    <a:pt x="3289" y="8524"/>
                  </a:cubicBezTo>
                  <a:cubicBezTo>
                    <a:pt x="3370" y="8579"/>
                    <a:pt x="3490" y="8671"/>
                    <a:pt x="3609" y="8671"/>
                  </a:cubicBezTo>
                  <a:cubicBezTo>
                    <a:pt x="3662" y="8671"/>
                    <a:pt x="3715" y="8652"/>
                    <a:pt x="3764" y="8603"/>
                  </a:cubicBezTo>
                  <a:cubicBezTo>
                    <a:pt x="3784" y="8623"/>
                    <a:pt x="3803" y="8633"/>
                    <a:pt x="3823" y="8633"/>
                  </a:cubicBezTo>
                  <a:cubicBezTo>
                    <a:pt x="3843" y="8633"/>
                    <a:pt x="3863" y="8623"/>
                    <a:pt x="3883" y="8603"/>
                  </a:cubicBezTo>
                  <a:lnTo>
                    <a:pt x="3962" y="8603"/>
                  </a:lnTo>
                  <a:cubicBezTo>
                    <a:pt x="4041" y="8524"/>
                    <a:pt x="4120" y="8445"/>
                    <a:pt x="4200" y="8326"/>
                  </a:cubicBezTo>
                  <a:lnTo>
                    <a:pt x="4239" y="8286"/>
                  </a:lnTo>
                  <a:cubicBezTo>
                    <a:pt x="4635" y="7692"/>
                    <a:pt x="4992" y="7098"/>
                    <a:pt x="5388" y="6504"/>
                  </a:cubicBezTo>
                  <a:cubicBezTo>
                    <a:pt x="6259" y="5197"/>
                    <a:pt x="7131" y="3889"/>
                    <a:pt x="8002" y="2582"/>
                  </a:cubicBezTo>
                  <a:cubicBezTo>
                    <a:pt x="8121" y="2463"/>
                    <a:pt x="8082" y="2265"/>
                    <a:pt x="7923" y="2186"/>
                  </a:cubicBezTo>
                  <a:cubicBezTo>
                    <a:pt x="7765" y="2067"/>
                    <a:pt x="7606" y="1948"/>
                    <a:pt x="7487" y="1829"/>
                  </a:cubicBezTo>
                  <a:lnTo>
                    <a:pt x="5111" y="166"/>
                  </a:lnTo>
                  <a:cubicBezTo>
                    <a:pt x="4950" y="59"/>
                    <a:pt x="4862" y="0"/>
                    <a:pt x="4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64" name="Google Shape;1164;p45"/>
          <p:cNvGrpSpPr/>
          <p:nvPr/>
        </p:nvGrpSpPr>
        <p:grpSpPr>
          <a:xfrm>
            <a:off x="2104719" y="3014553"/>
            <a:ext cx="591360" cy="753839"/>
            <a:chOff x="7470798" y="1116578"/>
            <a:chExt cx="1373660" cy="1751893"/>
          </a:xfrm>
        </p:grpSpPr>
        <p:sp>
          <p:nvSpPr>
            <p:cNvPr id="1165" name="Google Shape;1165;p45"/>
            <p:cNvSpPr/>
            <p:nvPr/>
          </p:nvSpPr>
          <p:spPr>
            <a:xfrm>
              <a:off x="7528032" y="1174144"/>
              <a:ext cx="1276748" cy="1357595"/>
            </a:xfrm>
            <a:custGeom>
              <a:avLst/>
              <a:gdLst/>
              <a:ahLst/>
              <a:cxnLst/>
              <a:rect l="l" t="t" r="r" b="b"/>
              <a:pathLst>
                <a:path w="11488" h="12216" extrusionOk="0">
                  <a:moveTo>
                    <a:pt x="8690" y="2253"/>
                  </a:moveTo>
                  <a:cubicBezTo>
                    <a:pt x="8739" y="2253"/>
                    <a:pt x="8788" y="2261"/>
                    <a:pt x="8834" y="2273"/>
                  </a:cubicBezTo>
                  <a:lnTo>
                    <a:pt x="8794" y="2273"/>
                  </a:lnTo>
                  <a:cubicBezTo>
                    <a:pt x="9468" y="2392"/>
                    <a:pt x="10220" y="3659"/>
                    <a:pt x="10022" y="4293"/>
                  </a:cubicBezTo>
                  <a:cubicBezTo>
                    <a:pt x="10022" y="4372"/>
                    <a:pt x="9983" y="4412"/>
                    <a:pt x="9943" y="4452"/>
                  </a:cubicBezTo>
                  <a:cubicBezTo>
                    <a:pt x="9428" y="3739"/>
                    <a:pt x="9270" y="2827"/>
                    <a:pt x="8398" y="2471"/>
                  </a:cubicBezTo>
                  <a:cubicBezTo>
                    <a:pt x="8454" y="2302"/>
                    <a:pt x="8571" y="2253"/>
                    <a:pt x="8690" y="2253"/>
                  </a:cubicBezTo>
                  <a:close/>
                  <a:moveTo>
                    <a:pt x="1783" y="2511"/>
                  </a:moveTo>
                  <a:cubicBezTo>
                    <a:pt x="1823" y="2511"/>
                    <a:pt x="1902" y="2550"/>
                    <a:pt x="1981" y="2629"/>
                  </a:cubicBezTo>
                  <a:cubicBezTo>
                    <a:pt x="1981" y="2669"/>
                    <a:pt x="1981" y="2709"/>
                    <a:pt x="1981" y="2748"/>
                  </a:cubicBezTo>
                  <a:cubicBezTo>
                    <a:pt x="1585" y="3105"/>
                    <a:pt x="1545" y="3580"/>
                    <a:pt x="1347" y="3976"/>
                  </a:cubicBezTo>
                  <a:lnTo>
                    <a:pt x="1110" y="4491"/>
                  </a:lnTo>
                  <a:lnTo>
                    <a:pt x="991" y="4491"/>
                  </a:lnTo>
                  <a:cubicBezTo>
                    <a:pt x="951" y="4174"/>
                    <a:pt x="951" y="3818"/>
                    <a:pt x="1070" y="3501"/>
                  </a:cubicBezTo>
                  <a:lnTo>
                    <a:pt x="1070" y="3540"/>
                  </a:lnTo>
                  <a:cubicBezTo>
                    <a:pt x="1149" y="3263"/>
                    <a:pt x="1268" y="2986"/>
                    <a:pt x="1426" y="2788"/>
                  </a:cubicBezTo>
                  <a:cubicBezTo>
                    <a:pt x="1506" y="2669"/>
                    <a:pt x="1664" y="2550"/>
                    <a:pt x="1783" y="2511"/>
                  </a:cubicBezTo>
                  <a:close/>
                  <a:moveTo>
                    <a:pt x="2456" y="3897"/>
                  </a:moveTo>
                  <a:cubicBezTo>
                    <a:pt x="2496" y="4016"/>
                    <a:pt x="2496" y="4135"/>
                    <a:pt x="2536" y="4214"/>
                  </a:cubicBezTo>
                  <a:cubicBezTo>
                    <a:pt x="2496" y="4333"/>
                    <a:pt x="2496" y="4452"/>
                    <a:pt x="2456" y="4531"/>
                  </a:cubicBezTo>
                  <a:lnTo>
                    <a:pt x="2219" y="5600"/>
                  </a:lnTo>
                  <a:cubicBezTo>
                    <a:pt x="1981" y="5481"/>
                    <a:pt x="1862" y="5244"/>
                    <a:pt x="1902" y="5006"/>
                  </a:cubicBezTo>
                  <a:cubicBezTo>
                    <a:pt x="1941" y="4689"/>
                    <a:pt x="2060" y="4372"/>
                    <a:pt x="2179" y="4055"/>
                  </a:cubicBezTo>
                  <a:cubicBezTo>
                    <a:pt x="2179" y="3976"/>
                    <a:pt x="2337" y="3976"/>
                    <a:pt x="2417" y="3897"/>
                  </a:cubicBezTo>
                  <a:close/>
                  <a:moveTo>
                    <a:pt x="8398" y="4055"/>
                  </a:moveTo>
                  <a:cubicBezTo>
                    <a:pt x="8477" y="4095"/>
                    <a:pt x="8596" y="4095"/>
                    <a:pt x="8675" y="4174"/>
                  </a:cubicBezTo>
                  <a:cubicBezTo>
                    <a:pt x="8953" y="4531"/>
                    <a:pt x="9032" y="5006"/>
                    <a:pt x="8953" y="5442"/>
                  </a:cubicBezTo>
                  <a:cubicBezTo>
                    <a:pt x="8913" y="5759"/>
                    <a:pt x="8755" y="6036"/>
                    <a:pt x="8517" y="6234"/>
                  </a:cubicBezTo>
                  <a:lnTo>
                    <a:pt x="8438" y="6234"/>
                  </a:lnTo>
                  <a:lnTo>
                    <a:pt x="8438" y="5759"/>
                  </a:lnTo>
                  <a:cubicBezTo>
                    <a:pt x="8477" y="5323"/>
                    <a:pt x="8438" y="4887"/>
                    <a:pt x="8319" y="4491"/>
                  </a:cubicBezTo>
                  <a:cubicBezTo>
                    <a:pt x="8319" y="4452"/>
                    <a:pt x="8279" y="4372"/>
                    <a:pt x="8279" y="4333"/>
                  </a:cubicBezTo>
                  <a:cubicBezTo>
                    <a:pt x="8359" y="4214"/>
                    <a:pt x="8359" y="4135"/>
                    <a:pt x="8398" y="4055"/>
                  </a:cubicBezTo>
                  <a:close/>
                  <a:moveTo>
                    <a:pt x="1110" y="5006"/>
                  </a:moveTo>
                  <a:cubicBezTo>
                    <a:pt x="1149" y="5085"/>
                    <a:pt x="1228" y="5204"/>
                    <a:pt x="1228" y="5283"/>
                  </a:cubicBezTo>
                  <a:cubicBezTo>
                    <a:pt x="1149" y="5719"/>
                    <a:pt x="1228" y="6195"/>
                    <a:pt x="1347" y="6630"/>
                  </a:cubicBezTo>
                  <a:cubicBezTo>
                    <a:pt x="1347" y="6709"/>
                    <a:pt x="1347" y="6749"/>
                    <a:pt x="1387" y="6828"/>
                  </a:cubicBezTo>
                  <a:lnTo>
                    <a:pt x="1308" y="6908"/>
                  </a:lnTo>
                  <a:cubicBezTo>
                    <a:pt x="1228" y="6828"/>
                    <a:pt x="1070" y="6789"/>
                    <a:pt x="1030" y="6670"/>
                  </a:cubicBezTo>
                  <a:cubicBezTo>
                    <a:pt x="713" y="6234"/>
                    <a:pt x="674" y="5680"/>
                    <a:pt x="832" y="5204"/>
                  </a:cubicBezTo>
                  <a:lnTo>
                    <a:pt x="872" y="5204"/>
                  </a:lnTo>
                  <a:cubicBezTo>
                    <a:pt x="911" y="5125"/>
                    <a:pt x="1030" y="5085"/>
                    <a:pt x="1110" y="5006"/>
                  </a:cubicBezTo>
                  <a:close/>
                  <a:moveTo>
                    <a:pt x="9666" y="5135"/>
                  </a:moveTo>
                  <a:cubicBezTo>
                    <a:pt x="9705" y="5135"/>
                    <a:pt x="9745" y="5145"/>
                    <a:pt x="9785" y="5165"/>
                  </a:cubicBezTo>
                  <a:cubicBezTo>
                    <a:pt x="9903" y="5244"/>
                    <a:pt x="10022" y="5363"/>
                    <a:pt x="10101" y="5521"/>
                  </a:cubicBezTo>
                  <a:cubicBezTo>
                    <a:pt x="10260" y="5838"/>
                    <a:pt x="10300" y="6195"/>
                    <a:pt x="10260" y="6551"/>
                  </a:cubicBezTo>
                  <a:cubicBezTo>
                    <a:pt x="10220" y="6630"/>
                    <a:pt x="10220" y="6670"/>
                    <a:pt x="10181" y="6749"/>
                  </a:cubicBezTo>
                  <a:cubicBezTo>
                    <a:pt x="10101" y="6789"/>
                    <a:pt x="10022" y="6868"/>
                    <a:pt x="9943" y="6947"/>
                  </a:cubicBezTo>
                  <a:cubicBezTo>
                    <a:pt x="9864" y="6828"/>
                    <a:pt x="9824" y="6749"/>
                    <a:pt x="9824" y="6670"/>
                  </a:cubicBezTo>
                  <a:cubicBezTo>
                    <a:pt x="9824" y="6234"/>
                    <a:pt x="9745" y="5798"/>
                    <a:pt x="9547" y="5402"/>
                  </a:cubicBezTo>
                  <a:cubicBezTo>
                    <a:pt x="9507" y="5323"/>
                    <a:pt x="9507" y="5244"/>
                    <a:pt x="9547" y="5165"/>
                  </a:cubicBezTo>
                  <a:cubicBezTo>
                    <a:pt x="9587" y="5145"/>
                    <a:pt x="9626" y="5135"/>
                    <a:pt x="9666" y="5135"/>
                  </a:cubicBezTo>
                  <a:close/>
                  <a:moveTo>
                    <a:pt x="6000" y="0"/>
                  </a:moveTo>
                  <a:cubicBezTo>
                    <a:pt x="4214" y="0"/>
                    <a:pt x="2472" y="783"/>
                    <a:pt x="1268" y="2194"/>
                  </a:cubicBezTo>
                  <a:cubicBezTo>
                    <a:pt x="476" y="2986"/>
                    <a:pt x="40" y="4055"/>
                    <a:pt x="0" y="5204"/>
                  </a:cubicBezTo>
                  <a:cubicBezTo>
                    <a:pt x="0" y="6155"/>
                    <a:pt x="278" y="7066"/>
                    <a:pt x="753" y="7858"/>
                  </a:cubicBezTo>
                  <a:cubicBezTo>
                    <a:pt x="1110" y="8611"/>
                    <a:pt x="1743" y="9205"/>
                    <a:pt x="2536" y="9562"/>
                  </a:cubicBezTo>
                  <a:cubicBezTo>
                    <a:pt x="2654" y="9601"/>
                    <a:pt x="2734" y="9641"/>
                    <a:pt x="2813" y="9720"/>
                  </a:cubicBezTo>
                  <a:cubicBezTo>
                    <a:pt x="2971" y="9799"/>
                    <a:pt x="3051" y="9997"/>
                    <a:pt x="2932" y="10156"/>
                  </a:cubicBezTo>
                  <a:cubicBezTo>
                    <a:pt x="2813" y="10631"/>
                    <a:pt x="2694" y="11106"/>
                    <a:pt x="2575" y="11582"/>
                  </a:cubicBezTo>
                  <a:lnTo>
                    <a:pt x="3962" y="11780"/>
                  </a:lnTo>
                  <a:cubicBezTo>
                    <a:pt x="3962" y="11582"/>
                    <a:pt x="3882" y="11423"/>
                    <a:pt x="3882" y="11265"/>
                  </a:cubicBezTo>
                  <a:cubicBezTo>
                    <a:pt x="3803" y="10393"/>
                    <a:pt x="3764" y="9522"/>
                    <a:pt x="3684" y="8650"/>
                  </a:cubicBezTo>
                  <a:cubicBezTo>
                    <a:pt x="3724" y="8492"/>
                    <a:pt x="3605" y="8334"/>
                    <a:pt x="3447" y="8294"/>
                  </a:cubicBezTo>
                  <a:cubicBezTo>
                    <a:pt x="2971" y="8056"/>
                    <a:pt x="2654" y="7581"/>
                    <a:pt x="2575" y="7066"/>
                  </a:cubicBezTo>
                  <a:cubicBezTo>
                    <a:pt x="2575" y="6987"/>
                    <a:pt x="2654" y="6908"/>
                    <a:pt x="2694" y="6828"/>
                  </a:cubicBezTo>
                  <a:cubicBezTo>
                    <a:pt x="2734" y="6868"/>
                    <a:pt x="2813" y="6947"/>
                    <a:pt x="2852" y="7026"/>
                  </a:cubicBezTo>
                  <a:cubicBezTo>
                    <a:pt x="3051" y="7264"/>
                    <a:pt x="3169" y="7502"/>
                    <a:pt x="3367" y="7779"/>
                  </a:cubicBezTo>
                  <a:cubicBezTo>
                    <a:pt x="3447" y="7858"/>
                    <a:pt x="3565" y="7898"/>
                    <a:pt x="3684" y="7977"/>
                  </a:cubicBezTo>
                  <a:lnTo>
                    <a:pt x="3684" y="7541"/>
                  </a:lnTo>
                  <a:cubicBezTo>
                    <a:pt x="3764" y="7106"/>
                    <a:pt x="3803" y="6630"/>
                    <a:pt x="3882" y="6234"/>
                  </a:cubicBezTo>
                  <a:cubicBezTo>
                    <a:pt x="3882" y="6155"/>
                    <a:pt x="3962" y="6076"/>
                    <a:pt x="4041" y="6036"/>
                  </a:cubicBezTo>
                  <a:cubicBezTo>
                    <a:pt x="4080" y="6115"/>
                    <a:pt x="4160" y="6155"/>
                    <a:pt x="4160" y="6234"/>
                  </a:cubicBezTo>
                  <a:cubicBezTo>
                    <a:pt x="4160" y="6551"/>
                    <a:pt x="4160" y="6908"/>
                    <a:pt x="4160" y="7224"/>
                  </a:cubicBezTo>
                  <a:cubicBezTo>
                    <a:pt x="4199" y="7541"/>
                    <a:pt x="4160" y="7739"/>
                    <a:pt x="4160" y="8096"/>
                  </a:cubicBezTo>
                  <a:cubicBezTo>
                    <a:pt x="4437" y="7937"/>
                    <a:pt x="4635" y="7819"/>
                    <a:pt x="4873" y="7700"/>
                  </a:cubicBezTo>
                  <a:cubicBezTo>
                    <a:pt x="4912" y="7660"/>
                    <a:pt x="4952" y="7581"/>
                    <a:pt x="4912" y="7502"/>
                  </a:cubicBezTo>
                  <a:cubicBezTo>
                    <a:pt x="4833" y="6908"/>
                    <a:pt x="4873" y="6313"/>
                    <a:pt x="5031" y="5719"/>
                  </a:cubicBezTo>
                  <a:cubicBezTo>
                    <a:pt x="5071" y="5521"/>
                    <a:pt x="5150" y="5323"/>
                    <a:pt x="5308" y="5125"/>
                  </a:cubicBezTo>
                  <a:cubicBezTo>
                    <a:pt x="5388" y="5006"/>
                    <a:pt x="5546" y="4927"/>
                    <a:pt x="5744" y="4887"/>
                  </a:cubicBezTo>
                  <a:cubicBezTo>
                    <a:pt x="5863" y="4887"/>
                    <a:pt x="5982" y="5125"/>
                    <a:pt x="6061" y="5283"/>
                  </a:cubicBezTo>
                  <a:cubicBezTo>
                    <a:pt x="6101" y="5402"/>
                    <a:pt x="6140" y="5521"/>
                    <a:pt x="6140" y="5640"/>
                  </a:cubicBezTo>
                  <a:cubicBezTo>
                    <a:pt x="6259" y="6393"/>
                    <a:pt x="5982" y="7145"/>
                    <a:pt x="5467" y="7700"/>
                  </a:cubicBezTo>
                  <a:cubicBezTo>
                    <a:pt x="5625" y="8056"/>
                    <a:pt x="5942" y="8294"/>
                    <a:pt x="6299" y="8373"/>
                  </a:cubicBezTo>
                  <a:cubicBezTo>
                    <a:pt x="6378" y="8215"/>
                    <a:pt x="6457" y="8056"/>
                    <a:pt x="6497" y="7937"/>
                  </a:cubicBezTo>
                  <a:cubicBezTo>
                    <a:pt x="6616" y="7621"/>
                    <a:pt x="6734" y="7304"/>
                    <a:pt x="6893" y="6987"/>
                  </a:cubicBezTo>
                  <a:cubicBezTo>
                    <a:pt x="6933" y="6908"/>
                    <a:pt x="7051" y="6828"/>
                    <a:pt x="7170" y="6749"/>
                  </a:cubicBezTo>
                  <a:cubicBezTo>
                    <a:pt x="7210" y="6868"/>
                    <a:pt x="7249" y="6987"/>
                    <a:pt x="7249" y="7106"/>
                  </a:cubicBezTo>
                  <a:cubicBezTo>
                    <a:pt x="7249" y="7343"/>
                    <a:pt x="7170" y="7541"/>
                    <a:pt x="7091" y="7739"/>
                  </a:cubicBezTo>
                  <a:cubicBezTo>
                    <a:pt x="7012" y="7937"/>
                    <a:pt x="6933" y="8175"/>
                    <a:pt x="6853" y="8373"/>
                  </a:cubicBezTo>
                  <a:lnTo>
                    <a:pt x="6893" y="8452"/>
                  </a:lnTo>
                  <a:cubicBezTo>
                    <a:pt x="7368" y="8215"/>
                    <a:pt x="7804" y="8017"/>
                    <a:pt x="8279" y="7779"/>
                  </a:cubicBezTo>
                  <a:lnTo>
                    <a:pt x="8279" y="7779"/>
                  </a:lnTo>
                  <a:cubicBezTo>
                    <a:pt x="8359" y="7977"/>
                    <a:pt x="8319" y="8175"/>
                    <a:pt x="8121" y="8294"/>
                  </a:cubicBezTo>
                  <a:cubicBezTo>
                    <a:pt x="7764" y="8611"/>
                    <a:pt x="7329" y="8769"/>
                    <a:pt x="6853" y="8809"/>
                  </a:cubicBezTo>
                  <a:cubicBezTo>
                    <a:pt x="6695" y="8849"/>
                    <a:pt x="6576" y="8928"/>
                    <a:pt x="6536" y="9086"/>
                  </a:cubicBezTo>
                  <a:cubicBezTo>
                    <a:pt x="6378" y="9482"/>
                    <a:pt x="6180" y="9878"/>
                    <a:pt x="6021" y="10314"/>
                  </a:cubicBezTo>
                  <a:cubicBezTo>
                    <a:pt x="5863" y="10710"/>
                    <a:pt x="5665" y="11265"/>
                    <a:pt x="5427" y="11740"/>
                  </a:cubicBezTo>
                  <a:cubicBezTo>
                    <a:pt x="5388" y="11819"/>
                    <a:pt x="5229" y="11859"/>
                    <a:pt x="5110" y="11938"/>
                  </a:cubicBezTo>
                  <a:cubicBezTo>
                    <a:pt x="5071" y="11819"/>
                    <a:pt x="5031" y="11701"/>
                    <a:pt x="5031" y="11582"/>
                  </a:cubicBezTo>
                  <a:cubicBezTo>
                    <a:pt x="5150" y="11225"/>
                    <a:pt x="5308" y="10869"/>
                    <a:pt x="5427" y="10552"/>
                  </a:cubicBezTo>
                  <a:lnTo>
                    <a:pt x="6101" y="8809"/>
                  </a:lnTo>
                  <a:lnTo>
                    <a:pt x="5110" y="8056"/>
                  </a:lnTo>
                  <a:lnTo>
                    <a:pt x="4120" y="8492"/>
                  </a:lnTo>
                  <a:cubicBezTo>
                    <a:pt x="4199" y="9601"/>
                    <a:pt x="4239" y="10710"/>
                    <a:pt x="4318" y="11819"/>
                  </a:cubicBezTo>
                  <a:lnTo>
                    <a:pt x="5031" y="11978"/>
                  </a:lnTo>
                  <a:lnTo>
                    <a:pt x="6219" y="12216"/>
                  </a:lnTo>
                  <a:cubicBezTo>
                    <a:pt x="6299" y="11740"/>
                    <a:pt x="6418" y="11344"/>
                    <a:pt x="6497" y="10908"/>
                  </a:cubicBezTo>
                  <a:cubicBezTo>
                    <a:pt x="6536" y="10671"/>
                    <a:pt x="6774" y="10473"/>
                    <a:pt x="7012" y="10473"/>
                  </a:cubicBezTo>
                  <a:cubicBezTo>
                    <a:pt x="7062" y="10478"/>
                    <a:pt x="7113" y="10480"/>
                    <a:pt x="7164" y="10480"/>
                  </a:cubicBezTo>
                  <a:cubicBezTo>
                    <a:pt x="7517" y="10480"/>
                    <a:pt x="7884" y="10363"/>
                    <a:pt x="8160" y="10156"/>
                  </a:cubicBezTo>
                  <a:cubicBezTo>
                    <a:pt x="8359" y="10037"/>
                    <a:pt x="8557" y="9997"/>
                    <a:pt x="8755" y="9878"/>
                  </a:cubicBezTo>
                  <a:cubicBezTo>
                    <a:pt x="9507" y="9522"/>
                    <a:pt x="10141" y="8888"/>
                    <a:pt x="10498" y="8136"/>
                  </a:cubicBezTo>
                  <a:cubicBezTo>
                    <a:pt x="11488" y="6155"/>
                    <a:pt x="11250" y="3818"/>
                    <a:pt x="9943" y="2035"/>
                  </a:cubicBezTo>
                  <a:cubicBezTo>
                    <a:pt x="9270" y="926"/>
                    <a:pt x="8121" y="213"/>
                    <a:pt x="6814" y="55"/>
                  </a:cubicBezTo>
                  <a:cubicBezTo>
                    <a:pt x="6543" y="18"/>
                    <a:pt x="6271" y="0"/>
                    <a:pt x="60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6" name="Google Shape;1166;p45"/>
            <p:cNvSpPr/>
            <p:nvPr/>
          </p:nvSpPr>
          <p:spPr>
            <a:xfrm>
              <a:off x="7470798" y="1116578"/>
              <a:ext cx="1373660" cy="1751893"/>
            </a:xfrm>
            <a:custGeom>
              <a:avLst/>
              <a:gdLst/>
              <a:ahLst/>
              <a:cxnLst/>
              <a:rect l="l" t="t" r="r" b="b"/>
              <a:pathLst>
                <a:path w="12360" h="15764" extrusionOk="0">
                  <a:moveTo>
                    <a:pt x="6140" y="5801"/>
                  </a:moveTo>
                  <a:lnTo>
                    <a:pt x="6140" y="5801"/>
                  </a:lnTo>
                  <a:cubicBezTo>
                    <a:pt x="6378" y="6475"/>
                    <a:pt x="6220" y="7188"/>
                    <a:pt x="5823" y="7742"/>
                  </a:cubicBezTo>
                  <a:cubicBezTo>
                    <a:pt x="5744" y="7069"/>
                    <a:pt x="5863" y="6396"/>
                    <a:pt x="6140" y="5801"/>
                  </a:cubicBezTo>
                  <a:close/>
                  <a:moveTo>
                    <a:pt x="6542" y="520"/>
                  </a:moveTo>
                  <a:cubicBezTo>
                    <a:pt x="6803" y="520"/>
                    <a:pt x="7066" y="537"/>
                    <a:pt x="7329" y="573"/>
                  </a:cubicBezTo>
                  <a:cubicBezTo>
                    <a:pt x="8636" y="731"/>
                    <a:pt x="9785" y="1444"/>
                    <a:pt x="10458" y="2553"/>
                  </a:cubicBezTo>
                  <a:cubicBezTo>
                    <a:pt x="11805" y="4296"/>
                    <a:pt x="12043" y="6673"/>
                    <a:pt x="11092" y="8654"/>
                  </a:cubicBezTo>
                  <a:cubicBezTo>
                    <a:pt x="10696" y="9446"/>
                    <a:pt x="10102" y="10040"/>
                    <a:pt x="9349" y="10436"/>
                  </a:cubicBezTo>
                  <a:cubicBezTo>
                    <a:pt x="9151" y="10515"/>
                    <a:pt x="8953" y="10595"/>
                    <a:pt x="8755" y="10713"/>
                  </a:cubicBezTo>
                  <a:cubicBezTo>
                    <a:pt x="8398" y="10911"/>
                    <a:pt x="8002" y="11030"/>
                    <a:pt x="7566" y="11030"/>
                  </a:cubicBezTo>
                  <a:cubicBezTo>
                    <a:pt x="7546" y="11027"/>
                    <a:pt x="7526" y="11025"/>
                    <a:pt x="7506" y="11025"/>
                  </a:cubicBezTo>
                  <a:cubicBezTo>
                    <a:pt x="7296" y="11025"/>
                    <a:pt x="7127" y="11209"/>
                    <a:pt x="7091" y="11426"/>
                  </a:cubicBezTo>
                  <a:cubicBezTo>
                    <a:pt x="6972" y="11862"/>
                    <a:pt x="6893" y="12298"/>
                    <a:pt x="6814" y="12734"/>
                  </a:cubicBezTo>
                  <a:lnTo>
                    <a:pt x="5625" y="12496"/>
                  </a:lnTo>
                  <a:lnTo>
                    <a:pt x="4873" y="12377"/>
                  </a:lnTo>
                  <a:cubicBezTo>
                    <a:pt x="4833" y="11228"/>
                    <a:pt x="4754" y="10119"/>
                    <a:pt x="4714" y="9010"/>
                  </a:cubicBezTo>
                  <a:lnTo>
                    <a:pt x="5705" y="8574"/>
                  </a:lnTo>
                  <a:lnTo>
                    <a:pt x="6695" y="9367"/>
                  </a:lnTo>
                  <a:lnTo>
                    <a:pt x="6021" y="11070"/>
                  </a:lnTo>
                  <a:cubicBezTo>
                    <a:pt x="5863" y="11426"/>
                    <a:pt x="5744" y="11743"/>
                    <a:pt x="5625" y="12100"/>
                  </a:cubicBezTo>
                  <a:cubicBezTo>
                    <a:pt x="5625" y="12219"/>
                    <a:pt x="5625" y="12337"/>
                    <a:pt x="5665" y="12456"/>
                  </a:cubicBezTo>
                  <a:cubicBezTo>
                    <a:pt x="5784" y="12417"/>
                    <a:pt x="5942" y="12337"/>
                    <a:pt x="6021" y="12258"/>
                  </a:cubicBezTo>
                  <a:cubicBezTo>
                    <a:pt x="6220" y="11783"/>
                    <a:pt x="6418" y="11308"/>
                    <a:pt x="6616" y="10832"/>
                  </a:cubicBezTo>
                  <a:cubicBezTo>
                    <a:pt x="6814" y="10357"/>
                    <a:pt x="6933" y="10000"/>
                    <a:pt x="7091" y="9604"/>
                  </a:cubicBezTo>
                  <a:cubicBezTo>
                    <a:pt x="7131" y="9446"/>
                    <a:pt x="7289" y="9367"/>
                    <a:pt x="7448" y="9367"/>
                  </a:cubicBezTo>
                  <a:cubicBezTo>
                    <a:pt x="7883" y="9327"/>
                    <a:pt x="8359" y="9129"/>
                    <a:pt x="8715" y="8812"/>
                  </a:cubicBezTo>
                  <a:cubicBezTo>
                    <a:pt x="8874" y="8733"/>
                    <a:pt x="8953" y="8495"/>
                    <a:pt x="8874" y="8337"/>
                  </a:cubicBezTo>
                  <a:lnTo>
                    <a:pt x="8874" y="8337"/>
                  </a:lnTo>
                  <a:cubicBezTo>
                    <a:pt x="8398" y="8535"/>
                    <a:pt x="7923" y="8772"/>
                    <a:pt x="7487" y="8970"/>
                  </a:cubicBezTo>
                  <a:lnTo>
                    <a:pt x="7408" y="8891"/>
                  </a:lnTo>
                  <a:cubicBezTo>
                    <a:pt x="7527" y="8693"/>
                    <a:pt x="7606" y="8455"/>
                    <a:pt x="7685" y="8257"/>
                  </a:cubicBezTo>
                  <a:cubicBezTo>
                    <a:pt x="7764" y="8059"/>
                    <a:pt x="7804" y="7861"/>
                    <a:pt x="7844" y="7624"/>
                  </a:cubicBezTo>
                  <a:cubicBezTo>
                    <a:pt x="7844" y="7505"/>
                    <a:pt x="7804" y="7386"/>
                    <a:pt x="7725" y="7267"/>
                  </a:cubicBezTo>
                  <a:cubicBezTo>
                    <a:pt x="7646" y="7346"/>
                    <a:pt x="7527" y="7426"/>
                    <a:pt x="7487" y="7544"/>
                  </a:cubicBezTo>
                  <a:cubicBezTo>
                    <a:pt x="7329" y="7822"/>
                    <a:pt x="7210" y="8139"/>
                    <a:pt x="7051" y="8455"/>
                  </a:cubicBezTo>
                  <a:cubicBezTo>
                    <a:pt x="7012" y="8614"/>
                    <a:pt x="6972" y="8733"/>
                    <a:pt x="6893" y="8891"/>
                  </a:cubicBezTo>
                  <a:cubicBezTo>
                    <a:pt x="6536" y="8812"/>
                    <a:pt x="6220" y="8574"/>
                    <a:pt x="6021" y="8257"/>
                  </a:cubicBezTo>
                  <a:cubicBezTo>
                    <a:pt x="6576" y="7703"/>
                    <a:pt x="6814" y="6911"/>
                    <a:pt x="6695" y="6158"/>
                  </a:cubicBezTo>
                  <a:cubicBezTo>
                    <a:pt x="6695" y="6039"/>
                    <a:pt x="6695" y="5920"/>
                    <a:pt x="6655" y="5801"/>
                  </a:cubicBezTo>
                  <a:cubicBezTo>
                    <a:pt x="6576" y="5643"/>
                    <a:pt x="6457" y="5445"/>
                    <a:pt x="6338" y="5445"/>
                  </a:cubicBezTo>
                  <a:cubicBezTo>
                    <a:pt x="6140" y="5445"/>
                    <a:pt x="5982" y="5524"/>
                    <a:pt x="5863" y="5683"/>
                  </a:cubicBezTo>
                  <a:cubicBezTo>
                    <a:pt x="5744" y="5841"/>
                    <a:pt x="5665" y="6039"/>
                    <a:pt x="5625" y="6277"/>
                  </a:cubicBezTo>
                  <a:cubicBezTo>
                    <a:pt x="5467" y="6831"/>
                    <a:pt x="5427" y="7426"/>
                    <a:pt x="5507" y="8020"/>
                  </a:cubicBezTo>
                  <a:cubicBezTo>
                    <a:pt x="5507" y="8099"/>
                    <a:pt x="5507" y="8178"/>
                    <a:pt x="5427" y="8218"/>
                  </a:cubicBezTo>
                  <a:cubicBezTo>
                    <a:pt x="5229" y="8376"/>
                    <a:pt x="4992" y="8455"/>
                    <a:pt x="4714" y="8614"/>
                  </a:cubicBezTo>
                  <a:cubicBezTo>
                    <a:pt x="4714" y="8297"/>
                    <a:pt x="4754" y="8020"/>
                    <a:pt x="4754" y="7742"/>
                  </a:cubicBezTo>
                  <a:cubicBezTo>
                    <a:pt x="4754" y="7505"/>
                    <a:pt x="4754" y="7109"/>
                    <a:pt x="4714" y="6752"/>
                  </a:cubicBezTo>
                  <a:cubicBezTo>
                    <a:pt x="4714" y="6713"/>
                    <a:pt x="4635" y="6633"/>
                    <a:pt x="4595" y="6554"/>
                  </a:cubicBezTo>
                  <a:cubicBezTo>
                    <a:pt x="4556" y="6633"/>
                    <a:pt x="4477" y="6673"/>
                    <a:pt x="4437" y="6752"/>
                  </a:cubicBezTo>
                  <a:cubicBezTo>
                    <a:pt x="4358" y="7188"/>
                    <a:pt x="4318" y="7624"/>
                    <a:pt x="4279" y="8059"/>
                  </a:cubicBezTo>
                  <a:lnTo>
                    <a:pt x="4279" y="8495"/>
                  </a:lnTo>
                  <a:cubicBezTo>
                    <a:pt x="4160" y="8416"/>
                    <a:pt x="4001" y="8376"/>
                    <a:pt x="3962" y="8297"/>
                  </a:cubicBezTo>
                  <a:cubicBezTo>
                    <a:pt x="3764" y="8059"/>
                    <a:pt x="3645" y="7822"/>
                    <a:pt x="3447" y="7544"/>
                  </a:cubicBezTo>
                  <a:cubicBezTo>
                    <a:pt x="3407" y="7465"/>
                    <a:pt x="3328" y="7426"/>
                    <a:pt x="3249" y="7346"/>
                  </a:cubicBezTo>
                  <a:cubicBezTo>
                    <a:pt x="3209" y="7426"/>
                    <a:pt x="3130" y="7544"/>
                    <a:pt x="3169" y="7624"/>
                  </a:cubicBezTo>
                  <a:cubicBezTo>
                    <a:pt x="3209" y="8139"/>
                    <a:pt x="3566" y="8574"/>
                    <a:pt x="4041" y="8812"/>
                  </a:cubicBezTo>
                  <a:cubicBezTo>
                    <a:pt x="4199" y="8852"/>
                    <a:pt x="4279" y="9010"/>
                    <a:pt x="4279" y="9208"/>
                  </a:cubicBezTo>
                  <a:cubicBezTo>
                    <a:pt x="4318" y="10080"/>
                    <a:pt x="4397" y="10911"/>
                    <a:pt x="4477" y="11783"/>
                  </a:cubicBezTo>
                  <a:cubicBezTo>
                    <a:pt x="4477" y="11941"/>
                    <a:pt x="4516" y="12100"/>
                    <a:pt x="4556" y="12337"/>
                  </a:cubicBezTo>
                  <a:lnTo>
                    <a:pt x="3169" y="12139"/>
                  </a:lnTo>
                  <a:cubicBezTo>
                    <a:pt x="3288" y="11624"/>
                    <a:pt x="3367" y="11149"/>
                    <a:pt x="3526" y="10674"/>
                  </a:cubicBezTo>
                  <a:cubicBezTo>
                    <a:pt x="3605" y="10515"/>
                    <a:pt x="3566" y="10317"/>
                    <a:pt x="3407" y="10238"/>
                  </a:cubicBezTo>
                  <a:cubicBezTo>
                    <a:pt x="3328" y="10159"/>
                    <a:pt x="3209" y="10119"/>
                    <a:pt x="3130" y="10080"/>
                  </a:cubicBezTo>
                  <a:cubicBezTo>
                    <a:pt x="2338" y="9763"/>
                    <a:pt x="1704" y="9168"/>
                    <a:pt x="1308" y="8376"/>
                  </a:cubicBezTo>
                  <a:cubicBezTo>
                    <a:pt x="832" y="7584"/>
                    <a:pt x="555" y="6673"/>
                    <a:pt x="555" y="5722"/>
                  </a:cubicBezTo>
                  <a:cubicBezTo>
                    <a:pt x="595" y="4613"/>
                    <a:pt x="1070" y="3504"/>
                    <a:pt x="1862" y="2712"/>
                  </a:cubicBezTo>
                  <a:cubicBezTo>
                    <a:pt x="3037" y="1329"/>
                    <a:pt x="4755" y="520"/>
                    <a:pt x="6542" y="520"/>
                  </a:cubicBezTo>
                  <a:close/>
                  <a:moveTo>
                    <a:pt x="2496" y="14041"/>
                  </a:moveTo>
                  <a:lnTo>
                    <a:pt x="6140" y="14754"/>
                  </a:lnTo>
                  <a:cubicBezTo>
                    <a:pt x="5767" y="15127"/>
                    <a:pt x="5308" y="15326"/>
                    <a:pt x="4810" y="15326"/>
                  </a:cubicBezTo>
                  <a:cubicBezTo>
                    <a:pt x="4727" y="15326"/>
                    <a:pt x="4642" y="15320"/>
                    <a:pt x="4556" y="15308"/>
                  </a:cubicBezTo>
                  <a:cubicBezTo>
                    <a:pt x="3922" y="15269"/>
                    <a:pt x="3328" y="15071"/>
                    <a:pt x="2813" y="14714"/>
                  </a:cubicBezTo>
                  <a:cubicBezTo>
                    <a:pt x="2575" y="14595"/>
                    <a:pt x="2456" y="14318"/>
                    <a:pt x="2496" y="14041"/>
                  </a:cubicBezTo>
                  <a:close/>
                  <a:moveTo>
                    <a:pt x="6501" y="1"/>
                  </a:moveTo>
                  <a:cubicBezTo>
                    <a:pt x="4494" y="1"/>
                    <a:pt x="2594" y="933"/>
                    <a:pt x="1308" y="2514"/>
                  </a:cubicBezTo>
                  <a:cubicBezTo>
                    <a:pt x="476" y="3385"/>
                    <a:pt x="40" y="4573"/>
                    <a:pt x="0" y="5801"/>
                  </a:cubicBezTo>
                  <a:cubicBezTo>
                    <a:pt x="40" y="6792"/>
                    <a:pt x="317" y="7742"/>
                    <a:pt x="793" y="8574"/>
                  </a:cubicBezTo>
                  <a:cubicBezTo>
                    <a:pt x="1149" y="9367"/>
                    <a:pt x="1783" y="10000"/>
                    <a:pt x="2615" y="10357"/>
                  </a:cubicBezTo>
                  <a:lnTo>
                    <a:pt x="3051" y="10555"/>
                  </a:lnTo>
                  <a:cubicBezTo>
                    <a:pt x="2892" y="11030"/>
                    <a:pt x="2773" y="11545"/>
                    <a:pt x="2615" y="12021"/>
                  </a:cubicBezTo>
                  <a:cubicBezTo>
                    <a:pt x="2417" y="11981"/>
                    <a:pt x="2219" y="11941"/>
                    <a:pt x="2021" y="11902"/>
                  </a:cubicBezTo>
                  <a:cubicBezTo>
                    <a:pt x="1941" y="11902"/>
                    <a:pt x="1823" y="11981"/>
                    <a:pt x="1783" y="12021"/>
                  </a:cubicBezTo>
                  <a:cubicBezTo>
                    <a:pt x="1704" y="12337"/>
                    <a:pt x="1625" y="12654"/>
                    <a:pt x="1545" y="12971"/>
                  </a:cubicBezTo>
                  <a:cubicBezTo>
                    <a:pt x="1426" y="13684"/>
                    <a:pt x="1426" y="13684"/>
                    <a:pt x="2100" y="13962"/>
                  </a:cubicBezTo>
                  <a:cubicBezTo>
                    <a:pt x="2219" y="14793"/>
                    <a:pt x="2298" y="14952"/>
                    <a:pt x="2892" y="15269"/>
                  </a:cubicBezTo>
                  <a:cubicBezTo>
                    <a:pt x="3486" y="15599"/>
                    <a:pt x="4135" y="15764"/>
                    <a:pt x="4794" y="15764"/>
                  </a:cubicBezTo>
                  <a:cubicBezTo>
                    <a:pt x="4926" y="15764"/>
                    <a:pt x="5058" y="15757"/>
                    <a:pt x="5190" y="15744"/>
                  </a:cubicBezTo>
                  <a:cubicBezTo>
                    <a:pt x="5784" y="15665"/>
                    <a:pt x="6259" y="15348"/>
                    <a:pt x="6536" y="14833"/>
                  </a:cubicBezTo>
                  <a:cubicBezTo>
                    <a:pt x="6695" y="14873"/>
                    <a:pt x="6853" y="14873"/>
                    <a:pt x="7051" y="14873"/>
                  </a:cubicBezTo>
                  <a:cubicBezTo>
                    <a:pt x="7170" y="14873"/>
                    <a:pt x="7329" y="14793"/>
                    <a:pt x="7368" y="14675"/>
                  </a:cubicBezTo>
                  <a:cubicBezTo>
                    <a:pt x="7448" y="14318"/>
                    <a:pt x="7527" y="13962"/>
                    <a:pt x="7566" y="13605"/>
                  </a:cubicBezTo>
                  <a:cubicBezTo>
                    <a:pt x="7566" y="13486"/>
                    <a:pt x="7448" y="13328"/>
                    <a:pt x="7646" y="13209"/>
                  </a:cubicBezTo>
                  <a:cubicBezTo>
                    <a:pt x="7606" y="13011"/>
                    <a:pt x="7448" y="12892"/>
                    <a:pt x="7249" y="12852"/>
                  </a:cubicBezTo>
                  <a:cubicBezTo>
                    <a:pt x="7329" y="12377"/>
                    <a:pt x="7408" y="11941"/>
                    <a:pt x="7487" y="11466"/>
                  </a:cubicBezTo>
                  <a:cubicBezTo>
                    <a:pt x="7543" y="11470"/>
                    <a:pt x="7600" y="11472"/>
                    <a:pt x="7657" y="11472"/>
                  </a:cubicBezTo>
                  <a:cubicBezTo>
                    <a:pt x="8168" y="11472"/>
                    <a:pt x="8724" y="11315"/>
                    <a:pt x="9151" y="11030"/>
                  </a:cubicBezTo>
                  <a:cubicBezTo>
                    <a:pt x="9230" y="10991"/>
                    <a:pt x="9309" y="10951"/>
                    <a:pt x="9349" y="10911"/>
                  </a:cubicBezTo>
                  <a:cubicBezTo>
                    <a:pt x="10616" y="10357"/>
                    <a:pt x="11528" y="9248"/>
                    <a:pt x="11884" y="7940"/>
                  </a:cubicBezTo>
                  <a:cubicBezTo>
                    <a:pt x="12359" y="6237"/>
                    <a:pt x="12122" y="4415"/>
                    <a:pt x="11250" y="2910"/>
                  </a:cubicBezTo>
                  <a:cubicBezTo>
                    <a:pt x="10339" y="1246"/>
                    <a:pt x="8953" y="137"/>
                    <a:pt x="6972" y="18"/>
                  </a:cubicBezTo>
                  <a:cubicBezTo>
                    <a:pt x="6815" y="7"/>
                    <a:pt x="6658" y="1"/>
                    <a:pt x="6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7" name="Google Shape;1167;p45"/>
            <p:cNvSpPr/>
            <p:nvPr/>
          </p:nvSpPr>
          <p:spPr>
            <a:xfrm>
              <a:off x="8588914" y="1744695"/>
              <a:ext cx="92578" cy="201594"/>
            </a:xfrm>
            <a:custGeom>
              <a:avLst/>
              <a:gdLst/>
              <a:ahLst/>
              <a:cxnLst/>
              <a:rect l="l" t="t" r="r" b="b"/>
              <a:pathLst>
                <a:path w="833" h="1814" extrusionOk="0">
                  <a:moveTo>
                    <a:pt x="145" y="1"/>
                  </a:moveTo>
                  <a:cubicBezTo>
                    <a:pt x="100" y="1"/>
                    <a:pt x="60" y="11"/>
                    <a:pt x="41" y="31"/>
                  </a:cubicBezTo>
                  <a:cubicBezTo>
                    <a:pt x="1" y="110"/>
                    <a:pt x="1" y="189"/>
                    <a:pt x="41" y="268"/>
                  </a:cubicBezTo>
                  <a:cubicBezTo>
                    <a:pt x="239" y="664"/>
                    <a:pt x="318" y="1100"/>
                    <a:pt x="318" y="1536"/>
                  </a:cubicBezTo>
                  <a:cubicBezTo>
                    <a:pt x="318" y="1615"/>
                    <a:pt x="357" y="1694"/>
                    <a:pt x="397" y="1813"/>
                  </a:cubicBezTo>
                  <a:cubicBezTo>
                    <a:pt x="516" y="1734"/>
                    <a:pt x="595" y="1655"/>
                    <a:pt x="674" y="1615"/>
                  </a:cubicBezTo>
                  <a:cubicBezTo>
                    <a:pt x="674" y="1536"/>
                    <a:pt x="714" y="1496"/>
                    <a:pt x="714" y="1417"/>
                  </a:cubicBezTo>
                  <a:cubicBezTo>
                    <a:pt x="833" y="1061"/>
                    <a:pt x="793" y="704"/>
                    <a:pt x="635" y="387"/>
                  </a:cubicBezTo>
                  <a:cubicBezTo>
                    <a:pt x="516" y="229"/>
                    <a:pt x="397" y="110"/>
                    <a:pt x="278" y="31"/>
                  </a:cubicBezTo>
                  <a:cubicBezTo>
                    <a:pt x="239" y="11"/>
                    <a:pt x="189" y="1"/>
                    <a:pt x="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8" name="Google Shape;1168;p45"/>
            <p:cNvSpPr/>
            <p:nvPr/>
          </p:nvSpPr>
          <p:spPr>
            <a:xfrm>
              <a:off x="8461332" y="1423524"/>
              <a:ext cx="202604" cy="245381"/>
            </a:xfrm>
            <a:custGeom>
              <a:avLst/>
              <a:gdLst/>
              <a:ahLst/>
              <a:cxnLst/>
              <a:rect l="l" t="t" r="r" b="b"/>
              <a:pathLst>
                <a:path w="1823" h="2208" extrusionOk="0">
                  <a:moveTo>
                    <a:pt x="260" y="1"/>
                  </a:moveTo>
                  <a:cubicBezTo>
                    <a:pt x="152" y="1"/>
                    <a:pt x="51" y="48"/>
                    <a:pt x="0" y="227"/>
                  </a:cubicBezTo>
                  <a:cubicBezTo>
                    <a:pt x="872" y="583"/>
                    <a:pt x="1030" y="1495"/>
                    <a:pt x="1545" y="2208"/>
                  </a:cubicBezTo>
                  <a:cubicBezTo>
                    <a:pt x="1585" y="2168"/>
                    <a:pt x="1624" y="2089"/>
                    <a:pt x="1664" y="2049"/>
                  </a:cubicBezTo>
                  <a:cubicBezTo>
                    <a:pt x="1822" y="1415"/>
                    <a:pt x="1070" y="148"/>
                    <a:pt x="436" y="29"/>
                  </a:cubicBezTo>
                  <a:cubicBezTo>
                    <a:pt x="380" y="15"/>
                    <a:pt x="319" y="1"/>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9" name="Google Shape;1169;p45"/>
            <p:cNvSpPr/>
            <p:nvPr/>
          </p:nvSpPr>
          <p:spPr>
            <a:xfrm>
              <a:off x="8456887" y="1620338"/>
              <a:ext cx="79352" cy="246714"/>
            </a:xfrm>
            <a:custGeom>
              <a:avLst/>
              <a:gdLst/>
              <a:ahLst/>
              <a:cxnLst/>
              <a:rect l="l" t="t" r="r" b="b"/>
              <a:pathLst>
                <a:path w="714" h="2220" extrusionOk="0">
                  <a:moveTo>
                    <a:pt x="40" y="1"/>
                  </a:moveTo>
                  <a:cubicBezTo>
                    <a:pt x="40" y="120"/>
                    <a:pt x="1" y="199"/>
                    <a:pt x="1" y="278"/>
                  </a:cubicBezTo>
                  <a:cubicBezTo>
                    <a:pt x="1" y="318"/>
                    <a:pt x="1" y="357"/>
                    <a:pt x="1" y="397"/>
                  </a:cubicBezTo>
                  <a:cubicBezTo>
                    <a:pt x="159" y="833"/>
                    <a:pt x="199" y="1268"/>
                    <a:pt x="119" y="1704"/>
                  </a:cubicBezTo>
                  <a:lnTo>
                    <a:pt x="119" y="2219"/>
                  </a:lnTo>
                  <a:lnTo>
                    <a:pt x="199" y="2219"/>
                  </a:lnTo>
                  <a:cubicBezTo>
                    <a:pt x="436" y="1981"/>
                    <a:pt x="555" y="1704"/>
                    <a:pt x="634" y="1427"/>
                  </a:cubicBezTo>
                  <a:cubicBezTo>
                    <a:pt x="714" y="952"/>
                    <a:pt x="595" y="516"/>
                    <a:pt x="317" y="120"/>
                  </a:cubicBezTo>
                  <a:cubicBezTo>
                    <a:pt x="278" y="80"/>
                    <a:pt x="159" y="40"/>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0" name="Google Shape;1170;p45"/>
            <p:cNvSpPr/>
            <p:nvPr/>
          </p:nvSpPr>
          <p:spPr>
            <a:xfrm>
              <a:off x="7734963" y="1607113"/>
              <a:ext cx="74907" cy="189481"/>
            </a:xfrm>
            <a:custGeom>
              <a:avLst/>
              <a:gdLst/>
              <a:ahLst/>
              <a:cxnLst/>
              <a:rect l="l" t="t" r="r" b="b"/>
              <a:pathLst>
                <a:path w="674" h="1705" extrusionOk="0">
                  <a:moveTo>
                    <a:pt x="555" y="1"/>
                  </a:moveTo>
                  <a:cubicBezTo>
                    <a:pt x="475" y="80"/>
                    <a:pt x="317" y="80"/>
                    <a:pt x="277" y="159"/>
                  </a:cubicBezTo>
                  <a:cubicBezTo>
                    <a:pt x="159" y="476"/>
                    <a:pt x="79" y="793"/>
                    <a:pt x="40" y="1110"/>
                  </a:cubicBezTo>
                  <a:cubicBezTo>
                    <a:pt x="0" y="1348"/>
                    <a:pt x="119" y="1585"/>
                    <a:pt x="317" y="1704"/>
                  </a:cubicBezTo>
                  <a:lnTo>
                    <a:pt x="555" y="635"/>
                  </a:lnTo>
                  <a:cubicBezTo>
                    <a:pt x="594" y="556"/>
                    <a:pt x="634" y="437"/>
                    <a:pt x="674" y="318"/>
                  </a:cubicBezTo>
                  <a:cubicBezTo>
                    <a:pt x="634" y="239"/>
                    <a:pt x="594" y="120"/>
                    <a:pt x="5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1" name="Google Shape;1171;p45"/>
            <p:cNvSpPr/>
            <p:nvPr/>
          </p:nvSpPr>
          <p:spPr>
            <a:xfrm>
              <a:off x="7602825" y="1730470"/>
              <a:ext cx="79352" cy="211374"/>
            </a:xfrm>
            <a:custGeom>
              <a:avLst/>
              <a:gdLst/>
              <a:ahLst/>
              <a:cxnLst/>
              <a:rect l="l" t="t" r="r" b="b"/>
              <a:pathLst>
                <a:path w="714" h="1902" extrusionOk="0">
                  <a:moveTo>
                    <a:pt x="437" y="0"/>
                  </a:moveTo>
                  <a:cubicBezTo>
                    <a:pt x="357" y="79"/>
                    <a:pt x="238" y="119"/>
                    <a:pt x="199" y="198"/>
                  </a:cubicBezTo>
                  <a:cubicBezTo>
                    <a:pt x="1" y="674"/>
                    <a:pt x="80" y="1228"/>
                    <a:pt x="357" y="1703"/>
                  </a:cubicBezTo>
                  <a:cubicBezTo>
                    <a:pt x="397" y="1783"/>
                    <a:pt x="555" y="1822"/>
                    <a:pt x="674" y="1902"/>
                  </a:cubicBezTo>
                  <a:lnTo>
                    <a:pt x="714" y="1822"/>
                  </a:lnTo>
                  <a:cubicBezTo>
                    <a:pt x="714" y="1743"/>
                    <a:pt x="714" y="1703"/>
                    <a:pt x="674" y="1624"/>
                  </a:cubicBezTo>
                  <a:cubicBezTo>
                    <a:pt x="555" y="1189"/>
                    <a:pt x="476" y="713"/>
                    <a:pt x="555" y="277"/>
                  </a:cubicBezTo>
                  <a:cubicBezTo>
                    <a:pt x="555" y="198"/>
                    <a:pt x="476" y="79"/>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2" name="Google Shape;1172;p45"/>
            <p:cNvSpPr/>
            <p:nvPr/>
          </p:nvSpPr>
          <p:spPr>
            <a:xfrm>
              <a:off x="7629275" y="1453085"/>
              <a:ext cx="118917" cy="220265"/>
            </a:xfrm>
            <a:custGeom>
              <a:avLst/>
              <a:gdLst/>
              <a:ahLst/>
              <a:cxnLst/>
              <a:rect l="l" t="t" r="r" b="b"/>
              <a:pathLst>
                <a:path w="1070" h="1982" extrusionOk="0">
                  <a:moveTo>
                    <a:pt x="872" y="1"/>
                  </a:moveTo>
                  <a:cubicBezTo>
                    <a:pt x="713" y="80"/>
                    <a:pt x="595" y="159"/>
                    <a:pt x="476" y="278"/>
                  </a:cubicBezTo>
                  <a:cubicBezTo>
                    <a:pt x="357" y="516"/>
                    <a:pt x="238" y="753"/>
                    <a:pt x="159" y="1030"/>
                  </a:cubicBezTo>
                  <a:cubicBezTo>
                    <a:pt x="40" y="1347"/>
                    <a:pt x="0" y="1664"/>
                    <a:pt x="40" y="1981"/>
                  </a:cubicBezTo>
                  <a:lnTo>
                    <a:pt x="159" y="1981"/>
                  </a:lnTo>
                  <a:lnTo>
                    <a:pt x="397" y="1506"/>
                  </a:lnTo>
                  <a:cubicBezTo>
                    <a:pt x="595" y="1070"/>
                    <a:pt x="674" y="595"/>
                    <a:pt x="1030" y="278"/>
                  </a:cubicBezTo>
                  <a:cubicBezTo>
                    <a:pt x="1070" y="199"/>
                    <a:pt x="1070" y="159"/>
                    <a:pt x="1030" y="119"/>
                  </a:cubicBezTo>
                  <a:cubicBezTo>
                    <a:pt x="991" y="80"/>
                    <a:pt x="912" y="1"/>
                    <a:pt x="8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73" name="Google Shape;1173;p45"/>
          <p:cNvSpPr/>
          <p:nvPr/>
        </p:nvSpPr>
        <p:spPr>
          <a:xfrm>
            <a:off x="2909606" y="3110640"/>
            <a:ext cx="282060" cy="272360"/>
          </a:xfrm>
          <a:custGeom>
            <a:avLst/>
            <a:gdLst/>
            <a:ahLst/>
            <a:cxnLst/>
            <a:rect l="l" t="t" r="r" b="b"/>
            <a:pathLst>
              <a:path w="6775" h="6542" extrusionOk="0">
                <a:moveTo>
                  <a:pt x="3051" y="636"/>
                </a:moveTo>
                <a:cubicBezTo>
                  <a:pt x="3170" y="873"/>
                  <a:pt x="3249" y="1230"/>
                  <a:pt x="3289" y="1349"/>
                </a:cubicBezTo>
                <a:lnTo>
                  <a:pt x="3725" y="2339"/>
                </a:lnTo>
                <a:cubicBezTo>
                  <a:pt x="3749" y="2435"/>
                  <a:pt x="3816" y="2487"/>
                  <a:pt x="3892" y="2487"/>
                </a:cubicBezTo>
                <a:cubicBezTo>
                  <a:pt x="3942" y="2487"/>
                  <a:pt x="3995" y="2465"/>
                  <a:pt x="4041" y="2418"/>
                </a:cubicBezTo>
                <a:cubicBezTo>
                  <a:pt x="4081" y="2497"/>
                  <a:pt x="4160" y="2537"/>
                  <a:pt x="4240" y="2537"/>
                </a:cubicBezTo>
                <a:lnTo>
                  <a:pt x="5428" y="2458"/>
                </a:lnTo>
                <a:cubicBezTo>
                  <a:pt x="5547" y="2458"/>
                  <a:pt x="5903" y="2379"/>
                  <a:pt x="6181" y="2379"/>
                </a:cubicBezTo>
                <a:cubicBezTo>
                  <a:pt x="5943" y="2537"/>
                  <a:pt x="5547" y="2814"/>
                  <a:pt x="5467" y="2854"/>
                </a:cubicBezTo>
                <a:lnTo>
                  <a:pt x="4636" y="3607"/>
                </a:lnTo>
                <a:cubicBezTo>
                  <a:pt x="4477" y="3686"/>
                  <a:pt x="4517" y="3884"/>
                  <a:pt x="4675" y="3963"/>
                </a:cubicBezTo>
                <a:cubicBezTo>
                  <a:pt x="4855" y="4323"/>
                  <a:pt x="5494" y="5502"/>
                  <a:pt x="5727" y="5683"/>
                </a:cubicBezTo>
                <a:lnTo>
                  <a:pt x="5727" y="5683"/>
                </a:lnTo>
                <a:cubicBezTo>
                  <a:pt x="5562" y="5618"/>
                  <a:pt x="5452" y="5575"/>
                  <a:pt x="5309" y="5468"/>
                </a:cubicBezTo>
                <a:lnTo>
                  <a:pt x="4834" y="5270"/>
                </a:lnTo>
                <a:lnTo>
                  <a:pt x="3764" y="4795"/>
                </a:lnTo>
                <a:cubicBezTo>
                  <a:pt x="3734" y="4765"/>
                  <a:pt x="3704" y="4752"/>
                  <a:pt x="3673" y="4752"/>
                </a:cubicBezTo>
                <a:cubicBezTo>
                  <a:pt x="3624" y="4752"/>
                  <a:pt x="3575" y="4786"/>
                  <a:pt x="3526" y="4835"/>
                </a:cubicBezTo>
                <a:cubicBezTo>
                  <a:pt x="3501" y="4758"/>
                  <a:pt x="3426" y="4714"/>
                  <a:pt x="3354" y="4714"/>
                </a:cubicBezTo>
                <a:cubicBezTo>
                  <a:pt x="3315" y="4714"/>
                  <a:pt x="3277" y="4727"/>
                  <a:pt x="3249" y="4755"/>
                </a:cubicBezTo>
                <a:cubicBezTo>
                  <a:pt x="2734" y="5191"/>
                  <a:pt x="2219" y="5627"/>
                  <a:pt x="1665" y="5983"/>
                </a:cubicBezTo>
                <a:cubicBezTo>
                  <a:pt x="1546" y="5983"/>
                  <a:pt x="1427" y="6062"/>
                  <a:pt x="1387" y="6142"/>
                </a:cubicBezTo>
                <a:cubicBezTo>
                  <a:pt x="1374" y="6168"/>
                  <a:pt x="1365" y="6181"/>
                  <a:pt x="1362" y="6181"/>
                </a:cubicBezTo>
                <a:cubicBezTo>
                  <a:pt x="1357" y="6181"/>
                  <a:pt x="1374" y="6129"/>
                  <a:pt x="1427" y="6023"/>
                </a:cubicBezTo>
                <a:cubicBezTo>
                  <a:pt x="1506" y="5864"/>
                  <a:pt x="1546" y="5706"/>
                  <a:pt x="1585" y="5548"/>
                </a:cubicBezTo>
                <a:cubicBezTo>
                  <a:pt x="1704" y="5151"/>
                  <a:pt x="1823" y="4795"/>
                  <a:pt x="1942" y="4399"/>
                </a:cubicBezTo>
                <a:cubicBezTo>
                  <a:pt x="1942" y="4320"/>
                  <a:pt x="1942" y="4280"/>
                  <a:pt x="1863" y="4201"/>
                </a:cubicBezTo>
                <a:lnTo>
                  <a:pt x="1863" y="4201"/>
                </a:lnTo>
                <a:cubicBezTo>
                  <a:pt x="1878" y="4204"/>
                  <a:pt x="1892" y="4205"/>
                  <a:pt x="1906" y="4205"/>
                </a:cubicBezTo>
                <a:cubicBezTo>
                  <a:pt x="2077" y="4205"/>
                  <a:pt x="2168" y="3991"/>
                  <a:pt x="2021" y="3844"/>
                </a:cubicBezTo>
                <a:cubicBezTo>
                  <a:pt x="1546" y="3408"/>
                  <a:pt x="1110" y="2973"/>
                  <a:pt x="714" y="2458"/>
                </a:cubicBezTo>
                <a:lnTo>
                  <a:pt x="2061" y="2458"/>
                </a:lnTo>
                <a:cubicBezTo>
                  <a:pt x="2100" y="2458"/>
                  <a:pt x="2140" y="2418"/>
                  <a:pt x="2180" y="2418"/>
                </a:cubicBezTo>
                <a:cubicBezTo>
                  <a:pt x="2203" y="2441"/>
                  <a:pt x="2233" y="2451"/>
                  <a:pt x="2265" y="2451"/>
                </a:cubicBezTo>
                <a:cubicBezTo>
                  <a:pt x="2342" y="2451"/>
                  <a:pt x="2429" y="2395"/>
                  <a:pt x="2457" y="2339"/>
                </a:cubicBezTo>
                <a:cubicBezTo>
                  <a:pt x="2655" y="1745"/>
                  <a:pt x="2853" y="1190"/>
                  <a:pt x="3051" y="636"/>
                </a:cubicBezTo>
                <a:close/>
                <a:moveTo>
                  <a:pt x="2916" y="0"/>
                </a:moveTo>
                <a:cubicBezTo>
                  <a:pt x="2853" y="0"/>
                  <a:pt x="2785" y="44"/>
                  <a:pt x="2734" y="121"/>
                </a:cubicBezTo>
                <a:lnTo>
                  <a:pt x="2061" y="2022"/>
                </a:lnTo>
                <a:lnTo>
                  <a:pt x="2021" y="2022"/>
                </a:lnTo>
                <a:lnTo>
                  <a:pt x="239" y="2062"/>
                </a:lnTo>
                <a:cubicBezTo>
                  <a:pt x="80" y="2062"/>
                  <a:pt x="1" y="2260"/>
                  <a:pt x="80" y="2379"/>
                </a:cubicBezTo>
                <a:cubicBezTo>
                  <a:pt x="595" y="3052"/>
                  <a:pt x="1150" y="3646"/>
                  <a:pt x="1744" y="4161"/>
                </a:cubicBezTo>
                <a:cubicBezTo>
                  <a:pt x="1625" y="4161"/>
                  <a:pt x="1506" y="4201"/>
                  <a:pt x="1467" y="4320"/>
                </a:cubicBezTo>
                <a:cubicBezTo>
                  <a:pt x="1308" y="4874"/>
                  <a:pt x="1110" y="5389"/>
                  <a:pt x="991" y="5944"/>
                </a:cubicBezTo>
                <a:cubicBezTo>
                  <a:pt x="912" y="6181"/>
                  <a:pt x="872" y="6498"/>
                  <a:pt x="1229" y="6538"/>
                </a:cubicBezTo>
                <a:cubicBezTo>
                  <a:pt x="1250" y="6540"/>
                  <a:pt x="1271" y="6542"/>
                  <a:pt x="1292" y="6542"/>
                </a:cubicBezTo>
                <a:cubicBezTo>
                  <a:pt x="1597" y="6542"/>
                  <a:pt x="1960" y="6287"/>
                  <a:pt x="2219" y="6102"/>
                </a:cubicBezTo>
                <a:cubicBezTo>
                  <a:pt x="2655" y="5785"/>
                  <a:pt x="3091" y="5468"/>
                  <a:pt x="3526" y="5112"/>
                </a:cubicBezTo>
                <a:cubicBezTo>
                  <a:pt x="3526" y="5151"/>
                  <a:pt x="3566" y="5191"/>
                  <a:pt x="3606" y="5191"/>
                </a:cubicBezTo>
                <a:cubicBezTo>
                  <a:pt x="4121" y="5429"/>
                  <a:pt x="4636" y="5666"/>
                  <a:pt x="5151" y="5904"/>
                </a:cubicBezTo>
                <a:cubicBezTo>
                  <a:pt x="5314" y="5986"/>
                  <a:pt x="5552" y="6142"/>
                  <a:pt x="5762" y="6142"/>
                </a:cubicBezTo>
                <a:cubicBezTo>
                  <a:pt x="5858" y="6142"/>
                  <a:pt x="5948" y="6110"/>
                  <a:pt x="6022" y="6023"/>
                </a:cubicBezTo>
                <a:cubicBezTo>
                  <a:pt x="6220" y="5746"/>
                  <a:pt x="6022" y="5429"/>
                  <a:pt x="5864" y="5191"/>
                </a:cubicBezTo>
                <a:lnTo>
                  <a:pt x="5071" y="3805"/>
                </a:lnTo>
                <a:lnTo>
                  <a:pt x="6141" y="2893"/>
                </a:lnTo>
                <a:cubicBezTo>
                  <a:pt x="6339" y="2695"/>
                  <a:pt x="6775" y="2458"/>
                  <a:pt x="6695" y="2141"/>
                </a:cubicBezTo>
                <a:cubicBezTo>
                  <a:pt x="6650" y="1983"/>
                  <a:pt x="6490" y="1941"/>
                  <a:pt x="6324" y="1941"/>
                </a:cubicBezTo>
                <a:cubicBezTo>
                  <a:pt x="6198" y="1941"/>
                  <a:pt x="6068" y="1965"/>
                  <a:pt x="5982" y="1982"/>
                </a:cubicBezTo>
                <a:lnTo>
                  <a:pt x="4160" y="2101"/>
                </a:lnTo>
                <a:cubicBezTo>
                  <a:pt x="4121" y="2101"/>
                  <a:pt x="4081" y="2101"/>
                  <a:pt x="4081" y="2141"/>
                </a:cubicBezTo>
                <a:cubicBezTo>
                  <a:pt x="3883" y="1705"/>
                  <a:pt x="3685" y="1269"/>
                  <a:pt x="3526" y="834"/>
                </a:cubicBezTo>
                <a:cubicBezTo>
                  <a:pt x="3408" y="517"/>
                  <a:pt x="3328" y="200"/>
                  <a:pt x="3012" y="41"/>
                </a:cubicBezTo>
                <a:cubicBezTo>
                  <a:pt x="2983" y="13"/>
                  <a:pt x="2950" y="0"/>
                  <a:pt x="29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4" name="Google Shape;1174;p45"/>
          <p:cNvSpPr/>
          <p:nvPr/>
        </p:nvSpPr>
        <p:spPr>
          <a:xfrm rot="8824228" flipH="1">
            <a:off x="2239900" y="2192202"/>
            <a:ext cx="417297" cy="266374"/>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75" name="Google Shape;1175;p45"/>
          <p:cNvGrpSpPr/>
          <p:nvPr/>
        </p:nvGrpSpPr>
        <p:grpSpPr>
          <a:xfrm>
            <a:off x="1588497" y="3227788"/>
            <a:ext cx="218024" cy="241143"/>
            <a:chOff x="5414907" y="2017485"/>
            <a:chExt cx="220338" cy="243702"/>
          </a:xfrm>
        </p:grpSpPr>
        <p:sp>
          <p:nvSpPr>
            <p:cNvPr id="1176" name="Google Shape;1176;p45"/>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7" name="Google Shape;1177;p45"/>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8" name="Google Shape;1178;p45"/>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79" name="Google Shape;1179;p45"/>
          <p:cNvSpPr/>
          <p:nvPr/>
        </p:nvSpPr>
        <p:spPr>
          <a:xfrm>
            <a:off x="2748271" y="1966090"/>
            <a:ext cx="322190" cy="272357"/>
          </a:xfrm>
          <a:custGeom>
            <a:avLst/>
            <a:gdLst/>
            <a:ahLst/>
            <a:cxnLst/>
            <a:rect l="l" t="t" r="r" b="b"/>
            <a:pathLst>
              <a:path w="7805" h="6597" extrusionOk="0">
                <a:moveTo>
                  <a:pt x="6285" y="481"/>
                </a:moveTo>
                <a:cubicBezTo>
                  <a:pt x="6833" y="481"/>
                  <a:pt x="7178" y="1051"/>
                  <a:pt x="6972" y="2105"/>
                </a:cubicBezTo>
                <a:cubicBezTo>
                  <a:pt x="6854" y="2660"/>
                  <a:pt x="6695" y="3214"/>
                  <a:pt x="6497" y="3769"/>
                </a:cubicBezTo>
                <a:cubicBezTo>
                  <a:pt x="6141" y="4561"/>
                  <a:pt x="5705" y="5353"/>
                  <a:pt x="5190" y="6106"/>
                </a:cubicBezTo>
                <a:cubicBezTo>
                  <a:pt x="4001" y="5670"/>
                  <a:pt x="2615" y="5551"/>
                  <a:pt x="1625" y="4759"/>
                </a:cubicBezTo>
                <a:cubicBezTo>
                  <a:pt x="793" y="4046"/>
                  <a:pt x="634" y="2779"/>
                  <a:pt x="1704" y="2145"/>
                </a:cubicBezTo>
                <a:cubicBezTo>
                  <a:pt x="1982" y="1976"/>
                  <a:pt x="2274" y="1902"/>
                  <a:pt x="2565" y="1902"/>
                </a:cubicBezTo>
                <a:cubicBezTo>
                  <a:pt x="3227" y="1902"/>
                  <a:pt x="3878" y="2283"/>
                  <a:pt x="4318" y="2779"/>
                </a:cubicBezTo>
                <a:cubicBezTo>
                  <a:pt x="4370" y="2830"/>
                  <a:pt x="4433" y="2852"/>
                  <a:pt x="4493" y="2852"/>
                </a:cubicBezTo>
                <a:cubicBezTo>
                  <a:pt x="4665" y="2852"/>
                  <a:pt x="4821" y="2677"/>
                  <a:pt x="4675" y="2501"/>
                </a:cubicBezTo>
                <a:cubicBezTo>
                  <a:pt x="4754" y="2462"/>
                  <a:pt x="4794" y="2382"/>
                  <a:pt x="4794" y="2303"/>
                </a:cubicBezTo>
                <a:cubicBezTo>
                  <a:pt x="4794" y="1828"/>
                  <a:pt x="4952" y="1353"/>
                  <a:pt x="5269" y="996"/>
                </a:cubicBezTo>
                <a:cubicBezTo>
                  <a:pt x="5631" y="648"/>
                  <a:pt x="5988" y="481"/>
                  <a:pt x="6285" y="481"/>
                </a:cubicBezTo>
                <a:close/>
                <a:moveTo>
                  <a:pt x="6180" y="0"/>
                </a:moveTo>
                <a:cubicBezTo>
                  <a:pt x="5272" y="0"/>
                  <a:pt x="4436" y="1245"/>
                  <a:pt x="4318" y="2184"/>
                </a:cubicBezTo>
                <a:cubicBezTo>
                  <a:pt x="3781" y="1765"/>
                  <a:pt x="3088" y="1516"/>
                  <a:pt x="2434" y="1516"/>
                </a:cubicBezTo>
                <a:cubicBezTo>
                  <a:pt x="1544" y="1516"/>
                  <a:pt x="727" y="1977"/>
                  <a:pt x="476" y="3095"/>
                </a:cubicBezTo>
                <a:cubicBezTo>
                  <a:pt x="1" y="5551"/>
                  <a:pt x="3526" y="5948"/>
                  <a:pt x="5071" y="6542"/>
                </a:cubicBezTo>
                <a:lnTo>
                  <a:pt x="5150" y="6542"/>
                </a:lnTo>
                <a:cubicBezTo>
                  <a:pt x="5186" y="6577"/>
                  <a:pt x="5237" y="6597"/>
                  <a:pt x="5287" y="6597"/>
                </a:cubicBezTo>
                <a:cubicBezTo>
                  <a:pt x="5348" y="6597"/>
                  <a:pt x="5406" y="6568"/>
                  <a:pt x="5427" y="6502"/>
                </a:cubicBezTo>
                <a:cubicBezTo>
                  <a:pt x="6141" y="5551"/>
                  <a:pt x="6695" y="4482"/>
                  <a:pt x="7091" y="3373"/>
                </a:cubicBezTo>
                <a:cubicBezTo>
                  <a:pt x="7408" y="2501"/>
                  <a:pt x="7804" y="1313"/>
                  <a:pt x="7131" y="521"/>
                </a:cubicBezTo>
                <a:cubicBezTo>
                  <a:pt x="6823" y="152"/>
                  <a:pt x="6497" y="0"/>
                  <a:pt x="6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80" name="Google Shape;1180;p45"/>
          <p:cNvGrpSpPr/>
          <p:nvPr/>
        </p:nvGrpSpPr>
        <p:grpSpPr>
          <a:xfrm>
            <a:off x="1937037" y="1918054"/>
            <a:ext cx="263993" cy="272351"/>
            <a:chOff x="6109266" y="2958701"/>
            <a:chExt cx="158099" cy="163114"/>
          </a:xfrm>
        </p:grpSpPr>
        <p:sp>
          <p:nvSpPr>
            <p:cNvPr id="1181" name="Google Shape;1181;p45"/>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2" name="Google Shape;1182;p45"/>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3" name="Google Shape;1183;p45"/>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5" name="Google Shape;11050;p84"/>
          <p:cNvGrpSpPr/>
          <p:nvPr/>
        </p:nvGrpSpPr>
        <p:grpSpPr>
          <a:xfrm>
            <a:off x="2690037" y="2339162"/>
            <a:ext cx="549455" cy="669851"/>
            <a:chOff x="-27358650" y="1961575"/>
            <a:chExt cx="296950" cy="296175"/>
          </a:xfrm>
        </p:grpSpPr>
        <p:sp>
          <p:nvSpPr>
            <p:cNvPr id="36" name="Google Shape;11051;p84"/>
            <p:cNvSpPr/>
            <p:nvPr/>
          </p:nvSpPr>
          <p:spPr>
            <a:xfrm>
              <a:off x="-27358650" y="1961575"/>
              <a:ext cx="296950" cy="296175"/>
            </a:xfrm>
            <a:custGeom>
              <a:avLst/>
              <a:gdLst/>
              <a:ahLst/>
              <a:cxnLst/>
              <a:rect l="l" t="t" r="r" b="b"/>
              <a:pathLst>
                <a:path w="11878" h="11847" extrusionOk="0">
                  <a:moveTo>
                    <a:pt x="7719" y="2080"/>
                  </a:moveTo>
                  <a:lnTo>
                    <a:pt x="7719" y="2836"/>
                  </a:lnTo>
                  <a:lnTo>
                    <a:pt x="4222" y="2836"/>
                  </a:lnTo>
                  <a:lnTo>
                    <a:pt x="4222" y="2080"/>
                  </a:lnTo>
                  <a:close/>
                  <a:moveTo>
                    <a:pt x="8034" y="693"/>
                  </a:moveTo>
                  <a:cubicBezTo>
                    <a:pt x="8633" y="693"/>
                    <a:pt x="9074" y="1166"/>
                    <a:pt x="9074" y="1733"/>
                  </a:cubicBezTo>
                  <a:lnTo>
                    <a:pt x="9074" y="2836"/>
                  </a:lnTo>
                  <a:lnTo>
                    <a:pt x="8349" y="2836"/>
                  </a:lnTo>
                  <a:lnTo>
                    <a:pt x="8349" y="1733"/>
                  </a:lnTo>
                  <a:cubicBezTo>
                    <a:pt x="8349" y="1513"/>
                    <a:pt x="8192" y="1355"/>
                    <a:pt x="8002" y="1355"/>
                  </a:cubicBezTo>
                  <a:lnTo>
                    <a:pt x="3781" y="1355"/>
                  </a:lnTo>
                  <a:cubicBezTo>
                    <a:pt x="3592" y="1355"/>
                    <a:pt x="3434" y="1513"/>
                    <a:pt x="3434" y="1733"/>
                  </a:cubicBezTo>
                  <a:lnTo>
                    <a:pt x="3434" y="2836"/>
                  </a:lnTo>
                  <a:lnTo>
                    <a:pt x="2741" y="2836"/>
                  </a:lnTo>
                  <a:lnTo>
                    <a:pt x="2741" y="1733"/>
                  </a:lnTo>
                  <a:lnTo>
                    <a:pt x="2804" y="1733"/>
                  </a:lnTo>
                  <a:cubicBezTo>
                    <a:pt x="2804" y="1134"/>
                    <a:pt x="3277" y="693"/>
                    <a:pt x="3844" y="693"/>
                  </a:cubicBezTo>
                  <a:close/>
                  <a:moveTo>
                    <a:pt x="10176" y="3497"/>
                  </a:moveTo>
                  <a:cubicBezTo>
                    <a:pt x="10617" y="3497"/>
                    <a:pt x="10995" y="3781"/>
                    <a:pt x="11153" y="4190"/>
                  </a:cubicBezTo>
                  <a:lnTo>
                    <a:pt x="851" y="4190"/>
                  </a:lnTo>
                  <a:cubicBezTo>
                    <a:pt x="914" y="3812"/>
                    <a:pt x="1323" y="3497"/>
                    <a:pt x="1796" y="3497"/>
                  </a:cubicBezTo>
                  <a:close/>
                  <a:moveTo>
                    <a:pt x="11153" y="4915"/>
                  </a:moveTo>
                  <a:lnTo>
                    <a:pt x="11153" y="6301"/>
                  </a:lnTo>
                  <a:lnTo>
                    <a:pt x="10460" y="6301"/>
                  </a:lnTo>
                  <a:lnTo>
                    <a:pt x="10460" y="5923"/>
                  </a:lnTo>
                  <a:cubicBezTo>
                    <a:pt x="10491" y="5734"/>
                    <a:pt x="10334" y="5577"/>
                    <a:pt x="10145" y="5577"/>
                  </a:cubicBezTo>
                  <a:lnTo>
                    <a:pt x="8759" y="5577"/>
                  </a:lnTo>
                  <a:cubicBezTo>
                    <a:pt x="8570" y="5577"/>
                    <a:pt x="8412" y="5734"/>
                    <a:pt x="8412" y="5923"/>
                  </a:cubicBezTo>
                  <a:lnTo>
                    <a:pt x="8412" y="6301"/>
                  </a:lnTo>
                  <a:lnTo>
                    <a:pt x="3529" y="6301"/>
                  </a:lnTo>
                  <a:lnTo>
                    <a:pt x="3529" y="5923"/>
                  </a:lnTo>
                  <a:cubicBezTo>
                    <a:pt x="3529" y="5734"/>
                    <a:pt x="3371" y="5577"/>
                    <a:pt x="3151" y="5577"/>
                  </a:cubicBezTo>
                  <a:lnTo>
                    <a:pt x="1796" y="5577"/>
                  </a:lnTo>
                  <a:cubicBezTo>
                    <a:pt x="1575" y="5577"/>
                    <a:pt x="1418" y="5734"/>
                    <a:pt x="1418" y="5923"/>
                  </a:cubicBezTo>
                  <a:lnTo>
                    <a:pt x="1418" y="6301"/>
                  </a:lnTo>
                  <a:lnTo>
                    <a:pt x="725" y="6301"/>
                  </a:lnTo>
                  <a:lnTo>
                    <a:pt x="725" y="4915"/>
                  </a:lnTo>
                  <a:close/>
                  <a:moveTo>
                    <a:pt x="2836" y="6301"/>
                  </a:moveTo>
                  <a:lnTo>
                    <a:pt x="2836" y="8034"/>
                  </a:lnTo>
                  <a:cubicBezTo>
                    <a:pt x="2836" y="8223"/>
                    <a:pt x="2678" y="8381"/>
                    <a:pt x="2489" y="8381"/>
                  </a:cubicBezTo>
                  <a:cubicBezTo>
                    <a:pt x="2300" y="8381"/>
                    <a:pt x="2143" y="8223"/>
                    <a:pt x="2143" y="8034"/>
                  </a:cubicBezTo>
                  <a:lnTo>
                    <a:pt x="2143" y="6301"/>
                  </a:lnTo>
                  <a:close/>
                  <a:moveTo>
                    <a:pt x="9830" y="6301"/>
                  </a:moveTo>
                  <a:lnTo>
                    <a:pt x="9830" y="8034"/>
                  </a:lnTo>
                  <a:cubicBezTo>
                    <a:pt x="9830" y="8223"/>
                    <a:pt x="9672" y="8381"/>
                    <a:pt x="9452" y="8381"/>
                  </a:cubicBezTo>
                  <a:cubicBezTo>
                    <a:pt x="9263" y="8381"/>
                    <a:pt x="9105" y="8223"/>
                    <a:pt x="9105" y="8034"/>
                  </a:cubicBezTo>
                  <a:lnTo>
                    <a:pt x="9105" y="6301"/>
                  </a:lnTo>
                  <a:close/>
                  <a:moveTo>
                    <a:pt x="11121" y="6994"/>
                  </a:moveTo>
                  <a:lnTo>
                    <a:pt x="11121" y="10113"/>
                  </a:lnTo>
                  <a:cubicBezTo>
                    <a:pt x="11184" y="10649"/>
                    <a:pt x="10712" y="11121"/>
                    <a:pt x="10145" y="11121"/>
                  </a:cubicBezTo>
                  <a:lnTo>
                    <a:pt x="1733" y="11121"/>
                  </a:lnTo>
                  <a:cubicBezTo>
                    <a:pt x="1166" y="11121"/>
                    <a:pt x="725" y="10649"/>
                    <a:pt x="725" y="10113"/>
                  </a:cubicBezTo>
                  <a:lnTo>
                    <a:pt x="725" y="6994"/>
                  </a:lnTo>
                  <a:lnTo>
                    <a:pt x="1418" y="6994"/>
                  </a:lnTo>
                  <a:lnTo>
                    <a:pt x="1418" y="8034"/>
                  </a:lnTo>
                  <a:cubicBezTo>
                    <a:pt x="1418" y="8601"/>
                    <a:pt x="1891" y="9042"/>
                    <a:pt x="2458" y="9042"/>
                  </a:cubicBezTo>
                  <a:cubicBezTo>
                    <a:pt x="2993" y="9042"/>
                    <a:pt x="3466" y="8570"/>
                    <a:pt x="3466" y="8034"/>
                  </a:cubicBezTo>
                  <a:lnTo>
                    <a:pt x="3466" y="6994"/>
                  </a:lnTo>
                  <a:lnTo>
                    <a:pt x="8349" y="6994"/>
                  </a:lnTo>
                  <a:lnTo>
                    <a:pt x="8349" y="8034"/>
                  </a:lnTo>
                  <a:cubicBezTo>
                    <a:pt x="8349" y="8601"/>
                    <a:pt x="8822" y="9042"/>
                    <a:pt x="9389" y="9042"/>
                  </a:cubicBezTo>
                  <a:cubicBezTo>
                    <a:pt x="9924" y="9042"/>
                    <a:pt x="10397" y="8570"/>
                    <a:pt x="10397" y="8034"/>
                  </a:cubicBezTo>
                  <a:lnTo>
                    <a:pt x="10397" y="6994"/>
                  </a:lnTo>
                  <a:close/>
                  <a:moveTo>
                    <a:pt x="3844" y="0"/>
                  </a:moveTo>
                  <a:cubicBezTo>
                    <a:pt x="2899" y="0"/>
                    <a:pt x="2111" y="788"/>
                    <a:pt x="2111" y="1733"/>
                  </a:cubicBezTo>
                  <a:lnTo>
                    <a:pt x="2111" y="2836"/>
                  </a:lnTo>
                  <a:lnTo>
                    <a:pt x="1733" y="2836"/>
                  </a:lnTo>
                  <a:cubicBezTo>
                    <a:pt x="788" y="2836"/>
                    <a:pt x="0" y="3623"/>
                    <a:pt x="0" y="4568"/>
                  </a:cubicBezTo>
                  <a:lnTo>
                    <a:pt x="0" y="10113"/>
                  </a:lnTo>
                  <a:cubicBezTo>
                    <a:pt x="0" y="11058"/>
                    <a:pt x="788" y="11846"/>
                    <a:pt x="1733" y="11846"/>
                  </a:cubicBezTo>
                  <a:lnTo>
                    <a:pt x="10145" y="11846"/>
                  </a:lnTo>
                  <a:cubicBezTo>
                    <a:pt x="11090" y="11846"/>
                    <a:pt x="11878" y="11058"/>
                    <a:pt x="11878" y="10113"/>
                  </a:cubicBezTo>
                  <a:lnTo>
                    <a:pt x="11878" y="4568"/>
                  </a:lnTo>
                  <a:cubicBezTo>
                    <a:pt x="11878" y="3623"/>
                    <a:pt x="11121" y="2836"/>
                    <a:pt x="10145" y="2836"/>
                  </a:cubicBezTo>
                  <a:lnTo>
                    <a:pt x="9767" y="2836"/>
                  </a:lnTo>
                  <a:lnTo>
                    <a:pt x="9767" y="1733"/>
                  </a:lnTo>
                  <a:cubicBezTo>
                    <a:pt x="9767" y="788"/>
                    <a:pt x="8979" y="0"/>
                    <a:pt x="803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11052;p84"/>
            <p:cNvSpPr/>
            <p:nvPr/>
          </p:nvSpPr>
          <p:spPr>
            <a:xfrm>
              <a:off x="-27246025" y="2152175"/>
              <a:ext cx="70900" cy="70900"/>
            </a:xfrm>
            <a:custGeom>
              <a:avLst/>
              <a:gdLst/>
              <a:ahLst/>
              <a:cxnLst/>
              <a:rect l="l" t="t" r="r" b="b"/>
              <a:pathLst>
                <a:path w="2836" h="2836" extrusionOk="0">
                  <a:moveTo>
                    <a:pt x="1418" y="0"/>
                  </a:moveTo>
                  <a:cubicBezTo>
                    <a:pt x="1229" y="0"/>
                    <a:pt x="1072" y="158"/>
                    <a:pt x="1072" y="347"/>
                  </a:cubicBezTo>
                  <a:lnTo>
                    <a:pt x="1072" y="1072"/>
                  </a:lnTo>
                  <a:lnTo>
                    <a:pt x="347" y="1072"/>
                  </a:lnTo>
                  <a:cubicBezTo>
                    <a:pt x="158" y="1072"/>
                    <a:pt x="0" y="1229"/>
                    <a:pt x="0" y="1418"/>
                  </a:cubicBezTo>
                  <a:cubicBezTo>
                    <a:pt x="0" y="1607"/>
                    <a:pt x="158" y="1765"/>
                    <a:pt x="347" y="1765"/>
                  </a:cubicBezTo>
                  <a:lnTo>
                    <a:pt x="1072" y="1765"/>
                  </a:lnTo>
                  <a:lnTo>
                    <a:pt x="1072" y="2489"/>
                  </a:lnTo>
                  <a:cubicBezTo>
                    <a:pt x="1072" y="2678"/>
                    <a:pt x="1229" y="2836"/>
                    <a:pt x="1418" y="2836"/>
                  </a:cubicBezTo>
                  <a:cubicBezTo>
                    <a:pt x="1607" y="2836"/>
                    <a:pt x="1765" y="2678"/>
                    <a:pt x="1765" y="2489"/>
                  </a:cubicBezTo>
                  <a:lnTo>
                    <a:pt x="1765" y="1765"/>
                  </a:lnTo>
                  <a:lnTo>
                    <a:pt x="2489" y="1765"/>
                  </a:lnTo>
                  <a:cubicBezTo>
                    <a:pt x="2678" y="1765"/>
                    <a:pt x="2836" y="1607"/>
                    <a:pt x="2836" y="1418"/>
                  </a:cubicBezTo>
                  <a:cubicBezTo>
                    <a:pt x="2836" y="1229"/>
                    <a:pt x="2678" y="1072"/>
                    <a:pt x="2489" y="1072"/>
                  </a:cubicBezTo>
                  <a:lnTo>
                    <a:pt x="1765" y="1072"/>
                  </a:lnTo>
                  <a:lnTo>
                    <a:pt x="1765" y="347"/>
                  </a:lnTo>
                  <a:cubicBezTo>
                    <a:pt x="1765" y="158"/>
                    <a:pt x="1607" y="0"/>
                    <a:pt x="14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6"/>
        <p:cNvGrpSpPr/>
        <p:nvPr/>
      </p:nvGrpSpPr>
      <p:grpSpPr>
        <a:xfrm>
          <a:off x="0" y="0"/>
          <a:ext cx="0" cy="0"/>
          <a:chOff x="0" y="0"/>
          <a:chExt cx="0" cy="0"/>
        </a:xfrm>
      </p:grpSpPr>
      <p:sp>
        <p:nvSpPr>
          <p:cNvPr id="1397" name="Google Shape;1397;p54"/>
          <p:cNvSpPr txBox="1">
            <a:spLocks noGrp="1"/>
          </p:cNvSpPr>
          <p:nvPr>
            <p:ph type="title"/>
          </p:nvPr>
        </p:nvSpPr>
        <p:spPr>
          <a:xfrm>
            <a:off x="713225" y="1915950"/>
            <a:ext cx="7717500" cy="1311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t>Eyelid trauma</a:t>
            </a:r>
            <a:endParaRPr dirty="0"/>
          </a:p>
        </p:txBody>
      </p:sp>
      <p:grpSp>
        <p:nvGrpSpPr>
          <p:cNvPr id="2112" name="Google Shape;2112;p72"/>
          <p:cNvGrpSpPr/>
          <p:nvPr/>
        </p:nvGrpSpPr>
        <p:grpSpPr>
          <a:xfrm>
            <a:off x="1371600" y="1897380"/>
            <a:ext cx="429895" cy="817880"/>
            <a:chOff x="938363" y="2111352"/>
            <a:chExt cx="359830" cy="639357"/>
          </a:xfrm>
        </p:grpSpPr>
        <p:sp>
          <p:nvSpPr>
            <p:cNvPr id="2113" name="Google Shape;2113;p72"/>
            <p:cNvSpPr/>
            <p:nvPr/>
          </p:nvSpPr>
          <p:spPr>
            <a:xfrm>
              <a:off x="952592" y="2125582"/>
              <a:ext cx="308073" cy="609408"/>
            </a:xfrm>
            <a:custGeom>
              <a:avLst/>
              <a:gdLst/>
              <a:ahLst/>
              <a:cxnLst/>
              <a:rect l="l" t="t" r="r" b="b"/>
              <a:pathLst>
                <a:path w="17559" h="34734" extrusionOk="0">
                  <a:moveTo>
                    <a:pt x="14070" y="0"/>
                  </a:moveTo>
                  <a:cubicBezTo>
                    <a:pt x="11676" y="0"/>
                    <a:pt x="9552" y="1792"/>
                    <a:pt x="7599" y="3070"/>
                  </a:cubicBezTo>
                  <a:cubicBezTo>
                    <a:pt x="5681" y="4250"/>
                    <a:pt x="3800" y="5431"/>
                    <a:pt x="1919" y="6611"/>
                  </a:cubicBezTo>
                  <a:cubicBezTo>
                    <a:pt x="407" y="7570"/>
                    <a:pt x="1" y="9304"/>
                    <a:pt x="665" y="10927"/>
                  </a:cubicBezTo>
                  <a:cubicBezTo>
                    <a:pt x="886" y="11517"/>
                    <a:pt x="1181" y="12070"/>
                    <a:pt x="1513" y="12623"/>
                  </a:cubicBezTo>
                  <a:cubicBezTo>
                    <a:pt x="2177" y="13619"/>
                    <a:pt x="2472" y="14099"/>
                    <a:pt x="3763" y="14136"/>
                  </a:cubicBezTo>
                  <a:cubicBezTo>
                    <a:pt x="3889" y="14139"/>
                    <a:pt x="4000" y="14142"/>
                    <a:pt x="4100" y="14142"/>
                  </a:cubicBezTo>
                  <a:cubicBezTo>
                    <a:pt x="4937" y="14142"/>
                    <a:pt x="4948" y="13983"/>
                    <a:pt x="5607" y="13324"/>
                  </a:cubicBezTo>
                  <a:lnTo>
                    <a:pt x="6677" y="12254"/>
                  </a:lnTo>
                  <a:cubicBezTo>
                    <a:pt x="7452" y="11443"/>
                    <a:pt x="8263" y="10668"/>
                    <a:pt x="9075" y="9820"/>
                  </a:cubicBezTo>
                  <a:cubicBezTo>
                    <a:pt x="9124" y="9787"/>
                    <a:pt x="9189" y="9769"/>
                    <a:pt x="9255" y="9769"/>
                  </a:cubicBezTo>
                  <a:cubicBezTo>
                    <a:pt x="9336" y="9769"/>
                    <a:pt x="9419" y="9796"/>
                    <a:pt x="9480" y="9857"/>
                  </a:cubicBezTo>
                  <a:cubicBezTo>
                    <a:pt x="9562" y="9761"/>
                    <a:pt x="9680" y="9716"/>
                    <a:pt x="9797" y="9716"/>
                  </a:cubicBezTo>
                  <a:cubicBezTo>
                    <a:pt x="9996" y="9716"/>
                    <a:pt x="10195" y="9846"/>
                    <a:pt x="10218" y="10078"/>
                  </a:cubicBezTo>
                  <a:cubicBezTo>
                    <a:pt x="10587" y="15095"/>
                    <a:pt x="10993" y="20222"/>
                    <a:pt x="9665" y="25127"/>
                  </a:cubicBezTo>
                  <a:cubicBezTo>
                    <a:pt x="8927" y="27783"/>
                    <a:pt x="6198" y="31840"/>
                    <a:pt x="9222" y="33906"/>
                  </a:cubicBezTo>
                  <a:cubicBezTo>
                    <a:pt x="10159" y="34531"/>
                    <a:pt x="11207" y="34733"/>
                    <a:pt x="12274" y="34733"/>
                  </a:cubicBezTo>
                  <a:cubicBezTo>
                    <a:pt x="12719" y="34733"/>
                    <a:pt x="13167" y="34698"/>
                    <a:pt x="13611" y="34644"/>
                  </a:cubicBezTo>
                  <a:cubicBezTo>
                    <a:pt x="14349" y="34607"/>
                    <a:pt x="15124" y="34496"/>
                    <a:pt x="15861" y="34238"/>
                  </a:cubicBezTo>
                  <a:cubicBezTo>
                    <a:pt x="16710" y="33832"/>
                    <a:pt x="17521" y="32467"/>
                    <a:pt x="17521" y="31472"/>
                  </a:cubicBezTo>
                  <a:cubicBezTo>
                    <a:pt x="17558" y="30181"/>
                    <a:pt x="17005" y="28742"/>
                    <a:pt x="16820" y="27414"/>
                  </a:cubicBezTo>
                  <a:cubicBezTo>
                    <a:pt x="16636" y="26086"/>
                    <a:pt x="16489" y="24722"/>
                    <a:pt x="16378" y="23394"/>
                  </a:cubicBezTo>
                  <a:cubicBezTo>
                    <a:pt x="16120" y="20738"/>
                    <a:pt x="16083" y="18045"/>
                    <a:pt x="16193" y="15353"/>
                  </a:cubicBezTo>
                  <a:cubicBezTo>
                    <a:pt x="16341" y="12771"/>
                    <a:pt x="16710" y="10226"/>
                    <a:pt x="17005" y="7681"/>
                  </a:cubicBezTo>
                  <a:cubicBezTo>
                    <a:pt x="17337" y="4914"/>
                    <a:pt x="17079" y="1299"/>
                    <a:pt x="14349" y="9"/>
                  </a:cubicBezTo>
                  <a:cubicBezTo>
                    <a:pt x="14256" y="3"/>
                    <a:pt x="14163" y="0"/>
                    <a:pt x="14070" y="0"/>
                  </a:cubicBezTo>
                  <a:close/>
                </a:path>
              </a:pathLst>
            </a:cu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4" name="Google Shape;2114;p72"/>
            <p:cNvSpPr/>
            <p:nvPr/>
          </p:nvSpPr>
          <p:spPr>
            <a:xfrm>
              <a:off x="938363" y="2111352"/>
              <a:ext cx="359830" cy="639357"/>
            </a:xfrm>
            <a:custGeom>
              <a:avLst/>
              <a:gdLst/>
              <a:ahLst/>
              <a:cxnLst/>
              <a:rect l="l" t="t" r="r" b="b"/>
              <a:pathLst>
                <a:path w="20509" h="36441" extrusionOk="0">
                  <a:moveTo>
                    <a:pt x="14881" y="811"/>
                  </a:moveTo>
                  <a:cubicBezTo>
                    <a:pt x="14974" y="811"/>
                    <a:pt x="15067" y="814"/>
                    <a:pt x="15160" y="820"/>
                  </a:cubicBezTo>
                  <a:cubicBezTo>
                    <a:pt x="17853" y="2110"/>
                    <a:pt x="18148" y="5725"/>
                    <a:pt x="17816" y="8492"/>
                  </a:cubicBezTo>
                  <a:cubicBezTo>
                    <a:pt x="17521" y="11037"/>
                    <a:pt x="17152" y="13582"/>
                    <a:pt x="17004" y="16127"/>
                  </a:cubicBezTo>
                  <a:cubicBezTo>
                    <a:pt x="16894" y="18819"/>
                    <a:pt x="16931" y="21512"/>
                    <a:pt x="17152" y="24205"/>
                  </a:cubicBezTo>
                  <a:cubicBezTo>
                    <a:pt x="17263" y="25533"/>
                    <a:pt x="17410" y="26897"/>
                    <a:pt x="17631" y="28188"/>
                  </a:cubicBezTo>
                  <a:cubicBezTo>
                    <a:pt x="17816" y="29516"/>
                    <a:pt x="18332" y="30955"/>
                    <a:pt x="18332" y="32283"/>
                  </a:cubicBezTo>
                  <a:cubicBezTo>
                    <a:pt x="18295" y="33278"/>
                    <a:pt x="17484" y="34643"/>
                    <a:pt x="16672" y="35049"/>
                  </a:cubicBezTo>
                  <a:cubicBezTo>
                    <a:pt x="15935" y="35270"/>
                    <a:pt x="15160" y="35418"/>
                    <a:pt x="14422" y="35455"/>
                  </a:cubicBezTo>
                  <a:cubicBezTo>
                    <a:pt x="13967" y="35521"/>
                    <a:pt x="13508" y="35561"/>
                    <a:pt x="13054" y="35561"/>
                  </a:cubicBezTo>
                  <a:cubicBezTo>
                    <a:pt x="12000" y="35561"/>
                    <a:pt x="10972" y="35347"/>
                    <a:pt x="10070" y="34754"/>
                  </a:cubicBezTo>
                  <a:cubicBezTo>
                    <a:pt x="7009" y="32688"/>
                    <a:pt x="9738" y="28631"/>
                    <a:pt x="10513" y="25975"/>
                  </a:cubicBezTo>
                  <a:cubicBezTo>
                    <a:pt x="11841" y="21069"/>
                    <a:pt x="11435" y="15906"/>
                    <a:pt x="11066" y="10926"/>
                  </a:cubicBezTo>
                  <a:cubicBezTo>
                    <a:pt x="11043" y="10693"/>
                    <a:pt x="10842" y="10548"/>
                    <a:pt x="10642" y="10548"/>
                  </a:cubicBezTo>
                  <a:cubicBezTo>
                    <a:pt x="10525" y="10548"/>
                    <a:pt x="10409" y="10596"/>
                    <a:pt x="10328" y="10705"/>
                  </a:cubicBezTo>
                  <a:cubicBezTo>
                    <a:pt x="10264" y="10640"/>
                    <a:pt x="10175" y="10601"/>
                    <a:pt x="10090" y="10601"/>
                  </a:cubicBezTo>
                  <a:cubicBezTo>
                    <a:pt x="10028" y="10601"/>
                    <a:pt x="9969" y="10622"/>
                    <a:pt x="9922" y="10668"/>
                  </a:cubicBezTo>
                  <a:cubicBezTo>
                    <a:pt x="9111" y="11442"/>
                    <a:pt x="8300" y="12254"/>
                    <a:pt x="7488" y="13065"/>
                  </a:cubicBezTo>
                  <a:lnTo>
                    <a:pt x="6381" y="14135"/>
                  </a:lnTo>
                  <a:cubicBezTo>
                    <a:pt x="5722" y="14794"/>
                    <a:pt x="5711" y="14953"/>
                    <a:pt x="4874" y="14953"/>
                  </a:cubicBezTo>
                  <a:cubicBezTo>
                    <a:pt x="4775" y="14953"/>
                    <a:pt x="4663" y="14950"/>
                    <a:pt x="4537" y="14947"/>
                  </a:cubicBezTo>
                  <a:cubicBezTo>
                    <a:pt x="3246" y="14910"/>
                    <a:pt x="2951" y="14430"/>
                    <a:pt x="2324" y="13434"/>
                  </a:cubicBezTo>
                  <a:cubicBezTo>
                    <a:pt x="1955" y="12881"/>
                    <a:pt x="1660" y="12328"/>
                    <a:pt x="1439" y="11738"/>
                  </a:cubicBezTo>
                  <a:cubicBezTo>
                    <a:pt x="775" y="10115"/>
                    <a:pt x="1181" y="8381"/>
                    <a:pt x="2693" y="7422"/>
                  </a:cubicBezTo>
                  <a:lnTo>
                    <a:pt x="8410" y="3881"/>
                  </a:lnTo>
                  <a:cubicBezTo>
                    <a:pt x="10363" y="2603"/>
                    <a:pt x="12487" y="811"/>
                    <a:pt x="14881" y="811"/>
                  </a:cubicBezTo>
                  <a:close/>
                  <a:moveTo>
                    <a:pt x="13996" y="1"/>
                  </a:moveTo>
                  <a:cubicBezTo>
                    <a:pt x="13878" y="1"/>
                    <a:pt x="13795" y="97"/>
                    <a:pt x="13795" y="192"/>
                  </a:cubicBezTo>
                  <a:cubicBezTo>
                    <a:pt x="11177" y="598"/>
                    <a:pt x="8742" y="2774"/>
                    <a:pt x="6640" y="4102"/>
                  </a:cubicBezTo>
                  <a:cubicBezTo>
                    <a:pt x="4869" y="5172"/>
                    <a:pt x="2914" y="6168"/>
                    <a:pt x="1291" y="7459"/>
                  </a:cubicBezTo>
                  <a:cubicBezTo>
                    <a:pt x="295" y="8233"/>
                    <a:pt x="0" y="8713"/>
                    <a:pt x="148" y="9967"/>
                  </a:cubicBezTo>
                  <a:cubicBezTo>
                    <a:pt x="332" y="11848"/>
                    <a:pt x="2029" y="15684"/>
                    <a:pt x="4095" y="16238"/>
                  </a:cubicBezTo>
                  <a:cubicBezTo>
                    <a:pt x="4253" y="16277"/>
                    <a:pt x="4400" y="16296"/>
                    <a:pt x="4538" y="16296"/>
                  </a:cubicBezTo>
                  <a:cubicBezTo>
                    <a:pt x="5168" y="16296"/>
                    <a:pt x="5609" y="15910"/>
                    <a:pt x="6123" y="15426"/>
                  </a:cubicBezTo>
                  <a:cubicBezTo>
                    <a:pt x="7599" y="14098"/>
                    <a:pt x="8927" y="12549"/>
                    <a:pt x="10218" y="11074"/>
                  </a:cubicBezTo>
                  <a:cubicBezTo>
                    <a:pt x="10513" y="14983"/>
                    <a:pt x="10808" y="18967"/>
                    <a:pt x="10254" y="22877"/>
                  </a:cubicBezTo>
                  <a:cubicBezTo>
                    <a:pt x="9959" y="24795"/>
                    <a:pt x="9443" y="26676"/>
                    <a:pt x="8742" y="28483"/>
                  </a:cubicBezTo>
                  <a:cubicBezTo>
                    <a:pt x="8300" y="29664"/>
                    <a:pt x="7746" y="30881"/>
                    <a:pt x="7746" y="32172"/>
                  </a:cubicBezTo>
                  <a:cubicBezTo>
                    <a:pt x="7820" y="34459"/>
                    <a:pt x="9627" y="35971"/>
                    <a:pt x="11804" y="36303"/>
                  </a:cubicBezTo>
                  <a:cubicBezTo>
                    <a:pt x="12281" y="36389"/>
                    <a:pt x="12891" y="36440"/>
                    <a:pt x="13552" y="36440"/>
                  </a:cubicBezTo>
                  <a:cubicBezTo>
                    <a:pt x="15443" y="36440"/>
                    <a:pt x="17762" y="36021"/>
                    <a:pt x="18664" y="34791"/>
                  </a:cubicBezTo>
                  <a:cubicBezTo>
                    <a:pt x="19291" y="33942"/>
                    <a:pt x="19254" y="32947"/>
                    <a:pt x="19107" y="31951"/>
                  </a:cubicBezTo>
                  <a:cubicBezTo>
                    <a:pt x="18849" y="30143"/>
                    <a:pt x="18443" y="28373"/>
                    <a:pt x="18222" y="26565"/>
                  </a:cubicBezTo>
                  <a:cubicBezTo>
                    <a:pt x="17742" y="22582"/>
                    <a:pt x="17631" y="18561"/>
                    <a:pt x="17927" y="14541"/>
                  </a:cubicBezTo>
                  <a:cubicBezTo>
                    <a:pt x="18222" y="10631"/>
                    <a:pt x="20509" y="2037"/>
                    <a:pt x="15381" y="303"/>
                  </a:cubicBezTo>
                  <a:cubicBezTo>
                    <a:pt x="15345" y="229"/>
                    <a:pt x="15308" y="156"/>
                    <a:pt x="15234" y="156"/>
                  </a:cubicBezTo>
                  <a:lnTo>
                    <a:pt x="14976" y="156"/>
                  </a:lnTo>
                  <a:cubicBezTo>
                    <a:pt x="14681" y="82"/>
                    <a:pt x="14349" y="45"/>
                    <a:pt x="14054" y="8"/>
                  </a:cubicBezTo>
                  <a:cubicBezTo>
                    <a:pt x="14034" y="3"/>
                    <a:pt x="14015" y="1"/>
                    <a:pt x="13996" y="1"/>
                  </a:cubicBezTo>
                  <a:close/>
                </a:path>
              </a:pathLst>
            </a:custGeom>
            <a:solidFill>
              <a:srgbClr val="1C1C1B"/>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0070C0"/>
                </a:solidFill>
              </a:rPr>
              <a:t>Laceration of the skin and lid.</a:t>
            </a:r>
            <a:endParaRPr lang="en-US" b="1" dirty="0">
              <a:solidFill>
                <a:srgbClr val="0070C0"/>
              </a:solidFill>
            </a:endParaRPr>
          </a:p>
        </p:txBody>
      </p:sp>
      <p:sp>
        <p:nvSpPr>
          <p:cNvPr id="3" name="عنصر نائب للمحتوى 2"/>
          <p:cNvSpPr>
            <a:spLocks noGrp="1"/>
          </p:cNvSpPr>
          <p:nvPr>
            <p:ph type="body" idx="1"/>
          </p:nvPr>
        </p:nvSpPr>
        <p:spPr/>
        <p:txBody>
          <a:bodyPr/>
          <a:lstStyle/>
          <a:p>
            <a:r>
              <a:rPr lang="en-US" sz="1600" dirty="0">
                <a:cs typeface="Majalla UI"/>
              </a:rPr>
              <a:t>Check if the eyelid margin is involved. </a:t>
            </a:r>
            <a:endParaRPr lang="en-US" sz="1600" dirty="0">
              <a:cs typeface="Majalla UI"/>
            </a:endParaRPr>
          </a:p>
          <a:p>
            <a:endParaRPr lang="en-US" sz="1600" dirty="0">
              <a:cs typeface="Majalla UI"/>
            </a:endParaRPr>
          </a:p>
          <a:p>
            <a:r>
              <a:rPr lang="en-US" sz="1600" dirty="0">
                <a:cs typeface="Majalla UI"/>
              </a:rPr>
              <a:t>The </a:t>
            </a:r>
            <a:r>
              <a:rPr lang="en-US" sz="1600" dirty="0" err="1">
                <a:cs typeface="Majalla UI"/>
              </a:rPr>
              <a:t>naso</a:t>
            </a:r>
            <a:r>
              <a:rPr lang="en-US" sz="1600" dirty="0">
                <a:cs typeface="Majalla UI"/>
              </a:rPr>
              <a:t>- </a:t>
            </a:r>
            <a:r>
              <a:rPr lang="en-US" sz="1600" dirty="0" err="1">
                <a:cs typeface="Majalla UI"/>
              </a:rPr>
              <a:t>lacrimal</a:t>
            </a:r>
            <a:r>
              <a:rPr lang="en-US" sz="1600" dirty="0">
                <a:cs typeface="Majalla UI"/>
              </a:rPr>
              <a:t> drainage system may be involved if injury involves nasal portion of the eyelid. </a:t>
            </a:r>
            <a:endParaRPr lang="en-US" sz="1600" dirty="0">
              <a:cs typeface="Majalla UI"/>
            </a:endParaRPr>
          </a:p>
          <a:p>
            <a:endParaRPr lang="en-US" sz="1600" dirty="0">
              <a:cs typeface="Majalla UI"/>
            </a:endParaRPr>
          </a:p>
          <a:p>
            <a:r>
              <a:rPr lang="en-US" sz="1600" dirty="0">
                <a:cs typeface="Majalla UI"/>
              </a:rPr>
              <a:t>Need to look for associated occult eye or orbital trauma.</a:t>
            </a:r>
            <a:endParaRPr lang="en-US" sz="1600" dirty="0">
              <a:cs typeface="Majalla UI"/>
            </a:endParaRPr>
          </a:p>
          <a:p>
            <a:endParaRPr lang="en-US" sz="1600" dirty="0">
              <a:cs typeface="Majalla UI"/>
            </a:endParaRPr>
          </a:p>
          <a:p>
            <a:r>
              <a:rPr lang="en-US" sz="1600" dirty="0">
                <a:cs typeface="Majalla UI"/>
              </a:rPr>
              <a:t>The multiple layers of the lid must be apposed correctly to avoid poor lid function, which could result in corneal injury or scarring. </a:t>
            </a:r>
            <a:endParaRPr lang="en-US" sz="1600" dirty="0">
              <a:cs typeface="Majalla UI"/>
            </a:endParaRPr>
          </a:p>
          <a:p>
            <a:endParaRPr lang="en-US" sz="1600" dirty="0"/>
          </a:p>
        </p:txBody>
      </p:sp>
    </p:spTree>
  </p:cSld>
  <p:clrMapOvr>
    <a:masterClrMapping/>
  </p:clrMapOvr>
</p:sld>
</file>

<file path=ppt/tags/tag1.xml><?xml version="1.0" encoding="utf-8"?>
<p:tagLst xmlns:p="http://schemas.openxmlformats.org/presentationml/2006/main">
  <p:tag name="KSO_WM_MEDIACOVER_FLAG" val="1"/>
  <p:tag name="KSO_WM_UNIT_MEDIACOVER_BTN_STATE" val="1"/>
</p:tagLst>
</file>

<file path=ppt/theme/theme1.xml><?xml version="1.0" encoding="utf-8"?>
<a:theme xmlns:a="http://schemas.openxmlformats.org/drawingml/2006/main" name="Doodle Sketchbook by Slidesgo">
  <a:themeElements>
    <a:clrScheme name="Simple Light">
      <a:dk1>
        <a:srgbClr val="134F5C"/>
      </a:dk1>
      <a:lt1>
        <a:srgbClr val="D9EAD3"/>
      </a:lt1>
      <a:dk2>
        <a:srgbClr val="A889CC"/>
      </a:dk2>
      <a:lt2>
        <a:srgbClr val="9BAEF0"/>
      </a:lt2>
      <a:accent1>
        <a:srgbClr val="F1D45E"/>
      </a:accent1>
      <a:accent2>
        <a:srgbClr val="FFFFFF"/>
      </a:accent2>
      <a:accent3>
        <a:srgbClr val="134F5C"/>
      </a:accent3>
      <a:accent4>
        <a:srgbClr val="BAE5C0"/>
      </a:accent4>
      <a:accent5>
        <a:srgbClr val="76A5AF"/>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9530</Words>
  <Application>WPS Presentation</Application>
  <PresentationFormat>On-screen Show (16:9)</PresentationFormat>
  <Paragraphs>370</Paragraphs>
  <Slides>56</Slides>
  <Notes>10</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56</vt:i4>
      </vt:variant>
    </vt:vector>
  </HeadingPairs>
  <TitlesOfParts>
    <vt:vector size="72" baseType="lpstr">
      <vt:lpstr>Arial</vt:lpstr>
      <vt:lpstr>SimSun</vt:lpstr>
      <vt:lpstr>Wingdings</vt:lpstr>
      <vt:lpstr>Arial</vt:lpstr>
      <vt:lpstr>Kalam</vt:lpstr>
      <vt:lpstr>Montserrat</vt:lpstr>
      <vt:lpstr>Livvic</vt:lpstr>
      <vt:lpstr>Almonte Snow</vt:lpstr>
      <vt:lpstr>Roboto Condensed Light</vt:lpstr>
      <vt:lpstr>Majalla UI</vt:lpstr>
      <vt:lpstr>Martina</vt:lpstr>
      <vt:lpstr>Microsoft YaHei</vt:lpstr>
      <vt:lpstr>Arial Unicode MS</vt:lpstr>
      <vt:lpstr>Wingdings 2</vt:lpstr>
      <vt:lpstr>Doodle Sketchbook by Slidesgo</vt:lpstr>
      <vt:lpstr>Paint.Picture</vt:lpstr>
      <vt:lpstr>Eye Trauma</vt:lpstr>
      <vt:lpstr>PowerPoint 演示文稿</vt:lpstr>
      <vt:lpstr>PowerPoint 演示文稿</vt:lpstr>
      <vt:lpstr>PowerPoint 演示文稿</vt:lpstr>
      <vt:lpstr>EVALUATION OF CASE OF TRAUMA </vt:lpstr>
      <vt:lpstr>History</vt:lpstr>
      <vt:lpstr>EXAMINATION</vt:lpstr>
      <vt:lpstr>Eyelid trauma</vt:lpstr>
      <vt:lpstr>Laceration of the skin and lid.</vt:lpstr>
      <vt:lpstr>LACERATION  </vt:lpstr>
      <vt:lpstr>PowerPoint 演示文稿</vt:lpstr>
      <vt:lpstr>Treatment</vt:lpstr>
      <vt:lpstr>PowerPoint 演示文稿</vt:lpstr>
      <vt:lpstr>Periocular Haematoma :</vt:lpstr>
      <vt:lpstr>PowerPoint 演示文稿</vt:lpstr>
      <vt:lpstr>Orbital fractures </vt:lpstr>
      <vt:lpstr>TYPES</vt:lpstr>
      <vt:lpstr>Blow-out orbital fracture:</vt:lpstr>
      <vt:lpstr>PowerPoint 演示文稿</vt:lpstr>
      <vt:lpstr>PowerPoint 演示文稿</vt:lpstr>
      <vt:lpstr>PowerPoint 演示文稿</vt:lpstr>
      <vt:lpstr>PowerPoint 演示文稿</vt:lpstr>
      <vt:lpstr>Traumatic Sub-Conjunctival Haemorrhage </vt:lpstr>
      <vt:lpstr>There will be additional complications such as uveitis, secondary glaucoma and cataract. </vt:lpstr>
      <vt:lpstr>PowerPoint 演示文稿</vt:lpstr>
      <vt:lpstr>Corneal Abrasion</vt:lpstr>
      <vt:lpstr>PowerPoint 演示文稿</vt:lpstr>
      <vt:lpstr>Foreign Body </vt:lpstr>
      <vt:lpstr>PowerPoint 演示文稿</vt:lpstr>
      <vt:lpstr>Anterior chamber</vt:lpstr>
      <vt:lpstr>Tramatic Mydriasis </vt:lpstr>
      <vt:lpstr>hyphaema </vt:lpstr>
      <vt:lpstr>How to treat “Hyphaema”?</vt:lpstr>
      <vt:lpstr>Iridodialysis</vt:lpstr>
      <vt:lpstr>PowerPoint 演示文稿</vt:lpstr>
      <vt:lpstr>Lens</vt:lpstr>
      <vt:lpstr>iridodonesis </vt:lpstr>
      <vt:lpstr>Vossius ring</vt:lpstr>
      <vt:lpstr>Cataract</vt:lpstr>
      <vt:lpstr>cataract</vt:lpstr>
      <vt:lpstr>Lens subluxation</vt:lpstr>
      <vt:lpstr>posterior segment</vt:lpstr>
      <vt:lpstr>Commotio retinae</vt:lpstr>
      <vt:lpstr>choroidal rupture </vt:lpstr>
      <vt:lpstr>Retinal dialysis</vt:lpstr>
      <vt:lpstr>Macular hole </vt:lpstr>
      <vt:lpstr>PowerPoint 演示文稿</vt:lpstr>
      <vt:lpstr>treatment</vt:lpstr>
      <vt:lpstr>Chemical injury</vt:lpstr>
      <vt:lpstr>TRUE EMERGENCY EVERY SECOND COUNTS</vt:lpstr>
      <vt:lpstr>PowerPoint 演示文稿</vt:lpstr>
      <vt:lpstr>Grading of the chemical injuries</vt:lpstr>
      <vt:lpstr>Grading of the chemical injuries</vt:lpstr>
      <vt:lpstr>Treatment </vt:lpstr>
      <vt:lpstr>Important points to remmber</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Eye Trauma</dc:title>
  <dc:creator>Inspiron</dc:creator>
  <cp:lastModifiedBy>hashe</cp:lastModifiedBy>
  <cp:revision>24</cp:revision>
  <dcterms:created xsi:type="dcterms:W3CDTF">2020-12-16T11:41:00Z</dcterms:created>
  <dcterms:modified xsi:type="dcterms:W3CDTF">2020-12-16T15:33:02Z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0x01010072ADDC910FCF2242A33E01A2549860A4</vt:lpwstr>
  </property>
  <property fmtid="{D5CDD505-2E9C-101B-9397-08002B2CF9AE}" pid="3" name="KSOProductBuildVer">
    <vt:lpwstr>1033-11.2.0.9747</vt:lpwstr>
  </property>
</Properties>
</file>