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9" r:id="rId6"/>
    <p:sldId id="257" r:id="rId7"/>
    <p:sldId id="258" r:id="rId8"/>
    <p:sldId id="265" r:id="rId9"/>
    <p:sldId id="271" r:id="rId10"/>
    <p:sldId id="259" r:id="rId11"/>
    <p:sldId id="260" r:id="rId12"/>
    <p:sldId id="261" r:id="rId13"/>
    <p:sldId id="267" r:id="rId14"/>
    <p:sldId id="270" r:id="rId15"/>
    <p:sldId id="272" r:id="rId16"/>
    <p:sldId id="262" r:id="rId17"/>
    <p:sldId id="263" r:id="rId18"/>
    <p:sldId id="268" r:id="rId19"/>
    <p:sldId id="256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65F3C-6E4F-4842-AC39-CC370FE66188}" v="3" dt="2022-09-26T16:13:08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C1F5-5C33-22DB-7321-7FBF2C7F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954E6-3E66-1622-1BC8-0CD534D38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5095-0418-6232-C599-0FEAD1AE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D157-A02E-711C-7EB7-B2978B86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923C-DE6B-D5A9-AAD8-3CBF6B92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2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F803-7AE9-EF8A-5EC2-E5FAAA9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10F59-140A-A09F-25A2-FCC9BA16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E6AC-C52F-02E2-F61D-73C6C866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9D45-1B8F-442C-C49E-34CEFACA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436BA-0FF0-1ED9-D525-3272AEB4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AD297-E560-0112-87A3-751DFE13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89601-E9AF-D941-2618-7AF409394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D00C3-BEC7-FDBF-7D31-7A0925D9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0601-7182-6FCE-B6FE-F10F85D4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A06C-7499-8698-3801-79C77ACF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8AFE-BBDE-CE2E-9BF0-D861CEBA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5B5F-1707-F46E-4072-781FED97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2B5FB-0196-4475-D5C3-E0339AC2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060D3-CEB9-82D0-2F14-29B9961C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E3FF-8661-3840-D754-C9465553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1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C7B1-8659-328A-91B2-CD1CA35A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5CF31-8D10-74E2-6E34-17DBB630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A9B0-B6D2-1AAD-D600-D009CE09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1F918-6BAB-9C60-7A39-083CE2A2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56DDD-EC6F-CA06-5240-AED32205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3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60E8-3CD4-54FB-E464-196CD6D9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6EB68-4862-FC32-FEFD-ABB1A13B0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14918-8B16-C9BE-EBD3-E344A6EF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29C53-A7FA-2F71-C641-C5D253DE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035B4-C3A8-E59C-0C07-EFF70DD1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3695A-1E02-FDCA-74B2-CE01EBBA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6DCA-2268-E52B-98BE-06F5EA77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EE1FE-2C75-22AE-B66B-CEBAAB4D6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39317-41DB-F696-2288-9F7040DEF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12717-A7A0-7E7D-F8CF-F076EF25E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8F469-8CB5-F272-0389-0615EDB87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EAD8-69F3-BE6A-BDA7-6C947D0B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7A6AD-6519-D967-5167-AE5A5CC6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EB827-F14C-2836-1A1F-9C05FD5C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718F-4CD7-6F74-0C1A-8668F465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0CF3E-45B4-69D6-4827-33ECA49C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F5331-22BD-0BC1-D058-2027262F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84403-12D4-452A-C7E4-BBAE31BF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40970-82D9-4DD1-6706-04BF0446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39806-53B5-ACC8-DD6B-03EFDFAE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FA21-476A-27BB-D383-299BD91A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4F94-C1E0-FE22-A519-7E0A2C93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4154-0BE1-AD46-9A47-620C428C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13386-45C4-34EA-EB37-F19D5507B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3B37F-1375-C527-BA9A-6D4BB30A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A0EF8-4B99-7676-765E-6E4C9D5E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49AC8-D6F9-E667-386C-7620AC87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20CC-A9AE-05FE-72A7-7CC679D4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E06911-DF61-34F4-E71C-F9CD5B164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C4573-346A-26CD-C459-CECDED554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96910-A258-0B17-1AE9-B7DDA11C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9F980-5867-1608-35EA-B857626C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2C5A8-B8D1-4363-01B7-57C07912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B5E04-D582-1F96-B5EC-94B5FB54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A520D-4435-42AD-DC72-DEA76B61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DF85D-4940-48A8-5757-63F1333CE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0852-B1DF-4EE1-BC67-0E6170FA7C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BF483-575D-BDE4-ECBF-4EB79878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4ADAC-982D-E06B-9322-682844BD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BF1B-0032-4079-BE03-B333A8C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AE536-73AE-9215-C3A2-D86CECC7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2"/>
            <a:ext cx="9144000" cy="44077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Irritable bowel syndrome IBS</a:t>
            </a:r>
            <a:br>
              <a:rPr lang="en-US" sz="7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7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presenters:</a:t>
            </a:r>
            <a:b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mohammad</a:t>
            </a: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ibdah</a:t>
            </a: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jana</a:t>
            </a: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nusair</a:t>
            </a: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yaqeen</a:t>
            </a: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adaileh</a:t>
            </a:r>
            <a:endParaRPr lang="en-US" sz="2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2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5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79BF1E-7AC1-2EAB-644F-D1A8E0B5B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97" y="142043"/>
            <a:ext cx="11549849" cy="66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36D4-372B-C4CB-293B-A7BDCF26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>
                <a:solidFill>
                  <a:schemeClr val="accent1">
                    <a:lumMod val="75000"/>
                  </a:schemeClr>
                </a:solidFill>
              </a:rPr>
              <a:t>INVESTIGATIONS: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F80A3-E395-3BC2-81A2-80AB526D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b="1">
                <a:solidFill>
                  <a:srgbClr val="002060"/>
                </a:solidFill>
              </a:rPr>
              <a:t>Barium Enema.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b="1">
                <a:solidFill>
                  <a:srgbClr val="002060"/>
                </a:solidFill>
              </a:rPr>
              <a:t>Flexible Sigmoidoscopy.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b="1">
                <a:solidFill>
                  <a:srgbClr val="002060"/>
                </a:solidFill>
              </a:rPr>
              <a:t>CT scan of the abdomen.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b="1">
                <a:solidFill>
                  <a:srgbClr val="002060"/>
                </a:solidFill>
              </a:rPr>
              <a:t>Colonoscopy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7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396C3A-9C21-4837-C228-82013BA26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1157"/>
            <a:ext cx="10515600" cy="2061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29B0F-7B76-7914-DEC9-558D243C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1" y="139959"/>
            <a:ext cx="10679097" cy="6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8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7E5C-6D5B-0098-E5AE-2C509738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40BCB3-A7C0-8C2D-2FA6-37B2728EE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" y="218660"/>
            <a:ext cx="10843592" cy="6639339"/>
          </a:xfrm>
        </p:spPr>
      </p:pic>
    </p:spTree>
    <p:extLst>
      <p:ext uri="{BB962C8B-B14F-4D97-AF65-F5344CB8AC3E}">
        <p14:creationId xmlns:p14="http://schemas.microsoft.com/office/powerpoint/2010/main" val="221222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9FC8-C85D-481B-F705-A7FB8A03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B51BC034-3CA4-D532-FA7D-9AC840DA1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288235"/>
            <a:ext cx="11251095" cy="6301408"/>
          </a:xfrm>
        </p:spPr>
      </p:pic>
    </p:spTree>
    <p:extLst>
      <p:ext uri="{BB962C8B-B14F-4D97-AF65-F5344CB8AC3E}">
        <p14:creationId xmlns:p14="http://schemas.microsoft.com/office/powerpoint/2010/main" val="293415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D686-1F90-7B64-6523-7365D4F3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chemeClr val="accent1">
                    <a:lumMod val="75000"/>
                  </a:schemeClr>
                </a:solidFill>
              </a:rPr>
              <a:t>IBS: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80662-964A-A818-D0A7-F57A2AA3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Asymptomatic: No treatment.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Constipation: Fiber diet +/- bulking laxative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Treatment of Diverticulitis: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Surgery for severe hemorrhage or perforation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BAE00-10D4-C480-7AB2-E7DACD3A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2F7849-709D-85AD-D5B5-57938BDD4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18591F7F-55A6-108B-5155-942C46CAD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7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6470905D-60C0-A511-5522-8A6086CB9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668C6-EF2E-8976-0847-512918BC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89" y="1916854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7200">
                <a:solidFill>
                  <a:schemeClr val="accent1">
                    <a:lumMod val="75000"/>
                  </a:schemeClr>
                </a:solidFill>
              </a:rPr>
              <a:t> thank you </a:t>
            </a:r>
          </a:p>
        </p:txBody>
      </p:sp>
    </p:spTree>
    <p:extLst>
      <p:ext uri="{BB962C8B-B14F-4D97-AF65-F5344CB8AC3E}">
        <p14:creationId xmlns:p14="http://schemas.microsoft.com/office/powerpoint/2010/main" val="160574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463C-DF4F-A054-F35A-169D4E84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451A86-C90C-248D-CC2D-F546E79C3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68964"/>
            <a:ext cx="11847444" cy="6530009"/>
          </a:xfrm>
        </p:spPr>
      </p:pic>
    </p:spTree>
    <p:extLst>
      <p:ext uri="{BB962C8B-B14F-4D97-AF65-F5344CB8AC3E}">
        <p14:creationId xmlns:p14="http://schemas.microsoft.com/office/powerpoint/2010/main" val="275074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49E6-4D7A-06A1-5FD2-797B402A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3F2F37-9DE9-820B-1DA7-502A4272A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44549"/>
            <a:ext cx="11698356" cy="6414668"/>
          </a:xfrm>
        </p:spPr>
      </p:pic>
    </p:spTree>
    <p:extLst>
      <p:ext uri="{BB962C8B-B14F-4D97-AF65-F5344CB8AC3E}">
        <p14:creationId xmlns:p14="http://schemas.microsoft.com/office/powerpoint/2010/main" val="371143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908E-CF23-8639-4258-13D6D524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FE633C2-F8B8-0CFD-9CFA-6C6B2CD5F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" y="198783"/>
            <a:ext cx="11330609" cy="6294092"/>
          </a:xfrm>
        </p:spPr>
      </p:pic>
    </p:spTree>
    <p:extLst>
      <p:ext uri="{BB962C8B-B14F-4D97-AF65-F5344CB8AC3E}">
        <p14:creationId xmlns:p14="http://schemas.microsoft.com/office/powerpoint/2010/main" val="399491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B8F92-B9CA-10F3-7638-F9F269C21C23}"/>
              </a:ext>
            </a:extLst>
          </p:cNvPr>
          <p:cNvSpPr txBox="1"/>
          <p:nvPr/>
        </p:nvSpPr>
        <p:spPr>
          <a:xfrm>
            <a:off x="2900039" y="1185142"/>
            <a:ext cx="639192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" indent="0" algn="ctr">
              <a:buNone/>
            </a:pPr>
            <a:r>
              <a:rPr lang="en-US" sz="5400" b="1" u="sng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en-US" sz="540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64008" indent="0" algn="ctr">
              <a:buNone/>
            </a:pPr>
            <a:r>
              <a:rPr lang="en-US" sz="5400">
                <a:solidFill>
                  <a:schemeClr val="accent1">
                    <a:lumMod val="75000"/>
                  </a:schemeClr>
                </a:solidFill>
              </a:rPr>
              <a:t>Symptoms can be altered by emotional (ex: stress), social and cultural factors.</a:t>
            </a:r>
          </a:p>
        </p:txBody>
      </p:sp>
    </p:spTree>
    <p:extLst>
      <p:ext uri="{BB962C8B-B14F-4D97-AF65-F5344CB8AC3E}">
        <p14:creationId xmlns:p14="http://schemas.microsoft.com/office/powerpoint/2010/main" val="329726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A74D-0E65-467E-998D-0B1DB639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IQ" sz="7200" b="1">
                <a:solidFill>
                  <a:srgbClr val="FFC000"/>
                </a:solidFill>
              </a:rPr>
              <a:t>Complications:</a:t>
            </a:r>
            <a:endParaRPr lang="en-US" sz="7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8996-A68D-300A-453B-3C4E1FC9E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b="1"/>
              <a:t>Perforation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/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b="1"/>
              <a:t>Pericolic abscess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/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b="1"/>
              <a:t>Acute rectal bleeding s.t in NSAIDs &amp; Aspirin users.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>
              <a:solidFill>
                <a:srgbClr val="FFFF66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6276-7263-FAD6-7272-BC1F61E5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BBB0C4-F543-D018-0EF8-BEAE0D9E5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2" y="137560"/>
            <a:ext cx="11102008" cy="6582880"/>
          </a:xfrm>
        </p:spPr>
      </p:pic>
    </p:spTree>
    <p:extLst>
      <p:ext uri="{BB962C8B-B14F-4D97-AF65-F5344CB8AC3E}">
        <p14:creationId xmlns:p14="http://schemas.microsoft.com/office/powerpoint/2010/main" val="45534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519B-9538-9186-0D54-0F9C6C57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40F32C-A32B-EAAB-1716-EBDD2C281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4" y="238538"/>
            <a:ext cx="10827025" cy="6440557"/>
          </a:xfrm>
        </p:spPr>
      </p:pic>
    </p:spTree>
    <p:extLst>
      <p:ext uri="{BB962C8B-B14F-4D97-AF65-F5344CB8AC3E}">
        <p14:creationId xmlns:p14="http://schemas.microsoft.com/office/powerpoint/2010/main" val="18921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F9F9-6128-FC86-D05D-BA3D005C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2066B2F-B87E-EB64-9300-6B1C41C09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5" y="365124"/>
            <a:ext cx="11648661" cy="6214579"/>
          </a:xfrm>
        </p:spPr>
      </p:pic>
    </p:spTree>
    <p:extLst>
      <p:ext uri="{BB962C8B-B14F-4D97-AF65-F5344CB8AC3E}">
        <p14:creationId xmlns:p14="http://schemas.microsoft.com/office/powerpoint/2010/main" val="131099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2ADDC910FCF2242A33E01A2549860A4" ma:contentTypeVersion="7" ma:contentTypeDescription="إنشاء مستند جديد." ma:contentTypeScope="" ma:versionID="5e89d54ff5f79e30dd9ddf1761959a60">
  <xsd:schema xmlns:xsd="http://www.w3.org/2001/XMLSchema" xmlns:xs="http://www.w3.org/2001/XMLSchema" xmlns:p="http://schemas.microsoft.com/office/2006/metadata/properties" xmlns:ns3="dddf0951-059c-4ac6-9367-15921c92429c" xmlns:ns4="08e4e8c4-d0aa-4217-90d9-51f7d88375cc" targetNamespace="http://schemas.microsoft.com/office/2006/metadata/properties" ma:root="true" ma:fieldsID="2aeba8f312d51ce40d0576e462a69753" ns3:_="" ns4:_="">
    <xsd:import namespace="dddf0951-059c-4ac6-9367-15921c92429c"/>
    <xsd:import namespace="08e4e8c4-d0aa-4217-90d9-51f7d88375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f0951-059c-4ac6-9367-15921c924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4e8c4-d0aa-4217-90d9-51f7d88375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تجزئة تلميح المشاركة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19227E-3BFD-4BB7-B17F-A7CBF4A6D792}">
  <ds:schemaRefs>
    <ds:schemaRef ds:uri="dddf0951-059c-4ac6-9367-15921c92429c"/>
    <ds:schemaRef ds:uri="http://purl.org/dc/terms/"/>
    <ds:schemaRef ds:uri="08e4e8c4-d0aa-4217-90d9-51f7d88375cc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13B1C-FB07-4543-AB14-22508913C7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7E48FA-8B9B-4EAD-B00F-866B2714A983}">
  <ds:schemaRefs>
    <ds:schemaRef ds:uri="08e4e8c4-d0aa-4217-90d9-51f7d88375cc"/>
    <ds:schemaRef ds:uri="dddf0951-059c-4ac6-9367-15921c9242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Irritable bowel syndrome IBS  presenters: mohammad ibdah  jana nusair  yaqeen adaileh</vt:lpstr>
      <vt:lpstr>PowerPoint Presentation</vt:lpstr>
      <vt:lpstr>PowerPoint Presentation</vt:lpstr>
      <vt:lpstr>PowerPoint Presentation</vt:lpstr>
      <vt:lpstr>PowerPoint Presentation</vt:lpstr>
      <vt:lpstr>Complications:</vt:lpstr>
      <vt:lpstr>PowerPoint Presentation</vt:lpstr>
      <vt:lpstr>PowerPoint Presentation</vt:lpstr>
      <vt:lpstr>PowerPoint Presentation</vt:lpstr>
      <vt:lpstr>PowerPoint Presentation</vt:lpstr>
      <vt:lpstr>INVESTIGATIONS:</vt:lpstr>
      <vt:lpstr>PowerPoint Presentation</vt:lpstr>
      <vt:lpstr>PowerPoint Presentation</vt:lpstr>
      <vt:lpstr>PowerPoint Presentation</vt:lpstr>
      <vt:lpstr>IBS: 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Irritable bowel syndrome IBS  presenters: mohammad ibdah  jana nusair  yaqeen adaileh</dc:title>
  <dc:creator>جواد ياسر حامد العضايلة</dc:creator>
  <cp:lastModifiedBy>جواد ياسر حامد العضايلة</cp:lastModifiedBy>
  <cp:revision>1</cp:revision>
  <dcterms:created xsi:type="dcterms:W3CDTF">2022-09-26T15:34:02Z</dcterms:created>
  <dcterms:modified xsi:type="dcterms:W3CDTF">2022-09-28T06:13:15Z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0x01010072ADDC910FCF2242A33E01A2549860A4</vt:lpwstr>
  </property>
</Properties>
</file>