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6" r:id="rId3"/>
    <p:sldId id="284" r:id="rId4"/>
    <p:sldId id="283" r:id="rId5"/>
    <p:sldId id="297" r:id="rId6"/>
    <p:sldId id="282" r:id="rId7"/>
    <p:sldId id="287" r:id="rId8"/>
    <p:sldId id="281" r:id="rId9"/>
    <p:sldId id="280" r:id="rId10"/>
    <p:sldId id="279" r:id="rId11"/>
    <p:sldId id="278" r:id="rId12"/>
    <p:sldId id="276" r:id="rId13"/>
    <p:sldId id="277" r:id="rId14"/>
    <p:sldId id="293" r:id="rId15"/>
    <p:sldId id="294" r:id="rId16"/>
    <p:sldId id="275" r:id="rId17"/>
    <p:sldId id="274" r:id="rId18"/>
    <p:sldId id="273" r:id="rId19"/>
    <p:sldId id="291" r:id="rId20"/>
    <p:sldId id="289" r:id="rId21"/>
    <p:sldId id="292" r:id="rId22"/>
    <p:sldId id="290" r:id="rId23"/>
    <p:sldId id="269" r:id="rId24"/>
    <p:sldId id="268" r:id="rId25"/>
    <p:sldId id="295" r:id="rId26"/>
    <p:sldId id="267" r:id="rId27"/>
    <p:sldId id="266" r:id="rId28"/>
    <p:sldId id="272" r:id="rId29"/>
    <p:sldId id="288" r:id="rId30"/>
    <p:sldId id="271" r:id="rId31"/>
    <p:sldId id="285" r:id="rId32"/>
    <p:sldId id="270" r:id="rId33"/>
    <p:sldId id="265" r:id="rId34"/>
    <p:sldId id="264" r:id="rId35"/>
    <p:sldId id="263" r:id="rId36"/>
    <p:sldId id="296" r:id="rId37"/>
    <p:sldId id="262" r:id="rId38"/>
    <p:sldId id="261" r:id="rId39"/>
    <p:sldId id="260" r:id="rId40"/>
    <p:sldId id="25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CF40-9973-4DC4-8541-F4669447EEB0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6B9-D49E-4620-B557-38C9901C3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38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CF40-9973-4DC4-8541-F4669447EEB0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6B9-D49E-4620-B557-38C9901C3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71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CF40-9973-4DC4-8541-F4669447EEB0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6B9-D49E-4620-B557-38C9901C3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CF40-9973-4DC4-8541-F4669447EEB0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6B9-D49E-4620-B557-38C9901C3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8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CF40-9973-4DC4-8541-F4669447EEB0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6B9-D49E-4620-B557-38C9901C3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5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CF40-9973-4DC4-8541-F4669447EEB0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6B9-D49E-4620-B557-38C9901C3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4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CF40-9973-4DC4-8541-F4669447EEB0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6B9-D49E-4620-B557-38C9901C3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5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CF40-9973-4DC4-8541-F4669447EEB0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6B9-D49E-4620-B557-38C9901C3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1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CF40-9973-4DC4-8541-F4669447EEB0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6B9-D49E-4620-B557-38C9901C3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17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CF40-9973-4DC4-8541-F4669447EEB0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6B9-D49E-4620-B557-38C9901C3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5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FCF40-9973-4DC4-8541-F4669447EEB0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E6B9-D49E-4620-B557-38C9901C3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08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FCF40-9973-4DC4-8541-F4669447EEB0}" type="datetimeFigureOut">
              <a:rPr lang="en-US" smtClean="0"/>
              <a:t>7/12/2020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E6B9-D49E-4620-B557-38C9901C3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5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659" y="365125"/>
            <a:ext cx="4337229" cy="523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0175" y="609473"/>
            <a:ext cx="4277320" cy="556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5933" y="1553387"/>
            <a:ext cx="4659871" cy="40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9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0195" y="1511345"/>
            <a:ext cx="6204922" cy="463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0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7899" y="893193"/>
            <a:ext cx="5283770" cy="52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6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7143" y="365125"/>
            <a:ext cx="4325518" cy="611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9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7083" y="1690688"/>
            <a:ext cx="6617834" cy="39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0733" y="1425968"/>
            <a:ext cx="4583067" cy="4538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550428"/>
            <a:ext cx="4107287" cy="43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59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0104" y="1690688"/>
            <a:ext cx="5102919" cy="401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61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0550" y="2191544"/>
            <a:ext cx="33909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4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8733" y="1558344"/>
            <a:ext cx="6158159" cy="46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05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136" y="1825625"/>
            <a:ext cx="57957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9815" y="1825625"/>
            <a:ext cx="41523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01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3763" y="1529411"/>
            <a:ext cx="48574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43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882" y="1825625"/>
            <a:ext cx="967223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75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4920" y="1690688"/>
            <a:ext cx="5051893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205" y="1690688"/>
            <a:ext cx="4400984" cy="440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47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7819" y="1825625"/>
            <a:ext cx="47963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5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0051" y="1825625"/>
            <a:ext cx="39518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3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7465" y="1690688"/>
            <a:ext cx="4472429" cy="4480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99" y="1690688"/>
            <a:ext cx="4536583" cy="453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5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3054" y="1530567"/>
            <a:ext cx="4615849" cy="448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32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02" y="2238875"/>
            <a:ext cx="4835212" cy="3391865"/>
          </a:xfrm>
        </p:spPr>
      </p:pic>
    </p:spTree>
    <p:extLst>
      <p:ext uri="{BB962C8B-B14F-4D97-AF65-F5344CB8AC3E}">
        <p14:creationId xmlns:p14="http://schemas.microsoft.com/office/powerpoint/2010/main" val="387582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1049" y="1416677"/>
            <a:ext cx="7729902" cy="434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5173" y="1690688"/>
            <a:ext cx="5589766" cy="371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4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841" y="785611"/>
            <a:ext cx="7119781" cy="533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59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678" y="811369"/>
            <a:ext cx="5117206" cy="5117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199" y="811368"/>
            <a:ext cx="5137597" cy="513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4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1591" y="1301024"/>
            <a:ext cx="4894978" cy="489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48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3523" y="1825625"/>
            <a:ext cx="502495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18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3251" y="1825625"/>
            <a:ext cx="65454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9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3118" y="1803043"/>
            <a:ext cx="7345764" cy="450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6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3547" y="1027906"/>
            <a:ext cx="57355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5044" y="1825625"/>
            <a:ext cx="65219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2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31" y="1790163"/>
            <a:ext cx="4877605" cy="3606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952" y="1837768"/>
            <a:ext cx="5358848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7301" y="364052"/>
            <a:ext cx="2826671" cy="581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9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2459" y="1825625"/>
            <a:ext cx="804708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3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756" y="2079413"/>
            <a:ext cx="4545095" cy="3408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993" y="2079413"/>
            <a:ext cx="4789769" cy="347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3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6320" y="1413501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1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0478" y="816150"/>
            <a:ext cx="4453139" cy="539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9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1538" y="915415"/>
            <a:ext cx="4053894" cy="488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1951" y="1825625"/>
            <a:ext cx="310809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4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7296" y="365125"/>
            <a:ext cx="3877614" cy="581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2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0</Words>
  <Application>Microsoft Office PowerPoint</Application>
  <PresentationFormat>Widescreen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Dr.Suhaib</dc:creator>
  <cp:lastModifiedBy>Dr.Suhaib</cp:lastModifiedBy>
  <cp:revision>16</cp:revision>
  <dcterms:created xsi:type="dcterms:W3CDTF">2020-07-12T09:31:17Z</dcterms:created>
  <dcterms:modified xsi:type="dcterms:W3CDTF">2020-07-12T13:35:43Z</dcterms:modified>
</cp:coreProperties>
</file>