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5"/>
  </p:notesMasterIdLst>
  <p:sldIdLst>
    <p:sldId id="256" r:id="rId5"/>
    <p:sldId id="257" r:id="rId6"/>
    <p:sldId id="279" r:id="rId7"/>
    <p:sldId id="277" r:id="rId8"/>
    <p:sldId id="273" r:id="rId9"/>
    <p:sldId id="258" r:id="rId10"/>
    <p:sldId id="259" r:id="rId11"/>
    <p:sldId id="260" r:id="rId12"/>
    <p:sldId id="261" r:id="rId13"/>
    <p:sldId id="262" r:id="rId14"/>
    <p:sldId id="264" r:id="rId15"/>
    <p:sldId id="263" r:id="rId16"/>
    <p:sldId id="265" r:id="rId17"/>
    <p:sldId id="280"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66" r:id="rId32"/>
    <p:sldId id="268" r:id="rId33"/>
    <p:sldId id="269" r:id="rId34"/>
    <p:sldId id="295" r:id="rId35"/>
    <p:sldId id="296" r:id="rId36"/>
    <p:sldId id="297" r:id="rId37"/>
    <p:sldId id="298" r:id="rId38"/>
    <p:sldId id="299" r:id="rId39"/>
    <p:sldId id="300" r:id="rId40"/>
    <p:sldId id="301" r:id="rId41"/>
    <p:sldId id="302" r:id="rId42"/>
    <p:sldId id="304"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عنصر نائب للرأس 1">
            <a:extLst>
              <a:ext uri="{FF2B5EF4-FFF2-40B4-BE49-F238E27FC236}">
                <a16:creationId xmlns:a16="http://schemas.microsoft.com/office/drawing/2014/main" id="{5720D80F-A156-424E-9DCE-8C687FBDC2F2}"/>
              </a:ext>
            </a:extLst>
          </p:cNvPr>
          <p:cNvSpPr txBox="1">
            <a:spLocks noGrp="1"/>
          </p:cNvSpPr>
          <p:nvPr>
            <p:ph type="hdr" sz="quarter"/>
          </p:nvPr>
        </p:nvSpPr>
        <p:spPr>
          <a:xfrm>
            <a:off x="3886200"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ar-JO" sz="1200" b="0" i="0" u="none" strike="noStrike" kern="1200" cap="none" spc="0" baseline="0">
                <a:solidFill>
                  <a:srgbClr val="000000"/>
                </a:solidFill>
                <a:uFillTx/>
                <a:latin typeface="Calibri"/>
                <a:cs typeface="Arial" pitchFamily="34"/>
              </a:defRPr>
            </a:lvl1pPr>
          </a:lstStyle>
          <a:p>
            <a:pPr lvl="0"/>
            <a:endParaRPr lang="ar-JO"/>
          </a:p>
        </p:txBody>
      </p:sp>
      <p:sp>
        <p:nvSpPr>
          <p:cNvPr id="9" name="عنصر نائب للتاريخ 2">
            <a:extLst>
              <a:ext uri="{FF2B5EF4-FFF2-40B4-BE49-F238E27FC236}">
                <a16:creationId xmlns:a16="http://schemas.microsoft.com/office/drawing/2014/main" id="{609034F5-9211-4463-9E3C-DC09345BBD42}"/>
              </a:ext>
            </a:extLst>
          </p:cNvPr>
          <p:cNvSpPr txBox="1">
            <a:spLocks noGrp="1"/>
          </p:cNvSpPr>
          <p:nvPr>
            <p:ph type="dt" idx="1"/>
          </p:nvPr>
        </p:nvSpPr>
        <p:spPr>
          <a:xfrm>
            <a:off x="1591"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ar-JO" sz="1200" b="0" i="0" u="none" strike="noStrike" kern="1200" cap="none" spc="0" baseline="0">
                <a:solidFill>
                  <a:srgbClr val="000000"/>
                </a:solidFill>
                <a:uFillTx/>
                <a:latin typeface="Calibri"/>
                <a:cs typeface="Arial" pitchFamily="34"/>
              </a:defRPr>
            </a:lvl1pPr>
          </a:lstStyle>
          <a:p>
            <a:pPr lvl="0"/>
            <a:fld id="{3888567A-1F7F-464A-B314-B85D9B5A3A20}" type="datetime1">
              <a:rPr lang="ar-JO"/>
              <a:pPr lvl="0"/>
              <a:t>5‏/7‏/1442</a:t>
            </a:fld>
            <a:endParaRPr lang="ar-JO"/>
          </a:p>
        </p:txBody>
      </p:sp>
      <p:sp>
        <p:nvSpPr>
          <p:cNvPr id="10" name="عنصر نائب لصورة الشريحة 3">
            <a:extLst>
              <a:ext uri="{FF2B5EF4-FFF2-40B4-BE49-F238E27FC236}">
                <a16:creationId xmlns:a16="http://schemas.microsoft.com/office/drawing/2014/main" id="{47F4D1BE-AEB7-4A33-9E0D-2B1C67D8B8D2}"/>
              </a:ext>
            </a:extLst>
          </p:cNvPr>
          <p:cNvSpPr>
            <a:spLocks noGrp="1" noRot="1" noChangeAspect="1"/>
          </p:cNvSpPr>
          <p:nvPr>
            <p:ph type="sldImg" idx="2"/>
          </p:nvPr>
        </p:nvSpPr>
        <p:spPr>
          <a:xfrm>
            <a:off x="381003" y="685800"/>
            <a:ext cx="6096003" cy="3429000"/>
          </a:xfrm>
          <a:prstGeom prst="rect">
            <a:avLst/>
          </a:prstGeom>
          <a:noFill/>
          <a:ln w="12701">
            <a:solidFill>
              <a:srgbClr val="000000"/>
            </a:solidFill>
            <a:prstDash val="solid"/>
          </a:ln>
        </p:spPr>
      </p:sp>
      <p:sp>
        <p:nvSpPr>
          <p:cNvPr id="11" name="عنصر نائب للملاحظات 4">
            <a:extLst>
              <a:ext uri="{FF2B5EF4-FFF2-40B4-BE49-F238E27FC236}">
                <a16:creationId xmlns:a16="http://schemas.microsoft.com/office/drawing/2014/main" id="{D8F9E2EF-3EB1-4AAE-B754-1B8B6ECD9886}"/>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12" name="عنصر نائب للتذييل 5">
            <a:extLst>
              <a:ext uri="{FF2B5EF4-FFF2-40B4-BE49-F238E27FC236}">
                <a16:creationId xmlns:a16="http://schemas.microsoft.com/office/drawing/2014/main" id="{A8F1B998-A208-4483-8892-39AE3E39737F}"/>
              </a:ext>
            </a:extLst>
          </p:cNvPr>
          <p:cNvSpPr txBox="1">
            <a:spLocks noGrp="1"/>
          </p:cNvSpPr>
          <p:nvPr>
            <p:ph type="ftr" sz="quarter" idx="4"/>
          </p:nvPr>
        </p:nvSpPr>
        <p:spPr>
          <a:xfrm>
            <a:off x="388620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ar-JO" sz="1200" b="0" i="0" u="none" strike="noStrike" kern="1200" cap="none" spc="0" baseline="0">
                <a:solidFill>
                  <a:srgbClr val="000000"/>
                </a:solidFill>
                <a:uFillTx/>
                <a:latin typeface="Calibri"/>
                <a:cs typeface="Arial" pitchFamily="34"/>
              </a:defRPr>
            </a:lvl1pPr>
          </a:lstStyle>
          <a:p>
            <a:pPr lvl="0"/>
            <a:endParaRPr lang="ar-JO"/>
          </a:p>
        </p:txBody>
      </p:sp>
      <p:sp>
        <p:nvSpPr>
          <p:cNvPr id="13" name="عنصر نائب لرقم الشريحة 6">
            <a:extLst>
              <a:ext uri="{FF2B5EF4-FFF2-40B4-BE49-F238E27FC236}">
                <a16:creationId xmlns:a16="http://schemas.microsoft.com/office/drawing/2014/main" id="{5A2D15A5-459E-40A8-A846-5B91D4633DD5}"/>
              </a:ext>
            </a:extLst>
          </p:cNvPr>
          <p:cNvSpPr txBox="1">
            <a:spLocks noGrp="1"/>
          </p:cNvSpPr>
          <p:nvPr>
            <p:ph type="sldNum" sz="quarter" idx="5"/>
          </p:nvPr>
        </p:nvSpPr>
        <p:spPr>
          <a:xfrm>
            <a:off x="1591"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ar-JO" sz="1200" b="0" i="0" u="none" strike="noStrike" kern="1200" cap="none" spc="0" baseline="0">
                <a:solidFill>
                  <a:srgbClr val="000000"/>
                </a:solidFill>
                <a:uFillTx/>
                <a:latin typeface="Calibri"/>
                <a:cs typeface="Arial" pitchFamily="34"/>
              </a:defRPr>
            </a:lvl1pPr>
          </a:lstStyle>
          <a:p>
            <a:pPr lvl="0"/>
            <a:fld id="{1D5EDA3D-2650-42FB-A843-FA802C9C3BB8}" type="slidenum">
              <a:t>‹#›</a:t>
            </a:fld>
            <a:endParaRPr lang="ar-JO"/>
          </a:p>
        </p:txBody>
      </p:sp>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212AE-23A2-4681-8A3E-AD9DD628D0E5}" type="datetimeFigureOut">
              <a:rPr lang="en-US"/>
              <a:t>2/16/21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CBBE1-F0B9-491F-B616-2C92018697C3}" type="slidenum">
              <a:t>‹#›</a:t>
            </a:fld>
            <a:endParaRPr lang="en-US"/>
          </a:p>
        </p:txBody>
      </p:sp>
    </p:spTree>
    <p:extLst>
      <p:ext uri="{BB962C8B-B14F-4D97-AF65-F5344CB8AC3E}">
        <p14:creationId xmlns:p14="http://schemas.microsoft.com/office/powerpoint/2010/main" val="663734729"/>
      </p:ext>
    </p:extLst>
  </p:cSld>
  <p:clrMap bg1="lt1" tx1="dk1" bg2="lt2" tx2="dk2" accent1="accent1" accent2="accent2" accent3="accent3" accent4="accent4" accent5="accent5" accent6="accent6" hlink="hlink" folHlink="folHlink"/>
  <p:notesStyle>
    <a:lvl1pPr marL="0" marR="0" lvl="0" indent="0" algn="r" defTabSz="914400" rtl="1" fontAlgn="auto" hangingPunct="1">
      <a:lnSpc>
        <a:spcPct val="100000"/>
      </a:lnSpc>
      <a:spcBef>
        <a:spcPts val="0"/>
      </a:spcBef>
      <a:spcAft>
        <a:spcPts val="0"/>
      </a:spcAft>
      <a:buNone/>
      <a:tabLst/>
      <a:defRPr lang="ar-SA" sz="1200" b="0" i="0" u="none" strike="noStrike" kern="1200" cap="none" spc="0" baseline="0">
        <a:solidFill>
          <a:srgbClr val="000000"/>
        </a:solidFill>
        <a:uFillTx/>
        <a:latin typeface="Calibri"/>
        <a:cs typeface="Arial" pitchFamily="34"/>
      </a:defRPr>
    </a:lvl1pPr>
    <a:lvl2pPr marL="457200" marR="0" lvl="1" indent="0" algn="r" defTabSz="914400" rtl="1" fontAlgn="auto" hangingPunct="1">
      <a:lnSpc>
        <a:spcPct val="100000"/>
      </a:lnSpc>
      <a:spcBef>
        <a:spcPts val="0"/>
      </a:spcBef>
      <a:spcAft>
        <a:spcPts val="0"/>
      </a:spcAft>
      <a:buNone/>
      <a:tabLst/>
      <a:defRPr lang="ar-SA" sz="1200" b="0" i="0" u="none" strike="noStrike" kern="1200" cap="none" spc="0" baseline="0">
        <a:solidFill>
          <a:srgbClr val="000000"/>
        </a:solidFill>
        <a:uFillTx/>
        <a:latin typeface="Calibri"/>
        <a:cs typeface="Arial" pitchFamily="34"/>
      </a:defRPr>
    </a:lvl2pPr>
    <a:lvl3pPr marL="914400" marR="0" lvl="2" indent="0" algn="r" defTabSz="914400" rtl="1" fontAlgn="auto" hangingPunct="1">
      <a:lnSpc>
        <a:spcPct val="100000"/>
      </a:lnSpc>
      <a:spcBef>
        <a:spcPts val="0"/>
      </a:spcBef>
      <a:spcAft>
        <a:spcPts val="0"/>
      </a:spcAft>
      <a:buNone/>
      <a:tabLst/>
      <a:defRPr lang="ar-SA" sz="1200" b="0" i="0" u="none" strike="noStrike" kern="1200" cap="none" spc="0" baseline="0">
        <a:solidFill>
          <a:srgbClr val="000000"/>
        </a:solidFill>
        <a:uFillTx/>
        <a:latin typeface="Calibri"/>
        <a:cs typeface="Arial" pitchFamily="34"/>
      </a:defRPr>
    </a:lvl3pPr>
    <a:lvl4pPr marL="1371600" marR="0" lvl="3" indent="0" algn="r" defTabSz="914400" rtl="1" fontAlgn="auto" hangingPunct="1">
      <a:lnSpc>
        <a:spcPct val="100000"/>
      </a:lnSpc>
      <a:spcBef>
        <a:spcPts val="0"/>
      </a:spcBef>
      <a:spcAft>
        <a:spcPts val="0"/>
      </a:spcAft>
      <a:buNone/>
      <a:tabLst/>
      <a:defRPr lang="ar-SA" sz="1200" b="0" i="0" u="none" strike="noStrike" kern="1200" cap="none" spc="0" baseline="0">
        <a:solidFill>
          <a:srgbClr val="000000"/>
        </a:solidFill>
        <a:uFillTx/>
        <a:latin typeface="Calibri"/>
        <a:cs typeface="Arial" pitchFamily="34"/>
      </a:defRPr>
    </a:lvl4pPr>
    <a:lvl5pPr marL="1828800" marR="0" lvl="4" indent="0" algn="r" defTabSz="914400" rtl="1" fontAlgn="auto" hangingPunct="1">
      <a:lnSpc>
        <a:spcPct val="100000"/>
      </a:lnSpc>
      <a:spcBef>
        <a:spcPts val="0"/>
      </a:spcBef>
      <a:spcAft>
        <a:spcPts val="0"/>
      </a:spcAft>
      <a:buNone/>
      <a:tabLst/>
      <a:defRPr lang="ar-SA" sz="1200" b="0" i="0" u="none" strike="noStrike" kern="1200" cap="none" spc="0" baseline="0">
        <a:solidFill>
          <a:srgbClr val="000000"/>
        </a:solidFill>
        <a:uFillTx/>
        <a:latin typeface="Calibri"/>
        <a:cs typeface="Arial" pitchFamily="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8A7C1D44-3FC8-4F14-878F-53A5B0EC8694}"/>
              </a:ext>
            </a:extLst>
          </p:cNvPr>
          <p:cNvSpPr>
            <a:spLocks noGrp="1" noRot="1" noChangeAspect="1"/>
          </p:cNvSpPr>
          <p:nvPr>
            <p:ph type="sldImg"/>
          </p:nvPr>
        </p:nvSpPr>
        <p:spPr>
          <a:xfrm>
            <a:off x="381000" y="685800"/>
            <a:ext cx="6096000" cy="3429000"/>
          </a:xfrm>
          <a:noFill/>
          <a:ln w="12701">
            <a:solidFill>
              <a:srgbClr val="000000"/>
            </a:solidFill>
            <a:prstDash val="solid"/>
          </a:ln>
        </p:spPr>
      </p:sp>
      <p:sp>
        <p:nvSpPr>
          <p:cNvPr id="3" name="عنصر نائب للملاحظات 2">
            <a:extLst>
              <a:ext uri="{FF2B5EF4-FFF2-40B4-BE49-F238E27FC236}">
                <a16:creationId xmlns:a16="http://schemas.microsoft.com/office/drawing/2014/main" id="{B674BA1F-C079-4ADE-855A-B5A2B3E35FFD}"/>
              </a:ext>
            </a:extLst>
          </p:cNvPr>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en-US"/>
              <a:t>- The outer surface of the prepuce is skin (keratinized layer ), however the inner surface is mucosal membrane although it resembles skin in appearance. There is a muco-cutaneous boundary just inside the tip of the prepuce. </a:t>
            </a:r>
          </a:p>
          <a:p>
            <a:pPr lvl="0"/>
            <a:endParaRPr lang="ar-JO"/>
          </a:p>
        </p:txBody>
      </p:sp>
      <p:sp>
        <p:nvSpPr>
          <p:cNvPr id="4" name="عنصر نائب لرقم الشريحة 3">
            <a:extLst>
              <a:ext uri="{FF2B5EF4-FFF2-40B4-BE49-F238E27FC236}">
                <a16:creationId xmlns:a16="http://schemas.microsoft.com/office/drawing/2014/main" id="{8983C9BB-32D7-40D4-8BF6-79E5F114A148}"/>
              </a:ext>
            </a:extLst>
          </p:cNvPr>
          <p:cNvSpPr txBox="1">
            <a:spLocks noGrp="1"/>
          </p:cNvSpPr>
          <p:nvPr/>
        </p:nvSpPr>
        <p:spPr>
          <a:xfrm>
            <a:off x="1591" y="8685208"/>
            <a:ext cx="2971800" cy="457200"/>
          </a:xfrm>
          <a:prstGeom prst="rect">
            <a:avLst/>
          </a:prstGeom>
          <a:noFill/>
          <a:ln/>
        </p:spPr>
        <p:txBody>
          <a:bodyPr vert="horz" wrap="square" lIns="91440" tIns="45720" rIns="91440" bIns="45720" anchor="b"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B46AD0-DDEB-486B-B9EA-5D6A66F0E736}" type="slidenum">
              <a:rPr kumimoji="0" lang="ar-JO" sz="1200" b="0" i="0" u="none" strike="noStrike" kern="1200" cap="none" spc="0" normalizeH="0" baseline="0" noProof="0" smtClean="0">
                <a:ln>
                  <a:noFill/>
                </a:ln>
                <a:solidFill>
                  <a:srgbClr val="000000"/>
                </a:solidFill>
                <a:effectLst/>
                <a:uLnTx/>
                <a:uFillTx/>
                <a:latin typeface="Calibri"/>
                <a:ea typeface="+mn-ea"/>
                <a:cs typeface="Arial" pitchFamily="34"/>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ar-JO" sz="1200" b="0" i="0" u="none" strike="noStrike" kern="1200" cap="none" spc="0" normalizeH="0" baseline="0" noProof="0">
              <a:ln>
                <a:noFill/>
              </a:ln>
              <a:solidFill>
                <a:srgbClr val="000000"/>
              </a:solidFill>
              <a:effectLst/>
              <a:uLnTx/>
              <a:uFillTx/>
              <a:latin typeface="Calibri"/>
              <a:ea typeface="+mn-ea"/>
              <a:cs typeface="Arial" pitchFamily="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D2816-CF17-46AA-AFA9-51F18903E4C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F7AA90B4-6BF5-499C-BBE3-4EF1A1934BD4}"/>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87069783-D6E1-493E-806D-20D9B1C15084}"/>
              </a:ext>
            </a:extLst>
          </p:cNvPr>
          <p:cNvSpPr txBox="1">
            <a:spLocks noGrp="1"/>
          </p:cNvSpPr>
          <p:nvPr>
            <p:ph type="dt" sz="half" idx="7"/>
          </p:nvPr>
        </p:nvSpPr>
        <p:spPr>
          <a:xfrm>
            <a:off x="838203" y="6356351"/>
            <a:ext cx="2743200" cy="365129"/>
          </a:xfrm>
        </p:spPr>
        <p:txBody>
          <a:bodyPr/>
          <a:lstStyle>
            <a:lvl1pPr>
              <a:defRPr/>
            </a:lvl1pPr>
          </a:lstStyle>
          <a:p>
            <a:pPr lvl="0"/>
            <a:fld id="{23EE432C-09C5-408C-9E67-86247F97C253}" type="datetime1">
              <a:rPr lang="en-US"/>
              <a:pPr lvl="0"/>
              <a:t>2/16/21</a:t>
            </a:fld>
            <a:endParaRPr lang="en-US"/>
          </a:p>
        </p:txBody>
      </p:sp>
      <p:sp>
        <p:nvSpPr>
          <p:cNvPr id="5" name="Footer Placeholder 4">
            <a:extLst>
              <a:ext uri="{FF2B5EF4-FFF2-40B4-BE49-F238E27FC236}">
                <a16:creationId xmlns:a16="http://schemas.microsoft.com/office/drawing/2014/main" id="{0EED6278-ABBE-4907-9DA0-C03D115BC2A9}"/>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B850119-0992-4249-899A-FE95857712D4}"/>
              </a:ext>
            </a:extLst>
          </p:cNvPr>
          <p:cNvSpPr txBox="1">
            <a:spLocks noGrp="1"/>
          </p:cNvSpPr>
          <p:nvPr>
            <p:ph type="sldNum" sz="quarter" idx="8"/>
          </p:nvPr>
        </p:nvSpPr>
        <p:spPr>
          <a:xfrm>
            <a:off x="8610603" y="6356351"/>
            <a:ext cx="2743200" cy="365129"/>
          </a:xfrm>
        </p:spPr>
        <p:txBody>
          <a:bodyPr/>
          <a:lstStyle>
            <a:lvl1pPr>
              <a:defRPr/>
            </a:lvl1pPr>
          </a:lstStyle>
          <a:p>
            <a:pPr lvl="0"/>
            <a:fld id="{9735337B-0453-44ED-9139-1427966ADDE4}" type="slidenum">
              <a:t>‹#›</a:t>
            </a:fld>
            <a:endParaRPr lang="en-US"/>
          </a:p>
        </p:txBody>
      </p:sp>
    </p:spTree>
    <p:extLst>
      <p:ext uri="{BB962C8B-B14F-4D97-AF65-F5344CB8AC3E}">
        <p14:creationId xmlns:p14="http://schemas.microsoft.com/office/powerpoint/2010/main" val="91302921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D1AEF-FFCE-41CC-8E4A-C589E00512EC}"/>
              </a:ext>
            </a:extLst>
          </p:cNvPr>
          <p:cNvSpPr txBox="1">
            <a:spLocks noGrp="1"/>
          </p:cNvSpPr>
          <p:nvPr>
            <p:ph type="title"/>
          </p:nvPr>
        </p:nvSpPr>
        <p:spPr>
          <a:xfrm>
            <a:off x="838203" y="365129"/>
            <a:ext cx="10515600" cy="1325559"/>
          </a:xfrm>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AB567B9B-32D4-4FF0-993C-3574D5A96BB4}"/>
              </a:ext>
            </a:extLst>
          </p:cNvPr>
          <p:cNvSpPr txBox="1">
            <a:spLocks noGrp="1"/>
          </p:cNvSpPr>
          <p:nvPr>
            <p:ph type="body" orient="vert" idx="1"/>
          </p:nvPr>
        </p:nvSpPr>
        <p:spPr>
          <a:xfrm>
            <a:off x="838203" y="1825627"/>
            <a:ext cx="10515600" cy="435133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DAD6F-2BD3-4D15-8137-51A0FE82CC5F}"/>
              </a:ext>
            </a:extLst>
          </p:cNvPr>
          <p:cNvSpPr txBox="1">
            <a:spLocks noGrp="1"/>
          </p:cNvSpPr>
          <p:nvPr>
            <p:ph type="dt" sz="half" idx="7"/>
          </p:nvPr>
        </p:nvSpPr>
        <p:spPr>
          <a:xfrm>
            <a:off x="838203" y="6356351"/>
            <a:ext cx="2743200" cy="365129"/>
          </a:xfrm>
        </p:spPr>
        <p:txBody>
          <a:bodyPr/>
          <a:lstStyle>
            <a:lvl1pPr>
              <a:defRPr/>
            </a:lvl1pPr>
          </a:lstStyle>
          <a:p>
            <a:pPr lvl="0"/>
            <a:fld id="{ED03CD33-6093-4C46-B249-8B6CD7F2AE3B}" type="datetime1">
              <a:rPr lang="en-US"/>
              <a:pPr lvl="0"/>
              <a:t>2/16/21</a:t>
            </a:fld>
            <a:endParaRPr lang="en-US"/>
          </a:p>
        </p:txBody>
      </p:sp>
      <p:sp>
        <p:nvSpPr>
          <p:cNvPr id="5" name="Footer Placeholder 4">
            <a:extLst>
              <a:ext uri="{FF2B5EF4-FFF2-40B4-BE49-F238E27FC236}">
                <a16:creationId xmlns:a16="http://schemas.microsoft.com/office/drawing/2014/main" id="{FF44D1B9-ED0A-4211-B6BD-EEBD8CE8742C}"/>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080E0C1-A884-4F8A-BB3A-F3F399A5C458}"/>
              </a:ext>
            </a:extLst>
          </p:cNvPr>
          <p:cNvSpPr txBox="1">
            <a:spLocks noGrp="1"/>
          </p:cNvSpPr>
          <p:nvPr>
            <p:ph type="sldNum" sz="quarter" idx="8"/>
          </p:nvPr>
        </p:nvSpPr>
        <p:spPr>
          <a:xfrm>
            <a:off x="8610603" y="6356351"/>
            <a:ext cx="2743200" cy="365129"/>
          </a:xfrm>
        </p:spPr>
        <p:txBody>
          <a:bodyPr/>
          <a:lstStyle>
            <a:lvl1pPr>
              <a:defRPr/>
            </a:lvl1pPr>
          </a:lstStyle>
          <a:p>
            <a:pPr lvl="0"/>
            <a:fld id="{AD5EA9C0-4783-4A26-AD31-8B4CFEE1103D}" type="slidenum">
              <a:t>‹#›</a:t>
            </a:fld>
            <a:endParaRPr lang="en-US"/>
          </a:p>
        </p:txBody>
      </p:sp>
    </p:spTree>
    <p:extLst>
      <p:ext uri="{BB962C8B-B14F-4D97-AF65-F5344CB8AC3E}">
        <p14:creationId xmlns:p14="http://schemas.microsoft.com/office/powerpoint/2010/main" val="285501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DCCA6-C06B-4E3F-94AA-33B509294927}"/>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B0944C2B-2119-4977-8951-744A0C5D4B88}"/>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E94F3-03F2-4DD2-8281-075B5D6FB84A}"/>
              </a:ext>
            </a:extLst>
          </p:cNvPr>
          <p:cNvSpPr txBox="1">
            <a:spLocks noGrp="1"/>
          </p:cNvSpPr>
          <p:nvPr>
            <p:ph type="dt" sz="half" idx="7"/>
          </p:nvPr>
        </p:nvSpPr>
        <p:spPr>
          <a:xfrm>
            <a:off x="838203" y="6356351"/>
            <a:ext cx="2743200" cy="365129"/>
          </a:xfrm>
        </p:spPr>
        <p:txBody>
          <a:bodyPr/>
          <a:lstStyle>
            <a:lvl1pPr>
              <a:defRPr/>
            </a:lvl1pPr>
          </a:lstStyle>
          <a:p>
            <a:pPr lvl="0"/>
            <a:fld id="{1C8ED631-44EA-4E2D-B0E4-CB0137FA91BF}" type="datetime1">
              <a:rPr lang="en-US"/>
              <a:pPr lvl="0"/>
              <a:t>2/16/21</a:t>
            </a:fld>
            <a:endParaRPr lang="en-US"/>
          </a:p>
        </p:txBody>
      </p:sp>
      <p:sp>
        <p:nvSpPr>
          <p:cNvPr id="5" name="Footer Placeholder 4">
            <a:extLst>
              <a:ext uri="{FF2B5EF4-FFF2-40B4-BE49-F238E27FC236}">
                <a16:creationId xmlns:a16="http://schemas.microsoft.com/office/drawing/2014/main" id="{C48DBB47-ECBE-423A-BB81-A475FE237AAC}"/>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895F0F45-66A5-4D5B-B778-D2BFB91AEF96}"/>
              </a:ext>
            </a:extLst>
          </p:cNvPr>
          <p:cNvSpPr txBox="1">
            <a:spLocks noGrp="1"/>
          </p:cNvSpPr>
          <p:nvPr>
            <p:ph type="sldNum" sz="quarter" idx="8"/>
          </p:nvPr>
        </p:nvSpPr>
        <p:spPr>
          <a:xfrm>
            <a:off x="8610603" y="6356351"/>
            <a:ext cx="2743200" cy="365129"/>
          </a:xfrm>
        </p:spPr>
        <p:txBody>
          <a:bodyPr/>
          <a:lstStyle>
            <a:lvl1pPr>
              <a:defRPr/>
            </a:lvl1pPr>
          </a:lstStyle>
          <a:p>
            <a:pPr lvl="0"/>
            <a:fld id="{466FCF9A-311C-4CF7-8C76-CD94DD7AB2BD}" type="slidenum">
              <a:t>‹#›</a:t>
            </a:fld>
            <a:endParaRPr lang="en-US"/>
          </a:p>
        </p:txBody>
      </p:sp>
    </p:spTree>
    <p:extLst>
      <p:ext uri="{BB962C8B-B14F-4D97-AF65-F5344CB8AC3E}">
        <p14:creationId xmlns:p14="http://schemas.microsoft.com/office/powerpoint/2010/main" val="214247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C9FF1EB-AE36-4B00-8CC4-CE34426799C3}"/>
              </a:ext>
            </a:extLst>
          </p:cNvPr>
          <p:cNvSpPr txBox="1">
            <a:spLocks noGrp="1"/>
          </p:cNvSpPr>
          <p:nvPr>
            <p:ph type="ctrTitle"/>
          </p:nvPr>
        </p:nvSpPr>
        <p:spPr>
          <a:xfrm>
            <a:off x="914400" y="2130423"/>
            <a:ext cx="10363196" cy="1470026"/>
          </a:xfrm>
        </p:spPr>
        <p:txBody>
          <a:bodyPr/>
          <a:lstStyle>
            <a:lvl1pPr>
              <a:defRPr/>
            </a:lvl1pPr>
          </a:lstStyle>
          <a:p>
            <a:pPr lvl="0"/>
            <a:r>
              <a:rPr lang="ar-SA"/>
              <a:t>انقر لتحرير نمط العنوان الرئيسي</a:t>
            </a:r>
            <a:endParaRPr lang="en-US"/>
          </a:p>
        </p:txBody>
      </p:sp>
      <p:sp>
        <p:nvSpPr>
          <p:cNvPr id="3" name="عنوان فرعي 2">
            <a:extLst>
              <a:ext uri="{FF2B5EF4-FFF2-40B4-BE49-F238E27FC236}">
                <a16:creationId xmlns:a16="http://schemas.microsoft.com/office/drawing/2014/main" id="{75A15F79-97BA-49CB-B08E-62A49ECE3E94}"/>
              </a:ext>
            </a:extLst>
          </p:cNvPr>
          <p:cNvSpPr txBox="1">
            <a:spLocks noGrp="1"/>
          </p:cNvSpPr>
          <p:nvPr>
            <p:ph type="subTitle" idx="1"/>
          </p:nvPr>
        </p:nvSpPr>
        <p:spPr>
          <a:xfrm>
            <a:off x="1828800" y="3886200"/>
            <a:ext cx="8534396" cy="1752603"/>
          </a:xfrm>
        </p:spPr>
        <p:txBody>
          <a:bodyPr anchorCtr="1"/>
          <a:lstStyle>
            <a:lvl1pPr marL="0" indent="0" algn="ctr">
              <a:buNone/>
              <a:defRPr>
                <a:solidFill>
                  <a:srgbClr val="898989"/>
                </a:solidFill>
              </a:defRPr>
            </a:lvl1pPr>
          </a:lstStyle>
          <a:p>
            <a:pPr lvl="0"/>
            <a:r>
              <a:rPr lang="ar-SA"/>
              <a:t>انقر لتحرير نمط العنوان الثانوي الرئيسي</a:t>
            </a:r>
            <a:endParaRPr lang="en-US"/>
          </a:p>
        </p:txBody>
      </p:sp>
      <p:sp>
        <p:nvSpPr>
          <p:cNvPr id="4" name="عنصر نائب للتاريخ 3">
            <a:extLst>
              <a:ext uri="{FF2B5EF4-FFF2-40B4-BE49-F238E27FC236}">
                <a16:creationId xmlns:a16="http://schemas.microsoft.com/office/drawing/2014/main" id="{B9E51DCE-DB7E-4115-B669-49A83F61440B}"/>
              </a:ext>
            </a:extLst>
          </p:cNvPr>
          <p:cNvSpPr txBox="1">
            <a:spLocks noGrp="1"/>
          </p:cNvSpPr>
          <p:nvPr>
            <p:ph type="dt" sz="half" idx="7"/>
          </p:nvPr>
        </p:nvSpPr>
        <p:spPr>
          <a:xfrm>
            <a:off x="609603" y="6356351"/>
            <a:ext cx="2844798" cy="365129"/>
          </a:xfrm>
        </p:spPr>
        <p:txBody>
          <a:bodyPr/>
          <a:lstStyle>
            <a:lvl1pPr rtl="0">
              <a:defRPr/>
            </a:lvl1pPr>
          </a:lstStyle>
          <a:p>
            <a:pPr lvl="0"/>
            <a:fld id="{54916820-35F2-4F27-8947-16BF67B39DAA}" type="datetime1">
              <a:rPr lang="ar-SA"/>
              <a:pPr lvl="0"/>
              <a:t>5 رجب، 1442</a:t>
            </a:fld>
            <a:endParaRPr lang="ar-SA"/>
          </a:p>
        </p:txBody>
      </p:sp>
      <p:sp>
        <p:nvSpPr>
          <p:cNvPr id="5" name="عنصر نائب للتذييل 4">
            <a:extLst>
              <a:ext uri="{FF2B5EF4-FFF2-40B4-BE49-F238E27FC236}">
                <a16:creationId xmlns:a16="http://schemas.microsoft.com/office/drawing/2014/main" id="{8A1B4774-6801-4F96-9EC9-8EE1C12A9393}"/>
              </a:ext>
            </a:extLst>
          </p:cNvPr>
          <p:cNvSpPr txBox="1">
            <a:spLocks noGrp="1"/>
          </p:cNvSpPr>
          <p:nvPr>
            <p:ph type="ftr" sz="quarter" idx="9"/>
          </p:nvPr>
        </p:nvSpPr>
        <p:spPr>
          <a:xfrm>
            <a:off x="4165604" y="6356351"/>
            <a:ext cx="3860797" cy="365129"/>
          </a:xfrm>
        </p:spPr>
        <p:txBody>
          <a:bodyPr/>
          <a:lstStyle>
            <a:lvl1pPr rtl="0">
              <a:defRPr/>
            </a:lvl1pPr>
          </a:lstStyle>
          <a:p>
            <a:pPr lvl="0"/>
            <a:endParaRPr lang="ar-SA"/>
          </a:p>
        </p:txBody>
      </p:sp>
      <p:sp>
        <p:nvSpPr>
          <p:cNvPr id="6" name="عنصر نائب لرقم الشريحة 5">
            <a:extLst>
              <a:ext uri="{FF2B5EF4-FFF2-40B4-BE49-F238E27FC236}">
                <a16:creationId xmlns:a16="http://schemas.microsoft.com/office/drawing/2014/main" id="{D51AD5A7-6D27-4850-938E-EAEE6E000AE0}"/>
              </a:ext>
            </a:extLst>
          </p:cNvPr>
          <p:cNvSpPr txBox="1">
            <a:spLocks noGrp="1"/>
          </p:cNvSpPr>
          <p:nvPr>
            <p:ph type="sldNum" sz="quarter" idx="8"/>
          </p:nvPr>
        </p:nvSpPr>
        <p:spPr>
          <a:xfrm>
            <a:off x="8737604" y="6356351"/>
            <a:ext cx="2844798" cy="365129"/>
          </a:xfrm>
        </p:spPr>
        <p:txBody>
          <a:bodyPr/>
          <a:lstStyle>
            <a:lvl1pPr rtl="0">
              <a:defRPr/>
            </a:lvl1pPr>
          </a:lstStyle>
          <a:p>
            <a:pPr lvl="0"/>
            <a:fld id="{1561CDDA-A2AC-4C72-99C5-03C24F86B1D3}" type="slidenum">
              <a:t>‹#›</a:t>
            </a:fld>
            <a:endParaRPr lang="ar-SA"/>
          </a:p>
        </p:txBody>
      </p:sp>
    </p:spTree>
    <p:extLst>
      <p:ext uri="{BB962C8B-B14F-4D97-AF65-F5344CB8AC3E}">
        <p14:creationId xmlns:p14="http://schemas.microsoft.com/office/powerpoint/2010/main" val="2199707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166378-CE05-4BA2-8C1B-82A2203C8D18}"/>
              </a:ext>
            </a:extLst>
          </p:cNvPr>
          <p:cNvSpPr txBox="1">
            <a:spLocks noGrp="1"/>
          </p:cNvSpPr>
          <p:nvPr>
            <p:ph type="title"/>
          </p:nvPr>
        </p:nvSpPr>
        <p:spPr>
          <a:xfrm>
            <a:off x="609603" y="274640"/>
            <a:ext cx="10972800" cy="1143000"/>
          </a:xfrm>
        </p:spPr>
        <p:txBody>
          <a:bodyPr/>
          <a:lstStyle>
            <a:lvl1pPr>
              <a:defRPr/>
            </a:lvl1pPr>
          </a:lstStyle>
          <a:p>
            <a:pPr lvl="0"/>
            <a:r>
              <a:rPr lang="ar-SA"/>
              <a:t>انقر لتحرير نمط العنوان الرئيسي</a:t>
            </a:r>
            <a:endParaRPr lang="en-US"/>
          </a:p>
        </p:txBody>
      </p:sp>
      <p:sp>
        <p:nvSpPr>
          <p:cNvPr id="3" name="عنصر نائب للمحتوى 2">
            <a:extLst>
              <a:ext uri="{FF2B5EF4-FFF2-40B4-BE49-F238E27FC236}">
                <a16:creationId xmlns:a16="http://schemas.microsoft.com/office/drawing/2014/main" id="{4840F539-EC8E-480A-9D80-C6705541DB37}"/>
              </a:ext>
            </a:extLst>
          </p:cNvPr>
          <p:cNvSpPr txBox="1">
            <a:spLocks noGrp="1"/>
          </p:cNvSpPr>
          <p:nvPr>
            <p:ph idx="1"/>
          </p:nvPr>
        </p:nvSpPr>
        <p:spPr>
          <a:xfrm>
            <a:off x="609603" y="1600200"/>
            <a:ext cx="10972800" cy="4525959"/>
          </a:xfrm>
        </p:spPr>
        <p:txBody>
          <a:bodyPr/>
          <a:lstStyle>
            <a:lvl1pPr>
              <a:defRPr/>
            </a:lvl1pPr>
            <a:lvl2pPr>
              <a:defRPr/>
            </a:lvl2pPr>
            <a:lvl3pPr>
              <a:defRPr/>
            </a:lvl3pPr>
            <a:lvl4pPr>
              <a:defRPr/>
            </a:lvl4pPr>
            <a:lvl5pP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4D60A156-6FFD-42A9-91BF-5679E1ED3C19}"/>
              </a:ext>
            </a:extLst>
          </p:cNvPr>
          <p:cNvSpPr txBox="1">
            <a:spLocks noGrp="1"/>
          </p:cNvSpPr>
          <p:nvPr>
            <p:ph type="dt" sz="half" idx="7"/>
          </p:nvPr>
        </p:nvSpPr>
        <p:spPr>
          <a:xfrm>
            <a:off x="609603" y="6356351"/>
            <a:ext cx="2844798" cy="365129"/>
          </a:xfrm>
        </p:spPr>
        <p:txBody>
          <a:bodyPr/>
          <a:lstStyle>
            <a:lvl1pPr rtl="0">
              <a:defRPr/>
            </a:lvl1pPr>
          </a:lstStyle>
          <a:p>
            <a:pPr lvl="0"/>
            <a:fld id="{F1341364-197A-4AB5-B4E6-10544D11BB19}" type="datetime1">
              <a:rPr lang="ar-SA"/>
              <a:pPr lvl="0"/>
              <a:t>5 رجب، 1442</a:t>
            </a:fld>
            <a:endParaRPr lang="ar-SA"/>
          </a:p>
        </p:txBody>
      </p:sp>
      <p:sp>
        <p:nvSpPr>
          <p:cNvPr id="5" name="عنصر نائب للتذييل 4">
            <a:extLst>
              <a:ext uri="{FF2B5EF4-FFF2-40B4-BE49-F238E27FC236}">
                <a16:creationId xmlns:a16="http://schemas.microsoft.com/office/drawing/2014/main" id="{F79C72CD-3109-494D-9207-DD49918FBB92}"/>
              </a:ext>
            </a:extLst>
          </p:cNvPr>
          <p:cNvSpPr txBox="1">
            <a:spLocks noGrp="1"/>
          </p:cNvSpPr>
          <p:nvPr>
            <p:ph type="ftr" sz="quarter" idx="9"/>
          </p:nvPr>
        </p:nvSpPr>
        <p:spPr>
          <a:xfrm>
            <a:off x="4165604" y="6356351"/>
            <a:ext cx="3860797" cy="365129"/>
          </a:xfrm>
        </p:spPr>
        <p:txBody>
          <a:bodyPr/>
          <a:lstStyle>
            <a:lvl1pPr rtl="0">
              <a:defRPr/>
            </a:lvl1pPr>
          </a:lstStyle>
          <a:p>
            <a:pPr lvl="0"/>
            <a:endParaRPr lang="ar-SA"/>
          </a:p>
        </p:txBody>
      </p:sp>
      <p:sp>
        <p:nvSpPr>
          <p:cNvPr id="6" name="عنصر نائب لرقم الشريحة 5">
            <a:extLst>
              <a:ext uri="{FF2B5EF4-FFF2-40B4-BE49-F238E27FC236}">
                <a16:creationId xmlns:a16="http://schemas.microsoft.com/office/drawing/2014/main" id="{029868E3-7E71-4C9C-A4AB-1118DEFD37C9}"/>
              </a:ext>
            </a:extLst>
          </p:cNvPr>
          <p:cNvSpPr txBox="1">
            <a:spLocks noGrp="1"/>
          </p:cNvSpPr>
          <p:nvPr>
            <p:ph type="sldNum" sz="quarter" idx="8"/>
          </p:nvPr>
        </p:nvSpPr>
        <p:spPr>
          <a:xfrm>
            <a:off x="8737604" y="6356351"/>
            <a:ext cx="2844798" cy="365129"/>
          </a:xfrm>
        </p:spPr>
        <p:txBody>
          <a:bodyPr/>
          <a:lstStyle>
            <a:lvl1pPr rtl="0">
              <a:defRPr/>
            </a:lvl1pPr>
          </a:lstStyle>
          <a:p>
            <a:pPr lvl="0"/>
            <a:fld id="{9C45684C-E520-45E8-AA3D-B879620D88F6}" type="slidenum">
              <a:t>‹#›</a:t>
            </a:fld>
            <a:endParaRPr lang="ar-SA"/>
          </a:p>
        </p:txBody>
      </p:sp>
    </p:spTree>
    <p:extLst>
      <p:ext uri="{BB962C8B-B14F-4D97-AF65-F5344CB8AC3E}">
        <p14:creationId xmlns:p14="http://schemas.microsoft.com/office/powerpoint/2010/main" val="188184761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AFA48D-65EA-4178-A9E4-5E41E8003062}"/>
              </a:ext>
            </a:extLst>
          </p:cNvPr>
          <p:cNvSpPr txBox="1">
            <a:spLocks noGrp="1"/>
          </p:cNvSpPr>
          <p:nvPr>
            <p:ph type="title"/>
          </p:nvPr>
        </p:nvSpPr>
        <p:spPr>
          <a:xfrm>
            <a:off x="963082" y="4406905"/>
            <a:ext cx="10363196" cy="1362071"/>
          </a:xfrm>
        </p:spPr>
        <p:txBody>
          <a:bodyPr anchor="t" anchorCtr="0"/>
          <a:lstStyle>
            <a:lvl1pPr algn="l">
              <a:defRPr sz="4000" b="1" cap="all"/>
            </a:lvl1pPr>
          </a:lstStyle>
          <a:p>
            <a:pPr lvl="0"/>
            <a:r>
              <a:rPr lang="ar-SA"/>
              <a:t>انقر لتحرير نمط العنوان الرئيسي</a:t>
            </a:r>
            <a:endParaRPr lang="en-US"/>
          </a:p>
        </p:txBody>
      </p:sp>
      <p:sp>
        <p:nvSpPr>
          <p:cNvPr id="3" name="عنصر نائب للنص 2">
            <a:extLst>
              <a:ext uri="{FF2B5EF4-FFF2-40B4-BE49-F238E27FC236}">
                <a16:creationId xmlns:a16="http://schemas.microsoft.com/office/drawing/2014/main" id="{DD320F46-DE00-4942-846F-3941939F5BA4}"/>
              </a:ext>
            </a:extLst>
          </p:cNvPr>
          <p:cNvSpPr txBox="1">
            <a:spLocks noGrp="1"/>
          </p:cNvSpPr>
          <p:nvPr>
            <p:ph type="body" idx="1"/>
          </p:nvPr>
        </p:nvSpPr>
        <p:spPr>
          <a:xfrm>
            <a:off x="963082" y="2906713"/>
            <a:ext cx="10363196" cy="1500182"/>
          </a:xfrm>
        </p:spPr>
        <p:txBody>
          <a:bodyPr anchor="b"/>
          <a:lstStyle>
            <a:lvl1pPr marL="0" indent="0">
              <a:spcBef>
                <a:spcPts val="500"/>
              </a:spcBef>
              <a:buNone/>
              <a:defRPr sz="2000">
                <a:solidFill>
                  <a:srgbClr val="898989"/>
                </a:solidFill>
              </a:defRPr>
            </a:lvl1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ECC01227-216E-4B09-BB63-46DAFC9F4A35}"/>
              </a:ext>
            </a:extLst>
          </p:cNvPr>
          <p:cNvSpPr txBox="1">
            <a:spLocks noGrp="1"/>
          </p:cNvSpPr>
          <p:nvPr>
            <p:ph type="dt" sz="half" idx="7"/>
          </p:nvPr>
        </p:nvSpPr>
        <p:spPr>
          <a:xfrm>
            <a:off x="609603" y="6356351"/>
            <a:ext cx="2844798" cy="365129"/>
          </a:xfrm>
        </p:spPr>
        <p:txBody>
          <a:bodyPr/>
          <a:lstStyle>
            <a:lvl1pPr rtl="0">
              <a:defRPr/>
            </a:lvl1pPr>
          </a:lstStyle>
          <a:p>
            <a:pPr lvl="0"/>
            <a:fld id="{ADCA689F-D20F-42D8-A498-A88D6C4A958F}" type="datetime1">
              <a:rPr lang="ar-SA"/>
              <a:pPr lvl="0"/>
              <a:t>5 رجب، 1442</a:t>
            </a:fld>
            <a:endParaRPr lang="ar-SA"/>
          </a:p>
        </p:txBody>
      </p:sp>
      <p:sp>
        <p:nvSpPr>
          <p:cNvPr id="5" name="عنصر نائب للتذييل 4">
            <a:extLst>
              <a:ext uri="{FF2B5EF4-FFF2-40B4-BE49-F238E27FC236}">
                <a16:creationId xmlns:a16="http://schemas.microsoft.com/office/drawing/2014/main" id="{BF8483C2-5D3B-4656-A7A4-08BAAAF9ADA6}"/>
              </a:ext>
            </a:extLst>
          </p:cNvPr>
          <p:cNvSpPr txBox="1">
            <a:spLocks noGrp="1"/>
          </p:cNvSpPr>
          <p:nvPr>
            <p:ph type="ftr" sz="quarter" idx="9"/>
          </p:nvPr>
        </p:nvSpPr>
        <p:spPr>
          <a:xfrm>
            <a:off x="4165604" y="6356351"/>
            <a:ext cx="3860797" cy="365129"/>
          </a:xfrm>
        </p:spPr>
        <p:txBody>
          <a:bodyPr/>
          <a:lstStyle>
            <a:lvl1pPr rtl="0">
              <a:defRPr/>
            </a:lvl1pPr>
          </a:lstStyle>
          <a:p>
            <a:pPr lvl="0"/>
            <a:endParaRPr lang="ar-SA"/>
          </a:p>
        </p:txBody>
      </p:sp>
      <p:sp>
        <p:nvSpPr>
          <p:cNvPr id="6" name="عنصر نائب لرقم الشريحة 5">
            <a:extLst>
              <a:ext uri="{FF2B5EF4-FFF2-40B4-BE49-F238E27FC236}">
                <a16:creationId xmlns:a16="http://schemas.microsoft.com/office/drawing/2014/main" id="{81251DA8-EF21-4F87-8A96-BC4535DAC2FD}"/>
              </a:ext>
            </a:extLst>
          </p:cNvPr>
          <p:cNvSpPr txBox="1">
            <a:spLocks noGrp="1"/>
          </p:cNvSpPr>
          <p:nvPr>
            <p:ph type="sldNum" sz="quarter" idx="8"/>
          </p:nvPr>
        </p:nvSpPr>
        <p:spPr>
          <a:xfrm>
            <a:off x="8737604" y="6356351"/>
            <a:ext cx="2844798" cy="365129"/>
          </a:xfrm>
        </p:spPr>
        <p:txBody>
          <a:bodyPr/>
          <a:lstStyle>
            <a:lvl1pPr rtl="0">
              <a:defRPr/>
            </a:lvl1pPr>
          </a:lstStyle>
          <a:p>
            <a:pPr lvl="0"/>
            <a:fld id="{789951AD-D5AB-445D-82CD-DCD44AA54169}" type="slidenum">
              <a:t>‹#›</a:t>
            </a:fld>
            <a:endParaRPr lang="ar-SA"/>
          </a:p>
        </p:txBody>
      </p:sp>
    </p:spTree>
    <p:extLst>
      <p:ext uri="{BB962C8B-B14F-4D97-AF65-F5344CB8AC3E}">
        <p14:creationId xmlns:p14="http://schemas.microsoft.com/office/powerpoint/2010/main" val="2110699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488E1A2-0DFF-4025-AF73-51DCB94B4D92}"/>
              </a:ext>
            </a:extLst>
          </p:cNvPr>
          <p:cNvSpPr txBox="1">
            <a:spLocks noGrp="1"/>
          </p:cNvSpPr>
          <p:nvPr>
            <p:ph type="title"/>
          </p:nvPr>
        </p:nvSpPr>
        <p:spPr>
          <a:xfrm>
            <a:off x="609603" y="274640"/>
            <a:ext cx="10972800" cy="1143000"/>
          </a:xfrm>
        </p:spPr>
        <p:txBody>
          <a:bodyPr/>
          <a:lstStyle>
            <a:lvl1pPr>
              <a:defRPr/>
            </a:lvl1pPr>
          </a:lstStyle>
          <a:p>
            <a:pPr lvl="0"/>
            <a:r>
              <a:rPr lang="ar-SA"/>
              <a:t>انقر لتحرير نمط العنوان الرئيسي</a:t>
            </a:r>
            <a:endParaRPr lang="en-US"/>
          </a:p>
        </p:txBody>
      </p:sp>
      <p:sp>
        <p:nvSpPr>
          <p:cNvPr id="3" name="عنصر نائب للمحتوى 2">
            <a:extLst>
              <a:ext uri="{FF2B5EF4-FFF2-40B4-BE49-F238E27FC236}">
                <a16:creationId xmlns:a16="http://schemas.microsoft.com/office/drawing/2014/main" id="{D8A03DCB-9FBF-4C84-BC71-9BAB14B9CE1C}"/>
              </a:ext>
            </a:extLst>
          </p:cNvPr>
          <p:cNvSpPr txBox="1">
            <a:spLocks noGrp="1"/>
          </p:cNvSpPr>
          <p:nvPr>
            <p:ph idx="1"/>
          </p:nvPr>
        </p:nvSpPr>
        <p:spPr>
          <a:xfrm>
            <a:off x="609603" y="1600200"/>
            <a:ext cx="5384801"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B06588CC-DA8C-44C8-B7D1-590F23A84DA8}"/>
              </a:ext>
            </a:extLst>
          </p:cNvPr>
          <p:cNvSpPr txBox="1">
            <a:spLocks noGrp="1"/>
          </p:cNvSpPr>
          <p:nvPr>
            <p:ph idx="2"/>
          </p:nvPr>
        </p:nvSpPr>
        <p:spPr>
          <a:xfrm>
            <a:off x="6197602" y="1600200"/>
            <a:ext cx="5384801"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A5477E87-416B-4967-A27B-551F61CF113C}"/>
              </a:ext>
            </a:extLst>
          </p:cNvPr>
          <p:cNvSpPr txBox="1">
            <a:spLocks noGrp="1"/>
          </p:cNvSpPr>
          <p:nvPr>
            <p:ph type="dt" sz="half" idx="7"/>
          </p:nvPr>
        </p:nvSpPr>
        <p:spPr>
          <a:xfrm>
            <a:off x="609603" y="6356351"/>
            <a:ext cx="2844798" cy="365129"/>
          </a:xfrm>
        </p:spPr>
        <p:txBody>
          <a:bodyPr/>
          <a:lstStyle>
            <a:lvl1pPr rtl="0">
              <a:defRPr/>
            </a:lvl1pPr>
          </a:lstStyle>
          <a:p>
            <a:pPr lvl="0"/>
            <a:fld id="{9C85A7AD-A29B-4387-B6CD-5AD319DEE570}" type="datetime1">
              <a:rPr lang="ar-SA"/>
              <a:pPr lvl="0"/>
              <a:t>5 رجب، 1442</a:t>
            </a:fld>
            <a:endParaRPr lang="ar-SA"/>
          </a:p>
        </p:txBody>
      </p:sp>
      <p:sp>
        <p:nvSpPr>
          <p:cNvPr id="6" name="عنصر نائب للتذييل 5">
            <a:extLst>
              <a:ext uri="{FF2B5EF4-FFF2-40B4-BE49-F238E27FC236}">
                <a16:creationId xmlns:a16="http://schemas.microsoft.com/office/drawing/2014/main" id="{88C6B54A-AFF0-49D3-AADD-28804693F5FD}"/>
              </a:ext>
            </a:extLst>
          </p:cNvPr>
          <p:cNvSpPr txBox="1">
            <a:spLocks noGrp="1"/>
          </p:cNvSpPr>
          <p:nvPr>
            <p:ph type="ftr" sz="quarter" idx="9"/>
          </p:nvPr>
        </p:nvSpPr>
        <p:spPr>
          <a:xfrm>
            <a:off x="4165604" y="6356351"/>
            <a:ext cx="3860797" cy="365129"/>
          </a:xfrm>
        </p:spPr>
        <p:txBody>
          <a:bodyPr/>
          <a:lstStyle>
            <a:lvl1pPr rtl="0">
              <a:defRPr/>
            </a:lvl1pPr>
          </a:lstStyle>
          <a:p>
            <a:pPr lvl="0"/>
            <a:endParaRPr lang="ar-SA"/>
          </a:p>
        </p:txBody>
      </p:sp>
      <p:sp>
        <p:nvSpPr>
          <p:cNvPr id="7" name="عنصر نائب لرقم الشريحة 6">
            <a:extLst>
              <a:ext uri="{FF2B5EF4-FFF2-40B4-BE49-F238E27FC236}">
                <a16:creationId xmlns:a16="http://schemas.microsoft.com/office/drawing/2014/main" id="{1BD51630-2335-4C1A-9BF2-EEAB0E9C8DE7}"/>
              </a:ext>
            </a:extLst>
          </p:cNvPr>
          <p:cNvSpPr txBox="1">
            <a:spLocks noGrp="1"/>
          </p:cNvSpPr>
          <p:nvPr>
            <p:ph type="sldNum" sz="quarter" idx="8"/>
          </p:nvPr>
        </p:nvSpPr>
        <p:spPr>
          <a:xfrm>
            <a:off x="8737604" y="6356351"/>
            <a:ext cx="2844798" cy="365129"/>
          </a:xfrm>
        </p:spPr>
        <p:txBody>
          <a:bodyPr/>
          <a:lstStyle>
            <a:lvl1pPr rtl="0">
              <a:defRPr/>
            </a:lvl1pPr>
          </a:lstStyle>
          <a:p>
            <a:pPr lvl="0"/>
            <a:fld id="{5A059122-EC95-4E2A-AE23-1C17CED33A28}" type="slidenum">
              <a:t>‹#›</a:t>
            </a:fld>
            <a:endParaRPr lang="ar-SA"/>
          </a:p>
        </p:txBody>
      </p:sp>
    </p:spTree>
    <p:extLst>
      <p:ext uri="{BB962C8B-B14F-4D97-AF65-F5344CB8AC3E}">
        <p14:creationId xmlns:p14="http://schemas.microsoft.com/office/powerpoint/2010/main" val="13454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46A7AB-B11A-413A-BE1A-9CA500F1A41B}"/>
              </a:ext>
            </a:extLst>
          </p:cNvPr>
          <p:cNvSpPr txBox="1">
            <a:spLocks noGrp="1"/>
          </p:cNvSpPr>
          <p:nvPr>
            <p:ph type="title"/>
          </p:nvPr>
        </p:nvSpPr>
        <p:spPr>
          <a:xfrm>
            <a:off x="609603" y="274640"/>
            <a:ext cx="10972800" cy="1143000"/>
          </a:xfrm>
        </p:spPr>
        <p:txBody>
          <a:bodyPr/>
          <a:lstStyle>
            <a:lvl1pPr>
              <a:defRPr/>
            </a:lvl1pPr>
          </a:lstStyle>
          <a:p>
            <a:pPr lvl="0"/>
            <a:r>
              <a:rPr lang="ar-SA"/>
              <a:t>انقر لتحرير نمط العنوان الرئيسي</a:t>
            </a:r>
            <a:endParaRPr lang="en-US"/>
          </a:p>
        </p:txBody>
      </p:sp>
      <p:sp>
        <p:nvSpPr>
          <p:cNvPr id="3" name="عنصر نائب للنص 2">
            <a:extLst>
              <a:ext uri="{FF2B5EF4-FFF2-40B4-BE49-F238E27FC236}">
                <a16:creationId xmlns:a16="http://schemas.microsoft.com/office/drawing/2014/main" id="{D4D0795A-DEEF-4E8D-8749-48243CC1CA88}"/>
              </a:ext>
            </a:extLst>
          </p:cNvPr>
          <p:cNvSpPr txBox="1">
            <a:spLocks noGrp="1"/>
          </p:cNvSpPr>
          <p:nvPr>
            <p:ph type="body" idx="1"/>
          </p:nvPr>
        </p:nvSpPr>
        <p:spPr>
          <a:xfrm>
            <a:off x="609603" y="1535113"/>
            <a:ext cx="5386913" cy="639759"/>
          </a:xfrm>
        </p:spPr>
        <p:txBody>
          <a:bodyPr anchor="b"/>
          <a:lstStyle>
            <a:lvl1pPr marL="0" indent="0">
              <a:spcBef>
                <a:spcPts val="600"/>
              </a:spcBef>
              <a:buNone/>
              <a:defRPr sz="2400" b="1"/>
            </a:lvl1pPr>
          </a:lstStyle>
          <a:p>
            <a:pPr lvl="0"/>
            <a:r>
              <a:rPr lang="ar-SA"/>
              <a:t>انقر لتحرير أنماط النص الرئيسي</a:t>
            </a:r>
          </a:p>
        </p:txBody>
      </p:sp>
      <p:sp>
        <p:nvSpPr>
          <p:cNvPr id="4" name="عنصر نائب للمحتوى 3">
            <a:extLst>
              <a:ext uri="{FF2B5EF4-FFF2-40B4-BE49-F238E27FC236}">
                <a16:creationId xmlns:a16="http://schemas.microsoft.com/office/drawing/2014/main" id="{7F8B2B9D-9A67-40AC-BD11-D4EFBC9376B8}"/>
              </a:ext>
            </a:extLst>
          </p:cNvPr>
          <p:cNvSpPr txBox="1">
            <a:spLocks noGrp="1"/>
          </p:cNvSpPr>
          <p:nvPr>
            <p:ph idx="2"/>
          </p:nvPr>
        </p:nvSpPr>
        <p:spPr>
          <a:xfrm>
            <a:off x="609603" y="2174872"/>
            <a:ext cx="5386913"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DC04C954-FFE8-475B-B85B-CB4747589EB5}"/>
              </a:ext>
            </a:extLst>
          </p:cNvPr>
          <p:cNvSpPr txBox="1">
            <a:spLocks noGrp="1"/>
          </p:cNvSpPr>
          <p:nvPr>
            <p:ph type="body" idx="3"/>
          </p:nvPr>
        </p:nvSpPr>
        <p:spPr>
          <a:xfrm>
            <a:off x="6193368" y="1535113"/>
            <a:ext cx="5389034" cy="639759"/>
          </a:xfrm>
        </p:spPr>
        <p:txBody>
          <a:bodyPr anchor="b"/>
          <a:lstStyle>
            <a:lvl1pPr marL="0" indent="0">
              <a:spcBef>
                <a:spcPts val="600"/>
              </a:spcBef>
              <a:buNone/>
              <a:defRPr sz="2400" b="1"/>
            </a:lvl1pPr>
          </a:lstStyle>
          <a:p>
            <a:pPr lvl="0"/>
            <a:r>
              <a:rPr lang="ar-SA"/>
              <a:t>انقر لتحرير أنماط النص الرئيسي</a:t>
            </a:r>
          </a:p>
        </p:txBody>
      </p:sp>
      <p:sp>
        <p:nvSpPr>
          <p:cNvPr id="6" name="عنصر نائب للمحتوى 5">
            <a:extLst>
              <a:ext uri="{FF2B5EF4-FFF2-40B4-BE49-F238E27FC236}">
                <a16:creationId xmlns:a16="http://schemas.microsoft.com/office/drawing/2014/main" id="{D49AA427-3501-48F0-9440-E714D3204701}"/>
              </a:ext>
            </a:extLst>
          </p:cNvPr>
          <p:cNvSpPr txBox="1">
            <a:spLocks noGrp="1"/>
          </p:cNvSpPr>
          <p:nvPr>
            <p:ph idx="4"/>
          </p:nvPr>
        </p:nvSpPr>
        <p:spPr>
          <a:xfrm>
            <a:off x="6193368" y="2174872"/>
            <a:ext cx="538903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C9C1B6B2-69F4-46BF-9D64-3225A59E0DD1}"/>
              </a:ext>
            </a:extLst>
          </p:cNvPr>
          <p:cNvSpPr txBox="1">
            <a:spLocks noGrp="1"/>
          </p:cNvSpPr>
          <p:nvPr>
            <p:ph type="dt" sz="half" idx="7"/>
          </p:nvPr>
        </p:nvSpPr>
        <p:spPr>
          <a:xfrm>
            <a:off x="609603" y="6356351"/>
            <a:ext cx="2844798" cy="365129"/>
          </a:xfrm>
        </p:spPr>
        <p:txBody>
          <a:bodyPr/>
          <a:lstStyle>
            <a:lvl1pPr rtl="0">
              <a:defRPr/>
            </a:lvl1pPr>
          </a:lstStyle>
          <a:p>
            <a:pPr lvl="0"/>
            <a:fld id="{BDBB9E3B-9121-452C-A60F-45F4A3B9819B}" type="datetime1">
              <a:rPr lang="ar-SA"/>
              <a:pPr lvl="0"/>
              <a:t>5 رجب، 1442</a:t>
            </a:fld>
            <a:endParaRPr lang="ar-SA"/>
          </a:p>
        </p:txBody>
      </p:sp>
      <p:sp>
        <p:nvSpPr>
          <p:cNvPr id="8" name="عنصر نائب للتذييل 7">
            <a:extLst>
              <a:ext uri="{FF2B5EF4-FFF2-40B4-BE49-F238E27FC236}">
                <a16:creationId xmlns:a16="http://schemas.microsoft.com/office/drawing/2014/main" id="{19CC3AA5-DD0C-405E-A70C-A55DDC90124C}"/>
              </a:ext>
            </a:extLst>
          </p:cNvPr>
          <p:cNvSpPr txBox="1">
            <a:spLocks noGrp="1"/>
          </p:cNvSpPr>
          <p:nvPr>
            <p:ph type="ftr" sz="quarter" idx="9"/>
          </p:nvPr>
        </p:nvSpPr>
        <p:spPr>
          <a:xfrm>
            <a:off x="4165604" y="6356351"/>
            <a:ext cx="3860797" cy="365129"/>
          </a:xfrm>
        </p:spPr>
        <p:txBody>
          <a:bodyPr/>
          <a:lstStyle>
            <a:lvl1pPr rtl="0">
              <a:defRPr/>
            </a:lvl1pPr>
          </a:lstStyle>
          <a:p>
            <a:pPr lvl="0"/>
            <a:endParaRPr lang="ar-SA"/>
          </a:p>
        </p:txBody>
      </p:sp>
      <p:sp>
        <p:nvSpPr>
          <p:cNvPr id="9" name="عنصر نائب لرقم الشريحة 8">
            <a:extLst>
              <a:ext uri="{FF2B5EF4-FFF2-40B4-BE49-F238E27FC236}">
                <a16:creationId xmlns:a16="http://schemas.microsoft.com/office/drawing/2014/main" id="{9FD2D65F-544C-499B-9AEE-7573D7E0721E}"/>
              </a:ext>
            </a:extLst>
          </p:cNvPr>
          <p:cNvSpPr txBox="1">
            <a:spLocks noGrp="1"/>
          </p:cNvSpPr>
          <p:nvPr>
            <p:ph type="sldNum" sz="quarter" idx="8"/>
          </p:nvPr>
        </p:nvSpPr>
        <p:spPr>
          <a:xfrm>
            <a:off x="8737604" y="6356351"/>
            <a:ext cx="2844798" cy="365129"/>
          </a:xfrm>
        </p:spPr>
        <p:txBody>
          <a:bodyPr/>
          <a:lstStyle>
            <a:lvl1pPr rtl="0">
              <a:defRPr/>
            </a:lvl1pPr>
          </a:lstStyle>
          <a:p>
            <a:pPr lvl="0"/>
            <a:fld id="{DD93B757-8046-4035-A266-1707F85281D0}" type="slidenum">
              <a:t>‹#›</a:t>
            </a:fld>
            <a:endParaRPr lang="ar-SA"/>
          </a:p>
        </p:txBody>
      </p:sp>
    </p:spTree>
    <p:extLst>
      <p:ext uri="{BB962C8B-B14F-4D97-AF65-F5344CB8AC3E}">
        <p14:creationId xmlns:p14="http://schemas.microsoft.com/office/powerpoint/2010/main" val="3634081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B4DACD-7C66-451A-BBF4-CA01D8E569CF}"/>
              </a:ext>
            </a:extLst>
          </p:cNvPr>
          <p:cNvSpPr txBox="1">
            <a:spLocks noGrp="1"/>
          </p:cNvSpPr>
          <p:nvPr>
            <p:ph type="title"/>
          </p:nvPr>
        </p:nvSpPr>
        <p:spPr>
          <a:xfrm>
            <a:off x="609603" y="274640"/>
            <a:ext cx="10972800" cy="1143000"/>
          </a:xfrm>
        </p:spPr>
        <p:txBody>
          <a:bodyPr/>
          <a:lstStyle>
            <a:lvl1pPr>
              <a:defRPr/>
            </a:lvl1pPr>
          </a:lstStyle>
          <a:p>
            <a:pPr lvl="0"/>
            <a:r>
              <a:rPr lang="ar-SA"/>
              <a:t>انقر لتحرير نمط العنوان الرئيسي</a:t>
            </a:r>
            <a:endParaRPr lang="en-US"/>
          </a:p>
        </p:txBody>
      </p:sp>
      <p:sp>
        <p:nvSpPr>
          <p:cNvPr id="3" name="عنصر نائب للتاريخ 2">
            <a:extLst>
              <a:ext uri="{FF2B5EF4-FFF2-40B4-BE49-F238E27FC236}">
                <a16:creationId xmlns:a16="http://schemas.microsoft.com/office/drawing/2014/main" id="{FA9D90C1-AF4E-4A8B-8DDF-A97B2189B12E}"/>
              </a:ext>
            </a:extLst>
          </p:cNvPr>
          <p:cNvSpPr txBox="1">
            <a:spLocks noGrp="1"/>
          </p:cNvSpPr>
          <p:nvPr>
            <p:ph type="dt" sz="half" idx="7"/>
          </p:nvPr>
        </p:nvSpPr>
        <p:spPr>
          <a:xfrm>
            <a:off x="609603" y="6356351"/>
            <a:ext cx="2844798" cy="365129"/>
          </a:xfrm>
        </p:spPr>
        <p:txBody>
          <a:bodyPr/>
          <a:lstStyle>
            <a:lvl1pPr rtl="0">
              <a:defRPr/>
            </a:lvl1pPr>
          </a:lstStyle>
          <a:p>
            <a:pPr lvl="0"/>
            <a:fld id="{ED1E1FCB-9ECC-47C4-A9BC-3EEDBE6AFEAA}" type="datetime1">
              <a:rPr lang="ar-SA"/>
              <a:pPr lvl="0"/>
              <a:t>5 رجب، 1442</a:t>
            </a:fld>
            <a:endParaRPr lang="ar-SA"/>
          </a:p>
        </p:txBody>
      </p:sp>
      <p:sp>
        <p:nvSpPr>
          <p:cNvPr id="4" name="عنصر نائب للتذييل 3">
            <a:extLst>
              <a:ext uri="{FF2B5EF4-FFF2-40B4-BE49-F238E27FC236}">
                <a16:creationId xmlns:a16="http://schemas.microsoft.com/office/drawing/2014/main" id="{6BF05930-CE27-4505-A430-AFD255F73A00}"/>
              </a:ext>
            </a:extLst>
          </p:cNvPr>
          <p:cNvSpPr txBox="1">
            <a:spLocks noGrp="1"/>
          </p:cNvSpPr>
          <p:nvPr>
            <p:ph type="ftr" sz="quarter" idx="9"/>
          </p:nvPr>
        </p:nvSpPr>
        <p:spPr>
          <a:xfrm>
            <a:off x="4165604" y="6356351"/>
            <a:ext cx="3860797" cy="365129"/>
          </a:xfrm>
        </p:spPr>
        <p:txBody>
          <a:bodyPr/>
          <a:lstStyle>
            <a:lvl1pPr rtl="0">
              <a:defRPr/>
            </a:lvl1pPr>
          </a:lstStyle>
          <a:p>
            <a:pPr lvl="0"/>
            <a:endParaRPr lang="ar-SA"/>
          </a:p>
        </p:txBody>
      </p:sp>
      <p:sp>
        <p:nvSpPr>
          <p:cNvPr id="5" name="عنصر نائب لرقم الشريحة 4">
            <a:extLst>
              <a:ext uri="{FF2B5EF4-FFF2-40B4-BE49-F238E27FC236}">
                <a16:creationId xmlns:a16="http://schemas.microsoft.com/office/drawing/2014/main" id="{DBC8B913-3320-40A5-82C2-9EFB0D0AD3E4}"/>
              </a:ext>
            </a:extLst>
          </p:cNvPr>
          <p:cNvSpPr txBox="1">
            <a:spLocks noGrp="1"/>
          </p:cNvSpPr>
          <p:nvPr>
            <p:ph type="sldNum" sz="quarter" idx="8"/>
          </p:nvPr>
        </p:nvSpPr>
        <p:spPr>
          <a:xfrm>
            <a:off x="8737604" y="6356351"/>
            <a:ext cx="2844798" cy="365129"/>
          </a:xfrm>
        </p:spPr>
        <p:txBody>
          <a:bodyPr/>
          <a:lstStyle>
            <a:lvl1pPr rtl="0">
              <a:defRPr/>
            </a:lvl1pPr>
          </a:lstStyle>
          <a:p>
            <a:pPr lvl="0"/>
            <a:fld id="{D94D0C4A-EE00-41D8-8F51-AE4D4E433B14}" type="slidenum">
              <a:t>‹#›</a:t>
            </a:fld>
            <a:endParaRPr lang="ar-SA"/>
          </a:p>
        </p:txBody>
      </p:sp>
    </p:spTree>
    <p:extLst>
      <p:ext uri="{BB962C8B-B14F-4D97-AF65-F5344CB8AC3E}">
        <p14:creationId xmlns:p14="http://schemas.microsoft.com/office/powerpoint/2010/main" val="369445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BB6D6B80-210E-4D56-A084-C457795432E1}"/>
              </a:ext>
            </a:extLst>
          </p:cNvPr>
          <p:cNvSpPr txBox="1">
            <a:spLocks noGrp="1"/>
          </p:cNvSpPr>
          <p:nvPr>
            <p:ph type="dt" sz="half" idx="7"/>
          </p:nvPr>
        </p:nvSpPr>
        <p:spPr>
          <a:xfrm>
            <a:off x="609603" y="6356351"/>
            <a:ext cx="2844798" cy="365129"/>
          </a:xfrm>
        </p:spPr>
        <p:txBody>
          <a:bodyPr/>
          <a:lstStyle>
            <a:lvl1pPr rtl="0">
              <a:defRPr/>
            </a:lvl1pPr>
          </a:lstStyle>
          <a:p>
            <a:pPr lvl="0"/>
            <a:fld id="{1181B2F1-6C98-47A2-B286-16E4481B5D26}" type="datetime1">
              <a:rPr lang="ar-SA"/>
              <a:pPr lvl="0"/>
              <a:t>5 رجب، 1442</a:t>
            </a:fld>
            <a:endParaRPr lang="ar-SA"/>
          </a:p>
        </p:txBody>
      </p:sp>
      <p:sp>
        <p:nvSpPr>
          <p:cNvPr id="3" name="عنصر نائب للتذييل 2">
            <a:extLst>
              <a:ext uri="{FF2B5EF4-FFF2-40B4-BE49-F238E27FC236}">
                <a16:creationId xmlns:a16="http://schemas.microsoft.com/office/drawing/2014/main" id="{F83B15CB-7E81-4481-AEE7-8ABE7E595454}"/>
              </a:ext>
            </a:extLst>
          </p:cNvPr>
          <p:cNvSpPr txBox="1">
            <a:spLocks noGrp="1"/>
          </p:cNvSpPr>
          <p:nvPr>
            <p:ph type="ftr" sz="quarter" idx="9"/>
          </p:nvPr>
        </p:nvSpPr>
        <p:spPr>
          <a:xfrm>
            <a:off x="4165604" y="6356351"/>
            <a:ext cx="3860797" cy="365129"/>
          </a:xfrm>
        </p:spPr>
        <p:txBody>
          <a:bodyPr/>
          <a:lstStyle>
            <a:lvl1pPr rtl="0">
              <a:defRPr/>
            </a:lvl1pPr>
          </a:lstStyle>
          <a:p>
            <a:pPr lvl="0"/>
            <a:endParaRPr lang="ar-SA"/>
          </a:p>
        </p:txBody>
      </p:sp>
      <p:sp>
        <p:nvSpPr>
          <p:cNvPr id="4" name="عنصر نائب لرقم الشريحة 3">
            <a:extLst>
              <a:ext uri="{FF2B5EF4-FFF2-40B4-BE49-F238E27FC236}">
                <a16:creationId xmlns:a16="http://schemas.microsoft.com/office/drawing/2014/main" id="{5CD545FB-9E7A-43FC-8AC6-B979262B9665}"/>
              </a:ext>
            </a:extLst>
          </p:cNvPr>
          <p:cNvSpPr txBox="1">
            <a:spLocks noGrp="1"/>
          </p:cNvSpPr>
          <p:nvPr>
            <p:ph type="sldNum" sz="quarter" idx="8"/>
          </p:nvPr>
        </p:nvSpPr>
        <p:spPr>
          <a:xfrm>
            <a:off x="8737604" y="6356351"/>
            <a:ext cx="2844798" cy="365129"/>
          </a:xfrm>
        </p:spPr>
        <p:txBody>
          <a:bodyPr/>
          <a:lstStyle>
            <a:lvl1pPr rtl="0">
              <a:defRPr/>
            </a:lvl1pPr>
          </a:lstStyle>
          <a:p>
            <a:pPr lvl="0"/>
            <a:fld id="{7C4B287E-B91C-4FBF-BCA7-1D1299AD4C96}" type="slidenum">
              <a:t>‹#›</a:t>
            </a:fld>
            <a:endParaRPr lang="ar-SA"/>
          </a:p>
        </p:txBody>
      </p:sp>
    </p:spTree>
    <p:extLst>
      <p:ext uri="{BB962C8B-B14F-4D97-AF65-F5344CB8AC3E}">
        <p14:creationId xmlns:p14="http://schemas.microsoft.com/office/powerpoint/2010/main" val="99389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2C6006-7F3B-4861-9A3D-4E3DA7CBBFCC}"/>
              </a:ext>
            </a:extLst>
          </p:cNvPr>
          <p:cNvSpPr txBox="1">
            <a:spLocks noGrp="1"/>
          </p:cNvSpPr>
          <p:nvPr>
            <p:ph type="title"/>
          </p:nvPr>
        </p:nvSpPr>
        <p:spPr>
          <a:xfrm>
            <a:off x="609603" y="273048"/>
            <a:ext cx="4011079" cy="1162046"/>
          </a:xfrm>
        </p:spPr>
        <p:txBody>
          <a:bodyPr anchor="b" anchorCtr="0"/>
          <a:lstStyle>
            <a:lvl1pPr algn="l">
              <a:defRPr sz="2000" b="1"/>
            </a:lvl1pPr>
          </a:lstStyle>
          <a:p>
            <a:pPr lvl="0"/>
            <a:r>
              <a:rPr lang="ar-SA"/>
              <a:t>انقر لتحرير نمط العنوان الرئيسي</a:t>
            </a:r>
            <a:endParaRPr lang="en-US"/>
          </a:p>
        </p:txBody>
      </p:sp>
      <p:sp>
        <p:nvSpPr>
          <p:cNvPr id="3" name="عنصر نائب للمحتوى 2">
            <a:extLst>
              <a:ext uri="{FF2B5EF4-FFF2-40B4-BE49-F238E27FC236}">
                <a16:creationId xmlns:a16="http://schemas.microsoft.com/office/drawing/2014/main" id="{CBAD8AAF-6404-49C0-9F09-A369B798EC64}"/>
              </a:ext>
            </a:extLst>
          </p:cNvPr>
          <p:cNvSpPr txBox="1">
            <a:spLocks noGrp="1"/>
          </p:cNvSpPr>
          <p:nvPr>
            <p:ph idx="1"/>
          </p:nvPr>
        </p:nvSpPr>
        <p:spPr>
          <a:xfrm>
            <a:off x="4766730" y="273048"/>
            <a:ext cx="6815663" cy="5853110"/>
          </a:xfrm>
        </p:spPr>
        <p:txBody>
          <a:bodyPr/>
          <a:lstStyle>
            <a:lvl1pPr>
              <a:defRPr/>
            </a:lvl1pPr>
            <a:lvl2pPr>
              <a:defRPr/>
            </a:lvl2pPr>
            <a:lvl3pPr>
              <a:defRPr/>
            </a:lvl3pPr>
            <a:lvl4pPr>
              <a:defRPr/>
            </a:lvl4pPr>
            <a:lvl5pP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63C91E0A-B3B6-4D46-9204-6CFEA5B27A6B}"/>
              </a:ext>
            </a:extLst>
          </p:cNvPr>
          <p:cNvSpPr txBox="1">
            <a:spLocks noGrp="1"/>
          </p:cNvSpPr>
          <p:nvPr>
            <p:ph type="body" idx="2"/>
          </p:nvPr>
        </p:nvSpPr>
        <p:spPr>
          <a:xfrm>
            <a:off x="609603" y="1435105"/>
            <a:ext cx="4011079" cy="4691064"/>
          </a:xfrm>
        </p:spPr>
        <p:txBody>
          <a:bodyPr/>
          <a:lstStyle>
            <a:lvl1pPr marL="0" indent="0">
              <a:spcBef>
                <a:spcPts val="300"/>
              </a:spcBef>
              <a:buNone/>
              <a:defRPr sz="1400"/>
            </a:lvl1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9A6005CB-ABD1-440C-AB41-97DFBFCDD883}"/>
              </a:ext>
            </a:extLst>
          </p:cNvPr>
          <p:cNvSpPr txBox="1">
            <a:spLocks noGrp="1"/>
          </p:cNvSpPr>
          <p:nvPr>
            <p:ph type="dt" sz="half" idx="7"/>
          </p:nvPr>
        </p:nvSpPr>
        <p:spPr>
          <a:xfrm>
            <a:off x="609603" y="6356351"/>
            <a:ext cx="2844798" cy="365129"/>
          </a:xfrm>
        </p:spPr>
        <p:txBody>
          <a:bodyPr/>
          <a:lstStyle>
            <a:lvl1pPr rtl="0">
              <a:defRPr/>
            </a:lvl1pPr>
          </a:lstStyle>
          <a:p>
            <a:pPr lvl="0"/>
            <a:fld id="{3A7C34C8-FD98-4F7E-9687-917D65E1163F}" type="datetime1">
              <a:rPr lang="ar-SA"/>
              <a:pPr lvl="0"/>
              <a:t>5 رجب، 1442</a:t>
            </a:fld>
            <a:endParaRPr lang="ar-SA"/>
          </a:p>
        </p:txBody>
      </p:sp>
      <p:sp>
        <p:nvSpPr>
          <p:cNvPr id="6" name="عنصر نائب للتذييل 5">
            <a:extLst>
              <a:ext uri="{FF2B5EF4-FFF2-40B4-BE49-F238E27FC236}">
                <a16:creationId xmlns:a16="http://schemas.microsoft.com/office/drawing/2014/main" id="{5156F0CA-EC5E-44E4-B5DF-A72F2A4FA60E}"/>
              </a:ext>
            </a:extLst>
          </p:cNvPr>
          <p:cNvSpPr txBox="1">
            <a:spLocks noGrp="1"/>
          </p:cNvSpPr>
          <p:nvPr>
            <p:ph type="ftr" sz="quarter" idx="9"/>
          </p:nvPr>
        </p:nvSpPr>
        <p:spPr>
          <a:xfrm>
            <a:off x="4165604" y="6356351"/>
            <a:ext cx="3860797" cy="365129"/>
          </a:xfrm>
        </p:spPr>
        <p:txBody>
          <a:bodyPr/>
          <a:lstStyle>
            <a:lvl1pPr rtl="0">
              <a:defRPr/>
            </a:lvl1pPr>
          </a:lstStyle>
          <a:p>
            <a:pPr lvl="0"/>
            <a:endParaRPr lang="ar-SA"/>
          </a:p>
        </p:txBody>
      </p:sp>
      <p:sp>
        <p:nvSpPr>
          <p:cNvPr id="7" name="عنصر نائب لرقم الشريحة 6">
            <a:extLst>
              <a:ext uri="{FF2B5EF4-FFF2-40B4-BE49-F238E27FC236}">
                <a16:creationId xmlns:a16="http://schemas.microsoft.com/office/drawing/2014/main" id="{D93F88A8-4E2A-4C02-A6FF-432F6AD76D21}"/>
              </a:ext>
            </a:extLst>
          </p:cNvPr>
          <p:cNvSpPr txBox="1">
            <a:spLocks noGrp="1"/>
          </p:cNvSpPr>
          <p:nvPr>
            <p:ph type="sldNum" sz="quarter" idx="8"/>
          </p:nvPr>
        </p:nvSpPr>
        <p:spPr>
          <a:xfrm>
            <a:off x="8737604" y="6356351"/>
            <a:ext cx="2844798" cy="365129"/>
          </a:xfrm>
        </p:spPr>
        <p:txBody>
          <a:bodyPr/>
          <a:lstStyle>
            <a:lvl1pPr rtl="0">
              <a:defRPr/>
            </a:lvl1pPr>
          </a:lstStyle>
          <a:p>
            <a:pPr lvl="0"/>
            <a:fld id="{AC535C4B-035B-4649-BA7A-FBA11D7AFC22}" type="slidenum">
              <a:t>‹#›</a:t>
            </a:fld>
            <a:endParaRPr lang="ar-SA"/>
          </a:p>
        </p:txBody>
      </p:sp>
    </p:spTree>
    <p:extLst>
      <p:ext uri="{BB962C8B-B14F-4D97-AF65-F5344CB8AC3E}">
        <p14:creationId xmlns:p14="http://schemas.microsoft.com/office/powerpoint/2010/main" val="269517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A234-C14B-46C2-ACD5-774538995CBF}"/>
              </a:ext>
            </a:extLst>
          </p:cNvPr>
          <p:cNvSpPr txBox="1">
            <a:spLocks noGrp="1"/>
          </p:cNvSpPr>
          <p:nvPr>
            <p:ph type="title"/>
          </p:nvPr>
        </p:nvSpPr>
        <p:spPr>
          <a:xfrm>
            <a:off x="838203" y="365129"/>
            <a:ext cx="10515600" cy="1325559"/>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ECDEC23-18C5-44B7-A3DE-6AD1DDA13FC9}"/>
              </a:ext>
            </a:extLst>
          </p:cNvPr>
          <p:cNvSpPr txBox="1">
            <a:spLocks noGrp="1"/>
          </p:cNvSpPr>
          <p:nvPr>
            <p:ph idx="1"/>
          </p:nvPr>
        </p:nvSpPr>
        <p:spPr>
          <a:xfrm>
            <a:off x="838203" y="1825627"/>
            <a:ext cx="10515600"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F60E6-95D3-4BD4-8293-0A2FBE1F03A2}"/>
              </a:ext>
            </a:extLst>
          </p:cNvPr>
          <p:cNvSpPr txBox="1">
            <a:spLocks noGrp="1"/>
          </p:cNvSpPr>
          <p:nvPr>
            <p:ph type="dt" sz="half" idx="7"/>
          </p:nvPr>
        </p:nvSpPr>
        <p:spPr>
          <a:xfrm>
            <a:off x="838203" y="6356351"/>
            <a:ext cx="2743200" cy="365129"/>
          </a:xfrm>
        </p:spPr>
        <p:txBody>
          <a:bodyPr/>
          <a:lstStyle>
            <a:lvl1pPr>
              <a:defRPr/>
            </a:lvl1pPr>
          </a:lstStyle>
          <a:p>
            <a:pPr lvl="0"/>
            <a:fld id="{84D5505B-1C9E-477E-9B29-4D9C508E7F7A}" type="datetime1">
              <a:rPr lang="en-US"/>
              <a:pPr lvl="0"/>
              <a:t>2/16/21</a:t>
            </a:fld>
            <a:endParaRPr lang="en-US"/>
          </a:p>
        </p:txBody>
      </p:sp>
      <p:sp>
        <p:nvSpPr>
          <p:cNvPr id="5" name="Footer Placeholder 4">
            <a:extLst>
              <a:ext uri="{FF2B5EF4-FFF2-40B4-BE49-F238E27FC236}">
                <a16:creationId xmlns:a16="http://schemas.microsoft.com/office/drawing/2014/main" id="{14FA3E9A-49DA-4DAC-872F-60C00779FAE9}"/>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2F73EE8-3684-4896-97FC-9D29291F26DC}"/>
              </a:ext>
            </a:extLst>
          </p:cNvPr>
          <p:cNvSpPr txBox="1">
            <a:spLocks noGrp="1"/>
          </p:cNvSpPr>
          <p:nvPr>
            <p:ph type="sldNum" sz="quarter" idx="8"/>
          </p:nvPr>
        </p:nvSpPr>
        <p:spPr>
          <a:xfrm>
            <a:off x="8610603" y="6356351"/>
            <a:ext cx="2743200" cy="365129"/>
          </a:xfrm>
        </p:spPr>
        <p:txBody>
          <a:bodyPr/>
          <a:lstStyle>
            <a:lvl1pPr>
              <a:defRPr/>
            </a:lvl1pPr>
          </a:lstStyle>
          <a:p>
            <a:pPr lvl="0"/>
            <a:fld id="{FF5A4A8C-69DD-48FA-9C91-395E9C6BBBD4}" type="slidenum">
              <a:t>‹#›</a:t>
            </a:fld>
            <a:endParaRPr lang="en-US"/>
          </a:p>
        </p:txBody>
      </p:sp>
    </p:spTree>
    <p:extLst>
      <p:ext uri="{BB962C8B-B14F-4D97-AF65-F5344CB8AC3E}">
        <p14:creationId xmlns:p14="http://schemas.microsoft.com/office/powerpoint/2010/main" val="211639218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90B27B-9F2A-491A-B56A-9C9D7E3A2852}"/>
              </a:ext>
            </a:extLst>
          </p:cNvPr>
          <p:cNvSpPr txBox="1">
            <a:spLocks noGrp="1"/>
          </p:cNvSpPr>
          <p:nvPr>
            <p:ph type="title"/>
          </p:nvPr>
        </p:nvSpPr>
        <p:spPr>
          <a:xfrm>
            <a:off x="2389720" y="4800600"/>
            <a:ext cx="7315200" cy="566735"/>
          </a:xfrm>
        </p:spPr>
        <p:txBody>
          <a:bodyPr anchor="b" anchorCtr="0"/>
          <a:lstStyle>
            <a:lvl1pPr algn="l">
              <a:defRPr sz="2000" b="1"/>
            </a:lvl1pPr>
          </a:lstStyle>
          <a:p>
            <a:pPr lvl="0"/>
            <a:r>
              <a:rPr lang="ar-SA"/>
              <a:t>انقر لتحرير نمط العنوان الرئيسي</a:t>
            </a:r>
            <a:endParaRPr lang="en-US"/>
          </a:p>
        </p:txBody>
      </p:sp>
      <p:sp>
        <p:nvSpPr>
          <p:cNvPr id="3" name="عنصر نائب للصورة 2">
            <a:extLst>
              <a:ext uri="{FF2B5EF4-FFF2-40B4-BE49-F238E27FC236}">
                <a16:creationId xmlns:a16="http://schemas.microsoft.com/office/drawing/2014/main" id="{BD832FC8-6342-4E10-92D0-493FAA6F6C47}"/>
              </a:ext>
            </a:extLst>
          </p:cNvPr>
          <p:cNvSpPr txBox="1">
            <a:spLocks noGrp="1"/>
          </p:cNvSpPr>
          <p:nvPr>
            <p:ph type="pic" idx="1"/>
          </p:nvPr>
        </p:nvSpPr>
        <p:spPr>
          <a:xfrm>
            <a:off x="2389720" y="612776"/>
            <a:ext cx="7315200" cy="4114800"/>
          </a:xfrm>
        </p:spPr>
        <p:txBody>
          <a:bodyPr/>
          <a:lstStyle>
            <a:lvl1pPr marL="0" indent="0">
              <a:buNone/>
              <a:defRPr lang="en-US"/>
            </a:lvl1pPr>
          </a:lstStyle>
          <a:p>
            <a:pPr lvl="0"/>
            <a:endParaRPr lang="en-US"/>
          </a:p>
        </p:txBody>
      </p:sp>
      <p:sp>
        <p:nvSpPr>
          <p:cNvPr id="4" name="عنصر نائب للنص 3">
            <a:extLst>
              <a:ext uri="{FF2B5EF4-FFF2-40B4-BE49-F238E27FC236}">
                <a16:creationId xmlns:a16="http://schemas.microsoft.com/office/drawing/2014/main" id="{473F0A35-09EB-4F7B-9D67-3070A384B673}"/>
              </a:ext>
            </a:extLst>
          </p:cNvPr>
          <p:cNvSpPr txBox="1">
            <a:spLocks noGrp="1"/>
          </p:cNvSpPr>
          <p:nvPr>
            <p:ph type="body" idx="2"/>
          </p:nvPr>
        </p:nvSpPr>
        <p:spPr>
          <a:xfrm>
            <a:off x="2389720" y="5367335"/>
            <a:ext cx="7315200" cy="804864"/>
          </a:xfrm>
        </p:spPr>
        <p:txBody>
          <a:bodyPr/>
          <a:lstStyle>
            <a:lvl1pPr marL="0" indent="0">
              <a:spcBef>
                <a:spcPts val="300"/>
              </a:spcBef>
              <a:buNone/>
              <a:defRPr sz="1400"/>
            </a:lvl1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C4BD73DA-D524-490D-85DC-8BCCCC49AAAB}"/>
              </a:ext>
            </a:extLst>
          </p:cNvPr>
          <p:cNvSpPr txBox="1">
            <a:spLocks noGrp="1"/>
          </p:cNvSpPr>
          <p:nvPr>
            <p:ph type="dt" sz="half" idx="7"/>
          </p:nvPr>
        </p:nvSpPr>
        <p:spPr>
          <a:xfrm>
            <a:off x="609603" y="6356351"/>
            <a:ext cx="2844798" cy="365129"/>
          </a:xfrm>
        </p:spPr>
        <p:txBody>
          <a:bodyPr/>
          <a:lstStyle>
            <a:lvl1pPr rtl="0">
              <a:defRPr/>
            </a:lvl1pPr>
          </a:lstStyle>
          <a:p>
            <a:pPr lvl="0"/>
            <a:fld id="{5A8E9792-CEE4-429C-BB10-78F547FB8602}" type="datetime1">
              <a:rPr lang="ar-SA"/>
              <a:pPr lvl="0"/>
              <a:t>5 رجب، 1442</a:t>
            </a:fld>
            <a:endParaRPr lang="ar-SA"/>
          </a:p>
        </p:txBody>
      </p:sp>
      <p:sp>
        <p:nvSpPr>
          <p:cNvPr id="6" name="عنصر نائب للتذييل 5">
            <a:extLst>
              <a:ext uri="{FF2B5EF4-FFF2-40B4-BE49-F238E27FC236}">
                <a16:creationId xmlns:a16="http://schemas.microsoft.com/office/drawing/2014/main" id="{95A5809E-CDB9-49DF-B3EB-8CA63690F29A}"/>
              </a:ext>
            </a:extLst>
          </p:cNvPr>
          <p:cNvSpPr txBox="1">
            <a:spLocks noGrp="1"/>
          </p:cNvSpPr>
          <p:nvPr>
            <p:ph type="ftr" sz="quarter" idx="9"/>
          </p:nvPr>
        </p:nvSpPr>
        <p:spPr>
          <a:xfrm>
            <a:off x="4165604" y="6356351"/>
            <a:ext cx="3860797" cy="365129"/>
          </a:xfrm>
        </p:spPr>
        <p:txBody>
          <a:bodyPr/>
          <a:lstStyle>
            <a:lvl1pPr rtl="0">
              <a:defRPr/>
            </a:lvl1pPr>
          </a:lstStyle>
          <a:p>
            <a:pPr lvl="0"/>
            <a:endParaRPr lang="ar-SA"/>
          </a:p>
        </p:txBody>
      </p:sp>
      <p:sp>
        <p:nvSpPr>
          <p:cNvPr id="7" name="عنصر نائب لرقم الشريحة 6">
            <a:extLst>
              <a:ext uri="{FF2B5EF4-FFF2-40B4-BE49-F238E27FC236}">
                <a16:creationId xmlns:a16="http://schemas.microsoft.com/office/drawing/2014/main" id="{376657F3-DB2F-4323-824C-B60FFE2B2DF6}"/>
              </a:ext>
            </a:extLst>
          </p:cNvPr>
          <p:cNvSpPr txBox="1">
            <a:spLocks noGrp="1"/>
          </p:cNvSpPr>
          <p:nvPr>
            <p:ph type="sldNum" sz="quarter" idx="8"/>
          </p:nvPr>
        </p:nvSpPr>
        <p:spPr>
          <a:xfrm>
            <a:off x="8737604" y="6356351"/>
            <a:ext cx="2844798" cy="365129"/>
          </a:xfrm>
        </p:spPr>
        <p:txBody>
          <a:bodyPr/>
          <a:lstStyle>
            <a:lvl1pPr rtl="0">
              <a:defRPr/>
            </a:lvl1pPr>
          </a:lstStyle>
          <a:p>
            <a:pPr lvl="0"/>
            <a:fld id="{3AA15C24-266A-4180-BBF7-E6AA3936A02D}" type="slidenum">
              <a:t>‹#›</a:t>
            </a:fld>
            <a:endParaRPr lang="ar-SA"/>
          </a:p>
        </p:txBody>
      </p:sp>
    </p:spTree>
    <p:extLst>
      <p:ext uri="{BB962C8B-B14F-4D97-AF65-F5344CB8AC3E}">
        <p14:creationId xmlns:p14="http://schemas.microsoft.com/office/powerpoint/2010/main" val="2983358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A3D9F69-EABC-4C0A-97D9-29FA9908E9ED}"/>
              </a:ext>
            </a:extLst>
          </p:cNvPr>
          <p:cNvSpPr txBox="1">
            <a:spLocks noGrp="1"/>
          </p:cNvSpPr>
          <p:nvPr>
            <p:ph type="title"/>
          </p:nvPr>
        </p:nvSpPr>
        <p:spPr>
          <a:xfrm>
            <a:off x="609603" y="274640"/>
            <a:ext cx="10972800" cy="1143000"/>
          </a:xfrm>
        </p:spPr>
        <p:txBody>
          <a:bodyPr/>
          <a:lstStyle>
            <a:lvl1pPr>
              <a:defRPr/>
            </a:lvl1pPr>
          </a:lstStyle>
          <a:p>
            <a:pPr lvl="0"/>
            <a:r>
              <a:rPr lang="ar-SA"/>
              <a:t>انقر لتحرير نمط العنوان الرئيسي</a:t>
            </a:r>
            <a:endParaRPr lang="en-US"/>
          </a:p>
        </p:txBody>
      </p:sp>
      <p:sp>
        <p:nvSpPr>
          <p:cNvPr id="3" name="عنصر نائب للعنوان العمودي 2">
            <a:extLst>
              <a:ext uri="{FF2B5EF4-FFF2-40B4-BE49-F238E27FC236}">
                <a16:creationId xmlns:a16="http://schemas.microsoft.com/office/drawing/2014/main" id="{1D00A842-6739-4BAB-80B3-9459D45C6CDE}"/>
              </a:ext>
            </a:extLst>
          </p:cNvPr>
          <p:cNvSpPr txBox="1">
            <a:spLocks noGrp="1"/>
          </p:cNvSpPr>
          <p:nvPr>
            <p:ph type="body" orient="vert" idx="1"/>
          </p:nvPr>
        </p:nvSpPr>
        <p:spPr>
          <a:xfrm>
            <a:off x="609603" y="1600200"/>
            <a:ext cx="10972800" cy="4525959"/>
          </a:xfrm>
        </p:spPr>
        <p:txBody>
          <a:bodyPr vert="eaVert"/>
          <a:lstStyle>
            <a:lvl1pPr>
              <a:defRPr/>
            </a:lvl1pPr>
            <a:lvl2pPr>
              <a:defRPr/>
            </a:lvl2pPr>
            <a:lvl3pPr>
              <a:defRPr/>
            </a:lvl3pPr>
            <a:lvl4pPr>
              <a:defRPr/>
            </a:lvl4pPr>
            <a:lvl5pP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CFDA4490-EA46-4574-91EC-8C146AE686EE}"/>
              </a:ext>
            </a:extLst>
          </p:cNvPr>
          <p:cNvSpPr txBox="1">
            <a:spLocks noGrp="1"/>
          </p:cNvSpPr>
          <p:nvPr>
            <p:ph type="dt" sz="half" idx="7"/>
          </p:nvPr>
        </p:nvSpPr>
        <p:spPr>
          <a:xfrm>
            <a:off x="609603" y="6356351"/>
            <a:ext cx="2844798" cy="365129"/>
          </a:xfrm>
        </p:spPr>
        <p:txBody>
          <a:bodyPr/>
          <a:lstStyle>
            <a:lvl1pPr rtl="0">
              <a:defRPr/>
            </a:lvl1pPr>
          </a:lstStyle>
          <a:p>
            <a:pPr lvl="0"/>
            <a:fld id="{CD3B3FC0-2961-4B62-8FAE-8A8F59AD60F2}" type="datetime1">
              <a:rPr lang="ar-SA"/>
              <a:pPr lvl="0"/>
              <a:t>5 رجب، 1442</a:t>
            </a:fld>
            <a:endParaRPr lang="ar-SA"/>
          </a:p>
        </p:txBody>
      </p:sp>
      <p:sp>
        <p:nvSpPr>
          <p:cNvPr id="5" name="عنصر نائب للتذييل 4">
            <a:extLst>
              <a:ext uri="{FF2B5EF4-FFF2-40B4-BE49-F238E27FC236}">
                <a16:creationId xmlns:a16="http://schemas.microsoft.com/office/drawing/2014/main" id="{5ED8A300-E9F8-457B-A144-02A5999570C1}"/>
              </a:ext>
            </a:extLst>
          </p:cNvPr>
          <p:cNvSpPr txBox="1">
            <a:spLocks noGrp="1"/>
          </p:cNvSpPr>
          <p:nvPr>
            <p:ph type="ftr" sz="quarter" idx="9"/>
          </p:nvPr>
        </p:nvSpPr>
        <p:spPr>
          <a:xfrm>
            <a:off x="4165604" y="6356351"/>
            <a:ext cx="3860797" cy="365129"/>
          </a:xfrm>
        </p:spPr>
        <p:txBody>
          <a:bodyPr/>
          <a:lstStyle>
            <a:lvl1pPr rtl="0">
              <a:defRPr/>
            </a:lvl1pPr>
          </a:lstStyle>
          <a:p>
            <a:pPr lvl="0"/>
            <a:endParaRPr lang="ar-SA"/>
          </a:p>
        </p:txBody>
      </p:sp>
      <p:sp>
        <p:nvSpPr>
          <p:cNvPr id="6" name="عنصر نائب لرقم الشريحة 5">
            <a:extLst>
              <a:ext uri="{FF2B5EF4-FFF2-40B4-BE49-F238E27FC236}">
                <a16:creationId xmlns:a16="http://schemas.microsoft.com/office/drawing/2014/main" id="{F36D0DB3-96F6-42D0-A3E7-0CD65E1B2453}"/>
              </a:ext>
            </a:extLst>
          </p:cNvPr>
          <p:cNvSpPr txBox="1">
            <a:spLocks noGrp="1"/>
          </p:cNvSpPr>
          <p:nvPr>
            <p:ph type="sldNum" sz="quarter" idx="8"/>
          </p:nvPr>
        </p:nvSpPr>
        <p:spPr>
          <a:xfrm>
            <a:off x="8737604" y="6356351"/>
            <a:ext cx="2844798" cy="365129"/>
          </a:xfrm>
        </p:spPr>
        <p:txBody>
          <a:bodyPr/>
          <a:lstStyle>
            <a:lvl1pPr rtl="0">
              <a:defRPr/>
            </a:lvl1pPr>
          </a:lstStyle>
          <a:p>
            <a:pPr lvl="0"/>
            <a:fld id="{EF901DF5-5E49-4362-B73E-705DC973FCE6}" type="slidenum">
              <a:t>‹#›</a:t>
            </a:fld>
            <a:endParaRPr lang="ar-SA"/>
          </a:p>
        </p:txBody>
      </p:sp>
    </p:spTree>
    <p:extLst>
      <p:ext uri="{BB962C8B-B14F-4D97-AF65-F5344CB8AC3E}">
        <p14:creationId xmlns:p14="http://schemas.microsoft.com/office/powerpoint/2010/main" val="616519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EDD72031-0518-49E2-9D85-9C31D74898CA}"/>
              </a:ext>
            </a:extLst>
          </p:cNvPr>
          <p:cNvSpPr txBox="1">
            <a:spLocks noGrp="1"/>
          </p:cNvSpPr>
          <p:nvPr>
            <p:ph type="title" orient="vert"/>
          </p:nvPr>
        </p:nvSpPr>
        <p:spPr>
          <a:xfrm>
            <a:off x="8839203" y="274640"/>
            <a:ext cx="2743200" cy="5851529"/>
          </a:xfrm>
        </p:spPr>
        <p:txBody>
          <a:bodyPr vert="eaVert"/>
          <a:lstStyle>
            <a:lvl1pPr>
              <a:defRPr/>
            </a:lvl1pPr>
          </a:lstStyle>
          <a:p>
            <a:pPr lvl="0"/>
            <a:r>
              <a:rPr lang="ar-SA"/>
              <a:t>انقر لتحرير نمط العنوان الرئيسي</a:t>
            </a:r>
            <a:endParaRPr lang="en-US"/>
          </a:p>
        </p:txBody>
      </p:sp>
      <p:sp>
        <p:nvSpPr>
          <p:cNvPr id="3" name="عنصر نائب للعنوان العمودي 2">
            <a:extLst>
              <a:ext uri="{FF2B5EF4-FFF2-40B4-BE49-F238E27FC236}">
                <a16:creationId xmlns:a16="http://schemas.microsoft.com/office/drawing/2014/main" id="{575CEF6A-9614-440D-B833-FDDD71BFE455}"/>
              </a:ext>
            </a:extLst>
          </p:cNvPr>
          <p:cNvSpPr txBox="1">
            <a:spLocks noGrp="1"/>
          </p:cNvSpPr>
          <p:nvPr>
            <p:ph type="body" orient="vert" idx="1"/>
          </p:nvPr>
        </p:nvSpPr>
        <p:spPr>
          <a:xfrm>
            <a:off x="609603" y="274640"/>
            <a:ext cx="8026402" cy="5851529"/>
          </a:xfrm>
        </p:spPr>
        <p:txBody>
          <a:bodyPr vert="eaVert"/>
          <a:lstStyle>
            <a:lvl1pPr>
              <a:defRPr/>
            </a:lvl1pPr>
            <a:lvl2pPr>
              <a:defRPr/>
            </a:lvl2pPr>
            <a:lvl3pPr>
              <a:defRPr/>
            </a:lvl3pPr>
            <a:lvl4pPr>
              <a:defRPr/>
            </a:lvl4pPr>
            <a:lvl5pP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C1E77E72-6F97-409B-A81D-D6814BF9B83F}"/>
              </a:ext>
            </a:extLst>
          </p:cNvPr>
          <p:cNvSpPr txBox="1">
            <a:spLocks noGrp="1"/>
          </p:cNvSpPr>
          <p:nvPr>
            <p:ph type="dt" sz="half" idx="7"/>
          </p:nvPr>
        </p:nvSpPr>
        <p:spPr>
          <a:xfrm>
            <a:off x="609603" y="6356351"/>
            <a:ext cx="2844798" cy="365129"/>
          </a:xfrm>
        </p:spPr>
        <p:txBody>
          <a:bodyPr/>
          <a:lstStyle>
            <a:lvl1pPr rtl="0">
              <a:defRPr/>
            </a:lvl1pPr>
          </a:lstStyle>
          <a:p>
            <a:pPr lvl="0"/>
            <a:fld id="{6108581E-727E-4EE3-8E9B-B8F4D3BA952E}" type="datetime1">
              <a:rPr lang="ar-SA"/>
              <a:pPr lvl="0"/>
              <a:t>5 رجب، 1442</a:t>
            </a:fld>
            <a:endParaRPr lang="ar-SA"/>
          </a:p>
        </p:txBody>
      </p:sp>
      <p:sp>
        <p:nvSpPr>
          <p:cNvPr id="5" name="عنصر نائب للتذييل 4">
            <a:extLst>
              <a:ext uri="{FF2B5EF4-FFF2-40B4-BE49-F238E27FC236}">
                <a16:creationId xmlns:a16="http://schemas.microsoft.com/office/drawing/2014/main" id="{096F4C66-D094-4C3B-AA35-159957611317}"/>
              </a:ext>
            </a:extLst>
          </p:cNvPr>
          <p:cNvSpPr txBox="1">
            <a:spLocks noGrp="1"/>
          </p:cNvSpPr>
          <p:nvPr>
            <p:ph type="ftr" sz="quarter" idx="9"/>
          </p:nvPr>
        </p:nvSpPr>
        <p:spPr>
          <a:xfrm>
            <a:off x="4165604" y="6356351"/>
            <a:ext cx="3860797" cy="365129"/>
          </a:xfrm>
        </p:spPr>
        <p:txBody>
          <a:bodyPr/>
          <a:lstStyle>
            <a:lvl1pPr rtl="0">
              <a:defRPr/>
            </a:lvl1pPr>
          </a:lstStyle>
          <a:p>
            <a:pPr lvl="0"/>
            <a:endParaRPr lang="ar-SA"/>
          </a:p>
        </p:txBody>
      </p:sp>
      <p:sp>
        <p:nvSpPr>
          <p:cNvPr id="6" name="عنصر نائب لرقم الشريحة 5">
            <a:extLst>
              <a:ext uri="{FF2B5EF4-FFF2-40B4-BE49-F238E27FC236}">
                <a16:creationId xmlns:a16="http://schemas.microsoft.com/office/drawing/2014/main" id="{9C0EE25C-F790-4A2D-899E-F2587F92D6D0}"/>
              </a:ext>
            </a:extLst>
          </p:cNvPr>
          <p:cNvSpPr txBox="1">
            <a:spLocks noGrp="1"/>
          </p:cNvSpPr>
          <p:nvPr>
            <p:ph type="sldNum" sz="quarter" idx="8"/>
          </p:nvPr>
        </p:nvSpPr>
        <p:spPr>
          <a:xfrm>
            <a:off x="8737604" y="6356351"/>
            <a:ext cx="2844798" cy="365129"/>
          </a:xfrm>
        </p:spPr>
        <p:txBody>
          <a:bodyPr/>
          <a:lstStyle>
            <a:lvl1pPr rtl="0">
              <a:defRPr/>
            </a:lvl1pPr>
          </a:lstStyle>
          <a:p>
            <a:pPr lvl="0"/>
            <a:fld id="{0A7C85CD-414B-4743-AB7A-6532A59B6F9F}" type="slidenum">
              <a:t>‹#›</a:t>
            </a:fld>
            <a:endParaRPr lang="ar-SA"/>
          </a:p>
        </p:txBody>
      </p:sp>
    </p:spTree>
    <p:extLst>
      <p:ext uri="{BB962C8B-B14F-4D97-AF65-F5344CB8AC3E}">
        <p14:creationId xmlns:p14="http://schemas.microsoft.com/office/powerpoint/2010/main" val="2043703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CEBFC06-9CAB-47E2-82D3-AF8149193202}"/>
              </a:ext>
            </a:extLst>
          </p:cNvPr>
          <p:cNvGrpSpPr/>
          <p:nvPr/>
        </p:nvGrpSpPr>
        <p:grpSpPr>
          <a:xfrm>
            <a:off x="0" y="0"/>
            <a:ext cx="7823204" cy="6858000"/>
            <a:chOff x="0" y="0"/>
            <a:chExt cx="7823204" cy="6858000"/>
          </a:xfrm>
        </p:grpSpPr>
        <p:sp>
          <p:nvSpPr>
            <p:cNvPr id="3" name="Rectangle 3">
              <a:extLst>
                <a:ext uri="{FF2B5EF4-FFF2-40B4-BE49-F238E27FC236}">
                  <a16:creationId xmlns:a16="http://schemas.microsoft.com/office/drawing/2014/main" id="{7A8124C0-5E58-4874-BDBD-2F25E92654EF}"/>
                </a:ext>
              </a:extLst>
            </p:cNvPr>
            <p:cNvSpPr/>
            <p:nvPr/>
          </p:nvSpPr>
          <p:spPr>
            <a:xfrm>
              <a:off x="0" y="0"/>
              <a:ext cx="6096003" cy="6858000"/>
            </a:xfrm>
            <a:prstGeom prst="rect">
              <a:avLst/>
            </a:prstGeom>
            <a:solidFill>
              <a:srgbClr val="99CC99"/>
            </a:soli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3366"/>
                </a:solidFill>
                <a:uFillTx/>
                <a:latin typeface="Times New Roman" pitchFamily="18"/>
                <a:cs typeface="Arial" pitchFamily="34"/>
              </a:endParaRPr>
            </a:p>
          </p:txBody>
        </p:sp>
        <p:sp>
          <p:nvSpPr>
            <p:cNvPr id="4" name="AutoShape 4">
              <a:extLst>
                <a:ext uri="{FF2B5EF4-FFF2-40B4-BE49-F238E27FC236}">
                  <a16:creationId xmlns:a16="http://schemas.microsoft.com/office/drawing/2014/main" id="{771FBEBB-91BA-4B43-8971-AF48473BEA49}"/>
                </a:ext>
              </a:extLst>
            </p:cNvPr>
            <p:cNvSpPr/>
            <p:nvPr/>
          </p:nvSpPr>
          <p:spPr>
            <a:xfrm>
              <a:off x="914400" y="990596"/>
              <a:ext cx="6908804" cy="1904996"/>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3366"/>
                </a:solidFill>
                <a:uFillTx/>
                <a:latin typeface="Times New Roman" pitchFamily="18"/>
                <a:cs typeface="Arial" pitchFamily="34"/>
              </a:endParaRPr>
            </a:p>
          </p:txBody>
        </p:sp>
      </p:grpSp>
      <p:grpSp>
        <p:nvGrpSpPr>
          <p:cNvPr id="5" name="Group 5">
            <a:extLst>
              <a:ext uri="{FF2B5EF4-FFF2-40B4-BE49-F238E27FC236}">
                <a16:creationId xmlns:a16="http://schemas.microsoft.com/office/drawing/2014/main" id="{1D73D67C-781E-4CE0-9488-80B0D6B295DB}"/>
              </a:ext>
            </a:extLst>
          </p:cNvPr>
          <p:cNvGrpSpPr/>
          <p:nvPr/>
        </p:nvGrpSpPr>
        <p:grpSpPr>
          <a:xfrm>
            <a:off x="4842936" y="4889497"/>
            <a:ext cx="6502399" cy="319089"/>
            <a:chOff x="4842936" y="4889497"/>
            <a:chExt cx="6502399" cy="319089"/>
          </a:xfrm>
        </p:grpSpPr>
        <p:sp>
          <p:nvSpPr>
            <p:cNvPr id="6" name="AutoShape 6">
              <a:extLst>
                <a:ext uri="{FF2B5EF4-FFF2-40B4-BE49-F238E27FC236}">
                  <a16:creationId xmlns:a16="http://schemas.microsoft.com/office/drawing/2014/main" id="{1055534F-A460-4A96-AC92-31266C9FF376}"/>
                </a:ext>
              </a:extLst>
            </p:cNvPr>
            <p:cNvSpPr/>
            <p:nvPr/>
          </p:nvSpPr>
          <p:spPr>
            <a:xfrm flipH="1">
              <a:off x="4842936" y="4889497"/>
              <a:ext cx="6167966" cy="3174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7" name="AutoShape 7">
              <a:extLst>
                <a:ext uri="{FF2B5EF4-FFF2-40B4-BE49-F238E27FC236}">
                  <a16:creationId xmlns:a16="http://schemas.microsoft.com/office/drawing/2014/main" id="{52588B5E-2C8C-4588-90BA-E972EFF9EC0B}"/>
                </a:ext>
              </a:extLst>
            </p:cNvPr>
            <p:cNvSpPr/>
            <p:nvPr/>
          </p:nvSpPr>
          <p:spPr>
            <a:xfrm>
              <a:off x="10998202" y="4889497"/>
              <a:ext cx="347133" cy="319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grpSp>
      <p:sp>
        <p:nvSpPr>
          <p:cNvPr id="8" name="Rectangle 8">
            <a:extLst>
              <a:ext uri="{FF2B5EF4-FFF2-40B4-BE49-F238E27FC236}">
                <a16:creationId xmlns:a16="http://schemas.microsoft.com/office/drawing/2014/main" id="{D3DB751F-3E98-4EEC-B9DF-F42B8898FC0A}"/>
              </a:ext>
            </a:extLst>
          </p:cNvPr>
          <p:cNvSpPr txBox="1">
            <a:spLocks noGrp="1"/>
          </p:cNvSpPr>
          <p:nvPr>
            <p:ph type="subTitle" idx="1"/>
          </p:nvPr>
        </p:nvSpPr>
        <p:spPr>
          <a:xfrm>
            <a:off x="6231471" y="2927351"/>
            <a:ext cx="5350931" cy="1822454"/>
          </a:xfrm>
        </p:spPr>
        <p:txBody>
          <a:bodyPr anchor="b"/>
          <a:lstStyle>
            <a:lvl1pPr marL="0" indent="0">
              <a:buNone/>
              <a:defRPr>
                <a:solidFill>
                  <a:srgbClr val="006666"/>
                </a:solidFill>
              </a:defRPr>
            </a:lvl1pPr>
          </a:lstStyle>
          <a:p>
            <a:pPr lvl="0"/>
            <a:r>
              <a:rPr lang="en-US"/>
              <a:t>Click to edit Master subtitle style</a:t>
            </a:r>
          </a:p>
        </p:txBody>
      </p:sp>
      <p:sp>
        <p:nvSpPr>
          <p:cNvPr id="9" name="AutoShape 12">
            <a:extLst>
              <a:ext uri="{FF2B5EF4-FFF2-40B4-BE49-F238E27FC236}">
                <a16:creationId xmlns:a16="http://schemas.microsoft.com/office/drawing/2014/main" id="{1D73E701-CB06-4E3A-B844-5A75E4DA31A8}"/>
              </a:ext>
            </a:extLst>
          </p:cNvPr>
          <p:cNvSpPr txBox="1">
            <a:spLocks noGrp="1"/>
          </p:cNvSpPr>
          <p:nvPr>
            <p:ph type="ctrTitle"/>
          </p:nvPr>
        </p:nvSpPr>
        <p:spPr>
          <a:xfrm>
            <a:off x="914400" y="990596"/>
            <a:ext cx="10972800" cy="1904996"/>
          </a:xfrm>
        </p:spPr>
        <p:txBody>
          <a:bodyPr anchor="ctr" anchorCtr="1"/>
          <a:lstStyle>
            <a:lvl1pPr algn="ctr">
              <a:defRPr>
                <a:solidFill>
                  <a:srgbClr val="003366"/>
                </a:solidFill>
              </a:defRPr>
            </a:lvl1pPr>
          </a:lstStyle>
          <a:p>
            <a:pPr lvl="0"/>
            <a:r>
              <a:rPr lang="en-US"/>
              <a:t>Click to edit Master title style</a:t>
            </a:r>
          </a:p>
        </p:txBody>
      </p:sp>
      <p:sp>
        <p:nvSpPr>
          <p:cNvPr id="10" name="Date Placeholder 9">
            <a:extLst>
              <a:ext uri="{FF2B5EF4-FFF2-40B4-BE49-F238E27FC236}">
                <a16:creationId xmlns:a16="http://schemas.microsoft.com/office/drawing/2014/main" id="{FDF7193F-C356-4BCC-A911-A3BC45E11B19}"/>
              </a:ext>
            </a:extLst>
          </p:cNvPr>
          <p:cNvSpPr txBox="1">
            <a:spLocks noGrp="1"/>
          </p:cNvSpPr>
          <p:nvPr>
            <p:ph type="dt" sz="half" idx="7"/>
          </p:nvPr>
        </p:nvSpPr>
        <p:spPr>
          <a:xfrm>
            <a:off x="3251204" y="6248396"/>
            <a:ext cx="2840565" cy="474665"/>
          </a:xfrm>
        </p:spPr>
        <p:txBody>
          <a:bodyPr/>
          <a:lstStyle>
            <a:lvl1pPr>
              <a:defRPr>
                <a:solidFill>
                  <a:srgbClr val="FFFFFF"/>
                </a:solidFill>
              </a:defRPr>
            </a:lvl1pPr>
          </a:lstStyle>
          <a:p>
            <a:pPr lvl="0"/>
            <a:endParaRPr lang="en-US"/>
          </a:p>
        </p:txBody>
      </p:sp>
      <p:sp>
        <p:nvSpPr>
          <p:cNvPr id="11" name="Footer Placeholder 10">
            <a:extLst>
              <a:ext uri="{FF2B5EF4-FFF2-40B4-BE49-F238E27FC236}">
                <a16:creationId xmlns:a16="http://schemas.microsoft.com/office/drawing/2014/main" id="{BCBD7A31-BE2B-4352-826A-BA46A547A03D}"/>
              </a:ext>
            </a:extLst>
          </p:cNvPr>
          <p:cNvSpPr txBox="1">
            <a:spLocks noGrp="1"/>
          </p:cNvSpPr>
          <p:nvPr>
            <p:ph type="ftr" sz="quarter" idx="9"/>
          </p:nvPr>
        </p:nvSpPr>
        <p:spPr>
          <a:xfrm>
            <a:off x="7721595" y="6248396"/>
            <a:ext cx="3862919" cy="474665"/>
          </a:xfrm>
        </p:spPr>
        <p:txBody>
          <a:bodyPr anchorCtr="0"/>
          <a:lstStyle>
            <a:lvl1pPr algn="r">
              <a:defRPr/>
            </a:lvl1pPr>
          </a:lstStyle>
          <a:p>
            <a:pPr lvl="0"/>
            <a:endParaRPr lang="en-US"/>
          </a:p>
        </p:txBody>
      </p:sp>
      <p:sp>
        <p:nvSpPr>
          <p:cNvPr id="12" name="Slide Number Placeholder 11">
            <a:extLst>
              <a:ext uri="{FF2B5EF4-FFF2-40B4-BE49-F238E27FC236}">
                <a16:creationId xmlns:a16="http://schemas.microsoft.com/office/drawing/2014/main" id="{ED558C8A-948B-45EB-84F6-F125B30B2BED}"/>
              </a:ext>
            </a:extLst>
          </p:cNvPr>
          <p:cNvSpPr txBox="1">
            <a:spLocks noGrp="1"/>
          </p:cNvSpPr>
          <p:nvPr>
            <p:ph type="sldNum" sz="quarter" idx="8"/>
          </p:nvPr>
        </p:nvSpPr>
        <p:spPr>
          <a:xfrm>
            <a:off x="101598" y="6248396"/>
            <a:ext cx="783165" cy="488947"/>
          </a:xfrm>
        </p:spPr>
        <p:txBody>
          <a:bodyPr anchorCtr="0"/>
          <a:lstStyle>
            <a:lvl1pPr>
              <a:defRPr/>
            </a:lvl1pPr>
          </a:lstStyle>
          <a:p>
            <a:pPr lvl="0"/>
            <a:fld id="{D8F1187F-EC68-47DB-AAE1-A1C121E1E58B}" type="slidenum">
              <a:t>‹#›</a:t>
            </a:fld>
            <a:endParaRPr lang="en-US"/>
          </a:p>
        </p:txBody>
      </p:sp>
    </p:spTree>
    <p:extLst>
      <p:ext uri="{BB962C8B-B14F-4D97-AF65-F5344CB8AC3E}">
        <p14:creationId xmlns:p14="http://schemas.microsoft.com/office/powerpoint/2010/main" val="204588739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2E064BC9-8913-4724-946F-65C381F152CE}"/>
              </a:ext>
            </a:extLst>
          </p:cNvPr>
          <p:cNvGrpSpPr/>
          <p:nvPr/>
        </p:nvGrpSpPr>
        <p:grpSpPr>
          <a:xfrm>
            <a:off x="0" y="0"/>
            <a:ext cx="10159998" cy="6858000"/>
            <a:chOff x="0" y="0"/>
            <a:chExt cx="10159998" cy="6858000"/>
          </a:xfrm>
        </p:grpSpPr>
        <p:grpSp>
          <p:nvGrpSpPr>
            <p:cNvPr id="7" name="Group 3">
              <a:extLst>
                <a:ext uri="{FF2B5EF4-FFF2-40B4-BE49-F238E27FC236}">
                  <a16:creationId xmlns:a16="http://schemas.microsoft.com/office/drawing/2014/main" id="{92336C46-7C5B-48B6-8E90-045473C2CEBB}"/>
                </a:ext>
              </a:extLst>
            </p:cNvPr>
            <p:cNvGrpSpPr/>
            <p:nvPr/>
          </p:nvGrpSpPr>
          <p:grpSpPr>
            <a:xfrm>
              <a:off x="0" y="0"/>
              <a:ext cx="4267203" cy="6858000"/>
              <a:chOff x="0" y="0"/>
              <a:chExt cx="4267203" cy="6858000"/>
            </a:xfrm>
          </p:grpSpPr>
          <p:sp>
            <p:nvSpPr>
              <p:cNvPr id="11" name="Rectangle 4">
                <a:extLst>
                  <a:ext uri="{FF2B5EF4-FFF2-40B4-BE49-F238E27FC236}">
                    <a16:creationId xmlns:a16="http://schemas.microsoft.com/office/drawing/2014/main" id="{36D281FE-386A-499C-8D19-B014FEA1BFD2}"/>
                  </a:ext>
                </a:extLst>
              </p:cNvPr>
              <p:cNvSpPr/>
              <p:nvPr/>
            </p:nvSpPr>
            <p:spPr>
              <a:xfrm>
                <a:off x="0" y="0"/>
                <a:ext cx="1015998" cy="6858000"/>
              </a:xfrm>
              <a:prstGeom prst="rect">
                <a:avLst/>
              </a:prstGeom>
              <a:solidFill>
                <a:srgbClr val="99CC99"/>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2" name="Freeform 5">
                <a:extLst>
                  <a:ext uri="{FF2B5EF4-FFF2-40B4-BE49-F238E27FC236}">
                    <a16:creationId xmlns:a16="http://schemas.microsoft.com/office/drawing/2014/main" id="{EA55BF95-0AED-4E1B-BA07-1F4FDA68A8AA}"/>
                  </a:ext>
                </a:extLst>
              </p:cNvPr>
              <p:cNvSpPr/>
              <p:nvPr/>
            </p:nvSpPr>
            <p:spPr>
              <a:xfrm>
                <a:off x="609603" y="0"/>
                <a:ext cx="3657600" cy="1166810"/>
              </a:xfrm>
              <a:custGeom>
                <a:avLst/>
                <a:gdLst>
                  <a:gd name="f0" fmla="val 10800000"/>
                  <a:gd name="f1" fmla="val 5400000"/>
                  <a:gd name="f2" fmla="val 180"/>
                  <a:gd name="f3" fmla="val w"/>
                  <a:gd name="f4" fmla="val h"/>
                  <a:gd name="f5" fmla="val 0"/>
                  <a:gd name="f6" fmla="val 1728"/>
                  <a:gd name="f7" fmla="val 735"/>
                  <a:gd name="f8" fmla="val 480"/>
                  <a:gd name="f9" fmla="val 380"/>
                  <a:gd name="f10" fmla="val 482"/>
                  <a:gd name="f11" fmla="val 354"/>
                  <a:gd name="f12" fmla="val 308"/>
                  <a:gd name="f13" fmla="val 489"/>
                  <a:gd name="f14" fmla="val 290"/>
                  <a:gd name="f15" fmla="val 498"/>
                  <a:gd name="f16" fmla="val 263"/>
                  <a:gd name="f17" fmla="val 513"/>
                  <a:gd name="f18" fmla="val 246"/>
                  <a:gd name="f19" fmla="val 531"/>
                  <a:gd name="f20" fmla="val 229"/>
                  <a:gd name="f21" fmla="val 549"/>
                  <a:gd name="f22" fmla="val 215"/>
                  <a:gd name="f23" fmla="val 574"/>
                  <a:gd name="f24" fmla="val 206"/>
                  <a:gd name="f25" fmla="val 597"/>
                  <a:gd name="f26" fmla="val 197"/>
                  <a:gd name="f27" fmla="val 620"/>
                  <a:gd name="f28" fmla="val 194"/>
                  <a:gd name="f29" fmla="val 643"/>
                  <a:gd name="f30" fmla="val 192"/>
                  <a:gd name="f31" fmla="val 666"/>
                  <a:gd name="f32" fmla="+- 0 0 -90"/>
                  <a:gd name="f33" fmla="*/ f3 1 1728"/>
                  <a:gd name="f34" fmla="*/ f4 1 735"/>
                  <a:gd name="f35" fmla="val f5"/>
                  <a:gd name="f36" fmla="val f6"/>
                  <a:gd name="f37" fmla="val f7"/>
                  <a:gd name="f38" fmla="*/ f32 f0 1"/>
                  <a:gd name="f39" fmla="+- f37 0 f35"/>
                  <a:gd name="f40" fmla="+- f36 0 f35"/>
                  <a:gd name="f41" fmla="*/ f38 1 f2"/>
                  <a:gd name="f42" fmla="*/ f40 1 1728"/>
                  <a:gd name="f43" fmla="*/ f39 1 735"/>
                  <a:gd name="f44" fmla="*/ 1728 f40 1"/>
                  <a:gd name="f45" fmla="*/ 0 f39 1"/>
                  <a:gd name="f46" fmla="*/ 480 f39 1"/>
                  <a:gd name="f47" fmla="*/ 380 f40 1"/>
                  <a:gd name="f48" fmla="*/ 482 f39 1"/>
                  <a:gd name="f49" fmla="*/ 354 f40 1"/>
                  <a:gd name="f50" fmla="*/ 308 f40 1"/>
                  <a:gd name="f51" fmla="*/ 489 f39 1"/>
                  <a:gd name="f52" fmla="*/ 246 f40 1"/>
                  <a:gd name="f53" fmla="*/ 531 f39 1"/>
                  <a:gd name="f54" fmla="*/ 206 f40 1"/>
                  <a:gd name="f55" fmla="*/ 597 f39 1"/>
                  <a:gd name="f56" fmla="*/ 192 f40 1"/>
                  <a:gd name="f57" fmla="*/ 666 f39 1"/>
                  <a:gd name="f58" fmla="*/ 735 f39 1"/>
                  <a:gd name="f59" fmla="*/ 0 f40 1"/>
                  <a:gd name="f60" fmla="+- f41 0 f1"/>
                  <a:gd name="f61" fmla="*/ f44 1 1728"/>
                  <a:gd name="f62" fmla="*/ f45 1 735"/>
                  <a:gd name="f63" fmla="*/ f46 1 735"/>
                  <a:gd name="f64" fmla="*/ f47 1 1728"/>
                  <a:gd name="f65" fmla="*/ f48 1 735"/>
                  <a:gd name="f66" fmla="*/ f49 1 1728"/>
                  <a:gd name="f67" fmla="*/ f50 1 1728"/>
                  <a:gd name="f68" fmla="*/ f51 1 735"/>
                  <a:gd name="f69" fmla="*/ f52 1 1728"/>
                  <a:gd name="f70" fmla="*/ f53 1 735"/>
                  <a:gd name="f71" fmla="*/ f54 1 1728"/>
                  <a:gd name="f72" fmla="*/ f55 1 735"/>
                  <a:gd name="f73" fmla="*/ f56 1 1728"/>
                  <a:gd name="f74" fmla="*/ f57 1 735"/>
                  <a:gd name="f75" fmla="*/ f58 1 735"/>
                  <a:gd name="f76" fmla="*/ f59 1 1728"/>
                  <a:gd name="f77" fmla="*/ 0 1 f42"/>
                  <a:gd name="f78" fmla="*/ f36 1 f42"/>
                  <a:gd name="f79" fmla="*/ 0 1 f43"/>
                  <a:gd name="f80" fmla="*/ f37 1 f43"/>
                  <a:gd name="f81" fmla="*/ f61 1 f42"/>
                  <a:gd name="f82" fmla="*/ f62 1 f43"/>
                  <a:gd name="f83" fmla="*/ f63 1 f43"/>
                  <a:gd name="f84" fmla="*/ f64 1 f42"/>
                  <a:gd name="f85" fmla="*/ f65 1 f43"/>
                  <a:gd name="f86" fmla="*/ f66 1 f42"/>
                  <a:gd name="f87" fmla="*/ f67 1 f42"/>
                  <a:gd name="f88" fmla="*/ f68 1 f43"/>
                  <a:gd name="f89" fmla="*/ f69 1 f42"/>
                  <a:gd name="f90" fmla="*/ f70 1 f43"/>
                  <a:gd name="f91" fmla="*/ f71 1 f42"/>
                  <a:gd name="f92" fmla="*/ f72 1 f43"/>
                  <a:gd name="f93" fmla="*/ f73 1 f42"/>
                  <a:gd name="f94" fmla="*/ f74 1 f43"/>
                  <a:gd name="f95" fmla="*/ f75 1 f43"/>
                  <a:gd name="f96" fmla="*/ f76 1 f42"/>
                  <a:gd name="f97" fmla="*/ f77 f33 1"/>
                  <a:gd name="f98" fmla="*/ f78 f33 1"/>
                  <a:gd name="f99" fmla="*/ f80 f34 1"/>
                  <a:gd name="f100" fmla="*/ f79 f34 1"/>
                  <a:gd name="f101" fmla="*/ f81 f33 1"/>
                  <a:gd name="f102" fmla="*/ f82 f34 1"/>
                  <a:gd name="f103" fmla="*/ f83 f34 1"/>
                  <a:gd name="f104" fmla="*/ f84 f33 1"/>
                  <a:gd name="f105" fmla="*/ f85 f34 1"/>
                  <a:gd name="f106" fmla="*/ f86 f33 1"/>
                  <a:gd name="f107" fmla="*/ f87 f33 1"/>
                  <a:gd name="f108" fmla="*/ f88 f34 1"/>
                  <a:gd name="f109" fmla="*/ f89 f33 1"/>
                  <a:gd name="f110" fmla="*/ f90 f34 1"/>
                  <a:gd name="f111" fmla="*/ f91 f33 1"/>
                  <a:gd name="f112" fmla="*/ f92 f34 1"/>
                  <a:gd name="f113" fmla="*/ f93 f33 1"/>
                  <a:gd name="f114" fmla="*/ f94 f34 1"/>
                  <a:gd name="f115" fmla="*/ f95 f34 1"/>
                  <a:gd name="f116" fmla="*/ f96 f33 1"/>
                </a:gdLst>
                <a:ahLst/>
                <a:cxnLst>
                  <a:cxn ang="3cd4">
                    <a:pos x="hc" y="t"/>
                  </a:cxn>
                  <a:cxn ang="0">
                    <a:pos x="r" y="vc"/>
                  </a:cxn>
                  <a:cxn ang="cd4">
                    <a:pos x="hc" y="b"/>
                  </a:cxn>
                  <a:cxn ang="cd2">
                    <a:pos x="l" y="vc"/>
                  </a:cxn>
                  <a:cxn ang="f60">
                    <a:pos x="f101" y="f102"/>
                  </a:cxn>
                  <a:cxn ang="f60">
                    <a:pos x="f101" y="f103"/>
                  </a:cxn>
                  <a:cxn ang="f60">
                    <a:pos x="f104" y="f105"/>
                  </a:cxn>
                  <a:cxn ang="f60">
                    <a:pos x="f106" y="f103"/>
                  </a:cxn>
                  <a:cxn ang="f60">
                    <a:pos x="f107" y="f108"/>
                  </a:cxn>
                  <a:cxn ang="f60">
                    <a:pos x="f109" y="f110"/>
                  </a:cxn>
                  <a:cxn ang="f60">
                    <a:pos x="f111" y="f112"/>
                  </a:cxn>
                  <a:cxn ang="f60">
                    <a:pos x="f113" y="f114"/>
                  </a:cxn>
                  <a:cxn ang="f60">
                    <a:pos x="f113" y="f115"/>
                  </a:cxn>
                  <a:cxn ang="f60">
                    <a:pos x="f116" y="f115"/>
                  </a:cxn>
                  <a:cxn ang="f60">
                    <a:pos x="f116" y="f103"/>
                  </a:cxn>
                  <a:cxn ang="f60">
                    <a:pos x="f116" y="f102"/>
                  </a:cxn>
                  <a:cxn ang="f60">
                    <a:pos x="f101" y="f102"/>
                  </a:cxn>
                </a:cxnLst>
                <a:rect l="f97" t="f100" r="f98" b="f99"/>
                <a:pathLst>
                  <a:path w="1728" h="735">
                    <a:moveTo>
                      <a:pt x="f6" y="f5"/>
                    </a:moveTo>
                    <a:lnTo>
                      <a:pt x="f6" y="f8"/>
                    </a:lnTo>
                    <a:lnTo>
                      <a:pt x="f9" y="f10"/>
                    </a:lnTo>
                    <a:lnTo>
                      <a:pt x="f11" y="f8"/>
                    </a:lnTo>
                    <a:lnTo>
                      <a:pt x="f12" y="f13"/>
                    </a:lnTo>
                    <a:cubicBezTo>
                      <a:pt x="f14" y="f15"/>
                      <a:pt x="f16" y="f17"/>
                      <a:pt x="f18" y="f19"/>
                    </a:cubicBezTo>
                    <a:cubicBezTo>
                      <a:pt x="f20" y="f21"/>
                      <a:pt x="f22" y="f23"/>
                      <a:pt x="f24" y="f25"/>
                    </a:cubicBezTo>
                    <a:cubicBezTo>
                      <a:pt x="f26" y="f27"/>
                      <a:pt x="f28" y="f29"/>
                      <a:pt x="f30" y="f31"/>
                    </a:cubicBezTo>
                    <a:lnTo>
                      <a:pt x="f30" y="f7"/>
                    </a:lnTo>
                    <a:lnTo>
                      <a:pt x="f5" y="f7"/>
                    </a:lnTo>
                    <a:lnTo>
                      <a:pt x="f5" y="f8"/>
                    </a:lnTo>
                    <a:lnTo>
                      <a:pt x="f5" y="f5"/>
                    </a:lnTo>
                    <a:lnTo>
                      <a:pt x="f6" y="f5"/>
                    </a:lnTo>
                    <a:close/>
                  </a:path>
                </a:pathLst>
              </a:custGeom>
              <a:solidFill>
                <a:srgbClr val="99CC99"/>
              </a:solidFill>
              <a:ln cap="flat">
                <a:noFill/>
                <a:prstDash val="solid"/>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3366"/>
                  </a:solidFill>
                  <a:uFillTx/>
                  <a:latin typeface="Arial"/>
                  <a:cs typeface="Arial"/>
                </a:endParaRPr>
              </a:p>
            </p:txBody>
          </p:sp>
        </p:grpSp>
        <p:grpSp>
          <p:nvGrpSpPr>
            <p:cNvPr id="8" name="Group 6">
              <a:extLst>
                <a:ext uri="{FF2B5EF4-FFF2-40B4-BE49-F238E27FC236}">
                  <a16:creationId xmlns:a16="http://schemas.microsoft.com/office/drawing/2014/main" id="{0AA56155-C3C8-4726-B390-0B834EC48D6E}"/>
                </a:ext>
              </a:extLst>
            </p:cNvPr>
            <p:cNvGrpSpPr/>
            <p:nvPr/>
          </p:nvGrpSpPr>
          <p:grpSpPr>
            <a:xfrm>
              <a:off x="304796" y="1981203"/>
              <a:ext cx="9855202" cy="319089"/>
              <a:chOff x="304796" y="1981203"/>
              <a:chExt cx="9855202" cy="319089"/>
            </a:xfrm>
          </p:grpSpPr>
          <p:sp>
            <p:nvSpPr>
              <p:cNvPr id="9" name="AutoShape 7">
                <a:extLst>
                  <a:ext uri="{FF2B5EF4-FFF2-40B4-BE49-F238E27FC236}">
                    <a16:creationId xmlns:a16="http://schemas.microsoft.com/office/drawing/2014/main" id="{203485CA-69D4-44E5-8B7C-4035B2D4FB85}"/>
                  </a:ext>
                </a:extLst>
              </p:cNvPr>
              <p:cNvSpPr/>
              <p:nvPr/>
            </p:nvSpPr>
            <p:spPr>
              <a:xfrm>
                <a:off x="812801" y="1981203"/>
                <a:ext cx="9347197" cy="3174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0" name="AutoShape 8">
                <a:extLst>
                  <a:ext uri="{FF2B5EF4-FFF2-40B4-BE49-F238E27FC236}">
                    <a16:creationId xmlns:a16="http://schemas.microsoft.com/office/drawing/2014/main" id="{58D6DDB5-F93D-45BF-8BB0-C8C88DF5B57A}"/>
                  </a:ext>
                </a:extLst>
              </p:cNvPr>
              <p:cNvSpPr/>
              <p:nvPr/>
            </p:nvSpPr>
            <p:spPr>
              <a:xfrm flipH="1">
                <a:off x="304796" y="1981203"/>
                <a:ext cx="524929" cy="319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grpSp>
      </p:grpSp>
      <p:sp>
        <p:nvSpPr>
          <p:cNvPr id="2" name="Content Placeholder 2">
            <a:extLst>
              <a:ext uri="{FF2B5EF4-FFF2-40B4-BE49-F238E27FC236}">
                <a16:creationId xmlns:a16="http://schemas.microsoft.com/office/drawing/2014/main" id="{FE564F7A-6AC7-44E8-867A-D1B1FF502A64}"/>
              </a:ext>
            </a:extLst>
          </p:cNvPr>
          <p:cNvSpPr txBox="1">
            <a:spLocks noGrp="1"/>
          </p:cNvSpPr>
          <p:nvPr>
            <p:ph idx="1"/>
          </p:nvPr>
        </p:nvSpPr>
        <p:spPr>
          <a:xfrm>
            <a:off x="1117597" y="2362196"/>
            <a:ext cx="10257364" cy="372427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a:extLst>
              <a:ext uri="{FF2B5EF4-FFF2-40B4-BE49-F238E27FC236}">
                <a16:creationId xmlns:a16="http://schemas.microsoft.com/office/drawing/2014/main" id="{C54AE809-28D8-4C33-A03D-F613BB0D9166}"/>
              </a:ext>
            </a:extLst>
          </p:cNvPr>
          <p:cNvSpPr txBox="1">
            <a:spLocks noGrp="1"/>
          </p:cNvSpPr>
          <p:nvPr>
            <p:ph type="dt" sz="half" idx="7"/>
          </p:nvPr>
        </p:nvSpPr>
        <p:spPr>
          <a:xfrm>
            <a:off x="3251204" y="6248396"/>
            <a:ext cx="2840565" cy="474665"/>
          </a:xfrm>
        </p:spPr>
        <p:txBody>
          <a:bodyPr/>
          <a:lstStyle>
            <a:lvl1pPr>
              <a:defRPr/>
            </a:lvl1pPr>
          </a:lstStyle>
          <a:p>
            <a:pPr lvl="0"/>
            <a:endParaRPr lang="en-US"/>
          </a:p>
        </p:txBody>
      </p:sp>
      <p:sp>
        <p:nvSpPr>
          <p:cNvPr id="4" name="Rectangle 12">
            <a:extLst>
              <a:ext uri="{FF2B5EF4-FFF2-40B4-BE49-F238E27FC236}">
                <a16:creationId xmlns:a16="http://schemas.microsoft.com/office/drawing/2014/main" id="{6FB27E92-FD25-408F-80B6-D5A3D8B05BBA}"/>
              </a:ext>
            </a:extLst>
          </p:cNvPr>
          <p:cNvSpPr txBox="1">
            <a:spLocks noGrp="1"/>
          </p:cNvSpPr>
          <p:nvPr>
            <p:ph type="ftr" sz="quarter" idx="9"/>
          </p:nvPr>
        </p:nvSpPr>
        <p:spPr>
          <a:xfrm>
            <a:off x="7721595" y="6248396"/>
            <a:ext cx="3862919" cy="474665"/>
          </a:xfrm>
        </p:spPr>
        <p:txBody>
          <a:bodyPr/>
          <a:lstStyle>
            <a:lvl1pPr>
              <a:defRPr/>
            </a:lvl1pPr>
          </a:lstStyle>
          <a:p>
            <a:pPr lvl="0"/>
            <a:endParaRPr lang="en-US"/>
          </a:p>
        </p:txBody>
      </p:sp>
      <p:sp>
        <p:nvSpPr>
          <p:cNvPr id="5" name="Rectangle 13">
            <a:extLst>
              <a:ext uri="{FF2B5EF4-FFF2-40B4-BE49-F238E27FC236}">
                <a16:creationId xmlns:a16="http://schemas.microsoft.com/office/drawing/2014/main" id="{62A72591-0116-4713-A823-95ECAB471C9F}"/>
              </a:ext>
            </a:extLst>
          </p:cNvPr>
          <p:cNvSpPr txBox="1">
            <a:spLocks noGrp="1"/>
          </p:cNvSpPr>
          <p:nvPr>
            <p:ph type="sldNum" sz="quarter" idx="8"/>
          </p:nvPr>
        </p:nvSpPr>
        <p:spPr>
          <a:xfrm>
            <a:off x="112187" y="6242051"/>
            <a:ext cx="783165" cy="488947"/>
          </a:xfrm>
        </p:spPr>
        <p:txBody>
          <a:bodyPr/>
          <a:lstStyle>
            <a:lvl1pPr>
              <a:defRPr/>
            </a:lvl1pPr>
          </a:lstStyle>
          <a:p>
            <a:pPr lvl="0"/>
            <a:fld id="{BB9E1027-2E26-43B4-842F-BFF76322F356}" type="slidenum">
              <a:t>‹#›</a:t>
            </a:fld>
            <a:endParaRPr lang="en-US"/>
          </a:p>
        </p:txBody>
      </p:sp>
    </p:spTree>
    <p:extLst>
      <p:ext uri="{BB962C8B-B14F-4D97-AF65-F5344CB8AC3E}">
        <p14:creationId xmlns:p14="http://schemas.microsoft.com/office/powerpoint/2010/main" val="291040155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009A3D10-EEF4-491E-883F-53CB591BC0D3}"/>
              </a:ext>
            </a:extLst>
          </p:cNvPr>
          <p:cNvGrpSpPr/>
          <p:nvPr/>
        </p:nvGrpSpPr>
        <p:grpSpPr>
          <a:xfrm>
            <a:off x="0" y="0"/>
            <a:ext cx="10159998" cy="6858000"/>
            <a:chOff x="0" y="0"/>
            <a:chExt cx="10159998" cy="6858000"/>
          </a:xfrm>
        </p:grpSpPr>
        <p:grpSp>
          <p:nvGrpSpPr>
            <p:cNvPr id="7" name="Group 3">
              <a:extLst>
                <a:ext uri="{FF2B5EF4-FFF2-40B4-BE49-F238E27FC236}">
                  <a16:creationId xmlns:a16="http://schemas.microsoft.com/office/drawing/2014/main" id="{CB2A9B89-9371-4B0D-A52A-CD400ED62C85}"/>
                </a:ext>
              </a:extLst>
            </p:cNvPr>
            <p:cNvGrpSpPr/>
            <p:nvPr/>
          </p:nvGrpSpPr>
          <p:grpSpPr>
            <a:xfrm>
              <a:off x="0" y="0"/>
              <a:ext cx="4267203" cy="6858000"/>
              <a:chOff x="0" y="0"/>
              <a:chExt cx="4267203" cy="6858000"/>
            </a:xfrm>
          </p:grpSpPr>
          <p:sp>
            <p:nvSpPr>
              <p:cNvPr id="11" name="Rectangle 4">
                <a:extLst>
                  <a:ext uri="{FF2B5EF4-FFF2-40B4-BE49-F238E27FC236}">
                    <a16:creationId xmlns:a16="http://schemas.microsoft.com/office/drawing/2014/main" id="{4153B769-90C7-424C-A0DF-FD65C763A6CC}"/>
                  </a:ext>
                </a:extLst>
              </p:cNvPr>
              <p:cNvSpPr/>
              <p:nvPr/>
            </p:nvSpPr>
            <p:spPr>
              <a:xfrm>
                <a:off x="0" y="0"/>
                <a:ext cx="1015998" cy="6858000"/>
              </a:xfrm>
              <a:prstGeom prst="rect">
                <a:avLst/>
              </a:prstGeom>
              <a:solidFill>
                <a:srgbClr val="99CC99"/>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2" name="Freeform 5">
                <a:extLst>
                  <a:ext uri="{FF2B5EF4-FFF2-40B4-BE49-F238E27FC236}">
                    <a16:creationId xmlns:a16="http://schemas.microsoft.com/office/drawing/2014/main" id="{CD0EE3DC-2606-45F2-BEBA-C0E05933D426}"/>
                  </a:ext>
                </a:extLst>
              </p:cNvPr>
              <p:cNvSpPr/>
              <p:nvPr/>
            </p:nvSpPr>
            <p:spPr>
              <a:xfrm>
                <a:off x="609603" y="0"/>
                <a:ext cx="3657600" cy="1166810"/>
              </a:xfrm>
              <a:custGeom>
                <a:avLst/>
                <a:gdLst>
                  <a:gd name="f0" fmla="val 10800000"/>
                  <a:gd name="f1" fmla="val 5400000"/>
                  <a:gd name="f2" fmla="val 180"/>
                  <a:gd name="f3" fmla="val w"/>
                  <a:gd name="f4" fmla="val h"/>
                  <a:gd name="f5" fmla="val 0"/>
                  <a:gd name="f6" fmla="val 1728"/>
                  <a:gd name="f7" fmla="val 735"/>
                  <a:gd name="f8" fmla="val 480"/>
                  <a:gd name="f9" fmla="val 380"/>
                  <a:gd name="f10" fmla="val 482"/>
                  <a:gd name="f11" fmla="val 354"/>
                  <a:gd name="f12" fmla="val 308"/>
                  <a:gd name="f13" fmla="val 489"/>
                  <a:gd name="f14" fmla="val 290"/>
                  <a:gd name="f15" fmla="val 498"/>
                  <a:gd name="f16" fmla="val 263"/>
                  <a:gd name="f17" fmla="val 513"/>
                  <a:gd name="f18" fmla="val 246"/>
                  <a:gd name="f19" fmla="val 531"/>
                  <a:gd name="f20" fmla="val 229"/>
                  <a:gd name="f21" fmla="val 549"/>
                  <a:gd name="f22" fmla="val 215"/>
                  <a:gd name="f23" fmla="val 574"/>
                  <a:gd name="f24" fmla="val 206"/>
                  <a:gd name="f25" fmla="val 597"/>
                  <a:gd name="f26" fmla="val 197"/>
                  <a:gd name="f27" fmla="val 620"/>
                  <a:gd name="f28" fmla="val 194"/>
                  <a:gd name="f29" fmla="val 643"/>
                  <a:gd name="f30" fmla="val 192"/>
                  <a:gd name="f31" fmla="val 666"/>
                  <a:gd name="f32" fmla="+- 0 0 -90"/>
                  <a:gd name="f33" fmla="*/ f3 1 1728"/>
                  <a:gd name="f34" fmla="*/ f4 1 735"/>
                  <a:gd name="f35" fmla="val f5"/>
                  <a:gd name="f36" fmla="val f6"/>
                  <a:gd name="f37" fmla="val f7"/>
                  <a:gd name="f38" fmla="*/ f32 f0 1"/>
                  <a:gd name="f39" fmla="+- f37 0 f35"/>
                  <a:gd name="f40" fmla="+- f36 0 f35"/>
                  <a:gd name="f41" fmla="*/ f38 1 f2"/>
                  <a:gd name="f42" fmla="*/ f40 1 1728"/>
                  <a:gd name="f43" fmla="*/ f39 1 735"/>
                  <a:gd name="f44" fmla="*/ 1728 f40 1"/>
                  <a:gd name="f45" fmla="*/ 0 f39 1"/>
                  <a:gd name="f46" fmla="*/ 480 f39 1"/>
                  <a:gd name="f47" fmla="*/ 380 f40 1"/>
                  <a:gd name="f48" fmla="*/ 482 f39 1"/>
                  <a:gd name="f49" fmla="*/ 354 f40 1"/>
                  <a:gd name="f50" fmla="*/ 308 f40 1"/>
                  <a:gd name="f51" fmla="*/ 489 f39 1"/>
                  <a:gd name="f52" fmla="*/ 246 f40 1"/>
                  <a:gd name="f53" fmla="*/ 531 f39 1"/>
                  <a:gd name="f54" fmla="*/ 206 f40 1"/>
                  <a:gd name="f55" fmla="*/ 597 f39 1"/>
                  <a:gd name="f56" fmla="*/ 192 f40 1"/>
                  <a:gd name="f57" fmla="*/ 666 f39 1"/>
                  <a:gd name="f58" fmla="*/ 735 f39 1"/>
                  <a:gd name="f59" fmla="*/ 0 f40 1"/>
                  <a:gd name="f60" fmla="+- f41 0 f1"/>
                  <a:gd name="f61" fmla="*/ f44 1 1728"/>
                  <a:gd name="f62" fmla="*/ f45 1 735"/>
                  <a:gd name="f63" fmla="*/ f46 1 735"/>
                  <a:gd name="f64" fmla="*/ f47 1 1728"/>
                  <a:gd name="f65" fmla="*/ f48 1 735"/>
                  <a:gd name="f66" fmla="*/ f49 1 1728"/>
                  <a:gd name="f67" fmla="*/ f50 1 1728"/>
                  <a:gd name="f68" fmla="*/ f51 1 735"/>
                  <a:gd name="f69" fmla="*/ f52 1 1728"/>
                  <a:gd name="f70" fmla="*/ f53 1 735"/>
                  <a:gd name="f71" fmla="*/ f54 1 1728"/>
                  <a:gd name="f72" fmla="*/ f55 1 735"/>
                  <a:gd name="f73" fmla="*/ f56 1 1728"/>
                  <a:gd name="f74" fmla="*/ f57 1 735"/>
                  <a:gd name="f75" fmla="*/ f58 1 735"/>
                  <a:gd name="f76" fmla="*/ f59 1 1728"/>
                  <a:gd name="f77" fmla="*/ 0 1 f42"/>
                  <a:gd name="f78" fmla="*/ f36 1 f42"/>
                  <a:gd name="f79" fmla="*/ 0 1 f43"/>
                  <a:gd name="f80" fmla="*/ f37 1 f43"/>
                  <a:gd name="f81" fmla="*/ f61 1 f42"/>
                  <a:gd name="f82" fmla="*/ f62 1 f43"/>
                  <a:gd name="f83" fmla="*/ f63 1 f43"/>
                  <a:gd name="f84" fmla="*/ f64 1 f42"/>
                  <a:gd name="f85" fmla="*/ f65 1 f43"/>
                  <a:gd name="f86" fmla="*/ f66 1 f42"/>
                  <a:gd name="f87" fmla="*/ f67 1 f42"/>
                  <a:gd name="f88" fmla="*/ f68 1 f43"/>
                  <a:gd name="f89" fmla="*/ f69 1 f42"/>
                  <a:gd name="f90" fmla="*/ f70 1 f43"/>
                  <a:gd name="f91" fmla="*/ f71 1 f42"/>
                  <a:gd name="f92" fmla="*/ f72 1 f43"/>
                  <a:gd name="f93" fmla="*/ f73 1 f42"/>
                  <a:gd name="f94" fmla="*/ f74 1 f43"/>
                  <a:gd name="f95" fmla="*/ f75 1 f43"/>
                  <a:gd name="f96" fmla="*/ f76 1 f42"/>
                  <a:gd name="f97" fmla="*/ f77 f33 1"/>
                  <a:gd name="f98" fmla="*/ f78 f33 1"/>
                  <a:gd name="f99" fmla="*/ f80 f34 1"/>
                  <a:gd name="f100" fmla="*/ f79 f34 1"/>
                  <a:gd name="f101" fmla="*/ f81 f33 1"/>
                  <a:gd name="f102" fmla="*/ f82 f34 1"/>
                  <a:gd name="f103" fmla="*/ f83 f34 1"/>
                  <a:gd name="f104" fmla="*/ f84 f33 1"/>
                  <a:gd name="f105" fmla="*/ f85 f34 1"/>
                  <a:gd name="f106" fmla="*/ f86 f33 1"/>
                  <a:gd name="f107" fmla="*/ f87 f33 1"/>
                  <a:gd name="f108" fmla="*/ f88 f34 1"/>
                  <a:gd name="f109" fmla="*/ f89 f33 1"/>
                  <a:gd name="f110" fmla="*/ f90 f34 1"/>
                  <a:gd name="f111" fmla="*/ f91 f33 1"/>
                  <a:gd name="f112" fmla="*/ f92 f34 1"/>
                  <a:gd name="f113" fmla="*/ f93 f33 1"/>
                  <a:gd name="f114" fmla="*/ f94 f34 1"/>
                  <a:gd name="f115" fmla="*/ f95 f34 1"/>
                  <a:gd name="f116" fmla="*/ f96 f33 1"/>
                </a:gdLst>
                <a:ahLst/>
                <a:cxnLst>
                  <a:cxn ang="3cd4">
                    <a:pos x="hc" y="t"/>
                  </a:cxn>
                  <a:cxn ang="0">
                    <a:pos x="r" y="vc"/>
                  </a:cxn>
                  <a:cxn ang="cd4">
                    <a:pos x="hc" y="b"/>
                  </a:cxn>
                  <a:cxn ang="cd2">
                    <a:pos x="l" y="vc"/>
                  </a:cxn>
                  <a:cxn ang="f60">
                    <a:pos x="f101" y="f102"/>
                  </a:cxn>
                  <a:cxn ang="f60">
                    <a:pos x="f101" y="f103"/>
                  </a:cxn>
                  <a:cxn ang="f60">
                    <a:pos x="f104" y="f105"/>
                  </a:cxn>
                  <a:cxn ang="f60">
                    <a:pos x="f106" y="f103"/>
                  </a:cxn>
                  <a:cxn ang="f60">
                    <a:pos x="f107" y="f108"/>
                  </a:cxn>
                  <a:cxn ang="f60">
                    <a:pos x="f109" y="f110"/>
                  </a:cxn>
                  <a:cxn ang="f60">
                    <a:pos x="f111" y="f112"/>
                  </a:cxn>
                  <a:cxn ang="f60">
                    <a:pos x="f113" y="f114"/>
                  </a:cxn>
                  <a:cxn ang="f60">
                    <a:pos x="f113" y="f115"/>
                  </a:cxn>
                  <a:cxn ang="f60">
                    <a:pos x="f116" y="f115"/>
                  </a:cxn>
                  <a:cxn ang="f60">
                    <a:pos x="f116" y="f103"/>
                  </a:cxn>
                  <a:cxn ang="f60">
                    <a:pos x="f116" y="f102"/>
                  </a:cxn>
                  <a:cxn ang="f60">
                    <a:pos x="f101" y="f102"/>
                  </a:cxn>
                </a:cxnLst>
                <a:rect l="f97" t="f100" r="f98" b="f99"/>
                <a:pathLst>
                  <a:path w="1728" h="735">
                    <a:moveTo>
                      <a:pt x="f6" y="f5"/>
                    </a:moveTo>
                    <a:lnTo>
                      <a:pt x="f6" y="f8"/>
                    </a:lnTo>
                    <a:lnTo>
                      <a:pt x="f9" y="f10"/>
                    </a:lnTo>
                    <a:lnTo>
                      <a:pt x="f11" y="f8"/>
                    </a:lnTo>
                    <a:lnTo>
                      <a:pt x="f12" y="f13"/>
                    </a:lnTo>
                    <a:cubicBezTo>
                      <a:pt x="f14" y="f15"/>
                      <a:pt x="f16" y="f17"/>
                      <a:pt x="f18" y="f19"/>
                    </a:cubicBezTo>
                    <a:cubicBezTo>
                      <a:pt x="f20" y="f21"/>
                      <a:pt x="f22" y="f23"/>
                      <a:pt x="f24" y="f25"/>
                    </a:cubicBezTo>
                    <a:cubicBezTo>
                      <a:pt x="f26" y="f27"/>
                      <a:pt x="f28" y="f29"/>
                      <a:pt x="f30" y="f31"/>
                    </a:cubicBezTo>
                    <a:lnTo>
                      <a:pt x="f30" y="f7"/>
                    </a:lnTo>
                    <a:lnTo>
                      <a:pt x="f5" y="f7"/>
                    </a:lnTo>
                    <a:lnTo>
                      <a:pt x="f5" y="f8"/>
                    </a:lnTo>
                    <a:lnTo>
                      <a:pt x="f5" y="f5"/>
                    </a:lnTo>
                    <a:lnTo>
                      <a:pt x="f6" y="f5"/>
                    </a:lnTo>
                    <a:close/>
                  </a:path>
                </a:pathLst>
              </a:custGeom>
              <a:solidFill>
                <a:srgbClr val="99CC99"/>
              </a:solidFill>
              <a:ln cap="flat">
                <a:noFill/>
                <a:prstDash val="solid"/>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3366"/>
                  </a:solidFill>
                  <a:uFillTx/>
                  <a:latin typeface="Arial"/>
                  <a:cs typeface="Arial"/>
                </a:endParaRPr>
              </a:p>
            </p:txBody>
          </p:sp>
        </p:grpSp>
        <p:grpSp>
          <p:nvGrpSpPr>
            <p:cNvPr id="8" name="Group 6">
              <a:extLst>
                <a:ext uri="{FF2B5EF4-FFF2-40B4-BE49-F238E27FC236}">
                  <a16:creationId xmlns:a16="http://schemas.microsoft.com/office/drawing/2014/main" id="{B572F456-8FE6-45DE-A115-928DE497590F}"/>
                </a:ext>
              </a:extLst>
            </p:cNvPr>
            <p:cNvGrpSpPr/>
            <p:nvPr/>
          </p:nvGrpSpPr>
          <p:grpSpPr>
            <a:xfrm>
              <a:off x="304796" y="1981203"/>
              <a:ext cx="9855202" cy="319089"/>
              <a:chOff x="304796" y="1981203"/>
              <a:chExt cx="9855202" cy="319089"/>
            </a:xfrm>
          </p:grpSpPr>
          <p:sp>
            <p:nvSpPr>
              <p:cNvPr id="9" name="AutoShape 7">
                <a:extLst>
                  <a:ext uri="{FF2B5EF4-FFF2-40B4-BE49-F238E27FC236}">
                    <a16:creationId xmlns:a16="http://schemas.microsoft.com/office/drawing/2014/main" id="{D5F09FFE-B03D-4535-A66F-D4F48A36437E}"/>
                  </a:ext>
                </a:extLst>
              </p:cNvPr>
              <p:cNvSpPr/>
              <p:nvPr/>
            </p:nvSpPr>
            <p:spPr>
              <a:xfrm>
                <a:off x="812801" y="1981203"/>
                <a:ext cx="9347197" cy="3174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0" name="AutoShape 8">
                <a:extLst>
                  <a:ext uri="{FF2B5EF4-FFF2-40B4-BE49-F238E27FC236}">
                    <a16:creationId xmlns:a16="http://schemas.microsoft.com/office/drawing/2014/main" id="{6EB46B07-A7D0-44B0-8563-C40DCC431AD8}"/>
                  </a:ext>
                </a:extLst>
              </p:cNvPr>
              <p:cNvSpPr/>
              <p:nvPr/>
            </p:nvSpPr>
            <p:spPr>
              <a:xfrm flipH="1">
                <a:off x="304796" y="1981203"/>
                <a:ext cx="524929" cy="319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grpSp>
      </p:grpSp>
      <p:sp>
        <p:nvSpPr>
          <p:cNvPr id="2" name="Text Placeholder 2">
            <a:extLst>
              <a:ext uri="{FF2B5EF4-FFF2-40B4-BE49-F238E27FC236}">
                <a16:creationId xmlns:a16="http://schemas.microsoft.com/office/drawing/2014/main" id="{D4EC8F69-5FAD-4DD0-BC83-1576F164EE9E}"/>
              </a:ext>
            </a:extLst>
          </p:cNvPr>
          <p:cNvSpPr txBox="1">
            <a:spLocks noGrp="1"/>
          </p:cNvSpPr>
          <p:nvPr>
            <p:ph type="body" idx="1"/>
          </p:nvPr>
        </p:nvSpPr>
        <p:spPr>
          <a:xfrm>
            <a:off x="963082" y="2906713"/>
            <a:ext cx="10363196" cy="1500182"/>
          </a:xfrm>
        </p:spPr>
        <p:txBody>
          <a:bodyPr anchor="b"/>
          <a:lstStyle>
            <a:lvl1pPr marL="0" indent="0">
              <a:spcBef>
                <a:spcPts val="500"/>
              </a:spcBef>
              <a:buNone/>
              <a:defRPr sz="2000"/>
            </a:lvl1pPr>
          </a:lstStyle>
          <a:p>
            <a:pPr lvl="0"/>
            <a:r>
              <a:rPr lang="en-US"/>
              <a:t>Click to edit Master text styles</a:t>
            </a:r>
          </a:p>
        </p:txBody>
      </p:sp>
      <p:sp>
        <p:nvSpPr>
          <p:cNvPr id="3" name="Rectangle 11">
            <a:extLst>
              <a:ext uri="{FF2B5EF4-FFF2-40B4-BE49-F238E27FC236}">
                <a16:creationId xmlns:a16="http://schemas.microsoft.com/office/drawing/2014/main" id="{00C7A4AA-D573-49BE-B994-65CCBE9F1153}"/>
              </a:ext>
            </a:extLst>
          </p:cNvPr>
          <p:cNvSpPr txBox="1">
            <a:spLocks noGrp="1"/>
          </p:cNvSpPr>
          <p:nvPr>
            <p:ph type="dt" sz="half" idx="7"/>
          </p:nvPr>
        </p:nvSpPr>
        <p:spPr>
          <a:xfrm>
            <a:off x="3251204" y="6248396"/>
            <a:ext cx="2840565" cy="474665"/>
          </a:xfrm>
        </p:spPr>
        <p:txBody>
          <a:bodyPr/>
          <a:lstStyle>
            <a:lvl1pPr>
              <a:defRPr/>
            </a:lvl1pPr>
          </a:lstStyle>
          <a:p>
            <a:pPr lvl="0"/>
            <a:endParaRPr lang="en-US"/>
          </a:p>
        </p:txBody>
      </p:sp>
      <p:sp>
        <p:nvSpPr>
          <p:cNvPr id="4" name="Rectangle 12">
            <a:extLst>
              <a:ext uri="{FF2B5EF4-FFF2-40B4-BE49-F238E27FC236}">
                <a16:creationId xmlns:a16="http://schemas.microsoft.com/office/drawing/2014/main" id="{07A4C8D4-DDDB-40DA-8EBE-B694027D8CD0}"/>
              </a:ext>
            </a:extLst>
          </p:cNvPr>
          <p:cNvSpPr txBox="1">
            <a:spLocks noGrp="1"/>
          </p:cNvSpPr>
          <p:nvPr>
            <p:ph type="ftr" sz="quarter" idx="9"/>
          </p:nvPr>
        </p:nvSpPr>
        <p:spPr>
          <a:xfrm>
            <a:off x="7721595" y="6248396"/>
            <a:ext cx="3862919" cy="474665"/>
          </a:xfrm>
        </p:spPr>
        <p:txBody>
          <a:bodyPr/>
          <a:lstStyle>
            <a:lvl1pPr>
              <a:defRPr/>
            </a:lvl1pPr>
          </a:lstStyle>
          <a:p>
            <a:pPr lvl="0"/>
            <a:endParaRPr lang="en-US"/>
          </a:p>
        </p:txBody>
      </p:sp>
      <p:sp>
        <p:nvSpPr>
          <p:cNvPr id="5" name="Rectangle 13">
            <a:extLst>
              <a:ext uri="{FF2B5EF4-FFF2-40B4-BE49-F238E27FC236}">
                <a16:creationId xmlns:a16="http://schemas.microsoft.com/office/drawing/2014/main" id="{E7D2E30C-BF05-4558-890A-E1E5AA2A8228}"/>
              </a:ext>
            </a:extLst>
          </p:cNvPr>
          <p:cNvSpPr txBox="1">
            <a:spLocks noGrp="1"/>
          </p:cNvSpPr>
          <p:nvPr>
            <p:ph type="sldNum" sz="quarter" idx="8"/>
          </p:nvPr>
        </p:nvSpPr>
        <p:spPr>
          <a:xfrm>
            <a:off x="112187" y="6242051"/>
            <a:ext cx="783165" cy="488947"/>
          </a:xfrm>
        </p:spPr>
        <p:txBody>
          <a:bodyPr/>
          <a:lstStyle>
            <a:lvl1pPr>
              <a:defRPr/>
            </a:lvl1pPr>
          </a:lstStyle>
          <a:p>
            <a:pPr lvl="0"/>
            <a:fld id="{064D5F93-C0A0-4E8E-B019-F53D330148F3}" type="slidenum">
              <a:t>‹#›</a:t>
            </a:fld>
            <a:endParaRPr lang="en-US"/>
          </a:p>
        </p:txBody>
      </p:sp>
    </p:spTree>
    <p:extLst>
      <p:ext uri="{BB962C8B-B14F-4D97-AF65-F5344CB8AC3E}">
        <p14:creationId xmlns:p14="http://schemas.microsoft.com/office/powerpoint/2010/main" val="3183976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814ED3B2-6FF9-45D9-B7BB-A004DD7E064F}"/>
              </a:ext>
            </a:extLst>
          </p:cNvPr>
          <p:cNvGrpSpPr/>
          <p:nvPr/>
        </p:nvGrpSpPr>
        <p:grpSpPr>
          <a:xfrm>
            <a:off x="0" y="0"/>
            <a:ext cx="10159998" cy="6858000"/>
            <a:chOff x="0" y="0"/>
            <a:chExt cx="10159998" cy="6858000"/>
          </a:xfrm>
        </p:grpSpPr>
        <p:grpSp>
          <p:nvGrpSpPr>
            <p:cNvPr id="8" name="Group 3">
              <a:extLst>
                <a:ext uri="{FF2B5EF4-FFF2-40B4-BE49-F238E27FC236}">
                  <a16:creationId xmlns:a16="http://schemas.microsoft.com/office/drawing/2014/main" id="{D558C9AF-4937-493A-B433-9522D5863F5D}"/>
                </a:ext>
              </a:extLst>
            </p:cNvPr>
            <p:cNvGrpSpPr/>
            <p:nvPr/>
          </p:nvGrpSpPr>
          <p:grpSpPr>
            <a:xfrm>
              <a:off x="0" y="0"/>
              <a:ext cx="4267203" cy="6858000"/>
              <a:chOff x="0" y="0"/>
              <a:chExt cx="4267203" cy="6858000"/>
            </a:xfrm>
          </p:grpSpPr>
          <p:sp>
            <p:nvSpPr>
              <p:cNvPr id="12" name="Rectangle 4">
                <a:extLst>
                  <a:ext uri="{FF2B5EF4-FFF2-40B4-BE49-F238E27FC236}">
                    <a16:creationId xmlns:a16="http://schemas.microsoft.com/office/drawing/2014/main" id="{868D2E4A-2A28-4956-93BB-5C51831DD285}"/>
                  </a:ext>
                </a:extLst>
              </p:cNvPr>
              <p:cNvSpPr/>
              <p:nvPr/>
            </p:nvSpPr>
            <p:spPr>
              <a:xfrm>
                <a:off x="0" y="0"/>
                <a:ext cx="1015998" cy="6858000"/>
              </a:xfrm>
              <a:prstGeom prst="rect">
                <a:avLst/>
              </a:prstGeom>
              <a:solidFill>
                <a:srgbClr val="99CC99"/>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3" name="Freeform 5">
                <a:extLst>
                  <a:ext uri="{FF2B5EF4-FFF2-40B4-BE49-F238E27FC236}">
                    <a16:creationId xmlns:a16="http://schemas.microsoft.com/office/drawing/2014/main" id="{CE3FB44C-106E-42C4-9DE9-F89A5A4EFBBB}"/>
                  </a:ext>
                </a:extLst>
              </p:cNvPr>
              <p:cNvSpPr/>
              <p:nvPr/>
            </p:nvSpPr>
            <p:spPr>
              <a:xfrm>
                <a:off x="609603" y="0"/>
                <a:ext cx="3657600" cy="1166810"/>
              </a:xfrm>
              <a:custGeom>
                <a:avLst/>
                <a:gdLst>
                  <a:gd name="f0" fmla="val 10800000"/>
                  <a:gd name="f1" fmla="val 5400000"/>
                  <a:gd name="f2" fmla="val 180"/>
                  <a:gd name="f3" fmla="val w"/>
                  <a:gd name="f4" fmla="val h"/>
                  <a:gd name="f5" fmla="val 0"/>
                  <a:gd name="f6" fmla="val 1728"/>
                  <a:gd name="f7" fmla="val 735"/>
                  <a:gd name="f8" fmla="val 480"/>
                  <a:gd name="f9" fmla="val 380"/>
                  <a:gd name="f10" fmla="val 482"/>
                  <a:gd name="f11" fmla="val 354"/>
                  <a:gd name="f12" fmla="val 308"/>
                  <a:gd name="f13" fmla="val 489"/>
                  <a:gd name="f14" fmla="val 290"/>
                  <a:gd name="f15" fmla="val 498"/>
                  <a:gd name="f16" fmla="val 263"/>
                  <a:gd name="f17" fmla="val 513"/>
                  <a:gd name="f18" fmla="val 246"/>
                  <a:gd name="f19" fmla="val 531"/>
                  <a:gd name="f20" fmla="val 229"/>
                  <a:gd name="f21" fmla="val 549"/>
                  <a:gd name="f22" fmla="val 215"/>
                  <a:gd name="f23" fmla="val 574"/>
                  <a:gd name="f24" fmla="val 206"/>
                  <a:gd name="f25" fmla="val 597"/>
                  <a:gd name="f26" fmla="val 197"/>
                  <a:gd name="f27" fmla="val 620"/>
                  <a:gd name="f28" fmla="val 194"/>
                  <a:gd name="f29" fmla="val 643"/>
                  <a:gd name="f30" fmla="val 192"/>
                  <a:gd name="f31" fmla="val 666"/>
                  <a:gd name="f32" fmla="+- 0 0 -90"/>
                  <a:gd name="f33" fmla="*/ f3 1 1728"/>
                  <a:gd name="f34" fmla="*/ f4 1 735"/>
                  <a:gd name="f35" fmla="val f5"/>
                  <a:gd name="f36" fmla="val f6"/>
                  <a:gd name="f37" fmla="val f7"/>
                  <a:gd name="f38" fmla="*/ f32 f0 1"/>
                  <a:gd name="f39" fmla="+- f37 0 f35"/>
                  <a:gd name="f40" fmla="+- f36 0 f35"/>
                  <a:gd name="f41" fmla="*/ f38 1 f2"/>
                  <a:gd name="f42" fmla="*/ f40 1 1728"/>
                  <a:gd name="f43" fmla="*/ f39 1 735"/>
                  <a:gd name="f44" fmla="*/ 1728 f40 1"/>
                  <a:gd name="f45" fmla="*/ 0 f39 1"/>
                  <a:gd name="f46" fmla="*/ 480 f39 1"/>
                  <a:gd name="f47" fmla="*/ 380 f40 1"/>
                  <a:gd name="f48" fmla="*/ 482 f39 1"/>
                  <a:gd name="f49" fmla="*/ 354 f40 1"/>
                  <a:gd name="f50" fmla="*/ 308 f40 1"/>
                  <a:gd name="f51" fmla="*/ 489 f39 1"/>
                  <a:gd name="f52" fmla="*/ 246 f40 1"/>
                  <a:gd name="f53" fmla="*/ 531 f39 1"/>
                  <a:gd name="f54" fmla="*/ 206 f40 1"/>
                  <a:gd name="f55" fmla="*/ 597 f39 1"/>
                  <a:gd name="f56" fmla="*/ 192 f40 1"/>
                  <a:gd name="f57" fmla="*/ 666 f39 1"/>
                  <a:gd name="f58" fmla="*/ 735 f39 1"/>
                  <a:gd name="f59" fmla="*/ 0 f40 1"/>
                  <a:gd name="f60" fmla="+- f41 0 f1"/>
                  <a:gd name="f61" fmla="*/ f44 1 1728"/>
                  <a:gd name="f62" fmla="*/ f45 1 735"/>
                  <a:gd name="f63" fmla="*/ f46 1 735"/>
                  <a:gd name="f64" fmla="*/ f47 1 1728"/>
                  <a:gd name="f65" fmla="*/ f48 1 735"/>
                  <a:gd name="f66" fmla="*/ f49 1 1728"/>
                  <a:gd name="f67" fmla="*/ f50 1 1728"/>
                  <a:gd name="f68" fmla="*/ f51 1 735"/>
                  <a:gd name="f69" fmla="*/ f52 1 1728"/>
                  <a:gd name="f70" fmla="*/ f53 1 735"/>
                  <a:gd name="f71" fmla="*/ f54 1 1728"/>
                  <a:gd name="f72" fmla="*/ f55 1 735"/>
                  <a:gd name="f73" fmla="*/ f56 1 1728"/>
                  <a:gd name="f74" fmla="*/ f57 1 735"/>
                  <a:gd name="f75" fmla="*/ f58 1 735"/>
                  <a:gd name="f76" fmla="*/ f59 1 1728"/>
                  <a:gd name="f77" fmla="*/ 0 1 f42"/>
                  <a:gd name="f78" fmla="*/ f36 1 f42"/>
                  <a:gd name="f79" fmla="*/ 0 1 f43"/>
                  <a:gd name="f80" fmla="*/ f37 1 f43"/>
                  <a:gd name="f81" fmla="*/ f61 1 f42"/>
                  <a:gd name="f82" fmla="*/ f62 1 f43"/>
                  <a:gd name="f83" fmla="*/ f63 1 f43"/>
                  <a:gd name="f84" fmla="*/ f64 1 f42"/>
                  <a:gd name="f85" fmla="*/ f65 1 f43"/>
                  <a:gd name="f86" fmla="*/ f66 1 f42"/>
                  <a:gd name="f87" fmla="*/ f67 1 f42"/>
                  <a:gd name="f88" fmla="*/ f68 1 f43"/>
                  <a:gd name="f89" fmla="*/ f69 1 f42"/>
                  <a:gd name="f90" fmla="*/ f70 1 f43"/>
                  <a:gd name="f91" fmla="*/ f71 1 f42"/>
                  <a:gd name="f92" fmla="*/ f72 1 f43"/>
                  <a:gd name="f93" fmla="*/ f73 1 f42"/>
                  <a:gd name="f94" fmla="*/ f74 1 f43"/>
                  <a:gd name="f95" fmla="*/ f75 1 f43"/>
                  <a:gd name="f96" fmla="*/ f76 1 f42"/>
                  <a:gd name="f97" fmla="*/ f77 f33 1"/>
                  <a:gd name="f98" fmla="*/ f78 f33 1"/>
                  <a:gd name="f99" fmla="*/ f80 f34 1"/>
                  <a:gd name="f100" fmla="*/ f79 f34 1"/>
                  <a:gd name="f101" fmla="*/ f81 f33 1"/>
                  <a:gd name="f102" fmla="*/ f82 f34 1"/>
                  <a:gd name="f103" fmla="*/ f83 f34 1"/>
                  <a:gd name="f104" fmla="*/ f84 f33 1"/>
                  <a:gd name="f105" fmla="*/ f85 f34 1"/>
                  <a:gd name="f106" fmla="*/ f86 f33 1"/>
                  <a:gd name="f107" fmla="*/ f87 f33 1"/>
                  <a:gd name="f108" fmla="*/ f88 f34 1"/>
                  <a:gd name="f109" fmla="*/ f89 f33 1"/>
                  <a:gd name="f110" fmla="*/ f90 f34 1"/>
                  <a:gd name="f111" fmla="*/ f91 f33 1"/>
                  <a:gd name="f112" fmla="*/ f92 f34 1"/>
                  <a:gd name="f113" fmla="*/ f93 f33 1"/>
                  <a:gd name="f114" fmla="*/ f94 f34 1"/>
                  <a:gd name="f115" fmla="*/ f95 f34 1"/>
                  <a:gd name="f116" fmla="*/ f96 f33 1"/>
                </a:gdLst>
                <a:ahLst/>
                <a:cxnLst>
                  <a:cxn ang="3cd4">
                    <a:pos x="hc" y="t"/>
                  </a:cxn>
                  <a:cxn ang="0">
                    <a:pos x="r" y="vc"/>
                  </a:cxn>
                  <a:cxn ang="cd4">
                    <a:pos x="hc" y="b"/>
                  </a:cxn>
                  <a:cxn ang="cd2">
                    <a:pos x="l" y="vc"/>
                  </a:cxn>
                  <a:cxn ang="f60">
                    <a:pos x="f101" y="f102"/>
                  </a:cxn>
                  <a:cxn ang="f60">
                    <a:pos x="f101" y="f103"/>
                  </a:cxn>
                  <a:cxn ang="f60">
                    <a:pos x="f104" y="f105"/>
                  </a:cxn>
                  <a:cxn ang="f60">
                    <a:pos x="f106" y="f103"/>
                  </a:cxn>
                  <a:cxn ang="f60">
                    <a:pos x="f107" y="f108"/>
                  </a:cxn>
                  <a:cxn ang="f60">
                    <a:pos x="f109" y="f110"/>
                  </a:cxn>
                  <a:cxn ang="f60">
                    <a:pos x="f111" y="f112"/>
                  </a:cxn>
                  <a:cxn ang="f60">
                    <a:pos x="f113" y="f114"/>
                  </a:cxn>
                  <a:cxn ang="f60">
                    <a:pos x="f113" y="f115"/>
                  </a:cxn>
                  <a:cxn ang="f60">
                    <a:pos x="f116" y="f115"/>
                  </a:cxn>
                  <a:cxn ang="f60">
                    <a:pos x="f116" y="f103"/>
                  </a:cxn>
                  <a:cxn ang="f60">
                    <a:pos x="f116" y="f102"/>
                  </a:cxn>
                  <a:cxn ang="f60">
                    <a:pos x="f101" y="f102"/>
                  </a:cxn>
                </a:cxnLst>
                <a:rect l="f97" t="f100" r="f98" b="f99"/>
                <a:pathLst>
                  <a:path w="1728" h="735">
                    <a:moveTo>
                      <a:pt x="f6" y="f5"/>
                    </a:moveTo>
                    <a:lnTo>
                      <a:pt x="f6" y="f8"/>
                    </a:lnTo>
                    <a:lnTo>
                      <a:pt x="f9" y="f10"/>
                    </a:lnTo>
                    <a:lnTo>
                      <a:pt x="f11" y="f8"/>
                    </a:lnTo>
                    <a:lnTo>
                      <a:pt x="f12" y="f13"/>
                    </a:lnTo>
                    <a:cubicBezTo>
                      <a:pt x="f14" y="f15"/>
                      <a:pt x="f16" y="f17"/>
                      <a:pt x="f18" y="f19"/>
                    </a:cubicBezTo>
                    <a:cubicBezTo>
                      <a:pt x="f20" y="f21"/>
                      <a:pt x="f22" y="f23"/>
                      <a:pt x="f24" y="f25"/>
                    </a:cubicBezTo>
                    <a:cubicBezTo>
                      <a:pt x="f26" y="f27"/>
                      <a:pt x="f28" y="f29"/>
                      <a:pt x="f30" y="f31"/>
                    </a:cubicBezTo>
                    <a:lnTo>
                      <a:pt x="f30" y="f7"/>
                    </a:lnTo>
                    <a:lnTo>
                      <a:pt x="f5" y="f7"/>
                    </a:lnTo>
                    <a:lnTo>
                      <a:pt x="f5" y="f8"/>
                    </a:lnTo>
                    <a:lnTo>
                      <a:pt x="f5" y="f5"/>
                    </a:lnTo>
                    <a:lnTo>
                      <a:pt x="f6" y="f5"/>
                    </a:lnTo>
                    <a:close/>
                  </a:path>
                </a:pathLst>
              </a:custGeom>
              <a:solidFill>
                <a:srgbClr val="99CC99"/>
              </a:solidFill>
              <a:ln cap="flat">
                <a:noFill/>
                <a:prstDash val="solid"/>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3366"/>
                  </a:solidFill>
                  <a:uFillTx/>
                  <a:latin typeface="Arial"/>
                  <a:cs typeface="Arial"/>
                </a:endParaRPr>
              </a:p>
            </p:txBody>
          </p:sp>
        </p:grpSp>
        <p:grpSp>
          <p:nvGrpSpPr>
            <p:cNvPr id="9" name="Group 6">
              <a:extLst>
                <a:ext uri="{FF2B5EF4-FFF2-40B4-BE49-F238E27FC236}">
                  <a16:creationId xmlns:a16="http://schemas.microsoft.com/office/drawing/2014/main" id="{4C3E6B65-A546-4521-A69A-89E971B949F4}"/>
                </a:ext>
              </a:extLst>
            </p:cNvPr>
            <p:cNvGrpSpPr/>
            <p:nvPr/>
          </p:nvGrpSpPr>
          <p:grpSpPr>
            <a:xfrm>
              <a:off x="304796" y="1981203"/>
              <a:ext cx="9855202" cy="319089"/>
              <a:chOff x="304796" y="1981203"/>
              <a:chExt cx="9855202" cy="319089"/>
            </a:xfrm>
          </p:grpSpPr>
          <p:sp>
            <p:nvSpPr>
              <p:cNvPr id="10" name="AutoShape 7">
                <a:extLst>
                  <a:ext uri="{FF2B5EF4-FFF2-40B4-BE49-F238E27FC236}">
                    <a16:creationId xmlns:a16="http://schemas.microsoft.com/office/drawing/2014/main" id="{51B984EA-3D5D-4070-B96F-C341C0BACF66}"/>
                  </a:ext>
                </a:extLst>
              </p:cNvPr>
              <p:cNvSpPr/>
              <p:nvPr/>
            </p:nvSpPr>
            <p:spPr>
              <a:xfrm>
                <a:off x="812801" y="1981203"/>
                <a:ext cx="9347197" cy="3174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1" name="AutoShape 8">
                <a:extLst>
                  <a:ext uri="{FF2B5EF4-FFF2-40B4-BE49-F238E27FC236}">
                    <a16:creationId xmlns:a16="http://schemas.microsoft.com/office/drawing/2014/main" id="{F4B62598-68DA-4B44-A570-C0A41EC4C6E7}"/>
                  </a:ext>
                </a:extLst>
              </p:cNvPr>
              <p:cNvSpPr/>
              <p:nvPr/>
            </p:nvSpPr>
            <p:spPr>
              <a:xfrm flipH="1">
                <a:off x="304796" y="1981203"/>
                <a:ext cx="524929" cy="319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grpSp>
      </p:grpSp>
      <p:sp>
        <p:nvSpPr>
          <p:cNvPr id="2" name="Content Placeholder 2">
            <a:extLst>
              <a:ext uri="{FF2B5EF4-FFF2-40B4-BE49-F238E27FC236}">
                <a16:creationId xmlns:a16="http://schemas.microsoft.com/office/drawing/2014/main" id="{E03BFEA2-F270-42DF-9BC0-077EEDC616A4}"/>
              </a:ext>
            </a:extLst>
          </p:cNvPr>
          <p:cNvSpPr txBox="1">
            <a:spLocks noGrp="1"/>
          </p:cNvSpPr>
          <p:nvPr>
            <p:ph idx="1"/>
          </p:nvPr>
        </p:nvSpPr>
        <p:spPr>
          <a:xfrm>
            <a:off x="1117597" y="2362196"/>
            <a:ext cx="5027087" cy="3724278"/>
          </a:xfrm>
        </p:spPr>
        <p:txBody>
          <a:bodyPr/>
          <a:lstStyle>
            <a:lvl1pPr>
              <a:defRPr/>
            </a:lvl1pPr>
            <a:lvl2pPr>
              <a:defRPr/>
            </a:lvl2pPr>
            <a:lvl3pPr>
              <a:defRPr/>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09F8BCD7-B8E7-4E65-BCB4-73D9DFCAF3A6}"/>
              </a:ext>
            </a:extLst>
          </p:cNvPr>
          <p:cNvSpPr txBox="1">
            <a:spLocks noGrp="1"/>
          </p:cNvSpPr>
          <p:nvPr>
            <p:ph idx="2"/>
          </p:nvPr>
        </p:nvSpPr>
        <p:spPr>
          <a:xfrm>
            <a:off x="6347883" y="2362196"/>
            <a:ext cx="5027078" cy="3724278"/>
          </a:xfrm>
        </p:spPr>
        <p:txBody>
          <a:bodyPr/>
          <a:lstStyle>
            <a:lvl1pPr>
              <a:defRPr/>
            </a:lvl1pPr>
            <a:lvl2pPr>
              <a:defRPr/>
            </a:lvl2pPr>
            <a:lvl3pPr>
              <a:defRPr/>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95571D2-0099-440F-930B-38BBEE125A36}"/>
              </a:ext>
            </a:extLst>
          </p:cNvPr>
          <p:cNvSpPr txBox="1">
            <a:spLocks noGrp="1"/>
          </p:cNvSpPr>
          <p:nvPr>
            <p:ph type="dt" sz="half" idx="7"/>
          </p:nvPr>
        </p:nvSpPr>
        <p:spPr>
          <a:xfrm>
            <a:off x="3251204" y="6248396"/>
            <a:ext cx="2840565" cy="474665"/>
          </a:xfrm>
        </p:spPr>
        <p:txBody>
          <a:bodyPr/>
          <a:lstStyle>
            <a:lvl1pPr>
              <a:defRPr/>
            </a:lvl1pPr>
          </a:lstStyle>
          <a:p>
            <a:pPr lvl="0"/>
            <a:endParaRPr lang="en-US"/>
          </a:p>
        </p:txBody>
      </p:sp>
      <p:sp>
        <p:nvSpPr>
          <p:cNvPr id="5" name="Rectangle 12">
            <a:extLst>
              <a:ext uri="{FF2B5EF4-FFF2-40B4-BE49-F238E27FC236}">
                <a16:creationId xmlns:a16="http://schemas.microsoft.com/office/drawing/2014/main" id="{EED1109D-00D1-4F55-9666-E4B437A38A0C}"/>
              </a:ext>
            </a:extLst>
          </p:cNvPr>
          <p:cNvSpPr txBox="1">
            <a:spLocks noGrp="1"/>
          </p:cNvSpPr>
          <p:nvPr>
            <p:ph type="ftr" sz="quarter" idx="9"/>
          </p:nvPr>
        </p:nvSpPr>
        <p:spPr>
          <a:xfrm>
            <a:off x="7721595" y="6248396"/>
            <a:ext cx="3862919" cy="474665"/>
          </a:xfrm>
        </p:spPr>
        <p:txBody>
          <a:bodyPr/>
          <a:lstStyle>
            <a:lvl1pPr>
              <a:defRPr/>
            </a:lvl1pPr>
          </a:lstStyle>
          <a:p>
            <a:pPr lvl="0"/>
            <a:endParaRPr lang="en-US"/>
          </a:p>
        </p:txBody>
      </p:sp>
      <p:sp>
        <p:nvSpPr>
          <p:cNvPr id="6" name="Rectangle 13">
            <a:extLst>
              <a:ext uri="{FF2B5EF4-FFF2-40B4-BE49-F238E27FC236}">
                <a16:creationId xmlns:a16="http://schemas.microsoft.com/office/drawing/2014/main" id="{EFE9986C-EF17-461D-B322-47C7669927DC}"/>
              </a:ext>
            </a:extLst>
          </p:cNvPr>
          <p:cNvSpPr txBox="1">
            <a:spLocks noGrp="1"/>
          </p:cNvSpPr>
          <p:nvPr>
            <p:ph type="sldNum" sz="quarter" idx="8"/>
          </p:nvPr>
        </p:nvSpPr>
        <p:spPr>
          <a:xfrm>
            <a:off x="112187" y="6242051"/>
            <a:ext cx="783165" cy="488947"/>
          </a:xfrm>
        </p:spPr>
        <p:txBody>
          <a:bodyPr/>
          <a:lstStyle>
            <a:lvl1pPr>
              <a:defRPr/>
            </a:lvl1pPr>
          </a:lstStyle>
          <a:p>
            <a:pPr lvl="0"/>
            <a:fld id="{4AA0C75B-2DC1-4C9F-BA50-EF5EBC4662AA}" type="slidenum">
              <a:t>‹#›</a:t>
            </a:fld>
            <a:endParaRPr lang="en-US"/>
          </a:p>
        </p:txBody>
      </p:sp>
    </p:spTree>
    <p:extLst>
      <p:ext uri="{BB962C8B-B14F-4D97-AF65-F5344CB8AC3E}">
        <p14:creationId xmlns:p14="http://schemas.microsoft.com/office/powerpoint/2010/main" val="1584982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8ADBA3D3-D9E0-4A96-987B-2E519A4752FC}"/>
              </a:ext>
            </a:extLst>
          </p:cNvPr>
          <p:cNvGrpSpPr/>
          <p:nvPr/>
        </p:nvGrpSpPr>
        <p:grpSpPr>
          <a:xfrm>
            <a:off x="0" y="0"/>
            <a:ext cx="10159998" cy="6858000"/>
            <a:chOff x="0" y="0"/>
            <a:chExt cx="10159998" cy="6858000"/>
          </a:xfrm>
        </p:grpSpPr>
        <p:grpSp>
          <p:nvGrpSpPr>
            <p:cNvPr id="10" name="Group 3">
              <a:extLst>
                <a:ext uri="{FF2B5EF4-FFF2-40B4-BE49-F238E27FC236}">
                  <a16:creationId xmlns:a16="http://schemas.microsoft.com/office/drawing/2014/main" id="{04D1BC52-979D-484C-9A28-D32B291FA96E}"/>
                </a:ext>
              </a:extLst>
            </p:cNvPr>
            <p:cNvGrpSpPr/>
            <p:nvPr/>
          </p:nvGrpSpPr>
          <p:grpSpPr>
            <a:xfrm>
              <a:off x="0" y="0"/>
              <a:ext cx="4267203" cy="6858000"/>
              <a:chOff x="0" y="0"/>
              <a:chExt cx="4267203" cy="6858000"/>
            </a:xfrm>
          </p:grpSpPr>
          <p:sp>
            <p:nvSpPr>
              <p:cNvPr id="14" name="Rectangle 4">
                <a:extLst>
                  <a:ext uri="{FF2B5EF4-FFF2-40B4-BE49-F238E27FC236}">
                    <a16:creationId xmlns:a16="http://schemas.microsoft.com/office/drawing/2014/main" id="{F2419796-B937-4E97-AC92-03D619944AD2}"/>
                  </a:ext>
                </a:extLst>
              </p:cNvPr>
              <p:cNvSpPr/>
              <p:nvPr/>
            </p:nvSpPr>
            <p:spPr>
              <a:xfrm>
                <a:off x="0" y="0"/>
                <a:ext cx="1015998" cy="6858000"/>
              </a:xfrm>
              <a:prstGeom prst="rect">
                <a:avLst/>
              </a:prstGeom>
              <a:solidFill>
                <a:srgbClr val="99CC99"/>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5" name="Freeform 5">
                <a:extLst>
                  <a:ext uri="{FF2B5EF4-FFF2-40B4-BE49-F238E27FC236}">
                    <a16:creationId xmlns:a16="http://schemas.microsoft.com/office/drawing/2014/main" id="{A7D4B1A6-5629-4647-A923-D9313F52BE12}"/>
                  </a:ext>
                </a:extLst>
              </p:cNvPr>
              <p:cNvSpPr/>
              <p:nvPr/>
            </p:nvSpPr>
            <p:spPr>
              <a:xfrm>
                <a:off x="609603" y="0"/>
                <a:ext cx="3657600" cy="1166810"/>
              </a:xfrm>
              <a:custGeom>
                <a:avLst/>
                <a:gdLst>
                  <a:gd name="f0" fmla="val 10800000"/>
                  <a:gd name="f1" fmla="val 5400000"/>
                  <a:gd name="f2" fmla="val 180"/>
                  <a:gd name="f3" fmla="val w"/>
                  <a:gd name="f4" fmla="val h"/>
                  <a:gd name="f5" fmla="val 0"/>
                  <a:gd name="f6" fmla="val 1728"/>
                  <a:gd name="f7" fmla="val 735"/>
                  <a:gd name="f8" fmla="val 480"/>
                  <a:gd name="f9" fmla="val 380"/>
                  <a:gd name="f10" fmla="val 482"/>
                  <a:gd name="f11" fmla="val 354"/>
                  <a:gd name="f12" fmla="val 308"/>
                  <a:gd name="f13" fmla="val 489"/>
                  <a:gd name="f14" fmla="val 290"/>
                  <a:gd name="f15" fmla="val 498"/>
                  <a:gd name="f16" fmla="val 263"/>
                  <a:gd name="f17" fmla="val 513"/>
                  <a:gd name="f18" fmla="val 246"/>
                  <a:gd name="f19" fmla="val 531"/>
                  <a:gd name="f20" fmla="val 229"/>
                  <a:gd name="f21" fmla="val 549"/>
                  <a:gd name="f22" fmla="val 215"/>
                  <a:gd name="f23" fmla="val 574"/>
                  <a:gd name="f24" fmla="val 206"/>
                  <a:gd name="f25" fmla="val 597"/>
                  <a:gd name="f26" fmla="val 197"/>
                  <a:gd name="f27" fmla="val 620"/>
                  <a:gd name="f28" fmla="val 194"/>
                  <a:gd name="f29" fmla="val 643"/>
                  <a:gd name="f30" fmla="val 192"/>
                  <a:gd name="f31" fmla="val 666"/>
                  <a:gd name="f32" fmla="+- 0 0 -90"/>
                  <a:gd name="f33" fmla="*/ f3 1 1728"/>
                  <a:gd name="f34" fmla="*/ f4 1 735"/>
                  <a:gd name="f35" fmla="val f5"/>
                  <a:gd name="f36" fmla="val f6"/>
                  <a:gd name="f37" fmla="val f7"/>
                  <a:gd name="f38" fmla="*/ f32 f0 1"/>
                  <a:gd name="f39" fmla="+- f37 0 f35"/>
                  <a:gd name="f40" fmla="+- f36 0 f35"/>
                  <a:gd name="f41" fmla="*/ f38 1 f2"/>
                  <a:gd name="f42" fmla="*/ f40 1 1728"/>
                  <a:gd name="f43" fmla="*/ f39 1 735"/>
                  <a:gd name="f44" fmla="*/ 1728 f40 1"/>
                  <a:gd name="f45" fmla="*/ 0 f39 1"/>
                  <a:gd name="f46" fmla="*/ 480 f39 1"/>
                  <a:gd name="f47" fmla="*/ 380 f40 1"/>
                  <a:gd name="f48" fmla="*/ 482 f39 1"/>
                  <a:gd name="f49" fmla="*/ 354 f40 1"/>
                  <a:gd name="f50" fmla="*/ 308 f40 1"/>
                  <a:gd name="f51" fmla="*/ 489 f39 1"/>
                  <a:gd name="f52" fmla="*/ 246 f40 1"/>
                  <a:gd name="f53" fmla="*/ 531 f39 1"/>
                  <a:gd name="f54" fmla="*/ 206 f40 1"/>
                  <a:gd name="f55" fmla="*/ 597 f39 1"/>
                  <a:gd name="f56" fmla="*/ 192 f40 1"/>
                  <a:gd name="f57" fmla="*/ 666 f39 1"/>
                  <a:gd name="f58" fmla="*/ 735 f39 1"/>
                  <a:gd name="f59" fmla="*/ 0 f40 1"/>
                  <a:gd name="f60" fmla="+- f41 0 f1"/>
                  <a:gd name="f61" fmla="*/ f44 1 1728"/>
                  <a:gd name="f62" fmla="*/ f45 1 735"/>
                  <a:gd name="f63" fmla="*/ f46 1 735"/>
                  <a:gd name="f64" fmla="*/ f47 1 1728"/>
                  <a:gd name="f65" fmla="*/ f48 1 735"/>
                  <a:gd name="f66" fmla="*/ f49 1 1728"/>
                  <a:gd name="f67" fmla="*/ f50 1 1728"/>
                  <a:gd name="f68" fmla="*/ f51 1 735"/>
                  <a:gd name="f69" fmla="*/ f52 1 1728"/>
                  <a:gd name="f70" fmla="*/ f53 1 735"/>
                  <a:gd name="f71" fmla="*/ f54 1 1728"/>
                  <a:gd name="f72" fmla="*/ f55 1 735"/>
                  <a:gd name="f73" fmla="*/ f56 1 1728"/>
                  <a:gd name="f74" fmla="*/ f57 1 735"/>
                  <a:gd name="f75" fmla="*/ f58 1 735"/>
                  <a:gd name="f76" fmla="*/ f59 1 1728"/>
                  <a:gd name="f77" fmla="*/ 0 1 f42"/>
                  <a:gd name="f78" fmla="*/ f36 1 f42"/>
                  <a:gd name="f79" fmla="*/ 0 1 f43"/>
                  <a:gd name="f80" fmla="*/ f37 1 f43"/>
                  <a:gd name="f81" fmla="*/ f61 1 f42"/>
                  <a:gd name="f82" fmla="*/ f62 1 f43"/>
                  <a:gd name="f83" fmla="*/ f63 1 f43"/>
                  <a:gd name="f84" fmla="*/ f64 1 f42"/>
                  <a:gd name="f85" fmla="*/ f65 1 f43"/>
                  <a:gd name="f86" fmla="*/ f66 1 f42"/>
                  <a:gd name="f87" fmla="*/ f67 1 f42"/>
                  <a:gd name="f88" fmla="*/ f68 1 f43"/>
                  <a:gd name="f89" fmla="*/ f69 1 f42"/>
                  <a:gd name="f90" fmla="*/ f70 1 f43"/>
                  <a:gd name="f91" fmla="*/ f71 1 f42"/>
                  <a:gd name="f92" fmla="*/ f72 1 f43"/>
                  <a:gd name="f93" fmla="*/ f73 1 f42"/>
                  <a:gd name="f94" fmla="*/ f74 1 f43"/>
                  <a:gd name="f95" fmla="*/ f75 1 f43"/>
                  <a:gd name="f96" fmla="*/ f76 1 f42"/>
                  <a:gd name="f97" fmla="*/ f77 f33 1"/>
                  <a:gd name="f98" fmla="*/ f78 f33 1"/>
                  <a:gd name="f99" fmla="*/ f80 f34 1"/>
                  <a:gd name="f100" fmla="*/ f79 f34 1"/>
                  <a:gd name="f101" fmla="*/ f81 f33 1"/>
                  <a:gd name="f102" fmla="*/ f82 f34 1"/>
                  <a:gd name="f103" fmla="*/ f83 f34 1"/>
                  <a:gd name="f104" fmla="*/ f84 f33 1"/>
                  <a:gd name="f105" fmla="*/ f85 f34 1"/>
                  <a:gd name="f106" fmla="*/ f86 f33 1"/>
                  <a:gd name="f107" fmla="*/ f87 f33 1"/>
                  <a:gd name="f108" fmla="*/ f88 f34 1"/>
                  <a:gd name="f109" fmla="*/ f89 f33 1"/>
                  <a:gd name="f110" fmla="*/ f90 f34 1"/>
                  <a:gd name="f111" fmla="*/ f91 f33 1"/>
                  <a:gd name="f112" fmla="*/ f92 f34 1"/>
                  <a:gd name="f113" fmla="*/ f93 f33 1"/>
                  <a:gd name="f114" fmla="*/ f94 f34 1"/>
                  <a:gd name="f115" fmla="*/ f95 f34 1"/>
                  <a:gd name="f116" fmla="*/ f96 f33 1"/>
                </a:gdLst>
                <a:ahLst/>
                <a:cxnLst>
                  <a:cxn ang="3cd4">
                    <a:pos x="hc" y="t"/>
                  </a:cxn>
                  <a:cxn ang="0">
                    <a:pos x="r" y="vc"/>
                  </a:cxn>
                  <a:cxn ang="cd4">
                    <a:pos x="hc" y="b"/>
                  </a:cxn>
                  <a:cxn ang="cd2">
                    <a:pos x="l" y="vc"/>
                  </a:cxn>
                  <a:cxn ang="f60">
                    <a:pos x="f101" y="f102"/>
                  </a:cxn>
                  <a:cxn ang="f60">
                    <a:pos x="f101" y="f103"/>
                  </a:cxn>
                  <a:cxn ang="f60">
                    <a:pos x="f104" y="f105"/>
                  </a:cxn>
                  <a:cxn ang="f60">
                    <a:pos x="f106" y="f103"/>
                  </a:cxn>
                  <a:cxn ang="f60">
                    <a:pos x="f107" y="f108"/>
                  </a:cxn>
                  <a:cxn ang="f60">
                    <a:pos x="f109" y="f110"/>
                  </a:cxn>
                  <a:cxn ang="f60">
                    <a:pos x="f111" y="f112"/>
                  </a:cxn>
                  <a:cxn ang="f60">
                    <a:pos x="f113" y="f114"/>
                  </a:cxn>
                  <a:cxn ang="f60">
                    <a:pos x="f113" y="f115"/>
                  </a:cxn>
                  <a:cxn ang="f60">
                    <a:pos x="f116" y="f115"/>
                  </a:cxn>
                  <a:cxn ang="f60">
                    <a:pos x="f116" y="f103"/>
                  </a:cxn>
                  <a:cxn ang="f60">
                    <a:pos x="f116" y="f102"/>
                  </a:cxn>
                  <a:cxn ang="f60">
                    <a:pos x="f101" y="f102"/>
                  </a:cxn>
                </a:cxnLst>
                <a:rect l="f97" t="f100" r="f98" b="f99"/>
                <a:pathLst>
                  <a:path w="1728" h="735">
                    <a:moveTo>
                      <a:pt x="f6" y="f5"/>
                    </a:moveTo>
                    <a:lnTo>
                      <a:pt x="f6" y="f8"/>
                    </a:lnTo>
                    <a:lnTo>
                      <a:pt x="f9" y="f10"/>
                    </a:lnTo>
                    <a:lnTo>
                      <a:pt x="f11" y="f8"/>
                    </a:lnTo>
                    <a:lnTo>
                      <a:pt x="f12" y="f13"/>
                    </a:lnTo>
                    <a:cubicBezTo>
                      <a:pt x="f14" y="f15"/>
                      <a:pt x="f16" y="f17"/>
                      <a:pt x="f18" y="f19"/>
                    </a:cubicBezTo>
                    <a:cubicBezTo>
                      <a:pt x="f20" y="f21"/>
                      <a:pt x="f22" y="f23"/>
                      <a:pt x="f24" y="f25"/>
                    </a:cubicBezTo>
                    <a:cubicBezTo>
                      <a:pt x="f26" y="f27"/>
                      <a:pt x="f28" y="f29"/>
                      <a:pt x="f30" y="f31"/>
                    </a:cubicBezTo>
                    <a:lnTo>
                      <a:pt x="f30" y="f7"/>
                    </a:lnTo>
                    <a:lnTo>
                      <a:pt x="f5" y="f7"/>
                    </a:lnTo>
                    <a:lnTo>
                      <a:pt x="f5" y="f8"/>
                    </a:lnTo>
                    <a:lnTo>
                      <a:pt x="f5" y="f5"/>
                    </a:lnTo>
                    <a:lnTo>
                      <a:pt x="f6" y="f5"/>
                    </a:lnTo>
                    <a:close/>
                  </a:path>
                </a:pathLst>
              </a:custGeom>
              <a:solidFill>
                <a:srgbClr val="99CC99"/>
              </a:solidFill>
              <a:ln cap="flat">
                <a:noFill/>
                <a:prstDash val="solid"/>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3366"/>
                  </a:solidFill>
                  <a:uFillTx/>
                  <a:latin typeface="Arial"/>
                  <a:cs typeface="Arial"/>
                </a:endParaRPr>
              </a:p>
            </p:txBody>
          </p:sp>
        </p:grpSp>
        <p:grpSp>
          <p:nvGrpSpPr>
            <p:cNvPr id="11" name="Group 6">
              <a:extLst>
                <a:ext uri="{FF2B5EF4-FFF2-40B4-BE49-F238E27FC236}">
                  <a16:creationId xmlns:a16="http://schemas.microsoft.com/office/drawing/2014/main" id="{F50AD1DD-B377-4ED9-B67D-AB07245D5982}"/>
                </a:ext>
              </a:extLst>
            </p:cNvPr>
            <p:cNvGrpSpPr/>
            <p:nvPr/>
          </p:nvGrpSpPr>
          <p:grpSpPr>
            <a:xfrm>
              <a:off x="304796" y="1981203"/>
              <a:ext cx="9855202" cy="319089"/>
              <a:chOff x="304796" y="1981203"/>
              <a:chExt cx="9855202" cy="319089"/>
            </a:xfrm>
          </p:grpSpPr>
          <p:sp>
            <p:nvSpPr>
              <p:cNvPr id="12" name="AutoShape 7">
                <a:extLst>
                  <a:ext uri="{FF2B5EF4-FFF2-40B4-BE49-F238E27FC236}">
                    <a16:creationId xmlns:a16="http://schemas.microsoft.com/office/drawing/2014/main" id="{0D4ED7AF-73E4-4611-B9EF-E62188900CFE}"/>
                  </a:ext>
                </a:extLst>
              </p:cNvPr>
              <p:cNvSpPr/>
              <p:nvPr/>
            </p:nvSpPr>
            <p:spPr>
              <a:xfrm>
                <a:off x="812801" y="1981203"/>
                <a:ext cx="9347197" cy="3174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3" name="AutoShape 8">
                <a:extLst>
                  <a:ext uri="{FF2B5EF4-FFF2-40B4-BE49-F238E27FC236}">
                    <a16:creationId xmlns:a16="http://schemas.microsoft.com/office/drawing/2014/main" id="{05B22DF3-EC2A-42AF-B9F1-FAC6D77149B5}"/>
                  </a:ext>
                </a:extLst>
              </p:cNvPr>
              <p:cNvSpPr/>
              <p:nvPr/>
            </p:nvSpPr>
            <p:spPr>
              <a:xfrm flipH="1">
                <a:off x="304796" y="1981203"/>
                <a:ext cx="524929" cy="319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grpSp>
      </p:grpSp>
      <p:sp>
        <p:nvSpPr>
          <p:cNvPr id="2" name="Text Placeholder 2">
            <a:extLst>
              <a:ext uri="{FF2B5EF4-FFF2-40B4-BE49-F238E27FC236}">
                <a16:creationId xmlns:a16="http://schemas.microsoft.com/office/drawing/2014/main" id="{9284B82F-FDA2-4426-9307-28C4BD94E49A}"/>
              </a:ext>
            </a:extLst>
          </p:cNvPr>
          <p:cNvSpPr txBox="1">
            <a:spLocks noGrp="1"/>
          </p:cNvSpPr>
          <p:nvPr>
            <p:ph type="body" idx="1"/>
          </p:nvPr>
        </p:nvSpPr>
        <p:spPr>
          <a:xfrm>
            <a:off x="609603" y="1535113"/>
            <a:ext cx="5386913" cy="639759"/>
          </a:xfrm>
        </p:spPr>
        <p:txBody>
          <a:bodyPr anchor="b"/>
          <a:lstStyle>
            <a:lvl1pPr marL="0" indent="0">
              <a:spcBef>
                <a:spcPts val="600"/>
              </a:spcBef>
              <a:buNone/>
              <a:defRPr sz="2400" b="1"/>
            </a:lvl1pPr>
          </a:lstStyle>
          <a:p>
            <a:pPr lvl="0"/>
            <a:r>
              <a:rPr lang="en-US"/>
              <a:t>Click to edit Master text styles</a:t>
            </a:r>
          </a:p>
        </p:txBody>
      </p:sp>
      <p:sp>
        <p:nvSpPr>
          <p:cNvPr id="3" name="Content Placeholder 3">
            <a:extLst>
              <a:ext uri="{FF2B5EF4-FFF2-40B4-BE49-F238E27FC236}">
                <a16:creationId xmlns:a16="http://schemas.microsoft.com/office/drawing/2014/main" id="{CF49FA70-F7A6-47CE-9181-09D2A807A0DB}"/>
              </a:ext>
            </a:extLst>
          </p:cNvPr>
          <p:cNvSpPr txBox="1">
            <a:spLocks noGrp="1"/>
          </p:cNvSpPr>
          <p:nvPr>
            <p:ph idx="2"/>
          </p:nvPr>
        </p:nvSpPr>
        <p:spPr>
          <a:xfrm>
            <a:off x="609603" y="2174872"/>
            <a:ext cx="5386913"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EF409F48-BF1A-4C9E-993D-75CA0CA5CE19}"/>
              </a:ext>
            </a:extLst>
          </p:cNvPr>
          <p:cNvSpPr txBox="1">
            <a:spLocks noGrp="1"/>
          </p:cNvSpPr>
          <p:nvPr>
            <p:ph type="body" idx="3"/>
          </p:nvPr>
        </p:nvSpPr>
        <p:spPr>
          <a:xfrm>
            <a:off x="6193368" y="1535113"/>
            <a:ext cx="5389034" cy="639759"/>
          </a:xfrm>
        </p:spPr>
        <p:txBody>
          <a:bodyPr anchor="b"/>
          <a:lstStyle>
            <a:lvl1pPr marL="0" indent="0">
              <a:spcBef>
                <a:spcPts val="600"/>
              </a:spcBef>
              <a:buNone/>
              <a:defRPr sz="2400" b="1"/>
            </a:lvl1pPr>
          </a:lstStyle>
          <a:p>
            <a:pPr lvl="0"/>
            <a:r>
              <a:rPr lang="en-US"/>
              <a:t>Click to edit Master text styles</a:t>
            </a:r>
          </a:p>
        </p:txBody>
      </p:sp>
      <p:sp>
        <p:nvSpPr>
          <p:cNvPr id="5" name="Content Placeholder 5">
            <a:extLst>
              <a:ext uri="{FF2B5EF4-FFF2-40B4-BE49-F238E27FC236}">
                <a16:creationId xmlns:a16="http://schemas.microsoft.com/office/drawing/2014/main" id="{186AEE55-06AA-4644-8129-D534FAD511D5}"/>
              </a:ext>
            </a:extLst>
          </p:cNvPr>
          <p:cNvSpPr txBox="1">
            <a:spLocks noGrp="1"/>
          </p:cNvSpPr>
          <p:nvPr>
            <p:ph idx="4"/>
          </p:nvPr>
        </p:nvSpPr>
        <p:spPr>
          <a:xfrm>
            <a:off x="6193368" y="2174872"/>
            <a:ext cx="538903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a:extLst>
              <a:ext uri="{FF2B5EF4-FFF2-40B4-BE49-F238E27FC236}">
                <a16:creationId xmlns:a16="http://schemas.microsoft.com/office/drawing/2014/main" id="{E8744FC2-DF31-4929-BAE2-A4ACC85A77E4}"/>
              </a:ext>
            </a:extLst>
          </p:cNvPr>
          <p:cNvSpPr txBox="1">
            <a:spLocks noGrp="1"/>
          </p:cNvSpPr>
          <p:nvPr>
            <p:ph type="dt" sz="half" idx="7"/>
          </p:nvPr>
        </p:nvSpPr>
        <p:spPr>
          <a:xfrm>
            <a:off x="3251204" y="6248396"/>
            <a:ext cx="2840565" cy="474665"/>
          </a:xfrm>
        </p:spPr>
        <p:txBody>
          <a:bodyPr/>
          <a:lstStyle>
            <a:lvl1pPr>
              <a:defRPr/>
            </a:lvl1pPr>
          </a:lstStyle>
          <a:p>
            <a:pPr lvl="0"/>
            <a:endParaRPr lang="en-US"/>
          </a:p>
        </p:txBody>
      </p:sp>
      <p:sp>
        <p:nvSpPr>
          <p:cNvPr id="7" name="Rectangle 12">
            <a:extLst>
              <a:ext uri="{FF2B5EF4-FFF2-40B4-BE49-F238E27FC236}">
                <a16:creationId xmlns:a16="http://schemas.microsoft.com/office/drawing/2014/main" id="{8F0B6C92-C864-4A1F-96DE-C8E0F6C10E85}"/>
              </a:ext>
            </a:extLst>
          </p:cNvPr>
          <p:cNvSpPr txBox="1">
            <a:spLocks noGrp="1"/>
          </p:cNvSpPr>
          <p:nvPr>
            <p:ph type="ftr" sz="quarter" idx="9"/>
          </p:nvPr>
        </p:nvSpPr>
        <p:spPr>
          <a:xfrm>
            <a:off x="7721595" y="6248396"/>
            <a:ext cx="3862919" cy="474665"/>
          </a:xfrm>
        </p:spPr>
        <p:txBody>
          <a:bodyPr/>
          <a:lstStyle>
            <a:lvl1pPr>
              <a:defRPr/>
            </a:lvl1pPr>
          </a:lstStyle>
          <a:p>
            <a:pPr lvl="0"/>
            <a:endParaRPr lang="en-US"/>
          </a:p>
        </p:txBody>
      </p:sp>
      <p:sp>
        <p:nvSpPr>
          <p:cNvPr id="8" name="Rectangle 13">
            <a:extLst>
              <a:ext uri="{FF2B5EF4-FFF2-40B4-BE49-F238E27FC236}">
                <a16:creationId xmlns:a16="http://schemas.microsoft.com/office/drawing/2014/main" id="{FDD71C9C-9BC4-461E-B6DB-574A148CA557}"/>
              </a:ext>
            </a:extLst>
          </p:cNvPr>
          <p:cNvSpPr txBox="1">
            <a:spLocks noGrp="1"/>
          </p:cNvSpPr>
          <p:nvPr>
            <p:ph type="sldNum" sz="quarter" idx="8"/>
          </p:nvPr>
        </p:nvSpPr>
        <p:spPr>
          <a:xfrm>
            <a:off x="112187" y="6242051"/>
            <a:ext cx="783165" cy="488947"/>
          </a:xfrm>
        </p:spPr>
        <p:txBody>
          <a:bodyPr/>
          <a:lstStyle>
            <a:lvl1pPr>
              <a:defRPr/>
            </a:lvl1pPr>
          </a:lstStyle>
          <a:p>
            <a:pPr lvl="0"/>
            <a:fld id="{734FD52C-D575-4694-83BB-77117FA9FA06}" type="slidenum">
              <a:t>‹#›</a:t>
            </a:fld>
            <a:endParaRPr lang="en-US"/>
          </a:p>
        </p:txBody>
      </p:sp>
    </p:spTree>
    <p:extLst>
      <p:ext uri="{BB962C8B-B14F-4D97-AF65-F5344CB8AC3E}">
        <p14:creationId xmlns:p14="http://schemas.microsoft.com/office/powerpoint/2010/main" val="2896309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89E971E1-03A9-4685-96D8-D2E6B5ABF258}"/>
              </a:ext>
            </a:extLst>
          </p:cNvPr>
          <p:cNvGrpSpPr/>
          <p:nvPr/>
        </p:nvGrpSpPr>
        <p:grpSpPr>
          <a:xfrm>
            <a:off x="0" y="0"/>
            <a:ext cx="10159998" cy="6858000"/>
            <a:chOff x="0" y="0"/>
            <a:chExt cx="10159998" cy="6858000"/>
          </a:xfrm>
        </p:grpSpPr>
        <p:grpSp>
          <p:nvGrpSpPr>
            <p:cNvPr id="6" name="Group 3">
              <a:extLst>
                <a:ext uri="{FF2B5EF4-FFF2-40B4-BE49-F238E27FC236}">
                  <a16:creationId xmlns:a16="http://schemas.microsoft.com/office/drawing/2014/main" id="{FC5F7523-CA4B-4987-87F3-ADA3CDEA1373}"/>
                </a:ext>
              </a:extLst>
            </p:cNvPr>
            <p:cNvGrpSpPr/>
            <p:nvPr/>
          </p:nvGrpSpPr>
          <p:grpSpPr>
            <a:xfrm>
              <a:off x="0" y="0"/>
              <a:ext cx="4267203" cy="6858000"/>
              <a:chOff x="0" y="0"/>
              <a:chExt cx="4267203" cy="6858000"/>
            </a:xfrm>
          </p:grpSpPr>
          <p:sp>
            <p:nvSpPr>
              <p:cNvPr id="10" name="Rectangle 4">
                <a:extLst>
                  <a:ext uri="{FF2B5EF4-FFF2-40B4-BE49-F238E27FC236}">
                    <a16:creationId xmlns:a16="http://schemas.microsoft.com/office/drawing/2014/main" id="{F3843FD9-BA04-4432-BF72-E9728754FF31}"/>
                  </a:ext>
                </a:extLst>
              </p:cNvPr>
              <p:cNvSpPr/>
              <p:nvPr/>
            </p:nvSpPr>
            <p:spPr>
              <a:xfrm>
                <a:off x="0" y="0"/>
                <a:ext cx="1015998" cy="6858000"/>
              </a:xfrm>
              <a:prstGeom prst="rect">
                <a:avLst/>
              </a:prstGeom>
              <a:solidFill>
                <a:srgbClr val="99CC99"/>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1" name="Freeform 5">
                <a:extLst>
                  <a:ext uri="{FF2B5EF4-FFF2-40B4-BE49-F238E27FC236}">
                    <a16:creationId xmlns:a16="http://schemas.microsoft.com/office/drawing/2014/main" id="{11753C1B-55BB-43FE-93C8-1AE248BF25BF}"/>
                  </a:ext>
                </a:extLst>
              </p:cNvPr>
              <p:cNvSpPr/>
              <p:nvPr/>
            </p:nvSpPr>
            <p:spPr>
              <a:xfrm>
                <a:off x="609603" y="0"/>
                <a:ext cx="3657600" cy="1166810"/>
              </a:xfrm>
              <a:custGeom>
                <a:avLst/>
                <a:gdLst>
                  <a:gd name="f0" fmla="val 10800000"/>
                  <a:gd name="f1" fmla="val 5400000"/>
                  <a:gd name="f2" fmla="val 180"/>
                  <a:gd name="f3" fmla="val w"/>
                  <a:gd name="f4" fmla="val h"/>
                  <a:gd name="f5" fmla="val 0"/>
                  <a:gd name="f6" fmla="val 1728"/>
                  <a:gd name="f7" fmla="val 735"/>
                  <a:gd name="f8" fmla="val 480"/>
                  <a:gd name="f9" fmla="val 380"/>
                  <a:gd name="f10" fmla="val 482"/>
                  <a:gd name="f11" fmla="val 354"/>
                  <a:gd name="f12" fmla="val 308"/>
                  <a:gd name="f13" fmla="val 489"/>
                  <a:gd name="f14" fmla="val 290"/>
                  <a:gd name="f15" fmla="val 498"/>
                  <a:gd name="f16" fmla="val 263"/>
                  <a:gd name="f17" fmla="val 513"/>
                  <a:gd name="f18" fmla="val 246"/>
                  <a:gd name="f19" fmla="val 531"/>
                  <a:gd name="f20" fmla="val 229"/>
                  <a:gd name="f21" fmla="val 549"/>
                  <a:gd name="f22" fmla="val 215"/>
                  <a:gd name="f23" fmla="val 574"/>
                  <a:gd name="f24" fmla="val 206"/>
                  <a:gd name="f25" fmla="val 597"/>
                  <a:gd name="f26" fmla="val 197"/>
                  <a:gd name="f27" fmla="val 620"/>
                  <a:gd name="f28" fmla="val 194"/>
                  <a:gd name="f29" fmla="val 643"/>
                  <a:gd name="f30" fmla="val 192"/>
                  <a:gd name="f31" fmla="val 666"/>
                  <a:gd name="f32" fmla="+- 0 0 -90"/>
                  <a:gd name="f33" fmla="*/ f3 1 1728"/>
                  <a:gd name="f34" fmla="*/ f4 1 735"/>
                  <a:gd name="f35" fmla="val f5"/>
                  <a:gd name="f36" fmla="val f6"/>
                  <a:gd name="f37" fmla="val f7"/>
                  <a:gd name="f38" fmla="*/ f32 f0 1"/>
                  <a:gd name="f39" fmla="+- f37 0 f35"/>
                  <a:gd name="f40" fmla="+- f36 0 f35"/>
                  <a:gd name="f41" fmla="*/ f38 1 f2"/>
                  <a:gd name="f42" fmla="*/ f40 1 1728"/>
                  <a:gd name="f43" fmla="*/ f39 1 735"/>
                  <a:gd name="f44" fmla="*/ 1728 f40 1"/>
                  <a:gd name="f45" fmla="*/ 0 f39 1"/>
                  <a:gd name="f46" fmla="*/ 480 f39 1"/>
                  <a:gd name="f47" fmla="*/ 380 f40 1"/>
                  <a:gd name="f48" fmla="*/ 482 f39 1"/>
                  <a:gd name="f49" fmla="*/ 354 f40 1"/>
                  <a:gd name="f50" fmla="*/ 308 f40 1"/>
                  <a:gd name="f51" fmla="*/ 489 f39 1"/>
                  <a:gd name="f52" fmla="*/ 246 f40 1"/>
                  <a:gd name="f53" fmla="*/ 531 f39 1"/>
                  <a:gd name="f54" fmla="*/ 206 f40 1"/>
                  <a:gd name="f55" fmla="*/ 597 f39 1"/>
                  <a:gd name="f56" fmla="*/ 192 f40 1"/>
                  <a:gd name="f57" fmla="*/ 666 f39 1"/>
                  <a:gd name="f58" fmla="*/ 735 f39 1"/>
                  <a:gd name="f59" fmla="*/ 0 f40 1"/>
                  <a:gd name="f60" fmla="+- f41 0 f1"/>
                  <a:gd name="f61" fmla="*/ f44 1 1728"/>
                  <a:gd name="f62" fmla="*/ f45 1 735"/>
                  <a:gd name="f63" fmla="*/ f46 1 735"/>
                  <a:gd name="f64" fmla="*/ f47 1 1728"/>
                  <a:gd name="f65" fmla="*/ f48 1 735"/>
                  <a:gd name="f66" fmla="*/ f49 1 1728"/>
                  <a:gd name="f67" fmla="*/ f50 1 1728"/>
                  <a:gd name="f68" fmla="*/ f51 1 735"/>
                  <a:gd name="f69" fmla="*/ f52 1 1728"/>
                  <a:gd name="f70" fmla="*/ f53 1 735"/>
                  <a:gd name="f71" fmla="*/ f54 1 1728"/>
                  <a:gd name="f72" fmla="*/ f55 1 735"/>
                  <a:gd name="f73" fmla="*/ f56 1 1728"/>
                  <a:gd name="f74" fmla="*/ f57 1 735"/>
                  <a:gd name="f75" fmla="*/ f58 1 735"/>
                  <a:gd name="f76" fmla="*/ f59 1 1728"/>
                  <a:gd name="f77" fmla="*/ 0 1 f42"/>
                  <a:gd name="f78" fmla="*/ f36 1 f42"/>
                  <a:gd name="f79" fmla="*/ 0 1 f43"/>
                  <a:gd name="f80" fmla="*/ f37 1 f43"/>
                  <a:gd name="f81" fmla="*/ f61 1 f42"/>
                  <a:gd name="f82" fmla="*/ f62 1 f43"/>
                  <a:gd name="f83" fmla="*/ f63 1 f43"/>
                  <a:gd name="f84" fmla="*/ f64 1 f42"/>
                  <a:gd name="f85" fmla="*/ f65 1 f43"/>
                  <a:gd name="f86" fmla="*/ f66 1 f42"/>
                  <a:gd name="f87" fmla="*/ f67 1 f42"/>
                  <a:gd name="f88" fmla="*/ f68 1 f43"/>
                  <a:gd name="f89" fmla="*/ f69 1 f42"/>
                  <a:gd name="f90" fmla="*/ f70 1 f43"/>
                  <a:gd name="f91" fmla="*/ f71 1 f42"/>
                  <a:gd name="f92" fmla="*/ f72 1 f43"/>
                  <a:gd name="f93" fmla="*/ f73 1 f42"/>
                  <a:gd name="f94" fmla="*/ f74 1 f43"/>
                  <a:gd name="f95" fmla="*/ f75 1 f43"/>
                  <a:gd name="f96" fmla="*/ f76 1 f42"/>
                  <a:gd name="f97" fmla="*/ f77 f33 1"/>
                  <a:gd name="f98" fmla="*/ f78 f33 1"/>
                  <a:gd name="f99" fmla="*/ f80 f34 1"/>
                  <a:gd name="f100" fmla="*/ f79 f34 1"/>
                  <a:gd name="f101" fmla="*/ f81 f33 1"/>
                  <a:gd name="f102" fmla="*/ f82 f34 1"/>
                  <a:gd name="f103" fmla="*/ f83 f34 1"/>
                  <a:gd name="f104" fmla="*/ f84 f33 1"/>
                  <a:gd name="f105" fmla="*/ f85 f34 1"/>
                  <a:gd name="f106" fmla="*/ f86 f33 1"/>
                  <a:gd name="f107" fmla="*/ f87 f33 1"/>
                  <a:gd name="f108" fmla="*/ f88 f34 1"/>
                  <a:gd name="f109" fmla="*/ f89 f33 1"/>
                  <a:gd name="f110" fmla="*/ f90 f34 1"/>
                  <a:gd name="f111" fmla="*/ f91 f33 1"/>
                  <a:gd name="f112" fmla="*/ f92 f34 1"/>
                  <a:gd name="f113" fmla="*/ f93 f33 1"/>
                  <a:gd name="f114" fmla="*/ f94 f34 1"/>
                  <a:gd name="f115" fmla="*/ f95 f34 1"/>
                  <a:gd name="f116" fmla="*/ f96 f33 1"/>
                </a:gdLst>
                <a:ahLst/>
                <a:cxnLst>
                  <a:cxn ang="3cd4">
                    <a:pos x="hc" y="t"/>
                  </a:cxn>
                  <a:cxn ang="0">
                    <a:pos x="r" y="vc"/>
                  </a:cxn>
                  <a:cxn ang="cd4">
                    <a:pos x="hc" y="b"/>
                  </a:cxn>
                  <a:cxn ang="cd2">
                    <a:pos x="l" y="vc"/>
                  </a:cxn>
                  <a:cxn ang="f60">
                    <a:pos x="f101" y="f102"/>
                  </a:cxn>
                  <a:cxn ang="f60">
                    <a:pos x="f101" y="f103"/>
                  </a:cxn>
                  <a:cxn ang="f60">
                    <a:pos x="f104" y="f105"/>
                  </a:cxn>
                  <a:cxn ang="f60">
                    <a:pos x="f106" y="f103"/>
                  </a:cxn>
                  <a:cxn ang="f60">
                    <a:pos x="f107" y="f108"/>
                  </a:cxn>
                  <a:cxn ang="f60">
                    <a:pos x="f109" y="f110"/>
                  </a:cxn>
                  <a:cxn ang="f60">
                    <a:pos x="f111" y="f112"/>
                  </a:cxn>
                  <a:cxn ang="f60">
                    <a:pos x="f113" y="f114"/>
                  </a:cxn>
                  <a:cxn ang="f60">
                    <a:pos x="f113" y="f115"/>
                  </a:cxn>
                  <a:cxn ang="f60">
                    <a:pos x="f116" y="f115"/>
                  </a:cxn>
                  <a:cxn ang="f60">
                    <a:pos x="f116" y="f103"/>
                  </a:cxn>
                  <a:cxn ang="f60">
                    <a:pos x="f116" y="f102"/>
                  </a:cxn>
                  <a:cxn ang="f60">
                    <a:pos x="f101" y="f102"/>
                  </a:cxn>
                </a:cxnLst>
                <a:rect l="f97" t="f100" r="f98" b="f99"/>
                <a:pathLst>
                  <a:path w="1728" h="735">
                    <a:moveTo>
                      <a:pt x="f6" y="f5"/>
                    </a:moveTo>
                    <a:lnTo>
                      <a:pt x="f6" y="f8"/>
                    </a:lnTo>
                    <a:lnTo>
                      <a:pt x="f9" y="f10"/>
                    </a:lnTo>
                    <a:lnTo>
                      <a:pt x="f11" y="f8"/>
                    </a:lnTo>
                    <a:lnTo>
                      <a:pt x="f12" y="f13"/>
                    </a:lnTo>
                    <a:cubicBezTo>
                      <a:pt x="f14" y="f15"/>
                      <a:pt x="f16" y="f17"/>
                      <a:pt x="f18" y="f19"/>
                    </a:cubicBezTo>
                    <a:cubicBezTo>
                      <a:pt x="f20" y="f21"/>
                      <a:pt x="f22" y="f23"/>
                      <a:pt x="f24" y="f25"/>
                    </a:cubicBezTo>
                    <a:cubicBezTo>
                      <a:pt x="f26" y="f27"/>
                      <a:pt x="f28" y="f29"/>
                      <a:pt x="f30" y="f31"/>
                    </a:cubicBezTo>
                    <a:lnTo>
                      <a:pt x="f30" y="f7"/>
                    </a:lnTo>
                    <a:lnTo>
                      <a:pt x="f5" y="f7"/>
                    </a:lnTo>
                    <a:lnTo>
                      <a:pt x="f5" y="f8"/>
                    </a:lnTo>
                    <a:lnTo>
                      <a:pt x="f5" y="f5"/>
                    </a:lnTo>
                    <a:lnTo>
                      <a:pt x="f6" y="f5"/>
                    </a:lnTo>
                    <a:close/>
                  </a:path>
                </a:pathLst>
              </a:custGeom>
              <a:solidFill>
                <a:srgbClr val="99CC99"/>
              </a:solidFill>
              <a:ln cap="flat">
                <a:noFill/>
                <a:prstDash val="solid"/>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3366"/>
                  </a:solidFill>
                  <a:uFillTx/>
                  <a:latin typeface="Arial"/>
                  <a:cs typeface="Arial"/>
                </a:endParaRPr>
              </a:p>
            </p:txBody>
          </p:sp>
        </p:grpSp>
        <p:grpSp>
          <p:nvGrpSpPr>
            <p:cNvPr id="7" name="Group 6">
              <a:extLst>
                <a:ext uri="{FF2B5EF4-FFF2-40B4-BE49-F238E27FC236}">
                  <a16:creationId xmlns:a16="http://schemas.microsoft.com/office/drawing/2014/main" id="{E3551776-BF7B-40D3-85FB-399AB8319319}"/>
                </a:ext>
              </a:extLst>
            </p:cNvPr>
            <p:cNvGrpSpPr/>
            <p:nvPr/>
          </p:nvGrpSpPr>
          <p:grpSpPr>
            <a:xfrm>
              <a:off x="304796" y="1981203"/>
              <a:ext cx="9855202" cy="319089"/>
              <a:chOff x="304796" y="1981203"/>
              <a:chExt cx="9855202" cy="319089"/>
            </a:xfrm>
          </p:grpSpPr>
          <p:sp>
            <p:nvSpPr>
              <p:cNvPr id="8" name="AutoShape 7">
                <a:extLst>
                  <a:ext uri="{FF2B5EF4-FFF2-40B4-BE49-F238E27FC236}">
                    <a16:creationId xmlns:a16="http://schemas.microsoft.com/office/drawing/2014/main" id="{A237C795-F5FF-435F-95B9-F923E2BF201F}"/>
                  </a:ext>
                </a:extLst>
              </p:cNvPr>
              <p:cNvSpPr/>
              <p:nvPr/>
            </p:nvSpPr>
            <p:spPr>
              <a:xfrm>
                <a:off x="812801" y="1981203"/>
                <a:ext cx="9347197" cy="3174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9" name="AutoShape 8">
                <a:extLst>
                  <a:ext uri="{FF2B5EF4-FFF2-40B4-BE49-F238E27FC236}">
                    <a16:creationId xmlns:a16="http://schemas.microsoft.com/office/drawing/2014/main" id="{9EA36249-FF29-4FA9-9D9D-0E8CFD143290}"/>
                  </a:ext>
                </a:extLst>
              </p:cNvPr>
              <p:cNvSpPr/>
              <p:nvPr/>
            </p:nvSpPr>
            <p:spPr>
              <a:xfrm flipH="1">
                <a:off x="304796" y="1981203"/>
                <a:ext cx="524929" cy="319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grpSp>
      </p:grpSp>
      <p:sp>
        <p:nvSpPr>
          <p:cNvPr id="2" name="Rectangle 11">
            <a:extLst>
              <a:ext uri="{FF2B5EF4-FFF2-40B4-BE49-F238E27FC236}">
                <a16:creationId xmlns:a16="http://schemas.microsoft.com/office/drawing/2014/main" id="{20992799-4954-48FE-904B-9CD32A13D7FF}"/>
              </a:ext>
            </a:extLst>
          </p:cNvPr>
          <p:cNvSpPr txBox="1">
            <a:spLocks noGrp="1"/>
          </p:cNvSpPr>
          <p:nvPr>
            <p:ph type="dt" sz="half" idx="7"/>
          </p:nvPr>
        </p:nvSpPr>
        <p:spPr>
          <a:xfrm>
            <a:off x="3251204" y="6248396"/>
            <a:ext cx="2840565" cy="474665"/>
          </a:xfrm>
        </p:spPr>
        <p:txBody>
          <a:bodyPr/>
          <a:lstStyle>
            <a:lvl1pPr>
              <a:defRPr/>
            </a:lvl1pPr>
          </a:lstStyle>
          <a:p>
            <a:pPr lvl="0"/>
            <a:endParaRPr lang="en-US"/>
          </a:p>
        </p:txBody>
      </p:sp>
      <p:sp>
        <p:nvSpPr>
          <p:cNvPr id="3" name="Rectangle 12">
            <a:extLst>
              <a:ext uri="{FF2B5EF4-FFF2-40B4-BE49-F238E27FC236}">
                <a16:creationId xmlns:a16="http://schemas.microsoft.com/office/drawing/2014/main" id="{87276612-EC4B-4CB3-A3FF-58E8346F6BF2}"/>
              </a:ext>
            </a:extLst>
          </p:cNvPr>
          <p:cNvSpPr txBox="1">
            <a:spLocks noGrp="1"/>
          </p:cNvSpPr>
          <p:nvPr>
            <p:ph type="ftr" sz="quarter" idx="9"/>
          </p:nvPr>
        </p:nvSpPr>
        <p:spPr>
          <a:xfrm>
            <a:off x="7721595" y="6248396"/>
            <a:ext cx="3862919" cy="474665"/>
          </a:xfrm>
        </p:spPr>
        <p:txBody>
          <a:bodyPr/>
          <a:lstStyle>
            <a:lvl1pPr>
              <a:defRPr/>
            </a:lvl1pPr>
          </a:lstStyle>
          <a:p>
            <a:pPr lvl="0"/>
            <a:endParaRPr lang="en-US"/>
          </a:p>
        </p:txBody>
      </p:sp>
      <p:sp>
        <p:nvSpPr>
          <p:cNvPr id="4" name="Rectangle 13">
            <a:extLst>
              <a:ext uri="{FF2B5EF4-FFF2-40B4-BE49-F238E27FC236}">
                <a16:creationId xmlns:a16="http://schemas.microsoft.com/office/drawing/2014/main" id="{0805A923-A350-4A82-BAE1-23B19659E76C}"/>
              </a:ext>
            </a:extLst>
          </p:cNvPr>
          <p:cNvSpPr txBox="1">
            <a:spLocks noGrp="1"/>
          </p:cNvSpPr>
          <p:nvPr>
            <p:ph type="sldNum" sz="quarter" idx="8"/>
          </p:nvPr>
        </p:nvSpPr>
        <p:spPr>
          <a:xfrm>
            <a:off x="112187" y="6242051"/>
            <a:ext cx="783165" cy="488947"/>
          </a:xfrm>
        </p:spPr>
        <p:txBody>
          <a:bodyPr/>
          <a:lstStyle>
            <a:lvl1pPr>
              <a:defRPr/>
            </a:lvl1pPr>
          </a:lstStyle>
          <a:p>
            <a:pPr lvl="0"/>
            <a:fld id="{FB5FC959-BD6C-46E0-8B16-42F9A86F510E}" type="slidenum">
              <a:t>‹#›</a:t>
            </a:fld>
            <a:endParaRPr lang="en-US"/>
          </a:p>
        </p:txBody>
      </p:sp>
    </p:spTree>
    <p:extLst>
      <p:ext uri="{BB962C8B-B14F-4D97-AF65-F5344CB8AC3E}">
        <p14:creationId xmlns:p14="http://schemas.microsoft.com/office/powerpoint/2010/main" val="738586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7CC4DC0-DC07-479D-9B40-489E6A222D2E}"/>
              </a:ext>
            </a:extLst>
          </p:cNvPr>
          <p:cNvGrpSpPr/>
          <p:nvPr/>
        </p:nvGrpSpPr>
        <p:grpSpPr>
          <a:xfrm>
            <a:off x="0" y="0"/>
            <a:ext cx="10159998" cy="6858000"/>
            <a:chOff x="0" y="0"/>
            <a:chExt cx="10159998" cy="6858000"/>
          </a:xfrm>
        </p:grpSpPr>
        <p:grpSp>
          <p:nvGrpSpPr>
            <p:cNvPr id="5" name="Group 3">
              <a:extLst>
                <a:ext uri="{FF2B5EF4-FFF2-40B4-BE49-F238E27FC236}">
                  <a16:creationId xmlns:a16="http://schemas.microsoft.com/office/drawing/2014/main" id="{A8F32CE7-FDD9-4E75-9ED1-1CD2FC288F41}"/>
                </a:ext>
              </a:extLst>
            </p:cNvPr>
            <p:cNvGrpSpPr/>
            <p:nvPr/>
          </p:nvGrpSpPr>
          <p:grpSpPr>
            <a:xfrm>
              <a:off x="0" y="0"/>
              <a:ext cx="4267203" cy="6858000"/>
              <a:chOff x="0" y="0"/>
              <a:chExt cx="4267203" cy="6858000"/>
            </a:xfrm>
          </p:grpSpPr>
          <p:sp>
            <p:nvSpPr>
              <p:cNvPr id="9" name="Rectangle 4">
                <a:extLst>
                  <a:ext uri="{FF2B5EF4-FFF2-40B4-BE49-F238E27FC236}">
                    <a16:creationId xmlns:a16="http://schemas.microsoft.com/office/drawing/2014/main" id="{19911967-6A99-4CBF-A891-0BF6C57C2AB6}"/>
                  </a:ext>
                </a:extLst>
              </p:cNvPr>
              <p:cNvSpPr/>
              <p:nvPr/>
            </p:nvSpPr>
            <p:spPr>
              <a:xfrm>
                <a:off x="0" y="0"/>
                <a:ext cx="1015998" cy="6858000"/>
              </a:xfrm>
              <a:prstGeom prst="rect">
                <a:avLst/>
              </a:prstGeom>
              <a:solidFill>
                <a:srgbClr val="99CC99"/>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0" name="Freeform 5">
                <a:extLst>
                  <a:ext uri="{FF2B5EF4-FFF2-40B4-BE49-F238E27FC236}">
                    <a16:creationId xmlns:a16="http://schemas.microsoft.com/office/drawing/2014/main" id="{B62FFD61-CF45-4388-9DDA-DB517BE0CC7A}"/>
                  </a:ext>
                </a:extLst>
              </p:cNvPr>
              <p:cNvSpPr/>
              <p:nvPr/>
            </p:nvSpPr>
            <p:spPr>
              <a:xfrm>
                <a:off x="609603" y="0"/>
                <a:ext cx="3657600" cy="1166810"/>
              </a:xfrm>
              <a:custGeom>
                <a:avLst/>
                <a:gdLst>
                  <a:gd name="f0" fmla="val 10800000"/>
                  <a:gd name="f1" fmla="val 5400000"/>
                  <a:gd name="f2" fmla="val 180"/>
                  <a:gd name="f3" fmla="val w"/>
                  <a:gd name="f4" fmla="val h"/>
                  <a:gd name="f5" fmla="val 0"/>
                  <a:gd name="f6" fmla="val 1728"/>
                  <a:gd name="f7" fmla="val 735"/>
                  <a:gd name="f8" fmla="val 480"/>
                  <a:gd name="f9" fmla="val 380"/>
                  <a:gd name="f10" fmla="val 482"/>
                  <a:gd name="f11" fmla="val 354"/>
                  <a:gd name="f12" fmla="val 308"/>
                  <a:gd name="f13" fmla="val 489"/>
                  <a:gd name="f14" fmla="val 290"/>
                  <a:gd name="f15" fmla="val 498"/>
                  <a:gd name="f16" fmla="val 263"/>
                  <a:gd name="f17" fmla="val 513"/>
                  <a:gd name="f18" fmla="val 246"/>
                  <a:gd name="f19" fmla="val 531"/>
                  <a:gd name="f20" fmla="val 229"/>
                  <a:gd name="f21" fmla="val 549"/>
                  <a:gd name="f22" fmla="val 215"/>
                  <a:gd name="f23" fmla="val 574"/>
                  <a:gd name="f24" fmla="val 206"/>
                  <a:gd name="f25" fmla="val 597"/>
                  <a:gd name="f26" fmla="val 197"/>
                  <a:gd name="f27" fmla="val 620"/>
                  <a:gd name="f28" fmla="val 194"/>
                  <a:gd name="f29" fmla="val 643"/>
                  <a:gd name="f30" fmla="val 192"/>
                  <a:gd name="f31" fmla="val 666"/>
                  <a:gd name="f32" fmla="+- 0 0 -90"/>
                  <a:gd name="f33" fmla="*/ f3 1 1728"/>
                  <a:gd name="f34" fmla="*/ f4 1 735"/>
                  <a:gd name="f35" fmla="val f5"/>
                  <a:gd name="f36" fmla="val f6"/>
                  <a:gd name="f37" fmla="val f7"/>
                  <a:gd name="f38" fmla="*/ f32 f0 1"/>
                  <a:gd name="f39" fmla="+- f37 0 f35"/>
                  <a:gd name="f40" fmla="+- f36 0 f35"/>
                  <a:gd name="f41" fmla="*/ f38 1 f2"/>
                  <a:gd name="f42" fmla="*/ f40 1 1728"/>
                  <a:gd name="f43" fmla="*/ f39 1 735"/>
                  <a:gd name="f44" fmla="*/ 1728 f40 1"/>
                  <a:gd name="f45" fmla="*/ 0 f39 1"/>
                  <a:gd name="f46" fmla="*/ 480 f39 1"/>
                  <a:gd name="f47" fmla="*/ 380 f40 1"/>
                  <a:gd name="f48" fmla="*/ 482 f39 1"/>
                  <a:gd name="f49" fmla="*/ 354 f40 1"/>
                  <a:gd name="f50" fmla="*/ 308 f40 1"/>
                  <a:gd name="f51" fmla="*/ 489 f39 1"/>
                  <a:gd name="f52" fmla="*/ 246 f40 1"/>
                  <a:gd name="f53" fmla="*/ 531 f39 1"/>
                  <a:gd name="f54" fmla="*/ 206 f40 1"/>
                  <a:gd name="f55" fmla="*/ 597 f39 1"/>
                  <a:gd name="f56" fmla="*/ 192 f40 1"/>
                  <a:gd name="f57" fmla="*/ 666 f39 1"/>
                  <a:gd name="f58" fmla="*/ 735 f39 1"/>
                  <a:gd name="f59" fmla="*/ 0 f40 1"/>
                  <a:gd name="f60" fmla="+- f41 0 f1"/>
                  <a:gd name="f61" fmla="*/ f44 1 1728"/>
                  <a:gd name="f62" fmla="*/ f45 1 735"/>
                  <a:gd name="f63" fmla="*/ f46 1 735"/>
                  <a:gd name="f64" fmla="*/ f47 1 1728"/>
                  <a:gd name="f65" fmla="*/ f48 1 735"/>
                  <a:gd name="f66" fmla="*/ f49 1 1728"/>
                  <a:gd name="f67" fmla="*/ f50 1 1728"/>
                  <a:gd name="f68" fmla="*/ f51 1 735"/>
                  <a:gd name="f69" fmla="*/ f52 1 1728"/>
                  <a:gd name="f70" fmla="*/ f53 1 735"/>
                  <a:gd name="f71" fmla="*/ f54 1 1728"/>
                  <a:gd name="f72" fmla="*/ f55 1 735"/>
                  <a:gd name="f73" fmla="*/ f56 1 1728"/>
                  <a:gd name="f74" fmla="*/ f57 1 735"/>
                  <a:gd name="f75" fmla="*/ f58 1 735"/>
                  <a:gd name="f76" fmla="*/ f59 1 1728"/>
                  <a:gd name="f77" fmla="*/ 0 1 f42"/>
                  <a:gd name="f78" fmla="*/ f36 1 f42"/>
                  <a:gd name="f79" fmla="*/ 0 1 f43"/>
                  <a:gd name="f80" fmla="*/ f37 1 f43"/>
                  <a:gd name="f81" fmla="*/ f61 1 f42"/>
                  <a:gd name="f82" fmla="*/ f62 1 f43"/>
                  <a:gd name="f83" fmla="*/ f63 1 f43"/>
                  <a:gd name="f84" fmla="*/ f64 1 f42"/>
                  <a:gd name="f85" fmla="*/ f65 1 f43"/>
                  <a:gd name="f86" fmla="*/ f66 1 f42"/>
                  <a:gd name="f87" fmla="*/ f67 1 f42"/>
                  <a:gd name="f88" fmla="*/ f68 1 f43"/>
                  <a:gd name="f89" fmla="*/ f69 1 f42"/>
                  <a:gd name="f90" fmla="*/ f70 1 f43"/>
                  <a:gd name="f91" fmla="*/ f71 1 f42"/>
                  <a:gd name="f92" fmla="*/ f72 1 f43"/>
                  <a:gd name="f93" fmla="*/ f73 1 f42"/>
                  <a:gd name="f94" fmla="*/ f74 1 f43"/>
                  <a:gd name="f95" fmla="*/ f75 1 f43"/>
                  <a:gd name="f96" fmla="*/ f76 1 f42"/>
                  <a:gd name="f97" fmla="*/ f77 f33 1"/>
                  <a:gd name="f98" fmla="*/ f78 f33 1"/>
                  <a:gd name="f99" fmla="*/ f80 f34 1"/>
                  <a:gd name="f100" fmla="*/ f79 f34 1"/>
                  <a:gd name="f101" fmla="*/ f81 f33 1"/>
                  <a:gd name="f102" fmla="*/ f82 f34 1"/>
                  <a:gd name="f103" fmla="*/ f83 f34 1"/>
                  <a:gd name="f104" fmla="*/ f84 f33 1"/>
                  <a:gd name="f105" fmla="*/ f85 f34 1"/>
                  <a:gd name="f106" fmla="*/ f86 f33 1"/>
                  <a:gd name="f107" fmla="*/ f87 f33 1"/>
                  <a:gd name="f108" fmla="*/ f88 f34 1"/>
                  <a:gd name="f109" fmla="*/ f89 f33 1"/>
                  <a:gd name="f110" fmla="*/ f90 f34 1"/>
                  <a:gd name="f111" fmla="*/ f91 f33 1"/>
                  <a:gd name="f112" fmla="*/ f92 f34 1"/>
                  <a:gd name="f113" fmla="*/ f93 f33 1"/>
                  <a:gd name="f114" fmla="*/ f94 f34 1"/>
                  <a:gd name="f115" fmla="*/ f95 f34 1"/>
                  <a:gd name="f116" fmla="*/ f96 f33 1"/>
                </a:gdLst>
                <a:ahLst/>
                <a:cxnLst>
                  <a:cxn ang="3cd4">
                    <a:pos x="hc" y="t"/>
                  </a:cxn>
                  <a:cxn ang="0">
                    <a:pos x="r" y="vc"/>
                  </a:cxn>
                  <a:cxn ang="cd4">
                    <a:pos x="hc" y="b"/>
                  </a:cxn>
                  <a:cxn ang="cd2">
                    <a:pos x="l" y="vc"/>
                  </a:cxn>
                  <a:cxn ang="f60">
                    <a:pos x="f101" y="f102"/>
                  </a:cxn>
                  <a:cxn ang="f60">
                    <a:pos x="f101" y="f103"/>
                  </a:cxn>
                  <a:cxn ang="f60">
                    <a:pos x="f104" y="f105"/>
                  </a:cxn>
                  <a:cxn ang="f60">
                    <a:pos x="f106" y="f103"/>
                  </a:cxn>
                  <a:cxn ang="f60">
                    <a:pos x="f107" y="f108"/>
                  </a:cxn>
                  <a:cxn ang="f60">
                    <a:pos x="f109" y="f110"/>
                  </a:cxn>
                  <a:cxn ang="f60">
                    <a:pos x="f111" y="f112"/>
                  </a:cxn>
                  <a:cxn ang="f60">
                    <a:pos x="f113" y="f114"/>
                  </a:cxn>
                  <a:cxn ang="f60">
                    <a:pos x="f113" y="f115"/>
                  </a:cxn>
                  <a:cxn ang="f60">
                    <a:pos x="f116" y="f115"/>
                  </a:cxn>
                  <a:cxn ang="f60">
                    <a:pos x="f116" y="f103"/>
                  </a:cxn>
                  <a:cxn ang="f60">
                    <a:pos x="f116" y="f102"/>
                  </a:cxn>
                  <a:cxn ang="f60">
                    <a:pos x="f101" y="f102"/>
                  </a:cxn>
                </a:cxnLst>
                <a:rect l="f97" t="f100" r="f98" b="f99"/>
                <a:pathLst>
                  <a:path w="1728" h="735">
                    <a:moveTo>
                      <a:pt x="f6" y="f5"/>
                    </a:moveTo>
                    <a:lnTo>
                      <a:pt x="f6" y="f8"/>
                    </a:lnTo>
                    <a:lnTo>
                      <a:pt x="f9" y="f10"/>
                    </a:lnTo>
                    <a:lnTo>
                      <a:pt x="f11" y="f8"/>
                    </a:lnTo>
                    <a:lnTo>
                      <a:pt x="f12" y="f13"/>
                    </a:lnTo>
                    <a:cubicBezTo>
                      <a:pt x="f14" y="f15"/>
                      <a:pt x="f16" y="f17"/>
                      <a:pt x="f18" y="f19"/>
                    </a:cubicBezTo>
                    <a:cubicBezTo>
                      <a:pt x="f20" y="f21"/>
                      <a:pt x="f22" y="f23"/>
                      <a:pt x="f24" y="f25"/>
                    </a:cubicBezTo>
                    <a:cubicBezTo>
                      <a:pt x="f26" y="f27"/>
                      <a:pt x="f28" y="f29"/>
                      <a:pt x="f30" y="f31"/>
                    </a:cubicBezTo>
                    <a:lnTo>
                      <a:pt x="f30" y="f7"/>
                    </a:lnTo>
                    <a:lnTo>
                      <a:pt x="f5" y="f7"/>
                    </a:lnTo>
                    <a:lnTo>
                      <a:pt x="f5" y="f8"/>
                    </a:lnTo>
                    <a:lnTo>
                      <a:pt x="f5" y="f5"/>
                    </a:lnTo>
                    <a:lnTo>
                      <a:pt x="f6" y="f5"/>
                    </a:lnTo>
                    <a:close/>
                  </a:path>
                </a:pathLst>
              </a:custGeom>
              <a:solidFill>
                <a:srgbClr val="99CC99"/>
              </a:solidFill>
              <a:ln cap="flat">
                <a:noFill/>
                <a:prstDash val="solid"/>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3366"/>
                  </a:solidFill>
                  <a:uFillTx/>
                  <a:latin typeface="Arial"/>
                  <a:cs typeface="Arial"/>
                </a:endParaRPr>
              </a:p>
            </p:txBody>
          </p:sp>
        </p:grpSp>
        <p:grpSp>
          <p:nvGrpSpPr>
            <p:cNvPr id="6" name="Group 6">
              <a:extLst>
                <a:ext uri="{FF2B5EF4-FFF2-40B4-BE49-F238E27FC236}">
                  <a16:creationId xmlns:a16="http://schemas.microsoft.com/office/drawing/2014/main" id="{69A2E649-F246-4C69-BAB3-D2F717DADDA5}"/>
                </a:ext>
              </a:extLst>
            </p:cNvPr>
            <p:cNvGrpSpPr/>
            <p:nvPr/>
          </p:nvGrpSpPr>
          <p:grpSpPr>
            <a:xfrm>
              <a:off x="304796" y="1981203"/>
              <a:ext cx="9855202" cy="319089"/>
              <a:chOff x="304796" y="1981203"/>
              <a:chExt cx="9855202" cy="319089"/>
            </a:xfrm>
          </p:grpSpPr>
          <p:sp>
            <p:nvSpPr>
              <p:cNvPr id="7" name="AutoShape 7">
                <a:extLst>
                  <a:ext uri="{FF2B5EF4-FFF2-40B4-BE49-F238E27FC236}">
                    <a16:creationId xmlns:a16="http://schemas.microsoft.com/office/drawing/2014/main" id="{2BC59571-7619-4458-8A42-12EC0B91A942}"/>
                  </a:ext>
                </a:extLst>
              </p:cNvPr>
              <p:cNvSpPr/>
              <p:nvPr/>
            </p:nvSpPr>
            <p:spPr>
              <a:xfrm>
                <a:off x="812801" y="1981203"/>
                <a:ext cx="9347197" cy="3174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8" name="AutoShape 8">
                <a:extLst>
                  <a:ext uri="{FF2B5EF4-FFF2-40B4-BE49-F238E27FC236}">
                    <a16:creationId xmlns:a16="http://schemas.microsoft.com/office/drawing/2014/main" id="{39CA48E0-4409-4559-8672-3F69E9B6C91A}"/>
                  </a:ext>
                </a:extLst>
              </p:cNvPr>
              <p:cNvSpPr/>
              <p:nvPr/>
            </p:nvSpPr>
            <p:spPr>
              <a:xfrm flipH="1">
                <a:off x="304796" y="1981203"/>
                <a:ext cx="524929" cy="319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grpSp>
      </p:grpSp>
      <p:sp>
        <p:nvSpPr>
          <p:cNvPr id="2" name="Rectangle 12">
            <a:extLst>
              <a:ext uri="{FF2B5EF4-FFF2-40B4-BE49-F238E27FC236}">
                <a16:creationId xmlns:a16="http://schemas.microsoft.com/office/drawing/2014/main" id="{572EFD8F-19CE-4CBE-AACF-6090E08A3592}"/>
              </a:ext>
            </a:extLst>
          </p:cNvPr>
          <p:cNvSpPr txBox="1">
            <a:spLocks noGrp="1"/>
          </p:cNvSpPr>
          <p:nvPr>
            <p:ph type="ftr" sz="quarter" idx="9"/>
          </p:nvPr>
        </p:nvSpPr>
        <p:spPr>
          <a:xfrm>
            <a:off x="7721595" y="6248396"/>
            <a:ext cx="3862919" cy="474665"/>
          </a:xfrm>
        </p:spPr>
        <p:txBody>
          <a:bodyPr/>
          <a:lstStyle>
            <a:lvl1pPr>
              <a:defRPr/>
            </a:lvl1pPr>
          </a:lstStyle>
          <a:p>
            <a:pPr lvl="0"/>
            <a:endParaRPr lang="en-US"/>
          </a:p>
        </p:txBody>
      </p:sp>
      <p:sp>
        <p:nvSpPr>
          <p:cNvPr id="3" name="Rectangle 13">
            <a:extLst>
              <a:ext uri="{FF2B5EF4-FFF2-40B4-BE49-F238E27FC236}">
                <a16:creationId xmlns:a16="http://schemas.microsoft.com/office/drawing/2014/main" id="{80E07F9F-F0B2-44E9-B7A5-7DE3AB02DFF3}"/>
              </a:ext>
            </a:extLst>
          </p:cNvPr>
          <p:cNvSpPr txBox="1">
            <a:spLocks noGrp="1"/>
          </p:cNvSpPr>
          <p:nvPr>
            <p:ph type="sldNum" sz="quarter" idx="8"/>
          </p:nvPr>
        </p:nvSpPr>
        <p:spPr>
          <a:xfrm>
            <a:off x="112187" y="6242051"/>
            <a:ext cx="783165" cy="488947"/>
          </a:xfrm>
        </p:spPr>
        <p:txBody>
          <a:bodyPr/>
          <a:lstStyle>
            <a:lvl1pPr>
              <a:defRPr/>
            </a:lvl1pPr>
          </a:lstStyle>
          <a:p>
            <a:pPr lvl="0"/>
            <a:fld id="{9CF7AFC1-7429-4A64-A27F-B4EF33734BCF}" type="slidenum">
              <a:t>‹#›</a:t>
            </a:fld>
            <a:endParaRPr lang="en-US"/>
          </a:p>
        </p:txBody>
      </p:sp>
    </p:spTree>
    <p:extLst>
      <p:ext uri="{BB962C8B-B14F-4D97-AF65-F5344CB8AC3E}">
        <p14:creationId xmlns:p14="http://schemas.microsoft.com/office/powerpoint/2010/main" val="202816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A577-43AE-45C0-891D-F8E00D16EC45}"/>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4B386AAB-E840-46E2-8C50-EE2190769DD7}"/>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6E72C19-0F67-4209-BCED-9171317C2151}"/>
              </a:ext>
            </a:extLst>
          </p:cNvPr>
          <p:cNvSpPr txBox="1">
            <a:spLocks noGrp="1"/>
          </p:cNvSpPr>
          <p:nvPr>
            <p:ph type="dt" sz="half" idx="7"/>
          </p:nvPr>
        </p:nvSpPr>
        <p:spPr>
          <a:xfrm>
            <a:off x="838203" y="6356351"/>
            <a:ext cx="2743200" cy="365129"/>
          </a:xfrm>
        </p:spPr>
        <p:txBody>
          <a:bodyPr/>
          <a:lstStyle>
            <a:lvl1pPr>
              <a:defRPr/>
            </a:lvl1pPr>
          </a:lstStyle>
          <a:p>
            <a:pPr lvl="0"/>
            <a:fld id="{808DB0E3-C798-4558-8B86-6ED55508CD39}" type="datetime1">
              <a:rPr lang="en-US"/>
              <a:pPr lvl="0"/>
              <a:t>2/16/21</a:t>
            </a:fld>
            <a:endParaRPr lang="en-US"/>
          </a:p>
        </p:txBody>
      </p:sp>
      <p:sp>
        <p:nvSpPr>
          <p:cNvPr id="5" name="Footer Placeholder 4">
            <a:extLst>
              <a:ext uri="{FF2B5EF4-FFF2-40B4-BE49-F238E27FC236}">
                <a16:creationId xmlns:a16="http://schemas.microsoft.com/office/drawing/2014/main" id="{F74A520C-06CF-4099-AE7B-6074B86ABC3B}"/>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DE13D68-DE81-48F7-B923-A0182DAB1620}"/>
              </a:ext>
            </a:extLst>
          </p:cNvPr>
          <p:cNvSpPr txBox="1">
            <a:spLocks noGrp="1"/>
          </p:cNvSpPr>
          <p:nvPr>
            <p:ph type="sldNum" sz="quarter" idx="8"/>
          </p:nvPr>
        </p:nvSpPr>
        <p:spPr>
          <a:xfrm>
            <a:off x="8610603" y="6356351"/>
            <a:ext cx="2743200" cy="365129"/>
          </a:xfrm>
        </p:spPr>
        <p:txBody>
          <a:bodyPr/>
          <a:lstStyle>
            <a:lvl1pPr>
              <a:defRPr/>
            </a:lvl1pPr>
          </a:lstStyle>
          <a:p>
            <a:pPr lvl="0"/>
            <a:fld id="{F8FB2B40-4A91-47A9-9A22-B420B519B8D0}" type="slidenum">
              <a:t>‹#›</a:t>
            </a:fld>
            <a:endParaRPr lang="en-US"/>
          </a:p>
        </p:txBody>
      </p:sp>
    </p:spTree>
    <p:extLst>
      <p:ext uri="{BB962C8B-B14F-4D97-AF65-F5344CB8AC3E}">
        <p14:creationId xmlns:p14="http://schemas.microsoft.com/office/powerpoint/2010/main" val="2028218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D894CFB1-019D-4A7F-9AE0-4F43598E5E38}"/>
              </a:ext>
            </a:extLst>
          </p:cNvPr>
          <p:cNvGrpSpPr/>
          <p:nvPr/>
        </p:nvGrpSpPr>
        <p:grpSpPr>
          <a:xfrm>
            <a:off x="0" y="0"/>
            <a:ext cx="10159998" cy="6858000"/>
            <a:chOff x="0" y="0"/>
            <a:chExt cx="10159998" cy="6858000"/>
          </a:xfrm>
        </p:grpSpPr>
        <p:grpSp>
          <p:nvGrpSpPr>
            <p:cNvPr id="8" name="Group 3">
              <a:extLst>
                <a:ext uri="{FF2B5EF4-FFF2-40B4-BE49-F238E27FC236}">
                  <a16:creationId xmlns:a16="http://schemas.microsoft.com/office/drawing/2014/main" id="{2F9440B8-92EA-4302-80A2-158FFEE96463}"/>
                </a:ext>
              </a:extLst>
            </p:cNvPr>
            <p:cNvGrpSpPr/>
            <p:nvPr/>
          </p:nvGrpSpPr>
          <p:grpSpPr>
            <a:xfrm>
              <a:off x="0" y="0"/>
              <a:ext cx="4267203" cy="6858000"/>
              <a:chOff x="0" y="0"/>
              <a:chExt cx="4267203" cy="6858000"/>
            </a:xfrm>
          </p:grpSpPr>
          <p:sp>
            <p:nvSpPr>
              <p:cNvPr id="12" name="Rectangle 4">
                <a:extLst>
                  <a:ext uri="{FF2B5EF4-FFF2-40B4-BE49-F238E27FC236}">
                    <a16:creationId xmlns:a16="http://schemas.microsoft.com/office/drawing/2014/main" id="{8D8B0AF4-8F99-45B2-A1AB-246D654194C5}"/>
                  </a:ext>
                </a:extLst>
              </p:cNvPr>
              <p:cNvSpPr/>
              <p:nvPr/>
            </p:nvSpPr>
            <p:spPr>
              <a:xfrm>
                <a:off x="0" y="0"/>
                <a:ext cx="1015998" cy="6858000"/>
              </a:xfrm>
              <a:prstGeom prst="rect">
                <a:avLst/>
              </a:prstGeom>
              <a:solidFill>
                <a:srgbClr val="99CC99"/>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3" name="Freeform 5">
                <a:extLst>
                  <a:ext uri="{FF2B5EF4-FFF2-40B4-BE49-F238E27FC236}">
                    <a16:creationId xmlns:a16="http://schemas.microsoft.com/office/drawing/2014/main" id="{727551DE-44B6-4601-B49E-8ECE3989DB98}"/>
                  </a:ext>
                </a:extLst>
              </p:cNvPr>
              <p:cNvSpPr/>
              <p:nvPr/>
            </p:nvSpPr>
            <p:spPr>
              <a:xfrm>
                <a:off x="609603" y="0"/>
                <a:ext cx="3657600" cy="1166810"/>
              </a:xfrm>
              <a:custGeom>
                <a:avLst/>
                <a:gdLst>
                  <a:gd name="f0" fmla="val 10800000"/>
                  <a:gd name="f1" fmla="val 5400000"/>
                  <a:gd name="f2" fmla="val 180"/>
                  <a:gd name="f3" fmla="val w"/>
                  <a:gd name="f4" fmla="val h"/>
                  <a:gd name="f5" fmla="val 0"/>
                  <a:gd name="f6" fmla="val 1728"/>
                  <a:gd name="f7" fmla="val 735"/>
                  <a:gd name="f8" fmla="val 480"/>
                  <a:gd name="f9" fmla="val 380"/>
                  <a:gd name="f10" fmla="val 482"/>
                  <a:gd name="f11" fmla="val 354"/>
                  <a:gd name="f12" fmla="val 308"/>
                  <a:gd name="f13" fmla="val 489"/>
                  <a:gd name="f14" fmla="val 290"/>
                  <a:gd name="f15" fmla="val 498"/>
                  <a:gd name="f16" fmla="val 263"/>
                  <a:gd name="f17" fmla="val 513"/>
                  <a:gd name="f18" fmla="val 246"/>
                  <a:gd name="f19" fmla="val 531"/>
                  <a:gd name="f20" fmla="val 229"/>
                  <a:gd name="f21" fmla="val 549"/>
                  <a:gd name="f22" fmla="val 215"/>
                  <a:gd name="f23" fmla="val 574"/>
                  <a:gd name="f24" fmla="val 206"/>
                  <a:gd name="f25" fmla="val 597"/>
                  <a:gd name="f26" fmla="val 197"/>
                  <a:gd name="f27" fmla="val 620"/>
                  <a:gd name="f28" fmla="val 194"/>
                  <a:gd name="f29" fmla="val 643"/>
                  <a:gd name="f30" fmla="val 192"/>
                  <a:gd name="f31" fmla="val 666"/>
                  <a:gd name="f32" fmla="+- 0 0 -90"/>
                  <a:gd name="f33" fmla="*/ f3 1 1728"/>
                  <a:gd name="f34" fmla="*/ f4 1 735"/>
                  <a:gd name="f35" fmla="val f5"/>
                  <a:gd name="f36" fmla="val f6"/>
                  <a:gd name="f37" fmla="val f7"/>
                  <a:gd name="f38" fmla="*/ f32 f0 1"/>
                  <a:gd name="f39" fmla="+- f37 0 f35"/>
                  <a:gd name="f40" fmla="+- f36 0 f35"/>
                  <a:gd name="f41" fmla="*/ f38 1 f2"/>
                  <a:gd name="f42" fmla="*/ f40 1 1728"/>
                  <a:gd name="f43" fmla="*/ f39 1 735"/>
                  <a:gd name="f44" fmla="*/ 1728 f40 1"/>
                  <a:gd name="f45" fmla="*/ 0 f39 1"/>
                  <a:gd name="f46" fmla="*/ 480 f39 1"/>
                  <a:gd name="f47" fmla="*/ 380 f40 1"/>
                  <a:gd name="f48" fmla="*/ 482 f39 1"/>
                  <a:gd name="f49" fmla="*/ 354 f40 1"/>
                  <a:gd name="f50" fmla="*/ 308 f40 1"/>
                  <a:gd name="f51" fmla="*/ 489 f39 1"/>
                  <a:gd name="f52" fmla="*/ 246 f40 1"/>
                  <a:gd name="f53" fmla="*/ 531 f39 1"/>
                  <a:gd name="f54" fmla="*/ 206 f40 1"/>
                  <a:gd name="f55" fmla="*/ 597 f39 1"/>
                  <a:gd name="f56" fmla="*/ 192 f40 1"/>
                  <a:gd name="f57" fmla="*/ 666 f39 1"/>
                  <a:gd name="f58" fmla="*/ 735 f39 1"/>
                  <a:gd name="f59" fmla="*/ 0 f40 1"/>
                  <a:gd name="f60" fmla="+- f41 0 f1"/>
                  <a:gd name="f61" fmla="*/ f44 1 1728"/>
                  <a:gd name="f62" fmla="*/ f45 1 735"/>
                  <a:gd name="f63" fmla="*/ f46 1 735"/>
                  <a:gd name="f64" fmla="*/ f47 1 1728"/>
                  <a:gd name="f65" fmla="*/ f48 1 735"/>
                  <a:gd name="f66" fmla="*/ f49 1 1728"/>
                  <a:gd name="f67" fmla="*/ f50 1 1728"/>
                  <a:gd name="f68" fmla="*/ f51 1 735"/>
                  <a:gd name="f69" fmla="*/ f52 1 1728"/>
                  <a:gd name="f70" fmla="*/ f53 1 735"/>
                  <a:gd name="f71" fmla="*/ f54 1 1728"/>
                  <a:gd name="f72" fmla="*/ f55 1 735"/>
                  <a:gd name="f73" fmla="*/ f56 1 1728"/>
                  <a:gd name="f74" fmla="*/ f57 1 735"/>
                  <a:gd name="f75" fmla="*/ f58 1 735"/>
                  <a:gd name="f76" fmla="*/ f59 1 1728"/>
                  <a:gd name="f77" fmla="*/ 0 1 f42"/>
                  <a:gd name="f78" fmla="*/ f36 1 f42"/>
                  <a:gd name="f79" fmla="*/ 0 1 f43"/>
                  <a:gd name="f80" fmla="*/ f37 1 f43"/>
                  <a:gd name="f81" fmla="*/ f61 1 f42"/>
                  <a:gd name="f82" fmla="*/ f62 1 f43"/>
                  <a:gd name="f83" fmla="*/ f63 1 f43"/>
                  <a:gd name="f84" fmla="*/ f64 1 f42"/>
                  <a:gd name="f85" fmla="*/ f65 1 f43"/>
                  <a:gd name="f86" fmla="*/ f66 1 f42"/>
                  <a:gd name="f87" fmla="*/ f67 1 f42"/>
                  <a:gd name="f88" fmla="*/ f68 1 f43"/>
                  <a:gd name="f89" fmla="*/ f69 1 f42"/>
                  <a:gd name="f90" fmla="*/ f70 1 f43"/>
                  <a:gd name="f91" fmla="*/ f71 1 f42"/>
                  <a:gd name="f92" fmla="*/ f72 1 f43"/>
                  <a:gd name="f93" fmla="*/ f73 1 f42"/>
                  <a:gd name="f94" fmla="*/ f74 1 f43"/>
                  <a:gd name="f95" fmla="*/ f75 1 f43"/>
                  <a:gd name="f96" fmla="*/ f76 1 f42"/>
                  <a:gd name="f97" fmla="*/ f77 f33 1"/>
                  <a:gd name="f98" fmla="*/ f78 f33 1"/>
                  <a:gd name="f99" fmla="*/ f80 f34 1"/>
                  <a:gd name="f100" fmla="*/ f79 f34 1"/>
                  <a:gd name="f101" fmla="*/ f81 f33 1"/>
                  <a:gd name="f102" fmla="*/ f82 f34 1"/>
                  <a:gd name="f103" fmla="*/ f83 f34 1"/>
                  <a:gd name="f104" fmla="*/ f84 f33 1"/>
                  <a:gd name="f105" fmla="*/ f85 f34 1"/>
                  <a:gd name="f106" fmla="*/ f86 f33 1"/>
                  <a:gd name="f107" fmla="*/ f87 f33 1"/>
                  <a:gd name="f108" fmla="*/ f88 f34 1"/>
                  <a:gd name="f109" fmla="*/ f89 f33 1"/>
                  <a:gd name="f110" fmla="*/ f90 f34 1"/>
                  <a:gd name="f111" fmla="*/ f91 f33 1"/>
                  <a:gd name="f112" fmla="*/ f92 f34 1"/>
                  <a:gd name="f113" fmla="*/ f93 f33 1"/>
                  <a:gd name="f114" fmla="*/ f94 f34 1"/>
                  <a:gd name="f115" fmla="*/ f95 f34 1"/>
                  <a:gd name="f116" fmla="*/ f96 f33 1"/>
                </a:gdLst>
                <a:ahLst/>
                <a:cxnLst>
                  <a:cxn ang="3cd4">
                    <a:pos x="hc" y="t"/>
                  </a:cxn>
                  <a:cxn ang="0">
                    <a:pos x="r" y="vc"/>
                  </a:cxn>
                  <a:cxn ang="cd4">
                    <a:pos x="hc" y="b"/>
                  </a:cxn>
                  <a:cxn ang="cd2">
                    <a:pos x="l" y="vc"/>
                  </a:cxn>
                  <a:cxn ang="f60">
                    <a:pos x="f101" y="f102"/>
                  </a:cxn>
                  <a:cxn ang="f60">
                    <a:pos x="f101" y="f103"/>
                  </a:cxn>
                  <a:cxn ang="f60">
                    <a:pos x="f104" y="f105"/>
                  </a:cxn>
                  <a:cxn ang="f60">
                    <a:pos x="f106" y="f103"/>
                  </a:cxn>
                  <a:cxn ang="f60">
                    <a:pos x="f107" y="f108"/>
                  </a:cxn>
                  <a:cxn ang="f60">
                    <a:pos x="f109" y="f110"/>
                  </a:cxn>
                  <a:cxn ang="f60">
                    <a:pos x="f111" y="f112"/>
                  </a:cxn>
                  <a:cxn ang="f60">
                    <a:pos x="f113" y="f114"/>
                  </a:cxn>
                  <a:cxn ang="f60">
                    <a:pos x="f113" y="f115"/>
                  </a:cxn>
                  <a:cxn ang="f60">
                    <a:pos x="f116" y="f115"/>
                  </a:cxn>
                  <a:cxn ang="f60">
                    <a:pos x="f116" y="f103"/>
                  </a:cxn>
                  <a:cxn ang="f60">
                    <a:pos x="f116" y="f102"/>
                  </a:cxn>
                  <a:cxn ang="f60">
                    <a:pos x="f101" y="f102"/>
                  </a:cxn>
                </a:cxnLst>
                <a:rect l="f97" t="f100" r="f98" b="f99"/>
                <a:pathLst>
                  <a:path w="1728" h="735">
                    <a:moveTo>
                      <a:pt x="f6" y="f5"/>
                    </a:moveTo>
                    <a:lnTo>
                      <a:pt x="f6" y="f8"/>
                    </a:lnTo>
                    <a:lnTo>
                      <a:pt x="f9" y="f10"/>
                    </a:lnTo>
                    <a:lnTo>
                      <a:pt x="f11" y="f8"/>
                    </a:lnTo>
                    <a:lnTo>
                      <a:pt x="f12" y="f13"/>
                    </a:lnTo>
                    <a:cubicBezTo>
                      <a:pt x="f14" y="f15"/>
                      <a:pt x="f16" y="f17"/>
                      <a:pt x="f18" y="f19"/>
                    </a:cubicBezTo>
                    <a:cubicBezTo>
                      <a:pt x="f20" y="f21"/>
                      <a:pt x="f22" y="f23"/>
                      <a:pt x="f24" y="f25"/>
                    </a:cubicBezTo>
                    <a:cubicBezTo>
                      <a:pt x="f26" y="f27"/>
                      <a:pt x="f28" y="f29"/>
                      <a:pt x="f30" y="f31"/>
                    </a:cubicBezTo>
                    <a:lnTo>
                      <a:pt x="f30" y="f7"/>
                    </a:lnTo>
                    <a:lnTo>
                      <a:pt x="f5" y="f7"/>
                    </a:lnTo>
                    <a:lnTo>
                      <a:pt x="f5" y="f8"/>
                    </a:lnTo>
                    <a:lnTo>
                      <a:pt x="f5" y="f5"/>
                    </a:lnTo>
                    <a:lnTo>
                      <a:pt x="f6" y="f5"/>
                    </a:lnTo>
                    <a:close/>
                  </a:path>
                </a:pathLst>
              </a:custGeom>
              <a:solidFill>
                <a:srgbClr val="99CC99"/>
              </a:solidFill>
              <a:ln cap="flat">
                <a:noFill/>
                <a:prstDash val="solid"/>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3366"/>
                  </a:solidFill>
                  <a:uFillTx/>
                  <a:latin typeface="Arial"/>
                  <a:cs typeface="Arial"/>
                </a:endParaRPr>
              </a:p>
            </p:txBody>
          </p:sp>
        </p:grpSp>
        <p:grpSp>
          <p:nvGrpSpPr>
            <p:cNvPr id="9" name="Group 6">
              <a:extLst>
                <a:ext uri="{FF2B5EF4-FFF2-40B4-BE49-F238E27FC236}">
                  <a16:creationId xmlns:a16="http://schemas.microsoft.com/office/drawing/2014/main" id="{41259D70-DE60-44D2-8641-398DC2780752}"/>
                </a:ext>
              </a:extLst>
            </p:cNvPr>
            <p:cNvGrpSpPr/>
            <p:nvPr/>
          </p:nvGrpSpPr>
          <p:grpSpPr>
            <a:xfrm>
              <a:off x="304796" y="1981203"/>
              <a:ext cx="9855202" cy="319089"/>
              <a:chOff x="304796" y="1981203"/>
              <a:chExt cx="9855202" cy="319089"/>
            </a:xfrm>
          </p:grpSpPr>
          <p:sp>
            <p:nvSpPr>
              <p:cNvPr id="10" name="AutoShape 7">
                <a:extLst>
                  <a:ext uri="{FF2B5EF4-FFF2-40B4-BE49-F238E27FC236}">
                    <a16:creationId xmlns:a16="http://schemas.microsoft.com/office/drawing/2014/main" id="{6D866DB2-AA92-4EAD-AA24-ED3DEA02316E}"/>
                  </a:ext>
                </a:extLst>
              </p:cNvPr>
              <p:cNvSpPr/>
              <p:nvPr/>
            </p:nvSpPr>
            <p:spPr>
              <a:xfrm>
                <a:off x="812801" y="1981203"/>
                <a:ext cx="9347197" cy="3174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1" name="AutoShape 8">
                <a:extLst>
                  <a:ext uri="{FF2B5EF4-FFF2-40B4-BE49-F238E27FC236}">
                    <a16:creationId xmlns:a16="http://schemas.microsoft.com/office/drawing/2014/main" id="{4C890E1B-3066-4F04-B6D9-831454067EDC}"/>
                  </a:ext>
                </a:extLst>
              </p:cNvPr>
              <p:cNvSpPr/>
              <p:nvPr/>
            </p:nvSpPr>
            <p:spPr>
              <a:xfrm flipH="1">
                <a:off x="304796" y="1981203"/>
                <a:ext cx="524929" cy="319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grpSp>
      </p:grpSp>
      <p:sp>
        <p:nvSpPr>
          <p:cNvPr id="2" name="Content Placeholder 2">
            <a:extLst>
              <a:ext uri="{FF2B5EF4-FFF2-40B4-BE49-F238E27FC236}">
                <a16:creationId xmlns:a16="http://schemas.microsoft.com/office/drawing/2014/main" id="{422A0492-0DF9-47E4-A5F2-2A7E817B444A}"/>
              </a:ext>
            </a:extLst>
          </p:cNvPr>
          <p:cNvSpPr txBox="1">
            <a:spLocks noGrp="1"/>
          </p:cNvSpPr>
          <p:nvPr>
            <p:ph idx="1"/>
          </p:nvPr>
        </p:nvSpPr>
        <p:spPr>
          <a:xfrm>
            <a:off x="4766730" y="273048"/>
            <a:ext cx="6815663" cy="5853110"/>
          </a:xfrm>
        </p:spPr>
        <p:txBody>
          <a:bodyPr/>
          <a:lstStyle>
            <a:lvl1pPr>
              <a:spcBef>
                <a:spcPts val="800"/>
              </a:spcBef>
              <a:defRPr sz="3200"/>
            </a:lvl1pPr>
            <a:lvl2pPr>
              <a:spcBef>
                <a:spcPts val="700"/>
              </a:spcBef>
              <a:defRPr sz="2800"/>
            </a:lvl2pPr>
            <a:lvl3pPr>
              <a:spcBef>
                <a:spcPts val="600"/>
              </a:spcBef>
              <a:defRPr sz="2400"/>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95CCFBDE-BD4E-4344-9F9B-57E606C62102}"/>
              </a:ext>
            </a:extLst>
          </p:cNvPr>
          <p:cNvSpPr txBox="1">
            <a:spLocks noGrp="1"/>
          </p:cNvSpPr>
          <p:nvPr>
            <p:ph type="body" idx="2"/>
          </p:nvPr>
        </p:nvSpPr>
        <p:spPr>
          <a:xfrm>
            <a:off x="609603" y="1435105"/>
            <a:ext cx="4011079" cy="4691064"/>
          </a:xfrm>
        </p:spPr>
        <p:txBody>
          <a:bodyPr/>
          <a:lstStyle>
            <a:lvl1pPr marL="0" indent="0">
              <a:spcBef>
                <a:spcPts val="300"/>
              </a:spcBef>
              <a:buNone/>
              <a:defRPr sz="1400"/>
            </a:lvl1pPr>
          </a:lstStyle>
          <a:p>
            <a:pPr lvl="0"/>
            <a:r>
              <a:rPr lang="en-US"/>
              <a:t>Click to edit Master text styles</a:t>
            </a:r>
          </a:p>
        </p:txBody>
      </p:sp>
      <p:sp>
        <p:nvSpPr>
          <p:cNvPr id="4" name="Rectangle 11">
            <a:extLst>
              <a:ext uri="{FF2B5EF4-FFF2-40B4-BE49-F238E27FC236}">
                <a16:creationId xmlns:a16="http://schemas.microsoft.com/office/drawing/2014/main" id="{3C22CB2B-679E-47AC-B70B-466F571BC57D}"/>
              </a:ext>
            </a:extLst>
          </p:cNvPr>
          <p:cNvSpPr txBox="1">
            <a:spLocks noGrp="1"/>
          </p:cNvSpPr>
          <p:nvPr>
            <p:ph type="dt" sz="half" idx="7"/>
          </p:nvPr>
        </p:nvSpPr>
        <p:spPr>
          <a:xfrm>
            <a:off x="3251204" y="6248396"/>
            <a:ext cx="2840565" cy="474665"/>
          </a:xfrm>
        </p:spPr>
        <p:txBody>
          <a:bodyPr/>
          <a:lstStyle>
            <a:lvl1pPr>
              <a:defRPr/>
            </a:lvl1pPr>
          </a:lstStyle>
          <a:p>
            <a:pPr lvl="0"/>
            <a:endParaRPr lang="en-US"/>
          </a:p>
        </p:txBody>
      </p:sp>
      <p:sp>
        <p:nvSpPr>
          <p:cNvPr id="5" name="Rectangle 12">
            <a:extLst>
              <a:ext uri="{FF2B5EF4-FFF2-40B4-BE49-F238E27FC236}">
                <a16:creationId xmlns:a16="http://schemas.microsoft.com/office/drawing/2014/main" id="{FA824871-362A-4B3E-B609-41E4C3D5F079}"/>
              </a:ext>
            </a:extLst>
          </p:cNvPr>
          <p:cNvSpPr txBox="1">
            <a:spLocks noGrp="1"/>
          </p:cNvSpPr>
          <p:nvPr>
            <p:ph type="ftr" sz="quarter" idx="9"/>
          </p:nvPr>
        </p:nvSpPr>
        <p:spPr>
          <a:xfrm>
            <a:off x="7721595" y="6248396"/>
            <a:ext cx="3862919" cy="474665"/>
          </a:xfrm>
        </p:spPr>
        <p:txBody>
          <a:bodyPr/>
          <a:lstStyle>
            <a:lvl1pPr>
              <a:defRPr/>
            </a:lvl1pPr>
          </a:lstStyle>
          <a:p>
            <a:pPr lvl="0"/>
            <a:endParaRPr lang="en-US"/>
          </a:p>
        </p:txBody>
      </p:sp>
      <p:sp>
        <p:nvSpPr>
          <p:cNvPr id="6" name="Rectangle 13">
            <a:extLst>
              <a:ext uri="{FF2B5EF4-FFF2-40B4-BE49-F238E27FC236}">
                <a16:creationId xmlns:a16="http://schemas.microsoft.com/office/drawing/2014/main" id="{BF41AB3E-BD2B-48A0-A3B6-EBF03E345D12}"/>
              </a:ext>
            </a:extLst>
          </p:cNvPr>
          <p:cNvSpPr txBox="1">
            <a:spLocks noGrp="1"/>
          </p:cNvSpPr>
          <p:nvPr>
            <p:ph type="sldNum" sz="quarter" idx="8"/>
          </p:nvPr>
        </p:nvSpPr>
        <p:spPr>
          <a:xfrm>
            <a:off x="112187" y="6242051"/>
            <a:ext cx="783165" cy="488947"/>
          </a:xfrm>
        </p:spPr>
        <p:txBody>
          <a:bodyPr/>
          <a:lstStyle>
            <a:lvl1pPr>
              <a:defRPr/>
            </a:lvl1pPr>
          </a:lstStyle>
          <a:p>
            <a:pPr lvl="0"/>
            <a:fld id="{9D67AD1A-44F5-403C-9E68-DCE337C60F72}" type="slidenum">
              <a:t>‹#›</a:t>
            </a:fld>
            <a:endParaRPr lang="en-US"/>
          </a:p>
        </p:txBody>
      </p:sp>
    </p:spTree>
    <p:extLst>
      <p:ext uri="{BB962C8B-B14F-4D97-AF65-F5344CB8AC3E}">
        <p14:creationId xmlns:p14="http://schemas.microsoft.com/office/powerpoint/2010/main" val="3689338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DFC0C6A7-8DF4-4E44-9A7C-BFD8F86E7F13}"/>
              </a:ext>
            </a:extLst>
          </p:cNvPr>
          <p:cNvGrpSpPr/>
          <p:nvPr/>
        </p:nvGrpSpPr>
        <p:grpSpPr>
          <a:xfrm>
            <a:off x="0" y="0"/>
            <a:ext cx="10159998" cy="6858000"/>
            <a:chOff x="0" y="0"/>
            <a:chExt cx="10159998" cy="6858000"/>
          </a:xfrm>
        </p:grpSpPr>
        <p:grpSp>
          <p:nvGrpSpPr>
            <p:cNvPr id="8" name="Group 3">
              <a:extLst>
                <a:ext uri="{FF2B5EF4-FFF2-40B4-BE49-F238E27FC236}">
                  <a16:creationId xmlns:a16="http://schemas.microsoft.com/office/drawing/2014/main" id="{FBCFF3C0-47FA-44F7-93C7-6D723BB840CF}"/>
                </a:ext>
              </a:extLst>
            </p:cNvPr>
            <p:cNvGrpSpPr/>
            <p:nvPr/>
          </p:nvGrpSpPr>
          <p:grpSpPr>
            <a:xfrm>
              <a:off x="0" y="0"/>
              <a:ext cx="4267203" cy="6858000"/>
              <a:chOff x="0" y="0"/>
              <a:chExt cx="4267203" cy="6858000"/>
            </a:xfrm>
          </p:grpSpPr>
          <p:sp>
            <p:nvSpPr>
              <p:cNvPr id="12" name="Rectangle 4">
                <a:extLst>
                  <a:ext uri="{FF2B5EF4-FFF2-40B4-BE49-F238E27FC236}">
                    <a16:creationId xmlns:a16="http://schemas.microsoft.com/office/drawing/2014/main" id="{D085A6FB-87D1-4B7F-85DA-C53836075781}"/>
                  </a:ext>
                </a:extLst>
              </p:cNvPr>
              <p:cNvSpPr/>
              <p:nvPr/>
            </p:nvSpPr>
            <p:spPr>
              <a:xfrm>
                <a:off x="0" y="0"/>
                <a:ext cx="1015998" cy="6858000"/>
              </a:xfrm>
              <a:prstGeom prst="rect">
                <a:avLst/>
              </a:prstGeom>
              <a:solidFill>
                <a:srgbClr val="99CC99"/>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3" name="Freeform 5">
                <a:extLst>
                  <a:ext uri="{FF2B5EF4-FFF2-40B4-BE49-F238E27FC236}">
                    <a16:creationId xmlns:a16="http://schemas.microsoft.com/office/drawing/2014/main" id="{109DFC3C-AC6E-40A6-8A24-AF571E2401E4}"/>
                  </a:ext>
                </a:extLst>
              </p:cNvPr>
              <p:cNvSpPr/>
              <p:nvPr/>
            </p:nvSpPr>
            <p:spPr>
              <a:xfrm>
                <a:off x="609603" y="0"/>
                <a:ext cx="3657600" cy="1166810"/>
              </a:xfrm>
              <a:custGeom>
                <a:avLst/>
                <a:gdLst>
                  <a:gd name="f0" fmla="val 10800000"/>
                  <a:gd name="f1" fmla="val 5400000"/>
                  <a:gd name="f2" fmla="val 180"/>
                  <a:gd name="f3" fmla="val w"/>
                  <a:gd name="f4" fmla="val h"/>
                  <a:gd name="f5" fmla="val 0"/>
                  <a:gd name="f6" fmla="val 1728"/>
                  <a:gd name="f7" fmla="val 735"/>
                  <a:gd name="f8" fmla="val 480"/>
                  <a:gd name="f9" fmla="val 380"/>
                  <a:gd name="f10" fmla="val 482"/>
                  <a:gd name="f11" fmla="val 354"/>
                  <a:gd name="f12" fmla="val 308"/>
                  <a:gd name="f13" fmla="val 489"/>
                  <a:gd name="f14" fmla="val 290"/>
                  <a:gd name="f15" fmla="val 498"/>
                  <a:gd name="f16" fmla="val 263"/>
                  <a:gd name="f17" fmla="val 513"/>
                  <a:gd name="f18" fmla="val 246"/>
                  <a:gd name="f19" fmla="val 531"/>
                  <a:gd name="f20" fmla="val 229"/>
                  <a:gd name="f21" fmla="val 549"/>
                  <a:gd name="f22" fmla="val 215"/>
                  <a:gd name="f23" fmla="val 574"/>
                  <a:gd name="f24" fmla="val 206"/>
                  <a:gd name="f25" fmla="val 597"/>
                  <a:gd name="f26" fmla="val 197"/>
                  <a:gd name="f27" fmla="val 620"/>
                  <a:gd name="f28" fmla="val 194"/>
                  <a:gd name="f29" fmla="val 643"/>
                  <a:gd name="f30" fmla="val 192"/>
                  <a:gd name="f31" fmla="val 666"/>
                  <a:gd name="f32" fmla="+- 0 0 -90"/>
                  <a:gd name="f33" fmla="*/ f3 1 1728"/>
                  <a:gd name="f34" fmla="*/ f4 1 735"/>
                  <a:gd name="f35" fmla="val f5"/>
                  <a:gd name="f36" fmla="val f6"/>
                  <a:gd name="f37" fmla="val f7"/>
                  <a:gd name="f38" fmla="*/ f32 f0 1"/>
                  <a:gd name="f39" fmla="+- f37 0 f35"/>
                  <a:gd name="f40" fmla="+- f36 0 f35"/>
                  <a:gd name="f41" fmla="*/ f38 1 f2"/>
                  <a:gd name="f42" fmla="*/ f40 1 1728"/>
                  <a:gd name="f43" fmla="*/ f39 1 735"/>
                  <a:gd name="f44" fmla="*/ 1728 f40 1"/>
                  <a:gd name="f45" fmla="*/ 0 f39 1"/>
                  <a:gd name="f46" fmla="*/ 480 f39 1"/>
                  <a:gd name="f47" fmla="*/ 380 f40 1"/>
                  <a:gd name="f48" fmla="*/ 482 f39 1"/>
                  <a:gd name="f49" fmla="*/ 354 f40 1"/>
                  <a:gd name="f50" fmla="*/ 308 f40 1"/>
                  <a:gd name="f51" fmla="*/ 489 f39 1"/>
                  <a:gd name="f52" fmla="*/ 246 f40 1"/>
                  <a:gd name="f53" fmla="*/ 531 f39 1"/>
                  <a:gd name="f54" fmla="*/ 206 f40 1"/>
                  <a:gd name="f55" fmla="*/ 597 f39 1"/>
                  <a:gd name="f56" fmla="*/ 192 f40 1"/>
                  <a:gd name="f57" fmla="*/ 666 f39 1"/>
                  <a:gd name="f58" fmla="*/ 735 f39 1"/>
                  <a:gd name="f59" fmla="*/ 0 f40 1"/>
                  <a:gd name="f60" fmla="+- f41 0 f1"/>
                  <a:gd name="f61" fmla="*/ f44 1 1728"/>
                  <a:gd name="f62" fmla="*/ f45 1 735"/>
                  <a:gd name="f63" fmla="*/ f46 1 735"/>
                  <a:gd name="f64" fmla="*/ f47 1 1728"/>
                  <a:gd name="f65" fmla="*/ f48 1 735"/>
                  <a:gd name="f66" fmla="*/ f49 1 1728"/>
                  <a:gd name="f67" fmla="*/ f50 1 1728"/>
                  <a:gd name="f68" fmla="*/ f51 1 735"/>
                  <a:gd name="f69" fmla="*/ f52 1 1728"/>
                  <a:gd name="f70" fmla="*/ f53 1 735"/>
                  <a:gd name="f71" fmla="*/ f54 1 1728"/>
                  <a:gd name="f72" fmla="*/ f55 1 735"/>
                  <a:gd name="f73" fmla="*/ f56 1 1728"/>
                  <a:gd name="f74" fmla="*/ f57 1 735"/>
                  <a:gd name="f75" fmla="*/ f58 1 735"/>
                  <a:gd name="f76" fmla="*/ f59 1 1728"/>
                  <a:gd name="f77" fmla="*/ 0 1 f42"/>
                  <a:gd name="f78" fmla="*/ f36 1 f42"/>
                  <a:gd name="f79" fmla="*/ 0 1 f43"/>
                  <a:gd name="f80" fmla="*/ f37 1 f43"/>
                  <a:gd name="f81" fmla="*/ f61 1 f42"/>
                  <a:gd name="f82" fmla="*/ f62 1 f43"/>
                  <a:gd name="f83" fmla="*/ f63 1 f43"/>
                  <a:gd name="f84" fmla="*/ f64 1 f42"/>
                  <a:gd name="f85" fmla="*/ f65 1 f43"/>
                  <a:gd name="f86" fmla="*/ f66 1 f42"/>
                  <a:gd name="f87" fmla="*/ f67 1 f42"/>
                  <a:gd name="f88" fmla="*/ f68 1 f43"/>
                  <a:gd name="f89" fmla="*/ f69 1 f42"/>
                  <a:gd name="f90" fmla="*/ f70 1 f43"/>
                  <a:gd name="f91" fmla="*/ f71 1 f42"/>
                  <a:gd name="f92" fmla="*/ f72 1 f43"/>
                  <a:gd name="f93" fmla="*/ f73 1 f42"/>
                  <a:gd name="f94" fmla="*/ f74 1 f43"/>
                  <a:gd name="f95" fmla="*/ f75 1 f43"/>
                  <a:gd name="f96" fmla="*/ f76 1 f42"/>
                  <a:gd name="f97" fmla="*/ f77 f33 1"/>
                  <a:gd name="f98" fmla="*/ f78 f33 1"/>
                  <a:gd name="f99" fmla="*/ f80 f34 1"/>
                  <a:gd name="f100" fmla="*/ f79 f34 1"/>
                  <a:gd name="f101" fmla="*/ f81 f33 1"/>
                  <a:gd name="f102" fmla="*/ f82 f34 1"/>
                  <a:gd name="f103" fmla="*/ f83 f34 1"/>
                  <a:gd name="f104" fmla="*/ f84 f33 1"/>
                  <a:gd name="f105" fmla="*/ f85 f34 1"/>
                  <a:gd name="f106" fmla="*/ f86 f33 1"/>
                  <a:gd name="f107" fmla="*/ f87 f33 1"/>
                  <a:gd name="f108" fmla="*/ f88 f34 1"/>
                  <a:gd name="f109" fmla="*/ f89 f33 1"/>
                  <a:gd name="f110" fmla="*/ f90 f34 1"/>
                  <a:gd name="f111" fmla="*/ f91 f33 1"/>
                  <a:gd name="f112" fmla="*/ f92 f34 1"/>
                  <a:gd name="f113" fmla="*/ f93 f33 1"/>
                  <a:gd name="f114" fmla="*/ f94 f34 1"/>
                  <a:gd name="f115" fmla="*/ f95 f34 1"/>
                  <a:gd name="f116" fmla="*/ f96 f33 1"/>
                </a:gdLst>
                <a:ahLst/>
                <a:cxnLst>
                  <a:cxn ang="3cd4">
                    <a:pos x="hc" y="t"/>
                  </a:cxn>
                  <a:cxn ang="0">
                    <a:pos x="r" y="vc"/>
                  </a:cxn>
                  <a:cxn ang="cd4">
                    <a:pos x="hc" y="b"/>
                  </a:cxn>
                  <a:cxn ang="cd2">
                    <a:pos x="l" y="vc"/>
                  </a:cxn>
                  <a:cxn ang="f60">
                    <a:pos x="f101" y="f102"/>
                  </a:cxn>
                  <a:cxn ang="f60">
                    <a:pos x="f101" y="f103"/>
                  </a:cxn>
                  <a:cxn ang="f60">
                    <a:pos x="f104" y="f105"/>
                  </a:cxn>
                  <a:cxn ang="f60">
                    <a:pos x="f106" y="f103"/>
                  </a:cxn>
                  <a:cxn ang="f60">
                    <a:pos x="f107" y="f108"/>
                  </a:cxn>
                  <a:cxn ang="f60">
                    <a:pos x="f109" y="f110"/>
                  </a:cxn>
                  <a:cxn ang="f60">
                    <a:pos x="f111" y="f112"/>
                  </a:cxn>
                  <a:cxn ang="f60">
                    <a:pos x="f113" y="f114"/>
                  </a:cxn>
                  <a:cxn ang="f60">
                    <a:pos x="f113" y="f115"/>
                  </a:cxn>
                  <a:cxn ang="f60">
                    <a:pos x="f116" y="f115"/>
                  </a:cxn>
                  <a:cxn ang="f60">
                    <a:pos x="f116" y="f103"/>
                  </a:cxn>
                  <a:cxn ang="f60">
                    <a:pos x="f116" y="f102"/>
                  </a:cxn>
                  <a:cxn ang="f60">
                    <a:pos x="f101" y="f102"/>
                  </a:cxn>
                </a:cxnLst>
                <a:rect l="f97" t="f100" r="f98" b="f99"/>
                <a:pathLst>
                  <a:path w="1728" h="735">
                    <a:moveTo>
                      <a:pt x="f6" y="f5"/>
                    </a:moveTo>
                    <a:lnTo>
                      <a:pt x="f6" y="f8"/>
                    </a:lnTo>
                    <a:lnTo>
                      <a:pt x="f9" y="f10"/>
                    </a:lnTo>
                    <a:lnTo>
                      <a:pt x="f11" y="f8"/>
                    </a:lnTo>
                    <a:lnTo>
                      <a:pt x="f12" y="f13"/>
                    </a:lnTo>
                    <a:cubicBezTo>
                      <a:pt x="f14" y="f15"/>
                      <a:pt x="f16" y="f17"/>
                      <a:pt x="f18" y="f19"/>
                    </a:cubicBezTo>
                    <a:cubicBezTo>
                      <a:pt x="f20" y="f21"/>
                      <a:pt x="f22" y="f23"/>
                      <a:pt x="f24" y="f25"/>
                    </a:cubicBezTo>
                    <a:cubicBezTo>
                      <a:pt x="f26" y="f27"/>
                      <a:pt x="f28" y="f29"/>
                      <a:pt x="f30" y="f31"/>
                    </a:cubicBezTo>
                    <a:lnTo>
                      <a:pt x="f30" y="f7"/>
                    </a:lnTo>
                    <a:lnTo>
                      <a:pt x="f5" y="f7"/>
                    </a:lnTo>
                    <a:lnTo>
                      <a:pt x="f5" y="f8"/>
                    </a:lnTo>
                    <a:lnTo>
                      <a:pt x="f5" y="f5"/>
                    </a:lnTo>
                    <a:lnTo>
                      <a:pt x="f6" y="f5"/>
                    </a:lnTo>
                    <a:close/>
                  </a:path>
                </a:pathLst>
              </a:custGeom>
              <a:solidFill>
                <a:srgbClr val="99CC99"/>
              </a:solidFill>
              <a:ln cap="flat">
                <a:noFill/>
                <a:prstDash val="solid"/>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3366"/>
                  </a:solidFill>
                  <a:uFillTx/>
                  <a:latin typeface="Arial"/>
                  <a:cs typeface="Arial"/>
                </a:endParaRPr>
              </a:p>
            </p:txBody>
          </p:sp>
        </p:grpSp>
        <p:grpSp>
          <p:nvGrpSpPr>
            <p:cNvPr id="9" name="Group 6">
              <a:extLst>
                <a:ext uri="{FF2B5EF4-FFF2-40B4-BE49-F238E27FC236}">
                  <a16:creationId xmlns:a16="http://schemas.microsoft.com/office/drawing/2014/main" id="{3D8C9164-6D29-41A7-BC27-2DC0594C7853}"/>
                </a:ext>
              </a:extLst>
            </p:cNvPr>
            <p:cNvGrpSpPr/>
            <p:nvPr/>
          </p:nvGrpSpPr>
          <p:grpSpPr>
            <a:xfrm>
              <a:off x="304796" y="1981203"/>
              <a:ext cx="9855202" cy="319089"/>
              <a:chOff x="304796" y="1981203"/>
              <a:chExt cx="9855202" cy="319089"/>
            </a:xfrm>
          </p:grpSpPr>
          <p:sp>
            <p:nvSpPr>
              <p:cNvPr id="10" name="AutoShape 7">
                <a:extLst>
                  <a:ext uri="{FF2B5EF4-FFF2-40B4-BE49-F238E27FC236}">
                    <a16:creationId xmlns:a16="http://schemas.microsoft.com/office/drawing/2014/main" id="{020E9E41-BCCC-4D90-BB6B-21ED869232E9}"/>
                  </a:ext>
                </a:extLst>
              </p:cNvPr>
              <p:cNvSpPr/>
              <p:nvPr/>
            </p:nvSpPr>
            <p:spPr>
              <a:xfrm>
                <a:off x="812801" y="1981203"/>
                <a:ext cx="9347197" cy="3174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1" name="AutoShape 8">
                <a:extLst>
                  <a:ext uri="{FF2B5EF4-FFF2-40B4-BE49-F238E27FC236}">
                    <a16:creationId xmlns:a16="http://schemas.microsoft.com/office/drawing/2014/main" id="{4143593C-EA48-45E1-805D-DAEB3FEFF6CF}"/>
                  </a:ext>
                </a:extLst>
              </p:cNvPr>
              <p:cNvSpPr/>
              <p:nvPr/>
            </p:nvSpPr>
            <p:spPr>
              <a:xfrm flipH="1">
                <a:off x="304796" y="1981203"/>
                <a:ext cx="524929" cy="319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grpSp>
      </p:grpSp>
      <p:sp>
        <p:nvSpPr>
          <p:cNvPr id="2" name="Picture Placeholder 2">
            <a:extLst>
              <a:ext uri="{FF2B5EF4-FFF2-40B4-BE49-F238E27FC236}">
                <a16:creationId xmlns:a16="http://schemas.microsoft.com/office/drawing/2014/main" id="{95258228-AB1F-4EA2-84B9-D42430CF20DE}"/>
              </a:ext>
            </a:extLst>
          </p:cNvPr>
          <p:cNvSpPr txBox="1">
            <a:spLocks noGrp="1"/>
          </p:cNvSpPr>
          <p:nvPr>
            <p:ph type="pic" idx="1"/>
          </p:nvPr>
        </p:nvSpPr>
        <p:spPr>
          <a:xfrm>
            <a:off x="2389720" y="612776"/>
            <a:ext cx="7315200" cy="4114800"/>
          </a:xfrm>
        </p:spPr>
        <p:txBody>
          <a:bodyPr/>
          <a:lstStyle>
            <a:lvl1pPr marL="0" indent="0">
              <a:spcBef>
                <a:spcPts val="800"/>
              </a:spcBef>
              <a:buNone/>
              <a:defRPr sz="3200"/>
            </a:lvl1pPr>
          </a:lstStyle>
          <a:p>
            <a:pPr lvl="0"/>
            <a:endParaRPr lang="en-US"/>
          </a:p>
        </p:txBody>
      </p:sp>
      <p:sp>
        <p:nvSpPr>
          <p:cNvPr id="3" name="Text Placeholder 3">
            <a:extLst>
              <a:ext uri="{FF2B5EF4-FFF2-40B4-BE49-F238E27FC236}">
                <a16:creationId xmlns:a16="http://schemas.microsoft.com/office/drawing/2014/main" id="{0A2FE0A3-A807-40AE-8EEB-DA6D57E694A6}"/>
              </a:ext>
            </a:extLst>
          </p:cNvPr>
          <p:cNvSpPr txBox="1">
            <a:spLocks noGrp="1"/>
          </p:cNvSpPr>
          <p:nvPr>
            <p:ph type="body" idx="2"/>
          </p:nvPr>
        </p:nvSpPr>
        <p:spPr>
          <a:xfrm>
            <a:off x="2389720" y="5367335"/>
            <a:ext cx="7315200" cy="804864"/>
          </a:xfrm>
        </p:spPr>
        <p:txBody>
          <a:bodyPr/>
          <a:lstStyle>
            <a:lvl1pPr marL="0" indent="0">
              <a:spcBef>
                <a:spcPts val="300"/>
              </a:spcBef>
              <a:buNone/>
              <a:defRPr sz="1400"/>
            </a:lvl1pPr>
          </a:lstStyle>
          <a:p>
            <a:pPr lvl="0"/>
            <a:r>
              <a:rPr lang="en-US"/>
              <a:t>Click to edit Master text styles</a:t>
            </a:r>
          </a:p>
        </p:txBody>
      </p:sp>
      <p:sp>
        <p:nvSpPr>
          <p:cNvPr id="4" name="Rectangle 11">
            <a:extLst>
              <a:ext uri="{FF2B5EF4-FFF2-40B4-BE49-F238E27FC236}">
                <a16:creationId xmlns:a16="http://schemas.microsoft.com/office/drawing/2014/main" id="{2F0943DF-80C1-4F08-98A8-A2C7DA490A6C}"/>
              </a:ext>
            </a:extLst>
          </p:cNvPr>
          <p:cNvSpPr txBox="1">
            <a:spLocks noGrp="1"/>
          </p:cNvSpPr>
          <p:nvPr>
            <p:ph type="dt" sz="half" idx="7"/>
          </p:nvPr>
        </p:nvSpPr>
        <p:spPr>
          <a:xfrm>
            <a:off x="3251204" y="6248396"/>
            <a:ext cx="2840565" cy="474665"/>
          </a:xfrm>
        </p:spPr>
        <p:txBody>
          <a:bodyPr/>
          <a:lstStyle>
            <a:lvl1pPr>
              <a:defRPr/>
            </a:lvl1pPr>
          </a:lstStyle>
          <a:p>
            <a:pPr lvl="0"/>
            <a:endParaRPr lang="en-US"/>
          </a:p>
        </p:txBody>
      </p:sp>
      <p:sp>
        <p:nvSpPr>
          <p:cNvPr id="5" name="Rectangle 12">
            <a:extLst>
              <a:ext uri="{FF2B5EF4-FFF2-40B4-BE49-F238E27FC236}">
                <a16:creationId xmlns:a16="http://schemas.microsoft.com/office/drawing/2014/main" id="{069A312D-3874-44C7-9D13-9A5EF471B3EE}"/>
              </a:ext>
            </a:extLst>
          </p:cNvPr>
          <p:cNvSpPr txBox="1">
            <a:spLocks noGrp="1"/>
          </p:cNvSpPr>
          <p:nvPr>
            <p:ph type="ftr" sz="quarter" idx="9"/>
          </p:nvPr>
        </p:nvSpPr>
        <p:spPr>
          <a:xfrm>
            <a:off x="7721595" y="6248396"/>
            <a:ext cx="3862919" cy="474665"/>
          </a:xfrm>
        </p:spPr>
        <p:txBody>
          <a:bodyPr/>
          <a:lstStyle>
            <a:lvl1pPr>
              <a:defRPr/>
            </a:lvl1pPr>
          </a:lstStyle>
          <a:p>
            <a:pPr lvl="0"/>
            <a:endParaRPr lang="en-US"/>
          </a:p>
        </p:txBody>
      </p:sp>
      <p:sp>
        <p:nvSpPr>
          <p:cNvPr id="6" name="Rectangle 13">
            <a:extLst>
              <a:ext uri="{FF2B5EF4-FFF2-40B4-BE49-F238E27FC236}">
                <a16:creationId xmlns:a16="http://schemas.microsoft.com/office/drawing/2014/main" id="{6D523847-E165-40A3-ACA8-374F8665413C}"/>
              </a:ext>
            </a:extLst>
          </p:cNvPr>
          <p:cNvSpPr txBox="1">
            <a:spLocks noGrp="1"/>
          </p:cNvSpPr>
          <p:nvPr>
            <p:ph type="sldNum" sz="quarter" idx="8"/>
          </p:nvPr>
        </p:nvSpPr>
        <p:spPr>
          <a:xfrm>
            <a:off x="112187" y="6242051"/>
            <a:ext cx="783165" cy="488947"/>
          </a:xfrm>
        </p:spPr>
        <p:txBody>
          <a:bodyPr/>
          <a:lstStyle>
            <a:lvl1pPr>
              <a:defRPr/>
            </a:lvl1pPr>
          </a:lstStyle>
          <a:p>
            <a:pPr lvl="0"/>
            <a:fld id="{4B06B10A-C620-4E6D-B86C-B53A2E189489}" type="slidenum">
              <a:t>‹#›</a:t>
            </a:fld>
            <a:endParaRPr lang="en-US"/>
          </a:p>
        </p:txBody>
      </p:sp>
    </p:spTree>
    <p:extLst>
      <p:ext uri="{BB962C8B-B14F-4D97-AF65-F5344CB8AC3E}">
        <p14:creationId xmlns:p14="http://schemas.microsoft.com/office/powerpoint/2010/main" val="4017344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02098ABC-6BDE-4679-BE2B-1BA4984A1BB4}"/>
              </a:ext>
            </a:extLst>
          </p:cNvPr>
          <p:cNvGrpSpPr/>
          <p:nvPr/>
        </p:nvGrpSpPr>
        <p:grpSpPr>
          <a:xfrm>
            <a:off x="0" y="0"/>
            <a:ext cx="10159998" cy="6858000"/>
            <a:chOff x="0" y="0"/>
            <a:chExt cx="10159998" cy="6858000"/>
          </a:xfrm>
        </p:grpSpPr>
        <p:grpSp>
          <p:nvGrpSpPr>
            <p:cNvPr id="7" name="Group 3">
              <a:extLst>
                <a:ext uri="{FF2B5EF4-FFF2-40B4-BE49-F238E27FC236}">
                  <a16:creationId xmlns:a16="http://schemas.microsoft.com/office/drawing/2014/main" id="{A763C7BB-5152-428B-B0CF-56CE5D19B3BE}"/>
                </a:ext>
              </a:extLst>
            </p:cNvPr>
            <p:cNvGrpSpPr/>
            <p:nvPr/>
          </p:nvGrpSpPr>
          <p:grpSpPr>
            <a:xfrm>
              <a:off x="0" y="0"/>
              <a:ext cx="4267203" cy="6858000"/>
              <a:chOff x="0" y="0"/>
              <a:chExt cx="4267203" cy="6858000"/>
            </a:xfrm>
          </p:grpSpPr>
          <p:sp>
            <p:nvSpPr>
              <p:cNvPr id="11" name="Rectangle 4">
                <a:extLst>
                  <a:ext uri="{FF2B5EF4-FFF2-40B4-BE49-F238E27FC236}">
                    <a16:creationId xmlns:a16="http://schemas.microsoft.com/office/drawing/2014/main" id="{7B6CD18D-3CA4-4F65-8ACD-264954523E8C}"/>
                  </a:ext>
                </a:extLst>
              </p:cNvPr>
              <p:cNvSpPr/>
              <p:nvPr/>
            </p:nvSpPr>
            <p:spPr>
              <a:xfrm>
                <a:off x="0" y="0"/>
                <a:ext cx="1015998" cy="6858000"/>
              </a:xfrm>
              <a:prstGeom prst="rect">
                <a:avLst/>
              </a:prstGeom>
              <a:solidFill>
                <a:srgbClr val="99CC99"/>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2" name="Freeform 5">
                <a:extLst>
                  <a:ext uri="{FF2B5EF4-FFF2-40B4-BE49-F238E27FC236}">
                    <a16:creationId xmlns:a16="http://schemas.microsoft.com/office/drawing/2014/main" id="{A579637A-43AD-405C-9708-6EC374234FA7}"/>
                  </a:ext>
                </a:extLst>
              </p:cNvPr>
              <p:cNvSpPr/>
              <p:nvPr/>
            </p:nvSpPr>
            <p:spPr>
              <a:xfrm>
                <a:off x="609603" y="0"/>
                <a:ext cx="3657600" cy="1166810"/>
              </a:xfrm>
              <a:custGeom>
                <a:avLst/>
                <a:gdLst>
                  <a:gd name="f0" fmla="val 10800000"/>
                  <a:gd name="f1" fmla="val 5400000"/>
                  <a:gd name="f2" fmla="val 180"/>
                  <a:gd name="f3" fmla="val w"/>
                  <a:gd name="f4" fmla="val h"/>
                  <a:gd name="f5" fmla="val 0"/>
                  <a:gd name="f6" fmla="val 1728"/>
                  <a:gd name="f7" fmla="val 735"/>
                  <a:gd name="f8" fmla="val 480"/>
                  <a:gd name="f9" fmla="val 380"/>
                  <a:gd name="f10" fmla="val 482"/>
                  <a:gd name="f11" fmla="val 354"/>
                  <a:gd name="f12" fmla="val 308"/>
                  <a:gd name="f13" fmla="val 489"/>
                  <a:gd name="f14" fmla="val 290"/>
                  <a:gd name="f15" fmla="val 498"/>
                  <a:gd name="f16" fmla="val 263"/>
                  <a:gd name="f17" fmla="val 513"/>
                  <a:gd name="f18" fmla="val 246"/>
                  <a:gd name="f19" fmla="val 531"/>
                  <a:gd name="f20" fmla="val 229"/>
                  <a:gd name="f21" fmla="val 549"/>
                  <a:gd name="f22" fmla="val 215"/>
                  <a:gd name="f23" fmla="val 574"/>
                  <a:gd name="f24" fmla="val 206"/>
                  <a:gd name="f25" fmla="val 597"/>
                  <a:gd name="f26" fmla="val 197"/>
                  <a:gd name="f27" fmla="val 620"/>
                  <a:gd name="f28" fmla="val 194"/>
                  <a:gd name="f29" fmla="val 643"/>
                  <a:gd name="f30" fmla="val 192"/>
                  <a:gd name="f31" fmla="val 666"/>
                  <a:gd name="f32" fmla="+- 0 0 -90"/>
                  <a:gd name="f33" fmla="*/ f3 1 1728"/>
                  <a:gd name="f34" fmla="*/ f4 1 735"/>
                  <a:gd name="f35" fmla="val f5"/>
                  <a:gd name="f36" fmla="val f6"/>
                  <a:gd name="f37" fmla="val f7"/>
                  <a:gd name="f38" fmla="*/ f32 f0 1"/>
                  <a:gd name="f39" fmla="+- f37 0 f35"/>
                  <a:gd name="f40" fmla="+- f36 0 f35"/>
                  <a:gd name="f41" fmla="*/ f38 1 f2"/>
                  <a:gd name="f42" fmla="*/ f40 1 1728"/>
                  <a:gd name="f43" fmla="*/ f39 1 735"/>
                  <a:gd name="f44" fmla="*/ 1728 f40 1"/>
                  <a:gd name="f45" fmla="*/ 0 f39 1"/>
                  <a:gd name="f46" fmla="*/ 480 f39 1"/>
                  <a:gd name="f47" fmla="*/ 380 f40 1"/>
                  <a:gd name="f48" fmla="*/ 482 f39 1"/>
                  <a:gd name="f49" fmla="*/ 354 f40 1"/>
                  <a:gd name="f50" fmla="*/ 308 f40 1"/>
                  <a:gd name="f51" fmla="*/ 489 f39 1"/>
                  <a:gd name="f52" fmla="*/ 246 f40 1"/>
                  <a:gd name="f53" fmla="*/ 531 f39 1"/>
                  <a:gd name="f54" fmla="*/ 206 f40 1"/>
                  <a:gd name="f55" fmla="*/ 597 f39 1"/>
                  <a:gd name="f56" fmla="*/ 192 f40 1"/>
                  <a:gd name="f57" fmla="*/ 666 f39 1"/>
                  <a:gd name="f58" fmla="*/ 735 f39 1"/>
                  <a:gd name="f59" fmla="*/ 0 f40 1"/>
                  <a:gd name="f60" fmla="+- f41 0 f1"/>
                  <a:gd name="f61" fmla="*/ f44 1 1728"/>
                  <a:gd name="f62" fmla="*/ f45 1 735"/>
                  <a:gd name="f63" fmla="*/ f46 1 735"/>
                  <a:gd name="f64" fmla="*/ f47 1 1728"/>
                  <a:gd name="f65" fmla="*/ f48 1 735"/>
                  <a:gd name="f66" fmla="*/ f49 1 1728"/>
                  <a:gd name="f67" fmla="*/ f50 1 1728"/>
                  <a:gd name="f68" fmla="*/ f51 1 735"/>
                  <a:gd name="f69" fmla="*/ f52 1 1728"/>
                  <a:gd name="f70" fmla="*/ f53 1 735"/>
                  <a:gd name="f71" fmla="*/ f54 1 1728"/>
                  <a:gd name="f72" fmla="*/ f55 1 735"/>
                  <a:gd name="f73" fmla="*/ f56 1 1728"/>
                  <a:gd name="f74" fmla="*/ f57 1 735"/>
                  <a:gd name="f75" fmla="*/ f58 1 735"/>
                  <a:gd name="f76" fmla="*/ f59 1 1728"/>
                  <a:gd name="f77" fmla="*/ 0 1 f42"/>
                  <a:gd name="f78" fmla="*/ f36 1 f42"/>
                  <a:gd name="f79" fmla="*/ 0 1 f43"/>
                  <a:gd name="f80" fmla="*/ f37 1 f43"/>
                  <a:gd name="f81" fmla="*/ f61 1 f42"/>
                  <a:gd name="f82" fmla="*/ f62 1 f43"/>
                  <a:gd name="f83" fmla="*/ f63 1 f43"/>
                  <a:gd name="f84" fmla="*/ f64 1 f42"/>
                  <a:gd name="f85" fmla="*/ f65 1 f43"/>
                  <a:gd name="f86" fmla="*/ f66 1 f42"/>
                  <a:gd name="f87" fmla="*/ f67 1 f42"/>
                  <a:gd name="f88" fmla="*/ f68 1 f43"/>
                  <a:gd name="f89" fmla="*/ f69 1 f42"/>
                  <a:gd name="f90" fmla="*/ f70 1 f43"/>
                  <a:gd name="f91" fmla="*/ f71 1 f42"/>
                  <a:gd name="f92" fmla="*/ f72 1 f43"/>
                  <a:gd name="f93" fmla="*/ f73 1 f42"/>
                  <a:gd name="f94" fmla="*/ f74 1 f43"/>
                  <a:gd name="f95" fmla="*/ f75 1 f43"/>
                  <a:gd name="f96" fmla="*/ f76 1 f42"/>
                  <a:gd name="f97" fmla="*/ f77 f33 1"/>
                  <a:gd name="f98" fmla="*/ f78 f33 1"/>
                  <a:gd name="f99" fmla="*/ f80 f34 1"/>
                  <a:gd name="f100" fmla="*/ f79 f34 1"/>
                  <a:gd name="f101" fmla="*/ f81 f33 1"/>
                  <a:gd name="f102" fmla="*/ f82 f34 1"/>
                  <a:gd name="f103" fmla="*/ f83 f34 1"/>
                  <a:gd name="f104" fmla="*/ f84 f33 1"/>
                  <a:gd name="f105" fmla="*/ f85 f34 1"/>
                  <a:gd name="f106" fmla="*/ f86 f33 1"/>
                  <a:gd name="f107" fmla="*/ f87 f33 1"/>
                  <a:gd name="f108" fmla="*/ f88 f34 1"/>
                  <a:gd name="f109" fmla="*/ f89 f33 1"/>
                  <a:gd name="f110" fmla="*/ f90 f34 1"/>
                  <a:gd name="f111" fmla="*/ f91 f33 1"/>
                  <a:gd name="f112" fmla="*/ f92 f34 1"/>
                  <a:gd name="f113" fmla="*/ f93 f33 1"/>
                  <a:gd name="f114" fmla="*/ f94 f34 1"/>
                  <a:gd name="f115" fmla="*/ f95 f34 1"/>
                  <a:gd name="f116" fmla="*/ f96 f33 1"/>
                </a:gdLst>
                <a:ahLst/>
                <a:cxnLst>
                  <a:cxn ang="3cd4">
                    <a:pos x="hc" y="t"/>
                  </a:cxn>
                  <a:cxn ang="0">
                    <a:pos x="r" y="vc"/>
                  </a:cxn>
                  <a:cxn ang="cd4">
                    <a:pos x="hc" y="b"/>
                  </a:cxn>
                  <a:cxn ang="cd2">
                    <a:pos x="l" y="vc"/>
                  </a:cxn>
                  <a:cxn ang="f60">
                    <a:pos x="f101" y="f102"/>
                  </a:cxn>
                  <a:cxn ang="f60">
                    <a:pos x="f101" y="f103"/>
                  </a:cxn>
                  <a:cxn ang="f60">
                    <a:pos x="f104" y="f105"/>
                  </a:cxn>
                  <a:cxn ang="f60">
                    <a:pos x="f106" y="f103"/>
                  </a:cxn>
                  <a:cxn ang="f60">
                    <a:pos x="f107" y="f108"/>
                  </a:cxn>
                  <a:cxn ang="f60">
                    <a:pos x="f109" y="f110"/>
                  </a:cxn>
                  <a:cxn ang="f60">
                    <a:pos x="f111" y="f112"/>
                  </a:cxn>
                  <a:cxn ang="f60">
                    <a:pos x="f113" y="f114"/>
                  </a:cxn>
                  <a:cxn ang="f60">
                    <a:pos x="f113" y="f115"/>
                  </a:cxn>
                  <a:cxn ang="f60">
                    <a:pos x="f116" y="f115"/>
                  </a:cxn>
                  <a:cxn ang="f60">
                    <a:pos x="f116" y="f103"/>
                  </a:cxn>
                  <a:cxn ang="f60">
                    <a:pos x="f116" y="f102"/>
                  </a:cxn>
                  <a:cxn ang="f60">
                    <a:pos x="f101" y="f102"/>
                  </a:cxn>
                </a:cxnLst>
                <a:rect l="f97" t="f100" r="f98" b="f99"/>
                <a:pathLst>
                  <a:path w="1728" h="735">
                    <a:moveTo>
                      <a:pt x="f6" y="f5"/>
                    </a:moveTo>
                    <a:lnTo>
                      <a:pt x="f6" y="f8"/>
                    </a:lnTo>
                    <a:lnTo>
                      <a:pt x="f9" y="f10"/>
                    </a:lnTo>
                    <a:lnTo>
                      <a:pt x="f11" y="f8"/>
                    </a:lnTo>
                    <a:lnTo>
                      <a:pt x="f12" y="f13"/>
                    </a:lnTo>
                    <a:cubicBezTo>
                      <a:pt x="f14" y="f15"/>
                      <a:pt x="f16" y="f17"/>
                      <a:pt x="f18" y="f19"/>
                    </a:cubicBezTo>
                    <a:cubicBezTo>
                      <a:pt x="f20" y="f21"/>
                      <a:pt x="f22" y="f23"/>
                      <a:pt x="f24" y="f25"/>
                    </a:cubicBezTo>
                    <a:cubicBezTo>
                      <a:pt x="f26" y="f27"/>
                      <a:pt x="f28" y="f29"/>
                      <a:pt x="f30" y="f31"/>
                    </a:cubicBezTo>
                    <a:lnTo>
                      <a:pt x="f30" y="f7"/>
                    </a:lnTo>
                    <a:lnTo>
                      <a:pt x="f5" y="f7"/>
                    </a:lnTo>
                    <a:lnTo>
                      <a:pt x="f5" y="f8"/>
                    </a:lnTo>
                    <a:lnTo>
                      <a:pt x="f5" y="f5"/>
                    </a:lnTo>
                    <a:lnTo>
                      <a:pt x="f6" y="f5"/>
                    </a:lnTo>
                    <a:close/>
                  </a:path>
                </a:pathLst>
              </a:custGeom>
              <a:solidFill>
                <a:srgbClr val="99CC99"/>
              </a:solidFill>
              <a:ln cap="flat">
                <a:noFill/>
                <a:prstDash val="solid"/>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3366"/>
                  </a:solidFill>
                  <a:uFillTx/>
                  <a:latin typeface="Arial"/>
                  <a:cs typeface="Arial"/>
                </a:endParaRPr>
              </a:p>
            </p:txBody>
          </p:sp>
        </p:grpSp>
        <p:grpSp>
          <p:nvGrpSpPr>
            <p:cNvPr id="8" name="Group 6">
              <a:extLst>
                <a:ext uri="{FF2B5EF4-FFF2-40B4-BE49-F238E27FC236}">
                  <a16:creationId xmlns:a16="http://schemas.microsoft.com/office/drawing/2014/main" id="{ECF9C70A-C054-49BC-B1D0-F55CB2597E3A}"/>
                </a:ext>
              </a:extLst>
            </p:cNvPr>
            <p:cNvGrpSpPr/>
            <p:nvPr/>
          </p:nvGrpSpPr>
          <p:grpSpPr>
            <a:xfrm>
              <a:off x="304796" y="1981203"/>
              <a:ext cx="9855202" cy="319089"/>
              <a:chOff x="304796" y="1981203"/>
              <a:chExt cx="9855202" cy="319089"/>
            </a:xfrm>
          </p:grpSpPr>
          <p:sp>
            <p:nvSpPr>
              <p:cNvPr id="9" name="AutoShape 7">
                <a:extLst>
                  <a:ext uri="{FF2B5EF4-FFF2-40B4-BE49-F238E27FC236}">
                    <a16:creationId xmlns:a16="http://schemas.microsoft.com/office/drawing/2014/main" id="{67D92A70-7EB0-4AD9-BE35-C6678432FA30}"/>
                  </a:ext>
                </a:extLst>
              </p:cNvPr>
              <p:cNvSpPr/>
              <p:nvPr/>
            </p:nvSpPr>
            <p:spPr>
              <a:xfrm>
                <a:off x="812801" y="1981203"/>
                <a:ext cx="9347197" cy="3174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0" name="AutoShape 8">
                <a:extLst>
                  <a:ext uri="{FF2B5EF4-FFF2-40B4-BE49-F238E27FC236}">
                    <a16:creationId xmlns:a16="http://schemas.microsoft.com/office/drawing/2014/main" id="{9F7A03B2-F037-440F-B393-BDA8C1EA2B05}"/>
                  </a:ext>
                </a:extLst>
              </p:cNvPr>
              <p:cNvSpPr/>
              <p:nvPr/>
            </p:nvSpPr>
            <p:spPr>
              <a:xfrm flipH="1">
                <a:off x="304796" y="1981203"/>
                <a:ext cx="524929" cy="319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grpSp>
      </p:grpSp>
      <p:sp>
        <p:nvSpPr>
          <p:cNvPr id="2" name="Vertical Text Placeholder 2">
            <a:extLst>
              <a:ext uri="{FF2B5EF4-FFF2-40B4-BE49-F238E27FC236}">
                <a16:creationId xmlns:a16="http://schemas.microsoft.com/office/drawing/2014/main" id="{388EADB0-EEA8-47FF-AB17-46DB3ADC2216}"/>
              </a:ext>
            </a:extLst>
          </p:cNvPr>
          <p:cNvSpPr txBox="1">
            <a:spLocks noGrp="1"/>
          </p:cNvSpPr>
          <p:nvPr>
            <p:ph type="body" orient="vert" idx="1"/>
          </p:nvPr>
        </p:nvSpPr>
        <p:spPr>
          <a:xfrm>
            <a:off x="1117597" y="2362196"/>
            <a:ext cx="10257364" cy="372427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a:extLst>
              <a:ext uri="{FF2B5EF4-FFF2-40B4-BE49-F238E27FC236}">
                <a16:creationId xmlns:a16="http://schemas.microsoft.com/office/drawing/2014/main" id="{9F4598B2-81B7-4F63-A922-BEBE9396B10F}"/>
              </a:ext>
            </a:extLst>
          </p:cNvPr>
          <p:cNvSpPr txBox="1">
            <a:spLocks noGrp="1"/>
          </p:cNvSpPr>
          <p:nvPr>
            <p:ph type="dt" sz="half" idx="7"/>
          </p:nvPr>
        </p:nvSpPr>
        <p:spPr>
          <a:xfrm>
            <a:off x="3251204" y="6248396"/>
            <a:ext cx="2840565" cy="474665"/>
          </a:xfrm>
        </p:spPr>
        <p:txBody>
          <a:bodyPr/>
          <a:lstStyle>
            <a:lvl1pPr>
              <a:defRPr/>
            </a:lvl1pPr>
          </a:lstStyle>
          <a:p>
            <a:pPr lvl="0"/>
            <a:endParaRPr lang="en-US"/>
          </a:p>
        </p:txBody>
      </p:sp>
      <p:sp>
        <p:nvSpPr>
          <p:cNvPr id="4" name="Rectangle 12">
            <a:extLst>
              <a:ext uri="{FF2B5EF4-FFF2-40B4-BE49-F238E27FC236}">
                <a16:creationId xmlns:a16="http://schemas.microsoft.com/office/drawing/2014/main" id="{4C6D9249-BB5B-4D47-BA45-5EB5DD43F7EE}"/>
              </a:ext>
            </a:extLst>
          </p:cNvPr>
          <p:cNvSpPr txBox="1">
            <a:spLocks noGrp="1"/>
          </p:cNvSpPr>
          <p:nvPr>
            <p:ph type="ftr" sz="quarter" idx="9"/>
          </p:nvPr>
        </p:nvSpPr>
        <p:spPr>
          <a:xfrm>
            <a:off x="7721595" y="6248396"/>
            <a:ext cx="3862919" cy="474665"/>
          </a:xfrm>
        </p:spPr>
        <p:txBody>
          <a:bodyPr/>
          <a:lstStyle>
            <a:lvl1pPr>
              <a:defRPr/>
            </a:lvl1pPr>
          </a:lstStyle>
          <a:p>
            <a:pPr lvl="0"/>
            <a:endParaRPr lang="en-US"/>
          </a:p>
        </p:txBody>
      </p:sp>
      <p:sp>
        <p:nvSpPr>
          <p:cNvPr id="5" name="Rectangle 13">
            <a:extLst>
              <a:ext uri="{FF2B5EF4-FFF2-40B4-BE49-F238E27FC236}">
                <a16:creationId xmlns:a16="http://schemas.microsoft.com/office/drawing/2014/main" id="{FAFB2F2B-68B3-4864-9A68-120F5BB52C64}"/>
              </a:ext>
            </a:extLst>
          </p:cNvPr>
          <p:cNvSpPr txBox="1">
            <a:spLocks noGrp="1"/>
          </p:cNvSpPr>
          <p:nvPr>
            <p:ph type="sldNum" sz="quarter" idx="8"/>
          </p:nvPr>
        </p:nvSpPr>
        <p:spPr>
          <a:xfrm>
            <a:off x="112187" y="6242051"/>
            <a:ext cx="783165" cy="488947"/>
          </a:xfrm>
        </p:spPr>
        <p:txBody>
          <a:bodyPr/>
          <a:lstStyle>
            <a:lvl1pPr>
              <a:defRPr/>
            </a:lvl1pPr>
          </a:lstStyle>
          <a:p>
            <a:pPr lvl="0"/>
            <a:fld id="{17554D5F-99C7-4F60-B0B6-7E65AD27448B}" type="slidenum">
              <a:t>‹#›</a:t>
            </a:fld>
            <a:endParaRPr lang="en-US"/>
          </a:p>
        </p:txBody>
      </p:sp>
    </p:spTree>
    <p:extLst>
      <p:ext uri="{BB962C8B-B14F-4D97-AF65-F5344CB8AC3E}">
        <p14:creationId xmlns:p14="http://schemas.microsoft.com/office/powerpoint/2010/main" val="790039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1EF3FCB8-20C1-49C5-8150-EC162FEFF4BB}"/>
              </a:ext>
            </a:extLst>
          </p:cNvPr>
          <p:cNvGrpSpPr/>
          <p:nvPr/>
        </p:nvGrpSpPr>
        <p:grpSpPr>
          <a:xfrm>
            <a:off x="0" y="0"/>
            <a:ext cx="10159998" cy="6858000"/>
            <a:chOff x="0" y="0"/>
            <a:chExt cx="10159998" cy="6858000"/>
          </a:xfrm>
        </p:grpSpPr>
        <p:grpSp>
          <p:nvGrpSpPr>
            <p:cNvPr id="7" name="Group 3">
              <a:extLst>
                <a:ext uri="{FF2B5EF4-FFF2-40B4-BE49-F238E27FC236}">
                  <a16:creationId xmlns:a16="http://schemas.microsoft.com/office/drawing/2014/main" id="{D3F202E7-00DE-4731-86B4-F33B3F4BC202}"/>
                </a:ext>
              </a:extLst>
            </p:cNvPr>
            <p:cNvGrpSpPr/>
            <p:nvPr/>
          </p:nvGrpSpPr>
          <p:grpSpPr>
            <a:xfrm>
              <a:off x="0" y="0"/>
              <a:ext cx="4267203" cy="6858000"/>
              <a:chOff x="0" y="0"/>
              <a:chExt cx="4267203" cy="6858000"/>
            </a:xfrm>
          </p:grpSpPr>
          <p:sp>
            <p:nvSpPr>
              <p:cNvPr id="11" name="Rectangle 4">
                <a:extLst>
                  <a:ext uri="{FF2B5EF4-FFF2-40B4-BE49-F238E27FC236}">
                    <a16:creationId xmlns:a16="http://schemas.microsoft.com/office/drawing/2014/main" id="{13A0B925-DEC9-49C8-B896-997544F82728}"/>
                  </a:ext>
                </a:extLst>
              </p:cNvPr>
              <p:cNvSpPr/>
              <p:nvPr/>
            </p:nvSpPr>
            <p:spPr>
              <a:xfrm>
                <a:off x="0" y="0"/>
                <a:ext cx="1015998" cy="6858000"/>
              </a:xfrm>
              <a:prstGeom prst="rect">
                <a:avLst/>
              </a:prstGeom>
              <a:solidFill>
                <a:srgbClr val="99CC99"/>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2" name="Freeform 5">
                <a:extLst>
                  <a:ext uri="{FF2B5EF4-FFF2-40B4-BE49-F238E27FC236}">
                    <a16:creationId xmlns:a16="http://schemas.microsoft.com/office/drawing/2014/main" id="{A6050221-070D-4C8D-8518-4105677AB258}"/>
                  </a:ext>
                </a:extLst>
              </p:cNvPr>
              <p:cNvSpPr/>
              <p:nvPr/>
            </p:nvSpPr>
            <p:spPr>
              <a:xfrm>
                <a:off x="609603" y="0"/>
                <a:ext cx="3657600" cy="1166810"/>
              </a:xfrm>
              <a:custGeom>
                <a:avLst/>
                <a:gdLst>
                  <a:gd name="f0" fmla="val 10800000"/>
                  <a:gd name="f1" fmla="val 5400000"/>
                  <a:gd name="f2" fmla="val 180"/>
                  <a:gd name="f3" fmla="val w"/>
                  <a:gd name="f4" fmla="val h"/>
                  <a:gd name="f5" fmla="val 0"/>
                  <a:gd name="f6" fmla="val 1728"/>
                  <a:gd name="f7" fmla="val 735"/>
                  <a:gd name="f8" fmla="val 480"/>
                  <a:gd name="f9" fmla="val 380"/>
                  <a:gd name="f10" fmla="val 482"/>
                  <a:gd name="f11" fmla="val 354"/>
                  <a:gd name="f12" fmla="val 308"/>
                  <a:gd name="f13" fmla="val 489"/>
                  <a:gd name="f14" fmla="val 290"/>
                  <a:gd name="f15" fmla="val 498"/>
                  <a:gd name="f16" fmla="val 263"/>
                  <a:gd name="f17" fmla="val 513"/>
                  <a:gd name="f18" fmla="val 246"/>
                  <a:gd name="f19" fmla="val 531"/>
                  <a:gd name="f20" fmla="val 229"/>
                  <a:gd name="f21" fmla="val 549"/>
                  <a:gd name="f22" fmla="val 215"/>
                  <a:gd name="f23" fmla="val 574"/>
                  <a:gd name="f24" fmla="val 206"/>
                  <a:gd name="f25" fmla="val 597"/>
                  <a:gd name="f26" fmla="val 197"/>
                  <a:gd name="f27" fmla="val 620"/>
                  <a:gd name="f28" fmla="val 194"/>
                  <a:gd name="f29" fmla="val 643"/>
                  <a:gd name="f30" fmla="val 192"/>
                  <a:gd name="f31" fmla="val 666"/>
                  <a:gd name="f32" fmla="+- 0 0 -90"/>
                  <a:gd name="f33" fmla="*/ f3 1 1728"/>
                  <a:gd name="f34" fmla="*/ f4 1 735"/>
                  <a:gd name="f35" fmla="val f5"/>
                  <a:gd name="f36" fmla="val f6"/>
                  <a:gd name="f37" fmla="val f7"/>
                  <a:gd name="f38" fmla="*/ f32 f0 1"/>
                  <a:gd name="f39" fmla="+- f37 0 f35"/>
                  <a:gd name="f40" fmla="+- f36 0 f35"/>
                  <a:gd name="f41" fmla="*/ f38 1 f2"/>
                  <a:gd name="f42" fmla="*/ f40 1 1728"/>
                  <a:gd name="f43" fmla="*/ f39 1 735"/>
                  <a:gd name="f44" fmla="*/ 1728 f40 1"/>
                  <a:gd name="f45" fmla="*/ 0 f39 1"/>
                  <a:gd name="f46" fmla="*/ 480 f39 1"/>
                  <a:gd name="f47" fmla="*/ 380 f40 1"/>
                  <a:gd name="f48" fmla="*/ 482 f39 1"/>
                  <a:gd name="f49" fmla="*/ 354 f40 1"/>
                  <a:gd name="f50" fmla="*/ 308 f40 1"/>
                  <a:gd name="f51" fmla="*/ 489 f39 1"/>
                  <a:gd name="f52" fmla="*/ 246 f40 1"/>
                  <a:gd name="f53" fmla="*/ 531 f39 1"/>
                  <a:gd name="f54" fmla="*/ 206 f40 1"/>
                  <a:gd name="f55" fmla="*/ 597 f39 1"/>
                  <a:gd name="f56" fmla="*/ 192 f40 1"/>
                  <a:gd name="f57" fmla="*/ 666 f39 1"/>
                  <a:gd name="f58" fmla="*/ 735 f39 1"/>
                  <a:gd name="f59" fmla="*/ 0 f40 1"/>
                  <a:gd name="f60" fmla="+- f41 0 f1"/>
                  <a:gd name="f61" fmla="*/ f44 1 1728"/>
                  <a:gd name="f62" fmla="*/ f45 1 735"/>
                  <a:gd name="f63" fmla="*/ f46 1 735"/>
                  <a:gd name="f64" fmla="*/ f47 1 1728"/>
                  <a:gd name="f65" fmla="*/ f48 1 735"/>
                  <a:gd name="f66" fmla="*/ f49 1 1728"/>
                  <a:gd name="f67" fmla="*/ f50 1 1728"/>
                  <a:gd name="f68" fmla="*/ f51 1 735"/>
                  <a:gd name="f69" fmla="*/ f52 1 1728"/>
                  <a:gd name="f70" fmla="*/ f53 1 735"/>
                  <a:gd name="f71" fmla="*/ f54 1 1728"/>
                  <a:gd name="f72" fmla="*/ f55 1 735"/>
                  <a:gd name="f73" fmla="*/ f56 1 1728"/>
                  <a:gd name="f74" fmla="*/ f57 1 735"/>
                  <a:gd name="f75" fmla="*/ f58 1 735"/>
                  <a:gd name="f76" fmla="*/ f59 1 1728"/>
                  <a:gd name="f77" fmla="*/ 0 1 f42"/>
                  <a:gd name="f78" fmla="*/ f36 1 f42"/>
                  <a:gd name="f79" fmla="*/ 0 1 f43"/>
                  <a:gd name="f80" fmla="*/ f37 1 f43"/>
                  <a:gd name="f81" fmla="*/ f61 1 f42"/>
                  <a:gd name="f82" fmla="*/ f62 1 f43"/>
                  <a:gd name="f83" fmla="*/ f63 1 f43"/>
                  <a:gd name="f84" fmla="*/ f64 1 f42"/>
                  <a:gd name="f85" fmla="*/ f65 1 f43"/>
                  <a:gd name="f86" fmla="*/ f66 1 f42"/>
                  <a:gd name="f87" fmla="*/ f67 1 f42"/>
                  <a:gd name="f88" fmla="*/ f68 1 f43"/>
                  <a:gd name="f89" fmla="*/ f69 1 f42"/>
                  <a:gd name="f90" fmla="*/ f70 1 f43"/>
                  <a:gd name="f91" fmla="*/ f71 1 f42"/>
                  <a:gd name="f92" fmla="*/ f72 1 f43"/>
                  <a:gd name="f93" fmla="*/ f73 1 f42"/>
                  <a:gd name="f94" fmla="*/ f74 1 f43"/>
                  <a:gd name="f95" fmla="*/ f75 1 f43"/>
                  <a:gd name="f96" fmla="*/ f76 1 f42"/>
                  <a:gd name="f97" fmla="*/ f77 f33 1"/>
                  <a:gd name="f98" fmla="*/ f78 f33 1"/>
                  <a:gd name="f99" fmla="*/ f80 f34 1"/>
                  <a:gd name="f100" fmla="*/ f79 f34 1"/>
                  <a:gd name="f101" fmla="*/ f81 f33 1"/>
                  <a:gd name="f102" fmla="*/ f82 f34 1"/>
                  <a:gd name="f103" fmla="*/ f83 f34 1"/>
                  <a:gd name="f104" fmla="*/ f84 f33 1"/>
                  <a:gd name="f105" fmla="*/ f85 f34 1"/>
                  <a:gd name="f106" fmla="*/ f86 f33 1"/>
                  <a:gd name="f107" fmla="*/ f87 f33 1"/>
                  <a:gd name="f108" fmla="*/ f88 f34 1"/>
                  <a:gd name="f109" fmla="*/ f89 f33 1"/>
                  <a:gd name="f110" fmla="*/ f90 f34 1"/>
                  <a:gd name="f111" fmla="*/ f91 f33 1"/>
                  <a:gd name="f112" fmla="*/ f92 f34 1"/>
                  <a:gd name="f113" fmla="*/ f93 f33 1"/>
                  <a:gd name="f114" fmla="*/ f94 f34 1"/>
                  <a:gd name="f115" fmla="*/ f95 f34 1"/>
                  <a:gd name="f116" fmla="*/ f96 f33 1"/>
                </a:gdLst>
                <a:ahLst/>
                <a:cxnLst>
                  <a:cxn ang="3cd4">
                    <a:pos x="hc" y="t"/>
                  </a:cxn>
                  <a:cxn ang="0">
                    <a:pos x="r" y="vc"/>
                  </a:cxn>
                  <a:cxn ang="cd4">
                    <a:pos x="hc" y="b"/>
                  </a:cxn>
                  <a:cxn ang="cd2">
                    <a:pos x="l" y="vc"/>
                  </a:cxn>
                  <a:cxn ang="f60">
                    <a:pos x="f101" y="f102"/>
                  </a:cxn>
                  <a:cxn ang="f60">
                    <a:pos x="f101" y="f103"/>
                  </a:cxn>
                  <a:cxn ang="f60">
                    <a:pos x="f104" y="f105"/>
                  </a:cxn>
                  <a:cxn ang="f60">
                    <a:pos x="f106" y="f103"/>
                  </a:cxn>
                  <a:cxn ang="f60">
                    <a:pos x="f107" y="f108"/>
                  </a:cxn>
                  <a:cxn ang="f60">
                    <a:pos x="f109" y="f110"/>
                  </a:cxn>
                  <a:cxn ang="f60">
                    <a:pos x="f111" y="f112"/>
                  </a:cxn>
                  <a:cxn ang="f60">
                    <a:pos x="f113" y="f114"/>
                  </a:cxn>
                  <a:cxn ang="f60">
                    <a:pos x="f113" y="f115"/>
                  </a:cxn>
                  <a:cxn ang="f60">
                    <a:pos x="f116" y="f115"/>
                  </a:cxn>
                  <a:cxn ang="f60">
                    <a:pos x="f116" y="f103"/>
                  </a:cxn>
                  <a:cxn ang="f60">
                    <a:pos x="f116" y="f102"/>
                  </a:cxn>
                  <a:cxn ang="f60">
                    <a:pos x="f101" y="f102"/>
                  </a:cxn>
                </a:cxnLst>
                <a:rect l="f97" t="f100" r="f98" b="f99"/>
                <a:pathLst>
                  <a:path w="1728" h="735">
                    <a:moveTo>
                      <a:pt x="f6" y="f5"/>
                    </a:moveTo>
                    <a:lnTo>
                      <a:pt x="f6" y="f8"/>
                    </a:lnTo>
                    <a:lnTo>
                      <a:pt x="f9" y="f10"/>
                    </a:lnTo>
                    <a:lnTo>
                      <a:pt x="f11" y="f8"/>
                    </a:lnTo>
                    <a:lnTo>
                      <a:pt x="f12" y="f13"/>
                    </a:lnTo>
                    <a:cubicBezTo>
                      <a:pt x="f14" y="f15"/>
                      <a:pt x="f16" y="f17"/>
                      <a:pt x="f18" y="f19"/>
                    </a:cubicBezTo>
                    <a:cubicBezTo>
                      <a:pt x="f20" y="f21"/>
                      <a:pt x="f22" y="f23"/>
                      <a:pt x="f24" y="f25"/>
                    </a:cubicBezTo>
                    <a:cubicBezTo>
                      <a:pt x="f26" y="f27"/>
                      <a:pt x="f28" y="f29"/>
                      <a:pt x="f30" y="f31"/>
                    </a:cubicBezTo>
                    <a:lnTo>
                      <a:pt x="f30" y="f7"/>
                    </a:lnTo>
                    <a:lnTo>
                      <a:pt x="f5" y="f7"/>
                    </a:lnTo>
                    <a:lnTo>
                      <a:pt x="f5" y="f8"/>
                    </a:lnTo>
                    <a:lnTo>
                      <a:pt x="f5" y="f5"/>
                    </a:lnTo>
                    <a:lnTo>
                      <a:pt x="f6" y="f5"/>
                    </a:lnTo>
                    <a:close/>
                  </a:path>
                </a:pathLst>
              </a:custGeom>
              <a:solidFill>
                <a:srgbClr val="99CC99"/>
              </a:solidFill>
              <a:ln cap="flat">
                <a:noFill/>
                <a:prstDash val="solid"/>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3366"/>
                  </a:solidFill>
                  <a:uFillTx/>
                  <a:latin typeface="Arial"/>
                  <a:cs typeface="Arial"/>
                </a:endParaRPr>
              </a:p>
            </p:txBody>
          </p:sp>
        </p:grpSp>
        <p:grpSp>
          <p:nvGrpSpPr>
            <p:cNvPr id="8" name="Group 6">
              <a:extLst>
                <a:ext uri="{FF2B5EF4-FFF2-40B4-BE49-F238E27FC236}">
                  <a16:creationId xmlns:a16="http://schemas.microsoft.com/office/drawing/2014/main" id="{F8ECBF59-71C1-4662-8B93-9BCFFD03A989}"/>
                </a:ext>
              </a:extLst>
            </p:cNvPr>
            <p:cNvGrpSpPr/>
            <p:nvPr/>
          </p:nvGrpSpPr>
          <p:grpSpPr>
            <a:xfrm>
              <a:off x="304796" y="1981203"/>
              <a:ext cx="9855202" cy="319089"/>
              <a:chOff x="304796" y="1981203"/>
              <a:chExt cx="9855202" cy="319089"/>
            </a:xfrm>
          </p:grpSpPr>
          <p:sp>
            <p:nvSpPr>
              <p:cNvPr id="9" name="AutoShape 7">
                <a:extLst>
                  <a:ext uri="{FF2B5EF4-FFF2-40B4-BE49-F238E27FC236}">
                    <a16:creationId xmlns:a16="http://schemas.microsoft.com/office/drawing/2014/main" id="{182EE02B-3BA4-41CD-B140-4AE5EE68C0E5}"/>
                  </a:ext>
                </a:extLst>
              </p:cNvPr>
              <p:cNvSpPr/>
              <p:nvPr/>
            </p:nvSpPr>
            <p:spPr>
              <a:xfrm>
                <a:off x="812801" y="1981203"/>
                <a:ext cx="9347197" cy="3174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10" name="AutoShape 8">
                <a:extLst>
                  <a:ext uri="{FF2B5EF4-FFF2-40B4-BE49-F238E27FC236}">
                    <a16:creationId xmlns:a16="http://schemas.microsoft.com/office/drawing/2014/main" id="{B360B089-E735-4931-A162-B9CA70684057}"/>
                  </a:ext>
                </a:extLst>
              </p:cNvPr>
              <p:cNvSpPr/>
              <p:nvPr/>
            </p:nvSpPr>
            <p:spPr>
              <a:xfrm flipH="1">
                <a:off x="304796" y="1981203"/>
                <a:ext cx="524929" cy="319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grpSp>
      </p:grpSp>
      <p:sp>
        <p:nvSpPr>
          <p:cNvPr id="2" name="Vertical Text Placeholder 2">
            <a:extLst>
              <a:ext uri="{FF2B5EF4-FFF2-40B4-BE49-F238E27FC236}">
                <a16:creationId xmlns:a16="http://schemas.microsoft.com/office/drawing/2014/main" id="{DEC48181-CEB7-4579-A8D7-5DA2CCA2A8E0}"/>
              </a:ext>
            </a:extLst>
          </p:cNvPr>
          <p:cNvSpPr txBox="1">
            <a:spLocks noGrp="1"/>
          </p:cNvSpPr>
          <p:nvPr>
            <p:ph type="body" orient="vert" idx="1"/>
          </p:nvPr>
        </p:nvSpPr>
        <p:spPr>
          <a:xfrm>
            <a:off x="1015998" y="761996"/>
            <a:ext cx="7721595" cy="532447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a:extLst>
              <a:ext uri="{FF2B5EF4-FFF2-40B4-BE49-F238E27FC236}">
                <a16:creationId xmlns:a16="http://schemas.microsoft.com/office/drawing/2014/main" id="{FE9C5A47-994F-47E3-988E-36BBE61AB309}"/>
              </a:ext>
            </a:extLst>
          </p:cNvPr>
          <p:cNvSpPr txBox="1">
            <a:spLocks noGrp="1"/>
          </p:cNvSpPr>
          <p:nvPr>
            <p:ph type="dt" sz="half" idx="7"/>
          </p:nvPr>
        </p:nvSpPr>
        <p:spPr>
          <a:xfrm>
            <a:off x="3251204" y="6248396"/>
            <a:ext cx="2840565" cy="474665"/>
          </a:xfrm>
        </p:spPr>
        <p:txBody>
          <a:bodyPr/>
          <a:lstStyle>
            <a:lvl1pPr>
              <a:defRPr/>
            </a:lvl1pPr>
          </a:lstStyle>
          <a:p>
            <a:pPr lvl="0"/>
            <a:endParaRPr lang="en-US"/>
          </a:p>
        </p:txBody>
      </p:sp>
      <p:sp>
        <p:nvSpPr>
          <p:cNvPr id="4" name="Rectangle 12">
            <a:extLst>
              <a:ext uri="{FF2B5EF4-FFF2-40B4-BE49-F238E27FC236}">
                <a16:creationId xmlns:a16="http://schemas.microsoft.com/office/drawing/2014/main" id="{3BDFDC99-9BD7-4630-90C9-C65DE149F82B}"/>
              </a:ext>
            </a:extLst>
          </p:cNvPr>
          <p:cNvSpPr txBox="1">
            <a:spLocks noGrp="1"/>
          </p:cNvSpPr>
          <p:nvPr>
            <p:ph type="ftr" sz="quarter" idx="9"/>
          </p:nvPr>
        </p:nvSpPr>
        <p:spPr>
          <a:xfrm>
            <a:off x="7721595" y="6248396"/>
            <a:ext cx="3862919" cy="474665"/>
          </a:xfrm>
        </p:spPr>
        <p:txBody>
          <a:bodyPr/>
          <a:lstStyle>
            <a:lvl1pPr>
              <a:defRPr/>
            </a:lvl1pPr>
          </a:lstStyle>
          <a:p>
            <a:pPr lvl="0"/>
            <a:endParaRPr lang="en-US"/>
          </a:p>
        </p:txBody>
      </p:sp>
      <p:sp>
        <p:nvSpPr>
          <p:cNvPr id="5" name="Rectangle 13">
            <a:extLst>
              <a:ext uri="{FF2B5EF4-FFF2-40B4-BE49-F238E27FC236}">
                <a16:creationId xmlns:a16="http://schemas.microsoft.com/office/drawing/2014/main" id="{8FE2A13C-7DBB-4472-A65A-E7320916E4AE}"/>
              </a:ext>
            </a:extLst>
          </p:cNvPr>
          <p:cNvSpPr txBox="1">
            <a:spLocks noGrp="1"/>
          </p:cNvSpPr>
          <p:nvPr>
            <p:ph type="sldNum" sz="quarter" idx="8"/>
          </p:nvPr>
        </p:nvSpPr>
        <p:spPr>
          <a:xfrm>
            <a:off x="112187" y="6242051"/>
            <a:ext cx="783165" cy="488947"/>
          </a:xfrm>
        </p:spPr>
        <p:txBody>
          <a:bodyPr/>
          <a:lstStyle>
            <a:lvl1pPr>
              <a:defRPr/>
            </a:lvl1pPr>
          </a:lstStyle>
          <a:p>
            <a:pPr lvl="0"/>
            <a:fld id="{75CA984E-95E0-4AF8-B803-BD028868F100}" type="slidenum">
              <a:t>‹#›</a:t>
            </a:fld>
            <a:endParaRPr lang="en-US"/>
          </a:p>
        </p:txBody>
      </p:sp>
    </p:spTree>
    <p:extLst>
      <p:ext uri="{BB962C8B-B14F-4D97-AF65-F5344CB8AC3E}">
        <p14:creationId xmlns:p14="http://schemas.microsoft.com/office/powerpoint/2010/main" val="2437738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532FCA-BACB-4B55-862D-55168AFD0A1E}"/>
              </a:ext>
            </a:extLst>
          </p:cNvPr>
          <p:cNvSpPr txBox="1">
            <a:spLocks noGrp="1"/>
          </p:cNvSpPr>
          <p:nvPr>
            <p:ph type="ctrTitle"/>
          </p:nvPr>
        </p:nvSpPr>
        <p:spPr>
          <a:xfrm>
            <a:off x="914400" y="2130423"/>
            <a:ext cx="10363196" cy="1470026"/>
          </a:xfrm>
        </p:spPr>
        <p:txBody>
          <a:bodyPr/>
          <a:lstStyle>
            <a:lvl1pPr>
              <a:defRPr/>
            </a:lvl1pPr>
          </a:lstStyle>
          <a:p>
            <a:pPr lvl="0"/>
            <a:r>
              <a:rPr lang="ar-SA"/>
              <a:t>انقر لتحرير نمط العنوان الرئيسي</a:t>
            </a:r>
            <a:endParaRPr lang="en-US"/>
          </a:p>
        </p:txBody>
      </p:sp>
      <p:sp>
        <p:nvSpPr>
          <p:cNvPr id="3" name="عنوان فرعي 2">
            <a:extLst>
              <a:ext uri="{FF2B5EF4-FFF2-40B4-BE49-F238E27FC236}">
                <a16:creationId xmlns:a16="http://schemas.microsoft.com/office/drawing/2014/main" id="{0C112B42-A965-4C16-8A57-A594D5FD8B09}"/>
              </a:ext>
            </a:extLst>
          </p:cNvPr>
          <p:cNvSpPr txBox="1">
            <a:spLocks noGrp="1"/>
          </p:cNvSpPr>
          <p:nvPr>
            <p:ph type="subTitle" idx="1"/>
          </p:nvPr>
        </p:nvSpPr>
        <p:spPr>
          <a:xfrm>
            <a:off x="1828800" y="3886200"/>
            <a:ext cx="8534396" cy="1752603"/>
          </a:xfrm>
        </p:spPr>
        <p:txBody>
          <a:bodyPr anchorCtr="1"/>
          <a:lstStyle>
            <a:lvl1pPr marL="0" indent="0" algn="ctr">
              <a:buNone/>
              <a:defRPr>
                <a:solidFill>
                  <a:srgbClr val="898989"/>
                </a:solidFill>
              </a:defRPr>
            </a:lvl1pPr>
          </a:lstStyle>
          <a:p>
            <a:pPr lvl="0"/>
            <a:r>
              <a:rPr lang="ar-SA"/>
              <a:t>انقر لتحرير نمط العنوان الثانوي الرئيسي</a:t>
            </a:r>
            <a:endParaRPr lang="en-US"/>
          </a:p>
        </p:txBody>
      </p:sp>
      <p:sp>
        <p:nvSpPr>
          <p:cNvPr id="4" name="عنصر نائب للتاريخ 3">
            <a:extLst>
              <a:ext uri="{FF2B5EF4-FFF2-40B4-BE49-F238E27FC236}">
                <a16:creationId xmlns:a16="http://schemas.microsoft.com/office/drawing/2014/main" id="{8CC09638-74BE-4CAE-A035-28DC96A259B9}"/>
              </a:ext>
            </a:extLst>
          </p:cNvPr>
          <p:cNvSpPr txBox="1">
            <a:spLocks noGrp="1"/>
          </p:cNvSpPr>
          <p:nvPr>
            <p:ph type="dt" sz="half" idx="7"/>
          </p:nvPr>
        </p:nvSpPr>
        <p:spPr>
          <a:xfrm>
            <a:off x="609603" y="6356351"/>
            <a:ext cx="2844798" cy="365129"/>
          </a:xfrm>
        </p:spPr>
        <p:txBody>
          <a:bodyPr/>
          <a:lstStyle>
            <a:lvl1pPr>
              <a:defRPr/>
            </a:lvl1pPr>
          </a:lstStyle>
          <a:p>
            <a:pPr lvl="0"/>
            <a:fld id="{B0E604D7-70AC-4F53-9A3F-0E35E2B29C99}" type="datetime1">
              <a:rPr lang="en-US"/>
              <a:pPr lvl="0"/>
              <a:t>2/16/21</a:t>
            </a:fld>
            <a:endParaRPr lang="en-US"/>
          </a:p>
        </p:txBody>
      </p:sp>
      <p:sp>
        <p:nvSpPr>
          <p:cNvPr id="5" name="عنصر نائب للتذييل 4">
            <a:extLst>
              <a:ext uri="{FF2B5EF4-FFF2-40B4-BE49-F238E27FC236}">
                <a16:creationId xmlns:a16="http://schemas.microsoft.com/office/drawing/2014/main" id="{54DBCC47-AD65-4BCF-83DA-6A6D6A135DB4}"/>
              </a:ext>
            </a:extLst>
          </p:cNvPr>
          <p:cNvSpPr txBox="1">
            <a:spLocks noGrp="1"/>
          </p:cNvSpPr>
          <p:nvPr>
            <p:ph type="ftr" sz="quarter" idx="9"/>
          </p:nvPr>
        </p:nvSpPr>
        <p:spPr>
          <a:xfrm>
            <a:off x="4165604" y="6356351"/>
            <a:ext cx="3860797" cy="365129"/>
          </a:xfrm>
        </p:spPr>
        <p:txBody>
          <a:bodyPr/>
          <a:lstStyle>
            <a:lvl1pPr>
              <a:defRPr/>
            </a:lvl1pPr>
          </a:lstStyle>
          <a:p>
            <a:pPr lvl="0"/>
            <a:endParaRPr lang="en-US"/>
          </a:p>
        </p:txBody>
      </p:sp>
      <p:sp>
        <p:nvSpPr>
          <p:cNvPr id="6" name="عنصر نائب لرقم الشريحة 5">
            <a:extLst>
              <a:ext uri="{FF2B5EF4-FFF2-40B4-BE49-F238E27FC236}">
                <a16:creationId xmlns:a16="http://schemas.microsoft.com/office/drawing/2014/main" id="{429C7B01-7905-44B8-B917-5AFF743EDC7E}"/>
              </a:ext>
            </a:extLst>
          </p:cNvPr>
          <p:cNvSpPr txBox="1">
            <a:spLocks noGrp="1"/>
          </p:cNvSpPr>
          <p:nvPr>
            <p:ph type="sldNum" sz="quarter" idx="8"/>
          </p:nvPr>
        </p:nvSpPr>
        <p:spPr>
          <a:xfrm>
            <a:off x="8737604" y="6356351"/>
            <a:ext cx="2844798" cy="365129"/>
          </a:xfrm>
        </p:spPr>
        <p:txBody>
          <a:bodyPr/>
          <a:lstStyle>
            <a:lvl1pPr>
              <a:defRPr/>
            </a:lvl1pPr>
          </a:lstStyle>
          <a:p>
            <a:pPr lvl="0"/>
            <a:fld id="{58B63089-A302-481B-8456-853BFC0FE033}" type="slidenum">
              <a:t>‹#›</a:t>
            </a:fld>
            <a:endParaRPr lang="en-US"/>
          </a:p>
        </p:txBody>
      </p:sp>
    </p:spTree>
    <p:extLst>
      <p:ext uri="{BB962C8B-B14F-4D97-AF65-F5344CB8AC3E}">
        <p14:creationId xmlns:p14="http://schemas.microsoft.com/office/powerpoint/2010/main" val="3671476710"/>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E54509-EBE4-4530-9145-2537B451190E}"/>
              </a:ext>
            </a:extLst>
          </p:cNvPr>
          <p:cNvSpPr txBox="1">
            <a:spLocks noGrp="1"/>
          </p:cNvSpPr>
          <p:nvPr>
            <p:ph type="title"/>
          </p:nvPr>
        </p:nvSpPr>
        <p:spPr>
          <a:xfrm>
            <a:off x="609603" y="274640"/>
            <a:ext cx="10972800" cy="1143000"/>
          </a:xfrm>
        </p:spPr>
        <p:txBody>
          <a:bodyPr/>
          <a:lstStyle>
            <a:lvl1pPr>
              <a:defRPr/>
            </a:lvl1pPr>
          </a:lstStyle>
          <a:p>
            <a:pPr lvl="0"/>
            <a:r>
              <a:rPr lang="ar-SA"/>
              <a:t>انقر لتحرير نمط العنوان الرئيسي</a:t>
            </a:r>
            <a:endParaRPr lang="en-US"/>
          </a:p>
        </p:txBody>
      </p:sp>
      <p:sp>
        <p:nvSpPr>
          <p:cNvPr id="3" name="عنصر نائب للمحتوى 2">
            <a:extLst>
              <a:ext uri="{FF2B5EF4-FFF2-40B4-BE49-F238E27FC236}">
                <a16:creationId xmlns:a16="http://schemas.microsoft.com/office/drawing/2014/main" id="{D151E599-B806-4811-ACB1-7C008154D759}"/>
              </a:ext>
            </a:extLst>
          </p:cNvPr>
          <p:cNvSpPr txBox="1">
            <a:spLocks noGrp="1"/>
          </p:cNvSpPr>
          <p:nvPr>
            <p:ph idx="1"/>
          </p:nvPr>
        </p:nvSpPr>
        <p:spPr>
          <a:xfrm>
            <a:off x="609603" y="1600200"/>
            <a:ext cx="10972800" cy="4525959"/>
          </a:xfrm>
        </p:spPr>
        <p:txBody>
          <a:bodyPr/>
          <a:lstStyle>
            <a:lvl1pPr>
              <a:defRPr/>
            </a:lvl1pPr>
            <a:lvl2pPr>
              <a:defRPr/>
            </a:lvl2pPr>
            <a:lvl3pPr>
              <a:defRPr/>
            </a:lvl3pPr>
            <a:lvl4pPr>
              <a:defRPr/>
            </a:lvl4pPr>
            <a:lvl5pP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E53D9462-8D1F-4D68-BF28-6991EC131263}"/>
              </a:ext>
            </a:extLst>
          </p:cNvPr>
          <p:cNvSpPr txBox="1">
            <a:spLocks noGrp="1"/>
          </p:cNvSpPr>
          <p:nvPr>
            <p:ph type="dt" sz="half" idx="7"/>
          </p:nvPr>
        </p:nvSpPr>
        <p:spPr>
          <a:xfrm>
            <a:off x="609603" y="6356351"/>
            <a:ext cx="2844798" cy="365129"/>
          </a:xfrm>
        </p:spPr>
        <p:txBody>
          <a:bodyPr/>
          <a:lstStyle>
            <a:lvl1pPr>
              <a:defRPr/>
            </a:lvl1pPr>
          </a:lstStyle>
          <a:p>
            <a:pPr lvl="0"/>
            <a:fld id="{79377AD9-F662-4AE5-BBAE-C1E44589192A}" type="datetime1">
              <a:rPr lang="en-US"/>
              <a:pPr lvl="0"/>
              <a:t>2/16/21</a:t>
            </a:fld>
            <a:endParaRPr lang="en-US"/>
          </a:p>
        </p:txBody>
      </p:sp>
      <p:sp>
        <p:nvSpPr>
          <p:cNvPr id="5" name="عنصر نائب للتذييل 4">
            <a:extLst>
              <a:ext uri="{FF2B5EF4-FFF2-40B4-BE49-F238E27FC236}">
                <a16:creationId xmlns:a16="http://schemas.microsoft.com/office/drawing/2014/main" id="{429BDFD5-AE34-40E1-8A1D-1B5B8337ED02}"/>
              </a:ext>
            </a:extLst>
          </p:cNvPr>
          <p:cNvSpPr txBox="1">
            <a:spLocks noGrp="1"/>
          </p:cNvSpPr>
          <p:nvPr>
            <p:ph type="ftr" sz="quarter" idx="9"/>
          </p:nvPr>
        </p:nvSpPr>
        <p:spPr>
          <a:xfrm>
            <a:off x="4165604" y="6356351"/>
            <a:ext cx="3860797" cy="365129"/>
          </a:xfrm>
        </p:spPr>
        <p:txBody>
          <a:bodyPr/>
          <a:lstStyle>
            <a:lvl1pPr>
              <a:defRPr/>
            </a:lvl1pPr>
          </a:lstStyle>
          <a:p>
            <a:pPr lvl="0"/>
            <a:endParaRPr lang="en-US"/>
          </a:p>
        </p:txBody>
      </p:sp>
      <p:sp>
        <p:nvSpPr>
          <p:cNvPr id="6" name="عنصر نائب لرقم الشريحة 5">
            <a:extLst>
              <a:ext uri="{FF2B5EF4-FFF2-40B4-BE49-F238E27FC236}">
                <a16:creationId xmlns:a16="http://schemas.microsoft.com/office/drawing/2014/main" id="{B4856C4B-FE07-4F68-8633-5361CC5B31A4}"/>
              </a:ext>
            </a:extLst>
          </p:cNvPr>
          <p:cNvSpPr txBox="1">
            <a:spLocks noGrp="1"/>
          </p:cNvSpPr>
          <p:nvPr>
            <p:ph type="sldNum" sz="quarter" idx="8"/>
          </p:nvPr>
        </p:nvSpPr>
        <p:spPr>
          <a:xfrm>
            <a:off x="8737604" y="6356351"/>
            <a:ext cx="2844798" cy="365129"/>
          </a:xfrm>
        </p:spPr>
        <p:txBody>
          <a:bodyPr/>
          <a:lstStyle>
            <a:lvl1pPr>
              <a:defRPr/>
            </a:lvl1pPr>
          </a:lstStyle>
          <a:p>
            <a:pPr lvl="0"/>
            <a:fld id="{1013D94C-A2E0-4AAD-9102-B65806F6C32A}" type="slidenum">
              <a:t>‹#›</a:t>
            </a:fld>
            <a:endParaRPr lang="en-US"/>
          </a:p>
        </p:txBody>
      </p:sp>
    </p:spTree>
    <p:extLst>
      <p:ext uri="{BB962C8B-B14F-4D97-AF65-F5344CB8AC3E}">
        <p14:creationId xmlns:p14="http://schemas.microsoft.com/office/powerpoint/2010/main" val="2104544048"/>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84E7DE3-7BDA-471A-91BD-E60B502CEF80}"/>
              </a:ext>
            </a:extLst>
          </p:cNvPr>
          <p:cNvSpPr txBox="1">
            <a:spLocks noGrp="1"/>
          </p:cNvSpPr>
          <p:nvPr>
            <p:ph type="title"/>
          </p:nvPr>
        </p:nvSpPr>
        <p:spPr>
          <a:xfrm>
            <a:off x="963082" y="4406905"/>
            <a:ext cx="10363196" cy="1362071"/>
          </a:xfrm>
        </p:spPr>
        <p:txBody>
          <a:bodyPr anchor="t" anchorCtr="0"/>
          <a:lstStyle>
            <a:lvl1pPr algn="l">
              <a:defRPr sz="4000" b="1" cap="all"/>
            </a:lvl1pPr>
          </a:lstStyle>
          <a:p>
            <a:pPr lvl="0"/>
            <a:r>
              <a:rPr lang="ar-SA"/>
              <a:t>انقر لتحرير نمط العنوان الرئيسي</a:t>
            </a:r>
            <a:endParaRPr lang="en-US"/>
          </a:p>
        </p:txBody>
      </p:sp>
      <p:sp>
        <p:nvSpPr>
          <p:cNvPr id="3" name="عنصر نائب للنص 2">
            <a:extLst>
              <a:ext uri="{FF2B5EF4-FFF2-40B4-BE49-F238E27FC236}">
                <a16:creationId xmlns:a16="http://schemas.microsoft.com/office/drawing/2014/main" id="{D4E0456C-B307-48F3-896C-FB6C4CEC4489}"/>
              </a:ext>
            </a:extLst>
          </p:cNvPr>
          <p:cNvSpPr txBox="1">
            <a:spLocks noGrp="1"/>
          </p:cNvSpPr>
          <p:nvPr>
            <p:ph type="body" idx="1"/>
          </p:nvPr>
        </p:nvSpPr>
        <p:spPr>
          <a:xfrm>
            <a:off x="963082" y="2906713"/>
            <a:ext cx="10363196" cy="1500182"/>
          </a:xfrm>
        </p:spPr>
        <p:txBody>
          <a:bodyPr anchor="b"/>
          <a:lstStyle>
            <a:lvl1pPr marL="0" indent="0">
              <a:spcBef>
                <a:spcPts val="500"/>
              </a:spcBef>
              <a:buNone/>
              <a:defRPr sz="2000">
                <a:solidFill>
                  <a:srgbClr val="898989"/>
                </a:solidFill>
              </a:defRPr>
            </a:lvl1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B138B5CD-E980-44D2-A643-BCAA7F50D460}"/>
              </a:ext>
            </a:extLst>
          </p:cNvPr>
          <p:cNvSpPr txBox="1">
            <a:spLocks noGrp="1"/>
          </p:cNvSpPr>
          <p:nvPr>
            <p:ph type="dt" sz="half" idx="7"/>
          </p:nvPr>
        </p:nvSpPr>
        <p:spPr>
          <a:xfrm>
            <a:off x="609603" y="6356351"/>
            <a:ext cx="2844798" cy="365129"/>
          </a:xfrm>
        </p:spPr>
        <p:txBody>
          <a:bodyPr/>
          <a:lstStyle>
            <a:lvl1pPr>
              <a:defRPr/>
            </a:lvl1pPr>
          </a:lstStyle>
          <a:p>
            <a:pPr lvl="0"/>
            <a:fld id="{3F171CE4-4A21-4BE7-A057-BC09944C00F6}" type="datetime1">
              <a:rPr lang="en-US"/>
              <a:pPr lvl="0"/>
              <a:t>2/16/21</a:t>
            </a:fld>
            <a:endParaRPr lang="en-US"/>
          </a:p>
        </p:txBody>
      </p:sp>
      <p:sp>
        <p:nvSpPr>
          <p:cNvPr id="5" name="عنصر نائب للتذييل 4">
            <a:extLst>
              <a:ext uri="{FF2B5EF4-FFF2-40B4-BE49-F238E27FC236}">
                <a16:creationId xmlns:a16="http://schemas.microsoft.com/office/drawing/2014/main" id="{45813BFC-7644-4674-A31F-84923B30BA8D}"/>
              </a:ext>
            </a:extLst>
          </p:cNvPr>
          <p:cNvSpPr txBox="1">
            <a:spLocks noGrp="1"/>
          </p:cNvSpPr>
          <p:nvPr>
            <p:ph type="ftr" sz="quarter" idx="9"/>
          </p:nvPr>
        </p:nvSpPr>
        <p:spPr>
          <a:xfrm>
            <a:off x="4165604" y="6356351"/>
            <a:ext cx="3860797" cy="365129"/>
          </a:xfrm>
        </p:spPr>
        <p:txBody>
          <a:bodyPr/>
          <a:lstStyle>
            <a:lvl1pPr>
              <a:defRPr/>
            </a:lvl1pPr>
          </a:lstStyle>
          <a:p>
            <a:pPr lvl="0"/>
            <a:endParaRPr lang="en-US"/>
          </a:p>
        </p:txBody>
      </p:sp>
      <p:sp>
        <p:nvSpPr>
          <p:cNvPr id="6" name="عنصر نائب لرقم الشريحة 5">
            <a:extLst>
              <a:ext uri="{FF2B5EF4-FFF2-40B4-BE49-F238E27FC236}">
                <a16:creationId xmlns:a16="http://schemas.microsoft.com/office/drawing/2014/main" id="{750979CB-05C9-4B06-8840-082CE36D55EC}"/>
              </a:ext>
            </a:extLst>
          </p:cNvPr>
          <p:cNvSpPr txBox="1">
            <a:spLocks noGrp="1"/>
          </p:cNvSpPr>
          <p:nvPr>
            <p:ph type="sldNum" sz="quarter" idx="8"/>
          </p:nvPr>
        </p:nvSpPr>
        <p:spPr>
          <a:xfrm>
            <a:off x="8737604" y="6356351"/>
            <a:ext cx="2844798" cy="365129"/>
          </a:xfrm>
        </p:spPr>
        <p:txBody>
          <a:bodyPr/>
          <a:lstStyle>
            <a:lvl1pPr>
              <a:defRPr/>
            </a:lvl1pPr>
          </a:lstStyle>
          <a:p>
            <a:pPr lvl="0"/>
            <a:fld id="{A437FB98-866B-4C1D-946B-9BF75CF028DC}" type="slidenum">
              <a:t>‹#›</a:t>
            </a:fld>
            <a:endParaRPr lang="en-US"/>
          </a:p>
        </p:txBody>
      </p:sp>
    </p:spTree>
    <p:extLst>
      <p:ext uri="{BB962C8B-B14F-4D97-AF65-F5344CB8AC3E}">
        <p14:creationId xmlns:p14="http://schemas.microsoft.com/office/powerpoint/2010/main" val="4159899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7531C7-4C75-4EAD-862F-98D51B1385BA}"/>
              </a:ext>
            </a:extLst>
          </p:cNvPr>
          <p:cNvSpPr txBox="1">
            <a:spLocks noGrp="1"/>
          </p:cNvSpPr>
          <p:nvPr>
            <p:ph type="title"/>
          </p:nvPr>
        </p:nvSpPr>
        <p:spPr>
          <a:xfrm>
            <a:off x="609603" y="274640"/>
            <a:ext cx="10972800" cy="1143000"/>
          </a:xfrm>
        </p:spPr>
        <p:txBody>
          <a:bodyPr/>
          <a:lstStyle>
            <a:lvl1pPr>
              <a:defRPr/>
            </a:lvl1pPr>
          </a:lstStyle>
          <a:p>
            <a:pPr lvl="0"/>
            <a:r>
              <a:rPr lang="ar-SA"/>
              <a:t>انقر لتحرير نمط العنوان الرئيسي</a:t>
            </a:r>
            <a:endParaRPr lang="en-US"/>
          </a:p>
        </p:txBody>
      </p:sp>
      <p:sp>
        <p:nvSpPr>
          <p:cNvPr id="3" name="عنصر نائب للمحتوى 2">
            <a:extLst>
              <a:ext uri="{FF2B5EF4-FFF2-40B4-BE49-F238E27FC236}">
                <a16:creationId xmlns:a16="http://schemas.microsoft.com/office/drawing/2014/main" id="{B56B8FA5-D1BF-4714-A932-23E223E8062D}"/>
              </a:ext>
            </a:extLst>
          </p:cNvPr>
          <p:cNvSpPr txBox="1">
            <a:spLocks noGrp="1"/>
          </p:cNvSpPr>
          <p:nvPr>
            <p:ph idx="1"/>
          </p:nvPr>
        </p:nvSpPr>
        <p:spPr>
          <a:xfrm>
            <a:off x="609603" y="1600200"/>
            <a:ext cx="5384801"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8C8D786C-1F01-4AC9-A679-F42F2AD7BA80}"/>
              </a:ext>
            </a:extLst>
          </p:cNvPr>
          <p:cNvSpPr txBox="1">
            <a:spLocks noGrp="1"/>
          </p:cNvSpPr>
          <p:nvPr>
            <p:ph idx="2"/>
          </p:nvPr>
        </p:nvSpPr>
        <p:spPr>
          <a:xfrm>
            <a:off x="6197602" y="1600200"/>
            <a:ext cx="5384801"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B1C96663-96ED-4866-B562-B2EF73C342EB}"/>
              </a:ext>
            </a:extLst>
          </p:cNvPr>
          <p:cNvSpPr txBox="1">
            <a:spLocks noGrp="1"/>
          </p:cNvSpPr>
          <p:nvPr>
            <p:ph type="dt" sz="half" idx="7"/>
          </p:nvPr>
        </p:nvSpPr>
        <p:spPr>
          <a:xfrm>
            <a:off x="609603" y="6356351"/>
            <a:ext cx="2844798" cy="365129"/>
          </a:xfrm>
        </p:spPr>
        <p:txBody>
          <a:bodyPr/>
          <a:lstStyle>
            <a:lvl1pPr>
              <a:defRPr/>
            </a:lvl1pPr>
          </a:lstStyle>
          <a:p>
            <a:pPr lvl="0"/>
            <a:fld id="{CC9D9B31-378F-4376-8561-265DF31F7DF8}" type="datetime1">
              <a:rPr lang="en-US"/>
              <a:pPr lvl="0"/>
              <a:t>2/16/21</a:t>
            </a:fld>
            <a:endParaRPr lang="en-US"/>
          </a:p>
        </p:txBody>
      </p:sp>
      <p:sp>
        <p:nvSpPr>
          <p:cNvPr id="6" name="عنصر نائب للتذييل 5">
            <a:extLst>
              <a:ext uri="{FF2B5EF4-FFF2-40B4-BE49-F238E27FC236}">
                <a16:creationId xmlns:a16="http://schemas.microsoft.com/office/drawing/2014/main" id="{C31A0A37-F9F8-40EC-822C-034D603F2D31}"/>
              </a:ext>
            </a:extLst>
          </p:cNvPr>
          <p:cNvSpPr txBox="1">
            <a:spLocks noGrp="1"/>
          </p:cNvSpPr>
          <p:nvPr>
            <p:ph type="ftr" sz="quarter" idx="9"/>
          </p:nvPr>
        </p:nvSpPr>
        <p:spPr>
          <a:xfrm>
            <a:off x="4165604" y="6356351"/>
            <a:ext cx="3860797" cy="365129"/>
          </a:xfrm>
        </p:spPr>
        <p:txBody>
          <a:bodyPr/>
          <a:lstStyle>
            <a:lvl1pPr>
              <a:defRPr/>
            </a:lvl1pPr>
          </a:lstStyle>
          <a:p>
            <a:pPr lvl="0"/>
            <a:endParaRPr lang="en-US"/>
          </a:p>
        </p:txBody>
      </p:sp>
      <p:sp>
        <p:nvSpPr>
          <p:cNvPr id="7" name="عنصر نائب لرقم الشريحة 6">
            <a:extLst>
              <a:ext uri="{FF2B5EF4-FFF2-40B4-BE49-F238E27FC236}">
                <a16:creationId xmlns:a16="http://schemas.microsoft.com/office/drawing/2014/main" id="{55113A49-CBA0-4B2B-9366-2F5DCC514117}"/>
              </a:ext>
            </a:extLst>
          </p:cNvPr>
          <p:cNvSpPr txBox="1">
            <a:spLocks noGrp="1"/>
          </p:cNvSpPr>
          <p:nvPr>
            <p:ph type="sldNum" sz="quarter" idx="8"/>
          </p:nvPr>
        </p:nvSpPr>
        <p:spPr>
          <a:xfrm>
            <a:off x="8737604" y="6356351"/>
            <a:ext cx="2844798" cy="365129"/>
          </a:xfrm>
        </p:spPr>
        <p:txBody>
          <a:bodyPr/>
          <a:lstStyle>
            <a:lvl1pPr>
              <a:defRPr/>
            </a:lvl1pPr>
          </a:lstStyle>
          <a:p>
            <a:pPr lvl="0"/>
            <a:fld id="{E3846386-C9EF-49EC-B7E6-AFB00CABB9DD}" type="slidenum">
              <a:t>‹#›</a:t>
            </a:fld>
            <a:endParaRPr lang="en-US"/>
          </a:p>
        </p:txBody>
      </p:sp>
    </p:spTree>
    <p:extLst>
      <p:ext uri="{BB962C8B-B14F-4D97-AF65-F5344CB8AC3E}">
        <p14:creationId xmlns:p14="http://schemas.microsoft.com/office/powerpoint/2010/main" val="3499714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D98605-1273-421C-9749-04F54319F6AA}"/>
              </a:ext>
            </a:extLst>
          </p:cNvPr>
          <p:cNvSpPr txBox="1">
            <a:spLocks noGrp="1"/>
          </p:cNvSpPr>
          <p:nvPr>
            <p:ph type="title"/>
          </p:nvPr>
        </p:nvSpPr>
        <p:spPr>
          <a:xfrm>
            <a:off x="609603" y="274640"/>
            <a:ext cx="10972800" cy="1143000"/>
          </a:xfrm>
        </p:spPr>
        <p:txBody>
          <a:bodyPr/>
          <a:lstStyle>
            <a:lvl1pPr>
              <a:defRPr/>
            </a:lvl1pPr>
          </a:lstStyle>
          <a:p>
            <a:pPr lvl="0"/>
            <a:r>
              <a:rPr lang="ar-SA"/>
              <a:t>انقر لتحرير نمط العنوان الرئيسي</a:t>
            </a:r>
            <a:endParaRPr lang="en-US"/>
          </a:p>
        </p:txBody>
      </p:sp>
      <p:sp>
        <p:nvSpPr>
          <p:cNvPr id="3" name="عنصر نائب للنص 2">
            <a:extLst>
              <a:ext uri="{FF2B5EF4-FFF2-40B4-BE49-F238E27FC236}">
                <a16:creationId xmlns:a16="http://schemas.microsoft.com/office/drawing/2014/main" id="{62084B7F-3ED9-4A9B-958A-807D3F6D3534}"/>
              </a:ext>
            </a:extLst>
          </p:cNvPr>
          <p:cNvSpPr txBox="1">
            <a:spLocks noGrp="1"/>
          </p:cNvSpPr>
          <p:nvPr>
            <p:ph type="body" idx="1"/>
          </p:nvPr>
        </p:nvSpPr>
        <p:spPr>
          <a:xfrm>
            <a:off x="609603" y="1535113"/>
            <a:ext cx="5386913" cy="639759"/>
          </a:xfrm>
        </p:spPr>
        <p:txBody>
          <a:bodyPr anchor="b"/>
          <a:lstStyle>
            <a:lvl1pPr marL="0" indent="0">
              <a:spcBef>
                <a:spcPts val="600"/>
              </a:spcBef>
              <a:buNone/>
              <a:defRPr sz="2400" b="1"/>
            </a:lvl1pPr>
          </a:lstStyle>
          <a:p>
            <a:pPr lvl="0"/>
            <a:r>
              <a:rPr lang="ar-SA"/>
              <a:t>انقر لتحرير أنماط النص الرئيسي</a:t>
            </a:r>
          </a:p>
        </p:txBody>
      </p:sp>
      <p:sp>
        <p:nvSpPr>
          <p:cNvPr id="4" name="عنصر نائب للمحتوى 3">
            <a:extLst>
              <a:ext uri="{FF2B5EF4-FFF2-40B4-BE49-F238E27FC236}">
                <a16:creationId xmlns:a16="http://schemas.microsoft.com/office/drawing/2014/main" id="{71C4FAAA-F2BA-40FE-A57A-31B3A271156F}"/>
              </a:ext>
            </a:extLst>
          </p:cNvPr>
          <p:cNvSpPr txBox="1">
            <a:spLocks noGrp="1"/>
          </p:cNvSpPr>
          <p:nvPr>
            <p:ph idx="2"/>
          </p:nvPr>
        </p:nvSpPr>
        <p:spPr>
          <a:xfrm>
            <a:off x="609603" y="2174872"/>
            <a:ext cx="5386913"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82A8C2F3-55F4-4AA0-938D-763B1A4D9A34}"/>
              </a:ext>
            </a:extLst>
          </p:cNvPr>
          <p:cNvSpPr txBox="1">
            <a:spLocks noGrp="1"/>
          </p:cNvSpPr>
          <p:nvPr>
            <p:ph type="body" idx="3"/>
          </p:nvPr>
        </p:nvSpPr>
        <p:spPr>
          <a:xfrm>
            <a:off x="6193368" y="1535113"/>
            <a:ext cx="5389034" cy="639759"/>
          </a:xfrm>
        </p:spPr>
        <p:txBody>
          <a:bodyPr anchor="b"/>
          <a:lstStyle>
            <a:lvl1pPr marL="0" indent="0">
              <a:spcBef>
                <a:spcPts val="600"/>
              </a:spcBef>
              <a:buNone/>
              <a:defRPr sz="2400" b="1"/>
            </a:lvl1pPr>
          </a:lstStyle>
          <a:p>
            <a:pPr lvl="0"/>
            <a:r>
              <a:rPr lang="ar-SA"/>
              <a:t>انقر لتحرير أنماط النص الرئيسي</a:t>
            </a:r>
          </a:p>
        </p:txBody>
      </p:sp>
      <p:sp>
        <p:nvSpPr>
          <p:cNvPr id="6" name="عنصر نائب للمحتوى 5">
            <a:extLst>
              <a:ext uri="{FF2B5EF4-FFF2-40B4-BE49-F238E27FC236}">
                <a16:creationId xmlns:a16="http://schemas.microsoft.com/office/drawing/2014/main" id="{D05BDD28-4605-4A2F-AF05-4CB0EAEE2CC2}"/>
              </a:ext>
            </a:extLst>
          </p:cNvPr>
          <p:cNvSpPr txBox="1">
            <a:spLocks noGrp="1"/>
          </p:cNvSpPr>
          <p:nvPr>
            <p:ph idx="4"/>
          </p:nvPr>
        </p:nvSpPr>
        <p:spPr>
          <a:xfrm>
            <a:off x="6193368" y="2174872"/>
            <a:ext cx="538903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87F7739C-4572-4E7A-906B-D0B63612F960}"/>
              </a:ext>
            </a:extLst>
          </p:cNvPr>
          <p:cNvSpPr txBox="1">
            <a:spLocks noGrp="1"/>
          </p:cNvSpPr>
          <p:nvPr>
            <p:ph type="dt" sz="half" idx="7"/>
          </p:nvPr>
        </p:nvSpPr>
        <p:spPr>
          <a:xfrm>
            <a:off x="609603" y="6356351"/>
            <a:ext cx="2844798" cy="365129"/>
          </a:xfrm>
        </p:spPr>
        <p:txBody>
          <a:bodyPr/>
          <a:lstStyle>
            <a:lvl1pPr>
              <a:defRPr/>
            </a:lvl1pPr>
          </a:lstStyle>
          <a:p>
            <a:pPr lvl="0"/>
            <a:fld id="{2835EEE8-9F7F-462E-A1C9-B6353FAE02B7}" type="datetime1">
              <a:rPr lang="en-US"/>
              <a:pPr lvl="0"/>
              <a:t>2/16/21</a:t>
            </a:fld>
            <a:endParaRPr lang="en-US"/>
          </a:p>
        </p:txBody>
      </p:sp>
      <p:sp>
        <p:nvSpPr>
          <p:cNvPr id="8" name="عنصر نائب للتذييل 7">
            <a:extLst>
              <a:ext uri="{FF2B5EF4-FFF2-40B4-BE49-F238E27FC236}">
                <a16:creationId xmlns:a16="http://schemas.microsoft.com/office/drawing/2014/main" id="{952AEDC3-C3AE-402A-A078-50AC0A78AF3E}"/>
              </a:ext>
            </a:extLst>
          </p:cNvPr>
          <p:cNvSpPr txBox="1">
            <a:spLocks noGrp="1"/>
          </p:cNvSpPr>
          <p:nvPr>
            <p:ph type="ftr" sz="quarter" idx="9"/>
          </p:nvPr>
        </p:nvSpPr>
        <p:spPr>
          <a:xfrm>
            <a:off x="4165604" y="6356351"/>
            <a:ext cx="3860797" cy="365129"/>
          </a:xfrm>
        </p:spPr>
        <p:txBody>
          <a:bodyPr/>
          <a:lstStyle>
            <a:lvl1pPr>
              <a:defRPr/>
            </a:lvl1pPr>
          </a:lstStyle>
          <a:p>
            <a:pPr lvl="0"/>
            <a:endParaRPr lang="en-US"/>
          </a:p>
        </p:txBody>
      </p:sp>
      <p:sp>
        <p:nvSpPr>
          <p:cNvPr id="9" name="عنصر نائب لرقم الشريحة 8">
            <a:extLst>
              <a:ext uri="{FF2B5EF4-FFF2-40B4-BE49-F238E27FC236}">
                <a16:creationId xmlns:a16="http://schemas.microsoft.com/office/drawing/2014/main" id="{E63822ED-37E6-4C1E-84C5-578F7D9EE4FA}"/>
              </a:ext>
            </a:extLst>
          </p:cNvPr>
          <p:cNvSpPr txBox="1">
            <a:spLocks noGrp="1"/>
          </p:cNvSpPr>
          <p:nvPr>
            <p:ph type="sldNum" sz="quarter" idx="8"/>
          </p:nvPr>
        </p:nvSpPr>
        <p:spPr>
          <a:xfrm>
            <a:off x="8737604" y="6356351"/>
            <a:ext cx="2844798" cy="365129"/>
          </a:xfrm>
        </p:spPr>
        <p:txBody>
          <a:bodyPr/>
          <a:lstStyle>
            <a:lvl1pPr>
              <a:defRPr/>
            </a:lvl1pPr>
          </a:lstStyle>
          <a:p>
            <a:pPr lvl="0"/>
            <a:fld id="{AD7F2FF9-8830-45EF-9150-3F695746941A}" type="slidenum">
              <a:t>‹#›</a:t>
            </a:fld>
            <a:endParaRPr lang="en-US"/>
          </a:p>
        </p:txBody>
      </p:sp>
    </p:spTree>
    <p:extLst>
      <p:ext uri="{BB962C8B-B14F-4D97-AF65-F5344CB8AC3E}">
        <p14:creationId xmlns:p14="http://schemas.microsoft.com/office/powerpoint/2010/main" val="360539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E04E01E-536A-4104-8BEC-8F30DC971186}"/>
              </a:ext>
            </a:extLst>
          </p:cNvPr>
          <p:cNvSpPr txBox="1">
            <a:spLocks noGrp="1"/>
          </p:cNvSpPr>
          <p:nvPr>
            <p:ph type="title"/>
          </p:nvPr>
        </p:nvSpPr>
        <p:spPr>
          <a:xfrm>
            <a:off x="609603" y="274640"/>
            <a:ext cx="10972800" cy="1143000"/>
          </a:xfrm>
        </p:spPr>
        <p:txBody>
          <a:bodyPr/>
          <a:lstStyle>
            <a:lvl1pPr>
              <a:defRPr/>
            </a:lvl1pPr>
          </a:lstStyle>
          <a:p>
            <a:pPr lvl="0"/>
            <a:r>
              <a:rPr lang="ar-SA"/>
              <a:t>انقر لتحرير نمط العنوان الرئيسي</a:t>
            </a:r>
            <a:endParaRPr lang="en-US"/>
          </a:p>
        </p:txBody>
      </p:sp>
      <p:sp>
        <p:nvSpPr>
          <p:cNvPr id="3" name="عنصر نائب للتاريخ 2">
            <a:extLst>
              <a:ext uri="{FF2B5EF4-FFF2-40B4-BE49-F238E27FC236}">
                <a16:creationId xmlns:a16="http://schemas.microsoft.com/office/drawing/2014/main" id="{13FC7B01-ECCA-4E98-B682-5CB855D3A198}"/>
              </a:ext>
            </a:extLst>
          </p:cNvPr>
          <p:cNvSpPr txBox="1">
            <a:spLocks noGrp="1"/>
          </p:cNvSpPr>
          <p:nvPr>
            <p:ph type="dt" sz="half" idx="7"/>
          </p:nvPr>
        </p:nvSpPr>
        <p:spPr>
          <a:xfrm>
            <a:off x="609603" y="6356351"/>
            <a:ext cx="2844798" cy="365129"/>
          </a:xfrm>
        </p:spPr>
        <p:txBody>
          <a:bodyPr/>
          <a:lstStyle>
            <a:lvl1pPr>
              <a:defRPr/>
            </a:lvl1pPr>
          </a:lstStyle>
          <a:p>
            <a:pPr lvl="0"/>
            <a:fld id="{5B5B0AD1-D01E-44E9-8857-93BA57E3FA13}" type="datetime1">
              <a:rPr lang="en-US"/>
              <a:pPr lvl="0"/>
              <a:t>2/16/21</a:t>
            </a:fld>
            <a:endParaRPr lang="en-US"/>
          </a:p>
        </p:txBody>
      </p:sp>
      <p:sp>
        <p:nvSpPr>
          <p:cNvPr id="4" name="عنصر نائب للتذييل 3">
            <a:extLst>
              <a:ext uri="{FF2B5EF4-FFF2-40B4-BE49-F238E27FC236}">
                <a16:creationId xmlns:a16="http://schemas.microsoft.com/office/drawing/2014/main" id="{81A908E3-8728-42CA-9789-83CC5D52C26B}"/>
              </a:ext>
            </a:extLst>
          </p:cNvPr>
          <p:cNvSpPr txBox="1">
            <a:spLocks noGrp="1"/>
          </p:cNvSpPr>
          <p:nvPr>
            <p:ph type="ftr" sz="quarter" idx="9"/>
          </p:nvPr>
        </p:nvSpPr>
        <p:spPr>
          <a:xfrm>
            <a:off x="4165604" y="6356351"/>
            <a:ext cx="3860797" cy="365129"/>
          </a:xfrm>
        </p:spPr>
        <p:txBody>
          <a:bodyPr/>
          <a:lstStyle>
            <a:lvl1pPr>
              <a:defRPr/>
            </a:lvl1pPr>
          </a:lstStyle>
          <a:p>
            <a:pPr lvl="0"/>
            <a:endParaRPr lang="en-US"/>
          </a:p>
        </p:txBody>
      </p:sp>
      <p:sp>
        <p:nvSpPr>
          <p:cNvPr id="5" name="عنصر نائب لرقم الشريحة 4">
            <a:extLst>
              <a:ext uri="{FF2B5EF4-FFF2-40B4-BE49-F238E27FC236}">
                <a16:creationId xmlns:a16="http://schemas.microsoft.com/office/drawing/2014/main" id="{9CED24BF-90EA-4CBC-87F6-35C8AE63D51E}"/>
              </a:ext>
            </a:extLst>
          </p:cNvPr>
          <p:cNvSpPr txBox="1">
            <a:spLocks noGrp="1"/>
          </p:cNvSpPr>
          <p:nvPr>
            <p:ph type="sldNum" sz="quarter" idx="8"/>
          </p:nvPr>
        </p:nvSpPr>
        <p:spPr>
          <a:xfrm>
            <a:off x="8737604" y="6356351"/>
            <a:ext cx="2844798" cy="365129"/>
          </a:xfrm>
        </p:spPr>
        <p:txBody>
          <a:bodyPr/>
          <a:lstStyle>
            <a:lvl1pPr>
              <a:defRPr/>
            </a:lvl1pPr>
          </a:lstStyle>
          <a:p>
            <a:pPr lvl="0"/>
            <a:fld id="{0975636D-432D-489A-89CD-91952C4397C4}" type="slidenum">
              <a:t>‹#›</a:t>
            </a:fld>
            <a:endParaRPr lang="en-US"/>
          </a:p>
        </p:txBody>
      </p:sp>
    </p:spTree>
    <p:extLst>
      <p:ext uri="{BB962C8B-B14F-4D97-AF65-F5344CB8AC3E}">
        <p14:creationId xmlns:p14="http://schemas.microsoft.com/office/powerpoint/2010/main" val="13454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9B01-719E-4ABF-BB8A-C4592B867BD0}"/>
              </a:ext>
            </a:extLst>
          </p:cNvPr>
          <p:cNvSpPr txBox="1">
            <a:spLocks noGrp="1"/>
          </p:cNvSpPr>
          <p:nvPr>
            <p:ph type="title"/>
          </p:nvPr>
        </p:nvSpPr>
        <p:spPr>
          <a:xfrm>
            <a:off x="838203" y="365129"/>
            <a:ext cx="10515600" cy="1325559"/>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FAD2609-037F-4843-AA97-BA4DA20BE66C}"/>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AFE835-62ED-46AE-9424-6C9133A74E0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0BBB8-3620-4CF0-992D-1760732AA34D}"/>
              </a:ext>
            </a:extLst>
          </p:cNvPr>
          <p:cNvSpPr txBox="1">
            <a:spLocks noGrp="1"/>
          </p:cNvSpPr>
          <p:nvPr>
            <p:ph type="dt" sz="half" idx="7"/>
          </p:nvPr>
        </p:nvSpPr>
        <p:spPr>
          <a:xfrm>
            <a:off x="838203" y="6356351"/>
            <a:ext cx="2743200" cy="365129"/>
          </a:xfrm>
        </p:spPr>
        <p:txBody>
          <a:bodyPr/>
          <a:lstStyle>
            <a:lvl1pPr>
              <a:defRPr/>
            </a:lvl1pPr>
          </a:lstStyle>
          <a:p>
            <a:pPr lvl="0"/>
            <a:fld id="{5956F9EE-0AA4-448B-A562-5732B492094C}" type="datetime1">
              <a:rPr lang="en-US"/>
              <a:pPr lvl="0"/>
              <a:t>2/16/21</a:t>
            </a:fld>
            <a:endParaRPr lang="en-US"/>
          </a:p>
        </p:txBody>
      </p:sp>
      <p:sp>
        <p:nvSpPr>
          <p:cNvPr id="6" name="Footer Placeholder 5">
            <a:extLst>
              <a:ext uri="{FF2B5EF4-FFF2-40B4-BE49-F238E27FC236}">
                <a16:creationId xmlns:a16="http://schemas.microsoft.com/office/drawing/2014/main" id="{145DC0DB-7D75-453E-956C-E984EFBB2976}"/>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D6335A80-6238-4365-A1E1-E24A0816EDC3}"/>
              </a:ext>
            </a:extLst>
          </p:cNvPr>
          <p:cNvSpPr txBox="1">
            <a:spLocks noGrp="1"/>
          </p:cNvSpPr>
          <p:nvPr>
            <p:ph type="sldNum" sz="quarter" idx="8"/>
          </p:nvPr>
        </p:nvSpPr>
        <p:spPr>
          <a:xfrm>
            <a:off x="8610603" y="6356351"/>
            <a:ext cx="2743200" cy="365129"/>
          </a:xfrm>
        </p:spPr>
        <p:txBody>
          <a:bodyPr/>
          <a:lstStyle>
            <a:lvl1pPr>
              <a:defRPr/>
            </a:lvl1pPr>
          </a:lstStyle>
          <a:p>
            <a:pPr lvl="0"/>
            <a:fld id="{FA4F4EC6-9957-46A9-BAF1-BD11426870EB}" type="slidenum">
              <a:t>‹#›</a:t>
            </a:fld>
            <a:endParaRPr lang="en-US"/>
          </a:p>
        </p:txBody>
      </p:sp>
    </p:spTree>
    <p:extLst>
      <p:ext uri="{BB962C8B-B14F-4D97-AF65-F5344CB8AC3E}">
        <p14:creationId xmlns:p14="http://schemas.microsoft.com/office/powerpoint/2010/main" val="26071626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345A4BE-2BF5-4870-976D-17F16481ED29}"/>
              </a:ext>
            </a:extLst>
          </p:cNvPr>
          <p:cNvSpPr txBox="1">
            <a:spLocks noGrp="1"/>
          </p:cNvSpPr>
          <p:nvPr>
            <p:ph type="dt" sz="half" idx="7"/>
          </p:nvPr>
        </p:nvSpPr>
        <p:spPr>
          <a:xfrm>
            <a:off x="609603" y="6356351"/>
            <a:ext cx="2844798" cy="365129"/>
          </a:xfrm>
        </p:spPr>
        <p:txBody>
          <a:bodyPr/>
          <a:lstStyle>
            <a:lvl1pPr>
              <a:defRPr/>
            </a:lvl1pPr>
          </a:lstStyle>
          <a:p>
            <a:pPr lvl="0"/>
            <a:fld id="{BD1C026E-5EBE-402E-93B6-2C9FD8BB111A}" type="datetime1">
              <a:rPr lang="en-US"/>
              <a:pPr lvl="0"/>
              <a:t>2/16/21</a:t>
            </a:fld>
            <a:endParaRPr lang="en-US"/>
          </a:p>
        </p:txBody>
      </p:sp>
      <p:sp>
        <p:nvSpPr>
          <p:cNvPr id="3" name="عنصر نائب للتذييل 2">
            <a:extLst>
              <a:ext uri="{FF2B5EF4-FFF2-40B4-BE49-F238E27FC236}">
                <a16:creationId xmlns:a16="http://schemas.microsoft.com/office/drawing/2014/main" id="{4F8557FF-8723-41AF-8E0F-A8CEDC066FE3}"/>
              </a:ext>
            </a:extLst>
          </p:cNvPr>
          <p:cNvSpPr txBox="1">
            <a:spLocks noGrp="1"/>
          </p:cNvSpPr>
          <p:nvPr>
            <p:ph type="ftr" sz="quarter" idx="9"/>
          </p:nvPr>
        </p:nvSpPr>
        <p:spPr>
          <a:xfrm>
            <a:off x="4165604" y="6356351"/>
            <a:ext cx="3860797" cy="365129"/>
          </a:xfrm>
        </p:spPr>
        <p:txBody>
          <a:bodyPr/>
          <a:lstStyle>
            <a:lvl1pPr>
              <a:defRPr/>
            </a:lvl1pPr>
          </a:lstStyle>
          <a:p>
            <a:pPr lvl="0"/>
            <a:endParaRPr lang="en-US"/>
          </a:p>
        </p:txBody>
      </p:sp>
      <p:sp>
        <p:nvSpPr>
          <p:cNvPr id="4" name="عنصر نائب لرقم الشريحة 3">
            <a:extLst>
              <a:ext uri="{FF2B5EF4-FFF2-40B4-BE49-F238E27FC236}">
                <a16:creationId xmlns:a16="http://schemas.microsoft.com/office/drawing/2014/main" id="{58081C91-7155-4D1C-91B2-FDF4E63C0E28}"/>
              </a:ext>
            </a:extLst>
          </p:cNvPr>
          <p:cNvSpPr txBox="1">
            <a:spLocks noGrp="1"/>
          </p:cNvSpPr>
          <p:nvPr>
            <p:ph type="sldNum" sz="quarter" idx="8"/>
          </p:nvPr>
        </p:nvSpPr>
        <p:spPr>
          <a:xfrm>
            <a:off x="8737604" y="6356351"/>
            <a:ext cx="2844798" cy="365129"/>
          </a:xfrm>
        </p:spPr>
        <p:txBody>
          <a:bodyPr/>
          <a:lstStyle>
            <a:lvl1pPr>
              <a:defRPr/>
            </a:lvl1pPr>
          </a:lstStyle>
          <a:p>
            <a:pPr lvl="0"/>
            <a:fld id="{49B746EE-7F77-4303-90C2-260364061CB0}" type="slidenum">
              <a:t>‹#›</a:t>
            </a:fld>
            <a:endParaRPr lang="en-US"/>
          </a:p>
        </p:txBody>
      </p:sp>
    </p:spTree>
    <p:extLst>
      <p:ext uri="{BB962C8B-B14F-4D97-AF65-F5344CB8AC3E}">
        <p14:creationId xmlns:p14="http://schemas.microsoft.com/office/powerpoint/2010/main" val="1872761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EE0C59-4B12-44B4-8C2C-0AF785871DC5}"/>
              </a:ext>
            </a:extLst>
          </p:cNvPr>
          <p:cNvSpPr txBox="1">
            <a:spLocks noGrp="1"/>
          </p:cNvSpPr>
          <p:nvPr>
            <p:ph type="title"/>
          </p:nvPr>
        </p:nvSpPr>
        <p:spPr>
          <a:xfrm>
            <a:off x="609603" y="273048"/>
            <a:ext cx="4011079" cy="1162046"/>
          </a:xfrm>
        </p:spPr>
        <p:txBody>
          <a:bodyPr anchor="b" anchorCtr="0"/>
          <a:lstStyle>
            <a:lvl1pPr algn="l">
              <a:defRPr sz="2000" b="1"/>
            </a:lvl1pPr>
          </a:lstStyle>
          <a:p>
            <a:pPr lvl="0"/>
            <a:r>
              <a:rPr lang="ar-SA"/>
              <a:t>انقر لتحرير نمط العنوان الرئيسي</a:t>
            </a:r>
            <a:endParaRPr lang="en-US"/>
          </a:p>
        </p:txBody>
      </p:sp>
      <p:sp>
        <p:nvSpPr>
          <p:cNvPr id="3" name="عنصر نائب للمحتوى 2">
            <a:extLst>
              <a:ext uri="{FF2B5EF4-FFF2-40B4-BE49-F238E27FC236}">
                <a16:creationId xmlns:a16="http://schemas.microsoft.com/office/drawing/2014/main" id="{7B677633-BBBC-4292-9DE5-12F8E1D695EF}"/>
              </a:ext>
            </a:extLst>
          </p:cNvPr>
          <p:cNvSpPr txBox="1">
            <a:spLocks noGrp="1"/>
          </p:cNvSpPr>
          <p:nvPr>
            <p:ph idx="1"/>
          </p:nvPr>
        </p:nvSpPr>
        <p:spPr>
          <a:xfrm>
            <a:off x="4766730" y="273048"/>
            <a:ext cx="6815663" cy="5853110"/>
          </a:xfrm>
        </p:spPr>
        <p:txBody>
          <a:bodyPr/>
          <a:lstStyle>
            <a:lvl1pPr>
              <a:defRPr/>
            </a:lvl1pPr>
            <a:lvl2pPr>
              <a:defRPr/>
            </a:lvl2pPr>
            <a:lvl3pPr>
              <a:defRPr/>
            </a:lvl3pPr>
            <a:lvl4pPr>
              <a:defRPr/>
            </a:lvl4pPr>
            <a:lvl5pP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34391DDB-BB39-4909-8A0F-F697E56F77BF}"/>
              </a:ext>
            </a:extLst>
          </p:cNvPr>
          <p:cNvSpPr txBox="1">
            <a:spLocks noGrp="1"/>
          </p:cNvSpPr>
          <p:nvPr>
            <p:ph type="body" idx="2"/>
          </p:nvPr>
        </p:nvSpPr>
        <p:spPr>
          <a:xfrm>
            <a:off x="609603" y="1435105"/>
            <a:ext cx="4011079" cy="4691064"/>
          </a:xfrm>
        </p:spPr>
        <p:txBody>
          <a:bodyPr/>
          <a:lstStyle>
            <a:lvl1pPr marL="0" indent="0">
              <a:spcBef>
                <a:spcPts val="300"/>
              </a:spcBef>
              <a:buNone/>
              <a:defRPr sz="1400"/>
            </a:lvl1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6DE9248E-A8AF-42BD-A916-C77B53330797}"/>
              </a:ext>
            </a:extLst>
          </p:cNvPr>
          <p:cNvSpPr txBox="1">
            <a:spLocks noGrp="1"/>
          </p:cNvSpPr>
          <p:nvPr>
            <p:ph type="dt" sz="half" idx="7"/>
          </p:nvPr>
        </p:nvSpPr>
        <p:spPr>
          <a:xfrm>
            <a:off x="609603" y="6356351"/>
            <a:ext cx="2844798" cy="365129"/>
          </a:xfrm>
        </p:spPr>
        <p:txBody>
          <a:bodyPr/>
          <a:lstStyle>
            <a:lvl1pPr>
              <a:defRPr/>
            </a:lvl1pPr>
          </a:lstStyle>
          <a:p>
            <a:pPr lvl="0"/>
            <a:fld id="{9DBC58FA-C6CD-45F1-824B-DC1DA75616F4}" type="datetime1">
              <a:rPr lang="en-US"/>
              <a:pPr lvl="0"/>
              <a:t>2/16/21</a:t>
            </a:fld>
            <a:endParaRPr lang="en-US"/>
          </a:p>
        </p:txBody>
      </p:sp>
      <p:sp>
        <p:nvSpPr>
          <p:cNvPr id="6" name="عنصر نائب للتذييل 5">
            <a:extLst>
              <a:ext uri="{FF2B5EF4-FFF2-40B4-BE49-F238E27FC236}">
                <a16:creationId xmlns:a16="http://schemas.microsoft.com/office/drawing/2014/main" id="{0CABD692-B392-4856-928C-2B4525055668}"/>
              </a:ext>
            </a:extLst>
          </p:cNvPr>
          <p:cNvSpPr txBox="1">
            <a:spLocks noGrp="1"/>
          </p:cNvSpPr>
          <p:nvPr>
            <p:ph type="ftr" sz="quarter" idx="9"/>
          </p:nvPr>
        </p:nvSpPr>
        <p:spPr>
          <a:xfrm>
            <a:off x="4165604" y="6356351"/>
            <a:ext cx="3860797" cy="365129"/>
          </a:xfrm>
        </p:spPr>
        <p:txBody>
          <a:bodyPr/>
          <a:lstStyle>
            <a:lvl1pPr>
              <a:defRPr/>
            </a:lvl1pPr>
          </a:lstStyle>
          <a:p>
            <a:pPr lvl="0"/>
            <a:endParaRPr lang="en-US"/>
          </a:p>
        </p:txBody>
      </p:sp>
      <p:sp>
        <p:nvSpPr>
          <p:cNvPr id="7" name="عنصر نائب لرقم الشريحة 6">
            <a:extLst>
              <a:ext uri="{FF2B5EF4-FFF2-40B4-BE49-F238E27FC236}">
                <a16:creationId xmlns:a16="http://schemas.microsoft.com/office/drawing/2014/main" id="{054CDEA8-63B5-446A-B669-F2D9DF2B1B84}"/>
              </a:ext>
            </a:extLst>
          </p:cNvPr>
          <p:cNvSpPr txBox="1">
            <a:spLocks noGrp="1"/>
          </p:cNvSpPr>
          <p:nvPr>
            <p:ph type="sldNum" sz="quarter" idx="8"/>
          </p:nvPr>
        </p:nvSpPr>
        <p:spPr>
          <a:xfrm>
            <a:off x="8737604" y="6356351"/>
            <a:ext cx="2844798" cy="365129"/>
          </a:xfrm>
        </p:spPr>
        <p:txBody>
          <a:bodyPr/>
          <a:lstStyle>
            <a:lvl1pPr>
              <a:defRPr/>
            </a:lvl1pPr>
          </a:lstStyle>
          <a:p>
            <a:pPr lvl="0"/>
            <a:fld id="{13F4CF9A-FACC-47F1-A985-353973DF083A}" type="slidenum">
              <a:t>‹#›</a:t>
            </a:fld>
            <a:endParaRPr lang="en-US"/>
          </a:p>
        </p:txBody>
      </p:sp>
    </p:spTree>
    <p:extLst>
      <p:ext uri="{BB962C8B-B14F-4D97-AF65-F5344CB8AC3E}">
        <p14:creationId xmlns:p14="http://schemas.microsoft.com/office/powerpoint/2010/main" val="3084492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8F05DA-31C9-49EE-BFD3-AAC68D11464E}"/>
              </a:ext>
            </a:extLst>
          </p:cNvPr>
          <p:cNvSpPr txBox="1">
            <a:spLocks noGrp="1"/>
          </p:cNvSpPr>
          <p:nvPr>
            <p:ph type="title"/>
          </p:nvPr>
        </p:nvSpPr>
        <p:spPr>
          <a:xfrm>
            <a:off x="2389720" y="4800600"/>
            <a:ext cx="7315200" cy="566735"/>
          </a:xfrm>
        </p:spPr>
        <p:txBody>
          <a:bodyPr anchor="b" anchorCtr="0"/>
          <a:lstStyle>
            <a:lvl1pPr algn="l">
              <a:defRPr sz="2000" b="1"/>
            </a:lvl1pPr>
          </a:lstStyle>
          <a:p>
            <a:pPr lvl="0"/>
            <a:r>
              <a:rPr lang="ar-SA"/>
              <a:t>انقر لتحرير نمط العنوان الرئيسي</a:t>
            </a:r>
            <a:endParaRPr lang="en-US"/>
          </a:p>
        </p:txBody>
      </p:sp>
      <p:sp>
        <p:nvSpPr>
          <p:cNvPr id="3" name="عنصر نائب للصورة 2">
            <a:extLst>
              <a:ext uri="{FF2B5EF4-FFF2-40B4-BE49-F238E27FC236}">
                <a16:creationId xmlns:a16="http://schemas.microsoft.com/office/drawing/2014/main" id="{E6C563F3-3378-4A66-B647-C448CF15E809}"/>
              </a:ext>
            </a:extLst>
          </p:cNvPr>
          <p:cNvSpPr txBox="1">
            <a:spLocks noGrp="1"/>
          </p:cNvSpPr>
          <p:nvPr>
            <p:ph type="pic" idx="1"/>
          </p:nvPr>
        </p:nvSpPr>
        <p:spPr>
          <a:xfrm>
            <a:off x="2389720" y="612776"/>
            <a:ext cx="7315200" cy="4114800"/>
          </a:xfrm>
        </p:spPr>
        <p:txBody>
          <a:bodyPr/>
          <a:lstStyle>
            <a:lvl1pPr marL="0" indent="0">
              <a:buNone/>
              <a:defRPr lang="en-US"/>
            </a:lvl1pPr>
          </a:lstStyle>
          <a:p>
            <a:pPr lvl="0"/>
            <a:endParaRPr lang="en-US"/>
          </a:p>
        </p:txBody>
      </p:sp>
      <p:sp>
        <p:nvSpPr>
          <p:cNvPr id="4" name="عنصر نائب للنص 3">
            <a:extLst>
              <a:ext uri="{FF2B5EF4-FFF2-40B4-BE49-F238E27FC236}">
                <a16:creationId xmlns:a16="http://schemas.microsoft.com/office/drawing/2014/main" id="{740D633C-C292-483E-9825-FFD90F7FAC1E}"/>
              </a:ext>
            </a:extLst>
          </p:cNvPr>
          <p:cNvSpPr txBox="1">
            <a:spLocks noGrp="1"/>
          </p:cNvSpPr>
          <p:nvPr>
            <p:ph type="body" idx="2"/>
          </p:nvPr>
        </p:nvSpPr>
        <p:spPr>
          <a:xfrm>
            <a:off x="2389720" y="5367335"/>
            <a:ext cx="7315200" cy="804864"/>
          </a:xfrm>
        </p:spPr>
        <p:txBody>
          <a:bodyPr/>
          <a:lstStyle>
            <a:lvl1pPr marL="0" indent="0">
              <a:spcBef>
                <a:spcPts val="300"/>
              </a:spcBef>
              <a:buNone/>
              <a:defRPr sz="1400"/>
            </a:lvl1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F6B36C96-C488-40A7-B9F4-47B4D4E347BD}"/>
              </a:ext>
            </a:extLst>
          </p:cNvPr>
          <p:cNvSpPr txBox="1">
            <a:spLocks noGrp="1"/>
          </p:cNvSpPr>
          <p:nvPr>
            <p:ph type="dt" sz="half" idx="7"/>
          </p:nvPr>
        </p:nvSpPr>
        <p:spPr>
          <a:xfrm>
            <a:off x="609603" y="6356351"/>
            <a:ext cx="2844798" cy="365129"/>
          </a:xfrm>
        </p:spPr>
        <p:txBody>
          <a:bodyPr/>
          <a:lstStyle>
            <a:lvl1pPr>
              <a:defRPr/>
            </a:lvl1pPr>
          </a:lstStyle>
          <a:p>
            <a:pPr lvl="0"/>
            <a:fld id="{F017F791-158A-42AA-AC43-866C5B5E4B12}" type="datetime1">
              <a:rPr lang="en-US"/>
              <a:pPr lvl="0"/>
              <a:t>2/16/21</a:t>
            </a:fld>
            <a:endParaRPr lang="en-US"/>
          </a:p>
        </p:txBody>
      </p:sp>
      <p:sp>
        <p:nvSpPr>
          <p:cNvPr id="6" name="عنصر نائب للتذييل 5">
            <a:extLst>
              <a:ext uri="{FF2B5EF4-FFF2-40B4-BE49-F238E27FC236}">
                <a16:creationId xmlns:a16="http://schemas.microsoft.com/office/drawing/2014/main" id="{3B283086-A1CA-4BFB-A016-AC8E9B7E9BDB}"/>
              </a:ext>
            </a:extLst>
          </p:cNvPr>
          <p:cNvSpPr txBox="1">
            <a:spLocks noGrp="1"/>
          </p:cNvSpPr>
          <p:nvPr>
            <p:ph type="ftr" sz="quarter" idx="9"/>
          </p:nvPr>
        </p:nvSpPr>
        <p:spPr>
          <a:xfrm>
            <a:off x="4165604" y="6356351"/>
            <a:ext cx="3860797" cy="365129"/>
          </a:xfrm>
        </p:spPr>
        <p:txBody>
          <a:bodyPr/>
          <a:lstStyle>
            <a:lvl1pPr>
              <a:defRPr/>
            </a:lvl1pPr>
          </a:lstStyle>
          <a:p>
            <a:pPr lvl="0"/>
            <a:endParaRPr lang="en-US"/>
          </a:p>
        </p:txBody>
      </p:sp>
      <p:sp>
        <p:nvSpPr>
          <p:cNvPr id="7" name="عنصر نائب لرقم الشريحة 6">
            <a:extLst>
              <a:ext uri="{FF2B5EF4-FFF2-40B4-BE49-F238E27FC236}">
                <a16:creationId xmlns:a16="http://schemas.microsoft.com/office/drawing/2014/main" id="{13233AF8-ADCB-423C-8F86-0DE5C3F6A9D6}"/>
              </a:ext>
            </a:extLst>
          </p:cNvPr>
          <p:cNvSpPr txBox="1">
            <a:spLocks noGrp="1"/>
          </p:cNvSpPr>
          <p:nvPr>
            <p:ph type="sldNum" sz="quarter" idx="8"/>
          </p:nvPr>
        </p:nvSpPr>
        <p:spPr>
          <a:xfrm>
            <a:off x="8737604" y="6356351"/>
            <a:ext cx="2844798" cy="365129"/>
          </a:xfrm>
        </p:spPr>
        <p:txBody>
          <a:bodyPr/>
          <a:lstStyle>
            <a:lvl1pPr>
              <a:defRPr/>
            </a:lvl1pPr>
          </a:lstStyle>
          <a:p>
            <a:pPr lvl="0"/>
            <a:fld id="{1FAF4D1C-CA80-491A-B1A8-BD96E0A98B29}" type="slidenum">
              <a:t>‹#›</a:t>
            </a:fld>
            <a:endParaRPr lang="en-US"/>
          </a:p>
        </p:txBody>
      </p:sp>
    </p:spTree>
    <p:extLst>
      <p:ext uri="{BB962C8B-B14F-4D97-AF65-F5344CB8AC3E}">
        <p14:creationId xmlns:p14="http://schemas.microsoft.com/office/powerpoint/2010/main" val="449820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9A76C3-A0E8-4ED6-9CDD-12867081F1E8}"/>
              </a:ext>
            </a:extLst>
          </p:cNvPr>
          <p:cNvSpPr txBox="1">
            <a:spLocks noGrp="1"/>
          </p:cNvSpPr>
          <p:nvPr>
            <p:ph type="title"/>
          </p:nvPr>
        </p:nvSpPr>
        <p:spPr>
          <a:xfrm>
            <a:off x="609603" y="274640"/>
            <a:ext cx="10972800" cy="1143000"/>
          </a:xfrm>
        </p:spPr>
        <p:txBody>
          <a:bodyPr/>
          <a:lstStyle>
            <a:lvl1pPr>
              <a:defRPr/>
            </a:lvl1pPr>
          </a:lstStyle>
          <a:p>
            <a:pPr lvl="0"/>
            <a:r>
              <a:rPr lang="ar-SA"/>
              <a:t>انقر لتحرير نمط العنوان الرئيسي</a:t>
            </a:r>
            <a:endParaRPr lang="en-US"/>
          </a:p>
        </p:txBody>
      </p:sp>
      <p:sp>
        <p:nvSpPr>
          <p:cNvPr id="3" name="عنصر نائب للعنوان العمودي 2">
            <a:extLst>
              <a:ext uri="{FF2B5EF4-FFF2-40B4-BE49-F238E27FC236}">
                <a16:creationId xmlns:a16="http://schemas.microsoft.com/office/drawing/2014/main" id="{739D21E3-EB9B-4A9B-9284-B98CAD5D70C6}"/>
              </a:ext>
            </a:extLst>
          </p:cNvPr>
          <p:cNvSpPr txBox="1">
            <a:spLocks noGrp="1"/>
          </p:cNvSpPr>
          <p:nvPr>
            <p:ph type="body" orient="vert" idx="1"/>
          </p:nvPr>
        </p:nvSpPr>
        <p:spPr>
          <a:xfrm>
            <a:off x="609603" y="1600200"/>
            <a:ext cx="10972800" cy="4525959"/>
          </a:xfrm>
        </p:spPr>
        <p:txBody>
          <a:bodyPr vert="eaVert"/>
          <a:lstStyle>
            <a:lvl1pPr>
              <a:defRPr/>
            </a:lvl1pPr>
            <a:lvl2pPr>
              <a:defRPr/>
            </a:lvl2pPr>
            <a:lvl3pPr>
              <a:defRPr/>
            </a:lvl3pPr>
            <a:lvl4pPr>
              <a:defRPr/>
            </a:lvl4pPr>
            <a:lvl5pP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31512F07-E344-4617-8D02-BB20C8FC81EF}"/>
              </a:ext>
            </a:extLst>
          </p:cNvPr>
          <p:cNvSpPr txBox="1">
            <a:spLocks noGrp="1"/>
          </p:cNvSpPr>
          <p:nvPr>
            <p:ph type="dt" sz="half" idx="7"/>
          </p:nvPr>
        </p:nvSpPr>
        <p:spPr>
          <a:xfrm>
            <a:off x="609603" y="6356351"/>
            <a:ext cx="2844798" cy="365129"/>
          </a:xfrm>
        </p:spPr>
        <p:txBody>
          <a:bodyPr/>
          <a:lstStyle>
            <a:lvl1pPr>
              <a:defRPr/>
            </a:lvl1pPr>
          </a:lstStyle>
          <a:p>
            <a:pPr lvl="0"/>
            <a:fld id="{647B6EFD-D57B-4DD0-97EF-E266362A4309}" type="datetime1">
              <a:rPr lang="en-US"/>
              <a:pPr lvl="0"/>
              <a:t>2/16/21</a:t>
            </a:fld>
            <a:endParaRPr lang="en-US"/>
          </a:p>
        </p:txBody>
      </p:sp>
      <p:sp>
        <p:nvSpPr>
          <p:cNvPr id="5" name="عنصر نائب للتذييل 4">
            <a:extLst>
              <a:ext uri="{FF2B5EF4-FFF2-40B4-BE49-F238E27FC236}">
                <a16:creationId xmlns:a16="http://schemas.microsoft.com/office/drawing/2014/main" id="{AA4AABBF-0CB0-4B33-9F9B-5A31D8157177}"/>
              </a:ext>
            </a:extLst>
          </p:cNvPr>
          <p:cNvSpPr txBox="1">
            <a:spLocks noGrp="1"/>
          </p:cNvSpPr>
          <p:nvPr>
            <p:ph type="ftr" sz="quarter" idx="9"/>
          </p:nvPr>
        </p:nvSpPr>
        <p:spPr>
          <a:xfrm>
            <a:off x="4165604" y="6356351"/>
            <a:ext cx="3860797" cy="365129"/>
          </a:xfrm>
        </p:spPr>
        <p:txBody>
          <a:bodyPr/>
          <a:lstStyle>
            <a:lvl1pPr>
              <a:defRPr/>
            </a:lvl1pPr>
          </a:lstStyle>
          <a:p>
            <a:pPr lvl="0"/>
            <a:endParaRPr lang="en-US"/>
          </a:p>
        </p:txBody>
      </p:sp>
      <p:sp>
        <p:nvSpPr>
          <p:cNvPr id="6" name="عنصر نائب لرقم الشريحة 5">
            <a:extLst>
              <a:ext uri="{FF2B5EF4-FFF2-40B4-BE49-F238E27FC236}">
                <a16:creationId xmlns:a16="http://schemas.microsoft.com/office/drawing/2014/main" id="{103D9037-5C0A-4504-BCD8-F9235F04C173}"/>
              </a:ext>
            </a:extLst>
          </p:cNvPr>
          <p:cNvSpPr txBox="1">
            <a:spLocks noGrp="1"/>
          </p:cNvSpPr>
          <p:nvPr>
            <p:ph type="sldNum" sz="quarter" idx="8"/>
          </p:nvPr>
        </p:nvSpPr>
        <p:spPr>
          <a:xfrm>
            <a:off x="8737604" y="6356351"/>
            <a:ext cx="2844798" cy="365129"/>
          </a:xfrm>
        </p:spPr>
        <p:txBody>
          <a:bodyPr/>
          <a:lstStyle>
            <a:lvl1pPr>
              <a:defRPr/>
            </a:lvl1pPr>
          </a:lstStyle>
          <a:p>
            <a:pPr lvl="0"/>
            <a:fld id="{C21BD75A-A693-4B06-BDB9-C56E64654D4A}" type="slidenum">
              <a:t>‹#›</a:t>
            </a:fld>
            <a:endParaRPr lang="en-US"/>
          </a:p>
        </p:txBody>
      </p:sp>
    </p:spTree>
    <p:extLst>
      <p:ext uri="{BB962C8B-B14F-4D97-AF65-F5344CB8AC3E}">
        <p14:creationId xmlns:p14="http://schemas.microsoft.com/office/powerpoint/2010/main" val="4130444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7EF65E15-C4DB-419F-A3FF-6EEB20F31E77}"/>
              </a:ext>
            </a:extLst>
          </p:cNvPr>
          <p:cNvSpPr txBox="1">
            <a:spLocks noGrp="1"/>
          </p:cNvSpPr>
          <p:nvPr>
            <p:ph type="title" orient="vert"/>
          </p:nvPr>
        </p:nvSpPr>
        <p:spPr>
          <a:xfrm>
            <a:off x="8839203" y="274640"/>
            <a:ext cx="2743200" cy="5851529"/>
          </a:xfrm>
        </p:spPr>
        <p:txBody>
          <a:bodyPr vert="eaVert"/>
          <a:lstStyle>
            <a:lvl1pPr>
              <a:defRPr/>
            </a:lvl1pPr>
          </a:lstStyle>
          <a:p>
            <a:pPr lvl="0"/>
            <a:r>
              <a:rPr lang="ar-SA"/>
              <a:t>انقر لتحرير نمط العنوان الرئيسي</a:t>
            </a:r>
            <a:endParaRPr lang="en-US"/>
          </a:p>
        </p:txBody>
      </p:sp>
      <p:sp>
        <p:nvSpPr>
          <p:cNvPr id="3" name="عنصر نائب للعنوان العمودي 2">
            <a:extLst>
              <a:ext uri="{FF2B5EF4-FFF2-40B4-BE49-F238E27FC236}">
                <a16:creationId xmlns:a16="http://schemas.microsoft.com/office/drawing/2014/main" id="{62A059AF-901C-434F-9C92-3981E9D921AF}"/>
              </a:ext>
            </a:extLst>
          </p:cNvPr>
          <p:cNvSpPr txBox="1">
            <a:spLocks noGrp="1"/>
          </p:cNvSpPr>
          <p:nvPr>
            <p:ph type="body" orient="vert" idx="1"/>
          </p:nvPr>
        </p:nvSpPr>
        <p:spPr>
          <a:xfrm>
            <a:off x="609603" y="274640"/>
            <a:ext cx="8026402" cy="5851529"/>
          </a:xfrm>
        </p:spPr>
        <p:txBody>
          <a:bodyPr vert="eaVert"/>
          <a:lstStyle>
            <a:lvl1pPr>
              <a:defRPr/>
            </a:lvl1pPr>
            <a:lvl2pPr>
              <a:defRPr/>
            </a:lvl2pPr>
            <a:lvl3pPr>
              <a:defRPr/>
            </a:lvl3pPr>
            <a:lvl4pPr>
              <a:defRPr/>
            </a:lvl4pPr>
            <a:lvl5pP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31CC0701-09D7-4360-A7C1-281A45177055}"/>
              </a:ext>
            </a:extLst>
          </p:cNvPr>
          <p:cNvSpPr txBox="1">
            <a:spLocks noGrp="1"/>
          </p:cNvSpPr>
          <p:nvPr>
            <p:ph type="dt" sz="half" idx="7"/>
          </p:nvPr>
        </p:nvSpPr>
        <p:spPr>
          <a:xfrm>
            <a:off x="609603" y="6356351"/>
            <a:ext cx="2844798" cy="365129"/>
          </a:xfrm>
        </p:spPr>
        <p:txBody>
          <a:bodyPr/>
          <a:lstStyle>
            <a:lvl1pPr>
              <a:defRPr/>
            </a:lvl1pPr>
          </a:lstStyle>
          <a:p>
            <a:pPr lvl="0"/>
            <a:fld id="{A8CDCE1A-5012-437C-A7DC-780E9714377C}" type="datetime1">
              <a:rPr lang="en-US"/>
              <a:pPr lvl="0"/>
              <a:t>2/16/21</a:t>
            </a:fld>
            <a:endParaRPr lang="en-US"/>
          </a:p>
        </p:txBody>
      </p:sp>
      <p:sp>
        <p:nvSpPr>
          <p:cNvPr id="5" name="عنصر نائب للتذييل 4">
            <a:extLst>
              <a:ext uri="{FF2B5EF4-FFF2-40B4-BE49-F238E27FC236}">
                <a16:creationId xmlns:a16="http://schemas.microsoft.com/office/drawing/2014/main" id="{D75420F2-AC12-4541-B1CA-4B950FD19BF3}"/>
              </a:ext>
            </a:extLst>
          </p:cNvPr>
          <p:cNvSpPr txBox="1">
            <a:spLocks noGrp="1"/>
          </p:cNvSpPr>
          <p:nvPr>
            <p:ph type="ftr" sz="quarter" idx="9"/>
          </p:nvPr>
        </p:nvSpPr>
        <p:spPr>
          <a:xfrm>
            <a:off x="4165604" y="6356351"/>
            <a:ext cx="3860797" cy="365129"/>
          </a:xfrm>
        </p:spPr>
        <p:txBody>
          <a:bodyPr/>
          <a:lstStyle>
            <a:lvl1pPr>
              <a:defRPr/>
            </a:lvl1pPr>
          </a:lstStyle>
          <a:p>
            <a:pPr lvl="0"/>
            <a:endParaRPr lang="en-US"/>
          </a:p>
        </p:txBody>
      </p:sp>
      <p:sp>
        <p:nvSpPr>
          <p:cNvPr id="6" name="عنصر نائب لرقم الشريحة 5">
            <a:extLst>
              <a:ext uri="{FF2B5EF4-FFF2-40B4-BE49-F238E27FC236}">
                <a16:creationId xmlns:a16="http://schemas.microsoft.com/office/drawing/2014/main" id="{620AC970-EDCD-48BA-9EA9-A0544F95810D}"/>
              </a:ext>
            </a:extLst>
          </p:cNvPr>
          <p:cNvSpPr txBox="1">
            <a:spLocks noGrp="1"/>
          </p:cNvSpPr>
          <p:nvPr>
            <p:ph type="sldNum" sz="quarter" idx="8"/>
          </p:nvPr>
        </p:nvSpPr>
        <p:spPr>
          <a:xfrm>
            <a:off x="8737604" y="6356351"/>
            <a:ext cx="2844798" cy="365129"/>
          </a:xfrm>
        </p:spPr>
        <p:txBody>
          <a:bodyPr/>
          <a:lstStyle>
            <a:lvl1pPr>
              <a:defRPr/>
            </a:lvl1pPr>
          </a:lstStyle>
          <a:p>
            <a:pPr lvl="0"/>
            <a:fld id="{237A2B68-36E4-4AD8-B139-4B892EE2EF82}" type="slidenum">
              <a:t>‹#›</a:t>
            </a:fld>
            <a:endParaRPr lang="en-US"/>
          </a:p>
        </p:txBody>
      </p:sp>
    </p:spTree>
    <p:extLst>
      <p:ext uri="{BB962C8B-B14F-4D97-AF65-F5344CB8AC3E}">
        <p14:creationId xmlns:p14="http://schemas.microsoft.com/office/powerpoint/2010/main" val="256918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A079-400C-4881-9448-46A8B15F4E5F}"/>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6516D543-3F7F-4ACD-B5AE-F9F8789331C7}"/>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1B063808-EE62-420C-BCCA-E9F37444ECB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E17FBA-8EF4-4EA2-8049-230B25094447}"/>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7BF2ACBA-E753-4975-8B19-5EA53B59A2E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069ED-8352-4DFA-A1C4-4DD12604D686}"/>
              </a:ext>
            </a:extLst>
          </p:cNvPr>
          <p:cNvSpPr txBox="1">
            <a:spLocks noGrp="1"/>
          </p:cNvSpPr>
          <p:nvPr>
            <p:ph type="dt" sz="half" idx="7"/>
          </p:nvPr>
        </p:nvSpPr>
        <p:spPr>
          <a:xfrm>
            <a:off x="838203" y="6356351"/>
            <a:ext cx="2743200" cy="365129"/>
          </a:xfrm>
        </p:spPr>
        <p:txBody>
          <a:bodyPr/>
          <a:lstStyle>
            <a:lvl1pPr>
              <a:defRPr/>
            </a:lvl1pPr>
          </a:lstStyle>
          <a:p>
            <a:pPr lvl="0"/>
            <a:fld id="{7A82AC88-29D7-450E-AA9A-609BBD0D42ED}" type="datetime1">
              <a:rPr lang="en-US"/>
              <a:pPr lvl="0"/>
              <a:t>2/16/21</a:t>
            </a:fld>
            <a:endParaRPr lang="en-US"/>
          </a:p>
        </p:txBody>
      </p:sp>
      <p:sp>
        <p:nvSpPr>
          <p:cNvPr id="8" name="Footer Placeholder 7">
            <a:extLst>
              <a:ext uri="{FF2B5EF4-FFF2-40B4-BE49-F238E27FC236}">
                <a16:creationId xmlns:a16="http://schemas.microsoft.com/office/drawing/2014/main" id="{BE260943-F845-423E-BE61-87513A88B0FC}"/>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E613F05-E660-4244-8A5A-239F0076C53D}"/>
              </a:ext>
            </a:extLst>
          </p:cNvPr>
          <p:cNvSpPr txBox="1">
            <a:spLocks noGrp="1"/>
          </p:cNvSpPr>
          <p:nvPr>
            <p:ph type="sldNum" sz="quarter" idx="8"/>
          </p:nvPr>
        </p:nvSpPr>
        <p:spPr>
          <a:xfrm>
            <a:off x="8610603" y="6356351"/>
            <a:ext cx="2743200" cy="365129"/>
          </a:xfrm>
        </p:spPr>
        <p:txBody>
          <a:bodyPr/>
          <a:lstStyle>
            <a:lvl1pPr>
              <a:defRPr/>
            </a:lvl1pPr>
          </a:lstStyle>
          <a:p>
            <a:pPr lvl="0"/>
            <a:fld id="{2BA4E299-33E1-403E-9089-FBB5E76C75F8}" type="slidenum">
              <a:t>‹#›</a:t>
            </a:fld>
            <a:endParaRPr lang="en-US"/>
          </a:p>
        </p:txBody>
      </p:sp>
    </p:spTree>
    <p:extLst>
      <p:ext uri="{BB962C8B-B14F-4D97-AF65-F5344CB8AC3E}">
        <p14:creationId xmlns:p14="http://schemas.microsoft.com/office/powerpoint/2010/main" val="346193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199A-419C-4FA6-B6EB-6C2B6DBD9603}"/>
              </a:ext>
            </a:extLst>
          </p:cNvPr>
          <p:cNvSpPr txBox="1">
            <a:spLocks noGrp="1"/>
          </p:cNvSpPr>
          <p:nvPr>
            <p:ph type="title"/>
          </p:nvPr>
        </p:nvSpPr>
        <p:spPr>
          <a:xfrm>
            <a:off x="838203" y="365129"/>
            <a:ext cx="10515600" cy="1325559"/>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27E8609A-55BE-44E8-A085-8A2C20576786}"/>
              </a:ext>
            </a:extLst>
          </p:cNvPr>
          <p:cNvSpPr txBox="1">
            <a:spLocks noGrp="1"/>
          </p:cNvSpPr>
          <p:nvPr>
            <p:ph type="dt" sz="half" idx="7"/>
          </p:nvPr>
        </p:nvSpPr>
        <p:spPr>
          <a:xfrm>
            <a:off x="838203" y="6356351"/>
            <a:ext cx="2743200" cy="365129"/>
          </a:xfrm>
        </p:spPr>
        <p:txBody>
          <a:bodyPr/>
          <a:lstStyle>
            <a:lvl1pPr>
              <a:defRPr/>
            </a:lvl1pPr>
          </a:lstStyle>
          <a:p>
            <a:pPr lvl="0"/>
            <a:fld id="{7EA78B13-624A-4346-9840-84434B421524}" type="datetime1">
              <a:rPr lang="en-US"/>
              <a:pPr lvl="0"/>
              <a:t>2/16/21</a:t>
            </a:fld>
            <a:endParaRPr lang="en-US"/>
          </a:p>
        </p:txBody>
      </p:sp>
      <p:sp>
        <p:nvSpPr>
          <p:cNvPr id="4" name="Footer Placeholder 3">
            <a:extLst>
              <a:ext uri="{FF2B5EF4-FFF2-40B4-BE49-F238E27FC236}">
                <a16:creationId xmlns:a16="http://schemas.microsoft.com/office/drawing/2014/main" id="{6DEC6493-0029-41F3-B00F-93E652710768}"/>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8ABD8101-5E68-45B4-A449-0254E88F86FF}"/>
              </a:ext>
            </a:extLst>
          </p:cNvPr>
          <p:cNvSpPr txBox="1">
            <a:spLocks noGrp="1"/>
          </p:cNvSpPr>
          <p:nvPr>
            <p:ph type="sldNum" sz="quarter" idx="8"/>
          </p:nvPr>
        </p:nvSpPr>
        <p:spPr>
          <a:xfrm>
            <a:off x="8610603" y="6356351"/>
            <a:ext cx="2743200" cy="365129"/>
          </a:xfrm>
        </p:spPr>
        <p:txBody>
          <a:bodyPr/>
          <a:lstStyle>
            <a:lvl1pPr>
              <a:defRPr/>
            </a:lvl1pPr>
          </a:lstStyle>
          <a:p>
            <a:pPr lvl="0"/>
            <a:fld id="{1F70816A-21C5-4528-B7BF-67566E791636}" type="slidenum">
              <a:t>‹#›</a:t>
            </a:fld>
            <a:endParaRPr lang="en-US"/>
          </a:p>
        </p:txBody>
      </p:sp>
    </p:spTree>
    <p:extLst>
      <p:ext uri="{BB962C8B-B14F-4D97-AF65-F5344CB8AC3E}">
        <p14:creationId xmlns:p14="http://schemas.microsoft.com/office/powerpoint/2010/main" val="358405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CFAB65-90EE-4A05-A617-E51E1FB40565}"/>
              </a:ext>
            </a:extLst>
          </p:cNvPr>
          <p:cNvSpPr txBox="1">
            <a:spLocks noGrp="1"/>
          </p:cNvSpPr>
          <p:nvPr>
            <p:ph type="dt" sz="half" idx="7"/>
          </p:nvPr>
        </p:nvSpPr>
        <p:spPr>
          <a:xfrm>
            <a:off x="838203" y="6356351"/>
            <a:ext cx="2743200" cy="365129"/>
          </a:xfrm>
        </p:spPr>
        <p:txBody>
          <a:bodyPr/>
          <a:lstStyle>
            <a:lvl1pPr>
              <a:defRPr/>
            </a:lvl1pPr>
          </a:lstStyle>
          <a:p>
            <a:pPr lvl="0"/>
            <a:fld id="{62958F95-DC5F-4637-BB15-F722580C0F90}" type="datetime1">
              <a:rPr lang="en-US"/>
              <a:pPr lvl="0"/>
              <a:t>2/16/21</a:t>
            </a:fld>
            <a:endParaRPr lang="en-US"/>
          </a:p>
        </p:txBody>
      </p:sp>
      <p:sp>
        <p:nvSpPr>
          <p:cNvPr id="3" name="Footer Placeholder 2">
            <a:extLst>
              <a:ext uri="{FF2B5EF4-FFF2-40B4-BE49-F238E27FC236}">
                <a16:creationId xmlns:a16="http://schemas.microsoft.com/office/drawing/2014/main" id="{145FC4D3-03E2-4184-98F3-4D9D8D940878}"/>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F9672F29-C528-45D5-AC37-1AA9F1DD12B7}"/>
              </a:ext>
            </a:extLst>
          </p:cNvPr>
          <p:cNvSpPr txBox="1">
            <a:spLocks noGrp="1"/>
          </p:cNvSpPr>
          <p:nvPr>
            <p:ph type="sldNum" sz="quarter" idx="8"/>
          </p:nvPr>
        </p:nvSpPr>
        <p:spPr>
          <a:xfrm>
            <a:off x="8610603" y="6356351"/>
            <a:ext cx="2743200" cy="365129"/>
          </a:xfrm>
        </p:spPr>
        <p:txBody>
          <a:bodyPr/>
          <a:lstStyle>
            <a:lvl1pPr>
              <a:defRPr/>
            </a:lvl1pPr>
          </a:lstStyle>
          <a:p>
            <a:pPr lvl="0"/>
            <a:fld id="{E92E3F42-9BCE-4260-8924-C21E0676C46C}" type="slidenum">
              <a:t>‹#›</a:t>
            </a:fld>
            <a:endParaRPr lang="en-US"/>
          </a:p>
        </p:txBody>
      </p:sp>
    </p:spTree>
    <p:extLst>
      <p:ext uri="{BB962C8B-B14F-4D97-AF65-F5344CB8AC3E}">
        <p14:creationId xmlns:p14="http://schemas.microsoft.com/office/powerpoint/2010/main" val="34658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8DB6-404C-47E1-A19C-4AF8EC4D5FF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E1B7ED02-FDC4-42C5-BCCD-9A60F8EB021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91959F-B93E-4303-A591-59F2F271CEBD}"/>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50272338-7AB7-401A-A49B-F0D23523EC5E}"/>
              </a:ext>
            </a:extLst>
          </p:cNvPr>
          <p:cNvSpPr txBox="1">
            <a:spLocks noGrp="1"/>
          </p:cNvSpPr>
          <p:nvPr>
            <p:ph type="dt" sz="half" idx="7"/>
          </p:nvPr>
        </p:nvSpPr>
        <p:spPr>
          <a:xfrm>
            <a:off x="838203" y="6356351"/>
            <a:ext cx="2743200" cy="365129"/>
          </a:xfrm>
        </p:spPr>
        <p:txBody>
          <a:bodyPr/>
          <a:lstStyle>
            <a:lvl1pPr>
              <a:defRPr/>
            </a:lvl1pPr>
          </a:lstStyle>
          <a:p>
            <a:pPr lvl="0"/>
            <a:fld id="{3A0989FB-68F0-4B6B-80E2-BAC2C6DD8020}" type="datetime1">
              <a:rPr lang="en-US"/>
              <a:pPr lvl="0"/>
              <a:t>2/16/21</a:t>
            </a:fld>
            <a:endParaRPr lang="en-US"/>
          </a:p>
        </p:txBody>
      </p:sp>
      <p:sp>
        <p:nvSpPr>
          <p:cNvPr id="6" name="Footer Placeholder 5">
            <a:extLst>
              <a:ext uri="{FF2B5EF4-FFF2-40B4-BE49-F238E27FC236}">
                <a16:creationId xmlns:a16="http://schemas.microsoft.com/office/drawing/2014/main" id="{0D80434C-9872-4E6B-BF08-BF6D80F3E019}"/>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1DCE70D-9082-43AA-BDA7-7D1BCCC40497}"/>
              </a:ext>
            </a:extLst>
          </p:cNvPr>
          <p:cNvSpPr txBox="1">
            <a:spLocks noGrp="1"/>
          </p:cNvSpPr>
          <p:nvPr>
            <p:ph type="sldNum" sz="quarter" idx="8"/>
          </p:nvPr>
        </p:nvSpPr>
        <p:spPr>
          <a:xfrm>
            <a:off x="8610603" y="6356351"/>
            <a:ext cx="2743200" cy="365129"/>
          </a:xfrm>
        </p:spPr>
        <p:txBody>
          <a:bodyPr/>
          <a:lstStyle>
            <a:lvl1pPr>
              <a:defRPr/>
            </a:lvl1pPr>
          </a:lstStyle>
          <a:p>
            <a:pPr lvl="0"/>
            <a:fld id="{6A7FC892-D871-470B-A975-7364C23ED8FC}" type="slidenum">
              <a:t>‹#›</a:t>
            </a:fld>
            <a:endParaRPr lang="en-US"/>
          </a:p>
        </p:txBody>
      </p:sp>
    </p:spTree>
    <p:extLst>
      <p:ext uri="{BB962C8B-B14F-4D97-AF65-F5344CB8AC3E}">
        <p14:creationId xmlns:p14="http://schemas.microsoft.com/office/powerpoint/2010/main" val="295258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D6BF-8FC3-47F6-9A7B-4640255EC4E3}"/>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9872C040-9414-401B-80EE-428F5E6D7A4C}"/>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id="{91B04E41-B400-4EB8-8E85-8D3865203A6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E8D690B-6B46-437D-AD58-A700B3FD2F4B}"/>
              </a:ext>
            </a:extLst>
          </p:cNvPr>
          <p:cNvSpPr txBox="1">
            <a:spLocks noGrp="1"/>
          </p:cNvSpPr>
          <p:nvPr>
            <p:ph type="dt" sz="half" idx="7"/>
          </p:nvPr>
        </p:nvSpPr>
        <p:spPr>
          <a:xfrm>
            <a:off x="838203" y="6356351"/>
            <a:ext cx="2743200" cy="365129"/>
          </a:xfrm>
        </p:spPr>
        <p:txBody>
          <a:bodyPr/>
          <a:lstStyle>
            <a:lvl1pPr>
              <a:defRPr/>
            </a:lvl1pPr>
          </a:lstStyle>
          <a:p>
            <a:pPr lvl="0"/>
            <a:fld id="{59E1E424-B280-474C-AB53-6146656F75FC}" type="datetime1">
              <a:rPr lang="en-US"/>
              <a:pPr lvl="0"/>
              <a:t>2/16/21</a:t>
            </a:fld>
            <a:endParaRPr lang="en-US"/>
          </a:p>
        </p:txBody>
      </p:sp>
      <p:sp>
        <p:nvSpPr>
          <p:cNvPr id="6" name="Footer Placeholder 5">
            <a:extLst>
              <a:ext uri="{FF2B5EF4-FFF2-40B4-BE49-F238E27FC236}">
                <a16:creationId xmlns:a16="http://schemas.microsoft.com/office/drawing/2014/main" id="{9BBF9DAF-C45E-4925-AA0A-33D807F96DB2}"/>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23B991BA-390C-4369-B088-DB5C3088D7B4}"/>
              </a:ext>
            </a:extLst>
          </p:cNvPr>
          <p:cNvSpPr txBox="1">
            <a:spLocks noGrp="1"/>
          </p:cNvSpPr>
          <p:nvPr>
            <p:ph type="sldNum" sz="quarter" idx="8"/>
          </p:nvPr>
        </p:nvSpPr>
        <p:spPr>
          <a:xfrm>
            <a:off x="8610603" y="6356351"/>
            <a:ext cx="2743200" cy="365129"/>
          </a:xfrm>
        </p:spPr>
        <p:txBody>
          <a:bodyPr/>
          <a:lstStyle>
            <a:lvl1pPr>
              <a:defRPr/>
            </a:lvl1pPr>
          </a:lstStyle>
          <a:p>
            <a:pPr lvl="0"/>
            <a:fld id="{DE1C9DFA-261E-4A4E-B07C-E0E1E3C16661}" type="slidenum">
              <a:t>‹#›</a:t>
            </a:fld>
            <a:endParaRPr lang="en-US"/>
          </a:p>
        </p:txBody>
      </p:sp>
    </p:spTree>
    <p:extLst>
      <p:ext uri="{BB962C8B-B14F-4D97-AF65-F5344CB8AC3E}">
        <p14:creationId xmlns:p14="http://schemas.microsoft.com/office/powerpoint/2010/main" val="37068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114D95-580E-4E16-A01E-268B026E5482}"/>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3282338C-A2AC-46EE-9E4C-799AD280FDA9}"/>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2925A-A670-4A3E-A81C-A05720492A79}"/>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67330E6-1A35-448D-A22E-D4056FDF2A1B}" type="datetime1">
              <a:rPr lang="en-US"/>
              <a:pPr lvl="0"/>
              <a:t>2/16/21</a:t>
            </a:fld>
            <a:endParaRPr lang="en-US"/>
          </a:p>
        </p:txBody>
      </p:sp>
      <p:sp>
        <p:nvSpPr>
          <p:cNvPr id="5" name="Footer Placeholder 4">
            <a:extLst>
              <a:ext uri="{FF2B5EF4-FFF2-40B4-BE49-F238E27FC236}">
                <a16:creationId xmlns:a16="http://schemas.microsoft.com/office/drawing/2014/main" id="{FC5793B4-94C0-47E1-BC70-5C64046A42D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B77ADED1-7A7A-424E-B37F-4C7D729A00E9}"/>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64CD96BE-D729-4A9D-A352-7E9549E320C6}"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AEEB495F-D00B-4257-98CD-225558DF2026}"/>
              </a:ext>
            </a:extLst>
          </p:cNvPr>
          <p:cNvSpPr txBox="1">
            <a:spLocks noGrp="1"/>
          </p:cNvSpPr>
          <p:nvPr>
            <p:ph type="title"/>
          </p:nvPr>
        </p:nvSpPr>
        <p:spPr>
          <a:xfrm>
            <a:off x="609603" y="274640"/>
            <a:ext cx="10972800" cy="1143000"/>
          </a:xfrm>
          <a:prstGeom prst="rect">
            <a:avLst/>
          </a:prstGeom>
          <a:noFill/>
          <a:ln>
            <a:noFill/>
          </a:ln>
        </p:spPr>
        <p:txBody>
          <a:bodyPr vert="horz" wrap="square" lIns="91440" tIns="45720" rIns="91440" bIns="45720" anchor="ctr" anchorCtr="1" compatLnSpc="1">
            <a:normAutofit/>
          </a:bodyPr>
          <a:lstStyle/>
          <a:p>
            <a:pPr lvl="0"/>
            <a:r>
              <a:rPr lang="ar-SA"/>
              <a:t>انقر لتحرير نمط العنوان الرئيسي</a:t>
            </a:r>
            <a:endParaRPr lang="en-US"/>
          </a:p>
        </p:txBody>
      </p:sp>
      <p:sp>
        <p:nvSpPr>
          <p:cNvPr id="3" name="عنصر نائب للنص 2">
            <a:extLst>
              <a:ext uri="{FF2B5EF4-FFF2-40B4-BE49-F238E27FC236}">
                <a16:creationId xmlns:a16="http://schemas.microsoft.com/office/drawing/2014/main" id="{FF97151D-AD22-4A53-9654-5B92EBD38258}"/>
              </a:ext>
            </a:extLst>
          </p:cNvPr>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38759F10-9791-4183-9376-25321B9FCE8B}"/>
              </a:ext>
            </a:extLst>
          </p:cNvPr>
          <p:cNvSpPr txBox="1">
            <a:spLocks noGrp="1"/>
          </p:cNvSpPr>
          <p:nvPr>
            <p:ph type="dt" sz="half" idx="2"/>
          </p:nvPr>
        </p:nvSpPr>
        <p:spPr>
          <a:xfrm>
            <a:off x="609603"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l" defTabSz="914400" rtl="1" fontAlgn="auto" hangingPunct="1">
              <a:lnSpc>
                <a:spcPct val="100000"/>
              </a:lnSpc>
              <a:spcBef>
                <a:spcPts val="0"/>
              </a:spcBef>
              <a:spcAft>
                <a:spcPts val="0"/>
              </a:spcAft>
              <a:buNone/>
              <a:tabLst/>
              <a:defRPr lang="ar-SA" sz="1200" b="0" i="0" u="none" strike="noStrike" kern="1200" cap="none" spc="0" baseline="0">
                <a:solidFill>
                  <a:srgbClr val="898989"/>
                </a:solidFill>
                <a:uFillTx/>
                <a:latin typeface="Calibri"/>
                <a:cs typeface="Arial" pitchFamily="34"/>
              </a:defRPr>
            </a:lvl1pPr>
          </a:lstStyle>
          <a:p>
            <a:pPr lvl="0"/>
            <a:fld id="{60DAC4E2-8838-427C-AF80-6E36552CC461}" type="datetime1">
              <a:rPr lang="ar-SA"/>
              <a:pPr lvl="0"/>
              <a:t>5 رجب، 1442</a:t>
            </a:fld>
            <a:endParaRPr lang="ar-SA"/>
          </a:p>
        </p:txBody>
      </p:sp>
      <p:sp>
        <p:nvSpPr>
          <p:cNvPr id="5" name="عنصر نائب للتذييل 4">
            <a:extLst>
              <a:ext uri="{FF2B5EF4-FFF2-40B4-BE49-F238E27FC236}">
                <a16:creationId xmlns:a16="http://schemas.microsoft.com/office/drawing/2014/main" id="{65F74189-87B1-49F1-8605-9AD224EE656F}"/>
              </a:ext>
            </a:extLst>
          </p:cNvPr>
          <p:cNvSpPr txBox="1">
            <a:spLocks noGrp="1"/>
          </p:cNvSpPr>
          <p:nvPr>
            <p:ph type="ftr" sz="quarter" idx="3"/>
          </p:nvPr>
        </p:nvSpPr>
        <p:spPr>
          <a:xfrm>
            <a:off x="4165604" y="6356351"/>
            <a:ext cx="3860797"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1" fontAlgn="auto" hangingPunct="1">
              <a:lnSpc>
                <a:spcPct val="100000"/>
              </a:lnSpc>
              <a:spcBef>
                <a:spcPts val="0"/>
              </a:spcBef>
              <a:spcAft>
                <a:spcPts val="0"/>
              </a:spcAft>
              <a:buNone/>
              <a:tabLst/>
              <a:defRPr lang="ar-SA" sz="1200" b="0" i="0" u="none" strike="noStrike" kern="1200" cap="none" spc="0" baseline="0">
                <a:solidFill>
                  <a:srgbClr val="898989"/>
                </a:solidFill>
                <a:uFillTx/>
                <a:latin typeface="Calibri"/>
                <a:cs typeface="Arial" pitchFamily="34"/>
              </a:defRPr>
            </a:lvl1pPr>
          </a:lstStyle>
          <a:p>
            <a:pPr lvl="0"/>
            <a:endParaRPr lang="ar-SA"/>
          </a:p>
        </p:txBody>
      </p:sp>
      <p:sp>
        <p:nvSpPr>
          <p:cNvPr id="6" name="عنصر نائب لرقم الشريحة 5">
            <a:extLst>
              <a:ext uri="{FF2B5EF4-FFF2-40B4-BE49-F238E27FC236}">
                <a16:creationId xmlns:a16="http://schemas.microsoft.com/office/drawing/2014/main" id="{84DC1B60-4153-4666-AAB4-253EC3754D5C}"/>
              </a:ext>
            </a:extLst>
          </p:cNvPr>
          <p:cNvSpPr txBox="1">
            <a:spLocks noGrp="1"/>
          </p:cNvSpPr>
          <p:nvPr>
            <p:ph type="sldNum" sz="quarter" idx="4"/>
          </p:nvPr>
        </p:nvSpPr>
        <p:spPr>
          <a:xfrm>
            <a:off x="8737604"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1" fontAlgn="auto" hangingPunct="1">
              <a:lnSpc>
                <a:spcPct val="100000"/>
              </a:lnSpc>
              <a:spcBef>
                <a:spcPts val="0"/>
              </a:spcBef>
              <a:spcAft>
                <a:spcPts val="0"/>
              </a:spcAft>
              <a:buNone/>
              <a:tabLst/>
              <a:defRPr lang="ar-SA" sz="1200" b="0" i="0" u="none" strike="noStrike" kern="1200" cap="none" spc="0" baseline="0">
                <a:solidFill>
                  <a:srgbClr val="898989"/>
                </a:solidFill>
                <a:uFillTx/>
                <a:latin typeface="Calibri"/>
                <a:cs typeface="Arial" pitchFamily="34"/>
              </a:defRPr>
            </a:lvl1pPr>
          </a:lstStyle>
          <a:p>
            <a:pPr lvl="0"/>
            <a:fld id="{838C41BA-0F89-4B3E-856E-FB67AD028977}" type="slidenum">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ctr" defTabSz="914400" rtl="0" fontAlgn="auto" hangingPunct="1">
        <a:lnSpc>
          <a:spcPct val="100000"/>
        </a:lnSpc>
        <a:spcBef>
          <a:spcPts val="0"/>
        </a:spcBef>
        <a:spcAft>
          <a:spcPts val="0"/>
        </a:spcAft>
        <a:buNone/>
        <a:tabLst/>
        <a:defRPr lang="ar-SA" sz="4400" b="0" i="0" u="none" strike="noStrike" kern="1200" cap="none" spc="0" baseline="0">
          <a:solidFill>
            <a:srgbClr val="000000"/>
          </a:solidFill>
          <a:uFillTx/>
          <a:latin typeface="Calibri"/>
          <a:cs typeface="Times New Roman" pitchFamily="18"/>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ar-SA" sz="3200" b="0" i="0" u="none" strike="noStrike" kern="1200" cap="none" spc="0" baseline="0">
          <a:solidFill>
            <a:srgbClr val="000000"/>
          </a:solidFill>
          <a:uFillTx/>
          <a:latin typeface="Calibri"/>
          <a:cs typeface="Arial" pitchFamily="34"/>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ar-SA" sz="2800" b="0" i="0" u="none" strike="noStrike" kern="1200" cap="none" spc="0" baseline="0">
          <a:solidFill>
            <a:srgbClr val="000000"/>
          </a:solidFill>
          <a:uFillTx/>
          <a:latin typeface="Calibri"/>
          <a:cs typeface="Arial" pitchFamily="34"/>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ar-SA" sz="2400" b="0" i="0" u="none" strike="noStrike" kern="1200" cap="none" spc="0" baseline="0">
          <a:solidFill>
            <a:srgbClr val="000000"/>
          </a:solidFill>
          <a:uFillTx/>
          <a:latin typeface="Calibri"/>
          <a:cs typeface="Arial" pitchFamily="34"/>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ar-SA" sz="2000" b="0" i="0" u="none" strike="noStrike" kern="1200" cap="none" spc="0" baseline="0">
          <a:solidFill>
            <a:srgbClr val="000000"/>
          </a:solidFill>
          <a:uFillTx/>
          <a:latin typeface="Calibri"/>
          <a:cs typeface="Arial" pitchFamily="34"/>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ar-SA" sz="2000" b="0" i="0" u="none" strike="noStrike" kern="1200" cap="none" spc="0" baseline="0">
          <a:solidFill>
            <a:srgbClr val="000000"/>
          </a:solidFill>
          <a:uFillTx/>
          <a:latin typeface="Calibri"/>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348683E-BB68-4041-829C-2C6F3F147349}"/>
              </a:ext>
            </a:extLst>
          </p:cNvPr>
          <p:cNvGrpSpPr/>
          <p:nvPr/>
        </p:nvGrpSpPr>
        <p:grpSpPr>
          <a:xfrm>
            <a:off x="0" y="0"/>
            <a:ext cx="10159998" cy="6858000"/>
            <a:chOff x="0" y="0"/>
            <a:chExt cx="10159998" cy="6858000"/>
          </a:xfrm>
        </p:grpSpPr>
        <p:grpSp>
          <p:nvGrpSpPr>
            <p:cNvPr id="3" name="Group 3">
              <a:extLst>
                <a:ext uri="{FF2B5EF4-FFF2-40B4-BE49-F238E27FC236}">
                  <a16:creationId xmlns:a16="http://schemas.microsoft.com/office/drawing/2014/main" id="{4687DC4C-6A04-408E-A1A5-D8BABDA6679A}"/>
                </a:ext>
              </a:extLst>
            </p:cNvPr>
            <p:cNvGrpSpPr/>
            <p:nvPr/>
          </p:nvGrpSpPr>
          <p:grpSpPr>
            <a:xfrm>
              <a:off x="0" y="0"/>
              <a:ext cx="4267203" cy="6858000"/>
              <a:chOff x="0" y="0"/>
              <a:chExt cx="4267203" cy="6858000"/>
            </a:xfrm>
          </p:grpSpPr>
          <p:sp>
            <p:nvSpPr>
              <p:cNvPr id="4" name="Rectangle 4">
                <a:extLst>
                  <a:ext uri="{FF2B5EF4-FFF2-40B4-BE49-F238E27FC236}">
                    <a16:creationId xmlns:a16="http://schemas.microsoft.com/office/drawing/2014/main" id="{DF8838BC-9CD7-4648-B2BB-8EA4D38A5D40}"/>
                  </a:ext>
                </a:extLst>
              </p:cNvPr>
              <p:cNvSpPr/>
              <p:nvPr/>
            </p:nvSpPr>
            <p:spPr>
              <a:xfrm>
                <a:off x="0" y="0"/>
                <a:ext cx="1015998" cy="6858000"/>
              </a:xfrm>
              <a:prstGeom prst="rect">
                <a:avLst/>
              </a:prstGeom>
              <a:solidFill>
                <a:srgbClr val="99CC99"/>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5" name="Freeform 5">
                <a:extLst>
                  <a:ext uri="{FF2B5EF4-FFF2-40B4-BE49-F238E27FC236}">
                    <a16:creationId xmlns:a16="http://schemas.microsoft.com/office/drawing/2014/main" id="{B364C69E-F6BA-42EF-8847-67891B01F4C7}"/>
                  </a:ext>
                </a:extLst>
              </p:cNvPr>
              <p:cNvSpPr/>
              <p:nvPr/>
            </p:nvSpPr>
            <p:spPr>
              <a:xfrm>
                <a:off x="609603" y="0"/>
                <a:ext cx="3657600" cy="1166810"/>
              </a:xfrm>
              <a:custGeom>
                <a:avLst/>
                <a:gdLst>
                  <a:gd name="f0" fmla="val 10800000"/>
                  <a:gd name="f1" fmla="val 5400000"/>
                  <a:gd name="f2" fmla="val 180"/>
                  <a:gd name="f3" fmla="val w"/>
                  <a:gd name="f4" fmla="val h"/>
                  <a:gd name="f5" fmla="val 0"/>
                  <a:gd name="f6" fmla="val 1728"/>
                  <a:gd name="f7" fmla="val 735"/>
                  <a:gd name="f8" fmla="val 480"/>
                  <a:gd name="f9" fmla="val 380"/>
                  <a:gd name="f10" fmla="val 482"/>
                  <a:gd name="f11" fmla="val 354"/>
                  <a:gd name="f12" fmla="val 308"/>
                  <a:gd name="f13" fmla="val 489"/>
                  <a:gd name="f14" fmla="val 290"/>
                  <a:gd name="f15" fmla="val 498"/>
                  <a:gd name="f16" fmla="val 263"/>
                  <a:gd name="f17" fmla="val 513"/>
                  <a:gd name="f18" fmla="val 246"/>
                  <a:gd name="f19" fmla="val 531"/>
                  <a:gd name="f20" fmla="val 229"/>
                  <a:gd name="f21" fmla="val 549"/>
                  <a:gd name="f22" fmla="val 215"/>
                  <a:gd name="f23" fmla="val 574"/>
                  <a:gd name="f24" fmla="val 206"/>
                  <a:gd name="f25" fmla="val 597"/>
                  <a:gd name="f26" fmla="val 197"/>
                  <a:gd name="f27" fmla="val 620"/>
                  <a:gd name="f28" fmla="val 194"/>
                  <a:gd name="f29" fmla="val 643"/>
                  <a:gd name="f30" fmla="val 192"/>
                  <a:gd name="f31" fmla="val 666"/>
                  <a:gd name="f32" fmla="+- 0 0 -90"/>
                  <a:gd name="f33" fmla="*/ f3 1 1728"/>
                  <a:gd name="f34" fmla="*/ f4 1 735"/>
                  <a:gd name="f35" fmla="val f5"/>
                  <a:gd name="f36" fmla="val f6"/>
                  <a:gd name="f37" fmla="val f7"/>
                  <a:gd name="f38" fmla="*/ f32 f0 1"/>
                  <a:gd name="f39" fmla="+- f37 0 f35"/>
                  <a:gd name="f40" fmla="+- f36 0 f35"/>
                  <a:gd name="f41" fmla="*/ f38 1 f2"/>
                  <a:gd name="f42" fmla="*/ f40 1 1728"/>
                  <a:gd name="f43" fmla="*/ f39 1 735"/>
                  <a:gd name="f44" fmla="*/ 1728 f40 1"/>
                  <a:gd name="f45" fmla="*/ 0 f39 1"/>
                  <a:gd name="f46" fmla="*/ 480 f39 1"/>
                  <a:gd name="f47" fmla="*/ 380 f40 1"/>
                  <a:gd name="f48" fmla="*/ 482 f39 1"/>
                  <a:gd name="f49" fmla="*/ 354 f40 1"/>
                  <a:gd name="f50" fmla="*/ 308 f40 1"/>
                  <a:gd name="f51" fmla="*/ 489 f39 1"/>
                  <a:gd name="f52" fmla="*/ 246 f40 1"/>
                  <a:gd name="f53" fmla="*/ 531 f39 1"/>
                  <a:gd name="f54" fmla="*/ 206 f40 1"/>
                  <a:gd name="f55" fmla="*/ 597 f39 1"/>
                  <a:gd name="f56" fmla="*/ 192 f40 1"/>
                  <a:gd name="f57" fmla="*/ 666 f39 1"/>
                  <a:gd name="f58" fmla="*/ 735 f39 1"/>
                  <a:gd name="f59" fmla="*/ 0 f40 1"/>
                  <a:gd name="f60" fmla="+- f41 0 f1"/>
                  <a:gd name="f61" fmla="*/ f44 1 1728"/>
                  <a:gd name="f62" fmla="*/ f45 1 735"/>
                  <a:gd name="f63" fmla="*/ f46 1 735"/>
                  <a:gd name="f64" fmla="*/ f47 1 1728"/>
                  <a:gd name="f65" fmla="*/ f48 1 735"/>
                  <a:gd name="f66" fmla="*/ f49 1 1728"/>
                  <a:gd name="f67" fmla="*/ f50 1 1728"/>
                  <a:gd name="f68" fmla="*/ f51 1 735"/>
                  <a:gd name="f69" fmla="*/ f52 1 1728"/>
                  <a:gd name="f70" fmla="*/ f53 1 735"/>
                  <a:gd name="f71" fmla="*/ f54 1 1728"/>
                  <a:gd name="f72" fmla="*/ f55 1 735"/>
                  <a:gd name="f73" fmla="*/ f56 1 1728"/>
                  <a:gd name="f74" fmla="*/ f57 1 735"/>
                  <a:gd name="f75" fmla="*/ f58 1 735"/>
                  <a:gd name="f76" fmla="*/ f59 1 1728"/>
                  <a:gd name="f77" fmla="*/ 0 1 f42"/>
                  <a:gd name="f78" fmla="*/ f36 1 f42"/>
                  <a:gd name="f79" fmla="*/ 0 1 f43"/>
                  <a:gd name="f80" fmla="*/ f37 1 f43"/>
                  <a:gd name="f81" fmla="*/ f61 1 f42"/>
                  <a:gd name="f82" fmla="*/ f62 1 f43"/>
                  <a:gd name="f83" fmla="*/ f63 1 f43"/>
                  <a:gd name="f84" fmla="*/ f64 1 f42"/>
                  <a:gd name="f85" fmla="*/ f65 1 f43"/>
                  <a:gd name="f86" fmla="*/ f66 1 f42"/>
                  <a:gd name="f87" fmla="*/ f67 1 f42"/>
                  <a:gd name="f88" fmla="*/ f68 1 f43"/>
                  <a:gd name="f89" fmla="*/ f69 1 f42"/>
                  <a:gd name="f90" fmla="*/ f70 1 f43"/>
                  <a:gd name="f91" fmla="*/ f71 1 f42"/>
                  <a:gd name="f92" fmla="*/ f72 1 f43"/>
                  <a:gd name="f93" fmla="*/ f73 1 f42"/>
                  <a:gd name="f94" fmla="*/ f74 1 f43"/>
                  <a:gd name="f95" fmla="*/ f75 1 f43"/>
                  <a:gd name="f96" fmla="*/ f76 1 f42"/>
                  <a:gd name="f97" fmla="*/ f77 f33 1"/>
                  <a:gd name="f98" fmla="*/ f78 f33 1"/>
                  <a:gd name="f99" fmla="*/ f80 f34 1"/>
                  <a:gd name="f100" fmla="*/ f79 f34 1"/>
                  <a:gd name="f101" fmla="*/ f81 f33 1"/>
                  <a:gd name="f102" fmla="*/ f82 f34 1"/>
                  <a:gd name="f103" fmla="*/ f83 f34 1"/>
                  <a:gd name="f104" fmla="*/ f84 f33 1"/>
                  <a:gd name="f105" fmla="*/ f85 f34 1"/>
                  <a:gd name="f106" fmla="*/ f86 f33 1"/>
                  <a:gd name="f107" fmla="*/ f87 f33 1"/>
                  <a:gd name="f108" fmla="*/ f88 f34 1"/>
                  <a:gd name="f109" fmla="*/ f89 f33 1"/>
                  <a:gd name="f110" fmla="*/ f90 f34 1"/>
                  <a:gd name="f111" fmla="*/ f91 f33 1"/>
                  <a:gd name="f112" fmla="*/ f92 f34 1"/>
                  <a:gd name="f113" fmla="*/ f93 f33 1"/>
                  <a:gd name="f114" fmla="*/ f94 f34 1"/>
                  <a:gd name="f115" fmla="*/ f95 f34 1"/>
                  <a:gd name="f116" fmla="*/ f96 f33 1"/>
                </a:gdLst>
                <a:ahLst/>
                <a:cxnLst>
                  <a:cxn ang="3cd4">
                    <a:pos x="hc" y="t"/>
                  </a:cxn>
                  <a:cxn ang="0">
                    <a:pos x="r" y="vc"/>
                  </a:cxn>
                  <a:cxn ang="cd4">
                    <a:pos x="hc" y="b"/>
                  </a:cxn>
                  <a:cxn ang="cd2">
                    <a:pos x="l" y="vc"/>
                  </a:cxn>
                  <a:cxn ang="f60">
                    <a:pos x="f101" y="f102"/>
                  </a:cxn>
                  <a:cxn ang="f60">
                    <a:pos x="f101" y="f103"/>
                  </a:cxn>
                  <a:cxn ang="f60">
                    <a:pos x="f104" y="f105"/>
                  </a:cxn>
                  <a:cxn ang="f60">
                    <a:pos x="f106" y="f103"/>
                  </a:cxn>
                  <a:cxn ang="f60">
                    <a:pos x="f107" y="f108"/>
                  </a:cxn>
                  <a:cxn ang="f60">
                    <a:pos x="f109" y="f110"/>
                  </a:cxn>
                  <a:cxn ang="f60">
                    <a:pos x="f111" y="f112"/>
                  </a:cxn>
                  <a:cxn ang="f60">
                    <a:pos x="f113" y="f114"/>
                  </a:cxn>
                  <a:cxn ang="f60">
                    <a:pos x="f113" y="f115"/>
                  </a:cxn>
                  <a:cxn ang="f60">
                    <a:pos x="f116" y="f115"/>
                  </a:cxn>
                  <a:cxn ang="f60">
                    <a:pos x="f116" y="f103"/>
                  </a:cxn>
                  <a:cxn ang="f60">
                    <a:pos x="f116" y="f102"/>
                  </a:cxn>
                  <a:cxn ang="f60">
                    <a:pos x="f101" y="f102"/>
                  </a:cxn>
                </a:cxnLst>
                <a:rect l="f97" t="f100" r="f98" b="f99"/>
                <a:pathLst>
                  <a:path w="1728" h="735">
                    <a:moveTo>
                      <a:pt x="f6" y="f5"/>
                    </a:moveTo>
                    <a:lnTo>
                      <a:pt x="f6" y="f8"/>
                    </a:lnTo>
                    <a:lnTo>
                      <a:pt x="f9" y="f10"/>
                    </a:lnTo>
                    <a:lnTo>
                      <a:pt x="f11" y="f8"/>
                    </a:lnTo>
                    <a:lnTo>
                      <a:pt x="f12" y="f13"/>
                    </a:lnTo>
                    <a:cubicBezTo>
                      <a:pt x="f14" y="f15"/>
                      <a:pt x="f16" y="f17"/>
                      <a:pt x="f18" y="f19"/>
                    </a:cubicBezTo>
                    <a:cubicBezTo>
                      <a:pt x="f20" y="f21"/>
                      <a:pt x="f22" y="f23"/>
                      <a:pt x="f24" y="f25"/>
                    </a:cubicBezTo>
                    <a:cubicBezTo>
                      <a:pt x="f26" y="f27"/>
                      <a:pt x="f28" y="f29"/>
                      <a:pt x="f30" y="f31"/>
                    </a:cubicBezTo>
                    <a:lnTo>
                      <a:pt x="f30" y="f7"/>
                    </a:lnTo>
                    <a:lnTo>
                      <a:pt x="f5" y="f7"/>
                    </a:lnTo>
                    <a:lnTo>
                      <a:pt x="f5" y="f8"/>
                    </a:lnTo>
                    <a:lnTo>
                      <a:pt x="f5" y="f5"/>
                    </a:lnTo>
                    <a:lnTo>
                      <a:pt x="f6" y="f5"/>
                    </a:lnTo>
                    <a:close/>
                  </a:path>
                </a:pathLst>
              </a:custGeom>
              <a:solidFill>
                <a:srgbClr val="99CC99"/>
              </a:solidFill>
              <a:ln cap="flat">
                <a:noFill/>
                <a:prstDash val="solid"/>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3366"/>
                  </a:solidFill>
                  <a:uFillTx/>
                  <a:latin typeface="Arial"/>
                  <a:cs typeface="Arial"/>
                </a:endParaRPr>
              </a:p>
            </p:txBody>
          </p:sp>
        </p:grpSp>
        <p:grpSp>
          <p:nvGrpSpPr>
            <p:cNvPr id="6" name="Group 6">
              <a:extLst>
                <a:ext uri="{FF2B5EF4-FFF2-40B4-BE49-F238E27FC236}">
                  <a16:creationId xmlns:a16="http://schemas.microsoft.com/office/drawing/2014/main" id="{1CD2B9A1-2A77-4416-A92D-9EEA2AF1BF93}"/>
                </a:ext>
              </a:extLst>
            </p:cNvPr>
            <p:cNvGrpSpPr/>
            <p:nvPr/>
          </p:nvGrpSpPr>
          <p:grpSpPr>
            <a:xfrm>
              <a:off x="304796" y="1981203"/>
              <a:ext cx="9855202" cy="319089"/>
              <a:chOff x="304796" y="1981203"/>
              <a:chExt cx="9855202" cy="319089"/>
            </a:xfrm>
          </p:grpSpPr>
          <p:sp>
            <p:nvSpPr>
              <p:cNvPr id="7" name="AutoShape 7">
                <a:extLst>
                  <a:ext uri="{FF2B5EF4-FFF2-40B4-BE49-F238E27FC236}">
                    <a16:creationId xmlns:a16="http://schemas.microsoft.com/office/drawing/2014/main" id="{6A6016A1-0D52-45D8-B77C-6D341098156D}"/>
                  </a:ext>
                </a:extLst>
              </p:cNvPr>
              <p:cNvSpPr/>
              <p:nvPr/>
            </p:nvSpPr>
            <p:spPr>
              <a:xfrm>
                <a:off x="812801" y="1981203"/>
                <a:ext cx="9347197" cy="31749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sp>
            <p:nvSpPr>
              <p:cNvPr id="8" name="AutoShape 8">
                <a:extLst>
                  <a:ext uri="{FF2B5EF4-FFF2-40B4-BE49-F238E27FC236}">
                    <a16:creationId xmlns:a16="http://schemas.microsoft.com/office/drawing/2014/main" id="{F5C18786-AB9A-4898-AE17-23322068ED0A}"/>
                  </a:ext>
                </a:extLst>
              </p:cNvPr>
              <p:cNvSpPr/>
              <p:nvPr/>
            </p:nvSpPr>
            <p:spPr>
              <a:xfrm flipH="1">
                <a:off x="304796" y="1981203"/>
                <a:ext cx="524929" cy="319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00336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66"/>
                  </a:solidFill>
                  <a:uFillTx/>
                  <a:latin typeface="Arial" pitchFamily="34"/>
                  <a:cs typeface="Arial" pitchFamily="34"/>
                </a:endParaRPr>
              </a:p>
            </p:txBody>
          </p:sp>
        </p:grpSp>
      </p:grpSp>
      <p:sp>
        <p:nvSpPr>
          <p:cNvPr id="9" name="AutoShape 9">
            <a:extLst>
              <a:ext uri="{FF2B5EF4-FFF2-40B4-BE49-F238E27FC236}">
                <a16:creationId xmlns:a16="http://schemas.microsoft.com/office/drawing/2014/main" id="{D00BD6B2-43C9-4120-8D9E-A982D0F16DFA}"/>
              </a:ext>
            </a:extLst>
          </p:cNvPr>
          <p:cNvSpPr txBox="1">
            <a:spLocks noGrp="1"/>
          </p:cNvSpPr>
          <p:nvPr>
            <p:ph type="title"/>
          </p:nvPr>
        </p:nvSpPr>
        <p:spPr>
          <a:xfrm>
            <a:off x="1015998" y="761996"/>
            <a:ext cx="10566404" cy="1143000"/>
          </a:xfrm>
          <a:prstGeom prst="rect">
            <a:avLst/>
          </a:prstGeom>
          <a:noFill/>
          <a:ln>
            <a:noFill/>
          </a:ln>
        </p:spPr>
        <p:txBody>
          <a:bodyPr vert="horz" wrap="square" lIns="91440" tIns="45720" rIns="91440" bIns="45720" anchor="b" anchorCtr="0" compatLnSpc="1">
            <a:noAutofit/>
          </a:bodyPr>
          <a:lstStyle/>
          <a:p>
            <a:pPr lvl="0"/>
            <a:r>
              <a:rPr lang="en-US"/>
              <a:t>Click to edit Master title style</a:t>
            </a:r>
          </a:p>
        </p:txBody>
      </p:sp>
      <p:sp>
        <p:nvSpPr>
          <p:cNvPr id="10" name="Rectangle 10">
            <a:extLst>
              <a:ext uri="{FF2B5EF4-FFF2-40B4-BE49-F238E27FC236}">
                <a16:creationId xmlns:a16="http://schemas.microsoft.com/office/drawing/2014/main" id="{64DCE5DA-0F1A-44F5-8B2D-DEC6D8D01526}"/>
              </a:ext>
            </a:extLst>
          </p:cNvPr>
          <p:cNvSpPr txBox="1">
            <a:spLocks noGrp="1"/>
          </p:cNvSpPr>
          <p:nvPr>
            <p:ph type="body" idx="1"/>
          </p:nvPr>
        </p:nvSpPr>
        <p:spPr>
          <a:xfrm>
            <a:off x="1117597" y="2362196"/>
            <a:ext cx="10257364" cy="3724278"/>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a:extLst>
              <a:ext uri="{FF2B5EF4-FFF2-40B4-BE49-F238E27FC236}">
                <a16:creationId xmlns:a16="http://schemas.microsoft.com/office/drawing/2014/main" id="{6432B9BF-66C7-46C4-AF9B-AE492CF0B57B}"/>
              </a:ext>
            </a:extLst>
          </p:cNvPr>
          <p:cNvSpPr txBox="1">
            <a:spLocks noGrp="1"/>
          </p:cNvSpPr>
          <p:nvPr>
            <p:ph type="dt" sz="half" idx="2"/>
          </p:nvPr>
        </p:nvSpPr>
        <p:spPr>
          <a:xfrm>
            <a:off x="3251204" y="6248396"/>
            <a:ext cx="2840565" cy="47466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400" b="0" i="0" u="none" strike="noStrike" kern="1200" cap="none" spc="0" baseline="0">
                <a:solidFill>
                  <a:srgbClr val="003366"/>
                </a:solidFill>
                <a:uFillTx/>
                <a:latin typeface="Arial"/>
                <a:cs typeface="Arial"/>
              </a:defRPr>
            </a:lvl1pPr>
          </a:lstStyle>
          <a:p>
            <a:pPr lvl="0"/>
            <a:endParaRPr lang="en-US"/>
          </a:p>
        </p:txBody>
      </p:sp>
      <p:sp>
        <p:nvSpPr>
          <p:cNvPr id="12" name="Rectangle 12">
            <a:extLst>
              <a:ext uri="{FF2B5EF4-FFF2-40B4-BE49-F238E27FC236}">
                <a16:creationId xmlns:a16="http://schemas.microsoft.com/office/drawing/2014/main" id="{D616295C-54F6-4AFD-82C7-2DA69530A6A8}"/>
              </a:ext>
            </a:extLst>
          </p:cNvPr>
          <p:cNvSpPr txBox="1">
            <a:spLocks noGrp="1"/>
          </p:cNvSpPr>
          <p:nvPr>
            <p:ph type="ftr" sz="quarter" idx="3"/>
          </p:nvPr>
        </p:nvSpPr>
        <p:spPr>
          <a:xfrm>
            <a:off x="7721595" y="6248396"/>
            <a:ext cx="3862919" cy="474665"/>
          </a:xfrm>
          <a:prstGeom prst="rect">
            <a:avLst/>
          </a:prstGeom>
          <a:noFill/>
          <a:ln>
            <a:noFill/>
          </a:ln>
        </p:spPr>
        <p:txBody>
          <a:bodyPr vert="horz" wrap="square" lIns="91440" tIns="45720" rIns="91440" bIns="45720" anchor="b" anchorCtr="1" compatLnSpc="1">
            <a:noAutofit/>
          </a:bodyPr>
          <a:lstStyle>
            <a:lvl1pPr marL="0" marR="0" lvl="0" indent="0" algn="ctr" defTabSz="914400" rtl="0" fontAlgn="auto" hangingPunct="1">
              <a:lnSpc>
                <a:spcPct val="100000"/>
              </a:lnSpc>
              <a:spcBef>
                <a:spcPts val="0"/>
              </a:spcBef>
              <a:spcAft>
                <a:spcPts val="0"/>
              </a:spcAft>
              <a:buNone/>
              <a:tabLst/>
              <a:defRPr lang="en-US" sz="1400" b="0" i="0" u="none" strike="noStrike" kern="1200" cap="none" spc="0" baseline="0">
                <a:solidFill>
                  <a:srgbClr val="003366"/>
                </a:solidFill>
                <a:uFillTx/>
                <a:latin typeface="Arial"/>
                <a:cs typeface="Arial"/>
              </a:defRPr>
            </a:lvl1pPr>
          </a:lstStyle>
          <a:p>
            <a:pPr lvl="0"/>
            <a:endParaRPr lang="en-US"/>
          </a:p>
        </p:txBody>
      </p:sp>
      <p:sp>
        <p:nvSpPr>
          <p:cNvPr id="13" name="Rectangle 13">
            <a:extLst>
              <a:ext uri="{FF2B5EF4-FFF2-40B4-BE49-F238E27FC236}">
                <a16:creationId xmlns:a16="http://schemas.microsoft.com/office/drawing/2014/main" id="{784906F2-62AE-48EB-8977-6DB7119D1577}"/>
              </a:ext>
            </a:extLst>
          </p:cNvPr>
          <p:cNvSpPr txBox="1">
            <a:spLocks noGrp="1"/>
          </p:cNvSpPr>
          <p:nvPr>
            <p:ph type="sldNum" sz="quarter" idx="4"/>
          </p:nvPr>
        </p:nvSpPr>
        <p:spPr>
          <a:xfrm>
            <a:off x="112187" y="6242051"/>
            <a:ext cx="783165" cy="488947"/>
          </a:xfrm>
          <a:prstGeom prst="rect">
            <a:avLst/>
          </a:prstGeom>
          <a:noFill/>
          <a:ln>
            <a:noFill/>
          </a:ln>
        </p:spPr>
        <p:txBody>
          <a:bodyPr vert="horz" wrap="square" lIns="91440" tIns="45720" rIns="91440" bIns="45720" anchor="b" anchorCtr="1" compatLnSpc="1">
            <a:noAutofit/>
          </a:bodyPr>
          <a:lstStyle>
            <a:lvl1pPr marL="0" marR="0" lvl="0" indent="0" algn="l" defTabSz="914400" rtl="0" fontAlgn="auto" hangingPunct="1">
              <a:lnSpc>
                <a:spcPct val="100000"/>
              </a:lnSpc>
              <a:spcBef>
                <a:spcPts val="0"/>
              </a:spcBef>
              <a:spcAft>
                <a:spcPts val="0"/>
              </a:spcAft>
              <a:buNone/>
              <a:tabLst/>
              <a:defRPr lang="en-US" sz="2600" b="1" i="0" u="none" strike="noStrike" kern="1200" cap="none" spc="0" baseline="0">
                <a:solidFill>
                  <a:srgbClr val="FFFFFF"/>
                </a:solidFill>
                <a:uFillTx/>
                <a:latin typeface="Arial"/>
                <a:cs typeface="Arial"/>
              </a:defRPr>
            </a:lvl1pPr>
          </a:lstStyle>
          <a:p>
            <a:pPr lvl="0"/>
            <a:fld id="{D0760B3A-8749-4D19-AA70-469AAB1C7C6F}" type="slidenum">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914400" rtl="0" fontAlgn="auto" hangingPunct="0">
        <a:lnSpc>
          <a:spcPct val="90000"/>
        </a:lnSpc>
        <a:spcBef>
          <a:spcPts val="0"/>
        </a:spcBef>
        <a:spcAft>
          <a:spcPts val="0"/>
        </a:spcAft>
        <a:buNone/>
        <a:tabLst/>
        <a:defRPr lang="en-US" sz="3600" b="1" i="0" u="none" strike="noStrike" kern="0" cap="none" spc="0" baseline="0">
          <a:solidFill>
            <a:srgbClr val="006666"/>
          </a:solidFill>
          <a:uFillTx/>
          <a:latin typeface="Arial"/>
          <a:cs typeface="Arial"/>
        </a:defRPr>
      </a:lvl1pPr>
    </p:titleStyle>
    <p:bodyStyle>
      <a:lvl1pPr marL="342900" marR="0" lvl="0" indent="-342900" algn="l" defTabSz="914400" rtl="0" fontAlgn="auto" hangingPunct="0">
        <a:lnSpc>
          <a:spcPct val="100000"/>
        </a:lnSpc>
        <a:spcBef>
          <a:spcPts val="700"/>
        </a:spcBef>
        <a:spcAft>
          <a:spcPts val="0"/>
        </a:spcAft>
        <a:buClr>
          <a:srgbClr val="003366"/>
        </a:buClr>
        <a:buSzPct val="75000"/>
        <a:buFont typeface="Wingdings" pitchFamily="2"/>
        <a:buChar char="l"/>
        <a:tabLst/>
        <a:defRPr lang="en-US" sz="2800" b="0" i="0" u="none" strike="noStrike" kern="0" cap="none" spc="0" baseline="0">
          <a:solidFill>
            <a:srgbClr val="003366"/>
          </a:solidFill>
          <a:uFillTx/>
          <a:latin typeface="Arial"/>
          <a:cs typeface="Arial"/>
        </a:defRPr>
      </a:lvl1pPr>
      <a:lvl2pPr marL="742950" marR="0" lvl="1" indent="-285750" algn="l" defTabSz="914400" rtl="0" fontAlgn="auto" hangingPunct="0">
        <a:lnSpc>
          <a:spcPct val="100000"/>
        </a:lnSpc>
        <a:spcBef>
          <a:spcPts val="600"/>
        </a:spcBef>
        <a:spcAft>
          <a:spcPts val="0"/>
        </a:spcAft>
        <a:buClr>
          <a:srgbClr val="003366"/>
        </a:buClr>
        <a:buSzPct val="75000"/>
        <a:buChar char="–"/>
        <a:tabLst/>
        <a:defRPr lang="en-US" sz="2400" b="0" i="0" u="none" strike="noStrike" kern="0" cap="none" spc="0" baseline="0">
          <a:solidFill>
            <a:srgbClr val="003366"/>
          </a:solidFill>
          <a:uFillTx/>
          <a:latin typeface="Arial"/>
          <a:cs typeface="Arial"/>
        </a:defRPr>
      </a:lvl2pPr>
      <a:lvl3pPr marL="1143000" marR="0" lvl="2" indent="-228600" algn="l" defTabSz="914400" rtl="0" fontAlgn="auto" hangingPunct="0">
        <a:lnSpc>
          <a:spcPct val="100000"/>
        </a:lnSpc>
        <a:spcBef>
          <a:spcPts val="500"/>
        </a:spcBef>
        <a:spcAft>
          <a:spcPts val="0"/>
        </a:spcAft>
        <a:buClr>
          <a:srgbClr val="003366"/>
        </a:buClr>
        <a:buSzPct val="75000"/>
        <a:buFont typeface="Wingdings" pitchFamily="2"/>
        <a:buChar char="l"/>
        <a:tabLst/>
        <a:defRPr lang="en-US" sz="2000" b="0" i="0" u="none" strike="noStrike" kern="0" cap="none" spc="0" baseline="0">
          <a:solidFill>
            <a:srgbClr val="003366"/>
          </a:solidFill>
          <a:uFillTx/>
          <a:latin typeface="Arial"/>
          <a:cs typeface="Arial"/>
        </a:defRPr>
      </a:lvl3pPr>
      <a:lvl4pPr marL="1600200" marR="0" lvl="3" indent="-228600" algn="l" defTabSz="914400" rtl="0" fontAlgn="auto" hangingPunct="0">
        <a:lnSpc>
          <a:spcPct val="100000"/>
        </a:lnSpc>
        <a:spcBef>
          <a:spcPts val="500"/>
        </a:spcBef>
        <a:spcAft>
          <a:spcPts val="0"/>
        </a:spcAft>
        <a:buClr>
          <a:srgbClr val="003366"/>
        </a:buClr>
        <a:buSzPct val="80000"/>
        <a:buChar char="–"/>
        <a:tabLst/>
        <a:defRPr lang="en-US" sz="2000" b="0" i="0" u="none" strike="noStrike" kern="0" cap="none" spc="0" baseline="0">
          <a:solidFill>
            <a:srgbClr val="003366"/>
          </a:solidFill>
          <a:uFillTx/>
          <a:latin typeface="Arial"/>
          <a:cs typeface="Arial"/>
        </a:defRPr>
      </a:lvl4pPr>
      <a:lvl5pPr marL="2057400" marR="0" lvl="4" indent="-228600" algn="l" defTabSz="914400" rtl="0" fontAlgn="auto" hangingPunct="0">
        <a:lnSpc>
          <a:spcPct val="100000"/>
        </a:lnSpc>
        <a:spcBef>
          <a:spcPts val="500"/>
        </a:spcBef>
        <a:spcAft>
          <a:spcPts val="0"/>
        </a:spcAft>
        <a:buClr>
          <a:srgbClr val="003366"/>
        </a:buClr>
        <a:buSzPct val="65000"/>
        <a:buFont typeface="Wingdings" pitchFamily="2"/>
        <a:buChar char="l"/>
        <a:tabLst/>
        <a:defRPr lang="en-US" sz="2000" b="0" i="0" u="none" strike="noStrike" kern="0" cap="none" spc="0" baseline="0">
          <a:solidFill>
            <a:srgbClr val="003366"/>
          </a:solidFill>
          <a:uFillTx/>
          <a:latin typeface="Arial"/>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D6E452A-72CE-4293-893B-62D934FC86E4}"/>
              </a:ext>
            </a:extLst>
          </p:cNvPr>
          <p:cNvSpPr txBox="1">
            <a:spLocks noGrp="1"/>
          </p:cNvSpPr>
          <p:nvPr>
            <p:ph type="title"/>
          </p:nvPr>
        </p:nvSpPr>
        <p:spPr>
          <a:xfrm>
            <a:off x="609603" y="274640"/>
            <a:ext cx="10972800" cy="1143000"/>
          </a:xfrm>
          <a:prstGeom prst="rect">
            <a:avLst/>
          </a:prstGeom>
          <a:noFill/>
          <a:ln>
            <a:noFill/>
          </a:ln>
        </p:spPr>
        <p:txBody>
          <a:bodyPr vert="horz" wrap="square" lIns="91440" tIns="45720" rIns="91440" bIns="45720" anchor="ctr" anchorCtr="1" compatLnSpc="1">
            <a:normAutofit/>
          </a:bodyPr>
          <a:lstStyle/>
          <a:p>
            <a:pPr lvl="0"/>
            <a:r>
              <a:rPr lang="ar-SA"/>
              <a:t>انقر لتحرير نمط العنوان الرئيسي</a:t>
            </a:r>
            <a:endParaRPr lang="en-US"/>
          </a:p>
        </p:txBody>
      </p:sp>
      <p:sp>
        <p:nvSpPr>
          <p:cNvPr id="3" name="عنصر نائب للنص 2">
            <a:extLst>
              <a:ext uri="{FF2B5EF4-FFF2-40B4-BE49-F238E27FC236}">
                <a16:creationId xmlns:a16="http://schemas.microsoft.com/office/drawing/2014/main" id="{555A04EE-D94F-440C-AF8A-DD340541B003}"/>
              </a:ext>
            </a:extLst>
          </p:cNvPr>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F4BBD6E7-0E32-492C-98B1-6DDD4EA93219}"/>
              </a:ext>
            </a:extLst>
          </p:cNvPr>
          <p:cNvSpPr txBox="1">
            <a:spLocks noGrp="1"/>
          </p:cNvSpPr>
          <p:nvPr>
            <p:ph type="dt" sz="half" idx="2"/>
          </p:nvPr>
        </p:nvSpPr>
        <p:spPr>
          <a:xfrm>
            <a:off x="609603"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6C71F382-1884-41AE-BFC8-1C985DFE056A}" type="datetime1">
              <a:rPr lang="en-US"/>
              <a:pPr lvl="0"/>
              <a:t>2/16/21</a:t>
            </a:fld>
            <a:endParaRPr lang="en-US"/>
          </a:p>
        </p:txBody>
      </p:sp>
      <p:sp>
        <p:nvSpPr>
          <p:cNvPr id="5" name="عنصر نائب للتذييل 4">
            <a:extLst>
              <a:ext uri="{FF2B5EF4-FFF2-40B4-BE49-F238E27FC236}">
                <a16:creationId xmlns:a16="http://schemas.microsoft.com/office/drawing/2014/main" id="{DCA4BF78-C4D5-4885-9196-FE7FBD3F8B12}"/>
              </a:ext>
            </a:extLst>
          </p:cNvPr>
          <p:cNvSpPr txBox="1">
            <a:spLocks noGrp="1"/>
          </p:cNvSpPr>
          <p:nvPr>
            <p:ph type="ftr" sz="quarter" idx="3"/>
          </p:nvPr>
        </p:nvSpPr>
        <p:spPr>
          <a:xfrm>
            <a:off x="4165604" y="6356351"/>
            <a:ext cx="3860797"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عنصر نائب لرقم الشريحة 5">
            <a:extLst>
              <a:ext uri="{FF2B5EF4-FFF2-40B4-BE49-F238E27FC236}">
                <a16:creationId xmlns:a16="http://schemas.microsoft.com/office/drawing/2014/main" id="{4AEAE83E-2388-4146-88C9-38FE30C4ACCB}"/>
              </a:ext>
            </a:extLst>
          </p:cNvPr>
          <p:cNvSpPr txBox="1">
            <a:spLocks noGrp="1"/>
          </p:cNvSpPr>
          <p:nvPr>
            <p:ph type="sldNum" sz="quarter" idx="4"/>
          </p:nvPr>
        </p:nvSpPr>
        <p:spPr>
          <a:xfrm>
            <a:off x="8737604"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EB0C67C9-9259-43D5-9A46-A720AA7280DD}" type="slidenum">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0" marR="0" lvl="0" indent="0" algn="ctr" defTabSz="914400" rtl="0" fontAlgn="auto" hangingPunct="1">
        <a:lnSpc>
          <a:spcPct val="100000"/>
        </a:lnSpc>
        <a:spcBef>
          <a:spcPts val="0"/>
        </a:spcBef>
        <a:spcAft>
          <a:spcPts val="0"/>
        </a:spcAft>
        <a:buNone/>
        <a:tabLst/>
        <a:defRPr lang="ar-SA" sz="4400" b="0" i="0" u="none" strike="noStrike" kern="1200" cap="none" spc="0" baseline="0">
          <a:solidFill>
            <a:srgbClr val="000000"/>
          </a:solidFill>
          <a:uFillTx/>
          <a:latin typeface="Calibri"/>
          <a:cs typeface="Times New Roman" pitchFamily="18"/>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ar-SA" sz="3200" b="0" i="0" u="none" strike="noStrike" kern="1200" cap="none" spc="0" baseline="0">
          <a:solidFill>
            <a:srgbClr val="000000"/>
          </a:solidFill>
          <a:uFillTx/>
          <a:latin typeface="Calibri"/>
          <a:cs typeface="Arial" pitchFamily="34"/>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ar-SA" sz="2800" b="0" i="0" u="none" strike="noStrike" kern="1200" cap="none" spc="0" baseline="0">
          <a:solidFill>
            <a:srgbClr val="000000"/>
          </a:solidFill>
          <a:uFillTx/>
          <a:latin typeface="Calibri"/>
          <a:cs typeface="Arial" pitchFamily="34"/>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ar-SA" sz="2400" b="0" i="0" u="none" strike="noStrike" kern="1200" cap="none" spc="0" baseline="0">
          <a:solidFill>
            <a:srgbClr val="000000"/>
          </a:solidFill>
          <a:uFillTx/>
          <a:latin typeface="Calibri"/>
          <a:cs typeface="Arial" pitchFamily="34"/>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ar-SA" sz="2000" b="0" i="0" u="none" strike="noStrike" kern="1200" cap="none" spc="0" baseline="0">
          <a:solidFill>
            <a:srgbClr val="000000"/>
          </a:solidFill>
          <a:uFillTx/>
          <a:latin typeface="Calibri"/>
          <a:cs typeface="Arial" pitchFamily="34"/>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ar-SA" sz="2000" b="0" i="0" u="none" strike="noStrike" kern="1200" cap="none" spc="0" baseline="0">
          <a:solidFill>
            <a:srgbClr val="000000"/>
          </a:solidFill>
          <a:uFillTx/>
          <a:latin typeface="Calibri"/>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10AB-CC16-401C-AAB4-B427DEF1479B}"/>
              </a:ext>
            </a:extLst>
          </p:cNvPr>
          <p:cNvSpPr txBox="1">
            <a:spLocks noGrp="1"/>
          </p:cNvSpPr>
          <p:nvPr>
            <p:ph type="ctrTitle"/>
          </p:nvPr>
        </p:nvSpPr>
        <p:spPr>
          <a:xfrm>
            <a:off x="1524003" y="2124251"/>
            <a:ext cx="9144000" cy="2387598"/>
          </a:xfrm>
        </p:spPr>
        <p:txBody>
          <a:bodyPr/>
          <a:lstStyle/>
          <a:p>
            <a:pPr lvl="0"/>
            <a:r>
              <a:rPr lang="en-US"/>
              <a:t>Circumcision</a:t>
            </a:r>
            <a:br>
              <a:rPr lang="en-US"/>
            </a:br>
            <a:r>
              <a:rPr lang="en-US"/>
              <a:t>Omar Abu Tawileh</a:t>
            </a:r>
            <a:br>
              <a:rPr lang="en-US"/>
            </a:br>
            <a:r>
              <a:rPr lang="en-US"/>
              <a:t>Suhayb Hussein</a:t>
            </a:r>
            <a:br>
              <a:rPr lang="en-US"/>
            </a:br>
            <a:r>
              <a:rPr lang="en-US"/>
              <a:t>Tareq Shdefat</a:t>
            </a:r>
            <a:br>
              <a:rPr lang="en-US"/>
            </a:br>
            <a:endParaRPr lang="en-US"/>
          </a:p>
        </p:txBody>
      </p:sp>
      <p:sp>
        <p:nvSpPr>
          <p:cNvPr id="3" name="Subtitle 2">
            <a:extLst>
              <a:ext uri="{FF2B5EF4-FFF2-40B4-BE49-F238E27FC236}">
                <a16:creationId xmlns:a16="http://schemas.microsoft.com/office/drawing/2014/main" id="{94688405-BCC2-4499-B058-CBA1F439A51A}"/>
              </a:ext>
            </a:extLst>
          </p:cNvPr>
          <p:cNvSpPr txBox="1">
            <a:spLocks noGrp="1"/>
          </p:cNvSpPr>
          <p:nvPr>
            <p:ph type="subTitle" idx="1"/>
          </p:nvPr>
        </p:nvSpPr>
        <p:spPr>
          <a:xfrm>
            <a:off x="4134112" y="3606082"/>
            <a:ext cx="4241444" cy="695456"/>
          </a:xfrm>
        </p:spPr>
        <p:txBody>
          <a:bodyPr/>
          <a:lstStyle/>
          <a:p>
            <a:pPr lvl="0"/>
            <a:r>
              <a:rPr lang="en-US"/>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1853-09FB-4C0F-95B3-4FAA3A8AAC29}"/>
              </a:ext>
            </a:extLst>
          </p:cNvPr>
          <p:cNvSpPr txBox="1">
            <a:spLocks noGrp="1"/>
          </p:cNvSpPr>
          <p:nvPr>
            <p:ph type="title"/>
          </p:nvPr>
        </p:nvSpPr>
        <p:spPr>
          <a:xfrm>
            <a:off x="838203" y="365129"/>
            <a:ext cx="10515600" cy="1325559"/>
          </a:xfrm>
        </p:spPr>
        <p:txBody>
          <a:bodyPr/>
          <a:lstStyle/>
          <a:p>
            <a:endParaRPr lang="en-US"/>
          </a:p>
        </p:txBody>
      </p:sp>
      <p:sp>
        <p:nvSpPr>
          <p:cNvPr id="3" name="Content Placeholder 2">
            <a:extLst>
              <a:ext uri="{FF2B5EF4-FFF2-40B4-BE49-F238E27FC236}">
                <a16:creationId xmlns:a16="http://schemas.microsoft.com/office/drawing/2014/main" id="{BCCF396D-3980-4681-996E-16D9DB34B1A4}"/>
              </a:ext>
            </a:extLst>
          </p:cNvPr>
          <p:cNvSpPr txBox="1">
            <a:spLocks noGrp="1"/>
          </p:cNvSpPr>
          <p:nvPr>
            <p:ph idx="1"/>
          </p:nvPr>
        </p:nvSpPr>
        <p:spPr>
          <a:xfrm>
            <a:off x="838203" y="1825627"/>
            <a:ext cx="10515600" cy="4351336"/>
          </a:xfrm>
        </p:spPr>
        <p:txBody>
          <a:bodyPr/>
          <a:lstStyle/>
          <a:p>
            <a:pPr marL="0" lvl="0" indent="0">
              <a:buNone/>
            </a:pPr>
            <a:r>
              <a:rPr lang="en-US"/>
              <a:t> 3. Prevention of sexually transmitted infections  (syphilis ,HIV) .</a:t>
            </a:r>
          </a:p>
          <a:p>
            <a:pPr marL="0" lvl="0" indent="0">
              <a:buNone/>
            </a:pPr>
            <a:r>
              <a:rPr lang="en-US"/>
              <a:t>4.prevention of penile cancer </a:t>
            </a:r>
          </a:p>
          <a:p>
            <a:pPr marL="0" lvl="0" indent="0">
              <a:buNone/>
            </a:pPr>
            <a:r>
              <a:rPr lang="en-US"/>
              <a:t>5. Phimosis :inability to retract the foreskin because of the narrowed preputial opening , two types: </a:t>
            </a:r>
          </a:p>
          <a:p>
            <a:pPr marL="0" lvl="0" indent="0">
              <a:buNone/>
            </a:pPr>
            <a:r>
              <a:rPr lang="en-US"/>
              <a:t>    - physiologic phimosis (until progressive keratinization )</a:t>
            </a:r>
          </a:p>
          <a:p>
            <a:pPr marL="0" lvl="0" indent="0">
              <a:buNone/>
            </a:pPr>
            <a:r>
              <a:rPr lang="en-US"/>
              <a:t>    - acquired phimosis occurs as a result  of poor hygiene , chronic balanitis or repetitive forceful retraction of foreskin which eventually leads to the formation of fibrotic ringof tissue close to opening  of the prepuce which prevent s retraction to expose the glans .</a:t>
            </a:r>
          </a:p>
          <a:p>
            <a:pPr marL="0" lvl="0" indent="0">
              <a:buNone/>
            </a:pPr>
            <a:r>
              <a:rPr lang="en-US"/>
              <a:t>6.Paraphimosis(urologic </a:t>
            </a:r>
            <a:r>
              <a:rPr lang="en-US">
                <a:solidFill>
                  <a:srgbClr val="FF0000"/>
                </a:solidFill>
              </a:rPr>
              <a:t>emergency </a:t>
            </a:r>
            <a:r>
              <a:rPr lang="en-US"/>
              <a:t>):the foreskin is not pulled back over the glans after retraction .A tight constricting band causing a swelling of the distal penis  and acute discomfort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4AA9-376E-413F-9CEE-9078E72C7078}"/>
              </a:ext>
            </a:extLst>
          </p:cNvPr>
          <p:cNvSpPr txBox="1">
            <a:spLocks noGrp="1"/>
          </p:cNvSpPr>
          <p:nvPr>
            <p:ph type="title"/>
          </p:nvPr>
        </p:nvSpPr>
        <p:spPr>
          <a:xfrm>
            <a:off x="838203" y="365129"/>
            <a:ext cx="10515600" cy="1325559"/>
          </a:xfrm>
        </p:spPr>
        <p:txBody>
          <a:bodyPr/>
          <a:lstStyle/>
          <a:p>
            <a:endParaRPr lang="en-US"/>
          </a:p>
        </p:txBody>
      </p:sp>
      <p:pic>
        <p:nvPicPr>
          <p:cNvPr id="3" name="Picture 2">
            <a:extLst>
              <a:ext uri="{FF2B5EF4-FFF2-40B4-BE49-F238E27FC236}">
                <a16:creationId xmlns:a16="http://schemas.microsoft.com/office/drawing/2014/main" id="{EDD32F6B-FD27-4383-A789-604F0D283163}"/>
              </a:ext>
            </a:extLst>
          </p:cNvPr>
          <p:cNvPicPr>
            <a:picLocks noChangeAspect="1"/>
          </p:cNvPicPr>
          <p:nvPr/>
        </p:nvPicPr>
        <p:blipFill>
          <a:blip r:embed="rId2"/>
          <a:srcRect/>
          <a:stretch>
            <a:fillRect/>
          </a:stretch>
        </p:blipFill>
        <p:spPr>
          <a:xfrm>
            <a:off x="4016063" y="152403"/>
            <a:ext cx="4200525" cy="6438903"/>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DF87-AD9F-4F75-92BD-C56978FA80EE}"/>
              </a:ext>
            </a:extLst>
          </p:cNvPr>
          <p:cNvSpPr txBox="1">
            <a:spLocks noGrp="1"/>
          </p:cNvSpPr>
          <p:nvPr>
            <p:ph type="title"/>
          </p:nvPr>
        </p:nvSpPr>
        <p:spPr>
          <a:xfrm>
            <a:off x="838203" y="365129"/>
            <a:ext cx="10515600" cy="1325559"/>
          </a:xfrm>
        </p:spPr>
        <p:txBody>
          <a:bodyPr/>
          <a:lstStyle/>
          <a:p>
            <a:pPr lvl="0"/>
            <a:r>
              <a:rPr lang="en-US"/>
              <a:t>Contraindications</a:t>
            </a:r>
          </a:p>
        </p:txBody>
      </p:sp>
      <p:sp>
        <p:nvSpPr>
          <p:cNvPr id="3" name="Content Placeholder 2">
            <a:extLst>
              <a:ext uri="{FF2B5EF4-FFF2-40B4-BE49-F238E27FC236}">
                <a16:creationId xmlns:a16="http://schemas.microsoft.com/office/drawing/2014/main" id="{A2E96653-3BFC-4DF6-B109-E8091C1E4514}"/>
              </a:ext>
            </a:extLst>
          </p:cNvPr>
          <p:cNvSpPr txBox="1">
            <a:spLocks noGrp="1"/>
          </p:cNvSpPr>
          <p:nvPr>
            <p:ph idx="1"/>
          </p:nvPr>
        </p:nvSpPr>
        <p:spPr>
          <a:xfrm>
            <a:off x="838203" y="1825627"/>
            <a:ext cx="10515600" cy="4351336"/>
          </a:xfrm>
        </p:spPr>
        <p:txBody>
          <a:bodyPr/>
          <a:lstStyle/>
          <a:p>
            <a:pPr lvl="0"/>
            <a:r>
              <a:rPr lang="en-US"/>
              <a:t>1. Circumcision is contraindicated in infants with certain genital structure abnormalities:</a:t>
            </a:r>
          </a:p>
          <a:p>
            <a:pPr lvl="0"/>
            <a:r>
              <a:rPr lang="en-US"/>
              <a:t>Hypospadias (urethral meatus on the ventral aspect of the penis) </a:t>
            </a:r>
          </a:p>
          <a:p>
            <a:pPr lvl="0"/>
            <a:r>
              <a:rPr lang="en-US"/>
              <a:t>Epispadias (rare malformation in which the urethra ends in an opening on the upper aspect of the penis ) </a:t>
            </a:r>
          </a:p>
          <a:p>
            <a:pPr lvl="0"/>
            <a:r>
              <a:rPr lang="en-US"/>
              <a:t>Chordee (head of the penis curves upward or downward ) </a:t>
            </a:r>
          </a:p>
          <a:p>
            <a:pPr lvl="0"/>
            <a:r>
              <a:rPr lang="en-US"/>
              <a:t>Webbed penis (scrotal skin extends onto the ventral penile shaft ) </a:t>
            </a:r>
          </a:p>
          <a:p>
            <a:pPr lvl="0"/>
            <a:r>
              <a:rPr lang="en-US"/>
              <a:t>ambiguous genitalia, because the foreskin may be needed for reconstructive surgery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27ADD-E8AC-4CDD-A62B-ED440ECCF4E8}"/>
              </a:ext>
            </a:extLst>
          </p:cNvPr>
          <p:cNvSpPr txBox="1">
            <a:spLocks noGrp="1"/>
          </p:cNvSpPr>
          <p:nvPr>
            <p:ph type="title"/>
          </p:nvPr>
        </p:nvSpPr>
        <p:spPr>
          <a:xfrm>
            <a:off x="838203" y="365129"/>
            <a:ext cx="10515600" cy="1325559"/>
          </a:xfrm>
        </p:spPr>
        <p:txBody>
          <a:bodyPr/>
          <a:lstStyle/>
          <a:p>
            <a:endParaRPr lang="en-US"/>
          </a:p>
        </p:txBody>
      </p:sp>
      <p:sp>
        <p:nvSpPr>
          <p:cNvPr id="3" name="Content Placeholder 2">
            <a:extLst>
              <a:ext uri="{FF2B5EF4-FFF2-40B4-BE49-F238E27FC236}">
                <a16:creationId xmlns:a16="http://schemas.microsoft.com/office/drawing/2014/main" id="{07199632-AEB8-4D39-9DEA-CC395906ADD7}"/>
              </a:ext>
            </a:extLst>
          </p:cNvPr>
          <p:cNvSpPr txBox="1">
            <a:spLocks noGrp="1"/>
          </p:cNvSpPr>
          <p:nvPr>
            <p:ph idx="1"/>
          </p:nvPr>
        </p:nvSpPr>
        <p:spPr>
          <a:xfrm>
            <a:off x="838203" y="1825627"/>
            <a:ext cx="10515600" cy="4351336"/>
          </a:xfrm>
        </p:spPr>
        <p:txBody>
          <a:bodyPr/>
          <a:lstStyle/>
          <a:p>
            <a:pPr lvl="0"/>
            <a:r>
              <a:rPr lang="en-US"/>
              <a:t>Buried penis (normal size but  hidden under the skin of the abdomen ,thigh or scrotum ) </a:t>
            </a:r>
          </a:p>
          <a:p>
            <a:pPr lvl="0"/>
            <a:r>
              <a:rPr lang="en-US"/>
              <a:t>Penis torsion </a:t>
            </a:r>
          </a:p>
          <a:p>
            <a:pPr lvl="0"/>
            <a:r>
              <a:rPr lang="en-US"/>
              <a:t>Micropenis </a:t>
            </a:r>
          </a:p>
          <a:p>
            <a:pPr lvl="0"/>
            <a:r>
              <a:rPr lang="en-US"/>
              <a:t>2. premature infant </a:t>
            </a:r>
          </a:p>
          <a:p>
            <a:pPr lvl="0"/>
            <a:r>
              <a:rPr lang="en-US"/>
              <a:t>3. failure to thrive </a:t>
            </a:r>
          </a:p>
          <a:p>
            <a:pPr lvl="0"/>
            <a:r>
              <a:rPr lang="en-US"/>
              <a:t>4. ill baby </a:t>
            </a:r>
          </a:p>
          <a:p>
            <a:pPr marL="0" lvl="0" indent="0">
              <a:buNone/>
            </a:pPr>
            <a:r>
              <a:rPr lang="en-US"/>
              <a:t> * Bleeding disorder as hemophilia are not absolute contraindications for circumcisions should be discouraged in these cases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A9A8FC-C032-450D-A379-B71EA336DA54}"/>
              </a:ext>
            </a:extLst>
          </p:cNvPr>
          <p:cNvSpPr txBox="1">
            <a:spLocks noGrp="1"/>
          </p:cNvSpPr>
          <p:nvPr>
            <p:ph type="title"/>
          </p:nvPr>
        </p:nvSpPr>
        <p:spPr>
          <a:xfrm>
            <a:off x="609603" y="274640"/>
            <a:ext cx="10972800" cy="1143000"/>
          </a:xfrm>
        </p:spPr>
        <p:txBody>
          <a:bodyPr/>
          <a:lstStyle/>
          <a:p>
            <a:pPr lvl="0"/>
            <a:r>
              <a:rPr lang="en-US"/>
              <a:t>Complications of circumcision</a:t>
            </a:r>
            <a:br>
              <a:rPr lang="en-US"/>
            </a:br>
            <a:endParaRPr lang="en-US"/>
          </a:p>
        </p:txBody>
      </p:sp>
      <p:pic>
        <p:nvPicPr>
          <p:cNvPr id="3" name="عنصر نائب للمحتوى 3">
            <a:extLst>
              <a:ext uri="{FF2B5EF4-FFF2-40B4-BE49-F238E27FC236}">
                <a16:creationId xmlns:a16="http://schemas.microsoft.com/office/drawing/2014/main" id="{DB2739C0-4B19-4062-B88B-8165E725345C}"/>
              </a:ext>
            </a:extLst>
          </p:cNvPr>
          <p:cNvPicPr>
            <a:picLocks noGrp="1" noChangeAspect="1"/>
          </p:cNvPicPr>
          <p:nvPr>
            <p:ph idx="1"/>
          </p:nvPr>
        </p:nvPicPr>
        <p:blipFill>
          <a:blip r:embed="rId2"/>
          <a:stretch>
            <a:fillRect/>
          </a:stretch>
        </p:blipFill>
        <p:spPr>
          <a:xfrm>
            <a:off x="2831640" y="1196748"/>
            <a:ext cx="6720748" cy="532859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مستطيل 3">
            <a:extLst>
              <a:ext uri="{FF2B5EF4-FFF2-40B4-BE49-F238E27FC236}">
                <a16:creationId xmlns:a16="http://schemas.microsoft.com/office/drawing/2014/main" id="{CAA06387-DC28-4788-8446-8CDF41A95113}"/>
              </a:ext>
            </a:extLst>
          </p:cNvPr>
          <p:cNvSpPr/>
          <p:nvPr/>
        </p:nvSpPr>
        <p:spPr>
          <a:xfrm>
            <a:off x="0" y="1716603"/>
            <a:ext cx="12336691" cy="3785652"/>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effectLst>
                  <a:outerShdw dist="38996" dir="5459597">
                    <a:srgbClr val="000000"/>
                  </a:outerShdw>
                </a:effectLst>
                <a:uFillTx/>
                <a:latin typeface="Calibri"/>
              </a:rPr>
              <a:t>The most common complications of male circumcision are bleeding and local infection followed by unsatisfactory cosmetic results (too little or too much skin removed) and surgical trauma or injury</a:t>
            </a: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effectLst>
                <a:outerShdw dist="38996" dir="5459597">
                  <a:srgbClr val="000000"/>
                </a:outerShdw>
              </a:effectLst>
              <a:uFillTx/>
              <a:latin typeface="Calibri"/>
            </a:endParaRP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effectLst>
                <a:outerShdw dist="38996" dir="5459597">
                  <a:srgbClr val="000000"/>
                </a:outerShdw>
              </a:effectLst>
              <a:uFillTx/>
              <a:latin typeface="Calibri"/>
            </a:endParaRP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effectLst>
                <a:outerShdw dist="38996" dir="5459597">
                  <a:srgbClr val="000000"/>
                </a:outerShdw>
              </a:effectLst>
              <a:uFillTx/>
              <a:latin typeface="Calibri"/>
            </a:endParaRP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effectLst>
                <a:outerShdw dist="38996" dir="5459597">
                  <a:srgbClr val="000000"/>
                </a:outerShdw>
              </a:effectLst>
              <a:uFillTx/>
              <a:latin typeface="Calibri"/>
            </a:endParaRP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effectLst>
                <a:outerShdw dist="38996" dir="5459597">
                  <a:srgbClr val="000000"/>
                </a:outerShdw>
              </a:effectLst>
              <a:uFillTx/>
              <a:latin typeface="Calibri"/>
            </a:endParaRP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effectLst>
                  <a:outerShdw dist="38996" dir="5459597">
                    <a:srgbClr val="000000"/>
                  </a:outerShdw>
                </a:effectLst>
                <a:uFillTx/>
                <a:latin typeface="Calibri"/>
              </a:rPr>
              <a:t>Rare but significant complications include life-threatening sepsis and meningitis, buried penis due to cicatrix formation, amputation of the glans, and necrotizing fasciitis</a:t>
            </a:r>
          </a:p>
        </p:txBody>
      </p:sp>
      <p:sp>
        <p:nvSpPr>
          <p:cNvPr id="3" name="مستطيل 4">
            <a:extLst>
              <a:ext uri="{FF2B5EF4-FFF2-40B4-BE49-F238E27FC236}">
                <a16:creationId xmlns:a16="http://schemas.microsoft.com/office/drawing/2014/main" id="{508C66EE-B8C7-40A7-8AE7-91CFFF0C8B38}"/>
              </a:ext>
            </a:extLst>
          </p:cNvPr>
          <p:cNvSpPr/>
          <p:nvPr/>
        </p:nvSpPr>
        <p:spPr>
          <a:xfrm>
            <a:off x="2255568" y="334469"/>
            <a:ext cx="8064898" cy="923333"/>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000000"/>
                </a:solidFill>
                <a:effectLst>
                  <a:outerShdw dist="38996" dir="5459597">
                    <a:srgbClr val="000000"/>
                  </a:outerShdw>
                </a:effectLst>
                <a:uFillTx/>
                <a:latin typeface="Calibri"/>
              </a:rPr>
              <a:t>complications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EC33DB-B5D0-430C-8BFA-13F5F0219A7E}"/>
              </a:ext>
            </a:extLst>
          </p:cNvPr>
          <p:cNvSpPr txBox="1">
            <a:spLocks noGrp="1"/>
          </p:cNvSpPr>
          <p:nvPr>
            <p:ph type="title"/>
          </p:nvPr>
        </p:nvSpPr>
        <p:spPr>
          <a:xfrm>
            <a:off x="609603" y="274640"/>
            <a:ext cx="10972800" cy="1143000"/>
          </a:xfrm>
        </p:spPr>
        <p:txBody>
          <a:bodyPr/>
          <a:lstStyle/>
          <a:p>
            <a:pPr lvl="0"/>
            <a:r>
              <a:rPr lang="en-US"/>
              <a:t>SURGICAL COMPLICATIONS</a:t>
            </a:r>
          </a:p>
        </p:txBody>
      </p:sp>
      <p:sp>
        <p:nvSpPr>
          <p:cNvPr id="3" name="عنصر نائب للمحتوى 2">
            <a:extLst>
              <a:ext uri="{FF2B5EF4-FFF2-40B4-BE49-F238E27FC236}">
                <a16:creationId xmlns:a16="http://schemas.microsoft.com/office/drawing/2014/main" id="{0B4744F0-C578-4222-A71B-73EC459DD090}"/>
              </a:ext>
            </a:extLst>
          </p:cNvPr>
          <p:cNvSpPr txBox="1">
            <a:spLocks noGrp="1"/>
          </p:cNvSpPr>
          <p:nvPr>
            <p:ph idx="1"/>
          </p:nvPr>
        </p:nvSpPr>
        <p:spPr>
          <a:xfrm>
            <a:off x="609603" y="1600200"/>
            <a:ext cx="10972800" cy="4525959"/>
          </a:xfrm>
        </p:spPr>
        <p:txBody>
          <a:bodyPr/>
          <a:lstStyle/>
          <a:p>
            <a:pPr lvl="0"/>
            <a:r>
              <a:rPr lang="en-US"/>
              <a:t>Urethral injuries</a:t>
            </a:r>
          </a:p>
          <a:p>
            <a:pPr lvl="0"/>
            <a:endParaRPr lang="en-US"/>
          </a:p>
          <a:p>
            <a:pPr lvl="0"/>
            <a:r>
              <a:rPr lang="en-US"/>
              <a:t>Glans injury</a:t>
            </a:r>
          </a:p>
          <a:p>
            <a:pPr lvl="0"/>
            <a:endParaRPr lang="en-US"/>
          </a:p>
          <a:p>
            <a:pPr lvl="0"/>
            <a:r>
              <a:rPr lang="en-US"/>
              <a:t>Removal of excessive skin</a:t>
            </a:r>
          </a:p>
          <a:p>
            <a:pPr lvl="0"/>
            <a:endParaRPr lang="en-US"/>
          </a:p>
          <a:p>
            <a:pPr lvl="0"/>
            <a:r>
              <a:rPr lang="en-US"/>
              <a:t>Inadequate skin removal</a:t>
            </a:r>
          </a:p>
          <a:p>
            <a:pPr lvl="0"/>
            <a:endParaRPr lang="en-US"/>
          </a:p>
          <a:p>
            <a:pPr lvl="0"/>
            <a:r>
              <a:rPr lang="en-US"/>
              <a:t>Epidermal inclusion cyst</a:t>
            </a:r>
          </a:p>
          <a:p>
            <a:pPr lvl="0"/>
            <a:endParaRPr lang="en-US"/>
          </a:p>
          <a:p>
            <a:pPr lvl="0"/>
            <a:r>
              <a:rPr lang="en-US"/>
              <a:t>Abnormal scarring, resulting in adhesions, cicatrix, or penile curvature</a:t>
            </a:r>
          </a:p>
          <a:p>
            <a:pPr lvl="0"/>
            <a:endParaRPr lang="en-US"/>
          </a:p>
          <a:p>
            <a:pPr lvl="0"/>
            <a:r>
              <a:rPr lang="en-US"/>
              <a:t>Anesthetic complications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مستطيل 5">
            <a:extLst>
              <a:ext uri="{FF2B5EF4-FFF2-40B4-BE49-F238E27FC236}">
                <a16:creationId xmlns:a16="http://schemas.microsoft.com/office/drawing/2014/main" id="{BCAA9780-763D-4398-A31A-50368474179D}"/>
              </a:ext>
            </a:extLst>
          </p:cNvPr>
          <p:cNvSpPr/>
          <p:nvPr/>
        </p:nvSpPr>
        <p:spPr>
          <a:xfrm>
            <a:off x="28456" y="1268757"/>
            <a:ext cx="12163540" cy="397031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50" baseline="0">
                <a:solidFill>
                  <a:srgbClr val="000000"/>
                </a:solidFill>
                <a:effectLst>
                  <a:outerShdw blurRad="152400" dist="50804" dir="5400000">
                    <a:srgbClr val="000000"/>
                  </a:outerShdw>
                </a:effectLst>
                <a:uFillTx/>
                <a:latin typeface="Calibri"/>
              </a:rPr>
              <a:t>The first step to control minor bleeding is the application of firm manual pressure for 10 to 20 minutes, followed by compression dressing or carefully applied circumferential bandage.</a:t>
            </a: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50" baseline="0">
                <a:solidFill>
                  <a:srgbClr val="000000"/>
                </a:solidFill>
                <a:effectLst>
                  <a:outerShdw blurRad="152400" dist="50804" dir="5400000">
                    <a:srgbClr val="000000"/>
                  </a:outerShdw>
                </a:effectLst>
                <a:uFillTx/>
                <a:latin typeface="Calibri"/>
              </a:rPr>
              <a:t>If this fails to stop the bleeding, the next step is the topical administration (1 cc on a moist sponge) of 1:100,000 lidocaine with epinephrine</a:t>
            </a: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50" baseline="0">
                <a:solidFill>
                  <a:srgbClr val="000000"/>
                </a:solidFill>
                <a:effectLst>
                  <a:outerShdw blurRad="152400" dist="50804" dir="5400000">
                    <a:srgbClr val="000000"/>
                  </a:outerShdw>
                </a:effectLst>
                <a:uFillTx/>
                <a:latin typeface="Calibri"/>
              </a:rPr>
              <a:t>If a specific bleeding vessel can be identified, then fibrin glue and/or silver nitrate can be directly applied</a:t>
            </a:r>
          </a:p>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50" baseline="0">
                <a:solidFill>
                  <a:srgbClr val="000000"/>
                </a:solidFill>
                <a:effectLst>
                  <a:outerShdw blurRad="152400" dist="50804" dir="5400000">
                    <a:srgbClr val="000000"/>
                  </a:outerShdw>
                </a:effectLst>
                <a:uFillTx/>
                <a:latin typeface="Calibri"/>
              </a:rPr>
              <a:t>If bleeding continues, fine absorbable sutures can be placed if a discrete source is visualized</a:t>
            </a:r>
          </a:p>
        </p:txBody>
      </p:sp>
      <p:sp>
        <p:nvSpPr>
          <p:cNvPr id="3" name="مستطيل 6">
            <a:extLst>
              <a:ext uri="{FF2B5EF4-FFF2-40B4-BE49-F238E27FC236}">
                <a16:creationId xmlns:a16="http://schemas.microsoft.com/office/drawing/2014/main" id="{8A523885-B1F9-45E6-88B2-2A81EE5F3021}"/>
              </a:ext>
            </a:extLst>
          </p:cNvPr>
          <p:cNvSpPr/>
          <p:nvPr/>
        </p:nvSpPr>
        <p:spPr>
          <a:xfrm>
            <a:off x="3311691" y="336170"/>
            <a:ext cx="6240688" cy="923333"/>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50" baseline="0">
                <a:solidFill>
                  <a:srgbClr val="000000"/>
                </a:solidFill>
                <a:effectLst>
                  <a:outerShdw blurRad="152400" dist="50804" dir="5400000">
                    <a:srgbClr val="000000"/>
                  </a:outerShdw>
                </a:effectLst>
                <a:uFillTx/>
                <a:latin typeface="Calibri"/>
              </a:rPr>
              <a:t>bleeding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AE44D05-21F2-46E4-A164-A9C7F80ADE46}"/>
              </a:ext>
            </a:extLst>
          </p:cNvPr>
          <p:cNvSpPr txBox="1">
            <a:spLocks noGrp="1"/>
          </p:cNvSpPr>
          <p:nvPr>
            <p:ph type="ctrTitle"/>
          </p:nvPr>
        </p:nvSpPr>
        <p:spPr>
          <a:xfrm>
            <a:off x="5238753" y="1357317"/>
            <a:ext cx="5429250" cy="3619496"/>
          </a:xfrm>
        </p:spPr>
        <p:txBody>
          <a:bodyPr/>
          <a:lstStyle/>
          <a:p>
            <a:pPr lvl="0" hangingPunct="1"/>
            <a:r>
              <a:rPr lang="en-US"/>
              <a:t> Tareq Shdefat</a:t>
            </a:r>
          </a:p>
        </p:txBody>
      </p:sp>
      <p:sp>
        <p:nvSpPr>
          <p:cNvPr id="3" name="Rectangle 3">
            <a:extLst>
              <a:ext uri="{FF2B5EF4-FFF2-40B4-BE49-F238E27FC236}">
                <a16:creationId xmlns:a16="http://schemas.microsoft.com/office/drawing/2014/main" id="{9276472A-86B0-4244-8E6E-2243596A8470}"/>
              </a:ext>
            </a:extLst>
          </p:cNvPr>
          <p:cNvSpPr txBox="1">
            <a:spLocks noGrp="1"/>
          </p:cNvSpPr>
          <p:nvPr>
            <p:ph type="subTitle" idx="1"/>
          </p:nvPr>
        </p:nvSpPr>
        <p:spPr>
          <a:xfrm>
            <a:off x="2524128" y="1000125"/>
            <a:ext cx="4214817" cy="1643067"/>
          </a:xfrm>
        </p:spPr>
        <p:txBody>
          <a:bodyPr anchorCtr="1"/>
          <a:lstStyle/>
          <a:p>
            <a:pPr lvl="0" algn="ctr" hangingPunct="1">
              <a:spcBef>
                <a:spcPts val="1000"/>
              </a:spcBef>
            </a:pPr>
            <a:r>
              <a:rPr lang="en-US" sz="4000" b="1">
                <a:solidFill>
                  <a:srgbClr val="FF0000"/>
                </a:solidFill>
              </a:rPr>
              <a:t>Circumcision compilcations </a:t>
            </a:r>
          </a:p>
        </p:txBody>
      </p:sp>
      <p:pic>
        <p:nvPicPr>
          <p:cNvPr id="4" name="Picture 2" descr="http://www.mutah.edu.jo/images/banners/medi-sign.gif">
            <a:extLst>
              <a:ext uri="{FF2B5EF4-FFF2-40B4-BE49-F238E27FC236}">
                <a16:creationId xmlns:a16="http://schemas.microsoft.com/office/drawing/2014/main" id="{9ABB8639-DEEB-47FA-9E19-DEAB6D3A14EE}"/>
              </a:ext>
            </a:extLst>
          </p:cNvPr>
          <p:cNvPicPr>
            <a:picLocks noChangeAspect="1"/>
          </p:cNvPicPr>
          <p:nvPr/>
        </p:nvPicPr>
        <p:blipFill>
          <a:blip r:embed="rId2"/>
          <a:srcRect/>
          <a:stretch>
            <a:fillRect/>
          </a:stretch>
        </p:blipFill>
        <p:spPr>
          <a:xfrm>
            <a:off x="9525003" y="0"/>
            <a:ext cx="1143000" cy="1071567"/>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97B0963-D2F0-474E-80A3-C19D1C087778}"/>
              </a:ext>
            </a:extLst>
          </p:cNvPr>
          <p:cNvSpPr txBox="1">
            <a:spLocks noGrp="1"/>
          </p:cNvSpPr>
          <p:nvPr>
            <p:ph type="title"/>
          </p:nvPr>
        </p:nvSpPr>
        <p:spPr>
          <a:xfrm>
            <a:off x="1015998" y="761996"/>
            <a:ext cx="10566404" cy="1143000"/>
          </a:xfrm>
          <a:prstGeom prst="rect">
            <a:avLst/>
          </a:prstGeom>
          <a:noFill/>
          <a:ln>
            <a:noFill/>
          </a:ln>
        </p:spPr>
        <p:txBody>
          <a:bodyPr vert="horz" wrap="square" lIns="91440" tIns="45720" rIns="91440" bIns="45720" anchor="b" anchorCtr="1" compatLnSpc="1">
            <a:noAutofit/>
          </a:bodyPr>
          <a:lstStyle/>
          <a:p>
            <a:pPr lvl="0" algn="ctr"/>
            <a:r>
              <a:rPr lang="en-US"/>
              <a:t>Infection</a:t>
            </a:r>
            <a:br>
              <a:rPr lang="en-US"/>
            </a:br>
            <a:endParaRPr lang="en-US"/>
          </a:p>
        </p:txBody>
      </p:sp>
      <p:sp>
        <p:nvSpPr>
          <p:cNvPr id="3" name="عنصر نائب للمحتوى 2">
            <a:extLst>
              <a:ext uri="{FF2B5EF4-FFF2-40B4-BE49-F238E27FC236}">
                <a16:creationId xmlns:a16="http://schemas.microsoft.com/office/drawing/2014/main" id="{8FA1BB56-B40C-4251-84CB-0C793D57945C}"/>
              </a:ext>
            </a:extLst>
          </p:cNvPr>
          <p:cNvSpPr txBox="1">
            <a:spLocks noGrp="1"/>
          </p:cNvSpPr>
          <p:nvPr>
            <p:ph idx="1"/>
          </p:nvPr>
        </p:nvSpPr>
        <p:spPr>
          <a:xfrm>
            <a:off x="1117597" y="2362196"/>
            <a:ext cx="10257364" cy="3724278"/>
          </a:xfrm>
        </p:spPr>
        <p:txBody>
          <a:bodyPr/>
          <a:lstStyle/>
          <a:p>
            <a:pPr lvl="0"/>
            <a:r>
              <a:rPr lang="en-US"/>
              <a:t> It is usually </a:t>
            </a:r>
            <a:r>
              <a:rPr lang="en-US" b="1">
                <a:solidFill>
                  <a:srgbClr val="FF0000"/>
                </a:solidFill>
              </a:rPr>
              <a:t>mild</a:t>
            </a:r>
            <a:r>
              <a:rPr lang="en-US"/>
              <a:t> and manifested </a:t>
            </a:r>
            <a:r>
              <a:rPr lang="en-US" b="1">
                <a:solidFill>
                  <a:srgbClr val="FF0000"/>
                </a:solidFill>
              </a:rPr>
              <a:t>by local inflammatory changes </a:t>
            </a:r>
            <a:r>
              <a:rPr lang="en-US"/>
              <a:t>typically resolve with </a:t>
            </a:r>
            <a:r>
              <a:rPr lang="en-US" b="1">
                <a:solidFill>
                  <a:srgbClr val="FF0000"/>
                </a:solidFill>
              </a:rPr>
              <a:t>local topical triple antibiotic ointment.</a:t>
            </a:r>
          </a:p>
          <a:p>
            <a:pPr lvl="0"/>
            <a:r>
              <a:rPr lang="en-US" b="1">
                <a:solidFill>
                  <a:srgbClr val="FF0000"/>
                </a:solidFill>
              </a:rPr>
              <a:t>fever, irritability or poor feeding </a:t>
            </a:r>
            <a:r>
              <a:rPr lang="en-US" b="1">
                <a:solidFill>
                  <a:srgbClr val="00B0F0"/>
                </a:solidFill>
              </a:rPr>
              <a:t>suspect  systemic infection</a:t>
            </a:r>
            <a:r>
              <a:rPr lang="en-US"/>
              <a:t> treat by </a:t>
            </a:r>
            <a:r>
              <a:rPr lang="en-US">
                <a:solidFill>
                  <a:srgbClr val="00B0F0"/>
                </a:solidFill>
              </a:rPr>
              <a:t>systemic antibiotics</a:t>
            </a:r>
            <a:r>
              <a:rPr lang="en-US"/>
              <a:t> and </a:t>
            </a:r>
            <a:r>
              <a:rPr lang="en-US" b="1">
                <a:solidFill>
                  <a:srgbClr val="00B0F0"/>
                </a:solidFill>
              </a:rPr>
              <a:t>surgical debridement.</a:t>
            </a:r>
          </a:p>
          <a:p>
            <a:pPr marL="0" lvl="0" indent="0">
              <a:buNone/>
            </a:pPr>
            <a:endParaRPr lang="en-US" b="1">
              <a:solidFill>
                <a:srgbClr val="00B0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608D-F18F-45EF-81C5-3F1FB20DC287}"/>
              </a:ext>
            </a:extLst>
          </p:cNvPr>
          <p:cNvSpPr txBox="1">
            <a:spLocks noGrp="1"/>
          </p:cNvSpPr>
          <p:nvPr>
            <p:ph type="title"/>
          </p:nvPr>
        </p:nvSpPr>
        <p:spPr>
          <a:xfrm>
            <a:off x="838203" y="365129"/>
            <a:ext cx="10515600" cy="1325559"/>
          </a:xfrm>
        </p:spPr>
        <p:txBody>
          <a:bodyPr/>
          <a:lstStyle/>
          <a:p>
            <a:pPr lvl="0"/>
            <a:r>
              <a:rPr lang="en-US"/>
              <a:t>Foreskin</a:t>
            </a:r>
          </a:p>
        </p:txBody>
      </p:sp>
      <p:sp>
        <p:nvSpPr>
          <p:cNvPr id="3" name="Content Placeholder 2">
            <a:extLst>
              <a:ext uri="{FF2B5EF4-FFF2-40B4-BE49-F238E27FC236}">
                <a16:creationId xmlns:a16="http://schemas.microsoft.com/office/drawing/2014/main" id="{D096732B-1AAD-4658-A1E2-371313FB48B9}"/>
              </a:ext>
            </a:extLst>
          </p:cNvPr>
          <p:cNvSpPr txBox="1">
            <a:spLocks noGrp="1"/>
          </p:cNvSpPr>
          <p:nvPr>
            <p:ph idx="1"/>
          </p:nvPr>
        </p:nvSpPr>
        <p:spPr>
          <a:xfrm>
            <a:off x="838203" y="1825627"/>
            <a:ext cx="10515600" cy="4351336"/>
          </a:xfrm>
        </p:spPr>
        <p:txBody>
          <a:bodyPr/>
          <a:lstStyle/>
          <a:p>
            <a:pPr marL="0" lvl="0" indent="0">
              <a:buNone/>
            </a:pPr>
            <a:r>
              <a:rPr lang="en-US" sz="3200"/>
              <a:t>-The  foreskin is the double-layered fold of smooth muscle tissue, blood vessels, neurons,   skin, and mucous membrane part of the penis that covers and protects the glans penis and the urinary meatus. It is also described as the prepuce</a:t>
            </a:r>
          </a:p>
          <a:p>
            <a:pPr marL="0" lvl="0" indent="0">
              <a:buNone/>
            </a:pPr>
            <a:r>
              <a:rPr lang="en-US" sz="3200"/>
              <a:t>-The foreskin is mobile, fairly stretchable, and acts as a natural lubricant, and is linedup by an external keratinized layer and an internal mucosal layer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176F6BA-E994-45BA-87F6-F4A2BE5CF6D1}"/>
              </a:ext>
            </a:extLst>
          </p:cNvPr>
          <p:cNvSpPr txBox="1">
            <a:spLocks noGrp="1"/>
          </p:cNvSpPr>
          <p:nvPr>
            <p:ph type="title"/>
          </p:nvPr>
        </p:nvSpPr>
        <p:spPr>
          <a:xfrm>
            <a:off x="1015998" y="761996"/>
            <a:ext cx="10566404" cy="1143000"/>
          </a:xfrm>
          <a:prstGeom prst="rect">
            <a:avLst/>
          </a:prstGeom>
          <a:noFill/>
          <a:ln>
            <a:noFill/>
          </a:ln>
        </p:spPr>
        <p:txBody>
          <a:bodyPr vert="horz" wrap="square" lIns="91440" tIns="45720" rIns="91440" bIns="45720" anchor="b" anchorCtr="0" compatLnSpc="1">
            <a:noAutofit/>
          </a:bodyPr>
          <a:lstStyle/>
          <a:p>
            <a:pPr lvl="0"/>
            <a:r>
              <a:rPr lang="en-US"/>
              <a:t>Urethrocutaneous fistulas</a:t>
            </a:r>
            <a:br>
              <a:rPr lang="en-US"/>
            </a:br>
            <a:endParaRPr lang="en-US"/>
          </a:p>
        </p:txBody>
      </p:sp>
      <p:sp>
        <p:nvSpPr>
          <p:cNvPr id="3" name="عنصر نائب للمحتوى 2">
            <a:extLst>
              <a:ext uri="{FF2B5EF4-FFF2-40B4-BE49-F238E27FC236}">
                <a16:creationId xmlns:a16="http://schemas.microsoft.com/office/drawing/2014/main" id="{D46D2EC2-0EBF-46CD-88EB-2CDC45D9829E}"/>
              </a:ext>
            </a:extLst>
          </p:cNvPr>
          <p:cNvSpPr txBox="1">
            <a:spLocks noGrp="1"/>
          </p:cNvSpPr>
          <p:nvPr>
            <p:ph idx="1"/>
          </p:nvPr>
        </p:nvSpPr>
        <p:spPr>
          <a:xfrm>
            <a:off x="1117597" y="2362196"/>
            <a:ext cx="10257364" cy="3724278"/>
          </a:xfrm>
        </p:spPr>
        <p:txBody>
          <a:bodyPr/>
          <a:lstStyle/>
          <a:p>
            <a:pPr lvl="0"/>
            <a:r>
              <a:rPr lang="en-US"/>
              <a:t>Fistula correction requires </a:t>
            </a:r>
            <a:r>
              <a:rPr lang="en-US" b="1">
                <a:solidFill>
                  <a:srgbClr val="FF0000"/>
                </a:solidFill>
              </a:rPr>
              <a:t>a second operation that is performed </a:t>
            </a:r>
            <a:r>
              <a:rPr lang="en-US" b="1" u="sng">
                <a:solidFill>
                  <a:srgbClr val="FF0000"/>
                </a:solidFill>
              </a:rPr>
              <a:t>six months </a:t>
            </a:r>
            <a:r>
              <a:rPr lang="en-US" b="1">
                <a:solidFill>
                  <a:srgbClr val="FF0000"/>
                </a:solidFill>
              </a:rPr>
              <a:t>after the initial procedure.</a:t>
            </a:r>
            <a:r>
              <a:rPr lang="en-US"/>
              <a:t> These repairs are generally cosmetically and functionally successful</a:t>
            </a:r>
          </a:p>
          <a:p>
            <a:pPr lvl="0"/>
            <a:endParaRPr lang="en-US"/>
          </a:p>
        </p:txBody>
      </p:sp>
      <p:pic>
        <p:nvPicPr>
          <p:cNvPr id="4" name="Picture 2">
            <a:extLst>
              <a:ext uri="{FF2B5EF4-FFF2-40B4-BE49-F238E27FC236}">
                <a16:creationId xmlns:a16="http://schemas.microsoft.com/office/drawing/2014/main" id="{42E8342B-8B4F-4152-9996-61B3B8C6618C}"/>
              </a:ext>
            </a:extLst>
          </p:cNvPr>
          <p:cNvPicPr>
            <a:picLocks noChangeAspect="1"/>
          </p:cNvPicPr>
          <p:nvPr/>
        </p:nvPicPr>
        <p:blipFill>
          <a:blip r:embed="rId2"/>
          <a:srcRect/>
          <a:stretch>
            <a:fillRect/>
          </a:stretch>
        </p:blipFill>
        <p:spPr>
          <a:xfrm>
            <a:off x="7104065" y="4141793"/>
            <a:ext cx="2784476" cy="2314574"/>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833B419-BBD3-4B21-A58C-B3A955CB34AE}"/>
              </a:ext>
            </a:extLst>
          </p:cNvPr>
          <p:cNvSpPr txBox="1">
            <a:spLocks noGrp="1"/>
          </p:cNvSpPr>
          <p:nvPr>
            <p:ph type="title"/>
          </p:nvPr>
        </p:nvSpPr>
        <p:spPr>
          <a:xfrm>
            <a:off x="1015998" y="761996"/>
            <a:ext cx="10566404" cy="1143000"/>
          </a:xfrm>
          <a:prstGeom prst="rect">
            <a:avLst/>
          </a:prstGeom>
          <a:noFill/>
          <a:ln>
            <a:noFill/>
          </a:ln>
        </p:spPr>
        <p:txBody>
          <a:bodyPr vert="horz" wrap="square" lIns="91440" tIns="45720" rIns="91440" bIns="45720" anchor="b" anchorCtr="0" compatLnSpc="1">
            <a:noAutofit/>
          </a:bodyPr>
          <a:lstStyle/>
          <a:p>
            <a:pPr lvl="0"/>
            <a:r>
              <a:rPr lang="en-US"/>
              <a:t>Meatal stenosis</a:t>
            </a:r>
            <a:br>
              <a:rPr lang="en-US"/>
            </a:br>
            <a:endParaRPr lang="en-US"/>
          </a:p>
        </p:txBody>
      </p:sp>
      <p:sp>
        <p:nvSpPr>
          <p:cNvPr id="3" name="عنصر نائب للمحتوى 2">
            <a:extLst>
              <a:ext uri="{FF2B5EF4-FFF2-40B4-BE49-F238E27FC236}">
                <a16:creationId xmlns:a16="http://schemas.microsoft.com/office/drawing/2014/main" id="{E7522F9B-CF50-4623-9342-C36C0BDA31BA}"/>
              </a:ext>
            </a:extLst>
          </p:cNvPr>
          <p:cNvSpPr txBox="1">
            <a:spLocks noGrp="1"/>
          </p:cNvSpPr>
          <p:nvPr>
            <p:ph idx="1"/>
          </p:nvPr>
        </p:nvSpPr>
        <p:spPr>
          <a:xfrm>
            <a:off x="1170518" y="2371726"/>
            <a:ext cx="10257364" cy="3724278"/>
          </a:xfrm>
        </p:spPr>
        <p:txBody>
          <a:bodyPr/>
          <a:lstStyle/>
          <a:p>
            <a:pPr lvl="0"/>
            <a:r>
              <a:rPr lang="en-US"/>
              <a:t>Treatment </a:t>
            </a:r>
            <a:r>
              <a:rPr lang="en-US">
                <a:solidFill>
                  <a:srgbClr val="FF0000"/>
                </a:solidFill>
              </a:rPr>
              <a:t>involves office or operating room </a:t>
            </a:r>
            <a:r>
              <a:rPr lang="en-US" b="1" u="sng">
                <a:solidFill>
                  <a:srgbClr val="005EC0"/>
                </a:solidFill>
              </a:rPr>
              <a:t>meatotomy</a:t>
            </a:r>
            <a:r>
              <a:rPr lang="en-US"/>
              <a:t> where a few millimeters of the ventral lip of the meatus are divided. Sutures are then usually </a:t>
            </a:r>
            <a:r>
              <a:rPr lang="en-US">
                <a:solidFill>
                  <a:srgbClr val="005EC0"/>
                </a:solidFill>
              </a:rPr>
              <a:t>used to reapproximate the cut edges.</a:t>
            </a:r>
          </a:p>
          <a:p>
            <a:pPr lvl="0"/>
            <a:endParaRPr lang="en-US"/>
          </a:p>
        </p:txBody>
      </p:sp>
      <p:pic>
        <p:nvPicPr>
          <p:cNvPr id="4" name="Picture 2">
            <a:extLst>
              <a:ext uri="{FF2B5EF4-FFF2-40B4-BE49-F238E27FC236}">
                <a16:creationId xmlns:a16="http://schemas.microsoft.com/office/drawing/2014/main" id="{D52DCDAC-133E-4F77-B742-728E8EA8FA4F}"/>
              </a:ext>
            </a:extLst>
          </p:cNvPr>
          <p:cNvPicPr>
            <a:picLocks noChangeAspect="1"/>
          </p:cNvPicPr>
          <p:nvPr/>
        </p:nvPicPr>
        <p:blipFill>
          <a:blip r:embed="rId2"/>
          <a:srcRect/>
          <a:stretch>
            <a:fillRect/>
          </a:stretch>
        </p:blipFill>
        <p:spPr>
          <a:xfrm>
            <a:off x="7589840" y="4149730"/>
            <a:ext cx="2646365" cy="2447921"/>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967C809-7F68-4ED1-AAFF-C8985571E0D3}"/>
              </a:ext>
            </a:extLst>
          </p:cNvPr>
          <p:cNvSpPr txBox="1">
            <a:spLocks noGrp="1"/>
          </p:cNvSpPr>
          <p:nvPr>
            <p:ph type="title"/>
          </p:nvPr>
        </p:nvSpPr>
        <p:spPr>
          <a:xfrm>
            <a:off x="1015998" y="761996"/>
            <a:ext cx="10566404" cy="1143000"/>
          </a:xfrm>
          <a:prstGeom prst="rect">
            <a:avLst/>
          </a:prstGeom>
          <a:noFill/>
          <a:ln>
            <a:noFill/>
          </a:ln>
        </p:spPr>
        <p:txBody>
          <a:bodyPr vert="horz" wrap="square" lIns="91440" tIns="45720" rIns="91440" bIns="45720" anchor="b" anchorCtr="0" compatLnSpc="1">
            <a:noAutofit/>
          </a:bodyPr>
          <a:lstStyle/>
          <a:p>
            <a:pPr lvl="0"/>
            <a:r>
              <a:rPr lang="en-US"/>
              <a:t>Glans injury</a:t>
            </a:r>
            <a:br>
              <a:rPr lang="en-US"/>
            </a:br>
            <a:endParaRPr lang="en-US"/>
          </a:p>
        </p:txBody>
      </p:sp>
      <p:sp>
        <p:nvSpPr>
          <p:cNvPr id="3" name="عنصر نائب للمحتوى 2">
            <a:extLst>
              <a:ext uri="{FF2B5EF4-FFF2-40B4-BE49-F238E27FC236}">
                <a16:creationId xmlns:a16="http://schemas.microsoft.com/office/drawing/2014/main" id="{158562C7-D9B5-465D-9CDD-524BA677C6A7}"/>
              </a:ext>
            </a:extLst>
          </p:cNvPr>
          <p:cNvSpPr txBox="1">
            <a:spLocks noGrp="1"/>
          </p:cNvSpPr>
          <p:nvPr>
            <p:ph idx="1"/>
          </p:nvPr>
        </p:nvSpPr>
        <p:spPr>
          <a:xfrm>
            <a:off x="1117597" y="2362196"/>
            <a:ext cx="10257364" cy="3724278"/>
          </a:xfrm>
        </p:spPr>
        <p:txBody>
          <a:bodyPr/>
          <a:lstStyle/>
          <a:p>
            <a:pPr lvl="0"/>
            <a:r>
              <a:rPr lang="en-US"/>
              <a:t>If the </a:t>
            </a:r>
            <a:r>
              <a:rPr lang="en-US" b="1">
                <a:solidFill>
                  <a:srgbClr val="005EC0"/>
                </a:solidFill>
              </a:rPr>
              <a:t>glans is amputated</a:t>
            </a:r>
            <a:r>
              <a:rPr lang="en-US"/>
              <a:t>, the tissue should be </a:t>
            </a:r>
            <a:r>
              <a:rPr lang="en-US" b="1" u="sng"/>
              <a:t>wrapped in saline-soaked gauze </a:t>
            </a:r>
            <a:r>
              <a:rPr lang="en-US"/>
              <a:t>and placed indirectly </a:t>
            </a:r>
            <a:r>
              <a:rPr lang="en-US" b="1"/>
              <a:t>on ice for transport</a:t>
            </a:r>
            <a:r>
              <a:rPr lang="en-US"/>
              <a:t>. The patient should be transferred immediately to a referral center, as </a:t>
            </a:r>
            <a:r>
              <a:rPr lang="en-US" b="1">
                <a:solidFill>
                  <a:srgbClr val="FF0000"/>
                </a:solidFill>
              </a:rPr>
              <a:t>successful reattachment is possible if performed within eight hours of injury.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C61408-6FB7-415D-8163-F1005A471BC1}"/>
              </a:ext>
            </a:extLst>
          </p:cNvPr>
          <p:cNvSpPr txBox="1">
            <a:spLocks noGrp="1"/>
          </p:cNvSpPr>
          <p:nvPr>
            <p:ph type="title"/>
          </p:nvPr>
        </p:nvSpPr>
        <p:spPr>
          <a:xfrm>
            <a:off x="1015998" y="761996"/>
            <a:ext cx="10566404" cy="1143000"/>
          </a:xfrm>
          <a:prstGeom prst="rect">
            <a:avLst/>
          </a:prstGeom>
          <a:noFill/>
          <a:ln>
            <a:noFill/>
          </a:ln>
        </p:spPr>
        <p:txBody>
          <a:bodyPr vert="horz" wrap="square" lIns="91440" tIns="45720" rIns="91440" bIns="45720" anchor="b" anchorCtr="0" compatLnSpc="1">
            <a:noAutofit/>
          </a:bodyPr>
          <a:lstStyle/>
          <a:p>
            <a:endParaRPr lang="en-US"/>
          </a:p>
        </p:txBody>
      </p:sp>
      <p:sp>
        <p:nvSpPr>
          <p:cNvPr id="3" name="عنصر نائب للمحتوى 2">
            <a:extLst>
              <a:ext uri="{FF2B5EF4-FFF2-40B4-BE49-F238E27FC236}">
                <a16:creationId xmlns:a16="http://schemas.microsoft.com/office/drawing/2014/main" id="{85A957F3-81E3-463F-8B72-87E6F7FC0532}"/>
              </a:ext>
            </a:extLst>
          </p:cNvPr>
          <p:cNvSpPr txBox="1">
            <a:spLocks noGrp="1"/>
          </p:cNvSpPr>
          <p:nvPr>
            <p:ph idx="1"/>
          </p:nvPr>
        </p:nvSpPr>
        <p:spPr>
          <a:xfrm>
            <a:off x="1117597" y="2362196"/>
            <a:ext cx="10257364" cy="3724278"/>
          </a:xfrm>
        </p:spPr>
        <p:txBody>
          <a:bodyPr/>
          <a:lstStyle/>
          <a:p>
            <a:pPr lvl="0"/>
            <a:r>
              <a:rPr lang="en-US"/>
              <a:t>Newborn penile glans amputation during circumcision and successful reattachment. </a:t>
            </a:r>
          </a:p>
          <a:p>
            <a:pPr lvl="0"/>
            <a:r>
              <a:rPr lang="en-US"/>
              <a:t>(A) Glans and foreskin amputated specimen.</a:t>
            </a:r>
          </a:p>
          <a:p>
            <a:pPr lvl="0"/>
            <a:r>
              <a:rPr lang="en-US"/>
              <a:t>(B) Graft anastomosis with stent.</a:t>
            </a:r>
          </a:p>
          <a:p>
            <a:pPr lvl="0"/>
            <a:r>
              <a:rPr lang="en-US"/>
              <a:t>(C) Three-month follow-up with good cosmesis and function</a:t>
            </a:r>
          </a:p>
        </p:txBody>
      </p:sp>
      <p:pic>
        <p:nvPicPr>
          <p:cNvPr id="4" name="Picture 2">
            <a:extLst>
              <a:ext uri="{FF2B5EF4-FFF2-40B4-BE49-F238E27FC236}">
                <a16:creationId xmlns:a16="http://schemas.microsoft.com/office/drawing/2014/main" id="{081B7E0F-A010-4188-A09E-DAB5745D07A3}"/>
              </a:ext>
            </a:extLst>
          </p:cNvPr>
          <p:cNvPicPr>
            <a:picLocks noChangeAspect="1"/>
          </p:cNvPicPr>
          <p:nvPr/>
        </p:nvPicPr>
        <p:blipFill>
          <a:blip r:embed="rId2"/>
          <a:srcRect/>
          <a:stretch>
            <a:fillRect/>
          </a:stretch>
        </p:blipFill>
        <p:spPr>
          <a:xfrm>
            <a:off x="2135188" y="188915"/>
            <a:ext cx="7967660" cy="2206620"/>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A308F8A-810E-4BE2-A3D9-64007B208BA6}"/>
              </a:ext>
            </a:extLst>
          </p:cNvPr>
          <p:cNvSpPr txBox="1">
            <a:spLocks noGrp="1"/>
          </p:cNvSpPr>
          <p:nvPr>
            <p:ph type="title"/>
          </p:nvPr>
        </p:nvSpPr>
        <p:spPr>
          <a:xfrm>
            <a:off x="1015998" y="761996"/>
            <a:ext cx="10566404" cy="1143000"/>
          </a:xfrm>
          <a:prstGeom prst="rect">
            <a:avLst/>
          </a:prstGeom>
          <a:noFill/>
          <a:ln>
            <a:noFill/>
          </a:ln>
        </p:spPr>
        <p:txBody>
          <a:bodyPr vert="horz" wrap="square" lIns="91440" tIns="45720" rIns="91440" bIns="45720" anchor="b" anchorCtr="0" compatLnSpc="1">
            <a:noAutofit/>
          </a:bodyPr>
          <a:lstStyle/>
          <a:p>
            <a:pPr lvl="0"/>
            <a:r>
              <a:rPr lang="en-US"/>
              <a:t>Excessive skin removal</a:t>
            </a:r>
            <a:br>
              <a:rPr lang="en-US"/>
            </a:br>
            <a:endParaRPr lang="en-US"/>
          </a:p>
        </p:txBody>
      </p:sp>
      <p:sp>
        <p:nvSpPr>
          <p:cNvPr id="3" name="عنصر نائب للمحتوى 2">
            <a:extLst>
              <a:ext uri="{FF2B5EF4-FFF2-40B4-BE49-F238E27FC236}">
                <a16:creationId xmlns:a16="http://schemas.microsoft.com/office/drawing/2014/main" id="{9A5BE007-43AC-4658-8171-4E787D05780E}"/>
              </a:ext>
            </a:extLst>
          </p:cNvPr>
          <p:cNvSpPr txBox="1">
            <a:spLocks noGrp="1"/>
          </p:cNvSpPr>
          <p:nvPr>
            <p:ph idx="1"/>
          </p:nvPr>
        </p:nvSpPr>
        <p:spPr>
          <a:xfrm>
            <a:off x="2362196" y="2362196"/>
            <a:ext cx="4238628" cy="3724278"/>
          </a:xfrm>
        </p:spPr>
        <p:txBody>
          <a:bodyPr/>
          <a:lstStyle/>
          <a:p>
            <a:pPr lvl="0"/>
            <a:r>
              <a:rPr lang="en-US"/>
              <a:t>In many cases, </a:t>
            </a:r>
            <a:r>
              <a:rPr lang="en-US">
                <a:solidFill>
                  <a:srgbClr val="FF0000"/>
                </a:solidFill>
              </a:rPr>
              <a:t>conservative therapy consisting of wet to dry or antibiotic ointment dressings results in adequate healing by secondary intention</a:t>
            </a:r>
          </a:p>
          <a:p>
            <a:pPr lvl="0"/>
            <a:endParaRPr lang="en-US"/>
          </a:p>
        </p:txBody>
      </p:sp>
      <p:pic>
        <p:nvPicPr>
          <p:cNvPr id="4" name="Picture 2">
            <a:extLst>
              <a:ext uri="{FF2B5EF4-FFF2-40B4-BE49-F238E27FC236}">
                <a16:creationId xmlns:a16="http://schemas.microsoft.com/office/drawing/2014/main" id="{A058A52D-77BD-4DFF-96A4-6980D47338C9}"/>
              </a:ext>
            </a:extLst>
          </p:cNvPr>
          <p:cNvPicPr>
            <a:picLocks noChangeAspect="1"/>
          </p:cNvPicPr>
          <p:nvPr/>
        </p:nvPicPr>
        <p:blipFill>
          <a:blip r:embed="rId2"/>
          <a:srcRect/>
          <a:stretch>
            <a:fillRect/>
          </a:stretch>
        </p:blipFill>
        <p:spPr>
          <a:xfrm>
            <a:off x="6456358" y="2276471"/>
            <a:ext cx="3865561" cy="3744916"/>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25B63B-DDFF-4D03-8011-067A444BED95}"/>
              </a:ext>
            </a:extLst>
          </p:cNvPr>
          <p:cNvSpPr txBox="1">
            <a:spLocks noGrp="1"/>
          </p:cNvSpPr>
          <p:nvPr>
            <p:ph type="title"/>
          </p:nvPr>
        </p:nvSpPr>
        <p:spPr>
          <a:xfrm>
            <a:off x="1015998" y="761996"/>
            <a:ext cx="10566404" cy="1143000"/>
          </a:xfrm>
          <a:prstGeom prst="rect">
            <a:avLst/>
          </a:prstGeom>
          <a:noFill/>
          <a:ln>
            <a:noFill/>
          </a:ln>
        </p:spPr>
        <p:txBody>
          <a:bodyPr vert="horz" wrap="square" lIns="91440" tIns="45720" rIns="91440" bIns="45720" anchor="b" anchorCtr="0" compatLnSpc="1">
            <a:noAutofit/>
          </a:bodyPr>
          <a:lstStyle/>
          <a:p>
            <a:pPr lvl="0"/>
            <a:r>
              <a:rPr lang="en-US"/>
              <a:t>Too little skin removed</a:t>
            </a:r>
            <a:br>
              <a:rPr lang="en-US"/>
            </a:br>
            <a:endParaRPr lang="en-US"/>
          </a:p>
        </p:txBody>
      </p:sp>
      <p:pic>
        <p:nvPicPr>
          <p:cNvPr id="3" name="Content Placeholder 2">
            <a:extLst>
              <a:ext uri="{FF2B5EF4-FFF2-40B4-BE49-F238E27FC236}">
                <a16:creationId xmlns:a16="http://schemas.microsoft.com/office/drawing/2014/main" id="{1FF82B86-B23D-4017-93DA-8A151DCA92E8}"/>
              </a:ext>
            </a:extLst>
          </p:cNvPr>
          <p:cNvPicPr>
            <a:picLocks noGrp="1" noChangeAspect="1"/>
          </p:cNvPicPr>
          <p:nvPr>
            <p:ph idx="1"/>
          </p:nvPr>
        </p:nvPicPr>
        <p:blipFill>
          <a:blip r:embed="rId2"/>
          <a:srcRect/>
          <a:stretch>
            <a:fillRect/>
          </a:stretch>
        </p:blipFill>
        <p:spPr>
          <a:xfrm>
            <a:off x="3514725" y="2773366"/>
            <a:ext cx="5387973" cy="290194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F32F8C-6B0B-4205-80F3-995DCB78B4B5}"/>
              </a:ext>
            </a:extLst>
          </p:cNvPr>
          <p:cNvSpPr txBox="1">
            <a:spLocks noGrp="1"/>
          </p:cNvSpPr>
          <p:nvPr>
            <p:ph type="title"/>
          </p:nvPr>
        </p:nvSpPr>
        <p:spPr>
          <a:xfrm>
            <a:off x="1015998" y="761996"/>
            <a:ext cx="10566404" cy="1143000"/>
          </a:xfrm>
          <a:prstGeom prst="rect">
            <a:avLst/>
          </a:prstGeom>
          <a:noFill/>
          <a:ln>
            <a:noFill/>
          </a:ln>
        </p:spPr>
        <p:txBody>
          <a:bodyPr vert="horz" wrap="square" lIns="91440" tIns="45720" rIns="91440" bIns="45720" anchor="b" anchorCtr="0" compatLnSpc="1">
            <a:noAutofit/>
          </a:bodyPr>
          <a:lstStyle/>
          <a:p>
            <a:pPr lvl="0"/>
            <a:r>
              <a:rPr lang="en-US"/>
              <a:t>Epidermal inclusion cyst </a:t>
            </a:r>
            <a:br>
              <a:rPr lang="en-US"/>
            </a:br>
            <a:endParaRPr lang="en-US"/>
          </a:p>
        </p:txBody>
      </p:sp>
      <p:sp>
        <p:nvSpPr>
          <p:cNvPr id="3" name="عنصر نائب للمحتوى 2">
            <a:extLst>
              <a:ext uri="{FF2B5EF4-FFF2-40B4-BE49-F238E27FC236}">
                <a16:creationId xmlns:a16="http://schemas.microsoft.com/office/drawing/2014/main" id="{8DD8485F-3FEC-4D55-80CD-571932719655}"/>
              </a:ext>
            </a:extLst>
          </p:cNvPr>
          <p:cNvSpPr txBox="1">
            <a:spLocks noGrp="1"/>
          </p:cNvSpPr>
          <p:nvPr>
            <p:ph idx="1"/>
          </p:nvPr>
        </p:nvSpPr>
        <p:spPr>
          <a:xfrm>
            <a:off x="1117597" y="2362196"/>
            <a:ext cx="10257364" cy="3724278"/>
          </a:xfrm>
        </p:spPr>
        <p:txBody>
          <a:bodyPr/>
          <a:lstStyle/>
          <a:p>
            <a:pPr lvl="0"/>
            <a:r>
              <a:rPr lang="en-US"/>
              <a:t>occurs when an island of skin is left to heal underneath the skin of the penile shaft. Cysts usually are diagnosed by physical examination. Treatment consists  the entire cyst.</a:t>
            </a:r>
          </a:p>
          <a:p>
            <a:pPr lvl="0"/>
            <a:endParaRPr lang="en-US"/>
          </a:p>
        </p:txBody>
      </p:sp>
      <p:pic>
        <p:nvPicPr>
          <p:cNvPr id="4" name="Picture 2">
            <a:extLst>
              <a:ext uri="{FF2B5EF4-FFF2-40B4-BE49-F238E27FC236}">
                <a16:creationId xmlns:a16="http://schemas.microsoft.com/office/drawing/2014/main" id="{8327791D-E03D-4D5D-9D7D-B7F055847357}"/>
              </a:ext>
            </a:extLst>
          </p:cNvPr>
          <p:cNvPicPr>
            <a:picLocks noChangeAspect="1"/>
          </p:cNvPicPr>
          <p:nvPr/>
        </p:nvPicPr>
        <p:blipFill>
          <a:blip r:embed="rId2"/>
          <a:srcRect/>
          <a:stretch>
            <a:fillRect/>
          </a:stretch>
        </p:blipFill>
        <p:spPr>
          <a:xfrm>
            <a:off x="4633914" y="4221163"/>
            <a:ext cx="4222754" cy="2376489"/>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54D5D8-AB72-4B2C-A86A-9EBFA14F3A36}"/>
              </a:ext>
            </a:extLst>
          </p:cNvPr>
          <p:cNvSpPr txBox="1">
            <a:spLocks noGrp="1"/>
          </p:cNvSpPr>
          <p:nvPr>
            <p:ph type="title"/>
          </p:nvPr>
        </p:nvSpPr>
        <p:spPr>
          <a:xfrm>
            <a:off x="1847846" y="765179"/>
            <a:ext cx="7924803" cy="1143000"/>
          </a:xfrm>
          <a:prstGeom prst="rect">
            <a:avLst/>
          </a:prstGeom>
          <a:noFill/>
          <a:ln>
            <a:noFill/>
          </a:ln>
        </p:spPr>
        <p:txBody>
          <a:bodyPr vert="horz" wrap="square" lIns="91440" tIns="45720" rIns="91440" bIns="45720" anchor="b" anchorCtr="0" compatLnSpc="1">
            <a:noAutofit/>
          </a:bodyPr>
          <a:lstStyle/>
          <a:p>
            <a:pPr lvl="0"/>
            <a:r>
              <a:rPr lang="en-US"/>
              <a:t>Minor adhesions</a:t>
            </a:r>
            <a:br>
              <a:rPr lang="en-US"/>
            </a:br>
            <a:endParaRPr lang="en-US"/>
          </a:p>
        </p:txBody>
      </p:sp>
      <p:sp>
        <p:nvSpPr>
          <p:cNvPr id="3" name="عنصر نائب للمحتوى 2">
            <a:extLst>
              <a:ext uri="{FF2B5EF4-FFF2-40B4-BE49-F238E27FC236}">
                <a16:creationId xmlns:a16="http://schemas.microsoft.com/office/drawing/2014/main" id="{FA042755-AE1A-45AE-BE9C-2625E89BB542}"/>
              </a:ext>
            </a:extLst>
          </p:cNvPr>
          <p:cNvSpPr txBox="1">
            <a:spLocks noGrp="1"/>
          </p:cNvSpPr>
          <p:nvPr>
            <p:ph idx="1"/>
          </p:nvPr>
        </p:nvSpPr>
        <p:spPr>
          <a:xfrm>
            <a:off x="1117597" y="2362196"/>
            <a:ext cx="10257364" cy="3724278"/>
          </a:xfrm>
        </p:spPr>
        <p:txBody>
          <a:bodyPr/>
          <a:lstStyle/>
          <a:p>
            <a:pPr lvl="0"/>
            <a:r>
              <a:rPr lang="en-US"/>
              <a:t>These </a:t>
            </a:r>
            <a:r>
              <a:rPr lang="en-US" b="1">
                <a:solidFill>
                  <a:srgbClr val="FF0000"/>
                </a:solidFill>
              </a:rPr>
              <a:t>adhesions</a:t>
            </a:r>
            <a:r>
              <a:rPr lang="en-US"/>
              <a:t> usually resolve with time </a:t>
            </a:r>
            <a:r>
              <a:rPr lang="en-US" b="1">
                <a:solidFill>
                  <a:srgbClr val="0A85FF"/>
                </a:solidFill>
              </a:rPr>
              <a:t>Gentle retraction can be used to lyse the adhesion, followed by application antibiotic ointment for one week to prevent new </a:t>
            </a:r>
            <a:r>
              <a:rPr lang="en-US"/>
              <a:t>adhesions from developing. If gentle traction is not effective, </a:t>
            </a:r>
            <a:r>
              <a:rPr lang="en-US">
                <a:solidFill>
                  <a:srgbClr val="FF0000"/>
                </a:solidFill>
              </a:rPr>
              <a:t>betamethasone 0.05 percent </a:t>
            </a:r>
            <a:r>
              <a:rPr lang="en-US"/>
              <a:t>which are used to treat adhesions in patients with phimosis  </a:t>
            </a:r>
          </a:p>
          <a:p>
            <a:pPr lvl="0"/>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AC25FC-B36A-4031-80A4-7C73DA42AFA2}"/>
              </a:ext>
            </a:extLst>
          </p:cNvPr>
          <p:cNvSpPr txBox="1">
            <a:spLocks noGrp="1"/>
          </p:cNvSpPr>
          <p:nvPr>
            <p:ph type="title"/>
          </p:nvPr>
        </p:nvSpPr>
        <p:spPr>
          <a:xfrm>
            <a:off x="1015998" y="761996"/>
            <a:ext cx="10566404" cy="1143000"/>
          </a:xfrm>
          <a:prstGeom prst="rect">
            <a:avLst/>
          </a:prstGeom>
          <a:noFill/>
          <a:ln>
            <a:noFill/>
          </a:ln>
        </p:spPr>
        <p:txBody>
          <a:bodyPr vert="horz" wrap="square" lIns="91440" tIns="45720" rIns="91440" bIns="45720" anchor="b" anchorCtr="0" compatLnSpc="1">
            <a:noAutofit/>
          </a:bodyPr>
          <a:lstStyle/>
          <a:p>
            <a:pPr lvl="0"/>
            <a:r>
              <a:rPr lang="en-US"/>
              <a:t>Minor adhesions</a:t>
            </a:r>
            <a:br>
              <a:rPr lang="en-US"/>
            </a:br>
            <a:endParaRPr lang="en-US"/>
          </a:p>
        </p:txBody>
      </p:sp>
      <p:pic>
        <p:nvPicPr>
          <p:cNvPr id="3" name="عنصر نائب للمحتوى 3">
            <a:extLst>
              <a:ext uri="{FF2B5EF4-FFF2-40B4-BE49-F238E27FC236}">
                <a16:creationId xmlns:a16="http://schemas.microsoft.com/office/drawing/2014/main" id="{18006475-D6CD-4649-8228-907AE146757B}"/>
              </a:ext>
            </a:extLst>
          </p:cNvPr>
          <p:cNvPicPr>
            <a:picLocks noGrp="1" noChangeAspect="1"/>
          </p:cNvPicPr>
          <p:nvPr>
            <p:ph idx="1"/>
          </p:nvPr>
        </p:nvPicPr>
        <p:blipFill>
          <a:blip r:embed="rId2"/>
          <a:srcRect/>
          <a:stretch>
            <a:fillRect/>
          </a:stretch>
        </p:blipFill>
        <p:spPr>
          <a:xfrm>
            <a:off x="3722686" y="2362196"/>
            <a:ext cx="4972050" cy="372427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98B0D3-27DD-49B7-A65B-247F08ACC640}"/>
              </a:ext>
            </a:extLst>
          </p:cNvPr>
          <p:cNvSpPr txBox="1">
            <a:spLocks noGrp="1"/>
          </p:cNvSpPr>
          <p:nvPr>
            <p:ph type="title"/>
          </p:nvPr>
        </p:nvSpPr>
        <p:spPr>
          <a:xfrm>
            <a:off x="1015998" y="761996"/>
            <a:ext cx="10566404" cy="1143000"/>
          </a:xfrm>
          <a:prstGeom prst="rect">
            <a:avLst/>
          </a:prstGeom>
          <a:noFill/>
          <a:ln>
            <a:noFill/>
          </a:ln>
        </p:spPr>
        <p:txBody>
          <a:bodyPr vert="horz" wrap="square" lIns="91440" tIns="45720" rIns="91440" bIns="45720" anchor="b" anchorCtr="0" compatLnSpc="1">
            <a:noAutofit/>
          </a:bodyPr>
          <a:lstStyle/>
          <a:p>
            <a:pPr lvl="0"/>
            <a:r>
              <a:rPr lang="en-US"/>
              <a:t>Hidden penis</a:t>
            </a:r>
            <a:br>
              <a:rPr lang="en-US"/>
            </a:br>
            <a:endParaRPr lang="en-US"/>
          </a:p>
        </p:txBody>
      </p:sp>
      <p:sp>
        <p:nvSpPr>
          <p:cNvPr id="3" name="عنصر نائب للمحتوى 2">
            <a:extLst>
              <a:ext uri="{FF2B5EF4-FFF2-40B4-BE49-F238E27FC236}">
                <a16:creationId xmlns:a16="http://schemas.microsoft.com/office/drawing/2014/main" id="{3958D989-BEA8-4236-AD54-D3DC2F0750D0}"/>
              </a:ext>
            </a:extLst>
          </p:cNvPr>
          <p:cNvSpPr txBox="1">
            <a:spLocks noGrp="1"/>
          </p:cNvSpPr>
          <p:nvPr>
            <p:ph idx="1"/>
          </p:nvPr>
        </p:nvSpPr>
        <p:spPr>
          <a:xfrm>
            <a:off x="1117597" y="2362196"/>
            <a:ext cx="10257364" cy="3724278"/>
          </a:xfrm>
        </p:spPr>
        <p:txBody>
          <a:bodyPr/>
          <a:lstStyle/>
          <a:p>
            <a:pPr lvl="0"/>
            <a:r>
              <a:rPr lang="en-US"/>
              <a:t>Circumcision </a:t>
            </a:r>
            <a:r>
              <a:rPr lang="en-US" b="1">
                <a:solidFill>
                  <a:srgbClr val="FF0000"/>
                </a:solidFill>
              </a:rPr>
              <a:t>in obese children</a:t>
            </a:r>
            <a:r>
              <a:rPr lang="en-US" b="1"/>
              <a:t> </a:t>
            </a:r>
            <a:r>
              <a:rPr lang="en-US"/>
              <a:t>or those with a relatively </a:t>
            </a:r>
            <a:r>
              <a:rPr lang="en-US" b="1"/>
              <a:t>small phallus</a:t>
            </a:r>
            <a:r>
              <a:rPr lang="en-US"/>
              <a:t> is generally discouraged </a:t>
            </a:r>
            <a:r>
              <a:rPr lang="en-US">
                <a:solidFill>
                  <a:srgbClr val="FF0000"/>
                </a:solidFill>
              </a:rPr>
              <a:t>during infancy </a:t>
            </a:r>
            <a:r>
              <a:rPr lang="en-US"/>
              <a:t>because of the tendency for the penis to </a:t>
            </a:r>
            <a:r>
              <a:rPr lang="en-US" b="1"/>
              <a:t>become Hidden </a:t>
            </a:r>
          </a:p>
          <a:p>
            <a:pPr lvl="0"/>
            <a:endParaRPr lang="en-US"/>
          </a:p>
        </p:txBody>
      </p:sp>
      <p:pic>
        <p:nvPicPr>
          <p:cNvPr id="4" name="Picture 2">
            <a:extLst>
              <a:ext uri="{FF2B5EF4-FFF2-40B4-BE49-F238E27FC236}">
                <a16:creationId xmlns:a16="http://schemas.microsoft.com/office/drawing/2014/main" id="{7F0D003C-E272-40FE-93F8-BC34D6030888}"/>
              </a:ext>
            </a:extLst>
          </p:cNvPr>
          <p:cNvPicPr>
            <a:picLocks noChangeAspect="1"/>
          </p:cNvPicPr>
          <p:nvPr/>
        </p:nvPicPr>
        <p:blipFill>
          <a:blip r:embed="rId2"/>
          <a:srcRect/>
          <a:stretch>
            <a:fillRect/>
          </a:stretch>
        </p:blipFill>
        <p:spPr>
          <a:xfrm>
            <a:off x="3721095" y="4143375"/>
            <a:ext cx="4749795" cy="2309810"/>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F52601E-31FE-4A5F-B8BD-586242D22E90}"/>
              </a:ext>
            </a:extLst>
          </p:cNvPr>
          <p:cNvSpPr txBox="1">
            <a:spLocks noGrp="1"/>
          </p:cNvSpPr>
          <p:nvPr>
            <p:ph type="title"/>
          </p:nvPr>
        </p:nvSpPr>
        <p:spPr>
          <a:xfrm>
            <a:off x="838203" y="365129"/>
            <a:ext cx="10515600" cy="1325559"/>
          </a:xfrm>
        </p:spPr>
        <p:txBody>
          <a:bodyPr/>
          <a:lstStyle/>
          <a:p>
            <a:endParaRPr lang="en-US"/>
          </a:p>
        </p:txBody>
      </p:sp>
      <p:sp>
        <p:nvSpPr>
          <p:cNvPr id="3" name="عنصر نائب للمحتوى 2">
            <a:extLst>
              <a:ext uri="{FF2B5EF4-FFF2-40B4-BE49-F238E27FC236}">
                <a16:creationId xmlns:a16="http://schemas.microsoft.com/office/drawing/2014/main" id="{E7A014C1-6E09-4EE5-B619-356529A84FFF}"/>
              </a:ext>
            </a:extLst>
          </p:cNvPr>
          <p:cNvSpPr txBox="1">
            <a:spLocks noGrp="1"/>
          </p:cNvSpPr>
          <p:nvPr>
            <p:ph idx="1"/>
          </p:nvPr>
        </p:nvSpPr>
        <p:spPr>
          <a:xfrm>
            <a:off x="838203" y="1825627"/>
            <a:ext cx="10515600" cy="4592427"/>
          </a:xfrm>
        </p:spPr>
        <p:txBody>
          <a:bodyPr/>
          <a:lstStyle/>
          <a:p>
            <a:pPr marL="0" lvl="0" indent="0">
              <a:buNone/>
            </a:pPr>
            <a:r>
              <a:rPr lang="en-US" sz="3600"/>
              <a:t>-The foreskin contains a sheath of muscle tissue just below the skin(Dartos fascia) </a:t>
            </a:r>
          </a:p>
          <a:p>
            <a:pPr marL="0" lvl="0" indent="0">
              <a:buNone/>
            </a:pPr>
            <a:r>
              <a:rPr lang="en-US" sz="3600"/>
              <a:t>  which continue into the prineum and fuses with the superficial perineal fascia (colle )</a:t>
            </a:r>
          </a:p>
          <a:p>
            <a:pPr lvl="0">
              <a:buChar char="-"/>
            </a:pPr>
            <a:r>
              <a:rPr lang="en-US" sz="3600"/>
              <a:t>In the penis the dartos fascia is loosely attached to skin and deep penile fascia (buck) and contains the superficial arteries ,vein and nerves of penis .</a:t>
            </a:r>
          </a:p>
          <a:p>
            <a:pPr lvl="0">
              <a:buChar char="-"/>
            </a:pPr>
            <a:r>
              <a:rPr lang="en-US" sz="3600"/>
              <a:t>The foreskin is attached to the glans by a frenulum.</a:t>
            </a:r>
          </a:p>
          <a:p>
            <a:pPr lvl="0">
              <a:buChar char="-"/>
            </a:pPr>
            <a:endParaRPr lang="en-US" sz="3600"/>
          </a:p>
          <a:p>
            <a:pPr lvl="0"/>
            <a:endParaRPr lang="ar-JO">
              <a:cs typeface="Arial" pitchFamily="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F21131-0F87-43CC-A5BA-0EE616BC004B}"/>
              </a:ext>
            </a:extLst>
          </p:cNvPr>
          <p:cNvSpPr txBox="1">
            <a:spLocks noGrp="1"/>
          </p:cNvSpPr>
          <p:nvPr>
            <p:ph type="title"/>
          </p:nvPr>
        </p:nvSpPr>
        <p:spPr>
          <a:xfrm>
            <a:off x="1015998" y="761996"/>
            <a:ext cx="10566404" cy="1143000"/>
          </a:xfrm>
          <a:prstGeom prst="rect">
            <a:avLst/>
          </a:prstGeom>
          <a:noFill/>
          <a:ln>
            <a:noFill/>
          </a:ln>
        </p:spPr>
        <p:txBody>
          <a:bodyPr vert="horz" wrap="square" lIns="91440" tIns="45720" rIns="91440" bIns="45720" anchor="b" anchorCtr="0" compatLnSpc="1">
            <a:noAutofit/>
          </a:bodyPr>
          <a:lstStyle/>
          <a:p>
            <a:endParaRPr lang="en-US"/>
          </a:p>
        </p:txBody>
      </p:sp>
      <p:sp>
        <p:nvSpPr>
          <p:cNvPr id="3" name="عنصر نائب للمحتوى 2">
            <a:extLst>
              <a:ext uri="{FF2B5EF4-FFF2-40B4-BE49-F238E27FC236}">
                <a16:creationId xmlns:a16="http://schemas.microsoft.com/office/drawing/2014/main" id="{BFAE5DF6-B930-4E1E-8F75-A39A6793F90E}"/>
              </a:ext>
            </a:extLst>
          </p:cNvPr>
          <p:cNvSpPr txBox="1">
            <a:spLocks noGrp="1"/>
          </p:cNvSpPr>
          <p:nvPr>
            <p:ph idx="1"/>
          </p:nvPr>
        </p:nvSpPr>
        <p:spPr>
          <a:xfrm>
            <a:off x="1117597" y="2362196"/>
            <a:ext cx="10257364" cy="3724278"/>
          </a:xfrm>
        </p:spPr>
        <p:txBody>
          <a:bodyPr/>
          <a:lstStyle/>
          <a:p>
            <a:endParaRPr lang="en-US"/>
          </a:p>
        </p:txBody>
      </p:sp>
      <p:pic>
        <p:nvPicPr>
          <p:cNvPr id="4" name="Picture 3" descr="C:\Users\user\Desktop\thank-you.jpg">
            <a:extLst>
              <a:ext uri="{FF2B5EF4-FFF2-40B4-BE49-F238E27FC236}">
                <a16:creationId xmlns:a16="http://schemas.microsoft.com/office/drawing/2014/main" id="{05075D78-5BD3-4B10-829D-B32C9561F915}"/>
              </a:ext>
            </a:extLst>
          </p:cNvPr>
          <p:cNvPicPr>
            <a:picLocks noChangeAspect="1"/>
          </p:cNvPicPr>
          <p:nvPr/>
        </p:nvPicPr>
        <p:blipFill>
          <a:blip r:embed="rId2"/>
          <a:srcRect/>
          <a:stretch>
            <a:fillRect/>
          </a:stretch>
        </p:blipFill>
        <p:spPr>
          <a:xfrm>
            <a:off x="1524003" y="0"/>
            <a:ext cx="9144000" cy="6848471"/>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C724AD-E85B-4E73-B1F9-1D3D6B8EBD80}"/>
              </a:ext>
            </a:extLst>
          </p:cNvPr>
          <p:cNvSpPr txBox="1">
            <a:spLocks noGrp="1"/>
          </p:cNvSpPr>
          <p:nvPr>
            <p:ph type="ctrTitle"/>
          </p:nvPr>
        </p:nvSpPr>
        <p:spPr>
          <a:xfrm>
            <a:off x="914400" y="2130423"/>
            <a:ext cx="10363196" cy="1470026"/>
          </a:xfrm>
        </p:spPr>
        <p:txBody>
          <a:bodyPr/>
          <a:lstStyle/>
          <a:p>
            <a:pPr lvl="0"/>
            <a:r>
              <a:rPr lang="en-US"/>
              <a:t>circumcision – methods</a:t>
            </a:r>
            <a:br>
              <a:rPr lang="en-US"/>
            </a:br>
            <a:r>
              <a:rPr lang="en-US"/>
              <a:t>Suhayb Hussein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672AE2-B750-4382-94B7-D2BF52B4B603}"/>
              </a:ext>
            </a:extLst>
          </p:cNvPr>
          <p:cNvSpPr txBox="1">
            <a:spLocks noGrp="1"/>
          </p:cNvSpPr>
          <p:nvPr>
            <p:ph type="title"/>
          </p:nvPr>
        </p:nvSpPr>
        <p:spPr>
          <a:xfrm>
            <a:off x="609603" y="274640"/>
            <a:ext cx="10972800" cy="1143000"/>
          </a:xfrm>
        </p:spPr>
        <p:txBody>
          <a:bodyPr/>
          <a:lstStyle/>
          <a:p>
            <a:endParaRPr lang="en-US"/>
          </a:p>
        </p:txBody>
      </p:sp>
      <p:sp>
        <p:nvSpPr>
          <p:cNvPr id="3" name="عنصر نائب للمحتوى 2">
            <a:extLst>
              <a:ext uri="{FF2B5EF4-FFF2-40B4-BE49-F238E27FC236}">
                <a16:creationId xmlns:a16="http://schemas.microsoft.com/office/drawing/2014/main" id="{83626DCE-C87D-4471-A6DA-F3042DB114BB}"/>
              </a:ext>
            </a:extLst>
          </p:cNvPr>
          <p:cNvSpPr txBox="1">
            <a:spLocks noGrp="1"/>
          </p:cNvSpPr>
          <p:nvPr>
            <p:ph idx="1"/>
          </p:nvPr>
        </p:nvSpPr>
        <p:spPr>
          <a:xfrm>
            <a:off x="609603" y="1600200"/>
            <a:ext cx="10972800" cy="4525959"/>
          </a:xfrm>
        </p:spPr>
        <p:txBody>
          <a:bodyPr/>
          <a:lstStyle/>
          <a:p>
            <a:pPr lvl="0"/>
            <a:r>
              <a:rPr lang="en-US"/>
              <a:t>Clomp techniques</a:t>
            </a:r>
          </a:p>
          <a:p>
            <a:pPr lvl="0"/>
            <a:endParaRPr lang="en-US"/>
          </a:p>
          <a:p>
            <a:pPr lvl="0"/>
            <a:endParaRPr lang="en-US"/>
          </a:p>
          <a:p>
            <a:pPr lvl="0"/>
            <a:r>
              <a:rPr lang="en-US"/>
              <a:t>Free-hand technique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7E8DBB-427B-4C3D-A991-B460FBB1C96E}"/>
              </a:ext>
            </a:extLst>
          </p:cNvPr>
          <p:cNvSpPr txBox="1">
            <a:spLocks noGrp="1"/>
          </p:cNvSpPr>
          <p:nvPr>
            <p:ph type="title"/>
          </p:nvPr>
        </p:nvSpPr>
        <p:spPr>
          <a:xfrm>
            <a:off x="609603" y="274640"/>
            <a:ext cx="10972800" cy="1143000"/>
          </a:xfrm>
        </p:spPr>
        <p:txBody>
          <a:bodyPr/>
          <a:lstStyle/>
          <a:p>
            <a:pPr lvl="0"/>
            <a:r>
              <a:rPr lang="en-US"/>
              <a:t>Clamp techniques</a:t>
            </a:r>
          </a:p>
        </p:txBody>
      </p:sp>
      <p:sp>
        <p:nvSpPr>
          <p:cNvPr id="3" name="عنصر نائب للمحتوى 2">
            <a:extLst>
              <a:ext uri="{FF2B5EF4-FFF2-40B4-BE49-F238E27FC236}">
                <a16:creationId xmlns:a16="http://schemas.microsoft.com/office/drawing/2014/main" id="{C67B1991-3129-44F2-80D6-5413ED9899B7}"/>
              </a:ext>
            </a:extLst>
          </p:cNvPr>
          <p:cNvSpPr txBox="1">
            <a:spLocks noGrp="1"/>
          </p:cNvSpPr>
          <p:nvPr>
            <p:ph idx="1"/>
          </p:nvPr>
        </p:nvSpPr>
        <p:spPr>
          <a:xfrm>
            <a:off x="609603" y="1600200"/>
            <a:ext cx="10972800" cy="4525959"/>
          </a:xfrm>
        </p:spPr>
        <p:txBody>
          <a:bodyPr/>
          <a:lstStyle/>
          <a:p>
            <a:pPr lvl="0"/>
            <a:r>
              <a:rPr lang="en-US"/>
              <a:t>Generally utilized for neonatal circumcision.</a:t>
            </a:r>
          </a:p>
          <a:p>
            <a:pPr marL="0" lvl="0" indent="0">
              <a:buNone/>
            </a:pPr>
            <a:endParaRPr lang="en-US"/>
          </a:p>
          <a:p>
            <a:pPr lvl="0"/>
            <a:endParaRPr lang="en-US"/>
          </a:p>
          <a:p>
            <a:pPr lvl="0"/>
            <a:r>
              <a:rPr lang="en-US"/>
              <a:t>Most appropriate when infant is under 4-6 weeks of age and under 12 pounds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887E58-447A-4F5A-ABE3-6B1D5320A202}"/>
              </a:ext>
            </a:extLst>
          </p:cNvPr>
          <p:cNvSpPr txBox="1">
            <a:spLocks noGrp="1"/>
          </p:cNvSpPr>
          <p:nvPr>
            <p:ph type="title"/>
          </p:nvPr>
        </p:nvSpPr>
        <p:spPr>
          <a:xfrm>
            <a:off x="609603" y="274640"/>
            <a:ext cx="10972800" cy="1143000"/>
          </a:xfrm>
        </p:spPr>
        <p:txBody>
          <a:bodyPr/>
          <a:lstStyle/>
          <a:p>
            <a:pPr lvl="0"/>
            <a:r>
              <a:rPr lang="en-US"/>
              <a:t>Free-hand techniqe </a:t>
            </a:r>
          </a:p>
        </p:txBody>
      </p:sp>
      <p:sp>
        <p:nvSpPr>
          <p:cNvPr id="3" name="عنصر نائب للمحتوى 2">
            <a:extLst>
              <a:ext uri="{FF2B5EF4-FFF2-40B4-BE49-F238E27FC236}">
                <a16:creationId xmlns:a16="http://schemas.microsoft.com/office/drawing/2014/main" id="{637922FE-8EFF-4150-9F1B-B365D9FC4480}"/>
              </a:ext>
            </a:extLst>
          </p:cNvPr>
          <p:cNvSpPr txBox="1">
            <a:spLocks noGrp="1"/>
          </p:cNvSpPr>
          <p:nvPr>
            <p:ph idx="1"/>
          </p:nvPr>
        </p:nvSpPr>
        <p:spPr>
          <a:xfrm>
            <a:off x="609603" y="1600200"/>
            <a:ext cx="10972800" cy="4525959"/>
          </a:xfrm>
        </p:spPr>
        <p:txBody>
          <a:bodyPr/>
          <a:lstStyle/>
          <a:p>
            <a:pPr lvl="0"/>
            <a:r>
              <a:rPr lang="en-US"/>
              <a:t>Performed in operating room.</a:t>
            </a:r>
          </a:p>
          <a:p>
            <a:pPr lvl="0"/>
            <a:endParaRPr lang="en-US"/>
          </a:p>
          <a:p>
            <a:pPr lvl="0"/>
            <a:r>
              <a:rPr lang="en-US"/>
              <a:t>Requires general anesthesia for children .</a:t>
            </a:r>
          </a:p>
          <a:p>
            <a:pPr lvl="0"/>
            <a:endParaRPr lang="en-US"/>
          </a:p>
          <a:p>
            <a:pPr lvl="0"/>
            <a:r>
              <a:rPr lang="en-US"/>
              <a:t>Lower complication.</a:t>
            </a:r>
          </a:p>
          <a:p>
            <a:pPr lvl="0"/>
            <a:endParaRPr lang="en-US"/>
          </a:p>
          <a:p>
            <a:pPr lvl="0"/>
            <a:r>
              <a:rPr lang="en-US"/>
              <a:t>Performed after 3 months gestational age.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C579E60-2B0F-4B9D-A288-FA6371B3A696}"/>
              </a:ext>
            </a:extLst>
          </p:cNvPr>
          <p:cNvSpPr txBox="1">
            <a:spLocks noGrp="1"/>
          </p:cNvSpPr>
          <p:nvPr>
            <p:ph type="title"/>
          </p:nvPr>
        </p:nvSpPr>
        <p:spPr>
          <a:xfrm>
            <a:off x="609603" y="274640"/>
            <a:ext cx="10972800" cy="1143000"/>
          </a:xfrm>
        </p:spPr>
        <p:txBody>
          <a:bodyPr/>
          <a:lstStyle/>
          <a:p>
            <a:pPr lvl="0"/>
            <a:r>
              <a:rPr lang="en-US"/>
              <a:t>Types of clamps </a:t>
            </a:r>
          </a:p>
        </p:txBody>
      </p:sp>
      <p:sp>
        <p:nvSpPr>
          <p:cNvPr id="3" name="عنصر نائب للمحتوى 2">
            <a:extLst>
              <a:ext uri="{FF2B5EF4-FFF2-40B4-BE49-F238E27FC236}">
                <a16:creationId xmlns:a16="http://schemas.microsoft.com/office/drawing/2014/main" id="{C432B108-115E-4FD7-8DBC-97D084001AFD}"/>
              </a:ext>
            </a:extLst>
          </p:cNvPr>
          <p:cNvSpPr txBox="1">
            <a:spLocks noGrp="1"/>
          </p:cNvSpPr>
          <p:nvPr>
            <p:ph idx="1"/>
          </p:nvPr>
        </p:nvSpPr>
        <p:spPr>
          <a:xfrm>
            <a:off x="609603" y="1600200"/>
            <a:ext cx="10972800" cy="4525959"/>
          </a:xfrm>
        </p:spPr>
        <p:txBody>
          <a:bodyPr/>
          <a:lstStyle/>
          <a:p>
            <a:pPr lvl="0"/>
            <a:r>
              <a:rPr lang="en-US"/>
              <a:t>Gomco clamp</a:t>
            </a:r>
          </a:p>
          <a:p>
            <a:pPr lvl="0"/>
            <a:r>
              <a:rPr lang="en-US"/>
              <a:t>Plastibell clamp </a:t>
            </a:r>
          </a:p>
          <a:p>
            <a:pPr lvl="0"/>
            <a:r>
              <a:rPr lang="en-US"/>
              <a:t>Mogen clamp </a:t>
            </a:r>
          </a:p>
          <a:p>
            <a:pPr lvl="0">
              <a:buFont typeface="Wingdings" pitchFamily="2"/>
              <a:buChar char="q"/>
            </a:pPr>
            <a:r>
              <a:rPr lang="en-US"/>
              <a:t> higher bleeding risk with gamco</a:t>
            </a:r>
          </a:p>
          <a:p>
            <a:pPr lvl="0">
              <a:buFont typeface="Wingdings" pitchFamily="2"/>
              <a:buChar char="q"/>
            </a:pPr>
            <a:r>
              <a:rPr lang="en-US"/>
              <a:t>Higher site injuries and serious complication with plastibell</a:t>
            </a:r>
          </a:p>
          <a:p>
            <a:pPr lvl="0">
              <a:buFont typeface="Wingdings" pitchFamily="2"/>
              <a:buChar char="q"/>
            </a:pPr>
            <a:r>
              <a:rPr lang="en-US"/>
              <a:t>Higher injury rates to the tip of the penis injuries with mogen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pic>
        <p:nvPicPr>
          <p:cNvPr id="2" name="Picture 2" descr="C:\Users\user\Desktop\illo091026_560.jpg">
            <a:extLst>
              <a:ext uri="{FF2B5EF4-FFF2-40B4-BE49-F238E27FC236}">
                <a16:creationId xmlns:a16="http://schemas.microsoft.com/office/drawing/2014/main" id="{3A1F47AA-AB36-4078-87B5-255CDBEDC502}"/>
              </a:ext>
            </a:extLst>
          </p:cNvPr>
          <p:cNvPicPr>
            <a:picLocks noGrp="1" noChangeAspect="1"/>
          </p:cNvPicPr>
          <p:nvPr>
            <p:ph idx="1"/>
          </p:nvPr>
        </p:nvPicPr>
        <p:blipFill>
          <a:blip r:embed="rId2"/>
          <a:srcRect/>
          <a:stretch>
            <a:fillRect/>
          </a:stretch>
        </p:blipFill>
        <p:spPr>
          <a:xfrm>
            <a:off x="1752603" y="304796"/>
            <a:ext cx="8365909" cy="560217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F4E8CE-9B3D-4C2A-9401-1BFB27E1B5EE}"/>
              </a:ext>
            </a:extLst>
          </p:cNvPr>
          <p:cNvSpPr txBox="1">
            <a:spLocks noGrp="1"/>
          </p:cNvSpPr>
          <p:nvPr>
            <p:ph type="title"/>
          </p:nvPr>
        </p:nvSpPr>
        <p:spPr>
          <a:xfrm>
            <a:off x="1752603" y="381003"/>
            <a:ext cx="4114800" cy="884233"/>
          </a:xfrm>
        </p:spPr>
        <p:txBody>
          <a:bodyPr/>
          <a:lstStyle/>
          <a:p>
            <a:pPr lvl="0"/>
            <a:r>
              <a:rPr lang="en-US"/>
              <a:t>Gomco clamp </a:t>
            </a:r>
          </a:p>
        </p:txBody>
      </p:sp>
      <p:sp>
        <p:nvSpPr>
          <p:cNvPr id="3" name="عنصر نائب للمحتوى 2">
            <a:extLst>
              <a:ext uri="{FF2B5EF4-FFF2-40B4-BE49-F238E27FC236}">
                <a16:creationId xmlns:a16="http://schemas.microsoft.com/office/drawing/2014/main" id="{9A4DAA2C-EA3F-4EFD-88F4-CF324E9457F0}"/>
              </a:ext>
            </a:extLst>
          </p:cNvPr>
          <p:cNvSpPr txBox="1">
            <a:spLocks noGrp="1"/>
          </p:cNvSpPr>
          <p:nvPr>
            <p:ph idx="1"/>
          </p:nvPr>
        </p:nvSpPr>
        <p:spPr>
          <a:xfrm>
            <a:off x="1981203" y="1600200"/>
            <a:ext cx="4114800" cy="4525959"/>
          </a:xfrm>
        </p:spPr>
        <p:txBody>
          <a:bodyPr/>
          <a:lstStyle/>
          <a:p>
            <a:pPr lvl="0"/>
            <a:r>
              <a:rPr lang="en-US"/>
              <a:t>Foreskin drawn up into the clamp over the bell, the arm is being connected to the bell , then gets screwed down ,we excise the sleeve of foreskin.</a:t>
            </a:r>
          </a:p>
        </p:txBody>
      </p:sp>
      <p:pic>
        <p:nvPicPr>
          <p:cNvPr id="4" name="Picture 2">
            <a:extLst>
              <a:ext uri="{FF2B5EF4-FFF2-40B4-BE49-F238E27FC236}">
                <a16:creationId xmlns:a16="http://schemas.microsoft.com/office/drawing/2014/main" id="{45D5C35C-D2DC-4318-A0D0-0FCEB1DBCA24}"/>
              </a:ext>
            </a:extLst>
          </p:cNvPr>
          <p:cNvPicPr>
            <a:picLocks noChangeAspect="1"/>
          </p:cNvPicPr>
          <p:nvPr/>
        </p:nvPicPr>
        <p:blipFill>
          <a:blip r:embed="rId2"/>
          <a:srcRect/>
          <a:stretch>
            <a:fillRect/>
          </a:stretch>
        </p:blipFill>
        <p:spPr>
          <a:xfrm>
            <a:off x="6476996" y="0"/>
            <a:ext cx="4190996" cy="6705596"/>
          </a:xfrm>
          <a:prstGeom prst="rect">
            <a:avLst/>
          </a:prstGeom>
          <a:noFill/>
          <a:ln cap="flat">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55C235-C9DD-4343-A5F0-A592D490E923}"/>
              </a:ext>
            </a:extLst>
          </p:cNvPr>
          <p:cNvSpPr txBox="1">
            <a:spLocks noGrp="1"/>
          </p:cNvSpPr>
          <p:nvPr>
            <p:ph type="title"/>
          </p:nvPr>
        </p:nvSpPr>
        <p:spPr>
          <a:xfrm>
            <a:off x="1981203" y="304796"/>
            <a:ext cx="4343400" cy="1112833"/>
          </a:xfrm>
        </p:spPr>
        <p:txBody>
          <a:bodyPr/>
          <a:lstStyle/>
          <a:p>
            <a:pPr lvl="0"/>
            <a:r>
              <a:rPr lang="en-US"/>
              <a:t>Plastibell clamp </a:t>
            </a:r>
          </a:p>
        </p:txBody>
      </p:sp>
      <p:sp>
        <p:nvSpPr>
          <p:cNvPr id="3" name="عنصر نائب للمحتوى 2">
            <a:extLst>
              <a:ext uri="{FF2B5EF4-FFF2-40B4-BE49-F238E27FC236}">
                <a16:creationId xmlns:a16="http://schemas.microsoft.com/office/drawing/2014/main" id="{014C5DC4-859D-4DF7-A4B1-23EC2DAEAF10}"/>
              </a:ext>
            </a:extLst>
          </p:cNvPr>
          <p:cNvSpPr txBox="1">
            <a:spLocks noGrp="1"/>
          </p:cNvSpPr>
          <p:nvPr>
            <p:ph idx="1"/>
          </p:nvPr>
        </p:nvSpPr>
        <p:spPr>
          <a:xfrm>
            <a:off x="1600200" y="1524003"/>
            <a:ext cx="4876028" cy="5257800"/>
          </a:xfrm>
        </p:spPr>
        <p:txBody>
          <a:bodyPr/>
          <a:lstStyle/>
          <a:p>
            <a:pPr marL="514350" lvl="0" indent="-514350">
              <a:buFont typeface="Calibri"/>
              <a:buAutoNum type="arabicPeriod"/>
            </a:pPr>
            <a:r>
              <a:rPr lang="en-US"/>
              <a:t>An incision is made in the top of the foreskin.</a:t>
            </a:r>
          </a:p>
          <a:p>
            <a:pPr marL="514350" lvl="0" indent="-514350">
              <a:buFont typeface="Calibri"/>
              <a:buAutoNum type="arabicPeriod"/>
            </a:pPr>
            <a:r>
              <a:rPr lang="en-US"/>
              <a:t>The plastibel is placed over the head of the penis and the foreskin is pulled over the plastibel</a:t>
            </a:r>
          </a:p>
          <a:p>
            <a:pPr marL="514350" lvl="0" indent="-514350">
              <a:buFont typeface="Calibri"/>
              <a:buAutoNum type="arabicPeriod"/>
            </a:pPr>
            <a:r>
              <a:rPr lang="en-US"/>
              <a:t>A suture is tied around the foreskin, falls off 3-7 days later.</a:t>
            </a:r>
          </a:p>
        </p:txBody>
      </p:sp>
      <p:pic>
        <p:nvPicPr>
          <p:cNvPr id="4" name="Picture 2" descr="C:\Users\user\Desktop\ComparisonOfComplications1.jpg">
            <a:extLst>
              <a:ext uri="{FF2B5EF4-FFF2-40B4-BE49-F238E27FC236}">
                <a16:creationId xmlns:a16="http://schemas.microsoft.com/office/drawing/2014/main" id="{8EDCEC62-196D-42AB-AE64-AEF6570CD89B}"/>
              </a:ext>
            </a:extLst>
          </p:cNvPr>
          <p:cNvPicPr>
            <a:picLocks noChangeAspect="1"/>
          </p:cNvPicPr>
          <p:nvPr/>
        </p:nvPicPr>
        <p:blipFill>
          <a:blip r:embed="rId2"/>
          <a:srcRect/>
          <a:stretch>
            <a:fillRect/>
          </a:stretch>
        </p:blipFill>
        <p:spPr>
          <a:xfrm>
            <a:off x="6476228" y="13853"/>
            <a:ext cx="4191765" cy="6844146"/>
          </a:xfrm>
          <a:prstGeom prst="rect">
            <a:avLst/>
          </a:prstGeom>
          <a:noFill/>
          <a:ln cap="flat">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645D44F-1091-4B8B-967A-C2283A1C74B6}"/>
              </a:ext>
            </a:extLst>
          </p:cNvPr>
          <p:cNvSpPr txBox="1">
            <a:spLocks noGrp="1"/>
          </p:cNvSpPr>
          <p:nvPr>
            <p:ph idx="1"/>
          </p:nvPr>
        </p:nvSpPr>
        <p:spPr>
          <a:xfrm>
            <a:off x="2346926" y="2332040"/>
            <a:ext cx="10972800" cy="4525959"/>
          </a:xfrm>
        </p:spPr>
        <p:txBody>
          <a:bodyPr/>
          <a:lstStyle/>
          <a:p>
            <a:pPr lvl="0">
              <a:spcBef>
                <a:spcPts val="2300"/>
              </a:spcBef>
            </a:pPr>
            <a:endParaRPr lang="en-US" sz="9600"/>
          </a:p>
          <a:p>
            <a:pPr lvl="0">
              <a:spcBef>
                <a:spcPts val="2300"/>
              </a:spcBef>
            </a:pPr>
            <a:endParaRPr lang="en-US" sz="9600"/>
          </a:p>
        </p:txBody>
      </p:sp>
      <p:sp>
        <p:nvSpPr>
          <p:cNvPr id="3" name="TextBox 3">
            <a:extLst>
              <a:ext uri="{FF2B5EF4-FFF2-40B4-BE49-F238E27FC236}">
                <a16:creationId xmlns:a16="http://schemas.microsoft.com/office/drawing/2014/main" id="{89DC42C3-9209-4143-A661-39E4326A9F11}"/>
              </a:ext>
            </a:extLst>
          </p:cNvPr>
          <p:cNvSpPr txBox="1"/>
          <p:nvPr/>
        </p:nvSpPr>
        <p:spPr>
          <a:xfrm>
            <a:off x="3097557" y="2644170"/>
            <a:ext cx="8484626"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000000"/>
                </a:solidFill>
                <a:uFillTx/>
                <a:latin typeface="Calibri"/>
              </a:rPr>
              <a:t>THANK YOU</a:t>
            </a:r>
            <a:endParaRPr lang="en-JO" sz="9600" b="0" i="0" u="none" strike="noStrike" kern="1200" cap="none" spc="0" baseline="0">
              <a:solidFill>
                <a:srgbClr val="000000"/>
              </a:solidFill>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D0FE865-F542-4E1F-9E20-D1E161CA31D2}"/>
              </a:ext>
            </a:extLst>
          </p:cNvPr>
          <p:cNvSpPr txBox="1">
            <a:spLocks noGrp="1"/>
          </p:cNvSpPr>
          <p:nvPr>
            <p:ph type="title"/>
          </p:nvPr>
        </p:nvSpPr>
        <p:spPr>
          <a:xfrm>
            <a:off x="838203" y="365129"/>
            <a:ext cx="10515600" cy="1325559"/>
          </a:xfrm>
        </p:spPr>
        <p:txBody>
          <a:bodyPr/>
          <a:lstStyle/>
          <a:p>
            <a:endParaRPr lang="en-US"/>
          </a:p>
        </p:txBody>
      </p:sp>
      <p:sp>
        <p:nvSpPr>
          <p:cNvPr id="3" name="عنصر نائب للمحتوى 2">
            <a:extLst>
              <a:ext uri="{FF2B5EF4-FFF2-40B4-BE49-F238E27FC236}">
                <a16:creationId xmlns:a16="http://schemas.microsoft.com/office/drawing/2014/main" id="{6D728AEC-2530-40BB-A0F4-6B9AE1750D67}"/>
              </a:ext>
            </a:extLst>
          </p:cNvPr>
          <p:cNvSpPr txBox="1">
            <a:spLocks noGrp="1"/>
          </p:cNvSpPr>
          <p:nvPr>
            <p:ph idx="1"/>
          </p:nvPr>
        </p:nvSpPr>
        <p:spPr>
          <a:xfrm>
            <a:off x="838203" y="1825627"/>
            <a:ext cx="10515600" cy="4351336"/>
          </a:xfrm>
        </p:spPr>
        <p:txBody>
          <a:bodyPr/>
          <a:lstStyle/>
          <a:p>
            <a:pPr lvl="0"/>
            <a:r>
              <a:rPr lang="en-US" sz="3200"/>
              <a:t>The pouch thus created can collect desquamated epithelial cells forming the so called </a:t>
            </a:r>
            <a:r>
              <a:rPr lang="en-US" sz="3200">
                <a:solidFill>
                  <a:srgbClr val="FF0000"/>
                </a:solidFill>
              </a:rPr>
              <a:t>keratin pearls</a:t>
            </a:r>
            <a:r>
              <a:rPr lang="en-US" sz="3200"/>
              <a:t> in infants and toddlers (not infectious ).  In adolescence cellular debris and local secretion collect in the form of </a:t>
            </a:r>
            <a:r>
              <a:rPr lang="en-US" sz="3200">
                <a:solidFill>
                  <a:srgbClr val="FF0000"/>
                </a:solidFill>
              </a:rPr>
              <a:t>smegma</a:t>
            </a:r>
            <a:r>
              <a:rPr lang="en-US" sz="3200"/>
              <a:t> if the penis not cleaned regularly </a:t>
            </a:r>
            <a:r>
              <a:rPr lang="en-US"/>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8D54BD-9290-4675-B728-BE98ABA36F89}"/>
              </a:ext>
            </a:extLst>
          </p:cNvPr>
          <p:cNvSpPr txBox="1">
            <a:spLocks noGrp="1"/>
          </p:cNvSpPr>
          <p:nvPr>
            <p:ph type="title"/>
          </p:nvPr>
        </p:nvSpPr>
        <p:spPr>
          <a:xfrm>
            <a:off x="1752603" y="228600"/>
            <a:ext cx="4800600" cy="1143000"/>
          </a:xfrm>
        </p:spPr>
        <p:txBody>
          <a:bodyPr/>
          <a:lstStyle/>
          <a:p>
            <a:pPr lvl="0"/>
            <a:r>
              <a:rPr lang="en-US"/>
              <a:t>Mogen clamp</a:t>
            </a:r>
          </a:p>
        </p:txBody>
      </p:sp>
      <p:sp>
        <p:nvSpPr>
          <p:cNvPr id="3" name="عنصر نائب للمحتوى 2">
            <a:extLst>
              <a:ext uri="{FF2B5EF4-FFF2-40B4-BE49-F238E27FC236}">
                <a16:creationId xmlns:a16="http://schemas.microsoft.com/office/drawing/2014/main" id="{F650F809-A931-41B6-A0FF-83C14F6010A1}"/>
              </a:ext>
            </a:extLst>
          </p:cNvPr>
          <p:cNvSpPr txBox="1">
            <a:spLocks noGrp="1"/>
          </p:cNvSpPr>
          <p:nvPr>
            <p:ph idx="1"/>
          </p:nvPr>
        </p:nvSpPr>
        <p:spPr>
          <a:xfrm>
            <a:off x="1981203" y="1295403"/>
            <a:ext cx="4724403" cy="4830766"/>
          </a:xfrm>
        </p:spPr>
        <p:txBody>
          <a:bodyPr/>
          <a:lstStyle/>
          <a:p>
            <a:pPr lvl="0"/>
            <a:r>
              <a:rPr lang="en-US"/>
              <a:t>After adhesions inside the foreskin are reduced. </a:t>
            </a:r>
          </a:p>
          <a:p>
            <a:pPr lvl="0"/>
            <a:r>
              <a:rPr lang="en-US"/>
              <a:t>The foreskin is drawn up into the clamp. </a:t>
            </a:r>
          </a:p>
          <a:p>
            <a:pPr lvl="0"/>
            <a:r>
              <a:rPr lang="en-US"/>
              <a:t>The clamp compressed down, and the foreskin is excised.</a:t>
            </a:r>
          </a:p>
        </p:txBody>
      </p:sp>
      <p:pic>
        <p:nvPicPr>
          <p:cNvPr id="4" name="Picture 2" descr="C:\Users\user\Desktop\Mogen Clamp.png">
            <a:extLst>
              <a:ext uri="{FF2B5EF4-FFF2-40B4-BE49-F238E27FC236}">
                <a16:creationId xmlns:a16="http://schemas.microsoft.com/office/drawing/2014/main" id="{64334247-39E5-4BF6-806C-A9AA6D0C2BA0}"/>
              </a:ext>
            </a:extLst>
          </p:cNvPr>
          <p:cNvPicPr>
            <a:picLocks noChangeAspect="1"/>
          </p:cNvPicPr>
          <p:nvPr/>
        </p:nvPicPr>
        <p:blipFill>
          <a:blip r:embed="rId2"/>
          <a:srcRect/>
          <a:stretch>
            <a:fillRect/>
          </a:stretch>
        </p:blipFill>
        <p:spPr>
          <a:xfrm>
            <a:off x="6553203" y="0"/>
            <a:ext cx="4087093" cy="6858000"/>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8D54-4775-40E9-8DE7-69687CCB6AF3}"/>
              </a:ext>
            </a:extLst>
          </p:cNvPr>
          <p:cNvSpPr txBox="1">
            <a:spLocks noGrp="1"/>
          </p:cNvSpPr>
          <p:nvPr>
            <p:ph type="title"/>
          </p:nvPr>
        </p:nvSpPr>
        <p:spPr>
          <a:xfrm>
            <a:off x="838203" y="365129"/>
            <a:ext cx="10515600" cy="1325559"/>
          </a:xfrm>
        </p:spPr>
        <p:txBody>
          <a:bodyPr/>
          <a:lstStyle/>
          <a:p>
            <a:endParaRPr lang="en-US"/>
          </a:p>
        </p:txBody>
      </p:sp>
      <p:pic>
        <p:nvPicPr>
          <p:cNvPr id="3" name="Content Placeholder 3">
            <a:extLst>
              <a:ext uri="{FF2B5EF4-FFF2-40B4-BE49-F238E27FC236}">
                <a16:creationId xmlns:a16="http://schemas.microsoft.com/office/drawing/2014/main" id="{05A450E0-602F-41CE-A5A0-9ED17C09CD87}"/>
              </a:ext>
            </a:extLst>
          </p:cNvPr>
          <p:cNvPicPr>
            <a:picLocks noGrp="1" noChangeAspect="1"/>
          </p:cNvPicPr>
          <p:nvPr>
            <p:ph idx="1"/>
          </p:nvPr>
        </p:nvPicPr>
        <p:blipFill>
          <a:blip r:embed="rId2"/>
          <a:stretch>
            <a:fillRect/>
          </a:stretch>
        </p:blipFill>
        <p:spPr>
          <a:xfrm>
            <a:off x="2531635" y="2021985"/>
            <a:ext cx="4888803" cy="404396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EBD8-D8E8-4D9D-BDDC-E3A2A9EB7796}"/>
              </a:ext>
            </a:extLst>
          </p:cNvPr>
          <p:cNvSpPr txBox="1">
            <a:spLocks noGrp="1"/>
          </p:cNvSpPr>
          <p:nvPr>
            <p:ph type="title"/>
          </p:nvPr>
        </p:nvSpPr>
        <p:spPr>
          <a:xfrm>
            <a:off x="838203" y="365129"/>
            <a:ext cx="10515600" cy="1325559"/>
          </a:xfrm>
        </p:spPr>
        <p:txBody>
          <a:bodyPr/>
          <a:lstStyle/>
          <a:p>
            <a:pPr lvl="0"/>
            <a:r>
              <a:rPr lang="en-US"/>
              <a:t>Function of foreskin</a:t>
            </a:r>
          </a:p>
        </p:txBody>
      </p:sp>
      <p:sp>
        <p:nvSpPr>
          <p:cNvPr id="3" name="Content Placeholder 2">
            <a:extLst>
              <a:ext uri="{FF2B5EF4-FFF2-40B4-BE49-F238E27FC236}">
                <a16:creationId xmlns:a16="http://schemas.microsoft.com/office/drawing/2014/main" id="{644CE873-71FB-4341-AEA9-5DF571F4ACE6}"/>
              </a:ext>
            </a:extLst>
          </p:cNvPr>
          <p:cNvSpPr txBox="1">
            <a:spLocks noGrp="1"/>
          </p:cNvSpPr>
          <p:nvPr>
            <p:ph idx="1"/>
          </p:nvPr>
        </p:nvSpPr>
        <p:spPr>
          <a:xfrm>
            <a:off x="838203" y="1825627"/>
            <a:ext cx="10515600" cy="4351336"/>
          </a:xfrm>
        </p:spPr>
        <p:txBody>
          <a:bodyPr/>
          <a:lstStyle/>
          <a:p>
            <a:pPr lvl="0"/>
            <a:r>
              <a:rPr lang="en-US"/>
              <a:t>functions including keeping the glans moist, protecting the developing penis in utero, or enhancing sexual pleasure due to the presence of nerve receptors .The foreskin helps to provide sufficient skin during an erection.</a:t>
            </a:r>
          </a:p>
          <a:p>
            <a:pPr lvl="0"/>
            <a:r>
              <a:rPr lang="en-US"/>
              <a:t> The foreskin protects the glans of infants from ammonia and feces in diapers, which reduces the incidence of meatal stenosis, and continues to protect the glans from abrasions and trauma throughout life.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C224-5E67-4BD7-B3F4-73BB68B0C184}"/>
              </a:ext>
            </a:extLst>
          </p:cNvPr>
          <p:cNvSpPr txBox="1">
            <a:spLocks noGrp="1"/>
          </p:cNvSpPr>
          <p:nvPr>
            <p:ph type="title"/>
          </p:nvPr>
        </p:nvSpPr>
        <p:spPr>
          <a:xfrm>
            <a:off x="838203" y="365129"/>
            <a:ext cx="10515600" cy="1325559"/>
          </a:xfrm>
        </p:spPr>
        <p:txBody>
          <a:bodyPr/>
          <a:lstStyle/>
          <a:p>
            <a:endParaRPr lang="en-US"/>
          </a:p>
        </p:txBody>
      </p:sp>
      <p:sp>
        <p:nvSpPr>
          <p:cNvPr id="3" name="Content Placeholder 2">
            <a:extLst>
              <a:ext uri="{FF2B5EF4-FFF2-40B4-BE49-F238E27FC236}">
                <a16:creationId xmlns:a16="http://schemas.microsoft.com/office/drawing/2014/main" id="{E040B57E-8168-448A-B24F-1A0C0301902C}"/>
              </a:ext>
            </a:extLst>
          </p:cNvPr>
          <p:cNvSpPr txBox="1">
            <a:spLocks noGrp="1"/>
          </p:cNvSpPr>
          <p:nvPr>
            <p:ph idx="1"/>
          </p:nvPr>
        </p:nvSpPr>
        <p:spPr>
          <a:xfrm>
            <a:off x="838203" y="1825627"/>
            <a:ext cx="10515600" cy="4351336"/>
          </a:xfrm>
        </p:spPr>
        <p:txBody>
          <a:bodyPr/>
          <a:lstStyle/>
          <a:p>
            <a:pPr marL="0" lvl="0" indent="0">
              <a:buNone/>
            </a:pPr>
            <a:r>
              <a:rPr lang="en-US"/>
              <a:t>-Arterial  supply :Dorsal artery of the penis branch of </a:t>
            </a:r>
            <a:r>
              <a:rPr lang="en-US">
                <a:solidFill>
                  <a:srgbClr val="FF0000"/>
                </a:solidFill>
              </a:rPr>
              <a:t>internal pudendal </a:t>
            </a:r>
            <a:r>
              <a:rPr lang="en-US"/>
              <a:t>artery  </a:t>
            </a:r>
          </a:p>
          <a:p>
            <a:pPr marL="0" lvl="0" indent="0">
              <a:buNone/>
            </a:pPr>
            <a:r>
              <a:rPr lang="en-US"/>
              <a:t>-Venous drainage : dorsal veins of the penis (superficial and deep dorsal veins) </a:t>
            </a:r>
          </a:p>
          <a:p>
            <a:pPr marL="0" lvl="0" indent="0">
              <a:buNone/>
            </a:pPr>
            <a:r>
              <a:rPr lang="en-US"/>
              <a:t>-Nerve supply: Innervation  of foreskin is complex ,the </a:t>
            </a:r>
            <a:r>
              <a:rPr lang="en-US">
                <a:solidFill>
                  <a:srgbClr val="FF0000"/>
                </a:solidFill>
              </a:rPr>
              <a:t>dorsal nerve </a:t>
            </a:r>
            <a:r>
              <a:rPr lang="en-US"/>
              <a:t>of penis (deepest division of the pudendal nerve ) and branches of </a:t>
            </a:r>
            <a:r>
              <a:rPr lang="en-US">
                <a:solidFill>
                  <a:srgbClr val="FF0000"/>
                </a:solidFill>
              </a:rPr>
              <a:t>perineal nerve </a:t>
            </a:r>
            <a:r>
              <a:rPr lang="en-US"/>
              <a:t>provide somatosensory input whereas outonomic innervation comes primarily from the </a:t>
            </a:r>
            <a:r>
              <a:rPr lang="en-US">
                <a:solidFill>
                  <a:srgbClr val="FF0000"/>
                </a:solidFill>
              </a:rPr>
              <a:t>pelvic plexus </a:t>
            </a:r>
            <a:r>
              <a:rPr lang="en-US"/>
              <a:t>.</a:t>
            </a:r>
            <a:endParaRPr lang="ar-JO">
              <a:cs typeface="Arial" pitchFamily="34"/>
            </a:endParaRPr>
          </a:p>
          <a:p>
            <a:pPr marL="0" lvl="0" indent="0">
              <a:buNone/>
            </a:pPr>
            <a:endParaRPr lang="en-US"/>
          </a:p>
          <a:p>
            <a:pPr marL="0" lvl="0" indent="0">
              <a:buNone/>
            </a:pPr>
            <a:r>
              <a:rPr lang="en-US"/>
              <a:t> The foreskin contains Meissner's corpuscles, which are nerve endings involved in fine-touch sensitivity. They are most concentrated in the "ridged band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DA98-5921-4726-AF59-696A3A8808AE}"/>
              </a:ext>
            </a:extLst>
          </p:cNvPr>
          <p:cNvSpPr txBox="1">
            <a:spLocks noGrp="1"/>
          </p:cNvSpPr>
          <p:nvPr>
            <p:ph type="title"/>
          </p:nvPr>
        </p:nvSpPr>
        <p:spPr>
          <a:xfrm>
            <a:off x="838203" y="365129"/>
            <a:ext cx="10515600" cy="1325559"/>
          </a:xfrm>
        </p:spPr>
        <p:txBody>
          <a:bodyPr/>
          <a:lstStyle/>
          <a:p>
            <a:endParaRPr lang="en-US"/>
          </a:p>
        </p:txBody>
      </p:sp>
      <p:sp>
        <p:nvSpPr>
          <p:cNvPr id="3" name="Content Placeholder 2">
            <a:extLst>
              <a:ext uri="{FF2B5EF4-FFF2-40B4-BE49-F238E27FC236}">
                <a16:creationId xmlns:a16="http://schemas.microsoft.com/office/drawing/2014/main" id="{ED409825-2714-4AB6-9C52-D149E07D193E}"/>
              </a:ext>
            </a:extLst>
          </p:cNvPr>
          <p:cNvSpPr txBox="1">
            <a:spLocks noGrp="1"/>
          </p:cNvSpPr>
          <p:nvPr>
            <p:ph idx="1"/>
          </p:nvPr>
        </p:nvSpPr>
        <p:spPr>
          <a:xfrm>
            <a:off x="838203" y="1825627"/>
            <a:ext cx="10515600" cy="4351336"/>
          </a:xfrm>
        </p:spPr>
        <p:txBody>
          <a:bodyPr/>
          <a:lstStyle/>
          <a:p>
            <a:pPr lvl="0"/>
            <a:r>
              <a:rPr lang="en-US"/>
              <a:t>the foreskin is adherent to the glans penis. These adhesions separate spontaneously with time, allowing the foreskin to become retractile. At 1 year of age, about 50% of boys have a non-retractile foreskin. By 4 years this has declined to 10% and by 16 years to just 1%. Ballooning of the normal non-retractile foreskin may occur with micturition. Gentle retraction of the foreskin at bath times helps to maintain hygiene. The presence of preputial adhesions, when the foreskin remains partially adherent to the glans, is normal and resolves spontaneously.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A635-39DB-457E-B79D-01EF51ACE006}"/>
              </a:ext>
            </a:extLst>
          </p:cNvPr>
          <p:cNvSpPr txBox="1">
            <a:spLocks noGrp="1"/>
          </p:cNvSpPr>
          <p:nvPr>
            <p:ph type="title"/>
          </p:nvPr>
        </p:nvSpPr>
        <p:spPr>
          <a:xfrm>
            <a:off x="838203" y="365129"/>
            <a:ext cx="10515600" cy="1325559"/>
          </a:xfrm>
        </p:spPr>
        <p:txBody>
          <a:bodyPr/>
          <a:lstStyle/>
          <a:p>
            <a:pPr lvl="0"/>
            <a:r>
              <a:rPr lang="en-US"/>
              <a:t>Circumcision</a:t>
            </a:r>
          </a:p>
        </p:txBody>
      </p:sp>
      <p:sp>
        <p:nvSpPr>
          <p:cNvPr id="3" name="Content Placeholder 2">
            <a:extLst>
              <a:ext uri="{FF2B5EF4-FFF2-40B4-BE49-F238E27FC236}">
                <a16:creationId xmlns:a16="http://schemas.microsoft.com/office/drawing/2014/main" id="{9D156161-56C4-4200-A834-503A4F8E2C72}"/>
              </a:ext>
            </a:extLst>
          </p:cNvPr>
          <p:cNvSpPr txBox="1">
            <a:spLocks noGrp="1"/>
          </p:cNvSpPr>
          <p:nvPr>
            <p:ph idx="1"/>
          </p:nvPr>
        </p:nvSpPr>
        <p:spPr>
          <a:xfrm>
            <a:off x="838203" y="1825627"/>
            <a:ext cx="10515600" cy="4351336"/>
          </a:xfrm>
        </p:spPr>
        <p:txBody>
          <a:bodyPr/>
          <a:lstStyle/>
          <a:p>
            <a:pPr lvl="0"/>
            <a:r>
              <a:rPr lang="en-US"/>
              <a:t>Circumcision is a surgical procedure to remove the foreskin </a:t>
            </a:r>
          </a:p>
          <a:p>
            <a:pPr lvl="0"/>
            <a:r>
              <a:rPr lang="en-US">
                <a:solidFill>
                  <a:srgbClr val="C00000"/>
                </a:solidFill>
              </a:rPr>
              <a:t>Indications for Circumcision : </a:t>
            </a:r>
          </a:p>
          <a:p>
            <a:pPr marL="0" lvl="0" indent="0">
              <a:buNone/>
            </a:pPr>
            <a:r>
              <a:rPr lang="en-US"/>
              <a:t>A- on request by the parents for religious, cultural or hygienic reasons. </a:t>
            </a:r>
          </a:p>
          <a:p>
            <a:pPr marL="0" lvl="0" indent="0">
              <a:buNone/>
            </a:pPr>
            <a:r>
              <a:rPr lang="en-US"/>
              <a:t>B- medical indication:</a:t>
            </a:r>
          </a:p>
          <a:p>
            <a:pPr marL="0" lvl="0" indent="0">
              <a:buNone/>
            </a:pPr>
            <a:r>
              <a:rPr lang="en-US"/>
              <a:t>1 -Recurrent urinary tract infection. Circumcision is occasionally justiﬁed in boys with an abnormal upper urinary tract and recurrent urinary infection. It may also help boys with spina biﬁda (neurogenic bladder) who need to perform clean, intermittent urethral catheterisation or children with poorly emptying urinary tracts .</a:t>
            </a:r>
          </a:p>
          <a:p>
            <a:pPr marL="0" lvl="0" indent="0">
              <a:buNone/>
            </a:pPr>
            <a:r>
              <a:rPr lang="en-US"/>
              <a:t>2-Recurrent balanitis( inflammation of the glans) and posthitis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psu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1595</Words>
  <Application>Microsoft Office PowerPoint</Application>
  <PresentationFormat>Widescreen</PresentationFormat>
  <Paragraphs>138</Paragraphs>
  <Slides>40</Slides>
  <Notes>1</Notes>
  <HiddenSlides>0</HiddenSlide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Office Theme</vt:lpstr>
      <vt:lpstr>نسق Office</vt:lpstr>
      <vt:lpstr>Capsules</vt:lpstr>
      <vt:lpstr>1_نسق Office</vt:lpstr>
      <vt:lpstr>Circumcision Omar Abu Tawileh Suhayb Hussein Tareq Shdefat </vt:lpstr>
      <vt:lpstr>Foreskin</vt:lpstr>
      <vt:lpstr>PowerPoint Presentation</vt:lpstr>
      <vt:lpstr>PowerPoint Presentation</vt:lpstr>
      <vt:lpstr>PowerPoint Presentation</vt:lpstr>
      <vt:lpstr>Function of foreskin</vt:lpstr>
      <vt:lpstr>PowerPoint Presentation</vt:lpstr>
      <vt:lpstr>PowerPoint Presentation</vt:lpstr>
      <vt:lpstr>Circumcision</vt:lpstr>
      <vt:lpstr>PowerPoint Presentation</vt:lpstr>
      <vt:lpstr>PowerPoint Presentation</vt:lpstr>
      <vt:lpstr>Contraindications</vt:lpstr>
      <vt:lpstr>PowerPoint Presentation</vt:lpstr>
      <vt:lpstr>Complications of circumcision </vt:lpstr>
      <vt:lpstr>PowerPoint Presentation</vt:lpstr>
      <vt:lpstr>SURGICAL COMPLICATIONS</vt:lpstr>
      <vt:lpstr>PowerPoint Presentation</vt:lpstr>
      <vt:lpstr> Tareq Shdefat</vt:lpstr>
      <vt:lpstr>Infection </vt:lpstr>
      <vt:lpstr>Urethrocutaneous fistulas </vt:lpstr>
      <vt:lpstr>Meatal stenosis </vt:lpstr>
      <vt:lpstr>Glans injury </vt:lpstr>
      <vt:lpstr>PowerPoint Presentation</vt:lpstr>
      <vt:lpstr>Excessive skin removal </vt:lpstr>
      <vt:lpstr>Too little skin removed </vt:lpstr>
      <vt:lpstr>Epidermal inclusion cyst  </vt:lpstr>
      <vt:lpstr>Minor adhesions </vt:lpstr>
      <vt:lpstr>Minor adhesions </vt:lpstr>
      <vt:lpstr>Hidden penis </vt:lpstr>
      <vt:lpstr>PowerPoint Presentation</vt:lpstr>
      <vt:lpstr>circumcision – methods Suhayb Hussein</vt:lpstr>
      <vt:lpstr>PowerPoint Presentation</vt:lpstr>
      <vt:lpstr>Clamp techniques</vt:lpstr>
      <vt:lpstr>Free-hand techniqe </vt:lpstr>
      <vt:lpstr>Types of clamps </vt:lpstr>
      <vt:lpstr>PowerPoint Presentation</vt:lpstr>
      <vt:lpstr>Gomco clamp </vt:lpstr>
      <vt:lpstr>Plastibell clamp </vt:lpstr>
      <vt:lpstr>PowerPoint Presentation</vt:lpstr>
      <vt:lpstr>Mogen clamp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circumcision</dc:title>
  <dc:creator>HP</dc:creator>
  <cp:lastModifiedBy>Sara Yousef Fahmi Abu Mutaw</cp:lastModifiedBy>
  <cp:revision>59</cp:revision>
  <dcterms:created xsi:type="dcterms:W3CDTF">2018-09-26T14:27:19Z</dcterms:created>
  <dcterms:modified xsi:type="dcterms:W3CDTF">2021-02-16T20:49:53Z</dcterms:modified>
</cp:coreProperties>
</file>