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5694" r:id="rId1"/>
    <p:sldMasterId id="2147485695" r:id="rId2"/>
    <p:sldMasterId id="2147485696" r:id="rId3"/>
    <p:sldMasterId id="2147485697" r:id="rId4"/>
    <p:sldMasterId id="2147485698" r:id="rId5"/>
    <p:sldMasterId id="2147485699" r:id="rId6"/>
    <p:sldMasterId id="2147485700" r:id="rId7"/>
    <p:sldMasterId id="2147485790" r:id="rId8"/>
  </p:sldMasterIdLst>
  <p:notesMasterIdLst>
    <p:notesMasterId r:id="rId37"/>
  </p:notesMasterIdLst>
  <p:sldIdLst>
    <p:sldId id="829" r:id="rId9"/>
    <p:sldId id="830" r:id="rId10"/>
    <p:sldId id="831" r:id="rId11"/>
    <p:sldId id="832" r:id="rId12"/>
    <p:sldId id="833" r:id="rId13"/>
    <p:sldId id="834" r:id="rId14"/>
    <p:sldId id="835" r:id="rId15"/>
    <p:sldId id="836" r:id="rId16"/>
    <p:sldId id="837" r:id="rId17"/>
    <p:sldId id="838" r:id="rId18"/>
    <p:sldId id="839" r:id="rId19"/>
    <p:sldId id="840" r:id="rId20"/>
    <p:sldId id="841" r:id="rId21"/>
    <p:sldId id="842" r:id="rId22"/>
    <p:sldId id="843" r:id="rId23"/>
    <p:sldId id="256" r:id="rId24"/>
    <p:sldId id="257" r:id="rId25"/>
    <p:sldId id="258" r:id="rId26"/>
    <p:sldId id="857" r:id="rId27"/>
    <p:sldId id="259" r:id="rId28"/>
    <p:sldId id="844" r:id="rId29"/>
    <p:sldId id="845" r:id="rId30"/>
    <p:sldId id="846" r:id="rId31"/>
    <p:sldId id="847" r:id="rId32"/>
    <p:sldId id="848" r:id="rId33"/>
    <p:sldId id="849" r:id="rId34"/>
    <p:sldId id="850" r:id="rId35"/>
    <p:sldId id="854" r:id="rId36"/>
  </p:sldIdLst>
  <p:sldSz cx="12192000" cy="6858000"/>
  <p:notesSz cx="6858000" cy="9144000"/>
  <p:embeddedFontLst>
    <p:embeddedFont>
      <p:font typeface="Amasis MT Pro Black" panose="02040504050005020304" pitchFamily="18" charset="0"/>
      <p:bold r:id="rId38"/>
      <p:boldItalic r:id="rId39"/>
    </p:embeddedFon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Livvic" panose="02000000000000000000" pitchFamily="2" charset="0"/>
      <p:regular r:id="rId46"/>
      <p:bold r:id="rId47"/>
      <p:italic r:id="rId48"/>
      <p:boldItalic r:id="rId49"/>
    </p:embeddedFont>
    <p:embeddedFont>
      <p:font typeface="Montserrat" panose="02000000000000000000" pitchFamily="2" charset="0"/>
      <p:regular r:id="rId50"/>
      <p:bold r:id="rId51"/>
      <p:italic r:id="rId52"/>
      <p:boldItalic r:id="rId53"/>
    </p:embeddedFont>
    <p:embeddedFont>
      <p:font typeface="MS Shell Dlg 2" panose="020B0604030504040204" pitchFamily="34" charset="0"/>
      <p:regular r:id="rId54"/>
      <p:bold r:id="rId55"/>
    </p:embeddedFont>
    <p:embeddedFont>
      <p:font typeface="Oswald" panose="02000000000000000000" pitchFamily="2" charset="0"/>
      <p:regular r:id="rId56"/>
      <p:bold r:id="rId57"/>
    </p:embeddedFont>
    <p:embeddedFont>
      <p:font typeface="Roboto" panose="02000000000000000000" pitchFamily="2" charset="0"/>
      <p:regular r:id="rId58"/>
      <p:bold r:id="rId59"/>
      <p:italic r:id="rId60"/>
      <p:boldItalic r:id="rId61"/>
    </p:embeddedFont>
    <p:embeddedFont>
      <p:font typeface="Roboto Condensed Light" panose="02000000000000000000" pitchFamily="2" charset="0"/>
      <p:regular r:id="rId62"/>
      <p:italic r:id="rId63"/>
    </p:embeddedFont>
    <p:embeddedFont>
      <p:font typeface="Wingdings 3" pitchFamily="2" charset="2"/>
      <p:regular r:id="rId64"/>
    </p:embeddedFont>
  </p:embeddedFontLst>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84" d="100"/>
          <a:sy n="84" d="100"/>
        </p:scale>
        <p:origin x="62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 /><Relationship Id="rId18" Type="http://schemas.openxmlformats.org/officeDocument/2006/relationships/slide" Target="slides/slide10.xml" /><Relationship Id="rId26" Type="http://schemas.openxmlformats.org/officeDocument/2006/relationships/slide" Target="slides/slide18.xml" /><Relationship Id="rId39" Type="http://schemas.openxmlformats.org/officeDocument/2006/relationships/font" Target="fonts/font2.fntdata" /><Relationship Id="rId21" Type="http://schemas.openxmlformats.org/officeDocument/2006/relationships/slide" Target="slides/slide13.xml" /><Relationship Id="rId34" Type="http://schemas.openxmlformats.org/officeDocument/2006/relationships/slide" Target="slides/slide26.xml" /><Relationship Id="rId42" Type="http://schemas.openxmlformats.org/officeDocument/2006/relationships/font" Target="fonts/font5.fntdata" /><Relationship Id="rId47" Type="http://schemas.openxmlformats.org/officeDocument/2006/relationships/font" Target="fonts/font10.fntdata" /><Relationship Id="rId50" Type="http://schemas.openxmlformats.org/officeDocument/2006/relationships/font" Target="fonts/font13.fntdata" /><Relationship Id="rId55" Type="http://schemas.openxmlformats.org/officeDocument/2006/relationships/font" Target="fonts/font18.fntdata" /><Relationship Id="rId63" Type="http://schemas.openxmlformats.org/officeDocument/2006/relationships/font" Target="fonts/font26.fntdata" /><Relationship Id="rId68" Type="http://schemas.openxmlformats.org/officeDocument/2006/relationships/tableStyles" Target="tableStyles.xml" /><Relationship Id="rId7" Type="http://schemas.openxmlformats.org/officeDocument/2006/relationships/slideMaster" Target="slideMasters/slideMaster7.xml" /><Relationship Id="rId2" Type="http://schemas.openxmlformats.org/officeDocument/2006/relationships/slideMaster" Target="slideMasters/slideMaster2.xml" /><Relationship Id="rId16" Type="http://schemas.openxmlformats.org/officeDocument/2006/relationships/slide" Target="slides/slide8.xml" /><Relationship Id="rId29" Type="http://schemas.openxmlformats.org/officeDocument/2006/relationships/slide" Target="slides/slide21.xml" /><Relationship Id="rId1" Type="http://schemas.openxmlformats.org/officeDocument/2006/relationships/slideMaster" Target="slideMasters/slideMaster1.xml" /><Relationship Id="rId6" Type="http://schemas.openxmlformats.org/officeDocument/2006/relationships/slideMaster" Target="slideMasters/slideMaster6.xml" /><Relationship Id="rId11" Type="http://schemas.openxmlformats.org/officeDocument/2006/relationships/slide" Target="slides/slide3.xml" /><Relationship Id="rId24" Type="http://schemas.openxmlformats.org/officeDocument/2006/relationships/slide" Target="slides/slide16.xml" /><Relationship Id="rId32" Type="http://schemas.openxmlformats.org/officeDocument/2006/relationships/slide" Target="slides/slide24.xml" /><Relationship Id="rId37" Type="http://schemas.openxmlformats.org/officeDocument/2006/relationships/notesMaster" Target="notesMasters/notesMaster1.xml" /><Relationship Id="rId40" Type="http://schemas.openxmlformats.org/officeDocument/2006/relationships/font" Target="fonts/font3.fntdata" /><Relationship Id="rId45" Type="http://schemas.openxmlformats.org/officeDocument/2006/relationships/font" Target="fonts/font8.fntdata" /><Relationship Id="rId53" Type="http://schemas.openxmlformats.org/officeDocument/2006/relationships/font" Target="fonts/font16.fntdata" /><Relationship Id="rId58" Type="http://schemas.openxmlformats.org/officeDocument/2006/relationships/font" Target="fonts/font21.fntdata" /><Relationship Id="rId66" Type="http://schemas.openxmlformats.org/officeDocument/2006/relationships/viewProps" Target="viewProps.xml" /><Relationship Id="rId5" Type="http://schemas.openxmlformats.org/officeDocument/2006/relationships/slideMaster" Target="slideMasters/slideMaster5.xml" /><Relationship Id="rId15" Type="http://schemas.openxmlformats.org/officeDocument/2006/relationships/slide" Target="slides/slide7.xml" /><Relationship Id="rId23" Type="http://schemas.openxmlformats.org/officeDocument/2006/relationships/slide" Target="slides/slide15.xml" /><Relationship Id="rId28" Type="http://schemas.openxmlformats.org/officeDocument/2006/relationships/slide" Target="slides/slide20.xml" /><Relationship Id="rId36" Type="http://schemas.openxmlformats.org/officeDocument/2006/relationships/slide" Target="slides/slide28.xml" /><Relationship Id="rId49" Type="http://schemas.openxmlformats.org/officeDocument/2006/relationships/font" Target="fonts/font12.fntdata" /><Relationship Id="rId57" Type="http://schemas.openxmlformats.org/officeDocument/2006/relationships/font" Target="fonts/font20.fntdata" /><Relationship Id="rId61" Type="http://schemas.openxmlformats.org/officeDocument/2006/relationships/font" Target="fonts/font24.fntdata" /><Relationship Id="rId10" Type="http://schemas.openxmlformats.org/officeDocument/2006/relationships/slide" Target="slides/slide2.xml" /><Relationship Id="rId19" Type="http://schemas.openxmlformats.org/officeDocument/2006/relationships/slide" Target="slides/slide11.xml" /><Relationship Id="rId31" Type="http://schemas.openxmlformats.org/officeDocument/2006/relationships/slide" Target="slides/slide23.xml" /><Relationship Id="rId44" Type="http://schemas.openxmlformats.org/officeDocument/2006/relationships/font" Target="fonts/font7.fntdata" /><Relationship Id="rId52" Type="http://schemas.openxmlformats.org/officeDocument/2006/relationships/font" Target="fonts/font15.fntdata" /><Relationship Id="rId60" Type="http://schemas.openxmlformats.org/officeDocument/2006/relationships/font" Target="fonts/font23.fntdata" /><Relationship Id="rId65" Type="http://schemas.openxmlformats.org/officeDocument/2006/relationships/presProps" Target="presProps.xml" /><Relationship Id="rId4" Type="http://schemas.openxmlformats.org/officeDocument/2006/relationships/slideMaster" Target="slideMasters/slideMaster4.xml" /><Relationship Id="rId9" Type="http://schemas.openxmlformats.org/officeDocument/2006/relationships/slide" Target="slides/slide1.xml" /><Relationship Id="rId14" Type="http://schemas.openxmlformats.org/officeDocument/2006/relationships/slide" Target="slides/slide6.xml" /><Relationship Id="rId22" Type="http://schemas.openxmlformats.org/officeDocument/2006/relationships/slide" Target="slides/slide14.xml" /><Relationship Id="rId27" Type="http://schemas.openxmlformats.org/officeDocument/2006/relationships/slide" Target="slides/slide19.xml" /><Relationship Id="rId30" Type="http://schemas.openxmlformats.org/officeDocument/2006/relationships/slide" Target="slides/slide22.xml" /><Relationship Id="rId35" Type="http://schemas.openxmlformats.org/officeDocument/2006/relationships/slide" Target="slides/slide27.xml" /><Relationship Id="rId43" Type="http://schemas.openxmlformats.org/officeDocument/2006/relationships/font" Target="fonts/font6.fntdata" /><Relationship Id="rId48" Type="http://schemas.openxmlformats.org/officeDocument/2006/relationships/font" Target="fonts/font11.fntdata" /><Relationship Id="rId56" Type="http://schemas.openxmlformats.org/officeDocument/2006/relationships/font" Target="fonts/font19.fntdata" /><Relationship Id="rId64" Type="http://schemas.openxmlformats.org/officeDocument/2006/relationships/font" Target="fonts/font27.fntdata" /><Relationship Id="rId8" Type="http://schemas.openxmlformats.org/officeDocument/2006/relationships/slideMaster" Target="slideMasters/slideMaster8.xml" /><Relationship Id="rId51" Type="http://schemas.openxmlformats.org/officeDocument/2006/relationships/font" Target="fonts/font14.fntdata" /><Relationship Id="rId3" Type="http://schemas.openxmlformats.org/officeDocument/2006/relationships/slideMaster" Target="slideMasters/slideMaster3.xml" /><Relationship Id="rId12" Type="http://schemas.openxmlformats.org/officeDocument/2006/relationships/slide" Target="slides/slide4.xml" /><Relationship Id="rId17" Type="http://schemas.openxmlformats.org/officeDocument/2006/relationships/slide" Target="slides/slide9.xml" /><Relationship Id="rId25" Type="http://schemas.openxmlformats.org/officeDocument/2006/relationships/slide" Target="slides/slide17.xml" /><Relationship Id="rId33" Type="http://schemas.openxmlformats.org/officeDocument/2006/relationships/slide" Target="slides/slide25.xml" /><Relationship Id="rId38" Type="http://schemas.openxmlformats.org/officeDocument/2006/relationships/font" Target="fonts/font1.fntdata" /><Relationship Id="rId46" Type="http://schemas.openxmlformats.org/officeDocument/2006/relationships/font" Target="fonts/font9.fntdata" /><Relationship Id="rId59" Type="http://schemas.openxmlformats.org/officeDocument/2006/relationships/font" Target="fonts/font22.fntdata" /><Relationship Id="rId67" Type="http://schemas.openxmlformats.org/officeDocument/2006/relationships/theme" Target="theme/theme1.xml" /><Relationship Id="rId20" Type="http://schemas.openxmlformats.org/officeDocument/2006/relationships/slide" Target="slides/slide12.xml" /><Relationship Id="rId41" Type="http://schemas.openxmlformats.org/officeDocument/2006/relationships/font" Target="fonts/font4.fntdata" /><Relationship Id="rId54" Type="http://schemas.openxmlformats.org/officeDocument/2006/relationships/font" Target="fonts/font17.fntdata" /><Relationship Id="rId62" Type="http://schemas.openxmlformats.org/officeDocument/2006/relationships/font" Target="fonts/font25.fntdata" /></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F94DA6-456E-4B0F-B1A5-A71AA382A9FB}"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en-US"/>
        </a:p>
      </dgm:t>
    </dgm:pt>
    <dgm:pt modelId="{B92DA9C6-6725-41AE-9D5D-6EFBF7CB58CE}">
      <dgm:prSet/>
      <dgm:spPr/>
      <dgm:t>
        <a:bodyPr/>
        <a:lstStyle/>
        <a:p>
          <a:r>
            <a:rPr lang="en-US" dirty="0"/>
            <a:t>Intra-abdominal pressure</a:t>
          </a:r>
        </a:p>
      </dgm:t>
    </dgm:pt>
    <dgm:pt modelId="{1DB39F05-BC37-4C16-BA0F-080038D85162}" type="parTrans" cxnId="{35273F68-B313-4A1F-95B7-0BC294CCDE7C}">
      <dgm:prSet/>
      <dgm:spPr/>
      <dgm:t>
        <a:bodyPr/>
        <a:lstStyle/>
        <a:p>
          <a:endParaRPr lang="en-US"/>
        </a:p>
      </dgm:t>
    </dgm:pt>
    <dgm:pt modelId="{AA83E8CE-6E0B-4982-B1EF-2FF1CF41C75F}" type="sibTrans" cxnId="{35273F68-B313-4A1F-95B7-0BC294CCDE7C}">
      <dgm:prSet/>
      <dgm:spPr/>
      <dgm:t>
        <a:bodyPr/>
        <a:lstStyle/>
        <a:p>
          <a:endParaRPr lang="en-US"/>
        </a:p>
      </dgm:t>
    </dgm:pt>
    <dgm:pt modelId="{7A22374C-42F0-4A23-BC46-42BBEC6833B8}">
      <dgm:prSet/>
      <dgm:spPr/>
      <dgm:t>
        <a:bodyPr/>
        <a:lstStyle/>
        <a:p>
          <a:r>
            <a:rPr lang="en-US" dirty="0"/>
            <a:t>It is the steady-state pressure concealed within the abdominal cavity.</a:t>
          </a:r>
        </a:p>
      </dgm:t>
    </dgm:pt>
    <dgm:pt modelId="{831A1578-3754-4445-A192-D4EC0E25D745}" type="parTrans" cxnId="{1FB42158-E47C-44B2-8247-011E06B28CC6}">
      <dgm:prSet/>
      <dgm:spPr/>
      <dgm:t>
        <a:bodyPr/>
        <a:lstStyle/>
        <a:p>
          <a:endParaRPr lang="en-US"/>
        </a:p>
      </dgm:t>
    </dgm:pt>
    <dgm:pt modelId="{CC4462A8-34A2-4C34-BD75-8BEA98AC9F4D}" type="sibTrans" cxnId="{1FB42158-E47C-44B2-8247-011E06B28CC6}">
      <dgm:prSet/>
      <dgm:spPr/>
      <dgm:t>
        <a:bodyPr/>
        <a:lstStyle/>
        <a:p>
          <a:endParaRPr lang="en-US"/>
        </a:p>
      </dgm:t>
    </dgm:pt>
    <dgm:pt modelId="{2427E4B8-E2DB-4CAB-A033-9DA069527FA5}">
      <dgm:prSet/>
      <dgm:spPr/>
      <dgm:t>
        <a:bodyPr/>
        <a:lstStyle/>
        <a:p>
          <a:r>
            <a:rPr lang="en-US" dirty="0"/>
            <a:t>Normal IAP ranges from sub-atmospheric to 0 mmHg , 5–7 mm Hg in critically ill patients.</a:t>
          </a:r>
        </a:p>
      </dgm:t>
    </dgm:pt>
    <dgm:pt modelId="{5CFF2D51-3627-4F08-A267-9FB9F5EEB187}" type="parTrans" cxnId="{50F8F5AB-0050-40D3-9A92-05279B04F86C}">
      <dgm:prSet/>
      <dgm:spPr/>
      <dgm:t>
        <a:bodyPr/>
        <a:lstStyle/>
        <a:p>
          <a:endParaRPr lang="en-US"/>
        </a:p>
      </dgm:t>
    </dgm:pt>
    <dgm:pt modelId="{A413A7AD-FF1E-4FEA-916E-951060524C89}" type="sibTrans" cxnId="{50F8F5AB-0050-40D3-9A92-05279B04F86C}">
      <dgm:prSet/>
      <dgm:spPr/>
      <dgm:t>
        <a:bodyPr/>
        <a:lstStyle/>
        <a:p>
          <a:endParaRPr lang="en-US"/>
        </a:p>
      </dgm:t>
    </dgm:pt>
    <dgm:pt modelId="{C7F95AA5-6334-4C1B-A82B-7D1596F55881}">
      <dgm:prSet/>
      <dgm:spPr/>
      <dgm:t>
        <a:bodyPr/>
        <a:lstStyle/>
        <a:p>
          <a:r>
            <a:rPr lang="en-US" dirty="0"/>
            <a:t>Intra-abdominal hypertension; In healthy individuals, normal IAP is &amp;amp;amp;amp;amp;amp;amp;amp;amp;amp;amp;amp;amp;amp;amp;amp;amp;amp;amp;amp;amp;amp;amp;lt;5–7 mmHg, The upper limit of IAP is generally accepted to be 12 mmHg</a:t>
          </a:r>
        </a:p>
      </dgm:t>
    </dgm:pt>
    <dgm:pt modelId="{D302FACB-8E34-4345-9250-47ECAE9F9403}" type="parTrans" cxnId="{5F27C3BC-3730-4810-82AA-3FF6AA0775CB}">
      <dgm:prSet/>
      <dgm:spPr/>
      <dgm:t>
        <a:bodyPr/>
        <a:lstStyle/>
        <a:p>
          <a:endParaRPr lang="en-US"/>
        </a:p>
      </dgm:t>
    </dgm:pt>
    <dgm:pt modelId="{2C99D1CB-1189-43FF-89C8-AD0056D481CE}" type="sibTrans" cxnId="{5F27C3BC-3730-4810-82AA-3FF6AA0775CB}">
      <dgm:prSet/>
      <dgm:spPr/>
      <dgm:t>
        <a:bodyPr/>
        <a:lstStyle/>
        <a:p>
          <a:endParaRPr lang="en-US"/>
        </a:p>
      </dgm:t>
    </dgm:pt>
    <dgm:pt modelId="{3AABECCB-EA1F-4647-A200-474BE99C8C99}" type="pres">
      <dgm:prSet presAssocID="{F2F94DA6-456E-4B0F-B1A5-A71AA382A9FB}" presName="linear" presStyleCnt="0">
        <dgm:presLayoutVars>
          <dgm:animLvl val="lvl"/>
          <dgm:resizeHandles val="exact"/>
        </dgm:presLayoutVars>
      </dgm:prSet>
      <dgm:spPr/>
    </dgm:pt>
    <dgm:pt modelId="{04C3D1FF-A199-41D5-BC1D-4882FE913069}" type="pres">
      <dgm:prSet presAssocID="{B92DA9C6-6725-41AE-9D5D-6EFBF7CB58CE}" presName="parentText" presStyleLbl="node1" presStyleIdx="0" presStyleCnt="1">
        <dgm:presLayoutVars>
          <dgm:chMax val="0"/>
          <dgm:bulletEnabled val="1"/>
        </dgm:presLayoutVars>
      </dgm:prSet>
      <dgm:spPr/>
    </dgm:pt>
    <dgm:pt modelId="{B204AD28-4E94-4A94-8847-D1132C74C2CC}" type="pres">
      <dgm:prSet presAssocID="{B92DA9C6-6725-41AE-9D5D-6EFBF7CB58CE}" presName="childText" presStyleLbl="revTx" presStyleIdx="0" presStyleCnt="1" custScaleY="117550">
        <dgm:presLayoutVars>
          <dgm:bulletEnabled val="1"/>
        </dgm:presLayoutVars>
      </dgm:prSet>
      <dgm:spPr/>
    </dgm:pt>
  </dgm:ptLst>
  <dgm:cxnLst>
    <dgm:cxn modelId="{44235317-E67F-47B4-9D8C-8ABF1FE3D7B2}" type="presOf" srcId="{2427E4B8-E2DB-4CAB-A033-9DA069527FA5}" destId="{B204AD28-4E94-4A94-8847-D1132C74C2CC}" srcOrd="0" destOrd="1" presId="urn:microsoft.com/office/officeart/2005/8/layout/vList2"/>
    <dgm:cxn modelId="{5B9AC840-C9D3-4A60-9BB2-0C54DFA0EB82}" type="presOf" srcId="{7A22374C-42F0-4A23-BC46-42BBEC6833B8}" destId="{B204AD28-4E94-4A94-8847-D1132C74C2CC}" srcOrd="0" destOrd="0" presId="urn:microsoft.com/office/officeart/2005/8/layout/vList2"/>
    <dgm:cxn modelId="{BA226647-A403-4DE7-B834-46F164E8865D}" type="presOf" srcId="{B92DA9C6-6725-41AE-9D5D-6EFBF7CB58CE}" destId="{04C3D1FF-A199-41D5-BC1D-4882FE913069}" srcOrd="0" destOrd="0" presId="urn:microsoft.com/office/officeart/2005/8/layout/vList2"/>
    <dgm:cxn modelId="{35273F68-B313-4A1F-95B7-0BC294CCDE7C}" srcId="{F2F94DA6-456E-4B0F-B1A5-A71AA382A9FB}" destId="{B92DA9C6-6725-41AE-9D5D-6EFBF7CB58CE}" srcOrd="0" destOrd="0" parTransId="{1DB39F05-BC37-4C16-BA0F-080038D85162}" sibTransId="{AA83E8CE-6E0B-4982-B1EF-2FF1CF41C75F}"/>
    <dgm:cxn modelId="{9C5EA86C-3DB8-4F19-A07D-3F5FC596AAB1}" type="presOf" srcId="{F2F94DA6-456E-4B0F-B1A5-A71AA382A9FB}" destId="{3AABECCB-EA1F-4647-A200-474BE99C8C99}" srcOrd="0" destOrd="0" presId="urn:microsoft.com/office/officeart/2005/8/layout/vList2"/>
    <dgm:cxn modelId="{1FB42158-E47C-44B2-8247-011E06B28CC6}" srcId="{B92DA9C6-6725-41AE-9D5D-6EFBF7CB58CE}" destId="{7A22374C-42F0-4A23-BC46-42BBEC6833B8}" srcOrd="0" destOrd="0" parTransId="{831A1578-3754-4445-A192-D4EC0E25D745}" sibTransId="{CC4462A8-34A2-4C34-BD75-8BEA98AC9F4D}"/>
    <dgm:cxn modelId="{50F8F5AB-0050-40D3-9A92-05279B04F86C}" srcId="{B92DA9C6-6725-41AE-9D5D-6EFBF7CB58CE}" destId="{2427E4B8-E2DB-4CAB-A033-9DA069527FA5}" srcOrd="1" destOrd="0" parTransId="{5CFF2D51-3627-4F08-A267-9FB9F5EEB187}" sibTransId="{A413A7AD-FF1E-4FEA-916E-951060524C89}"/>
    <dgm:cxn modelId="{5F27C3BC-3730-4810-82AA-3FF6AA0775CB}" srcId="{B92DA9C6-6725-41AE-9D5D-6EFBF7CB58CE}" destId="{C7F95AA5-6334-4C1B-A82B-7D1596F55881}" srcOrd="2" destOrd="0" parTransId="{D302FACB-8E34-4345-9250-47ECAE9F9403}" sibTransId="{2C99D1CB-1189-43FF-89C8-AD0056D481CE}"/>
    <dgm:cxn modelId="{46A1C8D2-4B36-4B6A-860F-009AFAE7FF46}" type="presOf" srcId="{C7F95AA5-6334-4C1B-A82B-7D1596F55881}" destId="{B204AD28-4E94-4A94-8847-D1132C74C2CC}" srcOrd="0" destOrd="2" presId="urn:microsoft.com/office/officeart/2005/8/layout/vList2"/>
    <dgm:cxn modelId="{8014C3A2-3CDA-4D8B-B827-7FEEF71FF40C}" type="presParOf" srcId="{3AABECCB-EA1F-4647-A200-474BE99C8C99}" destId="{04C3D1FF-A199-41D5-BC1D-4882FE913069}" srcOrd="0" destOrd="0" presId="urn:microsoft.com/office/officeart/2005/8/layout/vList2"/>
    <dgm:cxn modelId="{A75D8ADC-22F2-495D-AF8D-90056253C26A}" type="presParOf" srcId="{3AABECCB-EA1F-4647-A200-474BE99C8C99}" destId="{B204AD28-4E94-4A94-8847-D1132C74C2C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3D1FF-A199-41D5-BC1D-4882FE913069}">
      <dsp:nvSpPr>
        <dsp:cNvPr id="0" name=""/>
        <dsp:cNvSpPr/>
      </dsp:nvSpPr>
      <dsp:spPr>
        <a:xfrm>
          <a:off x="0" y="1277952"/>
          <a:ext cx="7056456" cy="31180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Intra-abdominal pressure</a:t>
          </a:r>
        </a:p>
      </dsp:txBody>
      <dsp:txXfrm>
        <a:off x="15221" y="1293173"/>
        <a:ext cx="7026014" cy="281363"/>
      </dsp:txXfrm>
    </dsp:sp>
    <dsp:sp modelId="{B204AD28-4E94-4A94-8847-D1132C74C2CC}">
      <dsp:nvSpPr>
        <dsp:cNvPr id="0" name=""/>
        <dsp:cNvSpPr/>
      </dsp:nvSpPr>
      <dsp:spPr>
        <a:xfrm>
          <a:off x="0" y="1589757"/>
          <a:ext cx="7056456" cy="933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042"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dirty="0"/>
            <a:t>It is the steady-state pressure concealed within the abdominal cavity.</a:t>
          </a:r>
        </a:p>
        <a:p>
          <a:pPr marL="57150" lvl="1" indent="-57150" algn="l" defTabSz="444500">
            <a:lnSpc>
              <a:spcPct val="90000"/>
            </a:lnSpc>
            <a:spcBef>
              <a:spcPct val="0"/>
            </a:spcBef>
            <a:spcAft>
              <a:spcPct val="20000"/>
            </a:spcAft>
            <a:buChar char="•"/>
          </a:pPr>
          <a:r>
            <a:rPr lang="en-US" sz="1000" kern="1200" dirty="0"/>
            <a:t>Normal IAP ranges from sub-atmospheric to 0 mmHg , 5–7 mm Hg in critically ill patients.</a:t>
          </a:r>
        </a:p>
        <a:p>
          <a:pPr marL="57150" lvl="1" indent="-57150" algn="l" defTabSz="444500">
            <a:lnSpc>
              <a:spcPct val="90000"/>
            </a:lnSpc>
            <a:spcBef>
              <a:spcPct val="0"/>
            </a:spcBef>
            <a:spcAft>
              <a:spcPct val="20000"/>
            </a:spcAft>
            <a:buChar char="•"/>
          </a:pPr>
          <a:r>
            <a:rPr lang="en-US" sz="1000" kern="1200" dirty="0"/>
            <a:t>Intra-abdominal hypertension; In healthy individuals, normal IAP is &amp;amp;amp;amp;amp;amp;amp;amp;amp;amp;amp;amp;amp;amp;amp;amp;amp;amp;amp;amp;amp;amp;amp;lt;5–7 mmHg, The upper limit of IAP is generally accepted to be 12 mmHg</a:t>
          </a:r>
        </a:p>
      </dsp:txBody>
      <dsp:txXfrm>
        <a:off x="0" y="1589757"/>
        <a:ext cx="7056456" cy="9331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2T22:05:32.473"/>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2T22:05:24.850"/>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2T22:05:26.333"/>
    </inkml:context>
    <inkml:brush xml:id="br0">
      <inkml:brushProperty name="width" value="0.05" units="cm"/>
      <inkml:brushProperty name="height" value="0.05" units="cm"/>
      <inkml:brushProperty name="color" value="#FFFFFF"/>
    </inkml:brush>
  </inkml:definitions>
  <inkml:trace contextRef="#ctx0" brushRef="#br0">51 221 24575,'-1'4'0,"0"1"0,0 0 0,0 0 0,0-1 0,-1 1 0,0-1 0,0 1 0,0-1 0,0 0 0,-6 7 0,6-7 0,-1 0 0,0 0 0,1 0 0,0 0 0,0 1 0,0-1 0,1 1 0,-1-1 0,1 1 0,-1 5 0,2-9 0,0-1 0,0 1 0,0-1 0,0 1 0,0-1 0,0 0 0,0 1 0,0-1 0,0 1 0,0-1 0,1 1 0,-1-1 0,0 1 0,0-1 0,0 0 0,1 1 0,-1-1 0,0 1 0,0-1 0,1 0 0,-1 1 0,0-1 0,0 0 0,1 1 0,-1-1 0,1 0 0,-1 1 0,0-1 0,1 0 0,-1 0 0,1 0 0,-1 1 0,1-1 0,16-4 0,16-17 0,-15 4 0,-9 9 0,-1 0 0,1 1 0,1 0 0,13-8 0,8-1 0,-1-2 0,38-29 0,-55 36 0,1-1 0,-2 0 0,0 0 0,0-1 0,-1-1 0,15-25 0,-24 36 0,0 0 0,0 0 0,0 0 0,-1-1 0,1 1 0,-1-1 0,0 1 0,0-1 0,0 1 0,-1-1 0,1 0 0,-1 1 0,0-1 0,0-6 0,0 10 0,-1 0 0,1-1 0,0 1 0,0 0 0,0 0 0,0 0 0,0 0 0,0-1 0,0 1 0,0 0 0,0 0 0,-1 0 0,1 0 0,0 0 0,0-1 0,0 1 0,0 0 0,0 0 0,-1 0 0,1 0 0,0 0 0,0 0 0,0 0 0,-1 0 0,1 0 0,0 0 0,0 0 0,0 0 0,0 0 0,-1 0 0,1 0 0,0 0 0,0 0 0,0 0 0,-1 0 0,1 0 0,0 0 0,0 0 0,0 0 0,0 0 0,-1 0 0,1 0 0,0 0 0,0 0 0,0 0 0,0 0 0,-1 1 0,1-1 0,0 0 0,0 0 0,0 0 0,0 0 0,0 0 0,0 1 0,-1-1 0,1 0 0,0 0 0,0 0 0,0 1 0,-10 13 0,8-11 0,-3 4 0,-13 19 0,-2-1 0,0 0 0,-1-2 0,-2 0 0,0-1 0,-33 22 0,28-25 0,1 2 0,1 0 0,-34 36 0,59-55 0,0 0 0,-1-1 0,1 1 0,-1-1 0,1 0 0,-1 1 0,0-1 0,1 0 0,-1 0 0,0 0 0,0 0 0,0-1 0,0 1 0,0 0 0,-3 0 0,5-1 0,-1 0 0,1 0 0,0 0 0,-1-1 0,1 1 0,0 0 0,-1 0 0,1 0 0,0 0 0,-1 0 0,1-1 0,0 1 0,-1 0 0,1 0 0,0-1 0,0 1 0,-1 0 0,1 0 0,0-1 0,0 1 0,-1 0 0,1-1 0,0 1 0,0 0 0,0-1 0,0 1 0,0 0 0,0-1 0,-1 0 0,3-20 0,4 2 0,0 0 0,1 1 0,2 0 0,11-21 0,-7 15-455,-2-1 0,13-40 0,-18 46-6371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12T22:06:22.490"/>
    </inkml:context>
    <inkml:brush xml:id="br0">
      <inkml:brushProperty name="width" value="0.35" units="cm"/>
      <inkml:brushProperty name="height" value="0.35" units="cm"/>
      <inkml:brushProperty name="color" value="#FFFFFF"/>
    </inkml:brush>
  </inkml:definitions>
  <inkml:trace contextRef="#ctx0" brushRef="#br0">8980 1546 24575,'-2'24'0,"0"0"0,-8 35 0,4-31 0,-2 34 0,8 225 0,26-118 0,-15-140 0,-11-29 0,0 0 0,0 1 0,0-1 0,1 0 0,-1 0 0,0 0 0,0 1 0,0-1 0,0 0 0,1 0 0,-1 0 0,0 0 0,0 1 0,0-1 0,1 0 0,-1 0 0,0 0 0,0 0 0,1 0 0,-1 0 0,0 0 0,0 0 0,0 0 0,1 0 0,-1 0 0,0 0 0,0 0 0,1 0 0,-1 0 0,0 0 0,0 0 0,1 0 0,-1 0 0,0 0 0,7-15 0,-2-32 0,-1 1 0,-3-1 0,-4-47 0,1 0 0,2-955 0,0 1036 0,2 1 0,0-1 0,0 1 0,1 0 0,0 0 0,1 0 0,9-19 0,1-4 0,-8 12 0,-1 0 0,-1 0 0,-2 0 0,0 0 0,-1-1 0,-4-45 0,0 6 0,1 41 0,0-1 0,-2 1 0,-13-43 0,16 76 0,1-1 0,0-1 0,0 0 0,2 16 0,7 16 0,-2 0 0,4 76 0,-12 86 0,-1-79 0,2-116 0,13 410 0,-7-355 0,3-1 0,2 0 0,3-1 0,37 98 0,-43-138 0,-1 0 0,0 0 0,-2 1 0,0 0 0,-2 0 0,0 0 0,-1 37 0,0-21 0,1 0 0,18 75 0,1 19 0,-14 298 0,-11-249 0,3-147 0,-1 0 0,-8 47 0,5-66 0,1-1 0,-2 1 0,0-1 0,0 1 0,-2-1 0,1-1 0,-16 23 0,4-9 0,2 0 0,0 2 0,2-1 0,1 2 0,2 0 0,1 0 0,1 1 0,1 0 0,2 1 0,1 0 0,-1 60 0,8 7 0,-2 33 0,-1-112 0,-1 1 0,-1-1 0,-1 0 0,-8 24 0,10-55 0,0-1 0,0 1 0,1-17 0,0-36 0,4-750 0,22 342 0,-11 324 0,3-113 0,-16 244 0,1 0 0,6-26 0,-5 31 0,-1 1 0,0-1 0,-1 0 0,0 0 0,-2-23 0,1 34 0,0 1 0,1 0 0,-1 0 0,0-1 0,0 1 0,0 0 0,0-1 0,0 1 0,0 0 0,0 0 0,0-1 0,0 1 0,0 0 0,0-1 0,0 1 0,0 0 0,-1-1 0,1 1 0,0 0 0,0 0 0,0-1 0,0 1 0,0 0 0,-1 0 0,1-1 0,0 1 0,0 0 0,0 0 0,-1 0 0,1-1 0,0 1 0,0 0 0,-1 0 0,1 0 0,0 0 0,0-1 0,-1 1 0,1 0 0,0 0 0,-1 0 0,1 0 0,0 0 0,-1 0 0,1 0 0,0 0 0,0 0 0,-1 0 0,1 0 0,-12 16 0,-4 27 0,9-11 0,-6 28 0,-41 114 0,26-103 0,3 1 0,3 1 0,4 2 0,3-1 0,-11 145 0,19 32 0,-1 39 0,-10 747 0,19-722 0,0-300 0,1-1 0,1 1 0,0-1 0,0 0 0,1 0 0,8 16 0,-5-12 0,-1 0 0,-1 0 0,3 20 0,-5-7 0,-4-25 0,1 0 0,0 0 0,1 0 0,0 0 0,0 0 0,0 0 0,0 0 0,1 0 0,0-1 0,0 1 0,1-1 0,3 6 0,-6-10 0,0-1 0,1 1 0,-1-1 0,0 1 0,1-1 0,-1 1 0,1-1 0,-1 1 0,0-1 0,1 0 0,-1 1 0,1-1 0,-1 0 0,1 1 0,-1-1 0,1 0 0,-1 0 0,1 1 0,-1-1 0,1 0 0,0 0 0,-1 0 0,1 0 0,-1 0 0,1 0 0,-1 0 0,1 0 0,0 0 0,-1 0 0,1 0 0,-1 0 0,1 0 0,-1 0 0,1-1 0,-1 1 0,1 0 0,0 0 0,-1-1 0,1 1 0,-1 0 0,0-1 0,1 1 0,-1-1 0,1 1 0,-1 0 0,0-1 0,1 1 0,-1-1 0,0 1 0,1-1 0,-1 1 0,0-1 0,0 1 0,1-1 0,-1 1 0,0-2 0,10-33 0,22-246 0,-4-353 0,-28 586 0,-1-27 0,3 1 0,13-89 0,-11 134 0,4-18 0,-8 47 0,0 1 0,0-1 0,0 0 0,0 0 0,0 0 0,0 1 0,0-1 0,0 0 0,0 0 0,1 1 0,-1-1 0,0 0 0,0 0 0,0 0 0,0 1 0,0-1 0,0 0 0,0 0 0,1 0 0,-1 1 0,0-1 0,0 0 0,0 0 0,1 0 0,-1 0 0,0 0 0,0 0 0,0 1 0,1-1 0,-1 0 0,0 0 0,0 0 0,0 0 0,1 0 0,-1 0 0,0 0 0,0 0 0,1 0 0,-1 0 0,0 0 0,0 0 0,1 0 0,-1 0 0,0 0 0,0 0 0,0 0 0,1 0 0,-1-1 0,0 1 0,0 0 0,0 0 0,1 0 0,-1 0 0,0 0 0,0-1 0,0 1 0,1 0 0,-1 0 0,0 0 0,0 0 0,0-1 0,0 1 0,0 0 0,0 0 0,0 0 0,1-1 0,-1 1 0,0 0 0,0-1 0,7 20 0,0 24 0,-3 1 0,-1 0 0,-2 0 0,-6 49 0,-2-13 0,-22 101 0,-31 75 0,25-123 0,-21 178 0,44 176 0,14-306 0,-1-162 0,1-1 0,1 1 0,1-1 0,1 0 0,9 23 0,-6-15 0,10 43 0,23 125 0,5 35 0,-44-210 0,1-1 0,1 1 0,9 23 0,-7-76 0,83-1007 0,-48 634 0,-32 299 0,-9 106 0,-3 6 0,-7 14 0,-9 26 0,12-21 0,1 0 0,1 0 0,1 1 0,-2 41 0,8 100 0,-1-132 0,26 387 0,1 66 0,-26-398 0,17 322 0,-3-260 0,8 137 0,-10-96 0,-1 5 0,-12-176 0,-2 0 0,-5 35 0,4-46 0,-1-1 0,1 0 0,-1 0 0,-1 0 0,0-1 0,0 1 0,0-1 0,-1 0 0,-7 9 0,-5 4 0,9-12 0,0 0 0,1 1 0,0 0 0,1 1 0,0-1 0,0 1 0,1 1 0,0-1 0,1 1 0,0-1 0,0 1 0,-1 12 0,-32 188 0,-7 51 0,38 99 0,8-206 0,-3-8 0,13 323 0,6 150 0,-19-450 0,3-130 0,10 57 0,1 25 0,-13 34 0,2 54 0,5-160 0,-4-35 0,0 0 0,0 29 0,-8 8 0,-2 0 0,-3-1 0,-16 52 0,5-19 0,-15 49 0,-12 61 0,30-60 0,-1 150 0,20 137 0,2-162 0,-4-221 0,2-1 0,2 0 0,11 56 0,15 57 0,-18-84 0,23 99 0,-18-101 0,-3 2 0,-3-1 0,-3 2 0,-2 129 0,-7 314 0,3-287 0,1-188 0,10 59 0,1 16 0,-13 196 0,2 35 0,5-278 0,27 115 0,4 15 0,-24-109 0,-8-56 0,-1 0 0,-1 1 0,0 31 0,-7-13 0,-1 0 0,-3-1 0,-13 48 0,-47 132 0,41-150 0,3 0 0,4 1 0,-12 105 0,29 168 0,6-160 0,-2-150 0,11 65 0,-6-65 0,1 62 0,-10 23 0,4 89 0,11-144 0,1 3 0,-13-68 0,-1 0 0,0 0 0,0 0 0,0 1 0,-1-1 0,0 0 0,0 0 0,0 0 0,0 0 0,-5 9 0,6-13 0,0-1 0,0 0 0,0 0 0,0 0 0,0 1 0,0-1 0,0 0 0,0 0 0,0 0 0,0 0 0,-1 1 0,1-1 0,0 0 0,0 0 0,0 0 0,0 0 0,0 1 0,0-1 0,-1 0 0,1 0 0,0 0 0,0 0 0,0 0 0,0 0 0,0 0 0,-1 0 0,1 1 0,0-1 0,0 0 0,0 0 0,-1 0 0,1 0 0,0 0 0,0 0 0,0 0 0,-1 0 0,1 0 0,0 0 0,0 0 0,0 0 0,0 0 0,-1 0 0,1-1 0,0 1 0,-5-10 0,-1-20 0,5 27 0,-47-442 0,33 268 0,-61-674 0,26 281 0,40 174 0,8 372 0,-1 1 0,-1-1 0,-1 1 0,-2-1 0,0 1 0,-17-37 0,-8-29 0,20 42 0,8 31 0,0 0 0,-1 1 0,0-1 0,-12-22 0,17 37 0,-1 0 0,0 0 0,0 1 0,0-1 0,0 0 0,0 0 0,0 1 0,0-1 0,0 1 0,0-1 0,0 1 0,0-1 0,0 1 0,0 0 0,0-1 0,0 1 0,-1 0 0,1 0 0,0 0 0,0 0 0,0 0 0,0 0 0,0 0 0,-1 0 0,1 1 0,0-1 0,0 0 0,0 1 0,0-1 0,0 0 0,0 1 0,0 0 0,0-1 0,0 1 0,0 0 0,0-1 0,-1 2 0,-43 35 0,39-31 0,-147 125 0,-6-6 0,-222 131 0,176-141 0,171-100 0,0-1 0,-1-2 0,0-2 0,-52 10 0,-59-3 0,-20 4 0,-221 36 0,365-55 0,12 0 0,0 0 0,-1-2 0,1 1 0,-1-1 0,1 0 0,0-1 0,-1 0 0,-12-4 0,21 4 0,1 1 0,-1-1 0,1 0 0,0 0 0,0 0 0,-1 0 0,1 0 0,0 0 0,0 0 0,0 0 0,0 0 0,0 0 0,0-1 0,1 1 0,-1 0 0,0-1 0,1 1 0,-1 0 0,0-1 0,1 1 0,0-1 0,-1 1 0,1-1 0,0 1 0,0-1 0,0 1 0,0-1 0,0 1 0,0-1 0,0 1 0,0-1 0,1 1 0,-1-1 0,1 1 0,0-2 0,3-8 0,0 1 0,0 0 0,11-17 0,-12 21 0,37-55 0,93-110 0,-86 114 0,39-42 0,168-150 0,127-56 0,-351 283 0,146-100 0,-153 110 0,0 0 0,0 2 0,1 0 0,0 2 0,0 0 0,35-5 0,-56 12 0,6 0 0,0 0 0,-1 0 0,18 1 0,-25 0 0,0 0 0,0 0 0,0 0 0,0 0 0,0 1 0,0-1 0,0 0 0,0 1 0,0-1 0,0 0 0,0 1 0,-1 0 0,1-1 0,0 1 0,0-1 0,0 1 0,-1 0 0,2 0 0,-2 0 0,0 0 0,1 0 0,-1 0 0,0 0 0,0 0 0,0 0 0,0 0 0,0 0 0,0 0 0,0 0 0,0 0 0,0 0 0,-1 0 0,1 0 0,0 0 0,-1 0 0,1 0 0,0 0 0,-1 0 0,1-1 0,-1 1 0,0 0 0,0 1 0,-12 14 0,0-1 0,-1 0 0,-1-1 0,0-1 0,-29 19 0,1 1 0,41-31 0,-525 457 0,527-458 0,-61 65 0,56-60 0,1 0 0,0 1 0,0-1 0,0 1 0,1-1 0,0 1 0,0 0 0,1 1 0,-2 10 0,3-16 0,1-1 0,-1 1 0,1 0 0,0 0 0,0-1 0,0 1 0,0 0 0,0 0 0,1-1 0,-1 1 0,0 0 0,1-1 0,-1 1 0,1 0 0,0-1 0,0 1 0,-1-1 0,1 1 0,1 1 0,-1-2 0,1 0 0,-1-1 0,0 1 0,0 0 0,0-1 0,1 1 0,-1 0 0,0-1 0,1 0 0,-1 1 0,0-1 0,1 0 0,-1 0 0,1 1 0,-1-1 0,0 0 0,1-1 0,1 1 0,5-1 0,0-1 0,-1 0 0,1-1 0,-1 0 0,0 0 0,13-7 0,78-42 0,2 4 0,136-45 0,-88 35 0,-131 55 0,-24 12 0,-26 15 0,32-23 0,-47 29 0,-2-2 0,-76 31 0,-115 31 0,152-58 0,-478 149 0,564-180 0,-119 28 0,103-26 0,0 0 0,0-2 0,0 0 0,-30-3 0,47 2 0,-1 0 0,0 0 0,0-1 0,0 0 0,0 1 0,1-1 0,-1 0 0,0 0 0,1 0 0,-1-1 0,1 1 0,-1-1 0,1 1 0,0-1 0,0 0 0,-1 0 0,1 0 0,0 0 0,1 0 0,-1-1 0,0 1 0,1 0 0,-1-1 0,1 1 0,-2-6 0,2 4 0,0 0 0,1 0 0,-1-1 0,1 1 0,0 0 0,0-1 0,1 1 0,-1 0 0,1 0 0,0-1 0,0 1 0,0 0 0,1 0 0,-1 0 0,1 0 0,4-7 0,45-65 0,2 1 0,100-104 0,-50 61 0,1084-1144-928,-1154 1229 996,-7 6 73,1 0 0,1 2 0,2 1 0,43-28 1,-69 51-47,-4 3-36,-10 9-20,-19 18-78,-39 28-54,-121 78 1,-90 33-295,171-106 235,-1939 1029-1906,2012-1074 2509,0 1 1,1 2-1,1 2 1,1 1 0,-50 46-1,119-93-359,31-26-111,11-22 19,-3-4 0,83-105 0,-86 94 0,540-568-512,-419 474 256,299-215 0,-314 274 256,-143 101 0,1 1 0,1 2 0,40-14 0,-24 18 0,-52 14 0,0-1 0,0 1 0,0 0 0,1 0 0,-1 0 0,0 0 0,0 0 0,0 0 0,0 1 0,0-1 0,1 1 0,-1-1 0,0 1 0,0 0 0,0 0 0,0 0 0,-1 0 0,1 0 0,0 0 0,1 2 0,-2-2 0,0 0 0,0 1 0,-1-1 0,1 0 0,0 1 0,-1-1 0,1 0 0,-1 1 0,0-1 0,0 1 0,1-1 0,-1 1 0,0-1 0,0 1 0,0-1 0,0 1 0,-1-1 0,1 1 0,0-1 0,-1 3 0,-14 32 0,12-31 0,-17 33 289,-3-2-1,-51 66 1,32-47-138,-1080 1382-994,834-1044 843,22 13 0,228-347 0,-159 270 0,-48 71 0,211-354-12,21-29 33,10-15 27,4-4 37,137-217 527,-77 126-516,-26 35-96,-3-1 0,32-83 0,37-135 0,-73 195 0,140-510 0,33-321-865,-112 550 865,15 3 0,189-434 0,203-197 0,-366 777 0,150-270 0,-210 322 431,0 1 3,-40 86-434,-25 60 0,0 0 0,1 0 0,0 1 0,2 0 0,-1 0 0,18-22 0,-8 23 0,-17 13 0,0 0 0,0 0 0,1 0 0,-1 0 0,0 0 0,1 0 0,-1 0 0,0 0 0,0 0 0,1 0 0,-1 0 0,0 0 0,0 0 0,1 0 0,-1 1 0,0-1 0,0 0 0,1 0 0,-1 0 0,0 0 0,0 0 0,0 1 0,1-1 0,-1 0 0,0 0 0,0 0 0,0 1 0,0-1 0,1 0 0,-1 0 0,0 1 0,0-1 0,0 0 0,0 0 0,0 1 0,0-1 0,1 3 0,-1 0 0,0 0 0,0-1 0,-1 1 0,1 0 0,0 0 0,-1-1 0,0 1 0,1 0 0,-1-1 0,-2 4 0,-20 41 0,-49 70 0,22-38 0,-317 520 0,203-335 0,-245 443-342,19-30 25,-511 703-1706,798-1234 2418,-45 67 716,16-25-501,81-121-421,3 3 0,-54 104-1,96-164-188,1 0 0,-1-1 0,-1 0 0,1 0 0,-2-1 0,-11 12 0,19-20 0,-1 0 0,1 0 0,0 0 0,0 0 0,0 0 0,0 0 0,0 0 0,0 0 0,0 0 0,0 0 0,-1 0 0,1 0 0,0 0 0,0 0 0,0 0 0,0 0 0,0 0 0,0 0 0,0 0 0,-1 0 0,1 0 0,0 0 0,0 0 0,0 0 0,0 0 0,0 0 0,0 0 0,0 0 0,-1 0 0,1-1 0,0 1 0,0 0 0,0 0 0,0 0 0,0 0 0,0 0 0,0 0 0,0 0 0,0 0 0,0 0 0,0-1 0,0 1 0,0 0 0,0 0 0,0 0 0,0 0 0,0 0 0,-1 0 0,1 0 0,0-1 0,0 1 0,1 0 0,-1 0 0,0 0 0,-1-13 0,4-11 0,406-1282 0,-100 585-378,56 23 0,119-48 504,-460 712 32,1 2-1,2 0 1,41-38-1,-67 70-157,0-1 0,0 0 0,0 0 0,-1 0 0,1 1 0,0-1 0,0 1 0,0-1 0,0 0 0,0 1 0,0 0 0,1-1 0,-1 1 0,0 0 0,0-1 0,0 1 0,0 0 0,0 0 0,0 0 0,1 0 0,-1 0 0,0 0 0,2 1 0,-2-1 0,0 1 0,0 0 0,0 0 0,-1 0 0,1 0 0,0 0 0,0 0 0,-1 0 0,1 0 0,0 0 0,-1 0 0,1 0 0,-1 0 0,1 0 0,-1 0 0,0 1 0,0-1 0,1 1 0,0 11 0,0-1 0,0 0 0,-3 19 0,2-20 0,-4 59 0,-4 0 0,-27 117 0,-56 129 0,-2 7 0,9-6-214,-14-3 0,-13-5-1,-274 529 1,297-674 207,-81 156-31,26 7 14,116-241 736,26-81-621,4-5-29,9-14-1,14-26-61,31-63 0,80-206 0,366-1474-2183,-254 594 1078,1-2-720,18 93 1186,-56 244 706,-25-3-251,-119 472-167,24-507-1,-88 792 1428,-4-1 0,-5 1 1,-4 0-1,-26-117 0,30 197-997,-2 0 1,0 0-1,0 1 1,-2-1-1,-1 2 0,0 0 1,-1 0-1,-1 1 1,-1 0-1,0 1 1,-1 0-1,-1 2 0,-1-1 1,-30-21-1,45 35-79,0 0 0,-1 0 0,1 0 0,-1 0 0,1 0 0,-1 0 0,1 0 0,-1 0 0,0 1 0,1-1 0,-1 0 0,0 1 0,1 0 0,-4-1 0,4 1 0,1 0 0,-1 1 0,1-1 0,0 0 0,-1 1 0,1-1 0,-1 0 0,1 1 0,0-1 0,-1 0 0,1 1 0,0-1 0,-1 1 0,1-1 0,0 1 0,0-1 0,0 1 0,-1-1 0,1 0 0,0 1 0,0-1 0,0 1 0,0 0 0,0-1 0,0 1 0,0-1 0,0 1 0,0-1 0,0 1 0,0-1 0,0 1 0,2 10 0,0-1 0,1 1 0,6 15 0,-4-12 0,11 58 0,-2 0 0,-4 1 0,2 108 0,-22 503 0,-4-273 0,13 288-369,-7 338-851,-71-9 491,36-784 826,42-240-33,0 1 1,0 0 0,-1-1-1,1 1 1,-1-1 0,0 0-1,0 1 1,-1-1 0,-4 5 115,6-10-142,1 1 1,0 0 0,0-1-1,0 1 1,-1 0-1,1-1 1,0 1-1,0 0 1,0-1-1,0 1 1,0 0 0,0-1-1,0 1 1,0-1-1,0 1 1,0 0-1,0-1 1,0 1-1,0-1 1,0 1-1,0 0 1,0-1 0,0 1-1,0 0 1,1-1-1,-1 1 1,0 0-1,0-1 1,0 1-1,1-1 1,4-20 171,3-2-197,-1 0 0,-2-1 0,0 1 1,2-35-1,-2-100-19,-5 71 0,18-276-761,79-450 0,204-609-2407,-43 499 1556,47 19 567,-188 624 2782,-100 253-800,-17 27-902,0-1 0,0 1-1,1 0 1,-1-1 0,0 1-1,0 0 1,1-1 0,-1 1-1,0 0 1,0 0 0,1-1-1,-1 1 1,0 0 0,1 0-1,-1 0 1,0-1 0,1 1 0,-1 0-1,0 0 1,1 0 0,-1 0-1,0 0 1,1 0 0,-1 0-1,0 0 1,1 0 0,-1 0-1,1 0 1,-1 0 0,0 0-1,1 0 1,-1 0 0,0 0-1,1 0 1,-1 0 0,1 0-1,-1 1 1,0-1 0,1 0-1,-1 0 1,0 0 0,0 1 0,1-1-1,-1 0 1,0 0 0,1 1-1,-1-1 1,0 0 0,0 1-1,0-1 1,1 0 0,-1 0-1,0 1 1,0-1 0,0 1-1,0-1 1,0 0 0,0 1-1,1-1 1,-1 0 0,0 1-1,0-1 1,0 1 0,0-1 0,0 0-1,-1 1 1,1-1 0,3 24 514,-1-1 0,-1 1 0,-1-1 1,-5 37-1,3-46-495,-1 15-48,-2-1 0,-1 0 0,-13 39 0,-39 80 0,31-84 0,-21 76 0,-4 47 0,-35 136 0,-74 461-305,-61 254-163,-37-137 468,198-717-17,8-18 90,-78 164 0,83-232 97,-41 90 153,77-156-293,1 0 1,2 1-1,1 0 0,-4 42 0,7-29-30,4-19 0,-2 0 0,-1 0 0,-11 37 0,14-60 0,0-1 0,0 1 0,0-1 0,0 0 0,0 1 0,-1-1 0,1 0 0,-1 0 0,-1 2 0,3-4 0,-1 0 0,1 0 0,0 0 0,0 0 0,0 0 0,0 0 0,0 1 0,0-1 0,0 0 0,0 0 0,0 0 0,0 0 0,-1 0 0,1 0 0,0 0 0,0 0 0,0 0 0,0 0 0,0 0 0,0 0 0,0 0 0,-1 0 0,1 0 0,0 0 0,0 0 0,0 0 0,0 0 0,0 0 0,0 0 0,0 0 0,0 0 0,-1 0 0,1 0 0,0 0 0,0 0 0,0 0 0,0-1 0,0 1 0,0 0 0,0 0 0,0 0 0,0 0 0,0 0 0,-1 0 0,1 0 0,0 0 0,0 0 0,0 0 0,0-1 0,0 1 0,0 0 0,0 0 0,0 0 0,0 0 0,2-16 0,37-153 0,42-213 0,-28-185-540,-30-3-259,-23 552 783,16-550-1539,8-273-595,46-731-773,-23 546 2530,-16-176 141,-34 688 4899,3 508-4498,0 1 1,0 0-1,-1 0 0,1-1 0,-1 1 0,-1 0 0,1 0 0,-1 0 0,0 0 0,0 1 0,0-1 0,-1 0 0,1 1 1,-7-8-1,5 8-15,-1 0 0,1 0 0,-1 1 0,0-1 1,0 1-1,0 0 0,-1 1 0,1-1 0,-1 1 1,1 0-1,-1 1 0,-10-3 0,-10-2-134,19 3 0,-1 1 0,0 0 0,1 1 0,-1 0 0,0 0 0,0 0 0,-11 2 0,17-1 0,0 1 0,1 0 0,-1 0 0,1 0 0,-1 0 0,1 0 0,-1 0 0,1 0 0,0 0 0,0 1 0,-1-1 0,1 1 0,0-1 0,0 0 0,0 1 0,1 0 0,-1-1 0,0 1 0,0 0 0,1-1 0,-1 1 0,1 0 0,0 0 0,-1-1 0,1 5 0,-1 53 0,2-45 0,80 1651-1763,-23-495 588,-33 1 74,-22-1022 1080,-2-62 9,1 550-486,-10-436 435,-39 228 0,30-345 1628,-4 0 1,-41 105-1,59-180-1565,-1-1 0,1 0 0,-11 15 0,13-22 0,0 1 0,0 0 0,0-1 0,0 1 0,-1-1 0,1 1 0,-1-1 0,1 1 0,-1-1 0,0 0 0,0 0 0,1 0 0,-1 0 0,0 0 0,0 0 0,0-1 0,0 1 0,0 0 0,0-1 0,0 0 0,0 1 0,-3-1 0,3-1 0,1 1 0,-1-1 0,1 1 0,-1-1 0,1 0 0,0 0 0,-1 0 0,1 0 0,0 0 0,-1 0 0,1 0 0,0-1 0,0 1 0,0 0 0,0 0 0,0-1 0,0 1 0,1-1 0,-1 1 0,0-1 0,1 1 0,-1-1 0,1 0 0,0 1 0,-1-1 0,1-2 0,-6-49 0,6 46 0,-29-1103-1332,32-2-501,-3 1104 1825,66-1131-2344,80 6 408,8 284 1250,-95 597 458,123-321 1,-140 465 621,6 2 1,4 2-1,124-185 1,-173 285-331,59-76 1001,-55 73-832,0 0 0,0 1 0,0 0 0,1 0 0,-1 0 0,1 1 0,17-9 0,-24 14-174,0-1 0,1 1 1,-1 0-1,0-1 0,0 1 0,0 0 0,0-1 0,0 1 0,1 0 0,-1 0 0,0 0 0,0 0 1,0 0-1,0 0 0,1 1 0,-1-1 0,0 0 0,0 1 0,0-1 0,0 0 0,0 1 0,0-1 1,0 1-1,0 0 0,0-1 0,0 1 0,0 0 0,0 0 0,0-1 0,-1 1 0,1 0 0,0 0 1,0 0-1,-1 0 0,1 0 0,-1 0 0,1 0 0,-1 0 0,1 0 0,-1 0 0,0 0 0,1 1 1,-1 1-1,2 6 242,-1 0 0,0 1 0,0-1 0,-1 12 0,0-16-198,0 14-11,-1-1 0,0 1 0,-8 31 0,8-44-82,-1 0 0,0-1 0,0 1 0,0-1 0,-1 1 0,0-1-1,0 0 1,0 0 0,0 0 0,-1 0 0,0-1 0,0 0 0,0 1 0,0-1-1,-10 6 1,-213 144-2,212-143 0,0 0 0,0 0 0,1 1 0,0 1 0,1 0 0,1 1 0,0 1 0,1 0 0,0 0 0,-14 28 0,14-18 0,1 0 0,0 0 0,2 1 0,1 0 0,1 0 0,-4 48 0,8-45 0,-45 397 0,44-405 0,1-6 0,0 0 0,-1 0 0,0 0 0,-7 18 0,9-31 0,1 0 0,-1 0 0,0 0 0,0 0 0,0 0 0,0 0 0,0 0 0,0-1 0,-1 1 0,1 0 0,0-1 0,-1 1 0,1-1 0,-1 1 0,0-1 0,1 0 0,-1 0 0,0 0 0,0 0 0,0 0 0,0 0 0,0 0 0,0-1 0,0 1 0,0-1 0,0 1 0,0-1 0,0 0 0,-1 0 0,1 0 0,0 0 0,0 0 0,0 0 0,0 0 0,0-1 0,0 1 0,-4-2 0,5 1 0,0 0 0,-1 0 0,1 0 0,0 0 0,-1 0 0,1 0 0,0 0 0,0 0 0,0 0 0,0-1 0,0 1 0,0 0 0,0-1 0,1 1 0,-1-1 0,0 1 0,1-1 0,-1 1 0,1-2 0,-1 2 0,1 0 0,0 0 0,-1 0 0,1 0 0,0 0 0,0 0 0,0 0 0,0 1 0,0-1 0,0 0 0,0 0 0,0 0 0,1 0 0,-1 0 0,0 0 0,0 0 0,1 1 0,-1-1 0,1 0 0,-1 0 0,1 0 0,-1 1 0,1-1 0,-1 0 0,1 1 0,-1-1 0,1 0 0,0 1 0,0-1 0,-1 1 0,1-1 0,0 1 0,1-1 0,-1 1 0,0 0 0,0 0 0,-1 0 0,1 0 0,0 0 0,-1 0 0,1 1 0,0-1 0,-1 0 0,1 1 0,0-1 0,-1 0 0,1 1 0,0-1 0,-1 1 0,1-1 0,-1 1 0,1-1 0,-1 1 0,1-1 0,-1 1 0,1 0 0,-1-1 0,0 1 0,1 0 0,-1-1 0,0 1 0,0 0 0,1 0 0,-1-1 0,0 2 0,7 24 0,-7-15 0,1 0 0,-2-1 0,1 1 0,-1-1 0,-1 1 0,0-1 0,-5 15 0,-30 72 0,18-52 0,8-18 0,-1-1 0,-2-1 0,0-1 0,-34 45 0,42-60 0,0 1 0,0-1 0,0 1 0,2 1 0,-1-1 0,1 1 0,1 0 0,0-1 0,0 1 0,1 1 0,1-1 0,0 0 0,0 0 0,1 1 0,2 14 0,3 16 0,2 1 0,22 71 0,-10-46 0,-17-56 0,2 0 0,-1 0 0,2 0 0,-1 0 0,2-1 0,10 18 0,-14-25 0,1-1 0,0 0 0,0 1 0,1-1 0,-1 0 0,1-1 0,-1 1 0,1-1 0,0 1 0,0-1 0,0 0 0,0 0 0,0-1 0,0 1 0,1-1 0,-1 0 0,1 0 0,-1-1 0,0 1 0,1-1 0,8 0 0,-3-2 0,0-1 0,0 0 0,0 0 0,0-1 0,0 0 0,-1 0 0,1-1 0,-1-1 0,15-11 0,2 0 0,26-17 0,-20 13 0,0 2 0,55-25 0,-1 2 0,-60 28 0,0 0 0,30-9 0,-47 20 0,1 1 0,-1 0 0,0 0 0,1 0 0,0 1 0,-1 1 0,1 0 0,-1 0 0,1 1 0,13 2 0,71 24 0,9 1 0,-54-18 0,3-1 0,0 3 0,66 23 0,-103-29 0,0-2 0,0 0 0,0-1 0,1-1 0,20 2 0,82-5 0,-55-1 0,67 1 0,-130 1 0,1 0 0,-1 0 0,1 0 0,-1-1 0,1 1 0,-1 0 0,1 0 0,-1 0 0,0-1 0,1 1 0,-1 0 0,1-1 0,-1 1 0,0 0 0,1-1 0,-1 1 0,0-1 0,0 1 0,1 0 0,-1-1 0,0 1 0,0-1 0,0 1 0,1-1 0,-1 1 0,0-1 0,0 1 0,0-1 0,0 1 0,0-1 0,0 1 0,0-1 0,0 1 0,0-1 0,0 1 0,0-1 0,0 1 0,-1 0 0,1-1 0,0 1 0,-1-2 0,-7-26 0,6 22 0,-46-109 0,30 77 0,-22-74 0,30 68 0,2 0 0,2 0 0,2-1 0,4-86 0,33-181 0,-23 239 0,86-432 0,-50 292 0,19-87 0,52-283 0,-116 576 0,34-269 0,-31 248 0,1 0 0,13-38 0,-10 40 0,-1-1 0,6-52 0,0-45 0,3-50 0,-16 171 0,1 0 0,-1 0 0,0 0 0,0 0 0,0 0 0,-1-1 0,1 1 0,-1 0 0,0 0 0,1 0 0,-1 0 0,-1 0 0,1 1 0,0-1 0,-1 0 0,1 0 0,-1 1 0,0-1 0,0 1 0,0-1 0,0 1 0,0 0 0,-1 0 0,1 0 0,-1 0 0,1 0 0,-1 1 0,0-1 0,-4-1 0,-19-9 0,1 2 0,-33-22 0,51 28 0,0 0 0,1-1 0,-1 0 0,1-1 0,1 1 0,-1-1 0,1-1 0,0 1 0,-6-10 0,7 9 0,0-1 0,-1 0 0,0 1 0,0 0 0,-1 0 0,0 0 0,0 1 0,-9-7 0,11 11 0,0 0 0,0 0 0,0 0 0,0 0 0,-1 1 0,1-1 0,0 1 0,-1 0 0,1 0 0,-1 1 0,0-1 0,1 1 0,-1 0 0,1 1 0,-1-1 0,1 1 0,-10 2 0,-56 17 0,2 3 0,0 4 0,-67 35 0,-116 45 0,169-81 0,-1-5 0,-1-3 0,-1-4 0,0-3 0,-157-1 0,229-11 0,-20 2 0,0-2 0,1-1 0,-1-2 0,1-1 0,-37-11 0,-82-26 0,-264-37 0,368 72 0,-90-18 0,-103-13 0,-141-6 0,254 30 0,0 5 0,-192 11 0,271 3 0,1 2 0,-65 19 0,81-18 0,-7-2 0,-1 0 0,1-3 0,-1-1 0,0-2 0,-44-6 0,-23-7 0,-39-2 0,57 8 0,-97-18 0,48 4 0,91 15 0,-63-8 0,-112 0 0,147 13 0,32-1 0,1 2 0,-1 2 0,0 1 0,1 2 0,-45 12 0,-52 17 0,-10 3 0,94-22 0,-2-3 0,0-2 0,-93 5 0,119-11 0,0 1 0,1 1 0,-55 20 0,45-13 0,-44 9 0,69-19 0,0-1 0,0-1 0,0 0 0,0-1 0,0 0 0,1-1 0,-18-4 0,-54-15 0,-85-14 0,-84-16 0,233 49 0,0 1 0,-1 1 0,1 1 0,0 1 0,0 0 0,0 2 0,-22 7 0,15-4 0,1-1 0,-1-2 0,-38 3 0,-62-9 0,134-1 0,-1 1 0,0-1 0,0 0 0,0 0 0,0-1 0,0 0 0,0 0 0,0 0 0,6-7 0,52-42 0,-63 52 0,27-23 0,-2-1 0,1 1 0,1 2 0,1 0 0,1 2 0,44-22 0,-5 6 0,-55 26 0,1 1 0,0 1 0,0 1 0,1 0 0,0 1 0,21-5 0,-36 10 0,0 0 0,0 0 0,0 0 0,0 0 0,0 0 0,0 0 0,0 0 0,0 0 0,0 0 0,0 0 0,0 0 0,0 1 0,0-1 0,0 0 0,0 0 0,0 0 0,0 0 0,0 0 0,0 0 0,0 0 0,0 0 0,0 0 0,0 1 0,0-1 0,0 0 0,0 0 0,0 0 0,0 0 0,0 0 0,0 0 0,0 0 0,0 0 0,0 0 0,0 0 0,0 0 0,0 0 0,0 1 0,0-1 0,1 0 0,-1 0 0,0 0 0,0 0 0,0 0 0,0 0 0,0 0 0,0 0 0,0 0 0,0 0 0,0 0 0,0 0 0,1 0 0,-1 0 0,0 0 0,0 0 0,0 0 0,0 0 0,0 0 0,0 0 0,0 0 0,0 0 0,0 0 0,0 0 0,1 0 0,-1 0 0,0 0 0,0 0 0,0 0 0,0 0 0,0-1 0,-8 10 0,-14 8 0,-272 139 0,244-122 0,38-25 0,0 0 0,-1-1 0,1-1 0,-2 0 0,-25 11 0,35-18 0,1 1 0,0 0 0,-1-1 0,1 0 0,0 1 0,-1-1 0,1-1 0,0 1 0,-1 0 0,1-1 0,0 0 0,0 1 0,-1-1 0,1-1 0,0 1 0,0 0 0,0-1 0,0 1 0,0-1 0,1 0 0,-1 0 0,0 0 0,1-1 0,0 1 0,-1 0 0,1-1 0,0 0 0,0 1 0,0-1 0,1 0 0,-3-4 0,2 3 0,1 1 0,-1-1 0,1 0 0,0 1 0,0-1 0,0 0 0,0 0 0,1 1 0,0-1 0,0 0 0,0 0 0,0 0 0,0 0 0,1 0 0,-1 1 0,1-1 0,0 0 0,2-3 0,-2 4 0,0 1 0,0 0 0,0 0 0,0 0 0,0 0 0,1 0 0,-1 0 0,1 0 0,-1 0 0,1 1 0,0-1 0,-1 1 0,1-1 0,0 1 0,0-1 0,0 1 0,1 0 0,-1 0 0,0 0 0,0 0 0,0 1 0,1-1 0,-1 0 0,0 1 0,1 0 0,-1 0 0,1-1 0,-1 1 0,5 1 0,-5 0 0,1-1 0,-1 1 0,0 0 0,0 0 0,0 0 0,0 0 0,0 0 0,0 1 0,0-1 0,-1 1 0,1-1 0,0 1 0,-1-1 0,1 1 0,-1 0 0,1 0 0,-1 0 0,0 0 0,0 0 0,0 0 0,0 0 0,0 0 0,0 0 0,-1 1 0,1-1 0,-1 0 0,1 3 0,1 7 0,-1 0 0,0 0 0,-1 21 0,-5 15 0,-2 0 0,-2-1 0,-29 90 0,21-85 0,3 1 0,-11 84 0,-10 192 0,26-280 0,-3-1 0,-34 92 0,25-79 0,-15 64 0,12-12 0,-31 132 0,46-204 0,3 1 0,1 0 0,2 0 0,2 1 0,5 42 0,-2 9 0,0-54 0,13 71 0,-5-50 0,-9-50 0,1-1 0,0 0 0,0 0 0,1 0 0,0 0 0,1 0 0,7 13 0,-9-20 0,1 0 0,-1 0 0,0 0 0,1 0 0,0-1 0,-1 1 0,1-1 0,0 0 0,0 0 0,0 0 0,1 0 0,-1 0 0,0-1 0,1 1 0,-1-1 0,1 0 0,-1 0 0,1 0 0,0-1 0,-1 1 0,1-1 0,0 0 0,-1 0 0,5-1 0,-3 1 0,-1-1 0,1 0 0,-1 0 0,1-1 0,-1 1 0,0-1 0,0 0 0,0 0 0,0-1 0,0 1 0,-1-1 0,1 0 0,-1 0 0,1 0 0,-1 0 0,0 0 0,5-8 0,-3 4 0,0-1 0,0 0 0,-1-1 0,0 1 0,0-1 0,-1 1 0,4-18 0,36-275 0,-3 16 0,106-325 0,-141 592 0,5-18 0,16-37 0,-22 64 0,0 0 0,0 0 0,1 1 0,0 0 0,1 0 0,0 0 0,0 0 0,1 1 0,10-9 0,-16 14 0,1 1 0,0-1 0,0 1 0,-1-1 0,1 1 0,0 0 0,0 0 0,0 0 0,0 0 0,1 0 0,-1 0 0,0 1 0,0-1 0,0 1 0,1 0 0,-1-1 0,0 1 0,1 0 0,-1 0 0,0 0 0,0 1 0,1-1 0,-1 0 0,0 1 0,0 0 0,0-1 0,1 1 0,-1 0 0,0 0 0,0 0 0,2 2 0,-1 0 0,0 0 0,-1 0 0,0 0 0,1 1 0,-1-1 0,0 0 0,-1 1 0,1 0 0,-1-1 0,1 1 0,-1 0 0,0 0 0,-1-1 0,1 1 0,-1 0 0,1 0 0,-2 7 0,-1 10 0,-1 0 0,-1 0 0,-1-1 0,-1 0 0,-11 27 0,-8 29 0,16-34 0,1 2 0,3-1 0,1 0 0,2 1 0,2 0 0,2-1 0,2 1 0,14 69 0,16 23 0,68 176 0,-37-128 0,12 116 0,-67-261 0,1 0 0,2-1 0,2-1 0,1-1 0,34 57 0,-1-17 0,81 95 0,-73-93 0,-37-48 0,34 38 0,-31-43 0,3 4 0,1 0 0,1-1 0,2-2 0,45 31 0,-67-53 0,0 0 0,0 0 0,1-1 0,-1 0 0,1 0 0,0-1 0,0 0 0,0 0 0,0-1 0,0-1 0,0 1 0,0-2 0,0 1 0,14-3 0,6-4 0,0-1 0,0-1 0,29-14 0,19-6 0,113-27 0,286-48 0,206 23 0,387 60 0,-797 23 0,-93 4 0,0 8 0,0 7 0,274 70 0,-270-38 0,-180-52 0,1 0 0,-1 0 0,0 0 0,0 1 0,0-1 0,0 1 0,0-1 0,0 1 0,0 0 0,-1 0 0,1 1 0,-1-1 0,0 0 0,1 1 0,-1 0 0,3 5 0,-4-6 0,-1 1 0,1-1 0,-1 0 0,0 1 0,0-1 0,0 0 0,0 1 0,0-1 0,0 1 0,-1-1 0,1 0 0,-1 1 0,1-1 0,-1 0 0,0 0 0,0 1 0,0-1 0,0 0 0,-1 0 0,1 0 0,-1 0 0,1 0 0,-4 3 0,-16 18 0,-2 0 0,0-2 0,-1 0 0,-1-2 0,-41 24 0,4-8 0,-88 36 0,101-52 0,0-3 0,-1-1 0,-1-3 0,0-2 0,-73 5 0,41-14 0,-144-15 0,115 4 0,-240 5 0,65 3 0,235-3 0,1-2 0,-74-21 0,66 14 0,-83-10 0,-333 16 0,281 11 0,-656-3 0,438 29 0,42-1 0,-125-29 0,460-2 0,0-1 0,1-2 0,0-1 0,0-2 0,-59-24 0,18 7 0,65 23 0,0 0 0,1-1 0,0 0 0,-1-1 0,1 0 0,1 0 0,-1-1 0,1 0 0,0 0 0,-14-15 0,19 16 0,-1 0 0,1-1 0,0 1 0,0-1 0,0 1 0,1-1 0,-1 0 0,2 0 0,-1 0 0,1 0 0,0 0 0,0 0 0,0-1 0,1 1 0,0 0 0,0 0 0,1-1 0,0 1 0,1-7 0,22-81 0,64-167 0,-43 139 0,79-186 0,-67 172 0,-49 116 0,137-351 0,-128 306 0,-17 145 0,-5-30 0,-24 91 0,14-76 0,8-36 0,-1 0 0,-2-1 0,-1-1 0,-17 31 0,18-36 0,1 0 0,0 1 0,2 0 0,1 0 0,-4 32 0,-5 122 0,11-89 0,-9 317 0,9-197 0,-3-104 0,-25 120 0,22-157 0,7-38 0,1 0 0,2 32 0,1-40 0,0-1 0,-2 1 0,0-1 0,-2 1 0,-7 32 0,9-50 0,0 0 0,0 0 0,0 0 0,-1 0 0,1 0 0,-1 0 0,0 0 0,1-1 0,-1 1 0,0-1 0,-1 1 0,1-1 0,0 0 0,-1 0 0,1 0 0,-1 0 0,1-1 0,-1 1 0,0 0 0,0-1 0,0 0 0,0 0 0,0 0 0,0 0 0,0 0 0,0-1 0,-1 1 0,1-1 0,-3 0 0,0 0 0,0-1 0,1 0 0,-1 0 0,1 0 0,-1-1 0,1 0 0,-1 0 0,1 0 0,0-1 0,0 1 0,0-1 0,1-1 0,-1 1 0,1-1 0,-7-6 0,-34-38 0,14 13 0,-58-49 0,51 56 0,-1 3 0,-68-34 0,79 46 0,-2 3 0,-58-15 0,-25-8 0,100 28 0,1-1 0,0 0 0,0 0 0,1-1 0,-1-1 0,-17-15 0,28 22 0,0 0 0,0 0 0,-1 0 0,1 0 0,0 0 0,0 0 0,1 0 0,-1 0 0,0 0 0,0 0 0,0-1 0,1 1 0,-1 0 0,1 0 0,-1-1 0,1 1 0,-1 0 0,1-1 0,0 1 0,0-1 0,0 1 0,-1-3 0,2 3 0,0 0 0,-1 0 0,1 0 0,0 0 0,0 1 0,0-1 0,-1 0 0,1 0 0,0 0 0,0 1 0,0-1 0,0 0 0,0 1 0,1-1 0,-1 1 0,0-1 0,0 1 0,0 0 0,0-1 0,2 1 0,11-2 0,-1 0 0,1 1 0,19 1 0,-27 0 0,5 0 0,-2 0 0,0 0 0,1 1 0,-1 0 0,0 0 0,14 4 0,-21-4 0,1 0 0,-1 0 0,1 0 0,-1 1 0,0-1 0,1 1 0,-1-1 0,0 1 0,0 0 0,0 0 0,0 0 0,-1 0 0,1 0 0,0 0 0,-1 1 0,0-1 0,1 0 0,-1 1 0,0-1 0,0 1 0,0-1 0,-1 1 0,2 4 0,1 26 0,-1 0 0,-2-1 0,0 1 0,-7 34 0,7-65 0,-4 21 0,-1 0 0,-1 0 0,-1-1 0,-1 0 0,-2 0 0,0-1 0,-18 30 0,-11 24 0,30-51 0,1 1 0,2 0 0,0 0 0,2 1 0,-2 30 0,1-17 0,-25 125 0,17-110 0,4 0 0,-6 88 0,13-111 0,-9 48 0,5-48 0,-2 46 0,7-24 0,0 21 0,-13 94 0,2-88 0,-27 139 0,24-150 0,3 1 0,2 1 0,1 109 0,10 563 0,-1-428 0,4-234 0,5 0 0,34 151 0,-31-177 0,13 113 0,-5-19 0,8 49 0,9 46 0,-26-178 0,-4 0 0,0 90 0,-1 7 0,44 246 0,4 65 0,-27-264 0,-16-139 0,6 124 0,-19 1012 0,1-1187 0,0 1 0,-2-1 0,0 0 0,-2 1 0,0-2 0,-1 1 0,-1 0 0,-1-1 0,-1-1 0,-16 27 0,16-27 0,0 2 0,0-1 0,-9 38 0,-8 18 0,7-25 0,2 1 0,3 0 0,1 1 0,-5 56 0,-11 45 0,20-111 0,6-35 0,2 0 0,-1 0 0,0 0 0,1 1 0,1-1 0,-1 0 0,1 0 0,0 1 0,1-1 0,1 8 0,13 45 0,-5-26 0,-3 0 0,7 62 0,-15-220 0,-6-92 0,-54-279-397,21 195-145,-174-1841-3703,197 1950 3961,-75-932-1979,39 0 1354,52 943 2896,7 0 1,38-225-1,-42 388-1689,1-1-1,1 1 1,0 0-1,2 0 1,0 0 0,0 1-1,2 0 1,14-23-1,-11 20-297,-1 0 0,-1-1 0,10-32 0,9-21 0,-13 41 0,79-188 0,-73 159 0,2 1 0,3 1 0,3 1 0,2 2 0,61-82 0,-88 132 0,1 0 0,1 1 0,-1-1 0,1 1 0,0 1 0,0-1 0,0 1 0,1 0 0,-1 0 0,1 1 0,13-5 0,-17 7 0,-1 1 0,1-1 0,-1 1 0,1 0 0,-1-1 0,1 1 0,0 0 0,-1 1 0,1-1 0,-1 0 0,1 1 0,-1 0 0,1-1 0,-1 1 0,0 0 0,1 0 0,-1 1 0,0-1 0,0 0 0,1 1 0,-1-1 0,0 1 0,-1 0 0,1-1 0,0 1 0,0 0 0,-1 0 0,1 0 0,-1 1 0,0-1 0,1 0 0,-1 0 0,0 1 0,0-1 0,-1 1 0,1-1 0,0 4 0,4 15 0,-2 1 0,0-1 0,-1 1 0,-1-1 0,-1 1 0,-4 27 0,1 9 0,-1 3 0,-2 0 0,-23 98 0,-46 114 0,65-234 0,2 1 0,2 1 0,-1 81 0,4-68 0,-8 55 0,-1 14 0,11-105 0,2-1 0,0 1 0,1-1 0,1 0 0,6 21 0,23 67 0,6-1 0,84 165 0,-24-78 0,-38-69 0,138 209 0,11-24 0,-120-174 0,-73-107 0,-2 0 0,0 1 0,-1 0 0,-2 1 0,9 31 0,-15-25 0,-8-19 0,3-15 0,-1 0 0,1 0 0,-1 0 0,1 0 0,0 0 0,-1 0 0,1 0 0,-1 0 0,1 0 0,0 0 0,-1 0 0,1 0 0,-1 0 0,1 0 0,0 0 0,-1 0 0,1 0 0,-1 0 0,1-1 0,0 1 0,-1 0 0,1 0 0,0 0 0,-1-1 0,1 1 0,0 0 0,-1 0 0,1-1 0,0 1 0,0 0 0,-1-1 0,1 1 0,0 0 0,0-1 0,-16-17 0,2 0 0,0 0 0,1-2 0,1 1 0,0-2 0,-11-28 0,-43-140 0,44 116 0,0 8-12,-170-551-713,-220-965 562,287 1096 895,108 433-637,-31-61 0,13 32-117,27 68 22,6 23 0,6 24 0,53 154 0,-52-176 0,0 0 0,0-1 0,1 0 0,1 0 0,0 0 0,0-1 0,1 0 0,0 0 0,1-1 0,0 0 0,1-1 0,0 0 0,0 0 0,0-1 0,1 0 0,0-1 0,0-1 0,1 1 0,0-2 0,0 0 0,0 0 0,0-1 0,1 0 0,-1-1 0,1-1 0,-1 0 0,1 0 0,22-3 0,-30 1 0,1-1 0,0 1 0,-1-1 0,0 0 0,1 0 0,-1-1 0,0 1 0,0-1 0,0 0 0,0-1 0,-1 1 0,1-1 0,-1 0 0,7-8 0,5-7 0,-2-1 0,16-27 0,-12 19 0,796-1181-969,-685 1018 969,-26 37 0,129-149 0,-200 269 315,-21 23-97,-1 1 0,17-23 0,-20 23-218,1 1 0,0 1 0,0-1 0,1 2 0,17-13 0,-13 10 0,0 0 0,13-15 0,44-48 0,3 3 0,83-62 0,75-58 0,100-76 0,-215 183 0,303-208 0,-160 109 0,-66 44 0,78-17 0,-164 98 0,91-36 0,-21 11 0,204-111 0,-366 186 0,0 0 0,0 1 0,0 1 0,1 0 0,-1 1 0,17-2 0,-27 6 0,0-1 0,0 1 0,0 0 0,0 0 0,0 1 0,0 0 0,-1-1 0,1 1 0,0 1 0,0-1 0,-1 1 0,1 0 0,-1 0 0,1 0 0,-1 1 0,0-1 0,0 1 0,0 0 0,0 0 0,-1 0 0,1 1 0,-1 0 0,5 7 0,-2-3 0,-1 1 0,-1 1 0,0-1 0,0 1 0,-1 0 0,0 0 0,0 0 0,-1 0 0,1 19 0,-2 10 0,-4 50 0,1-28 0,0 15 0,3 160 0,3-209 0,1 1 0,1-1 0,1 0 0,14 34 0,-10-31 0,-21-54 0,-1 1 0,-1 1 0,-1 0 0,-1 0 0,-27-31 0,-98-101 0,136 151 0,-262-237 0,166 156 0,98 83 0,0 1 0,0-1 0,0 0 0,-1 0 0,1 0 0,0 0 0,0 0 0,0 0 0,1 0 0,-1-1 0,0 1 0,0 0 0,1 0 0,-1-1 0,1 1 0,-1 0 0,0-3 0,1 3 0,1 1 0,-1-1 0,1 1 0,-1 0 0,1-1 0,-1 1 0,0 0 0,1-1 0,-1 1 0,1 0 0,0-1 0,-1 1 0,1 0 0,-1 0 0,1 0 0,-1-1 0,1 1 0,0 0 0,-1 0 0,1 0 0,-1 0 0,1 0 0,0 0 0,-1 0 0,1 0 0,-1 1 0,2-1 0,4 1 0,1 0 0,-1 0 0,1 1 0,-1 0 0,1 0 0,6 3 0,160 99 0,-133-85 0,0-1 0,74 22 0,-104-37 0,810 254 0,-626-209 0,-59-17 0,-94-17 0,-35-11 0,1 0 0,0-1 0,0 0 0,1 0 0,-1 0 0,0-1 0,0 0 0,1-1 0,-1 1 0,15-3 0,116-22 0,-127 21 0,0 0 0,0 0 0,-1-1 0,0-1 0,0 0 0,0 0 0,-1-1 0,1 0 0,-1-1 0,-1 0 0,1 0 0,-1-1 0,-1 0 0,1 0 0,-1-1 0,-1 0 0,0 0 0,0-1 0,6-13 0,-11 23 0,-1-1 0,1 0 0,-1 0 0,1 1 0,-1-1 0,0 0 0,1 0 0,-1 0 0,0 0 0,1 0 0,-1 0 0,0 0 0,0 1 0,0-1 0,0 0 0,0 0 0,0 0 0,0 0 0,0 0 0,0 0 0,-1 0 0,1 0 0,0 0 0,-1 0 0,1 1 0,0-1 0,-1 0 0,1 0 0,-1 0 0,0 0 0,0 0 0,-1 1 0,1 0 0,0 1 0,0-1 0,-1 0 0,1 0 0,0 1 0,0-1 0,-1 0 0,1 1 0,0-1 0,0 1 0,0 0 0,0-1 0,0 1 0,0 0 0,0-1 0,0 1 0,0 0 0,0 0 0,0 0 0,-1 2 0,-183 207 0,74-82 0,-130 173 0,231-288 0,-42 60 0,3 2 0,3 1 0,4 3 0,4 2 0,-41 119 0,12 39 0,33-109 0,28-103 0,1 0 0,-2 50 0,7-54 0,-2 0 0,-1-1 0,0 0 0,-2 1 0,-8 23 0,-59 136 0,60-151 0,-2-1 0,-1 0 0,-29 44 0,3-7 0,31-47 0,1 1 0,-12 41 0,-10 23 0,19-56 0,1 1 0,-7 38 0,9-33 0,-18 46 0,9-38 0,-42 91 0,51-119 0,-1-1 0,-1 0 0,0 0 0,-15 14 0,-24 29 0,46-52 0,1 1 0,0-1 0,0 1 0,0-1 0,0 1 0,1 0 0,0 0 0,0 1 0,1-1 0,0 0 0,0 0 0,0 1 0,1-1 0,0 1 0,0-1 0,1 0 0,0 1 0,0-1 0,0 0 0,3 9 0,1-4 0,-1 1 0,2-1 0,0-1 0,0 1 0,1-1 0,0 0 0,0-1 0,1 1 0,17 14 0,82 83 0,183 237 0,-201-218 0,-55-74 0,77 88 0,-107-137 0,-1 0 0,1 0 0,-1-1 0,1 1 0,0-1 0,0 0 0,0 0 0,0 0 0,0 0 0,0-1 0,1 1 0,-1-1 0,8 1 0,25 8 0,-33-8 0,-1 0 0,1 0 0,-1 0 0,0 1 0,0-1 0,0 1 0,-1 0 0,1 0 0,-1 0 0,1 0 0,-1 1 0,0-1 0,2 5 0,21 52 0,-21-47 0,258 829 0,-220-688 0,39 298 0,-76-403 0,-3 0 0,-2 1 0,-3-1 0,-1 0 0,-14 61 0,11-87 0,-1-1 0,-1 0 0,0-1 0,-2 0 0,-14 21 0,-5 10 0,-100 203 0,23-42 0,61-126 0,-40 114 0,79-167 0,7-20 0,0-14 0,0 0 0,1 0 0,-1 0 0,0 0 0,0 0 0,0 0 0,0 1 0,1-1 0,-1 0 0,0 0 0,0 0 0,0 0 0,0 0 0,1 0 0,-1 0 0,0 0 0,0 0 0,0 0 0,1 0 0,-1 0 0,0 0 0,0 0 0,0 0 0,1 0 0,-1 0 0,0 0 0,0 0 0,0 0 0,1 0 0,-1 0 0,0 0 0,0-1 0,0 1 0,0 0 0,1 0 0,-1 0 0,0 0 0,0 0 0,0 0 0,0-1 0,0 1 0,0 0 0,1 0 0,-1 0 0,0 0 0,0-1 0,0 1 0,0 0 0,0-1 0,3-3 0,1-1 0,-1 1 0,-1-1 0,1 0 0,-1 0 0,1-1 0,-2 1 0,1 0 0,0-1 0,0-10 0,5-62 0,-6 64 0,14-356-96,17-321-359,33 8 165,-54 607 290,4 0 0,29-90 0,-35 142 0,-11 42 421,-8 18-1,-11 15-420,3 2 0,2 1 0,-13 76 0,-8 328-441,33 3-395,4-293 571,52 2809-2474,-50-2904 2888,4 50 564,6-109 923,-12-15-1607,9-34 1485,-8 23-1486,0 1 0,-1-1 0,-1 0 0,0 0 0,0 0 0,-1 1 0,-1-1 0,-7-21 0,-5-4-34,-26-47 1,35 72 4,-300-542-163,192 337-498,-445-822-1682,-374-559 957,753 1292 1112,141 231 967,4-2-1,-31-94 1,62 157-377,-14-32 1198,18 46-1507,0 0-1,0 0 1,0 0 0,0 0-1,0-1 1,0 1-1,0 0 1,0 0 0,0 0-1,0 0 1,0 0-1,0 0 1,0 0 0,0 0-1,-1 0 1,1-1-1,0 1 1,0 0 0,0 0-1,0 0 1,0 0-1,0 0 1,0 0 0,0 0-1,0 0 1,0 0-1,0 0 1,-1 0 0,1 0-1,0 0 1,0 0-1,0 0 1,0 0 0,0 0-1,0 0 1,0 0 0,0 0-1,-1 0 1,1 0-1,0 0 1,0 0 0,0 0-1,0 0 1,0 0-1,0 0 1,0 0 0,0 0-1,0 0 1,-1 0-1,1 0 1,0 0 0,0 0-1,0 0 1,0 1-1,0-1 1,0 0 0,0 0-1,0 0 1,0 0-1,-3 10 294,1 12-5,4 16-294,11 63 0,1 10 0,-8-51 0,2-1 0,21 78 0,44 108 0,-15-59 0,200 814 0,-204-763 9,56 267 7,-38 7-152,-64-335-166,-17 226 1,-48 175 356,55-560-64,-12 189 284,13 212 1,3-193-159,-3-176-117,0-26 0,1 0 0,1 0 0,6 39 0,-6-59 0,-1-1 0,1 0 0,-1 0 0,1 1 0,0-1 0,0 0 0,0 0 0,0 0 0,0 0 0,0 0 0,1 0 0,-1 0 0,1-1 0,-1 1 0,1 0 0,0-1 0,3 3 0,-4-4 0,0 1 0,1-1 0,-1 0 0,0 0 0,0 1 0,1-1 0,-1 0 0,0 0 0,1-1 0,-1 1 0,0 0 0,0 0 0,1-1 0,-1 1 0,0 0 0,0-1 0,0 1 0,1-1 0,-1 0 0,0 1 0,0-1 0,0 0 0,0 0 0,0 0 0,0 1 0,0-1 0,-1 0 0,1 0 0,0 0 0,0-1 0,0-1 0,9-11 0,-1-1 0,-1 0 0,0 0 0,-1-1 0,-1 0 0,0-1 0,6-31 0,10-130 0,-20 164 0,28-372-399,36-361-1122,-16 324 721,149-972-1933,-33 261 872,-123 778 1321,-39 309 555,6-40 941,-5 77 195,-2 20-352,0 20 142,-3-8-793,-1-1 0,-1 1 1,-1-1-1,0 1 0,-2-1 1,-1 0-1,0 0 0,-14 29 0,-11 13 744,-51 77-1,44-79-453,-36 79-1,39-50-437,3 2 0,5 1 0,4 2 0,-16 125 0,-8 386 0,47-595 0,-4 52 0,0-8 0,3-1 0,7 72 0,-6-119 0,2 0 0,-1 1 0,1-1 0,0 0 0,0 0 0,1 0 0,4 8 0,-6-13 0,0-1 0,-1 0 0,1 1 0,0-1 0,0 0 0,0 0 0,0 1 0,1-1 0,-1 0 0,0 0 0,0-1 0,1 1 0,-1 0 0,0 0 0,1 0 0,-1-1 0,1 1 0,-1-1 0,1 1 0,-1-1 0,1 0 0,0 0 0,-1 1 0,1-1 0,-1 0 0,1 0 0,-1 0 0,1-1 0,0 1 0,-1 0 0,1-1 0,-1 1 0,1-1 0,-1 1 0,0-1 0,1 0 0,1-1 0,9-5 0,-1-2 0,0 1 0,0-1 0,-1-1 0,0 0 0,-1-1 0,12-17 0,13-13 0,9-9 0,-2-3 0,38-64 0,54-124 0,-126 224 0,0 0 0,-1 0 0,0-1 0,-2 0 0,0 1 0,-1-1 0,1-36 0,-4 48 0,1 1 0,0 0 0,0-1 0,0 1 0,1 0 0,-1 0 0,1 0 0,0 0 0,1 0 0,-1 0 0,1 1 0,0-1 0,0 1 0,1-1 0,-1 1 0,1 0 0,0 1 0,0-1 0,0 1 0,9-6 0,-3 1 0,0 0 0,-1-1 0,0 0 0,0-1 0,-1 0 0,-1 0 0,1-1 0,-2 0 0,9-16 0,3-5 0,206-378 0,-171 287 0,-47 106 0,-1-1 0,0 0 0,-1 0 0,-1 0 0,0-20 0,-3 36 0,0 1 0,1-1 0,-1 0 0,0 1 0,-1-1 0,1 1 0,0-1 0,0 1 0,-1-1 0,1 1 0,0 0 0,-1-1 0,0 1 0,1-1 0,-1 1 0,0 0 0,0-1 0,-1 0 0,1 1 0,1 1 0,-1-1 0,0 1 0,0 0 0,0 0 0,1-1 0,-1 1 0,0 0 0,0 0 0,0 0 0,0 0 0,1 0 0,-1 0 0,0 0 0,0 0 0,0 1 0,0-1 0,1 0 0,-1 0 0,0 1 0,0-1 0,0 0 0,0 2 0,-6 2 0,1 0 0,-1 1 0,1 0 0,0 0 0,-8 11 0,-39 48 0,3 1 0,-42 76 0,-67 155 0,132-233 0,3 0 0,2 2 0,-24 128 0,-6 206 0,47-352 0,-88 602 0,77-556 0,-4 0 0,-4-1 0,-59 144 0,74-217 0,0 0 0,-2 0 0,-1-1 0,0-1 0,-1 0 0,-22 23 0,27-32 0,0 0 0,-1-1 0,0 0 0,0-1 0,-1 0 0,0 0 0,0-1 0,0 0 0,0 0 0,-1-2 0,0 1 0,0-1 0,-20 2 0,28-4 0,0-1 0,0-1 0,0 1 0,0 0 0,0-1 0,0 1 0,0-1 0,0 0 0,0 0 0,0 0 0,0-1 0,0 1 0,1-1 0,-1 1 0,1-1 0,-1 0 0,1 0 0,0 0 0,-1 0 0,1-1 0,0 1 0,0 0 0,1-1 0,-1 0 0,0 1 0,1-1 0,0 0 0,-1 0 0,1 0 0,0 0 0,0-4 0,-3-8 0,0 0 0,2-1 0,0 1 0,-1-30 0,5-2 0,-1 36 0,0-1 0,0 0 0,-1 0 0,-1 0 0,0 0 0,-1 1 0,0-1 0,-1 0 0,-7-20 0,10 31 0,-1-1 0,1 1 0,-1 0 0,0 0 0,1-1 0,-1 1 0,0 0 0,0 0 0,0 0 0,0 0 0,0 0 0,0 0 0,0 0 0,0 0 0,0 0 0,0 0 0,-1 1 0,1-1 0,0 0 0,0 1 0,-1-1 0,1 1 0,-1 0 0,1-1 0,0 1 0,-1 0 0,1 0 0,-1 0 0,1 0 0,0 0 0,-1 0 0,1 0 0,-1 0 0,1 1 0,0-1 0,-1 0 0,1 1 0,0-1 0,-1 1 0,1 0 0,0-1 0,0 1 0,-1 0 0,0 1 0,-4 3 0,1 0 0,0 0 0,0 1 0,0-1 0,1 1 0,0 0 0,-5 10 0,-59 129 0,-54 170 0,90-227 0,-164 487-341,153-419 171,-42 285-1,16 643 844,69-1080-673,-6 545 9,-15-340-9,14-158 0,2-30 0,0 0 0,-1-1 0,-1 1 0,-1-2 0,-1 1 0,0-1 0,-2 0 0,-18 25 0,-22 41 0,-56 109 0,-86 175 0,176-328 0,11-25 0,0-1 0,-1 0 0,0 0 0,-1 0 0,-1-1 0,-1 0 0,0-1 0,-20 21 0,-17 6 0,13-8 0,-2-2 0,-1-2 0,-1-2 0,-46 25 0,72-47 0,0 1 0,0-2 0,-1 1 0,1-2 0,-1 0 0,0 0 0,0-1 0,1-1 0,-1 0 0,-21-3 0,-13-4 0,-70-21 0,85 20 0,-430-136 0,440 135 0,-1 1 0,0 1 0,0 1 0,0 1 0,-1 1 0,1 2 0,-46-1 0,-560 7 0,444-4 0,163-1 0,-1 2 0,1 0 0,0 2 0,-1 0 0,1 2 0,-42 14 0,54-14 0,1 0 0,0 1 0,-17 13 0,18-11 0,-1-2 0,0 0 0,0 0 0,-12 6 0,-6 0 0,0-1 0,-1-1 0,0-2 0,0 0 0,-1-2 0,0-1 0,-54 2 0,35-7 0,-73-3 0,119 3 0,0 0 0,1 0 0,-1 0 0,0 0 0,1-1 0,-1 1 0,0 0 0,1-1 0,-1 0 0,1 1 0,-1-1 0,1 0 0,-1 0 0,1 0 0,-1 0 0,1 0 0,0 0 0,0 0 0,0 0 0,-2-2 0,3 2 0,-1 0 0,1 0 0,0-1 0,-1 1 0,1 0 0,0 0 0,0-1 0,0 1 0,0 0 0,0 0 0,0-1 0,0 1 0,1 0 0,-1 0 0,0-1 0,1 1 0,-1 0 0,1 0 0,-1 0 0,2-2 0,1-2 0,0 0 0,0 1 0,1-1 0,0 1 0,0-1 0,0 1 0,1 0 0,-1 1 0,1-1 0,6-3 0,9-2 0,0 1 0,40-10 0,24-9 0,-37 6 0,30-13 0,2 3 0,132-34 0,456-43-669,-522 88 355,1663-166-3408,-1463 159 3789,865-37-947,-1172 66 1318,-30-1-194,0 0 0,0 0 1,0-1-1,0 0 0,-1-1 1,1 0-1,0 0 0,13-4 1,-20 4-189,0 0 1,0 0 0,0 0 0,0 0 0,0 0 0,0 0-1,0 0 1,0 0 0,0 0 0,0-1 0,-1 1-1,1 0 1,0-1 0,-1 1 0,0 0 0,1-1 0,-1 1-1,0-1 1,1 1 0,-1-1 0,0 1 0,0-1-1,0-1 1,-5-42 1294,3 31-1184,-5-116-167,5 82 0,-1 1 0,-15-74 0,-38-80 0,-107-249 0,70 232-690,-238-401-1,-211-150-691,363 550 937,-9 8-1,-10 8 0,-8 9 0,-450-324 0,-252-43 527,248 162-1059,531 315 739,-205-176 0,268 200 216,3-3 0,3-3 0,3-2 0,-71-111 0,71 83 114,5-3 0,4-2 0,5-2 0,-58-211 0,65 158 61,7-2 0,-16-297 0,43 55 51,7 327 483,4 0-1,2 1 0,30-104 1,58-116 870,-75 233-1200,3 0 1,59-94 0,-81 145-357,0 1 0,0 1 0,0-1 0,1 1 0,0 0 0,12-10 0,-16 14 0,1 1 0,0-1 0,0 0 0,1 1 0,-1 0 0,0 0 0,0 0 0,1 0 0,-1 0 0,0 1 0,1 0 0,-1-1 0,0 1 0,1 0 0,-1 1 0,1-1 0,-1 1 0,0-1 0,6 3 0,23 9 0,0 1 0,31 19 0,-7-4 0,642 355-292,-605-321 243,-2 4 0,-4 3 1,-3 5-1,-3 3 0,80 98 1,-98-92 48,-4 3 0,-3 3 0,-5 2 0,-3 1 0,-5 3 0,-3 2 0,-5 1 0,-4 2 0,29 171 0,-57-252-1,14 70 34,-4 0-1,1 125 1,-14-207 87,-1-4-83,1 0-1,0 0 1,0-1 0,0 1 0,0 0-1,1 0 1,-1-1 0,1 1 0,1 4-1,-1-8-36,-1 1 0,1 0 0,-1 0 0,1-1 0,-1 1 0,1 0 0,-1 0 0,1-1 0,-1 1 0,1-1 0,-1 1 0,1 0 0,-1-1 0,0 1 0,1-1 0,-1 1 0,0-1 0,1 1 0,-1-1 0,0 1 0,0-1 0,1 0 0,-1 1 0,0-1 0,0 1 0,0-1 0,0 1 0,0-2 0,9-23 0,4-27 0,-3 0 0,-3-1 0,2-76 0,-6 86 0,-8-1339-1001,-8 1205 1001,-58-293 0,68 452 0,-2 0 0,0 1 0,0-1 0,-2 1 0,-13-26 0,19 41 8,0 1-1,0-1 1,0 0-1,0 1 1,0-1-1,-1 1 0,1 0 1,0-1-1,-1 1 1,1 0-1,-1 0 1,1 0-1,-1 0 1,0 0-1,1 0 0,-1 0 1,0 0-1,0 1 1,0-1-1,-2 0 1,3 1 10,-1 1 0,0-1 0,1 0 0,-1 1 0,0-1 0,1 1 0,-1 0 1,1-1-1,-1 1 0,1 0 0,-1 0 0,1 0 0,0 0 0,-1 0 0,1 0 0,0 0 1,0 0-1,-2 2 0,-2 4 44,0 0 1,1 1-1,0-1 1,0 1 0,0 0-1,1 0 1,-3 12-1,1 9-62,1 0 0,1 1 0,2-1 0,4 50 0,-1-42 0,-2 0 0,-5 47 0,-14 11 0,-40 124 0,4-18 0,44-152 0,2 1 0,-3 57 0,12-90 0,-2 2 0,1 1 0,2-1 0,3 33 0,-3-46 0,0-1 0,1 1 0,0-1 0,0 0 0,0 0 0,0 0 0,1 0 0,0 0 0,0 0 0,0-1 0,0 0 0,1 1 0,0-1 0,0 0 0,0-1 0,0 1 0,7 4 0,8 3 0,-10-5 0,1-1 0,-1 2 0,0-1 0,-1 1 0,1 0 0,-2 1 0,10 10 0,-13-13 0,0-1 0,0 1 0,1-1 0,0 1 0,0-2 0,0 1 0,1 0 0,5 2 0,-9-5 0,-1-1 0,0 1 0,0 0 0,1-1 0,-1 0 0,0 1 0,1-1 0,-1 0 0,1 0 0,-1 0 0,0 0 0,1 0 0,-1 0 0,1 0 0,-1 0 0,0-1 0,3 0 0,-3 0 0,1 0 0,-1 1 0,0-1 0,0-1 0,0 1 0,0 0 0,0 0 0,-1 0 0,1 0 0,0-1 0,0 1 0,-1 0 0,1-1 0,-1 1 0,1-1 0,-1 1 0,0-1 0,1 1 0,-1 0 0,0-1 0,0-1 0,-1-12 0,0 0 0,0 1 0,-2 0 0,0-1 0,0 1 0,-1 0 0,-1 1 0,-10-21 0,5 9 0,-66-173-112,-193-511-1444,35-14 124,92 167 1321,-102-842-1,236 1426 1220,2 2-1,-3 32 1,4 65-1108,-4 36 0,-17 59 0,-109 432 0,111-571 0,-3-1 0,-4-1 0,-3-1 0,-50 82 0,78-153 0,0 0 0,-1 0 0,1-1 0,-2 0 0,-13 12 0,20-19 0,-1 1 0,1-1 0,0 0 0,-1 0 0,1 0 0,-1 0 0,1 0 0,-1 0 0,0 0 0,1-1 0,-1 1 0,0-1 0,0 1 0,1-1 0,-1 1 0,0-1 0,0 0 0,0 0 0,1 0 0,-1 0 0,0 0 0,0-1 0,0 1 0,1 0 0,-1-1 0,0 1 0,0-1 0,1 0 0,-1 1 0,1-1 0,-1 0 0,0 0 0,1 0 0,0 0 0,-1-1 0,1 1 0,0 0 0,-1-1 0,1 1 0,0 0 0,-1-3 0,-5-7 0,1-1 0,0 0 0,1 0 0,0 0 0,1-1 0,-4-19 0,-10-85 0,14 87 0,-10-76 0,-35-376 0,46 396 0,4 0 0,12-89 0,-8 140 0,2 0 0,1 1 0,1 0 0,2 1 0,2 0 0,1 1 0,33-57 0,-39 78 0,0 1 0,0-1 0,1 2 0,0-1 0,18-14 0,-23 21 0,0 0 0,0 0 0,1 0 0,-1 1 0,1-1 0,-1 1 0,1 0 0,0 0 0,-1 1 0,1-1 0,0 1 0,0 0 0,0 0 0,0 1 0,0 0 0,1 0 0,7 0 0,-9 2 0,0-1 0,-1 1 0,1-1 0,0 1 0,-1 0 0,0 0 0,1 1 0,-1-1 0,0 1 0,0-1 0,0 1 0,0 0 0,-1 0 0,1 1 0,-1-1 0,0 0 0,0 1 0,0-1 0,0 1 0,-1 0 0,3 7 0,1 6 0,-1 1 0,-1-1 0,2 27 0,-4-39 0,2 22 0,2-1 0,1 0 0,15 41 0,38 75 0,-17-43 0,2 15 0,31 133 0,-57-169 0,-3 1 0,7 140 0,-23 53 0,0-231 0,1-39 0,-1 0 0,1 0 0,0 0 0,0 0 0,1 0 0,-1 1 0,0-1 0,1 0 0,-1 0 0,1 0 0,1 4 0,-1-6 0,-1 0 0,0 0 0,1 0 0,-1 0 0,0 0 0,1 0 0,-1 1 0,0-1 0,1 0 0,-1 0 0,1-1 0,-1 1 0,0 0 0,1 0 0,-1 0 0,0 0 0,1 0 0,-1 0 0,0 0 0,1-1 0,-1 1 0,0 0 0,1 0 0,-1 0 0,0-1 0,1 1 0,-1 0 0,0 0 0,0-1 0,1 1 0,-1 0 0,0-1 0,0 1 0,0 0 0,1-1 0,-1 1 0,0-1 0,28-51 0,-24 44 0,241-540-569,54-109-635,-127 323 260,522-880-2085,67 31 1057,69 58 245,-746 1027 2394,5 4 1,4 4-1,159-119 1,-213 182 236,1 1 0,1 3 0,80-34 1,-49 30 674,118-27 0,-113 35-1579,-20 4 0,1 3 0,115-11 0,-157 23 0,-1-1 0,1 2 0,-1 0 0,1 1 0,-1 1 0,0 0 0,0 1 0,0 0 0,-1 2 0,1-1 0,-1 2 0,0 0 0,22 16 0,109 61 0,-99-59 0,83 57 0,-80-47 0,92 48 0,-125-74 0,58 41 0,-57-37 0,1-1 0,0 0 0,37 16 0,-28-18 0,2-2 0,-1-1 0,1-1 0,0-1 0,30 0 0,152-5 0,-98-2 0,-33 1 0,95 3 0,-169-2 0,1 0 0,-1 1 0,0 0 0,0 0 0,0 0 0,0 1 0,0 0 0,0 0 0,-1 1 0,1-1 0,0 1 0,-1 1 0,0-1 0,0 1 0,0 0 0,0 0 0,-1 0 0,0 0 0,1 1 0,-1 0 0,-1 0 0,1 0 0,-1 0 0,0 1 0,0-1 0,-1 1 0,1 0 0,-1 0 0,-1 0 0,1 0 0,-1 0 0,0 0 0,0 9 0,0 6 0,1 0 0,7 34 0,-7-46 0,1 0 0,0 0 0,1 0 0,0-1 0,1 0 0,0 0 0,0 0 0,10 12 0,24 21 0,89 74 0,-80-75 0,321 245 0,-195-156 0,-12-14 0,-92-69 0,-2 3 0,85 80 0,-122-95 0,-2 2 0,-2 1 0,-1 0 0,-2 2 0,-2 1 0,-1 1 0,21 60 0,-32-66 0,-1-1 0,-2 1 0,-1 1 0,1 57 0,1 2 0,6 5 0,-5-47 0,-3 1 0,-2 0 0,-3 73 0,-9-46 0,-3 1 0,-32 115 0,31-157 0,1 1 0,2 0 0,2 0 0,-2 63 0,17-117 0,2-19 0,18-206 0,3-4 0,-11-1 0,-11-1 0,-37-413 0,15 537 0,-51-684 0,51 471 0,-3-233 0,18 545 0,0 0 0,9-38 0,-6 37 0,-1 0 0,2-29 0,-7 11 0,0 30 0,0 0 0,1 1 0,0-1 0,1 0 0,0 1 0,0-1 0,4-11 0,0 16 0,0 13 0,1 16 0,-3 2 0,-1-1 0,-2 1 0,0 0 0,-2 0 0,-1 0 0,-1 0 0,-1-1 0,-1 0 0,-1 0 0,-20 45 0,15-43 0,-7 12 0,2 0 0,1 1 0,2 1 0,2 1 0,-8 52 0,12 27 0,12 203 0,22-50 0,-1-16 0,4 50 0,3 50 0,-28-245 0,6-1 0,4 0 0,6-1 0,63 206 0,-14-100 0,-60-178 0,-1 0 0,-2 1 0,1 69 0,-6-74 119,-2 41 58,1-69-362,-1 0 1,0 0-1,-1-1 1,1 1-1,-1-1 1,0 1-1,-1-1 1,-4 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2T22:06:48.9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109 0,'0'15,"1"-1,1 1,6 25,-6-33,0 0,0 0,1 0,0-1,0 1,0-1,1 0,0 0,8 9,6 2,1-1,0-1,1 0,0-2,40 20,-19-12,-28-13,0 0,1-2,0 1,1-2,-1 0,1-1,0 0,22 2,143-6,-77-2,-82 1,1-2,36-7,-35 4,0 2,27-1,51 6,-63 1,0-2,0-2,58-9,-28 1,0 2,1 4,105 6,-44 1,-88-5,38 1,-74 1,0 1,0-1,0 1,0 1,-1-1,1 1,0 0,-1 0,1 1,4 3,-7-5,-1 1,0 0,0 0,0-1,0 2,0-1,0 0,0 0,-1 0,1 1,-1-1,1 1,-1-1,0 1,0 0,-1-1,1 1,0 0,-1 0,1 0,-1-1,0 1,0 0,0 0,-1 0,1-1,-1 1,1 0,-1 0,0-1,0 1,0 0,0-1,-3 5,-1 1,0 0,0-1,-1 0,0 0,0 0,-1 0,0-1,0 0,-12 7,-137 92,143-94,1 1,0-1,-15 22,21-25,0 0,0-1,0 0,-1 0,0 0,-1-1,1 0,-1 0,0-1,-1 0,1 0,-1-1,-13 4,2-4,-1-2,0 0,1-1,-1-2,0 0,0-1,1-1,-24-6,11 3,-66-5,-437 13,497-4,-57-10,-16-2,81 12,0-1,-40-10,28 6,-1 2,1 2,-83 5,40 1,80-6,13-2,13-4,112-38,-70 23,-37 14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12T22:06:54.5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0 113,'18'0,"-4"-1,1 1,-1 0,0 1,1 0,-1 2,0-1,0 2,0 0,26 11,206 126,-242-139,9 6,1 0,0-1,0-1,0 0,1-1,0 0,0-2,1 0,-1 0,1-1,-1-1,22-1,-31-2,0 1,0-1,0 0,-1 0,1-1,-1 1,1-1,-1-1,9-6,16-10,-12 10,-1-2,0-1,17-15,-23 18,0 0,0 1,1 1,0 0,0 0,1 1,0 1,22-8,-14 10,1 0,-1 2,23 0,41-5,-64 4,0 2,1 0,-1 2,0 0,30 6,-4-1,-30-4,1-1,-1-1,18-1,-29 0,0 0,0 0,0 0,0-1,0 0,0 0,0-1,0 0,-1 0,0 0,9-7,-9 7,1-1,0 1,0 0,0 1,0-1,0 1,0 0,1 1,-1-1,1 1,-1 1,1-1,-1 1,10 1,-69 5,0 3,-83 24,132-32,-82 26,60-18,0-1,0-1,0-1,-1-1,-35 1,40-5,-27-1,1 2,-59 10,103-11,-13 3,-1-1,0-1,-20 0,34-2,-1 0,0-1,0 0,0 0,0 0,0 0,1 0,-1-1,1 0,-1 0,1-1,0 1,-1-1,1 0,0 0,-3-3,-27-31,19 20,0 1,-1 1,-29-22,36 31,-25-17,33 22,0 0,0 0,-1 0,1 0,0 0,0-1,0 1,0 0,0 0,0-1,1 1,-1-1,0 1,1 0,-1-1,1 0,-1 1,1-1,0-1,0 2,0 0,1 0,-1 0,1 1,-1-1,1 0,-1 0,1 1,-1-1,1 0,0 0,0 1,-1-1,1 1,0-1,0 1,0-1,-1 1,1 0,0-1,0 1,0 0,0-1,0 1,0 0,0 0,0 0,0 0,0 0,0 0,-1 0,1 0,0 1,0-1,0 0,1 1,33 10,-34-10,-1-1,1 0,0 1,0-1,0 1,-1-1,1 1,0 0,0-1,-1 1,1 0,-1-1,1 1,0 0,-1 0,0-1,1 1,-1 0,1 0,-1 0,0 0,0 0,1 0,-1 0,0 0,0-1,0 3,-1-1,0-1,1 0,-1 1,0-1,0 0,0 0,0 1,0-1,0 0,0 0,-1 0,1 0,0-1,-1 1,0 1,-8 2,0 1,0-2,-18 6,13-6,-33 9,-96 10,121-21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273"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1049274"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A25DB526-22F7-45DB-B176-6333AF7210A3}" type="datetimeFigureOut">
              <a:rPr lang="en-US" smtClean="0"/>
              <a:t>4/15/2023</a:t>
            </a:fld>
            <a:endParaRPr lang="en-US"/>
          </a:p>
        </p:txBody>
      </p:sp>
      <p:sp>
        <p:nvSpPr>
          <p:cNvPr id="1049275"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1049276"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049277"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1049278"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CD928E8B-FA2B-4F08-ACD3-25B011B687C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عنصر نائب لصورة الشريحة 1"/>
          <p:cNvSpPr>
            <a:spLocks noGrp="1" noRot="1" noChangeAspect="1"/>
          </p:cNvSpPr>
          <p:nvPr>
            <p:ph type="sldImg"/>
          </p:nvPr>
        </p:nvSpPr>
        <p:spPr/>
      </p:sp>
      <p:sp>
        <p:nvSpPr>
          <p:cNvPr id="1048611" name="عنصر نائب للملاحظات 2"/>
          <p:cNvSpPr>
            <a:spLocks noGrp="1"/>
          </p:cNvSpPr>
          <p:nvPr>
            <p:ph type="body" idx="1"/>
          </p:nvPr>
        </p:nvSpPr>
        <p:spPr/>
        <p:txBody>
          <a:bodyPr/>
          <a:lstStyle/>
          <a:p>
            <a:endParaRPr lang="en-US" dirty="0"/>
          </a:p>
        </p:txBody>
      </p:sp>
      <p:sp>
        <p:nvSpPr>
          <p:cNvPr id="1048612" name="عنصر نائب لرقم الشريحة 3"/>
          <p:cNvSpPr>
            <a:spLocks noGrp="1"/>
          </p:cNvSpPr>
          <p:nvPr>
            <p:ph type="sldNum" sz="quarter" idx="5"/>
          </p:nvPr>
        </p:nvSpPr>
        <p:spPr/>
        <p:txBody>
          <a:bodyPr/>
          <a:lstStyle/>
          <a:p>
            <a:fld id="{CD928E8B-FA2B-4F08-ACD3-25B011B687C3}" type="slidenum">
              <a:rPr lang="en-US" smtClean="0"/>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bit.ly/2TyoMsr" TargetMode="External" /><Relationship Id="rId2" Type="http://schemas.openxmlformats.org/officeDocument/2006/relationships/hyperlink" Target="http://bit.ly/2Tynxth" TargetMode="External" /><Relationship Id="rId1" Type="http://schemas.openxmlformats.org/officeDocument/2006/relationships/slideMaster" Target="../slideMasters/slideMaster2.xml" /><Relationship Id="rId4" Type="http://schemas.openxmlformats.org/officeDocument/2006/relationships/hyperlink" Target="http://bit.ly/2TtBDfr" TargetMode="Externa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048581"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a:p>
        </p:txBody>
      </p:sp>
      <p:sp>
        <p:nvSpPr>
          <p:cNvPr id="1048582"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a:p>
        </p:txBody>
      </p:sp>
      <p:sp>
        <p:nvSpPr>
          <p:cNvPr id="1048583" name="عنصر نائب للتاريخ 3"/>
          <p:cNvSpPr>
            <a:spLocks noGrp="1"/>
          </p:cNvSpPr>
          <p:nvPr>
            <p:ph type="dt" sz="half" idx="10"/>
          </p:nvPr>
        </p:nvSpPr>
        <p:spPr/>
        <p:txBody>
          <a:bodyPr/>
          <a:lstStyle/>
          <a:p>
            <a:fld id="{E858BC2E-24BD-41C6-91A8-6A86D6203602}" type="datetimeFigureOut">
              <a:rPr lang="en-US" smtClean="0"/>
              <a:t>4/15/2023</a:t>
            </a:fld>
            <a:endParaRPr lang="en-US"/>
          </a:p>
        </p:txBody>
      </p:sp>
      <p:sp>
        <p:nvSpPr>
          <p:cNvPr id="1048584" name="عنصر نائب للتذييل 4"/>
          <p:cNvSpPr>
            <a:spLocks noGrp="1"/>
          </p:cNvSpPr>
          <p:nvPr>
            <p:ph type="ftr" sz="quarter" idx="11"/>
          </p:nvPr>
        </p:nvSpPr>
        <p:spPr/>
        <p:txBody>
          <a:bodyPr/>
          <a:lstStyle/>
          <a:p>
            <a:endParaRPr lang="en-US"/>
          </a:p>
        </p:txBody>
      </p:sp>
      <p:sp>
        <p:nvSpPr>
          <p:cNvPr id="1048585" name="عنصر نائب لرقم الشريحة 5"/>
          <p:cNvSpPr>
            <a:spLocks noGrp="1"/>
          </p:cNvSpPr>
          <p:nvPr>
            <p:ph type="sldNum" sz="quarter" idx="12"/>
          </p:nvPr>
        </p:nvSpPr>
        <p:spPr/>
        <p:txBody>
          <a:bodyPr/>
          <a:lstStyle/>
          <a:p>
            <a:fld id="{EC374251-E42A-4F22-823C-C51533001E0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1048991" name="عنوان 1"/>
          <p:cNvSpPr>
            <a:spLocks noGrp="1"/>
          </p:cNvSpPr>
          <p:nvPr>
            <p:ph type="title"/>
          </p:nvPr>
        </p:nvSpPr>
        <p:spPr/>
        <p:txBody>
          <a:bodyPr/>
          <a:lstStyle/>
          <a:p>
            <a:r>
              <a:rPr lang="ar-SA"/>
              <a:t>انقر لتحرير نمط عنوان الشكل الرئيسي</a:t>
            </a:r>
            <a:endParaRPr lang="en-US"/>
          </a:p>
        </p:txBody>
      </p:sp>
      <p:sp>
        <p:nvSpPr>
          <p:cNvPr id="1048992" name="عنصر نائب للعنوان العمودي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048993" name="عنصر نائب للتاريخ 3"/>
          <p:cNvSpPr>
            <a:spLocks noGrp="1"/>
          </p:cNvSpPr>
          <p:nvPr>
            <p:ph type="dt" sz="half" idx="10"/>
          </p:nvPr>
        </p:nvSpPr>
        <p:spPr/>
        <p:txBody>
          <a:bodyPr/>
          <a:lstStyle/>
          <a:p>
            <a:fld id="{E858BC2E-24BD-41C6-91A8-6A86D6203602}" type="datetimeFigureOut">
              <a:rPr lang="en-US" smtClean="0"/>
              <a:t>4/15/2023</a:t>
            </a:fld>
            <a:endParaRPr lang="en-US"/>
          </a:p>
        </p:txBody>
      </p:sp>
      <p:sp>
        <p:nvSpPr>
          <p:cNvPr id="1048994" name="عنصر نائب للتذييل 4"/>
          <p:cNvSpPr>
            <a:spLocks noGrp="1"/>
          </p:cNvSpPr>
          <p:nvPr>
            <p:ph type="ftr" sz="quarter" idx="11"/>
          </p:nvPr>
        </p:nvSpPr>
        <p:spPr/>
        <p:txBody>
          <a:bodyPr/>
          <a:lstStyle/>
          <a:p>
            <a:endParaRPr lang="en-US"/>
          </a:p>
        </p:txBody>
      </p:sp>
      <p:sp>
        <p:nvSpPr>
          <p:cNvPr id="1048995" name="عنصر نائب لرقم الشريحة 5"/>
          <p:cNvSpPr>
            <a:spLocks noGrp="1"/>
          </p:cNvSpPr>
          <p:nvPr>
            <p:ph type="sldNum" sz="quarter" idx="12"/>
          </p:nvPr>
        </p:nvSpPr>
        <p:spPr/>
        <p:txBody>
          <a:bodyPr/>
          <a:lstStyle/>
          <a:p>
            <a:fld id="{EC374251-E42A-4F22-823C-C51533001E0C}"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ED8186-9B18-BC4C-68B7-E3B7390203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3014A5-B568-631F-EC0A-68A4E96A82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29EA3-3838-C277-339C-D88B05EDAC24}"/>
              </a:ext>
            </a:extLst>
          </p:cNvPr>
          <p:cNvSpPr>
            <a:spLocks noGrp="1"/>
          </p:cNvSpPr>
          <p:nvPr>
            <p:ph type="dt" sz="half" idx="10"/>
          </p:nvPr>
        </p:nvSpPr>
        <p:spPr/>
        <p:txBody>
          <a:bodyPr/>
          <a:lstStyle/>
          <a:p>
            <a:fld id="{159FE00F-5C56-4F47-8E7C-68A06DA2DBBC}" type="datetimeFigureOut">
              <a:rPr lang="en-US" smtClean="0"/>
              <a:t>4/15/2023</a:t>
            </a:fld>
            <a:endParaRPr lang="en-US"/>
          </a:p>
        </p:txBody>
      </p:sp>
      <p:sp>
        <p:nvSpPr>
          <p:cNvPr id="5" name="Footer Placeholder 4">
            <a:extLst>
              <a:ext uri="{FF2B5EF4-FFF2-40B4-BE49-F238E27FC236}">
                <a16:creationId xmlns:a16="http://schemas.microsoft.com/office/drawing/2014/main" id="{9512A575-C769-999B-CCA8-4D6B3EF800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AD1DD7-4B43-D07D-5FB2-A1F1AFD4BF26}"/>
              </a:ext>
            </a:extLst>
          </p:cNvPr>
          <p:cNvSpPr>
            <a:spLocks noGrp="1"/>
          </p:cNvSpPr>
          <p:nvPr>
            <p:ph type="sldNum" sz="quarter" idx="12"/>
          </p:nvPr>
        </p:nvSpPr>
        <p:spPr/>
        <p:txBody>
          <a:bodyPr/>
          <a:lstStyle/>
          <a:p>
            <a:fld id="{F8A93F65-84D7-42ED-9043-E3AF1708276A}" type="slidenum">
              <a:rPr lang="en-US" smtClean="0"/>
              <a:t>‹#›</a:t>
            </a:fld>
            <a:endParaRPr lang="en-US"/>
          </a:p>
        </p:txBody>
      </p:sp>
    </p:spTree>
    <p:extLst>
      <p:ext uri="{BB962C8B-B14F-4D97-AF65-F5344CB8AC3E}">
        <p14:creationId xmlns:p14="http://schemas.microsoft.com/office/powerpoint/2010/main" val="161973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1048980" name="عنوان عمودي 1"/>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a:p>
        </p:txBody>
      </p:sp>
      <p:sp>
        <p:nvSpPr>
          <p:cNvPr id="1048981"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048982" name="عنصر نائب للتاريخ 3"/>
          <p:cNvSpPr>
            <a:spLocks noGrp="1"/>
          </p:cNvSpPr>
          <p:nvPr>
            <p:ph type="dt" sz="half" idx="10"/>
          </p:nvPr>
        </p:nvSpPr>
        <p:spPr/>
        <p:txBody>
          <a:bodyPr/>
          <a:lstStyle/>
          <a:p>
            <a:fld id="{E858BC2E-24BD-41C6-91A8-6A86D6203602}" type="datetimeFigureOut">
              <a:rPr lang="en-US" smtClean="0"/>
              <a:t>4/15/2023</a:t>
            </a:fld>
            <a:endParaRPr lang="en-US"/>
          </a:p>
        </p:txBody>
      </p:sp>
      <p:sp>
        <p:nvSpPr>
          <p:cNvPr id="1048983" name="عنصر نائب للتذييل 4"/>
          <p:cNvSpPr>
            <a:spLocks noGrp="1"/>
          </p:cNvSpPr>
          <p:nvPr>
            <p:ph type="ftr" sz="quarter" idx="11"/>
          </p:nvPr>
        </p:nvSpPr>
        <p:spPr/>
        <p:txBody>
          <a:bodyPr/>
          <a:lstStyle/>
          <a:p>
            <a:endParaRPr lang="en-US"/>
          </a:p>
        </p:txBody>
      </p:sp>
      <p:sp>
        <p:nvSpPr>
          <p:cNvPr id="1048984" name="عنصر نائب لرقم الشريحة 5"/>
          <p:cNvSpPr>
            <a:spLocks noGrp="1"/>
          </p:cNvSpPr>
          <p:nvPr>
            <p:ph type="sldNum" sz="quarter" idx="12"/>
          </p:nvPr>
        </p:nvSpPr>
        <p:spPr/>
        <p:txBody>
          <a:bodyPr/>
          <a:lstStyle/>
          <a:p>
            <a:fld id="{EC374251-E42A-4F22-823C-C51533001E0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48885"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en-US"/>
          </a:p>
        </p:txBody>
      </p:sp>
      <p:sp>
        <p:nvSpPr>
          <p:cNvPr id="1048886"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a:p>
        </p:txBody>
      </p:sp>
      <p:sp>
        <p:nvSpPr>
          <p:cNvPr id="1048887" name="عنصر نائب للتاريخ 3"/>
          <p:cNvSpPr>
            <a:spLocks noGrp="1"/>
          </p:cNvSpPr>
          <p:nvPr>
            <p:ph type="dt" sz="half" idx="10"/>
          </p:nvPr>
        </p:nvSpPr>
        <p:spPr/>
        <p:txBody>
          <a:bodyPr/>
          <a:lstStyle/>
          <a:p>
            <a:fld id="{B1CC7689-E71A-40A9-B572-26DF7A9F2D62}" type="datetimeFigureOut">
              <a:rPr lang="en-US" smtClean="0"/>
              <a:t>4/15/2023</a:t>
            </a:fld>
            <a:endParaRPr lang="en-US"/>
          </a:p>
        </p:txBody>
      </p:sp>
      <p:sp>
        <p:nvSpPr>
          <p:cNvPr id="1048888" name="عنصر نائب للتذييل 4"/>
          <p:cNvSpPr>
            <a:spLocks noGrp="1"/>
          </p:cNvSpPr>
          <p:nvPr>
            <p:ph type="ftr" sz="quarter" idx="11"/>
          </p:nvPr>
        </p:nvSpPr>
        <p:spPr/>
        <p:txBody>
          <a:bodyPr/>
          <a:lstStyle/>
          <a:p>
            <a:endParaRPr lang="en-US"/>
          </a:p>
        </p:txBody>
      </p:sp>
      <p:sp>
        <p:nvSpPr>
          <p:cNvPr id="1048889" name="عنصر نائب لرقم الشريحة 5"/>
          <p:cNvSpPr>
            <a:spLocks noGrp="1"/>
          </p:cNvSpPr>
          <p:nvPr>
            <p:ph type="sldNum" sz="quarter" idx="12"/>
          </p:nvPr>
        </p:nvSpPr>
        <p:spPr/>
        <p:txBody>
          <a:bodyPr/>
          <a:lstStyle/>
          <a:p>
            <a:fld id="{5CA0377C-808B-40FF-8975-95737D81AD8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1048806" name="عنوان 1"/>
          <p:cNvSpPr>
            <a:spLocks noGrp="1"/>
          </p:cNvSpPr>
          <p:nvPr>
            <p:ph type="title"/>
          </p:nvPr>
        </p:nvSpPr>
        <p:spPr/>
        <p:txBody>
          <a:bodyPr/>
          <a:lstStyle/>
          <a:p>
            <a:r>
              <a:rPr lang="ar-SA"/>
              <a:t>انقر لتحرير نمط عنوان الشكل الرئيسي</a:t>
            </a:r>
            <a:endParaRPr lang="en-US"/>
          </a:p>
        </p:txBody>
      </p:sp>
      <p:sp>
        <p:nvSpPr>
          <p:cNvPr id="1048807" name="عنصر نائب للمحتوى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048808" name="عنصر نائب للتاريخ 3"/>
          <p:cNvSpPr>
            <a:spLocks noGrp="1"/>
          </p:cNvSpPr>
          <p:nvPr>
            <p:ph type="dt" sz="half" idx="10"/>
          </p:nvPr>
        </p:nvSpPr>
        <p:spPr/>
        <p:txBody>
          <a:bodyPr/>
          <a:lstStyle/>
          <a:p>
            <a:fld id="{B1CC7689-E71A-40A9-B572-26DF7A9F2D62}" type="datetimeFigureOut">
              <a:rPr lang="en-US" smtClean="0"/>
              <a:t>4/15/2023</a:t>
            </a:fld>
            <a:endParaRPr lang="en-US"/>
          </a:p>
        </p:txBody>
      </p:sp>
      <p:sp>
        <p:nvSpPr>
          <p:cNvPr id="1048809" name="عنصر نائب للتذييل 4"/>
          <p:cNvSpPr>
            <a:spLocks noGrp="1"/>
          </p:cNvSpPr>
          <p:nvPr>
            <p:ph type="ftr" sz="quarter" idx="11"/>
          </p:nvPr>
        </p:nvSpPr>
        <p:spPr/>
        <p:txBody>
          <a:bodyPr/>
          <a:lstStyle/>
          <a:p>
            <a:endParaRPr lang="en-US"/>
          </a:p>
        </p:txBody>
      </p:sp>
      <p:sp>
        <p:nvSpPr>
          <p:cNvPr id="1048810" name="عنصر نائب لرقم الشريحة 5"/>
          <p:cNvSpPr>
            <a:spLocks noGrp="1"/>
          </p:cNvSpPr>
          <p:nvPr>
            <p:ph type="sldNum" sz="quarter" idx="12"/>
          </p:nvPr>
        </p:nvSpPr>
        <p:spPr/>
        <p:txBody>
          <a:bodyPr/>
          <a:lstStyle/>
          <a:p>
            <a:fld id="{5CA0377C-808B-40FF-8975-95737D81AD8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048914"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a:p>
        </p:txBody>
      </p:sp>
      <p:sp>
        <p:nvSpPr>
          <p:cNvPr id="1048915"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1048916" name="عنصر نائب للتاريخ 3"/>
          <p:cNvSpPr>
            <a:spLocks noGrp="1"/>
          </p:cNvSpPr>
          <p:nvPr>
            <p:ph type="dt" sz="half" idx="10"/>
          </p:nvPr>
        </p:nvSpPr>
        <p:spPr/>
        <p:txBody>
          <a:bodyPr/>
          <a:lstStyle/>
          <a:p>
            <a:fld id="{B1CC7689-E71A-40A9-B572-26DF7A9F2D62}" type="datetimeFigureOut">
              <a:rPr lang="en-US" smtClean="0"/>
              <a:t>4/15/2023</a:t>
            </a:fld>
            <a:endParaRPr lang="en-US"/>
          </a:p>
        </p:txBody>
      </p:sp>
      <p:sp>
        <p:nvSpPr>
          <p:cNvPr id="1048917" name="عنصر نائب للتذييل 4"/>
          <p:cNvSpPr>
            <a:spLocks noGrp="1"/>
          </p:cNvSpPr>
          <p:nvPr>
            <p:ph type="ftr" sz="quarter" idx="11"/>
          </p:nvPr>
        </p:nvSpPr>
        <p:spPr/>
        <p:txBody>
          <a:bodyPr/>
          <a:lstStyle/>
          <a:p>
            <a:endParaRPr lang="en-US"/>
          </a:p>
        </p:txBody>
      </p:sp>
      <p:sp>
        <p:nvSpPr>
          <p:cNvPr id="1048918" name="عنصر نائب لرقم الشريحة 5"/>
          <p:cNvSpPr>
            <a:spLocks noGrp="1"/>
          </p:cNvSpPr>
          <p:nvPr>
            <p:ph type="sldNum" sz="quarter" idx="12"/>
          </p:nvPr>
        </p:nvSpPr>
        <p:spPr/>
        <p:txBody>
          <a:bodyPr/>
          <a:lstStyle/>
          <a:p>
            <a:fld id="{5CA0377C-808B-40FF-8975-95737D81AD81}"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محتويان">
    <p:spTree>
      <p:nvGrpSpPr>
        <p:cNvPr id="1" name=""/>
        <p:cNvGrpSpPr/>
        <p:nvPr/>
      </p:nvGrpSpPr>
      <p:grpSpPr>
        <a:xfrm>
          <a:off x="0" y="0"/>
          <a:ext cx="0" cy="0"/>
          <a:chOff x="0" y="0"/>
          <a:chExt cx="0" cy="0"/>
        </a:xfrm>
      </p:grpSpPr>
      <p:sp>
        <p:nvSpPr>
          <p:cNvPr id="1048823" name="عنوان 1"/>
          <p:cNvSpPr>
            <a:spLocks noGrp="1"/>
          </p:cNvSpPr>
          <p:nvPr>
            <p:ph type="title"/>
          </p:nvPr>
        </p:nvSpPr>
        <p:spPr/>
        <p:txBody>
          <a:bodyPr/>
          <a:lstStyle/>
          <a:p>
            <a:r>
              <a:rPr lang="ar-SA"/>
              <a:t>انقر لتحرير نمط عنوان الشكل الرئيسي</a:t>
            </a:r>
            <a:endParaRPr lang="en-US"/>
          </a:p>
        </p:txBody>
      </p:sp>
      <p:sp>
        <p:nvSpPr>
          <p:cNvPr id="1048824" name="عنصر نائب للمحتوى 2"/>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048825" name="عنصر نائب للمحتوى 3"/>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048826" name="عنصر نائب للتاريخ 4"/>
          <p:cNvSpPr>
            <a:spLocks noGrp="1"/>
          </p:cNvSpPr>
          <p:nvPr>
            <p:ph type="dt" sz="half" idx="10"/>
          </p:nvPr>
        </p:nvSpPr>
        <p:spPr/>
        <p:txBody>
          <a:bodyPr/>
          <a:lstStyle/>
          <a:p>
            <a:fld id="{B1CC7689-E71A-40A9-B572-26DF7A9F2D62}" type="datetimeFigureOut">
              <a:rPr lang="en-US" smtClean="0"/>
              <a:t>4/15/2023</a:t>
            </a:fld>
            <a:endParaRPr lang="en-US"/>
          </a:p>
        </p:txBody>
      </p:sp>
      <p:sp>
        <p:nvSpPr>
          <p:cNvPr id="1048827" name="عنصر نائب للتذييل 5"/>
          <p:cNvSpPr>
            <a:spLocks noGrp="1"/>
          </p:cNvSpPr>
          <p:nvPr>
            <p:ph type="ftr" sz="quarter" idx="11"/>
          </p:nvPr>
        </p:nvSpPr>
        <p:spPr/>
        <p:txBody>
          <a:bodyPr/>
          <a:lstStyle/>
          <a:p>
            <a:endParaRPr lang="en-US"/>
          </a:p>
        </p:txBody>
      </p:sp>
      <p:sp>
        <p:nvSpPr>
          <p:cNvPr id="1048828" name="عنصر نائب لرقم الشريحة 6"/>
          <p:cNvSpPr>
            <a:spLocks noGrp="1"/>
          </p:cNvSpPr>
          <p:nvPr>
            <p:ph type="sldNum" sz="quarter" idx="12"/>
          </p:nvPr>
        </p:nvSpPr>
        <p:spPr/>
        <p:txBody>
          <a:bodyPr/>
          <a:lstStyle/>
          <a:p>
            <a:fld id="{5CA0377C-808B-40FF-8975-95737D81AD81}"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1048919" name="عنوان 1"/>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a:p>
        </p:txBody>
      </p:sp>
      <p:sp>
        <p:nvSpPr>
          <p:cNvPr id="1048920"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48921" name="عنصر نائب للمحتوى 3"/>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048922"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48923" name="عنصر نائب للمحتوى 5"/>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048924" name="عنصر نائب للتاريخ 6"/>
          <p:cNvSpPr>
            <a:spLocks noGrp="1"/>
          </p:cNvSpPr>
          <p:nvPr>
            <p:ph type="dt" sz="half" idx="10"/>
          </p:nvPr>
        </p:nvSpPr>
        <p:spPr/>
        <p:txBody>
          <a:bodyPr/>
          <a:lstStyle/>
          <a:p>
            <a:fld id="{B1CC7689-E71A-40A9-B572-26DF7A9F2D62}" type="datetimeFigureOut">
              <a:rPr lang="en-US" smtClean="0"/>
              <a:t>4/15/2023</a:t>
            </a:fld>
            <a:endParaRPr lang="en-US"/>
          </a:p>
        </p:txBody>
      </p:sp>
      <p:sp>
        <p:nvSpPr>
          <p:cNvPr id="1048925" name="عنصر نائب للتذييل 7"/>
          <p:cNvSpPr>
            <a:spLocks noGrp="1"/>
          </p:cNvSpPr>
          <p:nvPr>
            <p:ph type="ftr" sz="quarter" idx="11"/>
          </p:nvPr>
        </p:nvSpPr>
        <p:spPr/>
        <p:txBody>
          <a:bodyPr/>
          <a:lstStyle/>
          <a:p>
            <a:endParaRPr lang="en-US"/>
          </a:p>
        </p:txBody>
      </p:sp>
      <p:sp>
        <p:nvSpPr>
          <p:cNvPr id="1048926" name="عنصر نائب لرقم الشريحة 8"/>
          <p:cNvSpPr>
            <a:spLocks noGrp="1"/>
          </p:cNvSpPr>
          <p:nvPr>
            <p:ph type="sldNum" sz="quarter" idx="12"/>
          </p:nvPr>
        </p:nvSpPr>
        <p:spPr/>
        <p:txBody>
          <a:bodyPr/>
          <a:lstStyle/>
          <a:p>
            <a:fld id="{5CA0377C-808B-40FF-8975-95737D81AD8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1048865" name="عنوان 1"/>
          <p:cNvSpPr>
            <a:spLocks noGrp="1"/>
          </p:cNvSpPr>
          <p:nvPr>
            <p:ph type="title"/>
          </p:nvPr>
        </p:nvSpPr>
        <p:spPr/>
        <p:txBody>
          <a:bodyPr/>
          <a:lstStyle/>
          <a:p>
            <a:r>
              <a:rPr lang="ar-SA"/>
              <a:t>انقر لتحرير نمط عنوان الشكل الرئيسي</a:t>
            </a:r>
            <a:endParaRPr lang="en-US"/>
          </a:p>
        </p:txBody>
      </p:sp>
      <p:sp>
        <p:nvSpPr>
          <p:cNvPr id="1048866" name="عنصر نائب للتاريخ 2"/>
          <p:cNvSpPr>
            <a:spLocks noGrp="1"/>
          </p:cNvSpPr>
          <p:nvPr>
            <p:ph type="dt" sz="half" idx="10"/>
          </p:nvPr>
        </p:nvSpPr>
        <p:spPr/>
        <p:txBody>
          <a:bodyPr/>
          <a:lstStyle/>
          <a:p>
            <a:fld id="{B1CC7689-E71A-40A9-B572-26DF7A9F2D62}" type="datetimeFigureOut">
              <a:rPr lang="en-US" smtClean="0"/>
              <a:t>4/15/2023</a:t>
            </a:fld>
            <a:endParaRPr lang="en-US"/>
          </a:p>
        </p:txBody>
      </p:sp>
      <p:sp>
        <p:nvSpPr>
          <p:cNvPr id="1048867" name="عنصر نائب للتذييل 3"/>
          <p:cNvSpPr>
            <a:spLocks noGrp="1"/>
          </p:cNvSpPr>
          <p:nvPr>
            <p:ph type="ftr" sz="quarter" idx="11"/>
          </p:nvPr>
        </p:nvSpPr>
        <p:spPr/>
        <p:txBody>
          <a:bodyPr/>
          <a:lstStyle/>
          <a:p>
            <a:endParaRPr lang="en-US"/>
          </a:p>
        </p:txBody>
      </p:sp>
      <p:sp>
        <p:nvSpPr>
          <p:cNvPr id="1048868" name="عنصر نائب لرقم الشريحة 4"/>
          <p:cNvSpPr>
            <a:spLocks noGrp="1"/>
          </p:cNvSpPr>
          <p:nvPr>
            <p:ph type="sldNum" sz="quarter" idx="12"/>
          </p:nvPr>
        </p:nvSpPr>
        <p:spPr/>
        <p:txBody>
          <a:bodyPr/>
          <a:lstStyle/>
          <a:p>
            <a:fld id="{5CA0377C-808B-40FF-8975-95737D81AD8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048792" name="عنصر نائب للتاريخ 1"/>
          <p:cNvSpPr>
            <a:spLocks noGrp="1"/>
          </p:cNvSpPr>
          <p:nvPr>
            <p:ph type="dt" sz="half" idx="10"/>
          </p:nvPr>
        </p:nvSpPr>
        <p:spPr/>
        <p:txBody>
          <a:bodyPr/>
          <a:lstStyle/>
          <a:p>
            <a:fld id="{B1CC7689-E71A-40A9-B572-26DF7A9F2D62}" type="datetimeFigureOut">
              <a:rPr lang="en-US" smtClean="0"/>
              <a:t>4/15/2023</a:t>
            </a:fld>
            <a:endParaRPr lang="en-US"/>
          </a:p>
        </p:txBody>
      </p:sp>
      <p:sp>
        <p:nvSpPr>
          <p:cNvPr id="1048793" name="عنصر نائب للتذييل 2"/>
          <p:cNvSpPr>
            <a:spLocks noGrp="1"/>
          </p:cNvSpPr>
          <p:nvPr>
            <p:ph type="ftr" sz="quarter" idx="11"/>
          </p:nvPr>
        </p:nvSpPr>
        <p:spPr/>
        <p:txBody>
          <a:bodyPr/>
          <a:lstStyle/>
          <a:p>
            <a:endParaRPr lang="en-US"/>
          </a:p>
        </p:txBody>
      </p:sp>
      <p:sp>
        <p:nvSpPr>
          <p:cNvPr id="1048794" name="عنصر نائب لرقم الشريحة 3"/>
          <p:cNvSpPr>
            <a:spLocks noGrp="1"/>
          </p:cNvSpPr>
          <p:nvPr>
            <p:ph type="sldNum" sz="quarter" idx="12"/>
          </p:nvPr>
        </p:nvSpPr>
        <p:spPr/>
        <p:txBody>
          <a:bodyPr/>
          <a:lstStyle/>
          <a:p>
            <a:fld id="{5CA0377C-808B-40FF-8975-95737D81AD8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1048850"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1048851"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048852"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1048853" name="عنصر نائب للتاريخ 4"/>
          <p:cNvSpPr>
            <a:spLocks noGrp="1"/>
          </p:cNvSpPr>
          <p:nvPr>
            <p:ph type="dt" sz="half" idx="10"/>
          </p:nvPr>
        </p:nvSpPr>
        <p:spPr/>
        <p:txBody>
          <a:bodyPr/>
          <a:lstStyle/>
          <a:p>
            <a:fld id="{B1CC7689-E71A-40A9-B572-26DF7A9F2D62}" type="datetimeFigureOut">
              <a:rPr lang="en-US" smtClean="0"/>
              <a:t>4/15/2023</a:t>
            </a:fld>
            <a:endParaRPr lang="en-US"/>
          </a:p>
        </p:txBody>
      </p:sp>
      <p:sp>
        <p:nvSpPr>
          <p:cNvPr id="1048854" name="عنصر نائب للتذييل 5"/>
          <p:cNvSpPr>
            <a:spLocks noGrp="1"/>
          </p:cNvSpPr>
          <p:nvPr>
            <p:ph type="ftr" sz="quarter" idx="11"/>
          </p:nvPr>
        </p:nvSpPr>
        <p:spPr/>
        <p:txBody>
          <a:bodyPr/>
          <a:lstStyle/>
          <a:p>
            <a:endParaRPr lang="en-US"/>
          </a:p>
        </p:txBody>
      </p:sp>
      <p:sp>
        <p:nvSpPr>
          <p:cNvPr id="1048855" name="عنصر نائب لرقم الشريحة 6"/>
          <p:cNvSpPr>
            <a:spLocks noGrp="1"/>
          </p:cNvSpPr>
          <p:nvPr>
            <p:ph type="sldNum" sz="quarter" idx="12"/>
          </p:nvPr>
        </p:nvSpPr>
        <p:spPr/>
        <p:txBody>
          <a:bodyPr/>
          <a:lstStyle/>
          <a:p>
            <a:fld id="{5CA0377C-808B-40FF-8975-95737D81AD8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1048595" name="عنوان 1"/>
          <p:cNvSpPr>
            <a:spLocks noGrp="1"/>
          </p:cNvSpPr>
          <p:nvPr>
            <p:ph type="title"/>
          </p:nvPr>
        </p:nvSpPr>
        <p:spPr/>
        <p:txBody>
          <a:bodyPr/>
          <a:lstStyle/>
          <a:p>
            <a:r>
              <a:rPr lang="ar-SA"/>
              <a:t>انقر لتحرير نمط عنوان الشكل الرئيسي</a:t>
            </a:r>
            <a:endParaRPr lang="en-US"/>
          </a:p>
        </p:txBody>
      </p:sp>
      <p:sp>
        <p:nvSpPr>
          <p:cNvPr id="1048596" name="عنصر نائب للمحتوى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048597" name="عنصر نائب للتاريخ 3"/>
          <p:cNvSpPr>
            <a:spLocks noGrp="1"/>
          </p:cNvSpPr>
          <p:nvPr>
            <p:ph type="dt" sz="half" idx="10"/>
          </p:nvPr>
        </p:nvSpPr>
        <p:spPr/>
        <p:txBody>
          <a:bodyPr/>
          <a:lstStyle/>
          <a:p>
            <a:fld id="{E858BC2E-24BD-41C6-91A8-6A86D6203602}" type="datetimeFigureOut">
              <a:rPr lang="en-US" smtClean="0"/>
              <a:t>4/15/2023</a:t>
            </a:fld>
            <a:endParaRPr lang="en-US"/>
          </a:p>
        </p:txBody>
      </p:sp>
      <p:sp>
        <p:nvSpPr>
          <p:cNvPr id="1048598" name="عنصر نائب للتذييل 4"/>
          <p:cNvSpPr>
            <a:spLocks noGrp="1"/>
          </p:cNvSpPr>
          <p:nvPr>
            <p:ph type="ftr" sz="quarter" idx="11"/>
          </p:nvPr>
        </p:nvSpPr>
        <p:spPr/>
        <p:txBody>
          <a:bodyPr/>
          <a:lstStyle/>
          <a:p>
            <a:endParaRPr lang="en-US"/>
          </a:p>
        </p:txBody>
      </p:sp>
      <p:sp>
        <p:nvSpPr>
          <p:cNvPr id="1048599" name="عنصر نائب لرقم الشريحة 5"/>
          <p:cNvSpPr>
            <a:spLocks noGrp="1"/>
          </p:cNvSpPr>
          <p:nvPr>
            <p:ph type="sldNum" sz="quarter" idx="12"/>
          </p:nvPr>
        </p:nvSpPr>
        <p:spPr/>
        <p:txBody>
          <a:bodyPr/>
          <a:lstStyle/>
          <a:p>
            <a:fld id="{EC374251-E42A-4F22-823C-C51533001E0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1048896"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1048897"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898"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1048899" name="عنصر نائب للتاريخ 4"/>
          <p:cNvSpPr>
            <a:spLocks noGrp="1"/>
          </p:cNvSpPr>
          <p:nvPr>
            <p:ph type="dt" sz="half" idx="10"/>
          </p:nvPr>
        </p:nvSpPr>
        <p:spPr/>
        <p:txBody>
          <a:bodyPr/>
          <a:lstStyle/>
          <a:p>
            <a:fld id="{B1CC7689-E71A-40A9-B572-26DF7A9F2D62}" type="datetimeFigureOut">
              <a:rPr lang="en-US" smtClean="0"/>
              <a:t>4/15/2023</a:t>
            </a:fld>
            <a:endParaRPr lang="en-US"/>
          </a:p>
        </p:txBody>
      </p:sp>
      <p:sp>
        <p:nvSpPr>
          <p:cNvPr id="1048900" name="عنصر نائب للتذييل 5"/>
          <p:cNvSpPr>
            <a:spLocks noGrp="1"/>
          </p:cNvSpPr>
          <p:nvPr>
            <p:ph type="ftr" sz="quarter" idx="11"/>
          </p:nvPr>
        </p:nvSpPr>
        <p:spPr/>
        <p:txBody>
          <a:bodyPr/>
          <a:lstStyle/>
          <a:p>
            <a:endParaRPr lang="en-US"/>
          </a:p>
        </p:txBody>
      </p:sp>
      <p:sp>
        <p:nvSpPr>
          <p:cNvPr id="1048901" name="عنصر نائب لرقم الشريحة 6"/>
          <p:cNvSpPr>
            <a:spLocks noGrp="1"/>
          </p:cNvSpPr>
          <p:nvPr>
            <p:ph type="sldNum" sz="quarter" idx="12"/>
          </p:nvPr>
        </p:nvSpPr>
        <p:spPr/>
        <p:txBody>
          <a:bodyPr/>
          <a:lstStyle/>
          <a:p>
            <a:fld id="{5CA0377C-808B-40FF-8975-95737D81AD81}"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1048813" name="عنوان 1"/>
          <p:cNvSpPr>
            <a:spLocks noGrp="1"/>
          </p:cNvSpPr>
          <p:nvPr>
            <p:ph type="title"/>
          </p:nvPr>
        </p:nvSpPr>
        <p:spPr/>
        <p:txBody>
          <a:bodyPr/>
          <a:lstStyle/>
          <a:p>
            <a:r>
              <a:rPr lang="ar-SA"/>
              <a:t>انقر لتحرير نمط عنوان الشكل الرئيسي</a:t>
            </a:r>
            <a:endParaRPr lang="en-US"/>
          </a:p>
        </p:txBody>
      </p:sp>
      <p:sp>
        <p:nvSpPr>
          <p:cNvPr id="1048814" name="عنصر نائب للعنوان العمودي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048815" name="عنصر نائب للتاريخ 3"/>
          <p:cNvSpPr>
            <a:spLocks noGrp="1"/>
          </p:cNvSpPr>
          <p:nvPr>
            <p:ph type="dt" sz="half" idx="10"/>
          </p:nvPr>
        </p:nvSpPr>
        <p:spPr/>
        <p:txBody>
          <a:bodyPr/>
          <a:lstStyle/>
          <a:p>
            <a:fld id="{B1CC7689-E71A-40A9-B572-26DF7A9F2D62}" type="datetimeFigureOut">
              <a:rPr lang="en-US" smtClean="0"/>
              <a:t>4/15/2023</a:t>
            </a:fld>
            <a:endParaRPr lang="en-US"/>
          </a:p>
        </p:txBody>
      </p:sp>
      <p:sp>
        <p:nvSpPr>
          <p:cNvPr id="1048816" name="عنصر نائب للتذييل 4"/>
          <p:cNvSpPr>
            <a:spLocks noGrp="1"/>
          </p:cNvSpPr>
          <p:nvPr>
            <p:ph type="ftr" sz="quarter" idx="11"/>
          </p:nvPr>
        </p:nvSpPr>
        <p:spPr/>
        <p:txBody>
          <a:bodyPr/>
          <a:lstStyle/>
          <a:p>
            <a:endParaRPr lang="en-US"/>
          </a:p>
        </p:txBody>
      </p:sp>
      <p:sp>
        <p:nvSpPr>
          <p:cNvPr id="1048817" name="عنصر نائب لرقم الشريحة 5"/>
          <p:cNvSpPr>
            <a:spLocks noGrp="1"/>
          </p:cNvSpPr>
          <p:nvPr>
            <p:ph type="sldNum" sz="quarter" idx="12"/>
          </p:nvPr>
        </p:nvSpPr>
        <p:spPr/>
        <p:txBody>
          <a:bodyPr/>
          <a:lstStyle/>
          <a:p>
            <a:fld id="{5CA0377C-808B-40FF-8975-95737D81AD8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1048818" name="عنوان عمودي 1"/>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en-US"/>
          </a:p>
        </p:txBody>
      </p:sp>
      <p:sp>
        <p:nvSpPr>
          <p:cNvPr id="1048819"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048820" name="عنصر نائب للتاريخ 3"/>
          <p:cNvSpPr>
            <a:spLocks noGrp="1"/>
          </p:cNvSpPr>
          <p:nvPr>
            <p:ph type="dt" sz="half" idx="10"/>
          </p:nvPr>
        </p:nvSpPr>
        <p:spPr/>
        <p:txBody>
          <a:bodyPr/>
          <a:lstStyle/>
          <a:p>
            <a:fld id="{B1CC7689-E71A-40A9-B572-26DF7A9F2D62}" type="datetimeFigureOut">
              <a:rPr lang="en-US" smtClean="0"/>
              <a:t>4/15/2023</a:t>
            </a:fld>
            <a:endParaRPr lang="en-US"/>
          </a:p>
        </p:txBody>
      </p:sp>
      <p:sp>
        <p:nvSpPr>
          <p:cNvPr id="1048821" name="عنصر نائب للتذييل 4"/>
          <p:cNvSpPr>
            <a:spLocks noGrp="1"/>
          </p:cNvSpPr>
          <p:nvPr>
            <p:ph type="ftr" sz="quarter" idx="11"/>
          </p:nvPr>
        </p:nvSpPr>
        <p:spPr/>
        <p:txBody>
          <a:bodyPr/>
          <a:lstStyle/>
          <a:p>
            <a:endParaRPr lang="en-US"/>
          </a:p>
        </p:txBody>
      </p:sp>
      <p:sp>
        <p:nvSpPr>
          <p:cNvPr id="1048822" name="عنصر نائب لرقم الشريحة 5"/>
          <p:cNvSpPr>
            <a:spLocks noGrp="1"/>
          </p:cNvSpPr>
          <p:nvPr>
            <p:ph type="sldNum" sz="quarter" idx="12"/>
          </p:nvPr>
        </p:nvSpPr>
        <p:spPr/>
        <p:txBody>
          <a:bodyPr/>
          <a:lstStyle/>
          <a:p>
            <a:fld id="{5CA0377C-808B-40FF-8975-95737D81AD81}"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8"/>
        <p:cNvGrpSpPr/>
        <p:nvPr/>
      </p:nvGrpSpPr>
      <p:grpSpPr>
        <a:xfrm>
          <a:off x="0" y="0"/>
          <a:ext cx="0" cy="0"/>
          <a:chOff x="0" y="0"/>
          <a:chExt cx="0" cy="0"/>
        </a:xfrm>
      </p:grpSpPr>
      <p:sp>
        <p:nvSpPr>
          <p:cNvPr id="1048890" name="Google Shape;19;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lvl1pPr>
            <a:lvl2pPr lvl="1">
              <a:spcBef>
                <a:spcPts val="0"/>
              </a:spcBef>
              <a:spcAft>
                <a:spcPts val="0"/>
              </a:spcAft>
              <a:buSzPts val="2800"/>
              <a:buNone/>
            </a:lvl2pPr>
            <a:lvl3pPr lvl="2">
              <a:spcBef>
                <a:spcPts val="0"/>
              </a:spcBef>
              <a:spcAft>
                <a:spcPts val="0"/>
              </a:spcAft>
              <a:buSzPts val="2800"/>
              <a:buNone/>
            </a:lvl3pPr>
            <a:lvl4pPr lvl="3">
              <a:spcBef>
                <a:spcPts val="0"/>
              </a:spcBef>
              <a:spcAft>
                <a:spcPts val="0"/>
              </a:spcAft>
              <a:buSzPts val="2800"/>
              <a:buNone/>
            </a:lvl4pPr>
            <a:lvl5pPr lvl="4">
              <a:spcBef>
                <a:spcPts val="0"/>
              </a:spcBef>
              <a:spcAft>
                <a:spcPts val="0"/>
              </a:spcAft>
              <a:buSzPts val="2800"/>
              <a:buNone/>
            </a:lvl5pPr>
            <a:lvl6pPr lvl="5">
              <a:spcBef>
                <a:spcPts val="0"/>
              </a:spcBef>
              <a:spcAft>
                <a:spcPts val="0"/>
              </a:spcAft>
              <a:buSzPts val="2800"/>
              <a:buNone/>
            </a:lvl6pPr>
            <a:lvl7pPr lvl="6">
              <a:spcBef>
                <a:spcPts val="0"/>
              </a:spcBef>
              <a:spcAft>
                <a:spcPts val="0"/>
              </a:spcAft>
              <a:buSzPts val="2800"/>
              <a:buNone/>
            </a:lvl7pPr>
            <a:lvl8pPr lvl="7">
              <a:spcBef>
                <a:spcPts val="0"/>
              </a:spcBef>
              <a:spcAft>
                <a:spcPts val="0"/>
              </a:spcAft>
              <a:buSzPts val="2800"/>
              <a:buNone/>
            </a:lvl8pPr>
            <a:lvl9pPr lvl="8">
              <a:spcBef>
                <a:spcPts val="0"/>
              </a:spcBef>
              <a:spcAft>
                <a:spcPts val="0"/>
              </a:spcAft>
              <a:buSzPts val="2800"/>
              <a:buNone/>
            </a:lvl9pPr>
          </a:lstStyle>
          <a:p>
            <a:endParaRPr/>
          </a:p>
        </p:txBody>
      </p:sp>
      <p:sp>
        <p:nvSpPr>
          <p:cNvPr id="1048891" name="Google Shape;20;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100"/>
            </a:lvl1pPr>
            <a:lvl2pPr marL="914400" lvl="1" indent="-304800">
              <a:spcBef>
                <a:spcPts val="0"/>
              </a:spcBef>
              <a:spcAft>
                <a:spcPts val="0"/>
              </a:spcAft>
              <a:buClr>
                <a:srgbClr val="434343"/>
              </a:buClr>
              <a:buSzPts val="1200"/>
              <a:buFont typeface="Roboto Condensed Light"/>
              <a:buAutoNum type="alphaLcPeriod"/>
            </a:lvl2pPr>
            <a:lvl3pPr marL="1371600" lvl="2" indent="-304800">
              <a:spcBef>
                <a:spcPts val="0"/>
              </a:spcBef>
              <a:spcAft>
                <a:spcPts val="0"/>
              </a:spcAft>
              <a:buClr>
                <a:srgbClr val="434343"/>
              </a:buClr>
              <a:buSzPts val="1200"/>
              <a:buFont typeface="Roboto Condensed Light"/>
              <a:buAutoNum type="romanLcPeriod"/>
            </a:lvl3pPr>
            <a:lvl4pPr marL="1828800" lvl="3" indent="-304800">
              <a:spcBef>
                <a:spcPts val="0"/>
              </a:spcBef>
              <a:spcAft>
                <a:spcPts val="0"/>
              </a:spcAft>
              <a:buClr>
                <a:srgbClr val="434343"/>
              </a:buClr>
              <a:buSzPts val="1200"/>
              <a:buFont typeface="Roboto Condensed Light"/>
              <a:buAutoNum type="arabicPeriod"/>
            </a:lvl4pPr>
            <a:lvl5pPr marL="2286000" lvl="4" indent="-304800">
              <a:spcBef>
                <a:spcPts val="0"/>
              </a:spcBef>
              <a:spcAft>
                <a:spcPts val="0"/>
              </a:spcAft>
              <a:buClr>
                <a:srgbClr val="434343"/>
              </a:buClr>
              <a:buSzPts val="1200"/>
              <a:buFont typeface="Roboto Condensed Light"/>
              <a:buAutoNum type="alphaLcPeriod"/>
            </a:lvl5pPr>
            <a:lvl6pPr marL="2743200" lvl="5" indent="-304800">
              <a:spcBef>
                <a:spcPts val="0"/>
              </a:spcBef>
              <a:spcAft>
                <a:spcPts val="0"/>
              </a:spcAft>
              <a:buClr>
                <a:srgbClr val="434343"/>
              </a:buClr>
              <a:buSzPts val="1200"/>
              <a:buFont typeface="Roboto Condensed Light"/>
              <a:buAutoNum type="romanLcPeriod"/>
            </a:lvl6pPr>
            <a:lvl7pPr marL="3200400" lvl="6" indent="-304800">
              <a:spcBef>
                <a:spcPts val="0"/>
              </a:spcBef>
              <a:spcAft>
                <a:spcPts val="0"/>
              </a:spcAft>
              <a:buClr>
                <a:srgbClr val="434343"/>
              </a:buClr>
              <a:buSzPts val="1200"/>
              <a:buFont typeface="Roboto Condensed Light"/>
              <a:buAutoNum type="arabicPeriod"/>
            </a:lvl7pPr>
            <a:lvl8pPr marL="3657600" lvl="7" indent="-304800">
              <a:spcBef>
                <a:spcPts val="0"/>
              </a:spcBef>
              <a:spcAft>
                <a:spcPts val="0"/>
              </a:spcAft>
              <a:buClr>
                <a:srgbClr val="434343"/>
              </a:buClr>
              <a:buSzPts val="1200"/>
              <a:buFont typeface="Roboto Condensed Light"/>
              <a:buAutoNum type="alphaLcPeriod"/>
            </a:lvl8pPr>
            <a:lvl9pPr marL="4114800" lvl="8" indent="-304800">
              <a:spcBef>
                <a:spcPts val="0"/>
              </a:spcBef>
              <a:spcAft>
                <a:spcPts val="0"/>
              </a:spcAft>
              <a:buClr>
                <a:srgbClr val="434343"/>
              </a:buClr>
              <a:buSzPts val="1200"/>
              <a:buFont typeface="Roboto Condensed Light"/>
              <a:buAutoNum type="romanLcPeriod"/>
            </a:lvl9pPr>
          </a:lstStyle>
          <a:p>
            <a:endParaRPr/>
          </a:p>
        </p:txBody>
      </p:sp>
      <p:cxnSp>
        <p:nvCxnSpPr>
          <p:cNvPr id="3145739" name="Google Shape;21;p4"/>
          <p:cNvCxnSpPr>
            <a:cxnSpLocks/>
          </p:cNvCxnSpPr>
          <p:nvPr/>
        </p:nvCxnSpPr>
        <p:spPr>
          <a:xfrm>
            <a:off x="-328767" y="720016"/>
            <a:ext cx="2516400" cy="0"/>
          </a:xfrm>
          <a:prstGeom prst="straightConnector1">
            <a:avLst/>
          </a:prstGeom>
          <a:noFill/>
          <a:ln w="28575" cap="flat" cmpd="sng">
            <a:solidFill>
              <a:schemeClr val="dk2"/>
            </a:solidFill>
            <a:prstDash val="solid"/>
            <a:round/>
            <a:headEnd type="none" w="med" len="med"/>
            <a:tailEnd type="none" w="med" len="med"/>
          </a:ln>
        </p:spPr>
      </p:cxnSp>
      <p:grpSp>
        <p:nvGrpSpPr>
          <p:cNvPr id="182" name="Google Shape;22;p4"/>
          <p:cNvGrpSpPr/>
          <p:nvPr/>
        </p:nvGrpSpPr>
        <p:grpSpPr>
          <a:xfrm rot="2283378">
            <a:off x="11190186" y="743401"/>
            <a:ext cx="493607" cy="442253"/>
            <a:chOff x="5918300" y="4988050"/>
            <a:chExt cx="256875" cy="230150"/>
          </a:xfrm>
        </p:grpSpPr>
        <p:sp>
          <p:nvSpPr>
            <p:cNvPr id="1048892" name="Google Shape;23;p4"/>
            <p:cNvSpPr/>
            <p:nvPr/>
          </p:nvSpPr>
          <p:spPr>
            <a:xfrm>
              <a:off x="5918300" y="4988050"/>
              <a:ext cx="256875" cy="230150"/>
            </a:xfrm>
            <a:custGeom>
              <a:avLst/>
              <a:gdLst/>
              <a:ahLst/>
              <a:cxnLst/>
              <a:rect l="l" t="t" r="r" b="b"/>
              <a:pathLst>
                <a:path w="10275" h="9206" extrusionOk="0">
                  <a:moveTo>
                    <a:pt x="5125" y="1"/>
                  </a:moveTo>
                  <a:cubicBezTo>
                    <a:pt x="4682" y="1"/>
                    <a:pt x="4233" y="64"/>
                    <a:pt x="3788" y="199"/>
                  </a:cubicBezTo>
                  <a:cubicBezTo>
                    <a:pt x="1361" y="952"/>
                    <a:pt x="1" y="3526"/>
                    <a:pt x="733" y="5953"/>
                  </a:cubicBezTo>
                  <a:cubicBezTo>
                    <a:pt x="1348" y="7935"/>
                    <a:pt x="3178" y="9206"/>
                    <a:pt x="5150" y="9206"/>
                  </a:cubicBezTo>
                  <a:cubicBezTo>
                    <a:pt x="5593" y="9206"/>
                    <a:pt x="6042" y="9142"/>
                    <a:pt x="6487" y="9008"/>
                  </a:cubicBezTo>
                  <a:cubicBezTo>
                    <a:pt x="8914" y="8254"/>
                    <a:pt x="10274" y="5681"/>
                    <a:pt x="9542" y="3254"/>
                  </a:cubicBezTo>
                  <a:cubicBezTo>
                    <a:pt x="8927" y="1271"/>
                    <a:pt x="7097" y="1"/>
                    <a:pt x="512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8893" name="Google Shape;24;p4"/>
            <p:cNvSpPr/>
            <p:nvPr/>
          </p:nvSpPr>
          <p:spPr>
            <a:xfrm rot="5400000">
              <a:off x="5969375" y="4994075"/>
              <a:ext cx="154732" cy="217614"/>
            </a:xfrm>
            <a:custGeom>
              <a:avLst/>
              <a:gdLst/>
              <a:ahLst/>
              <a:cxnLst/>
              <a:rect l="l" t="t" r="r" b="b"/>
              <a:pathLst>
                <a:path w="7701" h="11174" extrusionOk="0">
                  <a:moveTo>
                    <a:pt x="5943" y="1"/>
                  </a:moveTo>
                  <a:lnTo>
                    <a:pt x="1" y="10128"/>
                  </a:lnTo>
                  <a:lnTo>
                    <a:pt x="1758" y="11174"/>
                  </a:lnTo>
                  <a:lnTo>
                    <a:pt x="7701" y="1047"/>
                  </a:lnTo>
                  <a:lnTo>
                    <a:pt x="5943" y="1"/>
                  </a:lnTo>
                  <a:close/>
                </a:path>
              </a:pathLst>
            </a:custGeom>
            <a:solidFill>
              <a:srgbClr val="5FD1B8">
                <a:alpha val="4866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83" name="Google Shape;25;p4"/>
          <p:cNvGrpSpPr/>
          <p:nvPr/>
        </p:nvGrpSpPr>
        <p:grpSpPr>
          <a:xfrm rot="2283378">
            <a:off x="10676259" y="345390"/>
            <a:ext cx="504608" cy="441724"/>
            <a:chOff x="5579350" y="4988075"/>
            <a:chExt cx="262600" cy="229875"/>
          </a:xfrm>
        </p:grpSpPr>
        <p:sp>
          <p:nvSpPr>
            <p:cNvPr id="1048894" name="Google Shape;26;p4"/>
            <p:cNvSpPr/>
            <p:nvPr/>
          </p:nvSpPr>
          <p:spPr>
            <a:xfrm>
              <a:off x="5579350" y="4988075"/>
              <a:ext cx="262600" cy="229875"/>
            </a:xfrm>
            <a:custGeom>
              <a:avLst/>
              <a:gdLst/>
              <a:ahLst/>
              <a:cxnLst/>
              <a:rect l="l" t="t" r="r" b="b"/>
              <a:pathLst>
                <a:path w="10504" h="9195" extrusionOk="0">
                  <a:moveTo>
                    <a:pt x="5254" y="0"/>
                  </a:moveTo>
                  <a:cubicBezTo>
                    <a:pt x="3676" y="0"/>
                    <a:pt x="2141" y="818"/>
                    <a:pt x="1276" y="2269"/>
                  </a:cubicBezTo>
                  <a:cubicBezTo>
                    <a:pt x="0" y="4466"/>
                    <a:pt x="732" y="7291"/>
                    <a:pt x="2909" y="8567"/>
                  </a:cubicBezTo>
                  <a:cubicBezTo>
                    <a:pt x="3641" y="8993"/>
                    <a:pt x="4443" y="9195"/>
                    <a:pt x="5234" y="9195"/>
                  </a:cubicBezTo>
                  <a:cubicBezTo>
                    <a:pt x="6817" y="9195"/>
                    <a:pt x="8356" y="8386"/>
                    <a:pt x="9207" y="6935"/>
                  </a:cubicBezTo>
                  <a:cubicBezTo>
                    <a:pt x="10504" y="4738"/>
                    <a:pt x="9771" y="1913"/>
                    <a:pt x="7574" y="637"/>
                  </a:cubicBezTo>
                  <a:cubicBezTo>
                    <a:pt x="6842" y="205"/>
                    <a:pt x="6042" y="0"/>
                    <a:pt x="525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8895" name="Google Shape;27;p4"/>
            <p:cNvSpPr/>
            <p:nvPr/>
          </p:nvSpPr>
          <p:spPr>
            <a:xfrm>
              <a:off x="5633225" y="4994075"/>
              <a:ext cx="154732" cy="217614"/>
            </a:xfrm>
            <a:custGeom>
              <a:avLst/>
              <a:gdLst/>
              <a:ahLst/>
              <a:cxnLst/>
              <a:rect l="l" t="t" r="r" b="b"/>
              <a:pathLst>
                <a:path w="7701" h="11174" extrusionOk="0">
                  <a:moveTo>
                    <a:pt x="5943" y="1"/>
                  </a:moveTo>
                  <a:lnTo>
                    <a:pt x="1" y="10128"/>
                  </a:lnTo>
                  <a:lnTo>
                    <a:pt x="1758" y="11174"/>
                  </a:lnTo>
                  <a:lnTo>
                    <a:pt x="7701" y="1047"/>
                  </a:lnTo>
                  <a:lnTo>
                    <a:pt x="5943" y="1"/>
                  </a:lnTo>
                  <a:close/>
                </a:path>
              </a:pathLst>
            </a:custGeom>
            <a:solidFill>
              <a:srgbClr val="5FD1B8">
                <a:alpha val="4866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8"/>
        <p:cNvGrpSpPr/>
        <p:nvPr/>
      </p:nvGrpSpPr>
      <p:grpSpPr>
        <a:xfrm>
          <a:off x="0" y="0"/>
          <a:ext cx="0" cy="0"/>
          <a:chOff x="0" y="0"/>
          <a:chExt cx="0" cy="0"/>
        </a:xfrm>
      </p:grpSpPr>
      <p:sp>
        <p:nvSpPr>
          <p:cNvPr id="1048795" name="Google Shape;29;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lvl1pPr>
            <a:lvl2pPr lvl="1">
              <a:spcBef>
                <a:spcPts val="0"/>
              </a:spcBef>
              <a:spcAft>
                <a:spcPts val="0"/>
              </a:spcAft>
              <a:buSzPts val="2800"/>
              <a:buNone/>
            </a:lvl2pPr>
            <a:lvl3pPr lvl="2">
              <a:spcBef>
                <a:spcPts val="0"/>
              </a:spcBef>
              <a:spcAft>
                <a:spcPts val="0"/>
              </a:spcAft>
              <a:buSzPts val="2800"/>
              <a:buNone/>
            </a:lvl3pPr>
            <a:lvl4pPr lvl="3">
              <a:spcBef>
                <a:spcPts val="0"/>
              </a:spcBef>
              <a:spcAft>
                <a:spcPts val="0"/>
              </a:spcAft>
              <a:buSzPts val="2800"/>
              <a:buNone/>
            </a:lvl4pPr>
            <a:lvl5pPr lvl="4">
              <a:spcBef>
                <a:spcPts val="0"/>
              </a:spcBef>
              <a:spcAft>
                <a:spcPts val="0"/>
              </a:spcAft>
              <a:buSzPts val="2800"/>
              <a:buNone/>
            </a:lvl5pPr>
            <a:lvl6pPr lvl="5">
              <a:spcBef>
                <a:spcPts val="0"/>
              </a:spcBef>
              <a:spcAft>
                <a:spcPts val="0"/>
              </a:spcAft>
              <a:buSzPts val="2800"/>
              <a:buNone/>
            </a:lvl6pPr>
            <a:lvl7pPr lvl="6">
              <a:spcBef>
                <a:spcPts val="0"/>
              </a:spcBef>
              <a:spcAft>
                <a:spcPts val="0"/>
              </a:spcAft>
              <a:buSzPts val="2800"/>
              <a:buNone/>
            </a:lvl7pPr>
            <a:lvl8pPr lvl="7">
              <a:spcBef>
                <a:spcPts val="0"/>
              </a:spcBef>
              <a:spcAft>
                <a:spcPts val="0"/>
              </a:spcAft>
              <a:buSzPts val="2800"/>
              <a:buNone/>
            </a:lvl8pPr>
            <a:lvl9pPr lvl="8">
              <a:spcBef>
                <a:spcPts val="0"/>
              </a:spcBef>
              <a:spcAft>
                <a:spcPts val="0"/>
              </a:spcAft>
              <a:buSzPts val="2800"/>
              <a:buNone/>
            </a:lvl9pPr>
          </a:lstStyle>
          <a:p>
            <a:endParaRPr/>
          </a:p>
        </p:txBody>
      </p:sp>
      <p:sp>
        <p:nvSpPr>
          <p:cNvPr id="1048796" name="Google Shape;30;p5"/>
          <p:cNvSpPr txBox="1">
            <a:spLocks noGrp="1"/>
          </p:cNvSpPr>
          <p:nvPr>
            <p:ph type="subTitle" idx="1"/>
          </p:nvPr>
        </p:nvSpPr>
        <p:spPr>
          <a:xfrm>
            <a:off x="1733511" y="4702333"/>
            <a:ext cx="38768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797" name="Google Shape;31;p5"/>
          <p:cNvSpPr txBox="1">
            <a:spLocks noGrp="1"/>
          </p:cNvSpPr>
          <p:nvPr>
            <p:ph type="subTitle" idx="2"/>
          </p:nvPr>
        </p:nvSpPr>
        <p:spPr>
          <a:xfrm>
            <a:off x="6606677" y="4702333"/>
            <a:ext cx="38768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798" name="Google Shape;32;p5"/>
          <p:cNvSpPr txBox="1">
            <a:spLocks noGrp="1"/>
          </p:cNvSpPr>
          <p:nvPr>
            <p:ph type="subTitle" idx="3"/>
          </p:nvPr>
        </p:nvSpPr>
        <p:spPr>
          <a:xfrm>
            <a:off x="1733511" y="4144733"/>
            <a:ext cx="3876800" cy="55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000">
                <a:latin typeface="Oswald"/>
                <a:ea typeface="Oswald"/>
                <a:cs typeface="Oswald"/>
                <a:sym typeface="Oswald"/>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1048799" name="Google Shape;33;p5"/>
          <p:cNvSpPr txBox="1">
            <a:spLocks noGrp="1"/>
          </p:cNvSpPr>
          <p:nvPr>
            <p:ph type="subTitle" idx="4"/>
          </p:nvPr>
        </p:nvSpPr>
        <p:spPr>
          <a:xfrm>
            <a:off x="6606677" y="4144733"/>
            <a:ext cx="3876800" cy="55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000">
                <a:latin typeface="Oswald"/>
                <a:ea typeface="Oswald"/>
                <a:cs typeface="Oswald"/>
                <a:sym typeface="Oswald"/>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cxnSp>
        <p:nvCxnSpPr>
          <p:cNvPr id="3145730" name="Google Shape;34;p5"/>
          <p:cNvCxnSpPr>
            <a:cxnSpLocks/>
          </p:cNvCxnSpPr>
          <p:nvPr/>
        </p:nvCxnSpPr>
        <p:spPr>
          <a:xfrm>
            <a:off x="-109200" y="6138005"/>
            <a:ext cx="12395200" cy="0"/>
          </a:xfrm>
          <a:prstGeom prst="straightConnector1">
            <a:avLst/>
          </a:prstGeom>
          <a:noFill/>
          <a:ln w="28575" cap="flat" cmpd="sng">
            <a:solidFill>
              <a:schemeClr val="dk2"/>
            </a:solidFill>
            <a:prstDash val="solid"/>
            <a:round/>
            <a:headEnd type="none" w="med" len="med"/>
            <a:tailEnd type="none" w="med" len="med"/>
          </a:ln>
        </p:spPr>
      </p:cxnSp>
      <p:cxnSp>
        <p:nvCxnSpPr>
          <p:cNvPr id="3145731" name="Google Shape;35;p5"/>
          <p:cNvCxnSpPr>
            <a:cxnSpLocks/>
          </p:cNvCxnSpPr>
          <p:nvPr/>
        </p:nvCxnSpPr>
        <p:spPr>
          <a:xfrm>
            <a:off x="8549000" y="720000"/>
            <a:ext cx="3643200" cy="0"/>
          </a:xfrm>
          <a:prstGeom prst="straightConnector1">
            <a:avLst/>
          </a:prstGeom>
          <a:noFill/>
          <a:ln w="28575" cap="flat" cmpd="sng">
            <a:solidFill>
              <a:schemeClr val="dk2"/>
            </a:solidFill>
            <a:prstDash val="solid"/>
            <a:round/>
            <a:headEnd type="none" w="med" len="med"/>
            <a:tailEnd type="none" w="med" len="med"/>
          </a:ln>
        </p:spPr>
      </p:cxnSp>
      <p:grpSp>
        <p:nvGrpSpPr>
          <p:cNvPr id="154" name="Google Shape;36;p5"/>
          <p:cNvGrpSpPr/>
          <p:nvPr/>
        </p:nvGrpSpPr>
        <p:grpSpPr>
          <a:xfrm rot="-1739513">
            <a:off x="581627" y="1376552"/>
            <a:ext cx="496287" cy="502679"/>
            <a:chOff x="3510175" y="2983025"/>
            <a:chExt cx="207675" cy="210350"/>
          </a:xfrm>
        </p:grpSpPr>
        <p:sp>
          <p:nvSpPr>
            <p:cNvPr id="1048800" name="Google Shape;37;p5"/>
            <p:cNvSpPr/>
            <p:nvPr/>
          </p:nvSpPr>
          <p:spPr>
            <a:xfrm>
              <a:off x="3578550" y="2983025"/>
              <a:ext cx="139300" cy="136350"/>
            </a:xfrm>
            <a:custGeom>
              <a:avLst/>
              <a:gdLst/>
              <a:ahLst/>
              <a:cxnLst/>
              <a:rect l="l" t="t" r="r" b="b"/>
              <a:pathLst>
                <a:path w="5572" h="5454" extrusionOk="0">
                  <a:moveTo>
                    <a:pt x="3481" y="0"/>
                  </a:moveTo>
                  <a:cubicBezTo>
                    <a:pt x="2967" y="0"/>
                    <a:pt x="2462" y="218"/>
                    <a:pt x="2102" y="650"/>
                  </a:cubicBezTo>
                  <a:lnTo>
                    <a:pt x="1" y="2985"/>
                  </a:lnTo>
                  <a:lnTo>
                    <a:pt x="2803" y="5453"/>
                  </a:lnTo>
                  <a:lnTo>
                    <a:pt x="4871" y="3118"/>
                  </a:lnTo>
                  <a:cubicBezTo>
                    <a:pt x="5572" y="2351"/>
                    <a:pt x="5505" y="1150"/>
                    <a:pt x="4738" y="483"/>
                  </a:cubicBezTo>
                  <a:cubicBezTo>
                    <a:pt x="4368" y="160"/>
                    <a:pt x="3921" y="0"/>
                    <a:pt x="348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8801" name="Google Shape;38;p5"/>
            <p:cNvSpPr/>
            <p:nvPr/>
          </p:nvSpPr>
          <p:spPr>
            <a:xfrm>
              <a:off x="3510175" y="3057625"/>
              <a:ext cx="138450" cy="135750"/>
            </a:xfrm>
            <a:custGeom>
              <a:avLst/>
              <a:gdLst/>
              <a:ahLst/>
              <a:cxnLst/>
              <a:rect l="l" t="t" r="r" b="b"/>
              <a:pathLst>
                <a:path w="5538" h="5430" extrusionOk="0">
                  <a:moveTo>
                    <a:pt x="2769" y="1"/>
                  </a:moveTo>
                  <a:lnTo>
                    <a:pt x="668" y="2336"/>
                  </a:lnTo>
                  <a:cubicBezTo>
                    <a:pt x="1" y="3103"/>
                    <a:pt x="67" y="4270"/>
                    <a:pt x="835" y="4971"/>
                  </a:cubicBezTo>
                  <a:cubicBezTo>
                    <a:pt x="1187" y="5277"/>
                    <a:pt x="1624" y="5429"/>
                    <a:pt x="2061" y="5429"/>
                  </a:cubicBezTo>
                  <a:cubicBezTo>
                    <a:pt x="2576" y="5429"/>
                    <a:pt x="3091" y="5219"/>
                    <a:pt x="3470" y="4804"/>
                  </a:cubicBezTo>
                  <a:lnTo>
                    <a:pt x="5538" y="2469"/>
                  </a:lnTo>
                  <a:lnTo>
                    <a:pt x="2769"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5" name="Google Shape;39;p5"/>
          <p:cNvGrpSpPr/>
          <p:nvPr/>
        </p:nvGrpSpPr>
        <p:grpSpPr>
          <a:xfrm rot="7683240">
            <a:off x="1346549" y="1141356"/>
            <a:ext cx="434568" cy="389351"/>
            <a:chOff x="5918300" y="4988050"/>
            <a:chExt cx="256875" cy="230150"/>
          </a:xfrm>
        </p:grpSpPr>
        <p:sp>
          <p:nvSpPr>
            <p:cNvPr id="1048802" name="Google Shape;40;p5"/>
            <p:cNvSpPr/>
            <p:nvPr/>
          </p:nvSpPr>
          <p:spPr>
            <a:xfrm>
              <a:off x="5918300" y="4988050"/>
              <a:ext cx="256875" cy="230150"/>
            </a:xfrm>
            <a:custGeom>
              <a:avLst/>
              <a:gdLst/>
              <a:ahLst/>
              <a:cxnLst/>
              <a:rect l="l" t="t" r="r" b="b"/>
              <a:pathLst>
                <a:path w="10275" h="9206" extrusionOk="0">
                  <a:moveTo>
                    <a:pt x="5125" y="1"/>
                  </a:moveTo>
                  <a:cubicBezTo>
                    <a:pt x="4682" y="1"/>
                    <a:pt x="4233" y="64"/>
                    <a:pt x="3788" y="199"/>
                  </a:cubicBezTo>
                  <a:cubicBezTo>
                    <a:pt x="1361" y="952"/>
                    <a:pt x="1" y="3526"/>
                    <a:pt x="733" y="5953"/>
                  </a:cubicBezTo>
                  <a:cubicBezTo>
                    <a:pt x="1348" y="7935"/>
                    <a:pt x="3178" y="9206"/>
                    <a:pt x="5150" y="9206"/>
                  </a:cubicBezTo>
                  <a:cubicBezTo>
                    <a:pt x="5593" y="9206"/>
                    <a:pt x="6042" y="9142"/>
                    <a:pt x="6487" y="9008"/>
                  </a:cubicBezTo>
                  <a:cubicBezTo>
                    <a:pt x="8914" y="8254"/>
                    <a:pt x="10274" y="5681"/>
                    <a:pt x="9542" y="3254"/>
                  </a:cubicBezTo>
                  <a:cubicBezTo>
                    <a:pt x="8927" y="1271"/>
                    <a:pt x="7097" y="1"/>
                    <a:pt x="512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8803" name="Google Shape;41;p5"/>
            <p:cNvSpPr/>
            <p:nvPr/>
          </p:nvSpPr>
          <p:spPr>
            <a:xfrm rot="5400000">
              <a:off x="5969375" y="4994075"/>
              <a:ext cx="154732" cy="217614"/>
            </a:xfrm>
            <a:custGeom>
              <a:avLst/>
              <a:gdLst/>
              <a:ahLst/>
              <a:cxnLst/>
              <a:rect l="l" t="t" r="r" b="b"/>
              <a:pathLst>
                <a:path w="7701" h="11174" extrusionOk="0">
                  <a:moveTo>
                    <a:pt x="5943" y="1"/>
                  </a:moveTo>
                  <a:lnTo>
                    <a:pt x="1" y="10128"/>
                  </a:lnTo>
                  <a:lnTo>
                    <a:pt x="1758" y="11174"/>
                  </a:lnTo>
                  <a:lnTo>
                    <a:pt x="7701" y="1047"/>
                  </a:lnTo>
                  <a:lnTo>
                    <a:pt x="5943"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56" name="Google Shape;42;p5"/>
          <p:cNvGrpSpPr/>
          <p:nvPr/>
        </p:nvGrpSpPr>
        <p:grpSpPr>
          <a:xfrm rot="-1739513">
            <a:off x="1059647" y="599472"/>
            <a:ext cx="591936" cy="382895"/>
            <a:chOff x="4289900" y="2977375"/>
            <a:chExt cx="247700" cy="160225"/>
          </a:xfrm>
        </p:grpSpPr>
        <p:sp>
          <p:nvSpPr>
            <p:cNvPr id="1048804" name="Google Shape;43;p5"/>
            <p:cNvSpPr/>
            <p:nvPr/>
          </p:nvSpPr>
          <p:spPr>
            <a:xfrm>
              <a:off x="4394150" y="3015100"/>
              <a:ext cx="143450" cy="122500"/>
            </a:xfrm>
            <a:custGeom>
              <a:avLst/>
              <a:gdLst/>
              <a:ahLst/>
              <a:cxnLst/>
              <a:rect l="l" t="t" r="r" b="b"/>
              <a:pathLst>
                <a:path w="5738" h="4900" extrusionOk="0">
                  <a:moveTo>
                    <a:pt x="1601" y="1"/>
                  </a:moveTo>
                  <a:lnTo>
                    <a:pt x="0" y="3370"/>
                  </a:lnTo>
                  <a:lnTo>
                    <a:pt x="2802" y="4704"/>
                  </a:lnTo>
                  <a:cubicBezTo>
                    <a:pt x="3068" y="4837"/>
                    <a:pt x="3351" y="4900"/>
                    <a:pt x="3628" y="4900"/>
                  </a:cubicBezTo>
                  <a:cubicBezTo>
                    <a:pt x="4325" y="4900"/>
                    <a:pt x="4994" y="4505"/>
                    <a:pt x="5304" y="3837"/>
                  </a:cubicBezTo>
                  <a:cubicBezTo>
                    <a:pt x="5738" y="2903"/>
                    <a:pt x="5337" y="1802"/>
                    <a:pt x="4403" y="1335"/>
                  </a:cubicBezTo>
                  <a:lnTo>
                    <a:pt x="1601"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8805" name="Google Shape;44;p5"/>
            <p:cNvSpPr/>
            <p:nvPr/>
          </p:nvSpPr>
          <p:spPr>
            <a:xfrm>
              <a:off x="4289900" y="2977375"/>
              <a:ext cx="144300" cy="121975"/>
            </a:xfrm>
            <a:custGeom>
              <a:avLst/>
              <a:gdLst/>
              <a:ahLst/>
              <a:cxnLst/>
              <a:rect l="l" t="t" r="r" b="b"/>
              <a:pathLst>
                <a:path w="5772" h="4879" extrusionOk="0">
                  <a:moveTo>
                    <a:pt x="2149" y="0"/>
                  </a:moveTo>
                  <a:cubicBezTo>
                    <a:pt x="1450" y="0"/>
                    <a:pt x="783" y="397"/>
                    <a:pt x="468" y="1076"/>
                  </a:cubicBezTo>
                  <a:cubicBezTo>
                    <a:pt x="1" y="1977"/>
                    <a:pt x="401" y="3111"/>
                    <a:pt x="1335" y="3544"/>
                  </a:cubicBezTo>
                  <a:lnTo>
                    <a:pt x="4170" y="4879"/>
                  </a:lnTo>
                  <a:lnTo>
                    <a:pt x="5771" y="1510"/>
                  </a:lnTo>
                  <a:lnTo>
                    <a:pt x="2936" y="175"/>
                  </a:lnTo>
                  <a:cubicBezTo>
                    <a:pt x="2681" y="57"/>
                    <a:pt x="2413" y="0"/>
                    <a:pt x="2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text">
  <p:cSld name="Title and text">
    <p:spTree>
      <p:nvGrpSpPr>
        <p:cNvPr id="1" name="Shape 129"/>
        <p:cNvGrpSpPr/>
        <p:nvPr/>
      </p:nvGrpSpPr>
      <p:grpSpPr>
        <a:xfrm>
          <a:off x="0" y="0"/>
          <a:ext cx="0" cy="0"/>
          <a:chOff x="0" y="0"/>
          <a:chExt cx="0" cy="0"/>
        </a:xfrm>
      </p:grpSpPr>
      <p:sp>
        <p:nvSpPr>
          <p:cNvPr id="1048871" name="Google Shape;130;p15"/>
          <p:cNvSpPr txBox="1">
            <a:spLocks noGrp="1"/>
          </p:cNvSpPr>
          <p:nvPr>
            <p:ph type="subTitle" idx="1"/>
          </p:nvPr>
        </p:nvSpPr>
        <p:spPr>
          <a:xfrm>
            <a:off x="4055375" y="4411133"/>
            <a:ext cx="4077600" cy="112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sp>
        <p:nvSpPr>
          <p:cNvPr id="1048872" name="Google Shape;131;p15"/>
          <p:cNvSpPr txBox="1">
            <a:spLocks noGrp="1"/>
          </p:cNvSpPr>
          <p:nvPr>
            <p:ph type="title"/>
          </p:nvPr>
        </p:nvSpPr>
        <p:spPr>
          <a:xfrm>
            <a:off x="3411433" y="2904767"/>
            <a:ext cx="5374800" cy="146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7200"/>
            </a:lvl1pPr>
            <a:lvl2pPr lvl="1" rtl="0">
              <a:spcBef>
                <a:spcPts val="0"/>
              </a:spcBef>
              <a:spcAft>
                <a:spcPts val="0"/>
              </a:spcAft>
              <a:buSzPts val="2800"/>
              <a:buNone/>
            </a:lvl2pPr>
            <a:lvl3pPr lvl="2" rtl="0">
              <a:spcBef>
                <a:spcPts val="0"/>
              </a:spcBef>
              <a:spcAft>
                <a:spcPts val="0"/>
              </a:spcAft>
              <a:buSzPts val="2800"/>
              <a:buNone/>
            </a:lvl3pPr>
            <a:lvl4pPr lvl="3" rtl="0">
              <a:spcBef>
                <a:spcPts val="0"/>
              </a:spcBef>
              <a:spcAft>
                <a:spcPts val="0"/>
              </a:spcAft>
              <a:buSzPts val="2800"/>
              <a:buNone/>
            </a:lvl4pPr>
            <a:lvl5pPr lvl="4" rtl="0">
              <a:spcBef>
                <a:spcPts val="0"/>
              </a:spcBef>
              <a:spcAft>
                <a:spcPts val="0"/>
              </a:spcAft>
              <a:buSzPts val="2800"/>
              <a:buNone/>
            </a:lvl5pPr>
            <a:lvl6pPr lvl="5" rtl="0">
              <a:spcBef>
                <a:spcPts val="0"/>
              </a:spcBef>
              <a:spcAft>
                <a:spcPts val="0"/>
              </a:spcAft>
              <a:buSzPts val="2800"/>
              <a:buNone/>
            </a:lvl6pPr>
            <a:lvl7pPr lvl="6" rtl="0">
              <a:spcBef>
                <a:spcPts val="0"/>
              </a:spcBef>
              <a:spcAft>
                <a:spcPts val="0"/>
              </a:spcAft>
              <a:buSzPts val="2800"/>
              <a:buNone/>
            </a:lvl7pPr>
            <a:lvl8pPr lvl="7" rtl="0">
              <a:spcBef>
                <a:spcPts val="0"/>
              </a:spcBef>
              <a:spcAft>
                <a:spcPts val="0"/>
              </a:spcAft>
              <a:buSzPts val="2800"/>
              <a:buNone/>
            </a:lvl8pPr>
            <a:lvl9pPr lvl="8" rtl="0">
              <a:spcBef>
                <a:spcPts val="0"/>
              </a:spcBef>
              <a:spcAft>
                <a:spcPts val="0"/>
              </a:spcAft>
              <a:buSzPts val="2800"/>
              <a:buNone/>
            </a:lvl9pPr>
          </a:lstStyle>
          <a:p>
            <a:endParaRPr/>
          </a:p>
        </p:txBody>
      </p:sp>
      <p:cxnSp>
        <p:nvCxnSpPr>
          <p:cNvPr id="3145737" name="Google Shape;132;p15"/>
          <p:cNvCxnSpPr>
            <a:cxnSpLocks/>
          </p:cNvCxnSpPr>
          <p:nvPr/>
        </p:nvCxnSpPr>
        <p:spPr>
          <a:xfrm>
            <a:off x="0" y="720000"/>
            <a:ext cx="3409600" cy="0"/>
          </a:xfrm>
          <a:prstGeom prst="straightConnector1">
            <a:avLst/>
          </a:prstGeom>
          <a:noFill/>
          <a:ln w="28575" cap="flat" cmpd="sng">
            <a:solidFill>
              <a:schemeClr val="dk2"/>
            </a:solidFill>
            <a:prstDash val="solid"/>
            <a:round/>
            <a:headEnd type="none" w="med" len="med"/>
            <a:tailEnd type="none" w="med" len="med"/>
          </a:ln>
        </p:spPr>
      </p:cxnSp>
      <p:cxnSp>
        <p:nvCxnSpPr>
          <p:cNvPr id="3145738" name="Google Shape;133;p15"/>
          <p:cNvCxnSpPr>
            <a:cxnSpLocks/>
          </p:cNvCxnSpPr>
          <p:nvPr/>
        </p:nvCxnSpPr>
        <p:spPr>
          <a:xfrm>
            <a:off x="9715500" y="6138000"/>
            <a:ext cx="3409600" cy="0"/>
          </a:xfrm>
          <a:prstGeom prst="straightConnector1">
            <a:avLst/>
          </a:prstGeom>
          <a:noFill/>
          <a:ln w="28575" cap="flat" cmpd="sng">
            <a:solidFill>
              <a:schemeClr val="dk2"/>
            </a:solidFill>
            <a:prstDash val="solid"/>
            <a:round/>
            <a:headEnd type="none" w="med" len="med"/>
            <a:tailEnd type="none" w="med" len="med"/>
          </a:ln>
        </p:spPr>
      </p:cxnSp>
      <p:grpSp>
        <p:nvGrpSpPr>
          <p:cNvPr id="174" name="Google Shape;134;p15"/>
          <p:cNvGrpSpPr/>
          <p:nvPr/>
        </p:nvGrpSpPr>
        <p:grpSpPr>
          <a:xfrm rot="2283563">
            <a:off x="694300" y="5637059"/>
            <a:ext cx="451739" cy="404740"/>
            <a:chOff x="5918300" y="4988050"/>
            <a:chExt cx="256875" cy="230150"/>
          </a:xfrm>
        </p:grpSpPr>
        <p:sp>
          <p:nvSpPr>
            <p:cNvPr id="1048873" name="Google Shape;135;p15"/>
            <p:cNvSpPr/>
            <p:nvPr/>
          </p:nvSpPr>
          <p:spPr>
            <a:xfrm>
              <a:off x="5918300" y="4988050"/>
              <a:ext cx="256875" cy="230150"/>
            </a:xfrm>
            <a:custGeom>
              <a:avLst/>
              <a:gdLst/>
              <a:ahLst/>
              <a:cxnLst/>
              <a:rect l="l" t="t" r="r" b="b"/>
              <a:pathLst>
                <a:path w="10275" h="9206" extrusionOk="0">
                  <a:moveTo>
                    <a:pt x="5125" y="1"/>
                  </a:moveTo>
                  <a:cubicBezTo>
                    <a:pt x="4682" y="1"/>
                    <a:pt x="4233" y="64"/>
                    <a:pt x="3788" y="199"/>
                  </a:cubicBezTo>
                  <a:cubicBezTo>
                    <a:pt x="1361" y="952"/>
                    <a:pt x="1" y="3526"/>
                    <a:pt x="733" y="5953"/>
                  </a:cubicBezTo>
                  <a:cubicBezTo>
                    <a:pt x="1348" y="7935"/>
                    <a:pt x="3178" y="9206"/>
                    <a:pt x="5150" y="9206"/>
                  </a:cubicBezTo>
                  <a:cubicBezTo>
                    <a:pt x="5593" y="9206"/>
                    <a:pt x="6042" y="9142"/>
                    <a:pt x="6487" y="9008"/>
                  </a:cubicBezTo>
                  <a:cubicBezTo>
                    <a:pt x="8914" y="8254"/>
                    <a:pt x="10274" y="5681"/>
                    <a:pt x="9542" y="3254"/>
                  </a:cubicBezTo>
                  <a:cubicBezTo>
                    <a:pt x="8927" y="1271"/>
                    <a:pt x="7097" y="1"/>
                    <a:pt x="512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8874" name="Google Shape;136;p15"/>
            <p:cNvSpPr/>
            <p:nvPr/>
          </p:nvSpPr>
          <p:spPr>
            <a:xfrm rot="5400000">
              <a:off x="5969375" y="4994075"/>
              <a:ext cx="154732" cy="217614"/>
            </a:xfrm>
            <a:custGeom>
              <a:avLst/>
              <a:gdLst/>
              <a:ahLst/>
              <a:cxnLst/>
              <a:rect l="l" t="t" r="r" b="b"/>
              <a:pathLst>
                <a:path w="7701" h="11174" extrusionOk="0">
                  <a:moveTo>
                    <a:pt x="5943" y="1"/>
                  </a:moveTo>
                  <a:lnTo>
                    <a:pt x="1" y="10128"/>
                  </a:lnTo>
                  <a:lnTo>
                    <a:pt x="1758" y="11174"/>
                  </a:lnTo>
                  <a:lnTo>
                    <a:pt x="7701" y="1047"/>
                  </a:lnTo>
                  <a:lnTo>
                    <a:pt x="5943"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5" name="Google Shape;137;p15"/>
          <p:cNvGrpSpPr/>
          <p:nvPr/>
        </p:nvGrpSpPr>
        <p:grpSpPr>
          <a:xfrm rot="-1538711">
            <a:off x="1335107" y="5482500"/>
            <a:ext cx="389272" cy="348759"/>
            <a:chOff x="5918300" y="4988050"/>
            <a:chExt cx="256875" cy="230150"/>
          </a:xfrm>
        </p:grpSpPr>
        <p:sp>
          <p:nvSpPr>
            <p:cNvPr id="1048875" name="Google Shape;138;p15"/>
            <p:cNvSpPr/>
            <p:nvPr/>
          </p:nvSpPr>
          <p:spPr>
            <a:xfrm>
              <a:off x="5918300" y="4988050"/>
              <a:ext cx="256875" cy="230150"/>
            </a:xfrm>
            <a:custGeom>
              <a:avLst/>
              <a:gdLst/>
              <a:ahLst/>
              <a:cxnLst/>
              <a:rect l="l" t="t" r="r" b="b"/>
              <a:pathLst>
                <a:path w="10275" h="9206" extrusionOk="0">
                  <a:moveTo>
                    <a:pt x="5125" y="1"/>
                  </a:moveTo>
                  <a:cubicBezTo>
                    <a:pt x="4682" y="1"/>
                    <a:pt x="4233" y="64"/>
                    <a:pt x="3788" y="199"/>
                  </a:cubicBezTo>
                  <a:cubicBezTo>
                    <a:pt x="1361" y="952"/>
                    <a:pt x="1" y="3526"/>
                    <a:pt x="733" y="5953"/>
                  </a:cubicBezTo>
                  <a:cubicBezTo>
                    <a:pt x="1348" y="7935"/>
                    <a:pt x="3178" y="9206"/>
                    <a:pt x="5150" y="9206"/>
                  </a:cubicBezTo>
                  <a:cubicBezTo>
                    <a:pt x="5593" y="9206"/>
                    <a:pt x="6042" y="9142"/>
                    <a:pt x="6487" y="9008"/>
                  </a:cubicBezTo>
                  <a:cubicBezTo>
                    <a:pt x="8914" y="8254"/>
                    <a:pt x="10274" y="5681"/>
                    <a:pt x="9542" y="3254"/>
                  </a:cubicBezTo>
                  <a:cubicBezTo>
                    <a:pt x="8927" y="1271"/>
                    <a:pt x="7097" y="1"/>
                    <a:pt x="512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8876" name="Google Shape;139;p15"/>
            <p:cNvSpPr/>
            <p:nvPr/>
          </p:nvSpPr>
          <p:spPr>
            <a:xfrm rot="5400000">
              <a:off x="5969375" y="4994075"/>
              <a:ext cx="154732" cy="217614"/>
            </a:xfrm>
            <a:custGeom>
              <a:avLst/>
              <a:gdLst/>
              <a:ahLst/>
              <a:cxnLst/>
              <a:rect l="l" t="t" r="r" b="b"/>
              <a:pathLst>
                <a:path w="7701" h="11174" extrusionOk="0">
                  <a:moveTo>
                    <a:pt x="5943" y="1"/>
                  </a:moveTo>
                  <a:lnTo>
                    <a:pt x="1" y="10128"/>
                  </a:lnTo>
                  <a:lnTo>
                    <a:pt x="1758" y="11174"/>
                  </a:lnTo>
                  <a:lnTo>
                    <a:pt x="7701" y="1047"/>
                  </a:lnTo>
                  <a:lnTo>
                    <a:pt x="5943"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6" name="Google Shape;140;p15"/>
          <p:cNvGrpSpPr/>
          <p:nvPr/>
        </p:nvGrpSpPr>
        <p:grpSpPr>
          <a:xfrm rot="2283325">
            <a:off x="511905" y="5026978"/>
            <a:ext cx="524612" cy="459235"/>
            <a:chOff x="5579350" y="4988075"/>
            <a:chExt cx="262600" cy="229875"/>
          </a:xfrm>
        </p:grpSpPr>
        <p:sp>
          <p:nvSpPr>
            <p:cNvPr id="1048877" name="Google Shape;141;p15"/>
            <p:cNvSpPr/>
            <p:nvPr/>
          </p:nvSpPr>
          <p:spPr>
            <a:xfrm>
              <a:off x="5579350" y="4988075"/>
              <a:ext cx="262600" cy="229875"/>
            </a:xfrm>
            <a:custGeom>
              <a:avLst/>
              <a:gdLst/>
              <a:ahLst/>
              <a:cxnLst/>
              <a:rect l="l" t="t" r="r" b="b"/>
              <a:pathLst>
                <a:path w="10504" h="9195" extrusionOk="0">
                  <a:moveTo>
                    <a:pt x="5254" y="0"/>
                  </a:moveTo>
                  <a:cubicBezTo>
                    <a:pt x="3676" y="0"/>
                    <a:pt x="2141" y="818"/>
                    <a:pt x="1276" y="2269"/>
                  </a:cubicBezTo>
                  <a:cubicBezTo>
                    <a:pt x="0" y="4466"/>
                    <a:pt x="732" y="7291"/>
                    <a:pt x="2909" y="8567"/>
                  </a:cubicBezTo>
                  <a:cubicBezTo>
                    <a:pt x="3641" y="8993"/>
                    <a:pt x="4443" y="9195"/>
                    <a:pt x="5234" y="9195"/>
                  </a:cubicBezTo>
                  <a:cubicBezTo>
                    <a:pt x="6817" y="9195"/>
                    <a:pt x="8356" y="8386"/>
                    <a:pt x="9207" y="6935"/>
                  </a:cubicBezTo>
                  <a:cubicBezTo>
                    <a:pt x="10504" y="4738"/>
                    <a:pt x="9771" y="1913"/>
                    <a:pt x="7574" y="637"/>
                  </a:cubicBezTo>
                  <a:cubicBezTo>
                    <a:pt x="6842" y="205"/>
                    <a:pt x="6042" y="0"/>
                    <a:pt x="525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8878" name="Google Shape;142;p15"/>
            <p:cNvSpPr/>
            <p:nvPr/>
          </p:nvSpPr>
          <p:spPr>
            <a:xfrm>
              <a:off x="5633225" y="4994075"/>
              <a:ext cx="154732" cy="217614"/>
            </a:xfrm>
            <a:custGeom>
              <a:avLst/>
              <a:gdLst/>
              <a:ahLst/>
              <a:cxnLst/>
              <a:rect l="l" t="t" r="r" b="b"/>
              <a:pathLst>
                <a:path w="7701" h="11174" extrusionOk="0">
                  <a:moveTo>
                    <a:pt x="5943" y="1"/>
                  </a:moveTo>
                  <a:lnTo>
                    <a:pt x="1" y="10128"/>
                  </a:lnTo>
                  <a:lnTo>
                    <a:pt x="1758" y="11174"/>
                  </a:lnTo>
                  <a:lnTo>
                    <a:pt x="7701" y="1047"/>
                  </a:lnTo>
                  <a:lnTo>
                    <a:pt x="5943"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7" name="Google Shape;143;p15"/>
          <p:cNvGrpSpPr/>
          <p:nvPr/>
        </p:nvGrpSpPr>
        <p:grpSpPr>
          <a:xfrm rot="1739488" flipH="1">
            <a:off x="10314418" y="913804"/>
            <a:ext cx="423665" cy="370399"/>
            <a:chOff x="3948000" y="3024575"/>
            <a:chExt cx="145950" cy="127600"/>
          </a:xfrm>
        </p:grpSpPr>
        <p:sp>
          <p:nvSpPr>
            <p:cNvPr id="1048879" name="Google Shape;144;p15"/>
            <p:cNvSpPr/>
            <p:nvPr/>
          </p:nvSpPr>
          <p:spPr>
            <a:xfrm>
              <a:off x="3948000" y="3053450"/>
              <a:ext cx="126775" cy="98725"/>
            </a:xfrm>
            <a:custGeom>
              <a:avLst/>
              <a:gdLst/>
              <a:ahLst/>
              <a:cxnLst/>
              <a:rect l="l" t="t" r="r" b="b"/>
              <a:pathLst>
                <a:path w="5071" h="3949" extrusionOk="0">
                  <a:moveTo>
                    <a:pt x="767" y="1"/>
                  </a:moveTo>
                  <a:lnTo>
                    <a:pt x="767" y="1"/>
                  </a:lnTo>
                  <a:cubicBezTo>
                    <a:pt x="0" y="1202"/>
                    <a:pt x="334" y="2770"/>
                    <a:pt x="1535" y="3537"/>
                  </a:cubicBezTo>
                  <a:cubicBezTo>
                    <a:pt x="1958" y="3815"/>
                    <a:pt x="2438" y="3948"/>
                    <a:pt x="2914" y="3948"/>
                  </a:cubicBezTo>
                  <a:cubicBezTo>
                    <a:pt x="3753" y="3948"/>
                    <a:pt x="4581" y="3535"/>
                    <a:pt x="5070" y="2770"/>
                  </a:cubicBezTo>
                  <a:lnTo>
                    <a:pt x="767"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8880" name="Google Shape;145;p15"/>
            <p:cNvSpPr/>
            <p:nvPr/>
          </p:nvSpPr>
          <p:spPr>
            <a:xfrm>
              <a:off x="3967175" y="3024575"/>
              <a:ext cx="126775" cy="98125"/>
            </a:xfrm>
            <a:custGeom>
              <a:avLst/>
              <a:gdLst/>
              <a:ahLst/>
              <a:cxnLst/>
              <a:rect l="l" t="t" r="r" b="b"/>
              <a:pathLst>
                <a:path w="5071" h="3925" extrusionOk="0">
                  <a:moveTo>
                    <a:pt x="2160" y="0"/>
                  </a:moveTo>
                  <a:cubicBezTo>
                    <a:pt x="1316" y="0"/>
                    <a:pt x="493" y="406"/>
                    <a:pt x="0" y="1156"/>
                  </a:cubicBezTo>
                  <a:lnTo>
                    <a:pt x="4303" y="3925"/>
                  </a:lnTo>
                  <a:cubicBezTo>
                    <a:pt x="5071" y="2757"/>
                    <a:pt x="4704" y="1156"/>
                    <a:pt x="3536" y="389"/>
                  </a:cubicBezTo>
                  <a:cubicBezTo>
                    <a:pt x="3107" y="126"/>
                    <a:pt x="2630" y="0"/>
                    <a:pt x="21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8" name="Google Shape;146;p15"/>
          <p:cNvGrpSpPr/>
          <p:nvPr/>
        </p:nvGrpSpPr>
        <p:grpSpPr>
          <a:xfrm rot="1739488" flipH="1">
            <a:off x="10561543" y="421919"/>
            <a:ext cx="719027" cy="465103"/>
            <a:chOff x="4289900" y="2977375"/>
            <a:chExt cx="247700" cy="160225"/>
          </a:xfrm>
        </p:grpSpPr>
        <p:sp>
          <p:nvSpPr>
            <p:cNvPr id="1048881" name="Google Shape;147;p15"/>
            <p:cNvSpPr/>
            <p:nvPr/>
          </p:nvSpPr>
          <p:spPr>
            <a:xfrm>
              <a:off x="4394150" y="3015100"/>
              <a:ext cx="143450" cy="122500"/>
            </a:xfrm>
            <a:custGeom>
              <a:avLst/>
              <a:gdLst/>
              <a:ahLst/>
              <a:cxnLst/>
              <a:rect l="l" t="t" r="r" b="b"/>
              <a:pathLst>
                <a:path w="5738" h="4900" extrusionOk="0">
                  <a:moveTo>
                    <a:pt x="1601" y="1"/>
                  </a:moveTo>
                  <a:lnTo>
                    <a:pt x="0" y="3370"/>
                  </a:lnTo>
                  <a:lnTo>
                    <a:pt x="2802" y="4704"/>
                  </a:lnTo>
                  <a:cubicBezTo>
                    <a:pt x="3068" y="4837"/>
                    <a:pt x="3351" y="4900"/>
                    <a:pt x="3628" y="4900"/>
                  </a:cubicBezTo>
                  <a:cubicBezTo>
                    <a:pt x="4325" y="4900"/>
                    <a:pt x="4994" y="4505"/>
                    <a:pt x="5304" y="3837"/>
                  </a:cubicBezTo>
                  <a:cubicBezTo>
                    <a:pt x="5738" y="2903"/>
                    <a:pt x="5337" y="1802"/>
                    <a:pt x="4403" y="1335"/>
                  </a:cubicBezTo>
                  <a:lnTo>
                    <a:pt x="1601"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8882" name="Google Shape;148;p15"/>
            <p:cNvSpPr/>
            <p:nvPr/>
          </p:nvSpPr>
          <p:spPr>
            <a:xfrm>
              <a:off x="4289900" y="2977375"/>
              <a:ext cx="144300" cy="121975"/>
            </a:xfrm>
            <a:custGeom>
              <a:avLst/>
              <a:gdLst/>
              <a:ahLst/>
              <a:cxnLst/>
              <a:rect l="l" t="t" r="r" b="b"/>
              <a:pathLst>
                <a:path w="5772" h="4879" extrusionOk="0">
                  <a:moveTo>
                    <a:pt x="2149" y="0"/>
                  </a:moveTo>
                  <a:cubicBezTo>
                    <a:pt x="1450" y="0"/>
                    <a:pt x="783" y="397"/>
                    <a:pt x="468" y="1076"/>
                  </a:cubicBezTo>
                  <a:cubicBezTo>
                    <a:pt x="1" y="1977"/>
                    <a:pt x="401" y="3111"/>
                    <a:pt x="1335" y="3544"/>
                  </a:cubicBezTo>
                  <a:lnTo>
                    <a:pt x="4170" y="4879"/>
                  </a:lnTo>
                  <a:lnTo>
                    <a:pt x="5771" y="1510"/>
                  </a:lnTo>
                  <a:lnTo>
                    <a:pt x="2936" y="175"/>
                  </a:lnTo>
                  <a:cubicBezTo>
                    <a:pt x="2681" y="57"/>
                    <a:pt x="2413" y="0"/>
                    <a:pt x="2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79" name="Google Shape;149;p15"/>
          <p:cNvGrpSpPr/>
          <p:nvPr/>
        </p:nvGrpSpPr>
        <p:grpSpPr>
          <a:xfrm rot="1739488" flipH="1">
            <a:off x="11258393" y="1365826"/>
            <a:ext cx="602841" cy="610607"/>
            <a:chOff x="3510175" y="2983025"/>
            <a:chExt cx="207675" cy="210350"/>
          </a:xfrm>
        </p:grpSpPr>
        <p:sp>
          <p:nvSpPr>
            <p:cNvPr id="1048883" name="Google Shape;150;p15"/>
            <p:cNvSpPr/>
            <p:nvPr/>
          </p:nvSpPr>
          <p:spPr>
            <a:xfrm>
              <a:off x="3578550" y="2983025"/>
              <a:ext cx="139300" cy="136350"/>
            </a:xfrm>
            <a:custGeom>
              <a:avLst/>
              <a:gdLst/>
              <a:ahLst/>
              <a:cxnLst/>
              <a:rect l="l" t="t" r="r" b="b"/>
              <a:pathLst>
                <a:path w="5572" h="5454" extrusionOk="0">
                  <a:moveTo>
                    <a:pt x="3481" y="0"/>
                  </a:moveTo>
                  <a:cubicBezTo>
                    <a:pt x="2967" y="0"/>
                    <a:pt x="2462" y="218"/>
                    <a:pt x="2102" y="650"/>
                  </a:cubicBezTo>
                  <a:lnTo>
                    <a:pt x="1" y="2985"/>
                  </a:lnTo>
                  <a:lnTo>
                    <a:pt x="2803" y="5453"/>
                  </a:lnTo>
                  <a:lnTo>
                    <a:pt x="4871" y="3118"/>
                  </a:lnTo>
                  <a:cubicBezTo>
                    <a:pt x="5572" y="2351"/>
                    <a:pt x="5505" y="1150"/>
                    <a:pt x="4738" y="483"/>
                  </a:cubicBezTo>
                  <a:cubicBezTo>
                    <a:pt x="4368" y="160"/>
                    <a:pt x="3921" y="0"/>
                    <a:pt x="348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8884" name="Google Shape;151;p15"/>
            <p:cNvSpPr/>
            <p:nvPr/>
          </p:nvSpPr>
          <p:spPr>
            <a:xfrm>
              <a:off x="3510175" y="3057625"/>
              <a:ext cx="138450" cy="135750"/>
            </a:xfrm>
            <a:custGeom>
              <a:avLst/>
              <a:gdLst/>
              <a:ahLst/>
              <a:cxnLst/>
              <a:rect l="l" t="t" r="r" b="b"/>
              <a:pathLst>
                <a:path w="5538" h="5430" extrusionOk="0">
                  <a:moveTo>
                    <a:pt x="2769" y="1"/>
                  </a:moveTo>
                  <a:lnTo>
                    <a:pt x="668" y="2336"/>
                  </a:lnTo>
                  <a:cubicBezTo>
                    <a:pt x="1" y="3103"/>
                    <a:pt x="67" y="4270"/>
                    <a:pt x="835" y="4971"/>
                  </a:cubicBezTo>
                  <a:cubicBezTo>
                    <a:pt x="1187" y="5277"/>
                    <a:pt x="1624" y="5429"/>
                    <a:pt x="2061" y="5429"/>
                  </a:cubicBezTo>
                  <a:cubicBezTo>
                    <a:pt x="2576" y="5429"/>
                    <a:pt x="3091" y="5219"/>
                    <a:pt x="3470" y="4804"/>
                  </a:cubicBezTo>
                  <a:lnTo>
                    <a:pt x="5538" y="2469"/>
                  </a:lnTo>
                  <a:lnTo>
                    <a:pt x="2769"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106"/>
        <p:cNvGrpSpPr/>
        <p:nvPr/>
      </p:nvGrpSpPr>
      <p:grpSpPr>
        <a:xfrm>
          <a:off x="0" y="0"/>
          <a:ext cx="0" cy="0"/>
          <a:chOff x="0" y="0"/>
          <a:chExt cx="0" cy="0"/>
        </a:xfrm>
      </p:grpSpPr>
      <p:sp>
        <p:nvSpPr>
          <p:cNvPr id="1048833" name="Google Shape;107;p13"/>
          <p:cNvSpPr txBox="1">
            <a:spLocks noGrp="1"/>
          </p:cNvSpPr>
          <p:nvPr>
            <p:ph type="title"/>
          </p:nvPr>
        </p:nvSpPr>
        <p:spPr>
          <a:xfrm>
            <a:off x="4537039" y="2425300"/>
            <a:ext cx="3115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048834" name="Google Shape;108;p13"/>
          <p:cNvSpPr txBox="1">
            <a:spLocks noGrp="1"/>
          </p:cNvSpPr>
          <p:nvPr>
            <p:ph type="title" idx="2" hasCustomPrompt="1"/>
          </p:nvPr>
        </p:nvSpPr>
        <p:spPr>
          <a:xfrm>
            <a:off x="4537039" y="1634400"/>
            <a:ext cx="1700400" cy="791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8835" name="Google Shape;109;p13"/>
          <p:cNvSpPr txBox="1">
            <a:spLocks noGrp="1"/>
          </p:cNvSpPr>
          <p:nvPr>
            <p:ph type="subTitle" idx="1"/>
          </p:nvPr>
        </p:nvSpPr>
        <p:spPr>
          <a:xfrm>
            <a:off x="4537039" y="31057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a:endParaRPr/>
          </a:p>
        </p:txBody>
      </p:sp>
      <p:sp>
        <p:nvSpPr>
          <p:cNvPr id="1048836" name="Google Shape;110;p13"/>
          <p:cNvSpPr txBox="1">
            <a:spLocks noGrp="1"/>
          </p:cNvSpPr>
          <p:nvPr>
            <p:ph type="title" idx="3"/>
          </p:nvPr>
        </p:nvSpPr>
        <p:spPr>
          <a:xfrm>
            <a:off x="8115439" y="2425300"/>
            <a:ext cx="3115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048837" name="Google Shape;111;p13"/>
          <p:cNvSpPr txBox="1">
            <a:spLocks noGrp="1"/>
          </p:cNvSpPr>
          <p:nvPr>
            <p:ph type="title" idx="4" hasCustomPrompt="1"/>
          </p:nvPr>
        </p:nvSpPr>
        <p:spPr>
          <a:xfrm>
            <a:off x="8115439" y="1634400"/>
            <a:ext cx="1700400" cy="791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8838" name="Google Shape;112;p13"/>
          <p:cNvSpPr txBox="1">
            <a:spLocks noGrp="1"/>
          </p:cNvSpPr>
          <p:nvPr>
            <p:ph type="subTitle" idx="5"/>
          </p:nvPr>
        </p:nvSpPr>
        <p:spPr>
          <a:xfrm>
            <a:off x="8115439" y="3105733"/>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a:endParaRPr/>
          </a:p>
        </p:txBody>
      </p:sp>
      <p:sp>
        <p:nvSpPr>
          <p:cNvPr id="1048839" name="Google Shape;113;p13"/>
          <p:cNvSpPr txBox="1">
            <a:spLocks noGrp="1"/>
          </p:cNvSpPr>
          <p:nvPr>
            <p:ph type="title" idx="6"/>
          </p:nvPr>
        </p:nvSpPr>
        <p:spPr>
          <a:xfrm>
            <a:off x="4537039" y="4811167"/>
            <a:ext cx="3115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048840" name="Google Shape;114;p13"/>
          <p:cNvSpPr txBox="1">
            <a:spLocks noGrp="1"/>
          </p:cNvSpPr>
          <p:nvPr>
            <p:ph type="title" idx="7" hasCustomPrompt="1"/>
          </p:nvPr>
        </p:nvSpPr>
        <p:spPr>
          <a:xfrm>
            <a:off x="4537039" y="4020267"/>
            <a:ext cx="1700400" cy="791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8841" name="Google Shape;115;p13"/>
          <p:cNvSpPr txBox="1">
            <a:spLocks noGrp="1"/>
          </p:cNvSpPr>
          <p:nvPr>
            <p:ph type="subTitle" idx="8"/>
          </p:nvPr>
        </p:nvSpPr>
        <p:spPr>
          <a:xfrm>
            <a:off x="4537039" y="54916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a:endParaRPr/>
          </a:p>
        </p:txBody>
      </p:sp>
      <p:sp>
        <p:nvSpPr>
          <p:cNvPr id="1048842" name="Google Shape;116;p13"/>
          <p:cNvSpPr txBox="1">
            <a:spLocks noGrp="1"/>
          </p:cNvSpPr>
          <p:nvPr>
            <p:ph type="title" idx="9"/>
          </p:nvPr>
        </p:nvSpPr>
        <p:spPr>
          <a:xfrm>
            <a:off x="8115439" y="4811167"/>
            <a:ext cx="3115200" cy="70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048843" name="Google Shape;117;p13"/>
          <p:cNvSpPr txBox="1">
            <a:spLocks noGrp="1"/>
          </p:cNvSpPr>
          <p:nvPr>
            <p:ph type="title" idx="13" hasCustomPrompt="1"/>
          </p:nvPr>
        </p:nvSpPr>
        <p:spPr>
          <a:xfrm>
            <a:off x="8115439" y="4020267"/>
            <a:ext cx="1700400" cy="791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8844" name="Google Shape;118;p13"/>
          <p:cNvSpPr txBox="1">
            <a:spLocks noGrp="1"/>
          </p:cNvSpPr>
          <p:nvPr>
            <p:ph type="subTitle" idx="14"/>
          </p:nvPr>
        </p:nvSpPr>
        <p:spPr>
          <a:xfrm>
            <a:off x="8115439" y="5491600"/>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lvl2pPr>
            <a:lvl3pPr lvl="2" rtl="0">
              <a:lnSpc>
                <a:spcPct val="100000"/>
              </a:lnSpc>
              <a:spcBef>
                <a:spcPts val="0"/>
              </a:spcBef>
              <a:spcAft>
                <a:spcPts val="0"/>
              </a:spcAft>
              <a:buSzPts val="1400"/>
              <a:buNone/>
            </a:lvl3pPr>
            <a:lvl4pPr lvl="3" rtl="0">
              <a:lnSpc>
                <a:spcPct val="100000"/>
              </a:lnSpc>
              <a:spcBef>
                <a:spcPts val="0"/>
              </a:spcBef>
              <a:spcAft>
                <a:spcPts val="0"/>
              </a:spcAft>
              <a:buSzPts val="1400"/>
              <a:buNone/>
            </a:lvl4pPr>
            <a:lvl5pPr lvl="4" rtl="0">
              <a:lnSpc>
                <a:spcPct val="100000"/>
              </a:lnSpc>
              <a:spcBef>
                <a:spcPts val="0"/>
              </a:spcBef>
              <a:spcAft>
                <a:spcPts val="0"/>
              </a:spcAft>
              <a:buSzPts val="1400"/>
              <a:buNone/>
            </a:lvl5pPr>
            <a:lvl6pPr lvl="5" rtl="0">
              <a:lnSpc>
                <a:spcPct val="100000"/>
              </a:lnSpc>
              <a:spcBef>
                <a:spcPts val="0"/>
              </a:spcBef>
              <a:spcAft>
                <a:spcPts val="0"/>
              </a:spcAft>
              <a:buSzPts val="1400"/>
              <a:buNone/>
            </a:lvl6pPr>
            <a:lvl7pPr lvl="6" rtl="0">
              <a:lnSpc>
                <a:spcPct val="100000"/>
              </a:lnSpc>
              <a:spcBef>
                <a:spcPts val="0"/>
              </a:spcBef>
              <a:spcAft>
                <a:spcPts val="0"/>
              </a:spcAft>
              <a:buSzPts val="1400"/>
              <a:buNone/>
            </a:lvl7pPr>
            <a:lvl8pPr lvl="7" rtl="0">
              <a:lnSpc>
                <a:spcPct val="100000"/>
              </a:lnSpc>
              <a:spcBef>
                <a:spcPts val="0"/>
              </a:spcBef>
              <a:spcAft>
                <a:spcPts val="0"/>
              </a:spcAft>
              <a:buSzPts val="1400"/>
              <a:buNone/>
            </a:lvl8pPr>
            <a:lvl9pPr lvl="8" rtl="0">
              <a:lnSpc>
                <a:spcPct val="100000"/>
              </a:lnSpc>
              <a:spcBef>
                <a:spcPts val="0"/>
              </a:spcBef>
              <a:spcAft>
                <a:spcPts val="0"/>
              </a:spcAft>
              <a:buSzPts val="1400"/>
              <a:buNone/>
            </a:lvl9pPr>
          </a:lstStyle>
          <a:p>
            <a:endParaRPr/>
          </a:p>
        </p:txBody>
      </p:sp>
      <p:sp>
        <p:nvSpPr>
          <p:cNvPr id="1048845" name="Google Shape;119;p13"/>
          <p:cNvSpPr txBox="1">
            <a:spLocks noGrp="1"/>
          </p:cNvSpPr>
          <p:nvPr>
            <p:ph type="title" idx="15"/>
          </p:nvPr>
        </p:nvSpPr>
        <p:spPr>
          <a:xfrm>
            <a:off x="4537033" y="723667"/>
            <a:ext cx="6694800" cy="76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None/>
            </a:lvl1pPr>
            <a:lvl2pPr lvl="1" rtl="0">
              <a:spcBef>
                <a:spcPts val="0"/>
              </a:spcBef>
              <a:spcAft>
                <a:spcPts val="0"/>
              </a:spcAft>
              <a:buSzPts val="2800"/>
              <a:buNone/>
            </a:lvl2pPr>
            <a:lvl3pPr lvl="2" rtl="0">
              <a:spcBef>
                <a:spcPts val="0"/>
              </a:spcBef>
              <a:spcAft>
                <a:spcPts val="0"/>
              </a:spcAft>
              <a:buSzPts val="2800"/>
              <a:buNone/>
            </a:lvl3pPr>
            <a:lvl4pPr lvl="3" rtl="0">
              <a:spcBef>
                <a:spcPts val="0"/>
              </a:spcBef>
              <a:spcAft>
                <a:spcPts val="0"/>
              </a:spcAft>
              <a:buSzPts val="2800"/>
              <a:buNone/>
            </a:lvl4pPr>
            <a:lvl5pPr lvl="4" rtl="0">
              <a:spcBef>
                <a:spcPts val="0"/>
              </a:spcBef>
              <a:spcAft>
                <a:spcPts val="0"/>
              </a:spcAft>
              <a:buSzPts val="2800"/>
              <a:buNone/>
            </a:lvl5pPr>
            <a:lvl6pPr lvl="5" rtl="0">
              <a:spcBef>
                <a:spcPts val="0"/>
              </a:spcBef>
              <a:spcAft>
                <a:spcPts val="0"/>
              </a:spcAft>
              <a:buSzPts val="2800"/>
              <a:buNone/>
            </a:lvl6pPr>
            <a:lvl7pPr lvl="6" rtl="0">
              <a:spcBef>
                <a:spcPts val="0"/>
              </a:spcBef>
              <a:spcAft>
                <a:spcPts val="0"/>
              </a:spcAft>
              <a:buSzPts val="2800"/>
              <a:buNone/>
            </a:lvl7pPr>
            <a:lvl8pPr lvl="7" rtl="0">
              <a:spcBef>
                <a:spcPts val="0"/>
              </a:spcBef>
              <a:spcAft>
                <a:spcPts val="0"/>
              </a:spcAft>
              <a:buSzPts val="2800"/>
              <a:buNone/>
            </a:lvl8pPr>
            <a:lvl9pPr lvl="8" rtl="0">
              <a:spcBef>
                <a:spcPts val="0"/>
              </a:spcBef>
              <a:spcAft>
                <a:spcPts val="0"/>
              </a:spcAft>
              <a:buSzPts val="2800"/>
              <a:buNone/>
            </a:lvl9pPr>
          </a:lstStyle>
          <a:p>
            <a:endParaRPr/>
          </a:p>
        </p:txBody>
      </p:sp>
      <p:grpSp>
        <p:nvGrpSpPr>
          <p:cNvPr id="164" name="Google Shape;120;p13"/>
          <p:cNvGrpSpPr/>
          <p:nvPr/>
        </p:nvGrpSpPr>
        <p:grpSpPr>
          <a:xfrm rot="1739513" flipH="1">
            <a:off x="10891417" y="821760"/>
            <a:ext cx="512792" cy="448320"/>
            <a:chOff x="3948000" y="3024575"/>
            <a:chExt cx="145950" cy="127600"/>
          </a:xfrm>
        </p:grpSpPr>
        <p:sp>
          <p:nvSpPr>
            <p:cNvPr id="1048846" name="Google Shape;121;p13"/>
            <p:cNvSpPr/>
            <p:nvPr/>
          </p:nvSpPr>
          <p:spPr>
            <a:xfrm>
              <a:off x="3948000" y="3053450"/>
              <a:ext cx="126775" cy="98725"/>
            </a:xfrm>
            <a:custGeom>
              <a:avLst/>
              <a:gdLst/>
              <a:ahLst/>
              <a:cxnLst/>
              <a:rect l="l" t="t" r="r" b="b"/>
              <a:pathLst>
                <a:path w="5071" h="3949" extrusionOk="0">
                  <a:moveTo>
                    <a:pt x="767" y="1"/>
                  </a:moveTo>
                  <a:lnTo>
                    <a:pt x="767" y="1"/>
                  </a:lnTo>
                  <a:cubicBezTo>
                    <a:pt x="0" y="1202"/>
                    <a:pt x="334" y="2770"/>
                    <a:pt x="1535" y="3537"/>
                  </a:cubicBezTo>
                  <a:cubicBezTo>
                    <a:pt x="1958" y="3815"/>
                    <a:pt x="2438" y="3948"/>
                    <a:pt x="2914" y="3948"/>
                  </a:cubicBezTo>
                  <a:cubicBezTo>
                    <a:pt x="3753" y="3948"/>
                    <a:pt x="4581" y="3535"/>
                    <a:pt x="5070" y="2770"/>
                  </a:cubicBezTo>
                  <a:lnTo>
                    <a:pt x="767"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8847" name="Google Shape;122;p13"/>
            <p:cNvSpPr/>
            <p:nvPr/>
          </p:nvSpPr>
          <p:spPr>
            <a:xfrm>
              <a:off x="3967175" y="3024575"/>
              <a:ext cx="126775" cy="98125"/>
            </a:xfrm>
            <a:custGeom>
              <a:avLst/>
              <a:gdLst/>
              <a:ahLst/>
              <a:cxnLst/>
              <a:rect l="l" t="t" r="r" b="b"/>
              <a:pathLst>
                <a:path w="5071" h="3925" extrusionOk="0">
                  <a:moveTo>
                    <a:pt x="2160" y="0"/>
                  </a:moveTo>
                  <a:cubicBezTo>
                    <a:pt x="1316" y="0"/>
                    <a:pt x="493" y="406"/>
                    <a:pt x="0" y="1156"/>
                  </a:cubicBezTo>
                  <a:lnTo>
                    <a:pt x="4303" y="3925"/>
                  </a:lnTo>
                  <a:cubicBezTo>
                    <a:pt x="5071" y="2757"/>
                    <a:pt x="4704" y="1156"/>
                    <a:pt x="3536" y="389"/>
                  </a:cubicBezTo>
                  <a:cubicBezTo>
                    <a:pt x="3107" y="126"/>
                    <a:pt x="2630" y="0"/>
                    <a:pt x="21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5" name="Google Shape;123;p13"/>
          <p:cNvGrpSpPr/>
          <p:nvPr/>
        </p:nvGrpSpPr>
        <p:grpSpPr>
          <a:xfrm rot="7683262">
            <a:off x="11361430" y="418415"/>
            <a:ext cx="339661" cy="304343"/>
            <a:chOff x="5918300" y="4988050"/>
            <a:chExt cx="256875" cy="230150"/>
          </a:xfrm>
        </p:grpSpPr>
        <p:sp>
          <p:nvSpPr>
            <p:cNvPr id="1048848" name="Google Shape;124;p13"/>
            <p:cNvSpPr/>
            <p:nvPr/>
          </p:nvSpPr>
          <p:spPr>
            <a:xfrm>
              <a:off x="5918300" y="4988050"/>
              <a:ext cx="256875" cy="230150"/>
            </a:xfrm>
            <a:custGeom>
              <a:avLst/>
              <a:gdLst/>
              <a:ahLst/>
              <a:cxnLst/>
              <a:rect l="l" t="t" r="r" b="b"/>
              <a:pathLst>
                <a:path w="10275" h="9206" extrusionOk="0">
                  <a:moveTo>
                    <a:pt x="5125" y="1"/>
                  </a:moveTo>
                  <a:cubicBezTo>
                    <a:pt x="4682" y="1"/>
                    <a:pt x="4233" y="64"/>
                    <a:pt x="3788" y="199"/>
                  </a:cubicBezTo>
                  <a:cubicBezTo>
                    <a:pt x="1361" y="952"/>
                    <a:pt x="1" y="3526"/>
                    <a:pt x="733" y="5953"/>
                  </a:cubicBezTo>
                  <a:cubicBezTo>
                    <a:pt x="1348" y="7935"/>
                    <a:pt x="3178" y="9206"/>
                    <a:pt x="5150" y="9206"/>
                  </a:cubicBezTo>
                  <a:cubicBezTo>
                    <a:pt x="5593" y="9206"/>
                    <a:pt x="6042" y="9142"/>
                    <a:pt x="6487" y="9008"/>
                  </a:cubicBezTo>
                  <a:cubicBezTo>
                    <a:pt x="8914" y="8254"/>
                    <a:pt x="10274" y="5681"/>
                    <a:pt x="9542" y="3254"/>
                  </a:cubicBezTo>
                  <a:cubicBezTo>
                    <a:pt x="8927" y="1271"/>
                    <a:pt x="7097" y="1"/>
                    <a:pt x="512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8849" name="Google Shape;125;p13"/>
            <p:cNvSpPr/>
            <p:nvPr/>
          </p:nvSpPr>
          <p:spPr>
            <a:xfrm rot="5400000">
              <a:off x="5969375" y="4994075"/>
              <a:ext cx="154732" cy="217614"/>
            </a:xfrm>
            <a:custGeom>
              <a:avLst/>
              <a:gdLst/>
              <a:ahLst/>
              <a:cxnLst/>
              <a:rect l="l" t="t" r="r" b="b"/>
              <a:pathLst>
                <a:path w="7701" h="11174" extrusionOk="0">
                  <a:moveTo>
                    <a:pt x="5943" y="1"/>
                  </a:moveTo>
                  <a:lnTo>
                    <a:pt x="1" y="10128"/>
                  </a:lnTo>
                  <a:lnTo>
                    <a:pt x="1758" y="11174"/>
                  </a:lnTo>
                  <a:lnTo>
                    <a:pt x="7701" y="1047"/>
                  </a:lnTo>
                  <a:lnTo>
                    <a:pt x="5943"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126"/>
        <p:cNvGrpSpPr/>
        <p:nvPr/>
      </p:nvGrpSpPr>
      <p:grpSpPr>
        <a:xfrm>
          <a:off x="0" y="0"/>
          <a:ext cx="0" cy="0"/>
          <a:chOff x="0" y="0"/>
          <a:chExt cx="0" cy="0"/>
        </a:xfrm>
      </p:grpSpPr>
      <p:sp>
        <p:nvSpPr>
          <p:cNvPr id="1048902" name="Google Shape;127;p14"/>
          <p:cNvSpPr txBox="1">
            <a:spLocks noGrp="1"/>
          </p:cNvSpPr>
          <p:nvPr>
            <p:ph type="title"/>
          </p:nvPr>
        </p:nvSpPr>
        <p:spPr>
          <a:xfrm>
            <a:off x="3053367" y="4873133"/>
            <a:ext cx="6085200" cy="7092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48903" name="Google Shape;128;p14"/>
          <p:cNvSpPr txBox="1">
            <a:spLocks noGrp="1"/>
          </p:cNvSpPr>
          <p:nvPr>
            <p:ph type="subTitle" idx="1"/>
          </p:nvPr>
        </p:nvSpPr>
        <p:spPr>
          <a:xfrm>
            <a:off x="1944167" y="2302300"/>
            <a:ext cx="8303600" cy="222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8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76"/>
        <p:cNvGrpSpPr/>
        <p:nvPr/>
      </p:nvGrpSpPr>
      <p:grpSpPr>
        <a:xfrm>
          <a:off x="0" y="0"/>
          <a:ext cx="0" cy="0"/>
          <a:chOff x="0" y="0"/>
          <a:chExt cx="0" cy="0"/>
        </a:xfrm>
      </p:grpSpPr>
      <p:sp>
        <p:nvSpPr>
          <p:cNvPr id="1048856" name="Google Shape;77;p9"/>
          <p:cNvSpPr txBox="1">
            <a:spLocks noGrp="1"/>
          </p:cNvSpPr>
          <p:nvPr>
            <p:ph type="title"/>
          </p:nvPr>
        </p:nvSpPr>
        <p:spPr>
          <a:xfrm>
            <a:off x="3189233" y="2159367"/>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48857" name="Google Shape;78;p9"/>
          <p:cNvSpPr txBox="1">
            <a:spLocks noGrp="1"/>
          </p:cNvSpPr>
          <p:nvPr>
            <p:ph type="subTitle" idx="1"/>
          </p:nvPr>
        </p:nvSpPr>
        <p:spPr>
          <a:xfrm>
            <a:off x="3189233" y="3258233"/>
            <a:ext cx="5813600" cy="216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grpSp>
        <p:nvGrpSpPr>
          <p:cNvPr id="168" name="Google Shape;79;p9"/>
          <p:cNvGrpSpPr/>
          <p:nvPr/>
        </p:nvGrpSpPr>
        <p:grpSpPr>
          <a:xfrm>
            <a:off x="10847261" y="4178377"/>
            <a:ext cx="1928659" cy="781141"/>
            <a:chOff x="8135446" y="3133781"/>
            <a:chExt cx="1446494" cy="585856"/>
          </a:xfrm>
        </p:grpSpPr>
        <p:sp>
          <p:nvSpPr>
            <p:cNvPr id="1048858" name="Google Shape;80;p9"/>
            <p:cNvSpPr/>
            <p:nvPr/>
          </p:nvSpPr>
          <p:spPr>
            <a:xfrm>
              <a:off x="8135446" y="3133781"/>
              <a:ext cx="734835" cy="585856"/>
            </a:xfrm>
            <a:custGeom>
              <a:avLst/>
              <a:gdLst/>
              <a:ahLst/>
              <a:cxnLst/>
              <a:rect l="l" t="t" r="r" b="b"/>
              <a:pathLst>
                <a:path w="7324" h="5839" extrusionOk="0">
                  <a:moveTo>
                    <a:pt x="2909" y="1"/>
                  </a:moveTo>
                  <a:cubicBezTo>
                    <a:pt x="1298" y="1"/>
                    <a:pt x="1" y="1298"/>
                    <a:pt x="1" y="2930"/>
                  </a:cubicBezTo>
                  <a:cubicBezTo>
                    <a:pt x="1" y="4541"/>
                    <a:pt x="1298" y="5838"/>
                    <a:pt x="2909" y="5838"/>
                  </a:cubicBezTo>
                  <a:lnTo>
                    <a:pt x="7324" y="5838"/>
                  </a:lnTo>
                  <a:lnTo>
                    <a:pt x="7324"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8859" name="Google Shape;81;p9"/>
            <p:cNvSpPr/>
            <p:nvPr/>
          </p:nvSpPr>
          <p:spPr>
            <a:xfrm>
              <a:off x="8870180" y="3133781"/>
              <a:ext cx="711759" cy="585856"/>
            </a:xfrm>
            <a:custGeom>
              <a:avLst/>
              <a:gdLst/>
              <a:ahLst/>
              <a:cxnLst/>
              <a:rect l="l" t="t" r="r" b="b"/>
              <a:pathLst>
                <a:path w="7094" h="5839" extrusionOk="0">
                  <a:moveTo>
                    <a:pt x="1" y="1"/>
                  </a:moveTo>
                  <a:lnTo>
                    <a:pt x="1" y="5838"/>
                  </a:lnTo>
                  <a:lnTo>
                    <a:pt x="4186" y="5838"/>
                  </a:lnTo>
                  <a:cubicBezTo>
                    <a:pt x="5797" y="5838"/>
                    <a:pt x="7094" y="4541"/>
                    <a:pt x="7094" y="2930"/>
                  </a:cubicBezTo>
                  <a:cubicBezTo>
                    <a:pt x="7094" y="1298"/>
                    <a:pt x="5797" y="1"/>
                    <a:pt x="418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69" name="Google Shape;82;p9"/>
          <p:cNvGrpSpPr/>
          <p:nvPr/>
        </p:nvGrpSpPr>
        <p:grpSpPr>
          <a:xfrm>
            <a:off x="10576599" y="975045"/>
            <a:ext cx="1928792" cy="781141"/>
            <a:chOff x="4965750" y="5090300"/>
            <a:chExt cx="360450" cy="145975"/>
          </a:xfrm>
        </p:grpSpPr>
        <p:sp>
          <p:nvSpPr>
            <p:cNvPr id="1048860" name="Google Shape;83;p9"/>
            <p:cNvSpPr/>
            <p:nvPr/>
          </p:nvSpPr>
          <p:spPr>
            <a:xfrm>
              <a:off x="5143075" y="5090300"/>
              <a:ext cx="183125" cy="145975"/>
            </a:xfrm>
            <a:custGeom>
              <a:avLst/>
              <a:gdLst/>
              <a:ahLst/>
              <a:cxnLst/>
              <a:rect l="l" t="t" r="r" b="b"/>
              <a:pathLst>
                <a:path w="7325" h="5839" extrusionOk="0">
                  <a:moveTo>
                    <a:pt x="1" y="0"/>
                  </a:moveTo>
                  <a:lnTo>
                    <a:pt x="1" y="5838"/>
                  </a:lnTo>
                  <a:lnTo>
                    <a:pt x="4416" y="5838"/>
                  </a:lnTo>
                  <a:cubicBezTo>
                    <a:pt x="6027" y="5838"/>
                    <a:pt x="7324" y="4541"/>
                    <a:pt x="7324" y="2909"/>
                  </a:cubicBezTo>
                  <a:cubicBezTo>
                    <a:pt x="7324" y="1298"/>
                    <a:pt x="6027" y="0"/>
                    <a:pt x="441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8861" name="Google Shape;84;p9"/>
            <p:cNvSpPr/>
            <p:nvPr/>
          </p:nvSpPr>
          <p:spPr>
            <a:xfrm>
              <a:off x="4965750" y="5090300"/>
              <a:ext cx="177350" cy="145975"/>
            </a:xfrm>
            <a:custGeom>
              <a:avLst/>
              <a:gdLst/>
              <a:ahLst/>
              <a:cxnLst/>
              <a:rect l="l" t="t" r="r" b="b"/>
              <a:pathLst>
                <a:path w="7094" h="5839" extrusionOk="0">
                  <a:moveTo>
                    <a:pt x="2930" y="0"/>
                  </a:moveTo>
                  <a:cubicBezTo>
                    <a:pt x="1298" y="0"/>
                    <a:pt x="1" y="1298"/>
                    <a:pt x="1" y="2909"/>
                  </a:cubicBezTo>
                  <a:cubicBezTo>
                    <a:pt x="1" y="4541"/>
                    <a:pt x="1298" y="5838"/>
                    <a:pt x="2930" y="5838"/>
                  </a:cubicBezTo>
                  <a:lnTo>
                    <a:pt x="7094" y="5838"/>
                  </a:lnTo>
                  <a:lnTo>
                    <a:pt x="7094" y="0"/>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cxnSp>
        <p:nvCxnSpPr>
          <p:cNvPr id="3145734" name="Google Shape;85;p9"/>
          <p:cNvCxnSpPr>
            <a:cxnSpLocks/>
          </p:cNvCxnSpPr>
          <p:nvPr/>
        </p:nvCxnSpPr>
        <p:spPr>
          <a:xfrm>
            <a:off x="6108967" y="714672"/>
            <a:ext cx="6205200" cy="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and text 2">
  <p:cSld name="Title and text 2">
    <p:spTree>
      <p:nvGrpSpPr>
        <p:cNvPr id="1" name="Shape 156"/>
        <p:cNvGrpSpPr/>
        <p:nvPr/>
      </p:nvGrpSpPr>
      <p:grpSpPr>
        <a:xfrm>
          <a:off x="0" y="0"/>
          <a:ext cx="0" cy="0"/>
          <a:chOff x="0" y="0"/>
          <a:chExt cx="0" cy="0"/>
        </a:xfrm>
      </p:grpSpPr>
      <p:sp>
        <p:nvSpPr>
          <p:cNvPr id="1048625" name="Google Shape;157;p17"/>
          <p:cNvSpPr txBox="1">
            <a:spLocks noGrp="1"/>
          </p:cNvSpPr>
          <p:nvPr>
            <p:ph type="title"/>
          </p:nvPr>
        </p:nvSpPr>
        <p:spPr>
          <a:xfrm>
            <a:off x="5633600" y="1455867"/>
            <a:ext cx="5598400" cy="125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None/>
            </a:lvl1pPr>
            <a:lvl2pPr lvl="1" rtl="0">
              <a:spcBef>
                <a:spcPts val="0"/>
              </a:spcBef>
              <a:spcAft>
                <a:spcPts val="0"/>
              </a:spcAft>
              <a:buSzPts val="2800"/>
              <a:buNone/>
            </a:lvl2pPr>
            <a:lvl3pPr lvl="2" rtl="0">
              <a:spcBef>
                <a:spcPts val="0"/>
              </a:spcBef>
              <a:spcAft>
                <a:spcPts val="0"/>
              </a:spcAft>
              <a:buSzPts val="2800"/>
              <a:buNone/>
            </a:lvl3pPr>
            <a:lvl4pPr lvl="3" rtl="0">
              <a:spcBef>
                <a:spcPts val="0"/>
              </a:spcBef>
              <a:spcAft>
                <a:spcPts val="0"/>
              </a:spcAft>
              <a:buSzPts val="2800"/>
              <a:buNone/>
            </a:lvl4pPr>
            <a:lvl5pPr lvl="4" rtl="0">
              <a:spcBef>
                <a:spcPts val="0"/>
              </a:spcBef>
              <a:spcAft>
                <a:spcPts val="0"/>
              </a:spcAft>
              <a:buSzPts val="2800"/>
              <a:buNone/>
            </a:lvl5pPr>
            <a:lvl6pPr lvl="5" rtl="0">
              <a:spcBef>
                <a:spcPts val="0"/>
              </a:spcBef>
              <a:spcAft>
                <a:spcPts val="0"/>
              </a:spcAft>
              <a:buSzPts val="2800"/>
              <a:buNone/>
            </a:lvl6pPr>
            <a:lvl7pPr lvl="6" rtl="0">
              <a:spcBef>
                <a:spcPts val="0"/>
              </a:spcBef>
              <a:spcAft>
                <a:spcPts val="0"/>
              </a:spcAft>
              <a:buSzPts val="2800"/>
              <a:buNone/>
            </a:lvl7pPr>
            <a:lvl8pPr lvl="7" rtl="0">
              <a:spcBef>
                <a:spcPts val="0"/>
              </a:spcBef>
              <a:spcAft>
                <a:spcPts val="0"/>
              </a:spcAft>
              <a:buSzPts val="2800"/>
              <a:buNone/>
            </a:lvl8pPr>
            <a:lvl9pPr lvl="8" rtl="0">
              <a:spcBef>
                <a:spcPts val="0"/>
              </a:spcBef>
              <a:spcAft>
                <a:spcPts val="0"/>
              </a:spcAft>
              <a:buSzPts val="2800"/>
              <a:buNone/>
            </a:lvl9pPr>
          </a:lstStyle>
          <a:p>
            <a:endParaRPr/>
          </a:p>
        </p:txBody>
      </p:sp>
      <p:sp>
        <p:nvSpPr>
          <p:cNvPr id="1048626" name="Google Shape;158;p17"/>
          <p:cNvSpPr txBox="1">
            <a:spLocks noGrp="1"/>
          </p:cNvSpPr>
          <p:nvPr>
            <p:ph type="body" idx="1"/>
          </p:nvPr>
        </p:nvSpPr>
        <p:spPr>
          <a:xfrm>
            <a:off x="5633600" y="2714267"/>
            <a:ext cx="5136000" cy="3423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lvl1pPr>
            <a:lvl2pPr marL="914400" lvl="1" indent="-317500" rtl="0">
              <a:spcBef>
                <a:spcPts val="0"/>
              </a:spcBef>
              <a:spcAft>
                <a:spcPts val="0"/>
              </a:spcAft>
              <a:buSzPts val="1400"/>
              <a:buChar char="○"/>
            </a:lvl2pPr>
            <a:lvl3pPr marL="1371600" lvl="2" indent="-311150" rtl="0">
              <a:spcBef>
                <a:spcPts val="0"/>
              </a:spcBef>
              <a:spcAft>
                <a:spcPts val="0"/>
              </a:spcAft>
              <a:buSzPts val="1300"/>
              <a:buChar char="■"/>
              <a:defRPr sz="1300"/>
            </a:lvl3pPr>
            <a:lvl4pPr marL="1828800" lvl="3" indent="-311150" rtl="0">
              <a:spcBef>
                <a:spcPts val="0"/>
              </a:spcBef>
              <a:spcAft>
                <a:spcPts val="0"/>
              </a:spcAft>
              <a:buSzPts val="1300"/>
              <a:buChar char="●"/>
              <a:defRPr sz="1300"/>
            </a:lvl4pPr>
            <a:lvl5pPr marL="2286000" lvl="4" indent="-311150" rtl="0">
              <a:spcBef>
                <a:spcPts val="0"/>
              </a:spcBef>
              <a:spcAft>
                <a:spcPts val="0"/>
              </a:spcAft>
              <a:buSzPts val="1300"/>
              <a:buChar char="○"/>
              <a:defRPr sz="1300"/>
            </a:lvl5pPr>
            <a:lvl6pPr marL="2743200" lvl="5" indent="-311150" rtl="0">
              <a:spcBef>
                <a:spcPts val="0"/>
              </a:spcBef>
              <a:spcAft>
                <a:spcPts val="0"/>
              </a:spcAft>
              <a:buSzPts val="1300"/>
              <a:buChar char="■"/>
              <a:defRPr sz="1300"/>
            </a:lvl6pPr>
            <a:lvl7pPr marL="3200400" lvl="6" indent="-311150" rtl="0">
              <a:spcBef>
                <a:spcPts val="0"/>
              </a:spcBef>
              <a:spcAft>
                <a:spcPts val="0"/>
              </a:spcAft>
              <a:buSzPts val="1300"/>
              <a:buChar char="●"/>
              <a:defRPr sz="1300"/>
            </a:lvl7pPr>
            <a:lvl8pPr marL="3657600" lvl="7" indent="-311150" rtl="0">
              <a:spcBef>
                <a:spcPts val="0"/>
              </a:spcBef>
              <a:spcAft>
                <a:spcPts val="0"/>
              </a:spcAft>
              <a:buSzPts val="1300"/>
              <a:buChar char="○"/>
              <a:defRPr sz="1300"/>
            </a:lvl8pPr>
            <a:lvl9pPr marL="4114800" lvl="8" indent="-311150" rtl="0">
              <a:spcBef>
                <a:spcPts val="0"/>
              </a:spcBef>
              <a:spcAft>
                <a:spcPts val="0"/>
              </a:spcAft>
              <a:buSzPts val="1300"/>
              <a:buChar char="■"/>
              <a:defRPr sz="1300"/>
            </a:lvl9pPr>
          </a:lstStyle>
          <a:p>
            <a:endParaRPr/>
          </a:p>
        </p:txBody>
      </p:sp>
      <p:cxnSp>
        <p:nvCxnSpPr>
          <p:cNvPr id="3145729" name="Google Shape;159;p17"/>
          <p:cNvCxnSpPr>
            <a:cxnSpLocks/>
          </p:cNvCxnSpPr>
          <p:nvPr/>
        </p:nvCxnSpPr>
        <p:spPr>
          <a:xfrm>
            <a:off x="4712000" y="723805"/>
            <a:ext cx="7554000" cy="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1048996"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en-US"/>
          </a:p>
        </p:txBody>
      </p:sp>
      <p:sp>
        <p:nvSpPr>
          <p:cNvPr id="1048997"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1048998" name="عنصر نائب للتاريخ 3"/>
          <p:cNvSpPr>
            <a:spLocks noGrp="1"/>
          </p:cNvSpPr>
          <p:nvPr>
            <p:ph type="dt" sz="half" idx="10"/>
          </p:nvPr>
        </p:nvSpPr>
        <p:spPr/>
        <p:txBody>
          <a:bodyPr/>
          <a:lstStyle/>
          <a:p>
            <a:fld id="{E858BC2E-24BD-41C6-91A8-6A86D6203602}" type="datetimeFigureOut">
              <a:rPr lang="en-US" smtClean="0"/>
              <a:t>4/15/2023</a:t>
            </a:fld>
            <a:endParaRPr lang="en-US"/>
          </a:p>
        </p:txBody>
      </p:sp>
      <p:sp>
        <p:nvSpPr>
          <p:cNvPr id="1048999" name="عنصر نائب للتذييل 4"/>
          <p:cNvSpPr>
            <a:spLocks noGrp="1"/>
          </p:cNvSpPr>
          <p:nvPr>
            <p:ph type="ftr" sz="quarter" idx="11"/>
          </p:nvPr>
        </p:nvSpPr>
        <p:spPr/>
        <p:txBody>
          <a:bodyPr/>
          <a:lstStyle/>
          <a:p>
            <a:endParaRPr lang="en-US"/>
          </a:p>
        </p:txBody>
      </p:sp>
      <p:sp>
        <p:nvSpPr>
          <p:cNvPr id="1049000" name="عنصر نائب لرقم الشريحة 5"/>
          <p:cNvSpPr>
            <a:spLocks noGrp="1"/>
          </p:cNvSpPr>
          <p:nvPr>
            <p:ph type="sldNum" sz="quarter" idx="12"/>
          </p:nvPr>
        </p:nvSpPr>
        <p:spPr/>
        <p:txBody>
          <a:bodyPr/>
          <a:lstStyle/>
          <a:p>
            <a:fld id="{EC374251-E42A-4F22-823C-C51533001E0C}"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and two columns 1">
  <p:cSld name="Title and two columns 1">
    <p:spTree>
      <p:nvGrpSpPr>
        <p:cNvPr id="1" name="Shape 173"/>
        <p:cNvGrpSpPr/>
        <p:nvPr/>
      </p:nvGrpSpPr>
      <p:grpSpPr>
        <a:xfrm>
          <a:off x="0" y="0"/>
          <a:ext cx="0" cy="0"/>
          <a:chOff x="0" y="0"/>
          <a:chExt cx="0" cy="0"/>
        </a:xfrm>
      </p:grpSpPr>
      <p:sp>
        <p:nvSpPr>
          <p:cNvPr id="1048862" name="Google Shape;174;p2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lvl1pPr>
            <a:lvl2pPr lvl="1" rtl="0">
              <a:spcBef>
                <a:spcPts val="0"/>
              </a:spcBef>
              <a:spcAft>
                <a:spcPts val="0"/>
              </a:spcAft>
              <a:buSzPts val="2800"/>
              <a:buNone/>
            </a:lvl2pPr>
            <a:lvl3pPr lvl="2" rtl="0">
              <a:spcBef>
                <a:spcPts val="0"/>
              </a:spcBef>
              <a:spcAft>
                <a:spcPts val="0"/>
              </a:spcAft>
              <a:buSzPts val="2800"/>
              <a:buNone/>
            </a:lvl3pPr>
            <a:lvl4pPr lvl="3" rtl="0">
              <a:spcBef>
                <a:spcPts val="0"/>
              </a:spcBef>
              <a:spcAft>
                <a:spcPts val="0"/>
              </a:spcAft>
              <a:buSzPts val="2800"/>
              <a:buNone/>
            </a:lvl4pPr>
            <a:lvl5pPr lvl="4" rtl="0">
              <a:spcBef>
                <a:spcPts val="0"/>
              </a:spcBef>
              <a:spcAft>
                <a:spcPts val="0"/>
              </a:spcAft>
              <a:buSzPts val="2800"/>
              <a:buNone/>
            </a:lvl5pPr>
            <a:lvl6pPr lvl="5" rtl="0">
              <a:spcBef>
                <a:spcPts val="0"/>
              </a:spcBef>
              <a:spcAft>
                <a:spcPts val="0"/>
              </a:spcAft>
              <a:buSzPts val="2800"/>
              <a:buNone/>
            </a:lvl6pPr>
            <a:lvl7pPr lvl="6" rtl="0">
              <a:spcBef>
                <a:spcPts val="0"/>
              </a:spcBef>
              <a:spcAft>
                <a:spcPts val="0"/>
              </a:spcAft>
              <a:buSzPts val="2800"/>
              <a:buNone/>
            </a:lvl7pPr>
            <a:lvl8pPr lvl="7" rtl="0">
              <a:spcBef>
                <a:spcPts val="0"/>
              </a:spcBef>
              <a:spcAft>
                <a:spcPts val="0"/>
              </a:spcAft>
              <a:buSzPts val="2800"/>
              <a:buNone/>
            </a:lvl8pPr>
            <a:lvl9pPr lvl="8" rtl="0">
              <a:spcBef>
                <a:spcPts val="0"/>
              </a:spcBef>
              <a:spcAft>
                <a:spcPts val="0"/>
              </a:spcAft>
              <a:buSzPts val="2800"/>
              <a:buNone/>
            </a:lvl9pPr>
          </a:lstStyle>
          <a:p>
            <a:endParaRPr/>
          </a:p>
        </p:txBody>
      </p:sp>
      <p:sp>
        <p:nvSpPr>
          <p:cNvPr id="1048863" name="Google Shape;175;p20"/>
          <p:cNvSpPr txBox="1">
            <a:spLocks noGrp="1"/>
          </p:cNvSpPr>
          <p:nvPr>
            <p:ph type="body" idx="1"/>
          </p:nvPr>
        </p:nvSpPr>
        <p:spPr>
          <a:xfrm>
            <a:off x="960000" y="1641233"/>
            <a:ext cx="4633600" cy="4689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Char char="●"/>
              <a:defRPr sz="1100"/>
            </a:lvl1pPr>
            <a:lvl2pPr marL="914400" lvl="1" indent="-304800" rtl="0">
              <a:spcBef>
                <a:spcPts val="0"/>
              </a:spcBef>
              <a:spcAft>
                <a:spcPts val="0"/>
              </a:spcAft>
              <a:buClr>
                <a:srgbClr val="434343"/>
              </a:buClr>
              <a:buSzPts val="1200"/>
              <a:buFont typeface="Roboto Condensed Light"/>
              <a:buChar char="○"/>
            </a:lvl2pPr>
            <a:lvl3pPr marL="1371600" lvl="2" indent="-304800" rtl="0">
              <a:spcBef>
                <a:spcPts val="0"/>
              </a:spcBef>
              <a:spcAft>
                <a:spcPts val="0"/>
              </a:spcAft>
              <a:buClr>
                <a:srgbClr val="434343"/>
              </a:buClr>
              <a:buSzPts val="1200"/>
              <a:buFont typeface="Roboto Condensed Light"/>
              <a:buChar char="■"/>
            </a:lvl3pPr>
            <a:lvl4pPr marL="1828800" lvl="3" indent="-304800" rtl="0">
              <a:spcBef>
                <a:spcPts val="0"/>
              </a:spcBef>
              <a:spcAft>
                <a:spcPts val="0"/>
              </a:spcAft>
              <a:buClr>
                <a:srgbClr val="434343"/>
              </a:buClr>
              <a:buSzPts val="1200"/>
              <a:buFont typeface="Roboto Condensed Light"/>
              <a:buChar char="●"/>
            </a:lvl4pPr>
            <a:lvl5pPr marL="2286000" lvl="4" indent="-304800" rtl="0">
              <a:spcBef>
                <a:spcPts val="0"/>
              </a:spcBef>
              <a:spcAft>
                <a:spcPts val="0"/>
              </a:spcAft>
              <a:buClr>
                <a:srgbClr val="434343"/>
              </a:buClr>
              <a:buSzPts val="1200"/>
              <a:buFont typeface="Roboto Condensed Light"/>
              <a:buChar char="○"/>
            </a:lvl5pPr>
            <a:lvl6pPr marL="2743200" lvl="5" indent="-304800" rtl="0">
              <a:spcBef>
                <a:spcPts val="0"/>
              </a:spcBef>
              <a:spcAft>
                <a:spcPts val="0"/>
              </a:spcAft>
              <a:buClr>
                <a:srgbClr val="434343"/>
              </a:buClr>
              <a:buSzPts val="1200"/>
              <a:buFont typeface="Roboto Condensed Light"/>
              <a:buChar char="■"/>
            </a:lvl6pPr>
            <a:lvl7pPr marL="3200400" lvl="6" indent="-304800" rtl="0">
              <a:spcBef>
                <a:spcPts val="0"/>
              </a:spcBef>
              <a:spcAft>
                <a:spcPts val="0"/>
              </a:spcAft>
              <a:buClr>
                <a:srgbClr val="434343"/>
              </a:buClr>
              <a:buSzPts val="1200"/>
              <a:buFont typeface="Roboto Condensed Light"/>
              <a:buChar char="●"/>
            </a:lvl7pPr>
            <a:lvl8pPr marL="3657600" lvl="7" indent="-304800" rtl="0">
              <a:spcBef>
                <a:spcPts val="0"/>
              </a:spcBef>
              <a:spcAft>
                <a:spcPts val="0"/>
              </a:spcAft>
              <a:buClr>
                <a:srgbClr val="434343"/>
              </a:buClr>
              <a:buSzPts val="1200"/>
              <a:buFont typeface="Roboto Condensed Light"/>
              <a:buChar char="○"/>
            </a:lvl8pPr>
            <a:lvl9pPr marL="4114800" lvl="8" indent="-304800" rtl="0">
              <a:spcBef>
                <a:spcPts val="0"/>
              </a:spcBef>
              <a:spcAft>
                <a:spcPts val="0"/>
              </a:spcAft>
              <a:buClr>
                <a:srgbClr val="434343"/>
              </a:buClr>
              <a:buSzPts val="1200"/>
              <a:buFont typeface="Roboto Condensed Light"/>
              <a:buChar char="■"/>
            </a:lvl9pPr>
          </a:lstStyle>
          <a:p>
            <a:endParaRPr/>
          </a:p>
        </p:txBody>
      </p:sp>
      <p:sp>
        <p:nvSpPr>
          <p:cNvPr id="1048864" name="Google Shape;176;p20"/>
          <p:cNvSpPr txBox="1">
            <a:spLocks noGrp="1"/>
          </p:cNvSpPr>
          <p:nvPr>
            <p:ph type="body" idx="2"/>
          </p:nvPr>
        </p:nvSpPr>
        <p:spPr>
          <a:xfrm>
            <a:off x="6096000" y="2344617"/>
            <a:ext cx="3786400" cy="1407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Char char="●"/>
              <a:defRPr sz="1100"/>
            </a:lvl1pPr>
            <a:lvl2pPr marL="914400" lvl="1" indent="-304800" rtl="0">
              <a:spcBef>
                <a:spcPts val="0"/>
              </a:spcBef>
              <a:spcAft>
                <a:spcPts val="0"/>
              </a:spcAft>
              <a:buClr>
                <a:srgbClr val="434343"/>
              </a:buClr>
              <a:buSzPts val="1200"/>
              <a:buFont typeface="Roboto Condensed Light"/>
              <a:buChar char="○"/>
            </a:lvl2pPr>
            <a:lvl3pPr marL="1371600" lvl="2" indent="-304800" rtl="0">
              <a:spcBef>
                <a:spcPts val="0"/>
              </a:spcBef>
              <a:spcAft>
                <a:spcPts val="0"/>
              </a:spcAft>
              <a:buClr>
                <a:srgbClr val="434343"/>
              </a:buClr>
              <a:buSzPts val="1200"/>
              <a:buFont typeface="Roboto Condensed Light"/>
              <a:buChar char="■"/>
            </a:lvl3pPr>
            <a:lvl4pPr marL="1828800" lvl="3" indent="-304800" rtl="0">
              <a:spcBef>
                <a:spcPts val="0"/>
              </a:spcBef>
              <a:spcAft>
                <a:spcPts val="0"/>
              </a:spcAft>
              <a:buClr>
                <a:srgbClr val="434343"/>
              </a:buClr>
              <a:buSzPts val="1200"/>
              <a:buFont typeface="Roboto Condensed Light"/>
              <a:buChar char="●"/>
            </a:lvl4pPr>
            <a:lvl5pPr marL="2286000" lvl="4" indent="-304800" rtl="0">
              <a:spcBef>
                <a:spcPts val="0"/>
              </a:spcBef>
              <a:spcAft>
                <a:spcPts val="0"/>
              </a:spcAft>
              <a:buClr>
                <a:srgbClr val="434343"/>
              </a:buClr>
              <a:buSzPts val="1200"/>
              <a:buFont typeface="Roboto Condensed Light"/>
              <a:buChar char="○"/>
            </a:lvl5pPr>
            <a:lvl6pPr marL="2743200" lvl="5" indent="-304800" rtl="0">
              <a:spcBef>
                <a:spcPts val="0"/>
              </a:spcBef>
              <a:spcAft>
                <a:spcPts val="0"/>
              </a:spcAft>
              <a:buClr>
                <a:srgbClr val="434343"/>
              </a:buClr>
              <a:buSzPts val="1200"/>
              <a:buFont typeface="Roboto Condensed Light"/>
              <a:buChar char="■"/>
            </a:lvl6pPr>
            <a:lvl7pPr marL="3200400" lvl="6" indent="-304800" rtl="0">
              <a:spcBef>
                <a:spcPts val="0"/>
              </a:spcBef>
              <a:spcAft>
                <a:spcPts val="0"/>
              </a:spcAft>
              <a:buClr>
                <a:srgbClr val="434343"/>
              </a:buClr>
              <a:buSzPts val="1200"/>
              <a:buFont typeface="Roboto Condensed Light"/>
              <a:buChar char="●"/>
            </a:lvl7pPr>
            <a:lvl8pPr marL="3657600" lvl="7" indent="-304800" rtl="0">
              <a:spcBef>
                <a:spcPts val="0"/>
              </a:spcBef>
              <a:spcAft>
                <a:spcPts val="0"/>
              </a:spcAft>
              <a:buClr>
                <a:srgbClr val="434343"/>
              </a:buClr>
              <a:buSzPts val="1200"/>
              <a:buFont typeface="Roboto Condensed Light"/>
              <a:buChar char="○"/>
            </a:lvl8pPr>
            <a:lvl9pPr marL="4114800" lvl="8" indent="-304800" rtl="0">
              <a:spcBef>
                <a:spcPts val="0"/>
              </a:spcBef>
              <a:spcAft>
                <a:spcPts val="0"/>
              </a:spcAft>
              <a:buClr>
                <a:srgbClr val="434343"/>
              </a:buClr>
              <a:buSzPts val="1200"/>
              <a:buFont typeface="Roboto Condensed Light"/>
              <a:buChar char="■"/>
            </a:lvl9pPr>
          </a:lstStyle>
          <a:p>
            <a:endParaRPr/>
          </a:p>
        </p:txBody>
      </p:sp>
      <p:cxnSp>
        <p:nvCxnSpPr>
          <p:cNvPr id="3145735" name="Google Shape;177;p20"/>
          <p:cNvCxnSpPr>
            <a:cxnSpLocks/>
          </p:cNvCxnSpPr>
          <p:nvPr/>
        </p:nvCxnSpPr>
        <p:spPr>
          <a:xfrm>
            <a:off x="0" y="720000"/>
            <a:ext cx="2648000" cy="0"/>
          </a:xfrm>
          <a:prstGeom prst="straightConnector1">
            <a:avLst/>
          </a:prstGeom>
          <a:noFill/>
          <a:ln w="28575" cap="flat" cmpd="sng">
            <a:solidFill>
              <a:schemeClr val="lt1"/>
            </a:solidFill>
            <a:prstDash val="solid"/>
            <a:round/>
            <a:headEnd type="none" w="med" len="med"/>
            <a:tailEnd type="none" w="med" len="me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One column text">
  <p:cSld name="One column text">
    <p:spTree>
      <p:nvGrpSpPr>
        <p:cNvPr id="1" name="Shape 55"/>
        <p:cNvGrpSpPr/>
        <p:nvPr/>
      </p:nvGrpSpPr>
      <p:grpSpPr>
        <a:xfrm>
          <a:off x="0" y="0"/>
          <a:ext cx="0" cy="0"/>
          <a:chOff x="0" y="0"/>
          <a:chExt cx="0" cy="0"/>
        </a:xfrm>
      </p:grpSpPr>
      <p:sp>
        <p:nvSpPr>
          <p:cNvPr id="1048869" name="Google Shape;56;p7"/>
          <p:cNvSpPr txBox="1">
            <a:spLocks noGrp="1"/>
          </p:cNvSpPr>
          <p:nvPr>
            <p:ph type="title"/>
          </p:nvPr>
        </p:nvSpPr>
        <p:spPr>
          <a:xfrm>
            <a:off x="960000" y="1581567"/>
            <a:ext cx="5136000" cy="99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None/>
            </a:lvl1pPr>
            <a:lvl2pPr lvl="1" rtl="0">
              <a:spcBef>
                <a:spcPts val="0"/>
              </a:spcBef>
              <a:spcAft>
                <a:spcPts val="0"/>
              </a:spcAft>
              <a:buSzPts val="2800"/>
              <a:buNone/>
            </a:lvl2pPr>
            <a:lvl3pPr lvl="2" rtl="0">
              <a:spcBef>
                <a:spcPts val="0"/>
              </a:spcBef>
              <a:spcAft>
                <a:spcPts val="0"/>
              </a:spcAft>
              <a:buSzPts val="2800"/>
              <a:buNone/>
            </a:lvl3pPr>
            <a:lvl4pPr lvl="3" rtl="0">
              <a:spcBef>
                <a:spcPts val="0"/>
              </a:spcBef>
              <a:spcAft>
                <a:spcPts val="0"/>
              </a:spcAft>
              <a:buSzPts val="2800"/>
              <a:buNone/>
            </a:lvl4pPr>
            <a:lvl5pPr lvl="4" rtl="0">
              <a:spcBef>
                <a:spcPts val="0"/>
              </a:spcBef>
              <a:spcAft>
                <a:spcPts val="0"/>
              </a:spcAft>
              <a:buSzPts val="2800"/>
              <a:buNone/>
            </a:lvl5pPr>
            <a:lvl6pPr lvl="5" rtl="0">
              <a:spcBef>
                <a:spcPts val="0"/>
              </a:spcBef>
              <a:spcAft>
                <a:spcPts val="0"/>
              </a:spcAft>
              <a:buSzPts val="2800"/>
              <a:buNone/>
            </a:lvl6pPr>
            <a:lvl7pPr lvl="6" rtl="0">
              <a:spcBef>
                <a:spcPts val="0"/>
              </a:spcBef>
              <a:spcAft>
                <a:spcPts val="0"/>
              </a:spcAft>
              <a:buSzPts val="2800"/>
              <a:buNone/>
            </a:lvl7pPr>
            <a:lvl8pPr lvl="7" rtl="0">
              <a:spcBef>
                <a:spcPts val="0"/>
              </a:spcBef>
              <a:spcAft>
                <a:spcPts val="0"/>
              </a:spcAft>
              <a:buSzPts val="2800"/>
              <a:buNone/>
            </a:lvl8pPr>
            <a:lvl9pPr lvl="8" rtl="0">
              <a:spcBef>
                <a:spcPts val="0"/>
              </a:spcBef>
              <a:spcAft>
                <a:spcPts val="0"/>
              </a:spcAft>
              <a:buSzPts val="2800"/>
              <a:buNone/>
            </a:lvl9pPr>
          </a:lstStyle>
          <a:p>
            <a:endParaRPr/>
          </a:p>
        </p:txBody>
      </p:sp>
      <p:sp>
        <p:nvSpPr>
          <p:cNvPr id="1048870" name="Google Shape;57;p7"/>
          <p:cNvSpPr txBox="1">
            <a:spLocks noGrp="1"/>
          </p:cNvSpPr>
          <p:nvPr>
            <p:ph type="body" idx="1"/>
          </p:nvPr>
        </p:nvSpPr>
        <p:spPr>
          <a:xfrm>
            <a:off x="960000" y="2670833"/>
            <a:ext cx="5136000" cy="2605600"/>
          </a:xfrm>
          <a:prstGeom prst="rect">
            <a:avLst/>
          </a:prstGeom>
        </p:spPr>
        <p:txBody>
          <a:bodyPr spcFirstLastPara="1" wrap="square" lIns="91425" tIns="91425" rIns="91425" bIns="91425" anchor="ctr" anchorCtr="0">
            <a:noAutofit/>
          </a:bodyPr>
          <a:lstStyle>
            <a:lvl1pPr marL="457200" lvl="0" indent="-317500" rtl="0">
              <a:lnSpc>
                <a:spcPct val="115000"/>
              </a:lnSpc>
              <a:spcBef>
                <a:spcPts val="0"/>
              </a:spcBef>
              <a:spcAft>
                <a:spcPts val="0"/>
              </a:spcAft>
              <a:buSzPts val="1400"/>
              <a:buChar char="●"/>
            </a:lvl1pPr>
            <a:lvl2pPr marL="914400" lvl="1" indent="-317500" rtl="0">
              <a:spcBef>
                <a:spcPts val="0"/>
              </a:spcBef>
              <a:spcAft>
                <a:spcPts val="0"/>
              </a:spcAft>
              <a:buSzPts val="1400"/>
              <a:buChar char="○"/>
            </a:lvl2pPr>
            <a:lvl3pPr marL="1371600" lvl="2" indent="-311150" rtl="0">
              <a:spcBef>
                <a:spcPts val="0"/>
              </a:spcBef>
              <a:spcAft>
                <a:spcPts val="0"/>
              </a:spcAft>
              <a:buSzPts val="1300"/>
              <a:buChar char="■"/>
              <a:defRPr sz="1300"/>
            </a:lvl3pPr>
            <a:lvl4pPr marL="1828800" lvl="3" indent="-311150" rtl="0">
              <a:spcBef>
                <a:spcPts val="0"/>
              </a:spcBef>
              <a:spcAft>
                <a:spcPts val="0"/>
              </a:spcAft>
              <a:buSzPts val="1300"/>
              <a:buChar char="●"/>
              <a:defRPr sz="1300"/>
            </a:lvl4pPr>
            <a:lvl5pPr marL="2286000" lvl="4" indent="-311150" rtl="0">
              <a:spcBef>
                <a:spcPts val="0"/>
              </a:spcBef>
              <a:spcAft>
                <a:spcPts val="0"/>
              </a:spcAft>
              <a:buSzPts val="1300"/>
              <a:buChar char="○"/>
              <a:defRPr sz="1300"/>
            </a:lvl5pPr>
            <a:lvl6pPr marL="2743200" lvl="5" indent="-311150" rtl="0">
              <a:spcBef>
                <a:spcPts val="0"/>
              </a:spcBef>
              <a:spcAft>
                <a:spcPts val="0"/>
              </a:spcAft>
              <a:buSzPts val="1300"/>
              <a:buChar char="■"/>
              <a:defRPr sz="1300"/>
            </a:lvl6pPr>
            <a:lvl7pPr marL="3200400" lvl="6" indent="-311150" rtl="0">
              <a:spcBef>
                <a:spcPts val="0"/>
              </a:spcBef>
              <a:spcAft>
                <a:spcPts val="0"/>
              </a:spcAft>
              <a:buSzPts val="1300"/>
              <a:buChar char="●"/>
              <a:defRPr sz="1300"/>
            </a:lvl7pPr>
            <a:lvl8pPr marL="3657600" lvl="7" indent="-311150" rtl="0">
              <a:spcBef>
                <a:spcPts val="0"/>
              </a:spcBef>
              <a:spcAft>
                <a:spcPts val="0"/>
              </a:spcAft>
              <a:buSzPts val="1300"/>
              <a:buChar char="○"/>
              <a:defRPr sz="1300"/>
            </a:lvl8pPr>
            <a:lvl9pPr marL="4114800" lvl="8" indent="-311150" rtl="0">
              <a:spcBef>
                <a:spcPts val="0"/>
              </a:spcBef>
              <a:spcAft>
                <a:spcPts val="0"/>
              </a:spcAft>
              <a:buSzPts val="1300"/>
              <a:buChar char="■"/>
              <a:defRPr sz="1300"/>
            </a:lvl9pPr>
          </a:lstStyle>
          <a:p>
            <a:endParaRPr/>
          </a:p>
        </p:txBody>
      </p:sp>
      <p:cxnSp>
        <p:nvCxnSpPr>
          <p:cNvPr id="3145736" name="Google Shape;58;p7"/>
          <p:cNvCxnSpPr>
            <a:cxnSpLocks/>
          </p:cNvCxnSpPr>
          <p:nvPr/>
        </p:nvCxnSpPr>
        <p:spPr>
          <a:xfrm>
            <a:off x="6108967" y="6138005"/>
            <a:ext cx="6205200" cy="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spTree>
      <p:nvGrpSpPr>
        <p:cNvPr id="1" name="Shape 152"/>
        <p:cNvGrpSpPr/>
        <p:nvPr/>
      </p:nvGrpSpPr>
      <p:grpSpPr>
        <a:xfrm>
          <a:off x="0" y="0"/>
          <a:ext cx="0" cy="0"/>
          <a:chOff x="0" y="0"/>
          <a:chExt cx="0" cy="0"/>
        </a:xfrm>
      </p:grpSpPr>
      <p:sp>
        <p:nvSpPr>
          <p:cNvPr id="1048811" name="Google Shape;153;p16"/>
          <p:cNvSpPr txBox="1">
            <a:spLocks noGrp="1"/>
          </p:cNvSpPr>
          <p:nvPr>
            <p:ph type="title"/>
          </p:nvPr>
        </p:nvSpPr>
        <p:spPr>
          <a:xfrm>
            <a:off x="960000" y="1610433"/>
            <a:ext cx="5569600" cy="1274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None/>
            </a:lvl1pPr>
            <a:lvl2pPr lvl="1" algn="r" rtl="0">
              <a:spcBef>
                <a:spcPts val="0"/>
              </a:spcBef>
              <a:spcAft>
                <a:spcPts val="0"/>
              </a:spcAft>
              <a:buSzPts val="2800"/>
              <a:buNone/>
            </a:lvl2pPr>
            <a:lvl3pPr lvl="2" algn="r" rtl="0">
              <a:spcBef>
                <a:spcPts val="0"/>
              </a:spcBef>
              <a:spcAft>
                <a:spcPts val="0"/>
              </a:spcAft>
              <a:buSzPts val="2800"/>
              <a:buNone/>
            </a:lvl3pPr>
            <a:lvl4pPr lvl="3" algn="r" rtl="0">
              <a:spcBef>
                <a:spcPts val="0"/>
              </a:spcBef>
              <a:spcAft>
                <a:spcPts val="0"/>
              </a:spcAft>
              <a:buSzPts val="2800"/>
              <a:buNone/>
            </a:lvl4pPr>
            <a:lvl5pPr lvl="4" algn="r" rtl="0">
              <a:spcBef>
                <a:spcPts val="0"/>
              </a:spcBef>
              <a:spcAft>
                <a:spcPts val="0"/>
              </a:spcAft>
              <a:buSzPts val="2800"/>
              <a:buNone/>
            </a:lvl5pPr>
            <a:lvl6pPr lvl="5" algn="r" rtl="0">
              <a:spcBef>
                <a:spcPts val="0"/>
              </a:spcBef>
              <a:spcAft>
                <a:spcPts val="0"/>
              </a:spcAft>
              <a:buSzPts val="2800"/>
              <a:buNone/>
            </a:lvl6pPr>
            <a:lvl7pPr lvl="6" algn="r" rtl="0">
              <a:spcBef>
                <a:spcPts val="0"/>
              </a:spcBef>
              <a:spcAft>
                <a:spcPts val="0"/>
              </a:spcAft>
              <a:buSzPts val="2800"/>
              <a:buNone/>
            </a:lvl7pPr>
            <a:lvl8pPr lvl="7" algn="r" rtl="0">
              <a:spcBef>
                <a:spcPts val="0"/>
              </a:spcBef>
              <a:spcAft>
                <a:spcPts val="0"/>
              </a:spcAft>
              <a:buSzPts val="2800"/>
              <a:buNone/>
            </a:lvl8pPr>
            <a:lvl9pPr lvl="8" algn="r" rtl="0">
              <a:spcBef>
                <a:spcPts val="0"/>
              </a:spcBef>
              <a:spcAft>
                <a:spcPts val="0"/>
              </a:spcAft>
              <a:buSzPts val="2800"/>
              <a:buNone/>
            </a:lvl9pPr>
          </a:lstStyle>
          <a:p>
            <a:endParaRPr/>
          </a:p>
        </p:txBody>
      </p:sp>
      <p:sp>
        <p:nvSpPr>
          <p:cNvPr id="1048812" name="Google Shape;154;p16"/>
          <p:cNvSpPr txBox="1">
            <a:spLocks noGrp="1"/>
          </p:cNvSpPr>
          <p:nvPr>
            <p:ph type="subTitle" idx="1"/>
          </p:nvPr>
        </p:nvSpPr>
        <p:spPr>
          <a:xfrm>
            <a:off x="960000" y="2928133"/>
            <a:ext cx="5120000" cy="2784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lvl1pPr>
            <a:lvl2pPr lvl="1" algn="r" rtl="0">
              <a:spcBef>
                <a:spcPts val="0"/>
              </a:spcBef>
              <a:spcAft>
                <a:spcPts val="0"/>
              </a:spcAft>
              <a:buSzPts val="1400"/>
              <a:buNone/>
            </a:lvl2pPr>
            <a:lvl3pPr lvl="2" algn="r" rtl="0">
              <a:spcBef>
                <a:spcPts val="0"/>
              </a:spcBef>
              <a:spcAft>
                <a:spcPts val="0"/>
              </a:spcAft>
              <a:buSzPts val="1400"/>
              <a:buNone/>
            </a:lvl3pPr>
            <a:lvl4pPr lvl="3" algn="r" rtl="0">
              <a:spcBef>
                <a:spcPts val="0"/>
              </a:spcBef>
              <a:spcAft>
                <a:spcPts val="0"/>
              </a:spcAft>
              <a:buSzPts val="1400"/>
              <a:buNone/>
            </a:lvl4pPr>
            <a:lvl5pPr lvl="4" algn="r" rtl="0">
              <a:spcBef>
                <a:spcPts val="0"/>
              </a:spcBef>
              <a:spcAft>
                <a:spcPts val="0"/>
              </a:spcAft>
              <a:buSzPts val="1400"/>
              <a:buNone/>
            </a:lvl5pPr>
            <a:lvl6pPr lvl="5" algn="r" rtl="0">
              <a:spcBef>
                <a:spcPts val="0"/>
              </a:spcBef>
              <a:spcAft>
                <a:spcPts val="0"/>
              </a:spcAft>
              <a:buSzPts val="1400"/>
              <a:buNone/>
            </a:lvl6pPr>
            <a:lvl7pPr lvl="6" algn="r" rtl="0">
              <a:spcBef>
                <a:spcPts val="0"/>
              </a:spcBef>
              <a:spcAft>
                <a:spcPts val="0"/>
              </a:spcAft>
              <a:buSzPts val="1400"/>
              <a:buNone/>
            </a:lvl7pPr>
            <a:lvl8pPr lvl="7" algn="r" rtl="0">
              <a:spcBef>
                <a:spcPts val="0"/>
              </a:spcBef>
              <a:spcAft>
                <a:spcPts val="0"/>
              </a:spcAft>
              <a:buSzPts val="1400"/>
              <a:buNone/>
            </a:lvl8pPr>
            <a:lvl9pPr lvl="8" algn="r" rtl="0">
              <a:spcBef>
                <a:spcPts val="0"/>
              </a:spcBef>
              <a:spcAft>
                <a:spcPts val="0"/>
              </a:spcAft>
              <a:buSzPts val="1400"/>
              <a:buNone/>
            </a:lvl9pPr>
          </a:lstStyle>
          <a:p>
            <a:endParaRPr/>
          </a:p>
        </p:txBody>
      </p:sp>
      <p:cxnSp>
        <p:nvCxnSpPr>
          <p:cNvPr id="3145732" name="Google Shape;155;p16"/>
          <p:cNvCxnSpPr>
            <a:cxnSpLocks/>
          </p:cNvCxnSpPr>
          <p:nvPr/>
        </p:nvCxnSpPr>
        <p:spPr>
          <a:xfrm>
            <a:off x="5986800" y="720005"/>
            <a:ext cx="6205200" cy="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88"/>
        <p:cNvGrpSpPr/>
        <p:nvPr/>
      </p:nvGrpSpPr>
      <p:grpSpPr>
        <a:xfrm>
          <a:off x="0" y="0"/>
          <a:ext cx="0" cy="0"/>
          <a:chOff x="0" y="0"/>
          <a:chExt cx="0" cy="0"/>
        </a:xfrm>
      </p:grpSpPr>
      <p:sp>
        <p:nvSpPr>
          <p:cNvPr id="1048904" name="Google Shape;89;p11"/>
          <p:cNvSpPr txBox="1">
            <a:spLocks noGrp="1"/>
          </p:cNvSpPr>
          <p:nvPr>
            <p:ph type="title" hasCustomPrompt="1"/>
          </p:nvPr>
        </p:nvSpPr>
        <p:spPr>
          <a:xfrm>
            <a:off x="4357067" y="2150633"/>
            <a:ext cx="6874800" cy="2014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048905" name="Google Shape;90;p11"/>
          <p:cNvSpPr txBox="1">
            <a:spLocks noGrp="1"/>
          </p:cNvSpPr>
          <p:nvPr>
            <p:ph type="subTitle" idx="1"/>
          </p:nvPr>
        </p:nvSpPr>
        <p:spPr>
          <a:xfrm>
            <a:off x="4734400" y="4289700"/>
            <a:ext cx="6497600" cy="95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87" name="Google Shape;91;p11"/>
          <p:cNvGrpSpPr/>
          <p:nvPr/>
        </p:nvGrpSpPr>
        <p:grpSpPr>
          <a:xfrm rot="5400000">
            <a:off x="10164662" y="-1894"/>
            <a:ext cx="1132463" cy="1882908"/>
            <a:chOff x="7928941" y="159097"/>
            <a:chExt cx="730872" cy="1215197"/>
          </a:xfrm>
        </p:grpSpPr>
        <p:grpSp>
          <p:nvGrpSpPr>
            <p:cNvPr id="188" name="Google Shape;92;p11"/>
            <p:cNvGrpSpPr/>
            <p:nvPr/>
          </p:nvGrpSpPr>
          <p:grpSpPr>
            <a:xfrm rot="1739513" flipH="1">
              <a:off x="7967974" y="552406"/>
              <a:ext cx="261586" cy="228697"/>
              <a:chOff x="3948000" y="3024575"/>
              <a:chExt cx="145950" cy="127600"/>
            </a:xfrm>
          </p:grpSpPr>
          <p:sp>
            <p:nvSpPr>
              <p:cNvPr id="1048906" name="Google Shape;93;p11"/>
              <p:cNvSpPr/>
              <p:nvPr/>
            </p:nvSpPr>
            <p:spPr>
              <a:xfrm>
                <a:off x="3948000" y="3053450"/>
                <a:ext cx="126775" cy="98725"/>
              </a:xfrm>
              <a:custGeom>
                <a:avLst/>
                <a:gdLst/>
                <a:ahLst/>
                <a:cxnLst/>
                <a:rect l="l" t="t" r="r" b="b"/>
                <a:pathLst>
                  <a:path w="5071" h="3949" extrusionOk="0">
                    <a:moveTo>
                      <a:pt x="767" y="1"/>
                    </a:moveTo>
                    <a:lnTo>
                      <a:pt x="767" y="1"/>
                    </a:lnTo>
                    <a:cubicBezTo>
                      <a:pt x="0" y="1202"/>
                      <a:pt x="334" y="2770"/>
                      <a:pt x="1535" y="3537"/>
                    </a:cubicBezTo>
                    <a:cubicBezTo>
                      <a:pt x="1958" y="3815"/>
                      <a:pt x="2438" y="3948"/>
                      <a:pt x="2914" y="3948"/>
                    </a:cubicBezTo>
                    <a:cubicBezTo>
                      <a:pt x="3753" y="3948"/>
                      <a:pt x="4581" y="3535"/>
                      <a:pt x="5070" y="2770"/>
                    </a:cubicBezTo>
                    <a:lnTo>
                      <a:pt x="767"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8907" name="Google Shape;94;p11"/>
              <p:cNvSpPr/>
              <p:nvPr/>
            </p:nvSpPr>
            <p:spPr>
              <a:xfrm>
                <a:off x="3967175" y="3024575"/>
                <a:ext cx="126775" cy="98125"/>
              </a:xfrm>
              <a:custGeom>
                <a:avLst/>
                <a:gdLst/>
                <a:ahLst/>
                <a:cxnLst/>
                <a:rect l="l" t="t" r="r" b="b"/>
                <a:pathLst>
                  <a:path w="5071" h="3925" extrusionOk="0">
                    <a:moveTo>
                      <a:pt x="2160" y="0"/>
                    </a:moveTo>
                    <a:cubicBezTo>
                      <a:pt x="1316" y="0"/>
                      <a:pt x="493" y="406"/>
                      <a:pt x="0" y="1156"/>
                    </a:cubicBezTo>
                    <a:lnTo>
                      <a:pt x="4303" y="3925"/>
                    </a:lnTo>
                    <a:cubicBezTo>
                      <a:pt x="5071" y="2757"/>
                      <a:pt x="4704" y="1156"/>
                      <a:pt x="3536" y="389"/>
                    </a:cubicBezTo>
                    <a:cubicBezTo>
                      <a:pt x="3107" y="126"/>
                      <a:pt x="2630" y="0"/>
                      <a:pt x="21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89" name="Google Shape;95;p11"/>
            <p:cNvGrpSpPr/>
            <p:nvPr/>
          </p:nvGrpSpPr>
          <p:grpSpPr>
            <a:xfrm rot="1739513" flipH="1">
              <a:off x="8120544" y="248693"/>
              <a:ext cx="443952" cy="287171"/>
              <a:chOff x="4289900" y="2977375"/>
              <a:chExt cx="247700" cy="160225"/>
            </a:xfrm>
          </p:grpSpPr>
          <p:sp>
            <p:nvSpPr>
              <p:cNvPr id="1048908" name="Google Shape;96;p11"/>
              <p:cNvSpPr/>
              <p:nvPr/>
            </p:nvSpPr>
            <p:spPr>
              <a:xfrm>
                <a:off x="4394150" y="3015100"/>
                <a:ext cx="143450" cy="122500"/>
              </a:xfrm>
              <a:custGeom>
                <a:avLst/>
                <a:gdLst/>
                <a:ahLst/>
                <a:cxnLst/>
                <a:rect l="l" t="t" r="r" b="b"/>
                <a:pathLst>
                  <a:path w="5738" h="4900" extrusionOk="0">
                    <a:moveTo>
                      <a:pt x="1601" y="1"/>
                    </a:moveTo>
                    <a:lnTo>
                      <a:pt x="0" y="3370"/>
                    </a:lnTo>
                    <a:lnTo>
                      <a:pt x="2802" y="4704"/>
                    </a:lnTo>
                    <a:cubicBezTo>
                      <a:pt x="3068" y="4837"/>
                      <a:pt x="3351" y="4900"/>
                      <a:pt x="3628" y="4900"/>
                    </a:cubicBezTo>
                    <a:cubicBezTo>
                      <a:pt x="4325" y="4900"/>
                      <a:pt x="4994" y="4505"/>
                      <a:pt x="5304" y="3837"/>
                    </a:cubicBezTo>
                    <a:cubicBezTo>
                      <a:pt x="5738" y="2903"/>
                      <a:pt x="5337" y="1802"/>
                      <a:pt x="4403" y="1335"/>
                    </a:cubicBezTo>
                    <a:lnTo>
                      <a:pt x="1601"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8909" name="Google Shape;97;p11"/>
              <p:cNvSpPr/>
              <p:nvPr/>
            </p:nvSpPr>
            <p:spPr>
              <a:xfrm>
                <a:off x="4289900" y="2977375"/>
                <a:ext cx="144300" cy="121975"/>
              </a:xfrm>
              <a:custGeom>
                <a:avLst/>
                <a:gdLst/>
                <a:ahLst/>
                <a:cxnLst/>
                <a:rect l="l" t="t" r="r" b="b"/>
                <a:pathLst>
                  <a:path w="5772" h="4879" extrusionOk="0">
                    <a:moveTo>
                      <a:pt x="2149" y="0"/>
                    </a:moveTo>
                    <a:cubicBezTo>
                      <a:pt x="1450" y="0"/>
                      <a:pt x="783" y="397"/>
                      <a:pt x="468" y="1076"/>
                    </a:cubicBezTo>
                    <a:cubicBezTo>
                      <a:pt x="1" y="1977"/>
                      <a:pt x="401" y="3111"/>
                      <a:pt x="1335" y="3544"/>
                    </a:cubicBezTo>
                    <a:lnTo>
                      <a:pt x="4170" y="4879"/>
                    </a:lnTo>
                    <a:lnTo>
                      <a:pt x="5771" y="1510"/>
                    </a:lnTo>
                    <a:lnTo>
                      <a:pt x="2936" y="175"/>
                    </a:lnTo>
                    <a:cubicBezTo>
                      <a:pt x="2681" y="57"/>
                      <a:pt x="2413" y="0"/>
                      <a:pt x="2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90" name="Google Shape;98;p11"/>
            <p:cNvGrpSpPr/>
            <p:nvPr/>
          </p:nvGrpSpPr>
          <p:grpSpPr>
            <a:xfrm rot="1739513" flipH="1">
              <a:off x="8166006" y="930703"/>
              <a:ext cx="372215" cy="377009"/>
              <a:chOff x="3510175" y="2983025"/>
              <a:chExt cx="207675" cy="210350"/>
            </a:xfrm>
          </p:grpSpPr>
          <p:sp>
            <p:nvSpPr>
              <p:cNvPr id="1048910" name="Google Shape;99;p11"/>
              <p:cNvSpPr/>
              <p:nvPr/>
            </p:nvSpPr>
            <p:spPr>
              <a:xfrm>
                <a:off x="3578550" y="2983025"/>
                <a:ext cx="139300" cy="136350"/>
              </a:xfrm>
              <a:custGeom>
                <a:avLst/>
                <a:gdLst/>
                <a:ahLst/>
                <a:cxnLst/>
                <a:rect l="l" t="t" r="r" b="b"/>
                <a:pathLst>
                  <a:path w="5572" h="5454" extrusionOk="0">
                    <a:moveTo>
                      <a:pt x="3481" y="0"/>
                    </a:moveTo>
                    <a:cubicBezTo>
                      <a:pt x="2967" y="0"/>
                      <a:pt x="2462" y="218"/>
                      <a:pt x="2102" y="650"/>
                    </a:cubicBezTo>
                    <a:lnTo>
                      <a:pt x="1" y="2985"/>
                    </a:lnTo>
                    <a:lnTo>
                      <a:pt x="2803" y="5453"/>
                    </a:lnTo>
                    <a:lnTo>
                      <a:pt x="4871" y="3118"/>
                    </a:lnTo>
                    <a:cubicBezTo>
                      <a:pt x="5572" y="2351"/>
                      <a:pt x="5505" y="1150"/>
                      <a:pt x="4738" y="483"/>
                    </a:cubicBezTo>
                    <a:cubicBezTo>
                      <a:pt x="4368" y="160"/>
                      <a:pt x="3921" y="0"/>
                      <a:pt x="348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8911" name="Google Shape;100;p11"/>
              <p:cNvSpPr/>
              <p:nvPr/>
            </p:nvSpPr>
            <p:spPr>
              <a:xfrm>
                <a:off x="3510175" y="3057625"/>
                <a:ext cx="138450" cy="135750"/>
              </a:xfrm>
              <a:custGeom>
                <a:avLst/>
                <a:gdLst/>
                <a:ahLst/>
                <a:cxnLst/>
                <a:rect l="l" t="t" r="r" b="b"/>
                <a:pathLst>
                  <a:path w="5538" h="5430" extrusionOk="0">
                    <a:moveTo>
                      <a:pt x="2769" y="1"/>
                    </a:moveTo>
                    <a:lnTo>
                      <a:pt x="668" y="2336"/>
                    </a:lnTo>
                    <a:cubicBezTo>
                      <a:pt x="1" y="3103"/>
                      <a:pt x="67" y="4270"/>
                      <a:pt x="835" y="4971"/>
                    </a:cubicBezTo>
                    <a:cubicBezTo>
                      <a:pt x="1187" y="5277"/>
                      <a:pt x="1624" y="5429"/>
                      <a:pt x="2061" y="5429"/>
                    </a:cubicBezTo>
                    <a:cubicBezTo>
                      <a:pt x="2576" y="5429"/>
                      <a:pt x="3091" y="5219"/>
                      <a:pt x="3470" y="4804"/>
                    </a:cubicBezTo>
                    <a:lnTo>
                      <a:pt x="5538" y="2469"/>
                    </a:lnTo>
                    <a:lnTo>
                      <a:pt x="2769"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91" name="Google Shape;101;p11"/>
            <p:cNvGrpSpPr/>
            <p:nvPr/>
          </p:nvGrpSpPr>
          <p:grpSpPr>
            <a:xfrm rot="4939382" flipH="1">
              <a:off x="8454413" y="707707"/>
              <a:ext cx="205397" cy="179573"/>
              <a:chOff x="3948000" y="3024575"/>
              <a:chExt cx="145950" cy="127600"/>
            </a:xfrm>
          </p:grpSpPr>
          <p:sp>
            <p:nvSpPr>
              <p:cNvPr id="1048912" name="Google Shape;102;p11"/>
              <p:cNvSpPr/>
              <p:nvPr/>
            </p:nvSpPr>
            <p:spPr>
              <a:xfrm>
                <a:off x="3948000" y="3053450"/>
                <a:ext cx="126775" cy="98725"/>
              </a:xfrm>
              <a:custGeom>
                <a:avLst/>
                <a:gdLst/>
                <a:ahLst/>
                <a:cxnLst/>
                <a:rect l="l" t="t" r="r" b="b"/>
                <a:pathLst>
                  <a:path w="5071" h="3949" extrusionOk="0">
                    <a:moveTo>
                      <a:pt x="767" y="1"/>
                    </a:moveTo>
                    <a:lnTo>
                      <a:pt x="767" y="1"/>
                    </a:lnTo>
                    <a:cubicBezTo>
                      <a:pt x="0" y="1202"/>
                      <a:pt x="334" y="2770"/>
                      <a:pt x="1535" y="3537"/>
                    </a:cubicBezTo>
                    <a:cubicBezTo>
                      <a:pt x="1958" y="3815"/>
                      <a:pt x="2438" y="3948"/>
                      <a:pt x="2914" y="3948"/>
                    </a:cubicBezTo>
                    <a:cubicBezTo>
                      <a:pt x="3753" y="3948"/>
                      <a:pt x="4581" y="3535"/>
                      <a:pt x="5070" y="2770"/>
                    </a:cubicBezTo>
                    <a:lnTo>
                      <a:pt x="767"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8913" name="Google Shape;103;p11"/>
              <p:cNvSpPr/>
              <p:nvPr/>
            </p:nvSpPr>
            <p:spPr>
              <a:xfrm>
                <a:off x="3967175" y="3024575"/>
                <a:ext cx="126775" cy="98125"/>
              </a:xfrm>
              <a:custGeom>
                <a:avLst/>
                <a:gdLst/>
                <a:ahLst/>
                <a:cxnLst/>
                <a:rect l="l" t="t" r="r" b="b"/>
                <a:pathLst>
                  <a:path w="5071" h="3925" extrusionOk="0">
                    <a:moveTo>
                      <a:pt x="2160" y="0"/>
                    </a:moveTo>
                    <a:cubicBezTo>
                      <a:pt x="1316" y="0"/>
                      <a:pt x="493" y="406"/>
                      <a:pt x="0" y="1156"/>
                    </a:cubicBezTo>
                    <a:lnTo>
                      <a:pt x="4303" y="3925"/>
                    </a:lnTo>
                    <a:cubicBezTo>
                      <a:pt x="5071" y="2757"/>
                      <a:pt x="4704" y="1156"/>
                      <a:pt x="3536" y="389"/>
                    </a:cubicBezTo>
                    <a:cubicBezTo>
                      <a:pt x="3107" y="126"/>
                      <a:pt x="2630" y="0"/>
                      <a:pt x="21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cxnSp>
        <p:nvCxnSpPr>
          <p:cNvPr id="3145740" name="Google Shape;104;p11"/>
          <p:cNvCxnSpPr>
            <a:cxnSpLocks/>
          </p:cNvCxnSpPr>
          <p:nvPr/>
        </p:nvCxnSpPr>
        <p:spPr>
          <a:xfrm>
            <a:off x="4775100" y="6138005"/>
            <a:ext cx="7554000" cy="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394"/>
        <p:cNvGrpSpPr/>
        <p:nvPr/>
      </p:nvGrpSpPr>
      <p:grpSpPr>
        <a:xfrm>
          <a:off x="0" y="0"/>
          <a:ext cx="0" cy="0"/>
          <a:chOff x="0" y="0"/>
          <a:chExt cx="0" cy="0"/>
        </a:xfrm>
      </p:grpSpPr>
      <p:sp>
        <p:nvSpPr>
          <p:cNvPr id="1048829" name="Google Shape;395;p33"/>
          <p:cNvSpPr txBox="1">
            <a:spLocks noGrp="1"/>
          </p:cNvSpPr>
          <p:nvPr>
            <p:ph type="ctrTitle"/>
          </p:nvPr>
        </p:nvSpPr>
        <p:spPr>
          <a:xfrm>
            <a:off x="4577377" y="893100"/>
            <a:ext cx="6663200" cy="13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48830" name="Google Shape;396;p33"/>
          <p:cNvSpPr txBox="1">
            <a:spLocks noGrp="1"/>
          </p:cNvSpPr>
          <p:nvPr>
            <p:ph type="subTitle" idx="1"/>
          </p:nvPr>
        </p:nvSpPr>
        <p:spPr>
          <a:xfrm>
            <a:off x="4620467" y="2272733"/>
            <a:ext cx="6594400" cy="139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048831" name="Google Shape;397;p33"/>
          <p:cNvSpPr txBox="1"/>
          <p:nvPr/>
        </p:nvSpPr>
        <p:spPr>
          <a:xfrm>
            <a:off x="4631500" y="5619645"/>
            <a:ext cx="6594400" cy="757600"/>
          </a:xfrm>
          <a:prstGeom prst="rect">
            <a:avLst/>
          </a:prstGeom>
          <a:noFill/>
          <a:ln>
            <a:noFill/>
          </a:ln>
        </p:spPr>
        <p:txBody>
          <a:bodyPr spcFirstLastPara="1" wrap="square" lIns="91425" tIns="0" rIns="91425" bIns="0" anchor="ctr" anchorCtr="0">
            <a:noAutofit/>
          </a:bodyPr>
          <a:lstStyle/>
          <a:p>
            <a:pPr algn="ctr">
              <a:spcBef>
                <a:spcPts val="300"/>
              </a:spcBef>
              <a:buClr>
                <a:srgbClr val="000000"/>
              </a:buClr>
              <a:buFont typeface="Arial"/>
              <a:buNone/>
            </a:pPr>
            <a:r>
              <a:rPr lang="es" sz="900" b="1" kern="0">
                <a:solidFill>
                  <a:srgbClr val="FFFFFF"/>
                </a:solidFill>
                <a:latin typeface="Montserrat"/>
                <a:ea typeface="Montserrat"/>
                <a:cs typeface="Montserrat"/>
                <a:sym typeface="Montserrat"/>
              </a:rPr>
              <a:t>CRÉDITOS</a:t>
            </a:r>
            <a:r>
              <a:rPr lang="es" sz="900" kern="0">
                <a:solidFill>
                  <a:srgbClr val="FFFFFF"/>
                </a:solidFill>
                <a:latin typeface="Montserrat"/>
                <a:ea typeface="Montserrat"/>
                <a:cs typeface="Montserrat"/>
                <a:sym typeface="Montserrat"/>
              </a:rPr>
              <a:t>: Esta plantilla de presentación fue creada por </a:t>
            </a:r>
            <a:r>
              <a:rPr lang="es" sz="900" b="1" kern="0">
                <a:solidFill>
                  <a:srgbClr val="FFFFFF"/>
                </a:solidFill>
                <a:uFill>
                  <a:noFill/>
                </a:uFill>
                <a:latin typeface="Montserrat"/>
                <a:ea typeface="Montserrat"/>
                <a:cs typeface="Montserrat"/>
                <a:sym typeface="Montserrat"/>
                <a:hlinkClick r:id="rId2"/>
              </a:rPr>
              <a:t>Slidesgo</a:t>
            </a:r>
            <a:r>
              <a:rPr lang="es" sz="900" kern="0">
                <a:solidFill>
                  <a:srgbClr val="FFFFFF"/>
                </a:solidFill>
                <a:latin typeface="Montserrat"/>
                <a:ea typeface="Montserrat"/>
                <a:cs typeface="Montserrat"/>
                <a:sym typeface="Montserrat"/>
              </a:rPr>
              <a:t>, que incluye iconos de </a:t>
            </a:r>
            <a:r>
              <a:rPr lang="es" sz="900" b="1" kern="0">
                <a:solidFill>
                  <a:srgbClr val="FFFFFF"/>
                </a:solidFill>
                <a:uFill>
                  <a:noFill/>
                </a:uFill>
                <a:latin typeface="Montserrat"/>
                <a:ea typeface="Montserrat"/>
                <a:cs typeface="Montserrat"/>
                <a:sym typeface="Montserrat"/>
                <a:hlinkClick r:id="rId3"/>
              </a:rPr>
              <a:t>Flaticon</a:t>
            </a:r>
            <a:r>
              <a:rPr lang="es" sz="900" kern="0">
                <a:solidFill>
                  <a:srgbClr val="FFFFFF"/>
                </a:solidFill>
                <a:latin typeface="Montserrat"/>
                <a:ea typeface="Montserrat"/>
                <a:cs typeface="Montserrat"/>
                <a:sym typeface="Montserrat"/>
              </a:rPr>
              <a:t> e infografías y imágenes de </a:t>
            </a:r>
            <a:r>
              <a:rPr lang="es" sz="900" b="1" kern="0">
                <a:solidFill>
                  <a:srgbClr val="FFFFFF"/>
                </a:solidFill>
                <a:uFill>
                  <a:noFill/>
                </a:uFill>
                <a:latin typeface="Montserrat"/>
                <a:ea typeface="Montserrat"/>
                <a:cs typeface="Montserrat"/>
                <a:sym typeface="Montserrat"/>
                <a:hlinkClick r:id="rId4"/>
              </a:rPr>
              <a:t>Freepik</a:t>
            </a:r>
            <a:endParaRPr sz="900" kern="0">
              <a:solidFill>
                <a:srgbClr val="FFFFFF"/>
              </a:solidFill>
              <a:latin typeface="Montserrat"/>
              <a:ea typeface="Montserrat"/>
              <a:cs typeface="Montserrat"/>
              <a:sym typeface="Montserrat"/>
            </a:endParaRPr>
          </a:p>
        </p:txBody>
      </p:sp>
      <p:sp>
        <p:nvSpPr>
          <p:cNvPr id="1048832" name="Google Shape;398;p33"/>
          <p:cNvSpPr txBox="1">
            <a:spLocks noGrp="1"/>
          </p:cNvSpPr>
          <p:nvPr>
            <p:ph type="subTitle" idx="2"/>
          </p:nvPr>
        </p:nvSpPr>
        <p:spPr>
          <a:xfrm>
            <a:off x="4620333" y="5016233"/>
            <a:ext cx="6594400" cy="422800"/>
          </a:xfrm>
          <a:prstGeom prst="rect">
            <a:avLst/>
          </a:prstGeom>
        </p:spPr>
        <p:txBody>
          <a:bodyPr spcFirstLastPara="1" wrap="square" lIns="91425" tIns="91425" rIns="91425" bIns="91425" anchor="ctr" anchorCtr="0">
            <a:noAutofit/>
          </a:bodyPr>
          <a:lstStyle>
            <a:lvl1pPr lvl="0" algn="ctr" rtl="0">
              <a:lnSpc>
                <a:spcPct val="100000"/>
              </a:lnSpc>
              <a:spcBef>
                <a:spcPts val="300"/>
              </a:spcBef>
              <a:spcAft>
                <a:spcPts val="0"/>
              </a:spcAft>
              <a:buSzPts val="1400"/>
              <a:buNone/>
            </a:lvl1pPr>
            <a:lvl2pPr lvl="1" algn="ctr" rtl="0">
              <a:lnSpc>
                <a:spcPct val="100000"/>
              </a:lnSpc>
              <a:spcBef>
                <a:spcPts val="0"/>
              </a:spcBef>
              <a:spcAft>
                <a:spcPts val="0"/>
              </a:spcAft>
              <a:buSzPts val="1400"/>
              <a:buNone/>
            </a:lvl2pPr>
            <a:lvl3pPr lvl="2" algn="ctr" rtl="0">
              <a:lnSpc>
                <a:spcPct val="100000"/>
              </a:lnSpc>
              <a:spcBef>
                <a:spcPts val="0"/>
              </a:spcBef>
              <a:spcAft>
                <a:spcPts val="0"/>
              </a:spcAft>
              <a:buSzPts val="1400"/>
              <a:buNone/>
            </a:lvl3pPr>
            <a:lvl4pPr lvl="3" algn="ctr" rtl="0">
              <a:lnSpc>
                <a:spcPct val="100000"/>
              </a:lnSpc>
              <a:spcBef>
                <a:spcPts val="0"/>
              </a:spcBef>
              <a:spcAft>
                <a:spcPts val="0"/>
              </a:spcAft>
              <a:buSzPts val="1400"/>
              <a:buNone/>
            </a:lvl4pPr>
            <a:lvl5pPr lvl="4" algn="ctr" rtl="0">
              <a:lnSpc>
                <a:spcPct val="100000"/>
              </a:lnSpc>
              <a:spcBef>
                <a:spcPts val="0"/>
              </a:spcBef>
              <a:spcAft>
                <a:spcPts val="0"/>
              </a:spcAft>
              <a:buSzPts val="1400"/>
              <a:buNone/>
            </a:lvl5pPr>
            <a:lvl6pPr lvl="5" algn="ctr" rtl="0">
              <a:lnSpc>
                <a:spcPct val="100000"/>
              </a:lnSpc>
              <a:spcBef>
                <a:spcPts val="0"/>
              </a:spcBef>
              <a:spcAft>
                <a:spcPts val="0"/>
              </a:spcAft>
              <a:buSzPts val="1400"/>
              <a:buNone/>
            </a:lvl6pPr>
            <a:lvl7pPr lvl="6" algn="ctr" rtl="0">
              <a:lnSpc>
                <a:spcPct val="100000"/>
              </a:lnSpc>
              <a:spcBef>
                <a:spcPts val="0"/>
              </a:spcBef>
              <a:spcAft>
                <a:spcPts val="0"/>
              </a:spcAft>
              <a:buSzPts val="1400"/>
              <a:buNone/>
            </a:lvl7pPr>
            <a:lvl8pPr lvl="7" algn="ctr" rtl="0">
              <a:lnSpc>
                <a:spcPct val="100000"/>
              </a:lnSpc>
              <a:spcBef>
                <a:spcPts val="0"/>
              </a:spcBef>
              <a:spcAft>
                <a:spcPts val="0"/>
              </a:spcAft>
              <a:buSzPts val="1400"/>
              <a:buNone/>
            </a:lvl8pPr>
            <a:lvl9pPr lvl="8" algn="ctr" rtl="0">
              <a:lnSpc>
                <a:spcPct val="100000"/>
              </a:lnSpc>
              <a:spcBef>
                <a:spcPts val="0"/>
              </a:spcBef>
              <a:spcAft>
                <a:spcPts val="0"/>
              </a:spcAft>
              <a:buSzPts val="1400"/>
              <a:buNone/>
            </a:lvl9pPr>
          </a:lstStyle>
          <a:p>
            <a:endParaRPr/>
          </a:p>
        </p:txBody>
      </p:sp>
      <p:cxnSp>
        <p:nvCxnSpPr>
          <p:cNvPr id="3145733" name="Google Shape;399;p33"/>
          <p:cNvCxnSpPr>
            <a:cxnSpLocks/>
          </p:cNvCxnSpPr>
          <p:nvPr/>
        </p:nvCxnSpPr>
        <p:spPr>
          <a:xfrm>
            <a:off x="0" y="719283"/>
            <a:ext cx="5250800" cy="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127"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1049128"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1049129" name="Date Placeholder 3"/>
          <p:cNvSpPr>
            <a:spLocks noGrp="1"/>
          </p:cNvSpPr>
          <p:nvPr>
            <p:ph type="dt" sz="half" idx="10"/>
          </p:nvPr>
        </p:nvSpPr>
        <p:spPr/>
        <p:txBody>
          <a:bodyPr/>
          <a:lstStyle/>
          <a:p>
            <a:fld id="{BD030DD3-572B-F748-AC69-5C4D88E0A3DE}" type="datetimeFigureOut">
              <a:rPr lang="x-none" smtClean="0"/>
              <a:t>4/15/2023</a:t>
            </a:fld>
            <a:endParaRPr lang="x-none"/>
          </a:p>
        </p:txBody>
      </p:sp>
      <p:sp>
        <p:nvSpPr>
          <p:cNvPr id="1049130" name="Footer Placeholder 4"/>
          <p:cNvSpPr>
            <a:spLocks noGrp="1"/>
          </p:cNvSpPr>
          <p:nvPr>
            <p:ph type="ftr" sz="quarter" idx="11"/>
          </p:nvPr>
        </p:nvSpPr>
        <p:spPr/>
        <p:txBody>
          <a:bodyPr/>
          <a:lstStyle/>
          <a:p>
            <a:endParaRPr lang="x-none"/>
          </a:p>
        </p:txBody>
      </p:sp>
      <p:sp>
        <p:nvSpPr>
          <p:cNvPr id="1049131" name="Slide Number Placeholder 5"/>
          <p:cNvSpPr>
            <a:spLocks noGrp="1"/>
          </p:cNvSpPr>
          <p:nvPr>
            <p:ph type="sldNum" sz="quarter" idx="12"/>
          </p:nvPr>
        </p:nvSpPr>
        <p:spPr/>
        <p:txBody>
          <a:bodyPr/>
          <a:lstStyle/>
          <a:p>
            <a:fld id="{40CE0DD6-6F71-EA49-A5CD-3C4CF6E11A52}" type="slidenum">
              <a:rPr lang="x-none" smtClean="0"/>
              <a:t>‹#›</a:t>
            </a:fld>
            <a:endParaRPr lang="x-non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143" name="Title 1"/>
          <p:cNvSpPr>
            <a:spLocks noGrp="1"/>
          </p:cNvSpPr>
          <p:nvPr>
            <p:ph type="title"/>
          </p:nvPr>
        </p:nvSpPr>
        <p:spPr/>
        <p:txBody>
          <a:bodyPr/>
          <a:lstStyle/>
          <a:p>
            <a:r>
              <a:rPr lang="en-US"/>
              <a:t>Click to edit Master title style</a:t>
            </a:r>
            <a:endParaRPr lang="x-none"/>
          </a:p>
        </p:txBody>
      </p:sp>
      <p:sp>
        <p:nvSpPr>
          <p:cNvPr id="1049144"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1049145" name="Date Placeholder 3"/>
          <p:cNvSpPr>
            <a:spLocks noGrp="1"/>
          </p:cNvSpPr>
          <p:nvPr>
            <p:ph type="dt" sz="half" idx="10"/>
          </p:nvPr>
        </p:nvSpPr>
        <p:spPr/>
        <p:txBody>
          <a:bodyPr/>
          <a:lstStyle/>
          <a:p>
            <a:fld id="{BD030DD3-572B-F748-AC69-5C4D88E0A3DE}" type="datetimeFigureOut">
              <a:rPr lang="x-none" smtClean="0"/>
              <a:t>4/15/2023</a:t>
            </a:fld>
            <a:endParaRPr lang="x-none"/>
          </a:p>
        </p:txBody>
      </p:sp>
      <p:sp>
        <p:nvSpPr>
          <p:cNvPr id="1049146" name="Footer Placeholder 4"/>
          <p:cNvSpPr>
            <a:spLocks noGrp="1"/>
          </p:cNvSpPr>
          <p:nvPr>
            <p:ph type="ftr" sz="quarter" idx="11"/>
          </p:nvPr>
        </p:nvSpPr>
        <p:spPr/>
        <p:txBody>
          <a:bodyPr/>
          <a:lstStyle/>
          <a:p>
            <a:endParaRPr lang="x-none"/>
          </a:p>
        </p:txBody>
      </p:sp>
      <p:sp>
        <p:nvSpPr>
          <p:cNvPr id="1049147" name="Slide Number Placeholder 5"/>
          <p:cNvSpPr>
            <a:spLocks noGrp="1"/>
          </p:cNvSpPr>
          <p:nvPr>
            <p:ph type="sldNum" sz="quarter" idx="12"/>
          </p:nvPr>
        </p:nvSpPr>
        <p:spPr/>
        <p:txBody>
          <a:bodyPr/>
          <a:lstStyle/>
          <a:p>
            <a:fld id="{40CE0DD6-6F71-EA49-A5CD-3C4CF6E11A52}" type="slidenum">
              <a:rPr lang="x-none" smtClean="0"/>
              <a:t>‹#›</a:t>
            </a:fld>
            <a:endParaRPr lang="x-non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138"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1049139"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9140" name="Date Placeholder 3"/>
          <p:cNvSpPr>
            <a:spLocks noGrp="1"/>
          </p:cNvSpPr>
          <p:nvPr>
            <p:ph type="dt" sz="half" idx="10"/>
          </p:nvPr>
        </p:nvSpPr>
        <p:spPr/>
        <p:txBody>
          <a:bodyPr/>
          <a:lstStyle/>
          <a:p>
            <a:fld id="{BD030DD3-572B-F748-AC69-5C4D88E0A3DE}" type="datetimeFigureOut">
              <a:rPr lang="x-none" smtClean="0"/>
              <a:t>4/15/2023</a:t>
            </a:fld>
            <a:endParaRPr lang="x-none"/>
          </a:p>
        </p:txBody>
      </p:sp>
      <p:sp>
        <p:nvSpPr>
          <p:cNvPr id="1049141" name="Footer Placeholder 4"/>
          <p:cNvSpPr>
            <a:spLocks noGrp="1"/>
          </p:cNvSpPr>
          <p:nvPr>
            <p:ph type="ftr" sz="quarter" idx="11"/>
          </p:nvPr>
        </p:nvSpPr>
        <p:spPr/>
        <p:txBody>
          <a:bodyPr/>
          <a:lstStyle/>
          <a:p>
            <a:endParaRPr lang="x-none"/>
          </a:p>
        </p:txBody>
      </p:sp>
      <p:sp>
        <p:nvSpPr>
          <p:cNvPr id="1049142" name="Slide Number Placeholder 5"/>
          <p:cNvSpPr>
            <a:spLocks noGrp="1"/>
          </p:cNvSpPr>
          <p:nvPr>
            <p:ph type="sldNum" sz="quarter" idx="12"/>
          </p:nvPr>
        </p:nvSpPr>
        <p:spPr/>
        <p:txBody>
          <a:bodyPr/>
          <a:lstStyle/>
          <a:p>
            <a:fld id="{40CE0DD6-6F71-EA49-A5CD-3C4CF6E11A52}" type="slidenum">
              <a:rPr lang="x-none" smtClean="0"/>
              <a:t>‹#›</a:t>
            </a:fld>
            <a:endParaRPr lang="x-non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132" name="Title 1"/>
          <p:cNvSpPr>
            <a:spLocks noGrp="1"/>
          </p:cNvSpPr>
          <p:nvPr>
            <p:ph type="title"/>
          </p:nvPr>
        </p:nvSpPr>
        <p:spPr/>
        <p:txBody>
          <a:bodyPr/>
          <a:lstStyle/>
          <a:p>
            <a:r>
              <a:rPr lang="en-US"/>
              <a:t>Click to edit Master title style</a:t>
            </a:r>
            <a:endParaRPr lang="x-none"/>
          </a:p>
        </p:txBody>
      </p:sp>
      <p:sp>
        <p:nvSpPr>
          <p:cNvPr id="104913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104913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1049135" name="Date Placeholder 4"/>
          <p:cNvSpPr>
            <a:spLocks noGrp="1"/>
          </p:cNvSpPr>
          <p:nvPr>
            <p:ph type="dt" sz="half" idx="10"/>
          </p:nvPr>
        </p:nvSpPr>
        <p:spPr/>
        <p:txBody>
          <a:bodyPr/>
          <a:lstStyle/>
          <a:p>
            <a:fld id="{BD030DD3-572B-F748-AC69-5C4D88E0A3DE}" type="datetimeFigureOut">
              <a:rPr lang="x-none" smtClean="0"/>
              <a:t>4/15/2023</a:t>
            </a:fld>
            <a:endParaRPr lang="x-none"/>
          </a:p>
        </p:txBody>
      </p:sp>
      <p:sp>
        <p:nvSpPr>
          <p:cNvPr id="1049136" name="Footer Placeholder 5"/>
          <p:cNvSpPr>
            <a:spLocks noGrp="1"/>
          </p:cNvSpPr>
          <p:nvPr>
            <p:ph type="ftr" sz="quarter" idx="11"/>
          </p:nvPr>
        </p:nvSpPr>
        <p:spPr/>
        <p:txBody>
          <a:bodyPr/>
          <a:lstStyle/>
          <a:p>
            <a:endParaRPr lang="x-none"/>
          </a:p>
        </p:txBody>
      </p:sp>
      <p:sp>
        <p:nvSpPr>
          <p:cNvPr id="1049137" name="Slide Number Placeholder 6"/>
          <p:cNvSpPr>
            <a:spLocks noGrp="1"/>
          </p:cNvSpPr>
          <p:nvPr>
            <p:ph type="sldNum" sz="quarter" idx="12"/>
          </p:nvPr>
        </p:nvSpPr>
        <p:spPr/>
        <p:txBody>
          <a:bodyPr/>
          <a:lstStyle/>
          <a:p>
            <a:fld id="{40CE0DD6-6F71-EA49-A5CD-3C4CF6E11A52}" type="slidenum">
              <a:rPr lang="x-none" smtClean="0"/>
              <a:t>‹#›</a:t>
            </a:fld>
            <a:endParaRPr lang="x-non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148" name="Title 1"/>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1049149"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150"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1049151"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9152"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1049153" name="Date Placeholder 6"/>
          <p:cNvSpPr>
            <a:spLocks noGrp="1"/>
          </p:cNvSpPr>
          <p:nvPr>
            <p:ph type="dt" sz="half" idx="10"/>
          </p:nvPr>
        </p:nvSpPr>
        <p:spPr/>
        <p:txBody>
          <a:bodyPr/>
          <a:lstStyle/>
          <a:p>
            <a:fld id="{BD030DD3-572B-F748-AC69-5C4D88E0A3DE}" type="datetimeFigureOut">
              <a:rPr lang="x-none" smtClean="0"/>
              <a:t>4/15/2023</a:t>
            </a:fld>
            <a:endParaRPr lang="x-none"/>
          </a:p>
        </p:txBody>
      </p:sp>
      <p:sp>
        <p:nvSpPr>
          <p:cNvPr id="1049154" name="Footer Placeholder 7"/>
          <p:cNvSpPr>
            <a:spLocks noGrp="1"/>
          </p:cNvSpPr>
          <p:nvPr>
            <p:ph type="ftr" sz="quarter" idx="11"/>
          </p:nvPr>
        </p:nvSpPr>
        <p:spPr/>
        <p:txBody>
          <a:bodyPr/>
          <a:lstStyle/>
          <a:p>
            <a:endParaRPr lang="x-none"/>
          </a:p>
        </p:txBody>
      </p:sp>
      <p:sp>
        <p:nvSpPr>
          <p:cNvPr id="1049155" name="Slide Number Placeholder 8"/>
          <p:cNvSpPr>
            <a:spLocks noGrp="1"/>
          </p:cNvSpPr>
          <p:nvPr>
            <p:ph type="sldNum" sz="quarter" idx="12"/>
          </p:nvPr>
        </p:nvSpPr>
        <p:spPr/>
        <p:txBody>
          <a:bodyPr/>
          <a:lstStyle/>
          <a:p>
            <a:fld id="{40CE0DD6-6F71-EA49-A5CD-3C4CF6E11A52}" type="slidenum">
              <a:rPr lang="x-none" smtClean="0"/>
              <a:t>‹#›</a:t>
            </a:fld>
            <a:endParaRPr lang="x-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1049001" name="عنوان 1"/>
          <p:cNvSpPr>
            <a:spLocks noGrp="1"/>
          </p:cNvSpPr>
          <p:nvPr>
            <p:ph type="title"/>
          </p:nvPr>
        </p:nvSpPr>
        <p:spPr/>
        <p:txBody>
          <a:bodyPr/>
          <a:lstStyle/>
          <a:p>
            <a:r>
              <a:rPr lang="ar-SA"/>
              <a:t>انقر لتحرير نمط عنوان الشكل الرئيسي</a:t>
            </a:r>
            <a:endParaRPr lang="en-US"/>
          </a:p>
        </p:txBody>
      </p:sp>
      <p:sp>
        <p:nvSpPr>
          <p:cNvPr id="1049002" name="عنصر نائب للمحتوى 2"/>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049003" name="عنصر نائب للمحتوى 3"/>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049004" name="عنصر نائب للتاريخ 4"/>
          <p:cNvSpPr>
            <a:spLocks noGrp="1"/>
          </p:cNvSpPr>
          <p:nvPr>
            <p:ph type="dt" sz="half" idx="10"/>
          </p:nvPr>
        </p:nvSpPr>
        <p:spPr/>
        <p:txBody>
          <a:bodyPr/>
          <a:lstStyle/>
          <a:p>
            <a:fld id="{E858BC2E-24BD-41C6-91A8-6A86D6203602}" type="datetimeFigureOut">
              <a:rPr lang="en-US" smtClean="0"/>
              <a:t>4/15/2023</a:t>
            </a:fld>
            <a:endParaRPr lang="en-US"/>
          </a:p>
        </p:txBody>
      </p:sp>
      <p:sp>
        <p:nvSpPr>
          <p:cNvPr id="1049005" name="عنصر نائب للتذييل 5"/>
          <p:cNvSpPr>
            <a:spLocks noGrp="1"/>
          </p:cNvSpPr>
          <p:nvPr>
            <p:ph type="ftr" sz="quarter" idx="11"/>
          </p:nvPr>
        </p:nvSpPr>
        <p:spPr/>
        <p:txBody>
          <a:bodyPr/>
          <a:lstStyle/>
          <a:p>
            <a:endParaRPr lang="en-US"/>
          </a:p>
        </p:txBody>
      </p:sp>
      <p:sp>
        <p:nvSpPr>
          <p:cNvPr id="1049006" name="عنصر نائب لرقم الشريحة 6"/>
          <p:cNvSpPr>
            <a:spLocks noGrp="1"/>
          </p:cNvSpPr>
          <p:nvPr>
            <p:ph type="sldNum" sz="quarter" idx="12"/>
          </p:nvPr>
        </p:nvSpPr>
        <p:spPr/>
        <p:txBody>
          <a:bodyPr/>
          <a:lstStyle/>
          <a:p>
            <a:fld id="{EC374251-E42A-4F22-823C-C51533001E0C}"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156" name="Title 1"/>
          <p:cNvSpPr>
            <a:spLocks noGrp="1"/>
          </p:cNvSpPr>
          <p:nvPr>
            <p:ph type="title"/>
          </p:nvPr>
        </p:nvSpPr>
        <p:spPr/>
        <p:txBody>
          <a:bodyPr/>
          <a:lstStyle/>
          <a:p>
            <a:r>
              <a:rPr lang="en-US"/>
              <a:t>Click to edit Master title style</a:t>
            </a:r>
            <a:endParaRPr lang="x-none"/>
          </a:p>
        </p:txBody>
      </p:sp>
      <p:sp>
        <p:nvSpPr>
          <p:cNvPr id="1049157" name="Date Placeholder 2"/>
          <p:cNvSpPr>
            <a:spLocks noGrp="1"/>
          </p:cNvSpPr>
          <p:nvPr>
            <p:ph type="dt" sz="half" idx="10"/>
          </p:nvPr>
        </p:nvSpPr>
        <p:spPr/>
        <p:txBody>
          <a:bodyPr/>
          <a:lstStyle/>
          <a:p>
            <a:fld id="{BD030DD3-572B-F748-AC69-5C4D88E0A3DE}" type="datetimeFigureOut">
              <a:rPr lang="x-none" smtClean="0"/>
              <a:t>4/15/2023</a:t>
            </a:fld>
            <a:endParaRPr lang="x-none"/>
          </a:p>
        </p:txBody>
      </p:sp>
      <p:sp>
        <p:nvSpPr>
          <p:cNvPr id="1049158" name="Footer Placeholder 3"/>
          <p:cNvSpPr>
            <a:spLocks noGrp="1"/>
          </p:cNvSpPr>
          <p:nvPr>
            <p:ph type="ftr" sz="quarter" idx="11"/>
          </p:nvPr>
        </p:nvSpPr>
        <p:spPr/>
        <p:txBody>
          <a:bodyPr/>
          <a:lstStyle/>
          <a:p>
            <a:endParaRPr lang="x-none"/>
          </a:p>
        </p:txBody>
      </p:sp>
      <p:sp>
        <p:nvSpPr>
          <p:cNvPr id="1049159" name="Slide Number Placeholder 4"/>
          <p:cNvSpPr>
            <a:spLocks noGrp="1"/>
          </p:cNvSpPr>
          <p:nvPr>
            <p:ph type="sldNum" sz="quarter" idx="12"/>
          </p:nvPr>
        </p:nvSpPr>
        <p:spPr/>
        <p:txBody>
          <a:bodyPr/>
          <a:lstStyle/>
          <a:p>
            <a:fld id="{40CE0DD6-6F71-EA49-A5CD-3C4CF6E11A52}" type="slidenum">
              <a:rPr lang="x-none" smtClean="0"/>
              <a:t>‹#›</a:t>
            </a:fld>
            <a:endParaRPr lang="x-non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39" name="Date Placeholder 1"/>
          <p:cNvSpPr>
            <a:spLocks noGrp="1"/>
          </p:cNvSpPr>
          <p:nvPr>
            <p:ph type="dt" sz="half" idx="10"/>
          </p:nvPr>
        </p:nvSpPr>
        <p:spPr/>
        <p:txBody>
          <a:bodyPr/>
          <a:lstStyle/>
          <a:p>
            <a:fld id="{BD030DD3-572B-F748-AC69-5C4D88E0A3DE}" type="datetimeFigureOut">
              <a:rPr lang="x-none" smtClean="0"/>
              <a:t>4/15/2023</a:t>
            </a:fld>
            <a:endParaRPr lang="x-none"/>
          </a:p>
        </p:txBody>
      </p:sp>
      <p:sp>
        <p:nvSpPr>
          <p:cNvPr id="1048640" name="Footer Placeholder 2"/>
          <p:cNvSpPr>
            <a:spLocks noGrp="1"/>
          </p:cNvSpPr>
          <p:nvPr>
            <p:ph type="ftr" sz="quarter" idx="11"/>
          </p:nvPr>
        </p:nvSpPr>
        <p:spPr/>
        <p:txBody>
          <a:bodyPr/>
          <a:lstStyle/>
          <a:p>
            <a:endParaRPr lang="x-none"/>
          </a:p>
        </p:txBody>
      </p:sp>
      <p:sp>
        <p:nvSpPr>
          <p:cNvPr id="1048641" name="Slide Number Placeholder 3"/>
          <p:cNvSpPr>
            <a:spLocks noGrp="1"/>
          </p:cNvSpPr>
          <p:nvPr>
            <p:ph type="sldNum" sz="quarter" idx="12"/>
          </p:nvPr>
        </p:nvSpPr>
        <p:spPr/>
        <p:txBody>
          <a:bodyPr/>
          <a:lstStyle/>
          <a:p>
            <a:fld id="{40CE0DD6-6F71-EA49-A5CD-3C4CF6E11A52}" type="slidenum">
              <a:rPr lang="x-none" smtClean="0"/>
              <a:t>‹#›</a:t>
            </a:fld>
            <a:endParaRPr lang="x-non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170"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1049171"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1049172"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173" name="Date Placeholder 4"/>
          <p:cNvSpPr>
            <a:spLocks noGrp="1"/>
          </p:cNvSpPr>
          <p:nvPr>
            <p:ph type="dt" sz="half" idx="10"/>
          </p:nvPr>
        </p:nvSpPr>
        <p:spPr/>
        <p:txBody>
          <a:bodyPr/>
          <a:lstStyle/>
          <a:p>
            <a:fld id="{BD030DD3-572B-F748-AC69-5C4D88E0A3DE}" type="datetimeFigureOut">
              <a:rPr lang="x-none" smtClean="0"/>
              <a:t>4/15/2023</a:t>
            </a:fld>
            <a:endParaRPr lang="x-none"/>
          </a:p>
        </p:txBody>
      </p:sp>
      <p:sp>
        <p:nvSpPr>
          <p:cNvPr id="1049174" name="Footer Placeholder 5"/>
          <p:cNvSpPr>
            <a:spLocks noGrp="1"/>
          </p:cNvSpPr>
          <p:nvPr>
            <p:ph type="ftr" sz="quarter" idx="11"/>
          </p:nvPr>
        </p:nvSpPr>
        <p:spPr/>
        <p:txBody>
          <a:bodyPr/>
          <a:lstStyle/>
          <a:p>
            <a:endParaRPr lang="x-none"/>
          </a:p>
        </p:txBody>
      </p:sp>
      <p:sp>
        <p:nvSpPr>
          <p:cNvPr id="1049175" name="Slide Number Placeholder 6"/>
          <p:cNvSpPr>
            <a:spLocks noGrp="1"/>
          </p:cNvSpPr>
          <p:nvPr>
            <p:ph type="sldNum" sz="quarter" idx="12"/>
          </p:nvPr>
        </p:nvSpPr>
        <p:spPr/>
        <p:txBody>
          <a:bodyPr/>
          <a:lstStyle/>
          <a:p>
            <a:fld id="{40CE0DD6-6F71-EA49-A5CD-3C4CF6E11A52}" type="slidenum">
              <a:rPr lang="x-none" smtClean="0"/>
              <a:t>‹#›</a:t>
            </a:fld>
            <a:endParaRPr lang="x-non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121"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1049122"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1049123"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9124" name="Date Placeholder 4"/>
          <p:cNvSpPr>
            <a:spLocks noGrp="1"/>
          </p:cNvSpPr>
          <p:nvPr>
            <p:ph type="dt" sz="half" idx="10"/>
          </p:nvPr>
        </p:nvSpPr>
        <p:spPr/>
        <p:txBody>
          <a:bodyPr/>
          <a:lstStyle/>
          <a:p>
            <a:fld id="{BD030DD3-572B-F748-AC69-5C4D88E0A3DE}" type="datetimeFigureOut">
              <a:rPr lang="x-none" smtClean="0"/>
              <a:t>4/15/2023</a:t>
            </a:fld>
            <a:endParaRPr lang="x-none"/>
          </a:p>
        </p:txBody>
      </p:sp>
      <p:sp>
        <p:nvSpPr>
          <p:cNvPr id="1049125" name="Footer Placeholder 5"/>
          <p:cNvSpPr>
            <a:spLocks noGrp="1"/>
          </p:cNvSpPr>
          <p:nvPr>
            <p:ph type="ftr" sz="quarter" idx="11"/>
          </p:nvPr>
        </p:nvSpPr>
        <p:spPr/>
        <p:txBody>
          <a:bodyPr/>
          <a:lstStyle/>
          <a:p>
            <a:endParaRPr lang="x-none"/>
          </a:p>
        </p:txBody>
      </p:sp>
      <p:sp>
        <p:nvSpPr>
          <p:cNvPr id="1049126" name="Slide Number Placeholder 6"/>
          <p:cNvSpPr>
            <a:spLocks noGrp="1"/>
          </p:cNvSpPr>
          <p:nvPr>
            <p:ph type="sldNum" sz="quarter" idx="12"/>
          </p:nvPr>
        </p:nvSpPr>
        <p:spPr/>
        <p:txBody>
          <a:bodyPr/>
          <a:lstStyle/>
          <a:p>
            <a:fld id="{40CE0DD6-6F71-EA49-A5CD-3C4CF6E11A52}" type="slidenum">
              <a:rPr lang="x-none" smtClean="0"/>
              <a:t>‹#›</a:t>
            </a:fld>
            <a:endParaRPr lang="x-non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165" name="Title 1"/>
          <p:cNvSpPr>
            <a:spLocks noGrp="1"/>
          </p:cNvSpPr>
          <p:nvPr>
            <p:ph type="title"/>
          </p:nvPr>
        </p:nvSpPr>
        <p:spPr/>
        <p:txBody>
          <a:bodyPr/>
          <a:lstStyle/>
          <a:p>
            <a:r>
              <a:rPr lang="en-US"/>
              <a:t>Click to edit Master title style</a:t>
            </a:r>
            <a:endParaRPr lang="x-none"/>
          </a:p>
        </p:txBody>
      </p:sp>
      <p:sp>
        <p:nvSpPr>
          <p:cNvPr id="1049166"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1049167" name="Date Placeholder 3"/>
          <p:cNvSpPr>
            <a:spLocks noGrp="1"/>
          </p:cNvSpPr>
          <p:nvPr>
            <p:ph type="dt" sz="half" idx="10"/>
          </p:nvPr>
        </p:nvSpPr>
        <p:spPr/>
        <p:txBody>
          <a:bodyPr/>
          <a:lstStyle/>
          <a:p>
            <a:fld id="{BD030DD3-572B-F748-AC69-5C4D88E0A3DE}" type="datetimeFigureOut">
              <a:rPr lang="x-none" smtClean="0"/>
              <a:t>4/15/2023</a:t>
            </a:fld>
            <a:endParaRPr lang="x-none"/>
          </a:p>
        </p:txBody>
      </p:sp>
      <p:sp>
        <p:nvSpPr>
          <p:cNvPr id="1049168" name="Footer Placeholder 4"/>
          <p:cNvSpPr>
            <a:spLocks noGrp="1"/>
          </p:cNvSpPr>
          <p:nvPr>
            <p:ph type="ftr" sz="quarter" idx="11"/>
          </p:nvPr>
        </p:nvSpPr>
        <p:spPr/>
        <p:txBody>
          <a:bodyPr/>
          <a:lstStyle/>
          <a:p>
            <a:endParaRPr lang="x-none"/>
          </a:p>
        </p:txBody>
      </p:sp>
      <p:sp>
        <p:nvSpPr>
          <p:cNvPr id="1049169" name="Slide Number Placeholder 5"/>
          <p:cNvSpPr>
            <a:spLocks noGrp="1"/>
          </p:cNvSpPr>
          <p:nvPr>
            <p:ph type="sldNum" sz="quarter" idx="12"/>
          </p:nvPr>
        </p:nvSpPr>
        <p:spPr/>
        <p:txBody>
          <a:bodyPr/>
          <a:lstStyle/>
          <a:p>
            <a:fld id="{40CE0DD6-6F71-EA49-A5CD-3C4CF6E11A52}" type="slidenum">
              <a:rPr lang="x-none" smtClean="0"/>
              <a:t>‹#›</a:t>
            </a:fld>
            <a:endParaRPr lang="x-non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160"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1049161"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1049162" name="Date Placeholder 3"/>
          <p:cNvSpPr>
            <a:spLocks noGrp="1"/>
          </p:cNvSpPr>
          <p:nvPr>
            <p:ph type="dt" sz="half" idx="10"/>
          </p:nvPr>
        </p:nvSpPr>
        <p:spPr/>
        <p:txBody>
          <a:bodyPr/>
          <a:lstStyle/>
          <a:p>
            <a:fld id="{BD030DD3-572B-F748-AC69-5C4D88E0A3DE}" type="datetimeFigureOut">
              <a:rPr lang="x-none" smtClean="0"/>
              <a:t>4/15/2023</a:t>
            </a:fld>
            <a:endParaRPr lang="x-none"/>
          </a:p>
        </p:txBody>
      </p:sp>
      <p:sp>
        <p:nvSpPr>
          <p:cNvPr id="1049163" name="Footer Placeholder 4"/>
          <p:cNvSpPr>
            <a:spLocks noGrp="1"/>
          </p:cNvSpPr>
          <p:nvPr>
            <p:ph type="ftr" sz="quarter" idx="11"/>
          </p:nvPr>
        </p:nvSpPr>
        <p:spPr/>
        <p:txBody>
          <a:bodyPr/>
          <a:lstStyle/>
          <a:p>
            <a:endParaRPr lang="x-none"/>
          </a:p>
        </p:txBody>
      </p:sp>
      <p:sp>
        <p:nvSpPr>
          <p:cNvPr id="1049164" name="Slide Number Placeholder 5"/>
          <p:cNvSpPr>
            <a:spLocks noGrp="1"/>
          </p:cNvSpPr>
          <p:nvPr>
            <p:ph type="sldNum" sz="quarter" idx="12"/>
          </p:nvPr>
        </p:nvSpPr>
        <p:spPr/>
        <p:txBody>
          <a:bodyPr/>
          <a:lstStyle/>
          <a:p>
            <a:fld id="{40CE0DD6-6F71-EA49-A5CD-3C4CF6E11A52}" type="slidenum">
              <a:rPr lang="x-none" smtClean="0"/>
              <a:t>‹#›</a:t>
            </a:fld>
            <a:endParaRPr lang="x-non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241"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242"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243" name="Title 1"/>
          <p:cNvSpPr>
            <a:spLocks noGrp="1"/>
          </p:cNvSpPr>
          <p:nvPr>
            <p:ph type="ctrTitle"/>
          </p:nvPr>
        </p:nvSpPr>
        <p:spPr>
          <a:xfrm>
            <a:off x="2611808" y="3428998"/>
            <a:ext cx="5518066" cy="2268559"/>
          </a:xfrm>
        </p:spPr>
        <p:txBody>
          <a:bodyPr anchor="t">
            <a:normAutofit fontScale="93333"/>
          </a:bodyPr>
          <a:lstStyle>
            <a:lvl1pPr algn="r">
              <a:defRPr sz="6000"/>
            </a:lvl1pPr>
          </a:lstStyle>
          <a:p>
            <a:r>
              <a:rPr lang="en-US"/>
              <a:t>Click to edit Master title style</a:t>
            </a:r>
            <a:endParaRPr lang="en-US" dirty="0"/>
          </a:p>
        </p:txBody>
      </p:sp>
      <p:sp>
        <p:nvSpPr>
          <p:cNvPr id="1049244"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49245" name="Date Placeholder 3"/>
          <p:cNvSpPr>
            <a:spLocks noGrp="1"/>
          </p:cNvSpPr>
          <p:nvPr>
            <p:ph type="dt" sz="half" idx="10"/>
          </p:nvPr>
        </p:nvSpPr>
        <p:spPr/>
        <p:txBody>
          <a:bodyPr/>
          <a:lstStyle/>
          <a:p>
            <a:fld id="{7B7810A5-1A13-4087-8DFA-155E6E5B5D73}" type="datetimeFigureOut">
              <a:rPr lang="tr-TR" smtClean="0"/>
              <a:t>15.04.2023</a:t>
            </a:fld>
            <a:endParaRPr lang="tr-TR"/>
          </a:p>
        </p:txBody>
      </p:sp>
      <p:sp>
        <p:nvSpPr>
          <p:cNvPr id="1049246" name="Footer Placeholder 4"/>
          <p:cNvSpPr>
            <a:spLocks noGrp="1"/>
          </p:cNvSpPr>
          <p:nvPr>
            <p:ph type="ftr" sz="quarter" idx="11"/>
          </p:nvPr>
        </p:nvSpPr>
        <p:spPr/>
        <p:txBody>
          <a:bodyPr/>
          <a:lstStyle/>
          <a:p>
            <a:endParaRPr lang="tr-TR"/>
          </a:p>
        </p:txBody>
      </p:sp>
      <p:sp>
        <p:nvSpPr>
          <p:cNvPr id="1049247" name="Slide Number Placeholder 5"/>
          <p:cNvSpPr>
            <a:spLocks noGrp="1"/>
          </p:cNvSpPr>
          <p:nvPr>
            <p:ph type="sldNum" sz="quarter" idx="12"/>
          </p:nvPr>
        </p:nvSpPr>
        <p:spPr/>
        <p:txBody>
          <a:bodyPr rIns="45720"/>
          <a:lstStyle/>
          <a:p>
            <a:fld id="{600CBFCC-E1FF-473E-BF42-70E7405CF173}" type="slidenum">
              <a:rPr lang="tr-TR" smtClean="0"/>
              <a:t>‹#›</a:t>
            </a:fld>
            <a:endParaRPr lang="tr-TR"/>
          </a:p>
        </p:txBody>
      </p:sp>
      <p:sp>
        <p:nvSpPr>
          <p:cNvPr id="1049248"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210"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211"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212" name="Title 1"/>
          <p:cNvSpPr>
            <a:spLocks noGrp="1"/>
          </p:cNvSpPr>
          <p:nvPr>
            <p:ph type="title"/>
          </p:nvPr>
        </p:nvSpPr>
        <p:spPr/>
        <p:txBody>
          <a:bodyPr/>
          <a:lstStyle/>
          <a:p>
            <a:r>
              <a:rPr lang="en-US"/>
              <a:t>Click to edit Master title style</a:t>
            </a:r>
            <a:endParaRPr lang="en-US" dirty="0"/>
          </a:p>
        </p:txBody>
      </p:sp>
      <p:sp>
        <p:nvSpPr>
          <p:cNvPr id="104921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214" name="Date Placeholder 3"/>
          <p:cNvSpPr>
            <a:spLocks noGrp="1"/>
          </p:cNvSpPr>
          <p:nvPr>
            <p:ph type="dt" sz="half" idx="10"/>
          </p:nvPr>
        </p:nvSpPr>
        <p:spPr/>
        <p:txBody>
          <a:bodyPr/>
          <a:lstStyle/>
          <a:p>
            <a:fld id="{7B7810A5-1A13-4087-8DFA-155E6E5B5D73}" type="datetimeFigureOut">
              <a:rPr lang="tr-TR" smtClean="0"/>
              <a:t>15.04.2023</a:t>
            </a:fld>
            <a:endParaRPr lang="tr-TR"/>
          </a:p>
        </p:txBody>
      </p:sp>
      <p:sp>
        <p:nvSpPr>
          <p:cNvPr id="1049215" name="Footer Placeholder 4"/>
          <p:cNvSpPr>
            <a:spLocks noGrp="1"/>
          </p:cNvSpPr>
          <p:nvPr>
            <p:ph type="ftr" sz="quarter" idx="11"/>
          </p:nvPr>
        </p:nvSpPr>
        <p:spPr/>
        <p:txBody>
          <a:bodyPr/>
          <a:lstStyle/>
          <a:p>
            <a:endParaRPr lang="tr-TR"/>
          </a:p>
        </p:txBody>
      </p:sp>
      <p:sp>
        <p:nvSpPr>
          <p:cNvPr id="1049216" name="Slide Number Placeholder 5"/>
          <p:cNvSpPr>
            <a:spLocks noGrp="1"/>
          </p:cNvSpPr>
          <p:nvPr>
            <p:ph type="sldNum" sz="quarter" idx="12"/>
          </p:nvPr>
        </p:nvSpPr>
        <p:spPr/>
        <p:txBody>
          <a:bodyPr/>
          <a:lstStyle/>
          <a:p>
            <a:fld id="{600CBFCC-E1FF-473E-BF42-70E7405CF173}" type="slidenum">
              <a:rPr lang="tr-TR" smtClean="0"/>
              <a:t>‹#›</a:t>
            </a:fld>
            <a:endParaRPr lang="tr-TR"/>
          </a:p>
        </p:txBody>
      </p:sp>
      <p:sp>
        <p:nvSpPr>
          <p:cNvPr id="104921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191"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192"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193"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1049194"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1049195"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49196" name="Date Placeholder 3"/>
          <p:cNvSpPr>
            <a:spLocks noGrp="1"/>
          </p:cNvSpPr>
          <p:nvPr>
            <p:ph type="dt" sz="half" idx="10"/>
          </p:nvPr>
        </p:nvSpPr>
        <p:spPr/>
        <p:txBody>
          <a:bodyPr/>
          <a:lstStyle/>
          <a:p>
            <a:fld id="{7B7810A5-1A13-4087-8DFA-155E6E5B5D73}" type="datetimeFigureOut">
              <a:rPr lang="tr-TR" smtClean="0"/>
              <a:t>15.04.2023</a:t>
            </a:fld>
            <a:endParaRPr lang="tr-TR"/>
          </a:p>
        </p:txBody>
      </p:sp>
      <p:sp>
        <p:nvSpPr>
          <p:cNvPr id="1049197" name="Footer Placeholder 4"/>
          <p:cNvSpPr>
            <a:spLocks noGrp="1"/>
          </p:cNvSpPr>
          <p:nvPr>
            <p:ph type="ftr" sz="quarter" idx="11"/>
          </p:nvPr>
        </p:nvSpPr>
        <p:spPr/>
        <p:txBody>
          <a:bodyPr/>
          <a:lstStyle/>
          <a:p>
            <a:endParaRPr lang="tr-TR"/>
          </a:p>
        </p:txBody>
      </p:sp>
      <p:sp>
        <p:nvSpPr>
          <p:cNvPr id="1049198"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218"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219"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220"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1049221"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222"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223" name="Date Placeholder 4"/>
          <p:cNvSpPr>
            <a:spLocks noGrp="1"/>
          </p:cNvSpPr>
          <p:nvPr>
            <p:ph type="dt" sz="half" idx="10"/>
          </p:nvPr>
        </p:nvSpPr>
        <p:spPr/>
        <p:txBody>
          <a:bodyPr/>
          <a:lstStyle/>
          <a:p>
            <a:fld id="{7B7810A5-1A13-4087-8DFA-155E6E5B5D73}" type="datetimeFigureOut">
              <a:rPr lang="tr-TR" smtClean="0"/>
              <a:t>15.04.2023</a:t>
            </a:fld>
            <a:endParaRPr lang="tr-TR"/>
          </a:p>
        </p:txBody>
      </p:sp>
      <p:sp>
        <p:nvSpPr>
          <p:cNvPr id="1049224" name="Footer Placeholder 5"/>
          <p:cNvSpPr>
            <a:spLocks noGrp="1"/>
          </p:cNvSpPr>
          <p:nvPr>
            <p:ph type="ftr" sz="quarter" idx="11"/>
          </p:nvPr>
        </p:nvSpPr>
        <p:spPr/>
        <p:txBody>
          <a:bodyPr/>
          <a:lstStyle/>
          <a:p>
            <a:endParaRPr lang="tr-TR"/>
          </a:p>
        </p:txBody>
      </p:sp>
      <p:sp>
        <p:nvSpPr>
          <p:cNvPr id="1049225" name="Slide Number Placeholder 6"/>
          <p:cNvSpPr>
            <a:spLocks noGrp="1"/>
          </p:cNvSpPr>
          <p:nvPr>
            <p:ph type="sldNum" sz="quarter" idx="12"/>
          </p:nvPr>
        </p:nvSpPr>
        <p:spPr/>
        <p:txBody>
          <a:bodyPr/>
          <a:lstStyle/>
          <a:p>
            <a:fld id="{600CBFCC-E1FF-473E-BF42-70E7405CF173}" type="slidenum">
              <a:rPr lang="tr-TR" smtClean="0"/>
              <a:t>‹#›</a:t>
            </a:fld>
            <a:endParaRPr lang="tr-TR"/>
          </a:p>
        </p:txBody>
      </p:sp>
      <p:sp>
        <p:nvSpPr>
          <p:cNvPr id="1049226"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49007" name="عنوان 1"/>
          <p:cNvSpPr>
            <a:spLocks noGrp="1"/>
          </p:cNvSpPr>
          <p:nvPr>
            <p:ph type="title"/>
          </p:nvPr>
        </p:nvSpPr>
        <p:spPr>
          <a:xfrm>
            <a:off x="839788" y="365125"/>
            <a:ext cx="10515600" cy="1325563"/>
          </a:xfrm>
        </p:spPr>
        <p:txBody>
          <a:bodyPr/>
          <a:lstStyle/>
          <a:p>
            <a:r>
              <a:rPr lang="ar-SA"/>
              <a:t>انقر لتحرير نمط عنوان الشكل الرئيسي</a:t>
            </a:r>
            <a:endParaRPr lang="en-US"/>
          </a:p>
        </p:txBody>
      </p:sp>
      <p:sp>
        <p:nvSpPr>
          <p:cNvPr id="1049008"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49009" name="عنصر نائب للمحتوى 3"/>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049010"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49011" name="عنصر نائب للمحتوى 5"/>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049012" name="عنصر نائب للتاريخ 6"/>
          <p:cNvSpPr>
            <a:spLocks noGrp="1"/>
          </p:cNvSpPr>
          <p:nvPr>
            <p:ph type="dt" sz="half" idx="10"/>
          </p:nvPr>
        </p:nvSpPr>
        <p:spPr/>
        <p:txBody>
          <a:bodyPr/>
          <a:lstStyle/>
          <a:p>
            <a:fld id="{E858BC2E-24BD-41C6-91A8-6A86D6203602}" type="datetimeFigureOut">
              <a:rPr lang="en-US" smtClean="0"/>
              <a:t>4/15/2023</a:t>
            </a:fld>
            <a:endParaRPr lang="en-US"/>
          </a:p>
        </p:txBody>
      </p:sp>
      <p:sp>
        <p:nvSpPr>
          <p:cNvPr id="1049013" name="عنصر نائب للتذييل 7"/>
          <p:cNvSpPr>
            <a:spLocks noGrp="1"/>
          </p:cNvSpPr>
          <p:nvPr>
            <p:ph type="ftr" sz="quarter" idx="11"/>
          </p:nvPr>
        </p:nvSpPr>
        <p:spPr/>
        <p:txBody>
          <a:bodyPr/>
          <a:lstStyle/>
          <a:p>
            <a:endParaRPr lang="en-US"/>
          </a:p>
        </p:txBody>
      </p:sp>
      <p:sp>
        <p:nvSpPr>
          <p:cNvPr id="1049014" name="عنصر نائب لرقم الشريحة 8"/>
          <p:cNvSpPr>
            <a:spLocks noGrp="1"/>
          </p:cNvSpPr>
          <p:nvPr>
            <p:ph type="sldNum" sz="quarter" idx="12"/>
          </p:nvPr>
        </p:nvSpPr>
        <p:spPr/>
        <p:txBody>
          <a:bodyPr/>
          <a:lstStyle/>
          <a:p>
            <a:fld id="{EC374251-E42A-4F22-823C-C51533001E0C}"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199"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200"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201"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104920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104920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920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20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920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207" name="Date Placeholder 6"/>
          <p:cNvSpPr>
            <a:spLocks noGrp="1"/>
          </p:cNvSpPr>
          <p:nvPr>
            <p:ph type="dt" sz="half" idx="10"/>
          </p:nvPr>
        </p:nvSpPr>
        <p:spPr/>
        <p:txBody>
          <a:bodyPr/>
          <a:lstStyle/>
          <a:p>
            <a:fld id="{7B7810A5-1A13-4087-8DFA-155E6E5B5D73}" type="datetimeFigureOut">
              <a:rPr lang="tr-TR" smtClean="0"/>
              <a:t>15.04.2023</a:t>
            </a:fld>
            <a:endParaRPr lang="tr-TR"/>
          </a:p>
        </p:txBody>
      </p:sp>
      <p:sp>
        <p:nvSpPr>
          <p:cNvPr id="1049208" name="Footer Placeholder 7"/>
          <p:cNvSpPr>
            <a:spLocks noGrp="1"/>
          </p:cNvSpPr>
          <p:nvPr>
            <p:ph type="ftr" sz="quarter" idx="11"/>
          </p:nvPr>
        </p:nvSpPr>
        <p:spPr/>
        <p:txBody>
          <a:bodyPr/>
          <a:lstStyle/>
          <a:p>
            <a:endParaRPr lang="tr-TR"/>
          </a:p>
        </p:txBody>
      </p:sp>
      <p:sp>
        <p:nvSpPr>
          <p:cNvPr id="1049209" name="Slide Number Placeholder 8"/>
          <p:cNvSpPr>
            <a:spLocks noGrp="1"/>
          </p:cNvSpPr>
          <p:nvPr>
            <p:ph type="sldNum" sz="quarter" idx="12"/>
          </p:nvPr>
        </p:nvSpPr>
        <p:spPr/>
        <p:txBody>
          <a:bodyPr/>
          <a:lstStyle/>
          <a:p>
            <a:fld id="{600CBFCC-E1FF-473E-BF42-70E7405CF173}" type="slidenum">
              <a:rPr lang="tr-TR" smtClean="0"/>
              <a:t>‹#›</a:t>
            </a:fld>
            <a:endParaRPr lang="tr-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249"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250"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251" name="Title 1"/>
          <p:cNvSpPr>
            <a:spLocks noGrp="1"/>
          </p:cNvSpPr>
          <p:nvPr>
            <p:ph type="title"/>
          </p:nvPr>
        </p:nvSpPr>
        <p:spPr/>
        <p:txBody>
          <a:bodyPr/>
          <a:lstStyle/>
          <a:p>
            <a:r>
              <a:rPr lang="en-US"/>
              <a:t>Click to edit Master title style</a:t>
            </a:r>
            <a:endParaRPr lang="en-US" dirty="0"/>
          </a:p>
        </p:txBody>
      </p:sp>
      <p:sp>
        <p:nvSpPr>
          <p:cNvPr id="1049252" name="Date Placeholder 2"/>
          <p:cNvSpPr>
            <a:spLocks noGrp="1"/>
          </p:cNvSpPr>
          <p:nvPr>
            <p:ph type="dt" sz="half" idx="10"/>
          </p:nvPr>
        </p:nvSpPr>
        <p:spPr/>
        <p:txBody>
          <a:bodyPr/>
          <a:lstStyle/>
          <a:p>
            <a:fld id="{7B7810A5-1A13-4087-8DFA-155E6E5B5D73}" type="datetimeFigureOut">
              <a:rPr lang="tr-TR" smtClean="0"/>
              <a:t>15.04.2023</a:t>
            </a:fld>
            <a:endParaRPr lang="tr-TR"/>
          </a:p>
        </p:txBody>
      </p:sp>
      <p:sp>
        <p:nvSpPr>
          <p:cNvPr id="1049253" name="Footer Placeholder 3"/>
          <p:cNvSpPr>
            <a:spLocks noGrp="1"/>
          </p:cNvSpPr>
          <p:nvPr>
            <p:ph type="ftr" sz="quarter" idx="11"/>
          </p:nvPr>
        </p:nvSpPr>
        <p:spPr/>
        <p:txBody>
          <a:bodyPr/>
          <a:lstStyle/>
          <a:p>
            <a:endParaRPr lang="tr-TR"/>
          </a:p>
        </p:txBody>
      </p:sp>
      <p:sp>
        <p:nvSpPr>
          <p:cNvPr id="1049254" name="Slide Number Placeholder 4"/>
          <p:cNvSpPr>
            <a:spLocks noGrp="1"/>
          </p:cNvSpPr>
          <p:nvPr>
            <p:ph type="sldNum" sz="quarter" idx="12"/>
          </p:nvPr>
        </p:nvSpPr>
        <p:spPr/>
        <p:txBody>
          <a:bodyPr/>
          <a:lstStyle/>
          <a:p>
            <a:fld id="{600CBFCC-E1FF-473E-BF42-70E7405CF173}" type="slidenum">
              <a:rPr lang="tr-TR" smtClean="0"/>
              <a:t>‹#›</a:t>
            </a:fld>
            <a:endParaRPr lang="tr-TR"/>
          </a:p>
        </p:txBody>
      </p:sp>
      <p:sp>
        <p:nvSpPr>
          <p:cNvPr id="1049255"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9227"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228"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229" name="Date Placeholder 1"/>
          <p:cNvSpPr>
            <a:spLocks noGrp="1"/>
          </p:cNvSpPr>
          <p:nvPr>
            <p:ph type="dt" sz="half" idx="10"/>
          </p:nvPr>
        </p:nvSpPr>
        <p:spPr/>
        <p:txBody>
          <a:bodyPr/>
          <a:lstStyle/>
          <a:p>
            <a:fld id="{7B7810A5-1A13-4087-8DFA-155E6E5B5D73}" type="datetimeFigureOut">
              <a:rPr lang="tr-TR" smtClean="0"/>
              <a:t>15.04.2023</a:t>
            </a:fld>
            <a:endParaRPr lang="tr-TR"/>
          </a:p>
        </p:txBody>
      </p:sp>
      <p:sp>
        <p:nvSpPr>
          <p:cNvPr id="1049230" name="Footer Placeholder 2"/>
          <p:cNvSpPr>
            <a:spLocks noGrp="1"/>
          </p:cNvSpPr>
          <p:nvPr>
            <p:ph type="ftr" sz="quarter" idx="11"/>
          </p:nvPr>
        </p:nvSpPr>
        <p:spPr/>
        <p:txBody>
          <a:bodyPr/>
          <a:lstStyle/>
          <a:p>
            <a:endParaRPr lang="tr-TR"/>
          </a:p>
        </p:txBody>
      </p:sp>
      <p:sp>
        <p:nvSpPr>
          <p:cNvPr id="1049231" name="Slide Number Placeholder 3"/>
          <p:cNvSpPr>
            <a:spLocks noGrp="1"/>
          </p:cNvSpPr>
          <p:nvPr>
            <p:ph type="sldNum" sz="quarter" idx="12"/>
          </p:nvPr>
        </p:nvSpPr>
        <p:spPr/>
        <p:txBody>
          <a:bodyPr/>
          <a:lstStyle/>
          <a:p>
            <a:fld id="{600CBFCC-E1FF-473E-BF42-70E7405CF173}" type="slidenum">
              <a:rPr lang="tr-TR" smtClean="0"/>
              <a:t>‹#›</a:t>
            </a:fld>
            <a:endParaRPr lang="tr-T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232"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233"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234"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1049235"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1049236"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237"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9238" name="Date Placeholder 4"/>
          <p:cNvSpPr>
            <a:spLocks noGrp="1"/>
          </p:cNvSpPr>
          <p:nvPr>
            <p:ph type="dt" sz="half" idx="10"/>
          </p:nvPr>
        </p:nvSpPr>
        <p:spPr/>
        <p:txBody>
          <a:bodyPr/>
          <a:lstStyle/>
          <a:p>
            <a:fld id="{7B7810A5-1A13-4087-8DFA-155E6E5B5D73}" type="datetimeFigureOut">
              <a:rPr lang="tr-TR" smtClean="0"/>
              <a:t>15.04.2023</a:t>
            </a:fld>
            <a:endParaRPr lang="tr-TR"/>
          </a:p>
        </p:txBody>
      </p:sp>
      <p:sp>
        <p:nvSpPr>
          <p:cNvPr id="1049239" name="Footer Placeholder 5"/>
          <p:cNvSpPr>
            <a:spLocks noGrp="1"/>
          </p:cNvSpPr>
          <p:nvPr>
            <p:ph type="ftr" sz="quarter" idx="11"/>
          </p:nvPr>
        </p:nvSpPr>
        <p:spPr/>
        <p:txBody>
          <a:bodyPr/>
          <a:lstStyle/>
          <a:p>
            <a:endParaRPr lang="tr-TR"/>
          </a:p>
        </p:txBody>
      </p:sp>
      <p:sp>
        <p:nvSpPr>
          <p:cNvPr id="1049240" name="Slide Number Placeholder 6"/>
          <p:cNvSpPr>
            <a:spLocks noGrp="1"/>
          </p:cNvSpPr>
          <p:nvPr>
            <p:ph type="sldNum" sz="quarter" idx="12"/>
          </p:nvPr>
        </p:nvSpPr>
        <p:spPr/>
        <p:txBody>
          <a:bodyPr/>
          <a:lstStyle/>
          <a:p>
            <a:fld id="{600CBFCC-E1FF-473E-BF42-70E7405CF173}" type="slidenum">
              <a:rPr lang="tr-TR" smtClean="0"/>
              <a:t>‹#›</a:t>
            </a:fld>
            <a:endParaRPr lang="tr-T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256"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257"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258"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49259"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1049260"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1049261"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9262" name="Date Placeholder 4"/>
          <p:cNvSpPr>
            <a:spLocks noGrp="1"/>
          </p:cNvSpPr>
          <p:nvPr>
            <p:ph type="dt" sz="half" idx="10"/>
          </p:nvPr>
        </p:nvSpPr>
        <p:spPr/>
        <p:txBody>
          <a:bodyPr/>
          <a:lstStyle/>
          <a:p>
            <a:fld id="{7B7810A5-1A13-4087-8DFA-155E6E5B5D73}" type="datetimeFigureOut">
              <a:rPr lang="tr-TR" smtClean="0"/>
              <a:t>15.04.2023</a:t>
            </a:fld>
            <a:endParaRPr lang="tr-TR"/>
          </a:p>
        </p:txBody>
      </p:sp>
      <p:sp>
        <p:nvSpPr>
          <p:cNvPr id="1049263" name="Footer Placeholder 5"/>
          <p:cNvSpPr>
            <a:spLocks noGrp="1"/>
          </p:cNvSpPr>
          <p:nvPr>
            <p:ph type="ftr" sz="quarter" idx="11"/>
          </p:nvPr>
        </p:nvSpPr>
        <p:spPr/>
        <p:txBody>
          <a:bodyPr/>
          <a:lstStyle/>
          <a:p>
            <a:endParaRPr lang="tr-TR"/>
          </a:p>
        </p:txBody>
      </p:sp>
      <p:sp>
        <p:nvSpPr>
          <p:cNvPr id="1049264" name="Slide Number Placeholder 6"/>
          <p:cNvSpPr>
            <a:spLocks noGrp="1"/>
          </p:cNvSpPr>
          <p:nvPr>
            <p:ph type="sldNum" sz="quarter" idx="12"/>
          </p:nvPr>
        </p:nvSpPr>
        <p:spPr/>
        <p:txBody>
          <a:bodyPr/>
          <a:lstStyle/>
          <a:p>
            <a:fld id="{600CBFCC-E1FF-473E-BF42-70E7405CF173}" type="slidenum">
              <a:rPr lang="tr-TR" smtClean="0"/>
              <a:t>‹#›</a:t>
            </a:fld>
            <a:endParaRPr 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183"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184"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185"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1049186"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1049187"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188" name="Date Placeholder 3"/>
          <p:cNvSpPr>
            <a:spLocks noGrp="1"/>
          </p:cNvSpPr>
          <p:nvPr>
            <p:ph type="dt" sz="half" idx="10"/>
          </p:nvPr>
        </p:nvSpPr>
        <p:spPr/>
        <p:txBody>
          <a:bodyPr/>
          <a:lstStyle/>
          <a:p>
            <a:fld id="{7B7810A5-1A13-4087-8DFA-155E6E5B5D73}" type="datetimeFigureOut">
              <a:rPr lang="tr-TR" smtClean="0"/>
              <a:t>15.04.2023</a:t>
            </a:fld>
            <a:endParaRPr lang="tr-TR"/>
          </a:p>
        </p:txBody>
      </p:sp>
      <p:sp>
        <p:nvSpPr>
          <p:cNvPr id="1049189" name="Footer Placeholder 4"/>
          <p:cNvSpPr>
            <a:spLocks noGrp="1"/>
          </p:cNvSpPr>
          <p:nvPr>
            <p:ph type="ftr" sz="quarter" idx="11"/>
          </p:nvPr>
        </p:nvSpPr>
        <p:spPr/>
        <p:txBody>
          <a:bodyPr/>
          <a:lstStyle/>
          <a:p>
            <a:endParaRPr lang="tr-TR"/>
          </a:p>
        </p:txBody>
      </p:sp>
      <p:sp>
        <p:nvSpPr>
          <p:cNvPr id="1049190"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26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26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267"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1049268" name="Vertical Title 1"/>
          <p:cNvSpPr>
            <a:spLocks noGrp="1"/>
          </p:cNvSpPr>
          <p:nvPr>
            <p:ph type="title" orient="vert"/>
          </p:nvPr>
        </p:nvSpPr>
        <p:spPr>
          <a:xfrm>
            <a:off x="9239380" y="805818"/>
            <a:ext cx="1326519" cy="5244126"/>
          </a:xfrm>
        </p:spPr>
        <p:txBody>
          <a:bodyPr vert="eaVert"/>
          <a:lstStyle>
            <a:lvl1pPr algn="l"/>
          </a:lstStyle>
          <a:p>
            <a:r>
              <a:rPr lang="en-US"/>
              <a:t>Click to edit Master title style</a:t>
            </a:r>
            <a:endParaRPr lang="en-US" dirty="0"/>
          </a:p>
        </p:txBody>
      </p:sp>
      <p:sp>
        <p:nvSpPr>
          <p:cNvPr id="1049269"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270" name="Date Placeholder 3"/>
          <p:cNvSpPr>
            <a:spLocks noGrp="1"/>
          </p:cNvSpPr>
          <p:nvPr>
            <p:ph type="dt" sz="half" idx="10"/>
          </p:nvPr>
        </p:nvSpPr>
        <p:spPr/>
        <p:txBody>
          <a:bodyPr/>
          <a:lstStyle/>
          <a:p>
            <a:fld id="{7B7810A5-1A13-4087-8DFA-155E6E5B5D73}" type="datetimeFigureOut">
              <a:rPr lang="tr-TR" smtClean="0"/>
              <a:t>15.04.2023</a:t>
            </a:fld>
            <a:endParaRPr lang="tr-TR"/>
          </a:p>
        </p:txBody>
      </p:sp>
      <p:sp>
        <p:nvSpPr>
          <p:cNvPr id="1049271" name="Footer Placeholder 4"/>
          <p:cNvSpPr>
            <a:spLocks noGrp="1"/>
          </p:cNvSpPr>
          <p:nvPr>
            <p:ph type="ftr" sz="quarter" idx="11"/>
          </p:nvPr>
        </p:nvSpPr>
        <p:spPr/>
        <p:txBody>
          <a:bodyPr/>
          <a:lstStyle/>
          <a:p>
            <a:endParaRPr lang="tr-TR"/>
          </a:p>
        </p:txBody>
      </p:sp>
      <p:sp>
        <p:nvSpPr>
          <p:cNvPr id="1049272"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784"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85"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86" name="Title 1"/>
          <p:cNvSpPr>
            <a:spLocks noGrp="1"/>
          </p:cNvSpPr>
          <p:nvPr>
            <p:ph type="ctrTitle"/>
          </p:nvPr>
        </p:nvSpPr>
        <p:spPr>
          <a:xfrm>
            <a:off x="2611808" y="3428998"/>
            <a:ext cx="5518066" cy="2268559"/>
          </a:xfrm>
        </p:spPr>
        <p:txBody>
          <a:bodyPr anchor="t">
            <a:normAutofit fontScale="93333"/>
          </a:bodyPr>
          <a:lstStyle>
            <a:lvl1pPr algn="r">
              <a:defRPr sz="6000"/>
            </a:lvl1pPr>
          </a:lstStyle>
          <a:p>
            <a:r>
              <a:rPr lang="en-US"/>
              <a:t>Click to edit Master title style</a:t>
            </a:r>
            <a:endParaRPr lang="en-US" dirty="0"/>
          </a:p>
        </p:txBody>
      </p:sp>
      <p:sp>
        <p:nvSpPr>
          <p:cNvPr id="1048787"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48788" name="Date Placeholder 3"/>
          <p:cNvSpPr>
            <a:spLocks noGrp="1"/>
          </p:cNvSpPr>
          <p:nvPr>
            <p:ph type="dt" sz="half" idx="10"/>
          </p:nvPr>
        </p:nvSpPr>
        <p:spPr/>
        <p:txBody>
          <a:bodyPr/>
          <a:lstStyle/>
          <a:p>
            <a:fld id="{7B7810A5-1A13-4087-8DFA-155E6E5B5D73}" type="datetimeFigureOut">
              <a:rPr lang="tr-TR" smtClean="0"/>
              <a:t>15.04.2023</a:t>
            </a:fld>
            <a:endParaRPr lang="tr-TR"/>
          </a:p>
        </p:txBody>
      </p:sp>
      <p:sp>
        <p:nvSpPr>
          <p:cNvPr id="1048789" name="Footer Placeholder 4"/>
          <p:cNvSpPr>
            <a:spLocks noGrp="1"/>
          </p:cNvSpPr>
          <p:nvPr>
            <p:ph type="ftr" sz="quarter" idx="11"/>
          </p:nvPr>
        </p:nvSpPr>
        <p:spPr/>
        <p:txBody>
          <a:bodyPr/>
          <a:lstStyle/>
          <a:p>
            <a:endParaRPr lang="tr-TR"/>
          </a:p>
        </p:txBody>
      </p:sp>
      <p:sp>
        <p:nvSpPr>
          <p:cNvPr id="1048790" name="Slide Number Placeholder 5"/>
          <p:cNvSpPr>
            <a:spLocks noGrp="1"/>
          </p:cNvSpPr>
          <p:nvPr>
            <p:ph type="sldNum" sz="quarter" idx="12"/>
          </p:nvPr>
        </p:nvSpPr>
        <p:spPr/>
        <p:txBody>
          <a:bodyPr rIns="45720"/>
          <a:lstStyle/>
          <a:p>
            <a:fld id="{600CBFCC-E1FF-473E-BF42-70E7405CF173}" type="slidenum">
              <a:rPr lang="tr-TR" smtClean="0"/>
              <a:t>‹#›</a:t>
            </a:fld>
            <a:endParaRPr lang="tr-TR"/>
          </a:p>
        </p:txBody>
      </p:sp>
      <p:sp>
        <p:nvSpPr>
          <p:cNvPr id="1048791"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75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60"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61" name="Title 1"/>
          <p:cNvSpPr>
            <a:spLocks noGrp="1"/>
          </p:cNvSpPr>
          <p:nvPr>
            <p:ph type="title"/>
          </p:nvPr>
        </p:nvSpPr>
        <p:spPr/>
        <p:txBody>
          <a:bodyPr/>
          <a:lstStyle/>
          <a:p>
            <a:r>
              <a:rPr lang="en-US"/>
              <a:t>Click to edit Master title style</a:t>
            </a:r>
            <a:endParaRPr lang="en-US" dirty="0"/>
          </a:p>
        </p:txBody>
      </p:sp>
      <p:sp>
        <p:nvSpPr>
          <p:cNvPr id="1048762"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63" name="Date Placeholder 3"/>
          <p:cNvSpPr>
            <a:spLocks noGrp="1"/>
          </p:cNvSpPr>
          <p:nvPr>
            <p:ph type="dt" sz="half" idx="10"/>
          </p:nvPr>
        </p:nvSpPr>
        <p:spPr/>
        <p:txBody>
          <a:bodyPr/>
          <a:lstStyle/>
          <a:p>
            <a:fld id="{7B7810A5-1A13-4087-8DFA-155E6E5B5D73}" type="datetimeFigureOut">
              <a:rPr lang="tr-TR" smtClean="0"/>
              <a:t>15.04.2023</a:t>
            </a:fld>
            <a:endParaRPr lang="tr-TR"/>
          </a:p>
        </p:txBody>
      </p:sp>
      <p:sp>
        <p:nvSpPr>
          <p:cNvPr id="1048764" name="Footer Placeholder 4"/>
          <p:cNvSpPr>
            <a:spLocks noGrp="1"/>
          </p:cNvSpPr>
          <p:nvPr>
            <p:ph type="ftr" sz="quarter" idx="11"/>
          </p:nvPr>
        </p:nvSpPr>
        <p:spPr/>
        <p:txBody>
          <a:bodyPr/>
          <a:lstStyle/>
          <a:p>
            <a:endParaRPr lang="tr-TR"/>
          </a:p>
        </p:txBody>
      </p:sp>
      <p:sp>
        <p:nvSpPr>
          <p:cNvPr id="1048765" name="Slide Number Placeholder 5"/>
          <p:cNvSpPr>
            <a:spLocks noGrp="1"/>
          </p:cNvSpPr>
          <p:nvPr>
            <p:ph type="sldNum" sz="quarter" idx="12"/>
          </p:nvPr>
        </p:nvSpPr>
        <p:spPr/>
        <p:txBody>
          <a:bodyPr/>
          <a:lstStyle/>
          <a:p>
            <a:fld id="{600CBFCC-E1FF-473E-BF42-70E7405CF173}" type="slidenum">
              <a:rPr lang="tr-TR" smtClean="0"/>
              <a:t>‹#›</a:t>
            </a:fld>
            <a:endParaRPr lang="tr-TR"/>
          </a:p>
        </p:txBody>
      </p:sp>
      <p:sp>
        <p:nvSpPr>
          <p:cNvPr id="1048766"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76"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77"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78"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1048779"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1048780"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48781" name="Date Placeholder 3"/>
          <p:cNvSpPr>
            <a:spLocks noGrp="1"/>
          </p:cNvSpPr>
          <p:nvPr>
            <p:ph type="dt" sz="half" idx="10"/>
          </p:nvPr>
        </p:nvSpPr>
        <p:spPr/>
        <p:txBody>
          <a:bodyPr/>
          <a:lstStyle/>
          <a:p>
            <a:fld id="{7B7810A5-1A13-4087-8DFA-155E6E5B5D73}" type="datetimeFigureOut">
              <a:rPr lang="tr-TR" smtClean="0"/>
              <a:t>15.04.2023</a:t>
            </a:fld>
            <a:endParaRPr lang="tr-TR"/>
          </a:p>
        </p:txBody>
      </p:sp>
      <p:sp>
        <p:nvSpPr>
          <p:cNvPr id="1048782" name="Footer Placeholder 4"/>
          <p:cNvSpPr>
            <a:spLocks noGrp="1"/>
          </p:cNvSpPr>
          <p:nvPr>
            <p:ph type="ftr" sz="quarter" idx="11"/>
          </p:nvPr>
        </p:nvSpPr>
        <p:spPr/>
        <p:txBody>
          <a:bodyPr/>
          <a:lstStyle/>
          <a:p>
            <a:endParaRPr lang="tr-TR"/>
          </a:p>
        </p:txBody>
      </p:sp>
      <p:sp>
        <p:nvSpPr>
          <p:cNvPr id="1048783"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1048649" name="عنوان 1"/>
          <p:cNvSpPr>
            <a:spLocks noGrp="1"/>
          </p:cNvSpPr>
          <p:nvPr>
            <p:ph type="title"/>
          </p:nvPr>
        </p:nvSpPr>
        <p:spPr/>
        <p:txBody>
          <a:bodyPr/>
          <a:lstStyle/>
          <a:p>
            <a:r>
              <a:rPr lang="ar-SA"/>
              <a:t>انقر لتحرير نمط عنوان الشكل الرئيسي</a:t>
            </a:r>
            <a:endParaRPr lang="en-US"/>
          </a:p>
        </p:txBody>
      </p:sp>
      <p:sp>
        <p:nvSpPr>
          <p:cNvPr id="1048650" name="عنصر نائب للتاريخ 2"/>
          <p:cNvSpPr>
            <a:spLocks noGrp="1"/>
          </p:cNvSpPr>
          <p:nvPr>
            <p:ph type="dt" sz="half" idx="10"/>
          </p:nvPr>
        </p:nvSpPr>
        <p:spPr/>
        <p:txBody>
          <a:bodyPr/>
          <a:lstStyle/>
          <a:p>
            <a:fld id="{E858BC2E-24BD-41C6-91A8-6A86D6203602}" type="datetimeFigureOut">
              <a:rPr lang="en-US" smtClean="0"/>
              <a:t>4/15/2023</a:t>
            </a:fld>
            <a:endParaRPr lang="en-US"/>
          </a:p>
        </p:txBody>
      </p:sp>
      <p:sp>
        <p:nvSpPr>
          <p:cNvPr id="1048651" name="عنصر نائب للتذييل 3"/>
          <p:cNvSpPr>
            <a:spLocks noGrp="1"/>
          </p:cNvSpPr>
          <p:nvPr>
            <p:ph type="ftr" sz="quarter" idx="11"/>
          </p:nvPr>
        </p:nvSpPr>
        <p:spPr/>
        <p:txBody>
          <a:bodyPr/>
          <a:lstStyle/>
          <a:p>
            <a:endParaRPr lang="en-US"/>
          </a:p>
        </p:txBody>
      </p:sp>
      <p:sp>
        <p:nvSpPr>
          <p:cNvPr id="1048652" name="عنصر نائب لرقم الشريحة 4"/>
          <p:cNvSpPr>
            <a:spLocks noGrp="1"/>
          </p:cNvSpPr>
          <p:nvPr>
            <p:ph type="sldNum" sz="quarter" idx="12"/>
          </p:nvPr>
        </p:nvSpPr>
        <p:spPr/>
        <p:txBody>
          <a:bodyPr/>
          <a:lstStyle/>
          <a:p>
            <a:fld id="{EC374251-E42A-4F22-823C-C51533001E0C}"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18"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19"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20"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1048721"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22"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23" name="Date Placeholder 4"/>
          <p:cNvSpPr>
            <a:spLocks noGrp="1"/>
          </p:cNvSpPr>
          <p:nvPr>
            <p:ph type="dt" sz="half" idx="10"/>
          </p:nvPr>
        </p:nvSpPr>
        <p:spPr/>
        <p:txBody>
          <a:bodyPr/>
          <a:lstStyle/>
          <a:p>
            <a:fld id="{7B7810A5-1A13-4087-8DFA-155E6E5B5D73}" type="datetimeFigureOut">
              <a:rPr lang="tr-TR" smtClean="0"/>
              <a:t>15.04.2023</a:t>
            </a:fld>
            <a:endParaRPr lang="tr-TR"/>
          </a:p>
        </p:txBody>
      </p:sp>
      <p:sp>
        <p:nvSpPr>
          <p:cNvPr id="1048724" name="Footer Placeholder 5"/>
          <p:cNvSpPr>
            <a:spLocks noGrp="1"/>
          </p:cNvSpPr>
          <p:nvPr>
            <p:ph type="ftr" sz="quarter" idx="11"/>
          </p:nvPr>
        </p:nvSpPr>
        <p:spPr/>
        <p:txBody>
          <a:bodyPr/>
          <a:lstStyle/>
          <a:p>
            <a:endParaRPr lang="tr-TR"/>
          </a:p>
        </p:txBody>
      </p:sp>
      <p:sp>
        <p:nvSpPr>
          <p:cNvPr id="1048725" name="Slide Number Placeholder 6"/>
          <p:cNvSpPr>
            <a:spLocks noGrp="1"/>
          </p:cNvSpPr>
          <p:nvPr>
            <p:ph type="sldNum" sz="quarter" idx="12"/>
          </p:nvPr>
        </p:nvSpPr>
        <p:spPr/>
        <p:txBody>
          <a:bodyPr/>
          <a:lstStyle/>
          <a:p>
            <a:fld id="{600CBFCC-E1FF-473E-BF42-70E7405CF173}" type="slidenum">
              <a:rPr lang="tr-TR" smtClean="0"/>
              <a:t>‹#›</a:t>
            </a:fld>
            <a:endParaRPr lang="tr-TR"/>
          </a:p>
        </p:txBody>
      </p:sp>
      <p:sp>
        <p:nvSpPr>
          <p:cNvPr id="1048726"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39"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40"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41"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104874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104874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74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4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74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47" name="Date Placeholder 6"/>
          <p:cNvSpPr>
            <a:spLocks noGrp="1"/>
          </p:cNvSpPr>
          <p:nvPr>
            <p:ph type="dt" sz="half" idx="10"/>
          </p:nvPr>
        </p:nvSpPr>
        <p:spPr/>
        <p:txBody>
          <a:bodyPr/>
          <a:lstStyle/>
          <a:p>
            <a:fld id="{7B7810A5-1A13-4087-8DFA-155E6E5B5D73}" type="datetimeFigureOut">
              <a:rPr lang="tr-TR" smtClean="0"/>
              <a:t>15.04.2023</a:t>
            </a:fld>
            <a:endParaRPr lang="tr-TR"/>
          </a:p>
        </p:txBody>
      </p:sp>
      <p:sp>
        <p:nvSpPr>
          <p:cNvPr id="1048748" name="Footer Placeholder 7"/>
          <p:cNvSpPr>
            <a:spLocks noGrp="1"/>
          </p:cNvSpPr>
          <p:nvPr>
            <p:ph type="ftr" sz="quarter" idx="11"/>
          </p:nvPr>
        </p:nvSpPr>
        <p:spPr/>
        <p:txBody>
          <a:bodyPr/>
          <a:lstStyle/>
          <a:p>
            <a:endParaRPr lang="tr-TR"/>
          </a:p>
        </p:txBody>
      </p:sp>
      <p:sp>
        <p:nvSpPr>
          <p:cNvPr id="1048749" name="Slide Number Placeholder 8"/>
          <p:cNvSpPr>
            <a:spLocks noGrp="1"/>
          </p:cNvSpPr>
          <p:nvPr>
            <p:ph type="sldNum" sz="quarter" idx="12"/>
          </p:nvPr>
        </p:nvSpPr>
        <p:spPr/>
        <p:txBody>
          <a:bodyPr/>
          <a:lstStyle/>
          <a:p>
            <a:fld id="{600CBFCC-E1FF-473E-BF42-70E7405CF173}" type="slidenum">
              <a:rPr lang="tr-TR" smtClean="0"/>
              <a:t>‹#›</a:t>
            </a:fld>
            <a:endParaRPr lang="tr-T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32"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33"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34" name="Title 1"/>
          <p:cNvSpPr>
            <a:spLocks noGrp="1"/>
          </p:cNvSpPr>
          <p:nvPr>
            <p:ph type="title"/>
          </p:nvPr>
        </p:nvSpPr>
        <p:spPr/>
        <p:txBody>
          <a:bodyPr/>
          <a:lstStyle/>
          <a:p>
            <a:r>
              <a:rPr lang="en-US"/>
              <a:t>Click to edit Master title style</a:t>
            </a:r>
            <a:endParaRPr lang="en-US" dirty="0"/>
          </a:p>
        </p:txBody>
      </p:sp>
      <p:sp>
        <p:nvSpPr>
          <p:cNvPr id="1048735" name="Date Placeholder 2"/>
          <p:cNvSpPr>
            <a:spLocks noGrp="1"/>
          </p:cNvSpPr>
          <p:nvPr>
            <p:ph type="dt" sz="half" idx="10"/>
          </p:nvPr>
        </p:nvSpPr>
        <p:spPr/>
        <p:txBody>
          <a:bodyPr/>
          <a:lstStyle/>
          <a:p>
            <a:fld id="{7B7810A5-1A13-4087-8DFA-155E6E5B5D73}" type="datetimeFigureOut">
              <a:rPr lang="tr-TR" smtClean="0"/>
              <a:t>15.04.2023</a:t>
            </a:fld>
            <a:endParaRPr lang="tr-TR"/>
          </a:p>
        </p:txBody>
      </p:sp>
      <p:sp>
        <p:nvSpPr>
          <p:cNvPr id="1048736" name="Footer Placeholder 3"/>
          <p:cNvSpPr>
            <a:spLocks noGrp="1"/>
          </p:cNvSpPr>
          <p:nvPr>
            <p:ph type="ftr" sz="quarter" idx="11"/>
          </p:nvPr>
        </p:nvSpPr>
        <p:spPr/>
        <p:txBody>
          <a:bodyPr/>
          <a:lstStyle/>
          <a:p>
            <a:endParaRPr lang="tr-TR"/>
          </a:p>
        </p:txBody>
      </p:sp>
      <p:sp>
        <p:nvSpPr>
          <p:cNvPr id="1048737" name="Slide Number Placeholder 4"/>
          <p:cNvSpPr>
            <a:spLocks noGrp="1"/>
          </p:cNvSpPr>
          <p:nvPr>
            <p:ph type="sldNum" sz="quarter" idx="12"/>
          </p:nvPr>
        </p:nvSpPr>
        <p:spPr/>
        <p:txBody>
          <a:bodyPr/>
          <a:lstStyle/>
          <a:p>
            <a:fld id="{600CBFCC-E1FF-473E-BF42-70E7405CF173}" type="slidenum">
              <a:rPr lang="tr-TR" smtClean="0"/>
              <a:t>‹#›</a:t>
            </a:fld>
            <a:endParaRPr lang="tr-TR"/>
          </a:p>
        </p:txBody>
      </p:sp>
      <p:sp>
        <p:nvSpPr>
          <p:cNvPr id="104873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27"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28"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29" name="Date Placeholder 1"/>
          <p:cNvSpPr>
            <a:spLocks noGrp="1"/>
          </p:cNvSpPr>
          <p:nvPr>
            <p:ph type="dt" sz="half" idx="10"/>
          </p:nvPr>
        </p:nvSpPr>
        <p:spPr/>
        <p:txBody>
          <a:bodyPr/>
          <a:lstStyle/>
          <a:p>
            <a:fld id="{7B7810A5-1A13-4087-8DFA-155E6E5B5D73}" type="datetimeFigureOut">
              <a:rPr lang="tr-TR" smtClean="0"/>
              <a:t>15.04.2023</a:t>
            </a:fld>
            <a:endParaRPr lang="tr-TR"/>
          </a:p>
        </p:txBody>
      </p:sp>
      <p:sp>
        <p:nvSpPr>
          <p:cNvPr id="1048730" name="Footer Placeholder 2"/>
          <p:cNvSpPr>
            <a:spLocks noGrp="1"/>
          </p:cNvSpPr>
          <p:nvPr>
            <p:ph type="ftr" sz="quarter" idx="11"/>
          </p:nvPr>
        </p:nvSpPr>
        <p:spPr/>
        <p:txBody>
          <a:bodyPr/>
          <a:lstStyle/>
          <a:p>
            <a:endParaRPr lang="tr-TR"/>
          </a:p>
        </p:txBody>
      </p:sp>
      <p:sp>
        <p:nvSpPr>
          <p:cNvPr id="1048731" name="Slide Number Placeholder 3"/>
          <p:cNvSpPr>
            <a:spLocks noGrp="1"/>
          </p:cNvSpPr>
          <p:nvPr>
            <p:ph type="sldNum" sz="quarter" idx="12"/>
          </p:nvPr>
        </p:nvSpPr>
        <p:spPr/>
        <p:txBody>
          <a:bodyPr/>
          <a:lstStyle/>
          <a:p>
            <a:fld id="{600CBFCC-E1FF-473E-BF42-70E7405CF173}" type="slidenum">
              <a:rPr lang="tr-TR" smtClean="0"/>
              <a:t>‹#›</a:t>
            </a:fld>
            <a:endParaRPr lang="tr-T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50"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51"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52"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1048753"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1048754"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55"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8756" name="Date Placeholder 4"/>
          <p:cNvSpPr>
            <a:spLocks noGrp="1"/>
          </p:cNvSpPr>
          <p:nvPr>
            <p:ph type="dt" sz="half" idx="10"/>
          </p:nvPr>
        </p:nvSpPr>
        <p:spPr/>
        <p:txBody>
          <a:bodyPr/>
          <a:lstStyle/>
          <a:p>
            <a:fld id="{7B7810A5-1A13-4087-8DFA-155E6E5B5D73}" type="datetimeFigureOut">
              <a:rPr lang="tr-TR" smtClean="0"/>
              <a:t>15.04.2023</a:t>
            </a:fld>
            <a:endParaRPr lang="tr-TR"/>
          </a:p>
        </p:txBody>
      </p:sp>
      <p:sp>
        <p:nvSpPr>
          <p:cNvPr id="1048757" name="Footer Placeholder 5"/>
          <p:cNvSpPr>
            <a:spLocks noGrp="1"/>
          </p:cNvSpPr>
          <p:nvPr>
            <p:ph type="ftr" sz="quarter" idx="11"/>
          </p:nvPr>
        </p:nvSpPr>
        <p:spPr/>
        <p:txBody>
          <a:bodyPr/>
          <a:lstStyle/>
          <a:p>
            <a:endParaRPr lang="tr-TR"/>
          </a:p>
        </p:txBody>
      </p:sp>
      <p:sp>
        <p:nvSpPr>
          <p:cNvPr id="1048758" name="Slide Number Placeholder 6"/>
          <p:cNvSpPr>
            <a:spLocks noGrp="1"/>
          </p:cNvSpPr>
          <p:nvPr>
            <p:ph type="sldNum" sz="quarter" idx="12"/>
          </p:nvPr>
        </p:nvSpPr>
        <p:spPr/>
        <p:txBody>
          <a:bodyPr/>
          <a:lstStyle/>
          <a:p>
            <a:fld id="{600CBFCC-E1FF-473E-BF42-70E7405CF173}" type="slidenum">
              <a:rPr lang="tr-TR" smtClean="0"/>
              <a:t>‹#›</a:t>
            </a:fld>
            <a:endParaRPr lang="tr-T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67"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68"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69"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4877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1048771"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1048772"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8773" name="Date Placeholder 4"/>
          <p:cNvSpPr>
            <a:spLocks noGrp="1"/>
          </p:cNvSpPr>
          <p:nvPr>
            <p:ph type="dt" sz="half" idx="10"/>
          </p:nvPr>
        </p:nvSpPr>
        <p:spPr/>
        <p:txBody>
          <a:bodyPr/>
          <a:lstStyle/>
          <a:p>
            <a:fld id="{7B7810A5-1A13-4087-8DFA-155E6E5B5D73}" type="datetimeFigureOut">
              <a:rPr lang="tr-TR" smtClean="0"/>
              <a:t>15.04.2023</a:t>
            </a:fld>
            <a:endParaRPr lang="tr-TR"/>
          </a:p>
        </p:txBody>
      </p:sp>
      <p:sp>
        <p:nvSpPr>
          <p:cNvPr id="1048774" name="Footer Placeholder 5"/>
          <p:cNvSpPr>
            <a:spLocks noGrp="1"/>
          </p:cNvSpPr>
          <p:nvPr>
            <p:ph type="ftr" sz="quarter" idx="11"/>
          </p:nvPr>
        </p:nvSpPr>
        <p:spPr/>
        <p:txBody>
          <a:bodyPr/>
          <a:lstStyle/>
          <a:p>
            <a:endParaRPr lang="tr-TR"/>
          </a:p>
        </p:txBody>
      </p:sp>
      <p:sp>
        <p:nvSpPr>
          <p:cNvPr id="1048775" name="Slide Number Placeholder 6"/>
          <p:cNvSpPr>
            <a:spLocks noGrp="1"/>
          </p:cNvSpPr>
          <p:nvPr>
            <p:ph type="sldNum" sz="quarter" idx="12"/>
          </p:nvPr>
        </p:nvSpPr>
        <p:spPr/>
        <p:txBody>
          <a:bodyPr/>
          <a:lstStyle/>
          <a:p>
            <a:fld id="{600CBFCC-E1FF-473E-BF42-70E7405CF173}" type="slidenum">
              <a:rPr lang="tr-TR" smtClean="0"/>
              <a:t>‹#›</a:t>
            </a:fld>
            <a:endParaRPr lang="tr-T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10"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11"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12"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1048713"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1048714"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15" name="Date Placeholder 3"/>
          <p:cNvSpPr>
            <a:spLocks noGrp="1"/>
          </p:cNvSpPr>
          <p:nvPr>
            <p:ph type="dt" sz="half" idx="10"/>
          </p:nvPr>
        </p:nvSpPr>
        <p:spPr/>
        <p:txBody>
          <a:bodyPr/>
          <a:lstStyle/>
          <a:p>
            <a:fld id="{7B7810A5-1A13-4087-8DFA-155E6E5B5D73}" type="datetimeFigureOut">
              <a:rPr lang="tr-TR" smtClean="0"/>
              <a:t>15.04.2023</a:t>
            </a:fld>
            <a:endParaRPr lang="tr-TR"/>
          </a:p>
        </p:txBody>
      </p:sp>
      <p:sp>
        <p:nvSpPr>
          <p:cNvPr id="1048716" name="Footer Placeholder 4"/>
          <p:cNvSpPr>
            <a:spLocks noGrp="1"/>
          </p:cNvSpPr>
          <p:nvPr>
            <p:ph type="ftr" sz="quarter" idx="11"/>
          </p:nvPr>
        </p:nvSpPr>
        <p:spPr/>
        <p:txBody>
          <a:bodyPr/>
          <a:lstStyle/>
          <a:p>
            <a:endParaRPr lang="tr-TR"/>
          </a:p>
        </p:txBody>
      </p:sp>
      <p:sp>
        <p:nvSpPr>
          <p:cNvPr id="1048717"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02"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03"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04"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1048705" name="Vertical Title 1"/>
          <p:cNvSpPr>
            <a:spLocks noGrp="1"/>
          </p:cNvSpPr>
          <p:nvPr>
            <p:ph type="title" orient="vert"/>
          </p:nvPr>
        </p:nvSpPr>
        <p:spPr>
          <a:xfrm>
            <a:off x="9239380" y="805818"/>
            <a:ext cx="1326519" cy="5244126"/>
          </a:xfrm>
        </p:spPr>
        <p:txBody>
          <a:bodyPr vert="eaVert"/>
          <a:lstStyle>
            <a:lvl1pPr algn="l"/>
          </a:lstStyle>
          <a:p>
            <a:r>
              <a:rPr lang="en-US"/>
              <a:t>Click to edit Master title style</a:t>
            </a:r>
            <a:endParaRPr lang="en-US" dirty="0"/>
          </a:p>
        </p:txBody>
      </p:sp>
      <p:sp>
        <p:nvSpPr>
          <p:cNvPr id="1048706"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07" name="Date Placeholder 3"/>
          <p:cNvSpPr>
            <a:spLocks noGrp="1"/>
          </p:cNvSpPr>
          <p:nvPr>
            <p:ph type="dt" sz="half" idx="10"/>
          </p:nvPr>
        </p:nvSpPr>
        <p:spPr/>
        <p:txBody>
          <a:bodyPr/>
          <a:lstStyle/>
          <a:p>
            <a:fld id="{7B7810A5-1A13-4087-8DFA-155E6E5B5D73}" type="datetimeFigureOut">
              <a:rPr lang="tr-TR" smtClean="0"/>
              <a:t>15.04.2023</a:t>
            </a:fld>
            <a:endParaRPr lang="tr-TR"/>
          </a:p>
        </p:txBody>
      </p:sp>
      <p:sp>
        <p:nvSpPr>
          <p:cNvPr id="1048708" name="Footer Placeholder 4"/>
          <p:cNvSpPr>
            <a:spLocks noGrp="1"/>
          </p:cNvSpPr>
          <p:nvPr>
            <p:ph type="ftr" sz="quarter" idx="11"/>
          </p:nvPr>
        </p:nvSpPr>
        <p:spPr/>
        <p:txBody>
          <a:bodyPr/>
          <a:lstStyle/>
          <a:p>
            <a:endParaRPr lang="tr-TR"/>
          </a:p>
        </p:txBody>
      </p:sp>
      <p:sp>
        <p:nvSpPr>
          <p:cNvPr id="1048709"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105"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106"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107" name="Title 1"/>
          <p:cNvSpPr>
            <a:spLocks noGrp="1"/>
          </p:cNvSpPr>
          <p:nvPr>
            <p:ph type="ctrTitle"/>
          </p:nvPr>
        </p:nvSpPr>
        <p:spPr>
          <a:xfrm>
            <a:off x="2611808" y="3428998"/>
            <a:ext cx="5518066" cy="2268559"/>
          </a:xfrm>
        </p:spPr>
        <p:txBody>
          <a:bodyPr anchor="t">
            <a:normAutofit fontScale="93333"/>
          </a:bodyPr>
          <a:lstStyle>
            <a:lvl1pPr algn="r">
              <a:defRPr sz="6000"/>
            </a:lvl1pPr>
          </a:lstStyle>
          <a:p>
            <a:r>
              <a:rPr lang="en-US"/>
              <a:t>Click to edit Master title style</a:t>
            </a:r>
            <a:endParaRPr lang="en-US" dirty="0"/>
          </a:p>
        </p:txBody>
      </p:sp>
      <p:sp>
        <p:nvSpPr>
          <p:cNvPr id="1049108"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49109" name="Date Placeholder 3"/>
          <p:cNvSpPr>
            <a:spLocks noGrp="1"/>
          </p:cNvSpPr>
          <p:nvPr>
            <p:ph type="dt" sz="half" idx="10"/>
          </p:nvPr>
        </p:nvSpPr>
        <p:spPr/>
        <p:txBody>
          <a:bodyPr/>
          <a:lstStyle/>
          <a:p>
            <a:fld id="{7B7810A5-1A13-4087-8DFA-155E6E5B5D73}" type="datetimeFigureOut">
              <a:rPr lang="tr-TR" smtClean="0"/>
              <a:t>15.04.2023</a:t>
            </a:fld>
            <a:endParaRPr lang="tr-TR"/>
          </a:p>
        </p:txBody>
      </p:sp>
      <p:sp>
        <p:nvSpPr>
          <p:cNvPr id="1049110" name="Footer Placeholder 4"/>
          <p:cNvSpPr>
            <a:spLocks noGrp="1"/>
          </p:cNvSpPr>
          <p:nvPr>
            <p:ph type="ftr" sz="quarter" idx="11"/>
          </p:nvPr>
        </p:nvSpPr>
        <p:spPr/>
        <p:txBody>
          <a:bodyPr/>
          <a:lstStyle/>
          <a:p>
            <a:endParaRPr lang="tr-TR"/>
          </a:p>
        </p:txBody>
      </p:sp>
      <p:sp>
        <p:nvSpPr>
          <p:cNvPr id="1049111" name="Slide Number Placeholder 5"/>
          <p:cNvSpPr>
            <a:spLocks noGrp="1"/>
          </p:cNvSpPr>
          <p:nvPr>
            <p:ph type="sldNum" sz="quarter" idx="12"/>
          </p:nvPr>
        </p:nvSpPr>
        <p:spPr/>
        <p:txBody>
          <a:bodyPr rIns="45720"/>
          <a:lstStyle/>
          <a:p>
            <a:fld id="{600CBFCC-E1FF-473E-BF42-70E7405CF173}" type="slidenum">
              <a:rPr lang="tr-TR" smtClean="0"/>
              <a:t>‹#›</a:t>
            </a:fld>
            <a:endParaRPr lang="tr-TR"/>
          </a:p>
        </p:txBody>
      </p:sp>
      <p:sp>
        <p:nvSpPr>
          <p:cNvPr id="1049112"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113"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114"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115" name="Title 1"/>
          <p:cNvSpPr>
            <a:spLocks noGrp="1"/>
          </p:cNvSpPr>
          <p:nvPr>
            <p:ph type="title"/>
          </p:nvPr>
        </p:nvSpPr>
        <p:spPr/>
        <p:txBody>
          <a:bodyPr/>
          <a:lstStyle/>
          <a:p>
            <a:r>
              <a:rPr lang="en-US"/>
              <a:t>Click to edit Master title style</a:t>
            </a:r>
            <a:endParaRPr lang="en-US" dirty="0"/>
          </a:p>
        </p:txBody>
      </p:sp>
      <p:sp>
        <p:nvSpPr>
          <p:cNvPr id="1049116"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117" name="Date Placeholder 3"/>
          <p:cNvSpPr>
            <a:spLocks noGrp="1"/>
          </p:cNvSpPr>
          <p:nvPr>
            <p:ph type="dt" sz="half" idx="10"/>
          </p:nvPr>
        </p:nvSpPr>
        <p:spPr/>
        <p:txBody>
          <a:bodyPr/>
          <a:lstStyle/>
          <a:p>
            <a:fld id="{7B7810A5-1A13-4087-8DFA-155E6E5B5D73}" type="datetimeFigureOut">
              <a:rPr lang="tr-TR" smtClean="0"/>
              <a:t>15.04.2023</a:t>
            </a:fld>
            <a:endParaRPr lang="tr-TR"/>
          </a:p>
        </p:txBody>
      </p:sp>
      <p:sp>
        <p:nvSpPr>
          <p:cNvPr id="1049118" name="Footer Placeholder 4"/>
          <p:cNvSpPr>
            <a:spLocks noGrp="1"/>
          </p:cNvSpPr>
          <p:nvPr>
            <p:ph type="ftr" sz="quarter" idx="11"/>
          </p:nvPr>
        </p:nvSpPr>
        <p:spPr/>
        <p:txBody>
          <a:bodyPr/>
          <a:lstStyle/>
          <a:p>
            <a:endParaRPr lang="tr-TR"/>
          </a:p>
        </p:txBody>
      </p:sp>
      <p:sp>
        <p:nvSpPr>
          <p:cNvPr id="1049119" name="Slide Number Placeholder 5"/>
          <p:cNvSpPr>
            <a:spLocks noGrp="1"/>
          </p:cNvSpPr>
          <p:nvPr>
            <p:ph type="sldNum" sz="quarter" idx="12"/>
          </p:nvPr>
        </p:nvSpPr>
        <p:spPr/>
        <p:txBody>
          <a:bodyPr/>
          <a:lstStyle/>
          <a:p>
            <a:fld id="{600CBFCC-E1FF-473E-BF42-70E7405CF173}" type="slidenum">
              <a:rPr lang="tr-TR" smtClean="0"/>
              <a:t>‹#›</a:t>
            </a:fld>
            <a:endParaRPr lang="tr-TR"/>
          </a:p>
        </p:txBody>
      </p:sp>
      <p:sp>
        <p:nvSpPr>
          <p:cNvPr id="1049120"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1049015" name="عنصر نائب للتاريخ 1"/>
          <p:cNvSpPr>
            <a:spLocks noGrp="1"/>
          </p:cNvSpPr>
          <p:nvPr>
            <p:ph type="dt" sz="half" idx="10"/>
          </p:nvPr>
        </p:nvSpPr>
        <p:spPr/>
        <p:txBody>
          <a:bodyPr/>
          <a:lstStyle/>
          <a:p>
            <a:fld id="{E858BC2E-24BD-41C6-91A8-6A86D6203602}" type="datetimeFigureOut">
              <a:rPr lang="en-US" smtClean="0"/>
              <a:t>4/15/2023</a:t>
            </a:fld>
            <a:endParaRPr lang="en-US"/>
          </a:p>
        </p:txBody>
      </p:sp>
      <p:sp>
        <p:nvSpPr>
          <p:cNvPr id="1049016" name="عنصر نائب للتذييل 2"/>
          <p:cNvSpPr>
            <a:spLocks noGrp="1"/>
          </p:cNvSpPr>
          <p:nvPr>
            <p:ph type="ftr" sz="quarter" idx="11"/>
          </p:nvPr>
        </p:nvSpPr>
        <p:spPr/>
        <p:txBody>
          <a:bodyPr/>
          <a:lstStyle/>
          <a:p>
            <a:endParaRPr lang="en-US"/>
          </a:p>
        </p:txBody>
      </p:sp>
      <p:sp>
        <p:nvSpPr>
          <p:cNvPr id="1049017" name="عنصر نائب لرقم الشريحة 3"/>
          <p:cNvSpPr>
            <a:spLocks noGrp="1"/>
          </p:cNvSpPr>
          <p:nvPr>
            <p:ph type="sldNum" sz="quarter" idx="12"/>
          </p:nvPr>
        </p:nvSpPr>
        <p:spPr/>
        <p:txBody>
          <a:bodyPr/>
          <a:lstStyle/>
          <a:p>
            <a:fld id="{EC374251-E42A-4F22-823C-C51533001E0C}"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088"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89"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90"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1049091"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1049092"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49093" name="Date Placeholder 3"/>
          <p:cNvSpPr>
            <a:spLocks noGrp="1"/>
          </p:cNvSpPr>
          <p:nvPr>
            <p:ph type="dt" sz="half" idx="10"/>
          </p:nvPr>
        </p:nvSpPr>
        <p:spPr/>
        <p:txBody>
          <a:bodyPr/>
          <a:lstStyle/>
          <a:p>
            <a:fld id="{7B7810A5-1A13-4087-8DFA-155E6E5B5D73}" type="datetimeFigureOut">
              <a:rPr lang="tr-TR" smtClean="0"/>
              <a:t>15.04.2023</a:t>
            </a:fld>
            <a:endParaRPr lang="tr-TR"/>
          </a:p>
        </p:txBody>
      </p:sp>
      <p:sp>
        <p:nvSpPr>
          <p:cNvPr id="1049094" name="Footer Placeholder 4"/>
          <p:cNvSpPr>
            <a:spLocks noGrp="1"/>
          </p:cNvSpPr>
          <p:nvPr>
            <p:ph type="ftr" sz="quarter" idx="11"/>
          </p:nvPr>
        </p:nvSpPr>
        <p:spPr/>
        <p:txBody>
          <a:bodyPr/>
          <a:lstStyle/>
          <a:p>
            <a:endParaRPr lang="tr-TR"/>
          </a:p>
        </p:txBody>
      </p:sp>
      <p:sp>
        <p:nvSpPr>
          <p:cNvPr id="1049095"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09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9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98"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1049099"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100"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101" name="Date Placeholder 4"/>
          <p:cNvSpPr>
            <a:spLocks noGrp="1"/>
          </p:cNvSpPr>
          <p:nvPr>
            <p:ph type="dt" sz="half" idx="10"/>
          </p:nvPr>
        </p:nvSpPr>
        <p:spPr/>
        <p:txBody>
          <a:bodyPr/>
          <a:lstStyle/>
          <a:p>
            <a:fld id="{7B7810A5-1A13-4087-8DFA-155E6E5B5D73}" type="datetimeFigureOut">
              <a:rPr lang="tr-TR" smtClean="0"/>
              <a:t>15.04.2023</a:t>
            </a:fld>
            <a:endParaRPr lang="tr-TR"/>
          </a:p>
        </p:txBody>
      </p:sp>
      <p:sp>
        <p:nvSpPr>
          <p:cNvPr id="1049102" name="Footer Placeholder 5"/>
          <p:cNvSpPr>
            <a:spLocks noGrp="1"/>
          </p:cNvSpPr>
          <p:nvPr>
            <p:ph type="ftr" sz="quarter" idx="11"/>
          </p:nvPr>
        </p:nvSpPr>
        <p:spPr/>
        <p:txBody>
          <a:bodyPr/>
          <a:lstStyle/>
          <a:p>
            <a:endParaRPr lang="tr-TR"/>
          </a:p>
        </p:txBody>
      </p:sp>
      <p:sp>
        <p:nvSpPr>
          <p:cNvPr id="1049103" name="Slide Number Placeholder 6"/>
          <p:cNvSpPr>
            <a:spLocks noGrp="1"/>
          </p:cNvSpPr>
          <p:nvPr>
            <p:ph type="sldNum" sz="quarter" idx="12"/>
          </p:nvPr>
        </p:nvSpPr>
        <p:spPr/>
        <p:txBody>
          <a:bodyPr/>
          <a:lstStyle/>
          <a:p>
            <a:fld id="{600CBFCC-E1FF-473E-BF42-70E7405CF173}" type="slidenum">
              <a:rPr lang="tr-TR" smtClean="0"/>
              <a:t>‹#›</a:t>
            </a:fld>
            <a:endParaRPr lang="tr-TR"/>
          </a:p>
        </p:txBody>
      </p:sp>
      <p:sp>
        <p:nvSpPr>
          <p:cNvPr id="1049104"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038"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39"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40"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1049041"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1049042"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9043"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044"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9045"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046" name="Date Placeholder 6"/>
          <p:cNvSpPr>
            <a:spLocks noGrp="1"/>
          </p:cNvSpPr>
          <p:nvPr>
            <p:ph type="dt" sz="half" idx="10"/>
          </p:nvPr>
        </p:nvSpPr>
        <p:spPr/>
        <p:txBody>
          <a:bodyPr/>
          <a:lstStyle/>
          <a:p>
            <a:fld id="{7B7810A5-1A13-4087-8DFA-155E6E5B5D73}" type="datetimeFigureOut">
              <a:rPr lang="tr-TR" smtClean="0"/>
              <a:t>15.04.2023</a:t>
            </a:fld>
            <a:endParaRPr lang="tr-TR"/>
          </a:p>
        </p:txBody>
      </p:sp>
      <p:sp>
        <p:nvSpPr>
          <p:cNvPr id="1049047" name="Footer Placeholder 7"/>
          <p:cNvSpPr>
            <a:spLocks noGrp="1"/>
          </p:cNvSpPr>
          <p:nvPr>
            <p:ph type="ftr" sz="quarter" idx="11"/>
          </p:nvPr>
        </p:nvSpPr>
        <p:spPr/>
        <p:txBody>
          <a:bodyPr/>
          <a:lstStyle/>
          <a:p>
            <a:endParaRPr lang="tr-TR"/>
          </a:p>
        </p:txBody>
      </p:sp>
      <p:sp>
        <p:nvSpPr>
          <p:cNvPr id="1049048" name="Slide Number Placeholder 8"/>
          <p:cNvSpPr>
            <a:spLocks noGrp="1"/>
          </p:cNvSpPr>
          <p:nvPr>
            <p:ph type="sldNum" sz="quarter" idx="12"/>
          </p:nvPr>
        </p:nvSpPr>
        <p:spPr/>
        <p:txBody>
          <a:bodyPr/>
          <a:lstStyle/>
          <a:p>
            <a:fld id="{600CBFCC-E1FF-473E-BF42-70E7405CF173}" type="slidenum">
              <a:rPr lang="tr-TR" smtClean="0"/>
              <a:t>‹#›</a:t>
            </a:fld>
            <a:endParaRPr lang="tr-T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031"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32"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33" name="Title 1"/>
          <p:cNvSpPr>
            <a:spLocks noGrp="1"/>
          </p:cNvSpPr>
          <p:nvPr>
            <p:ph type="title"/>
          </p:nvPr>
        </p:nvSpPr>
        <p:spPr/>
        <p:txBody>
          <a:bodyPr/>
          <a:lstStyle/>
          <a:p>
            <a:r>
              <a:rPr lang="en-US"/>
              <a:t>Click to edit Master title style</a:t>
            </a:r>
            <a:endParaRPr lang="en-US" dirty="0"/>
          </a:p>
        </p:txBody>
      </p:sp>
      <p:sp>
        <p:nvSpPr>
          <p:cNvPr id="1049034" name="Date Placeholder 2"/>
          <p:cNvSpPr>
            <a:spLocks noGrp="1"/>
          </p:cNvSpPr>
          <p:nvPr>
            <p:ph type="dt" sz="half" idx="10"/>
          </p:nvPr>
        </p:nvSpPr>
        <p:spPr/>
        <p:txBody>
          <a:bodyPr/>
          <a:lstStyle/>
          <a:p>
            <a:fld id="{7B7810A5-1A13-4087-8DFA-155E6E5B5D73}" type="datetimeFigureOut">
              <a:rPr lang="tr-TR" smtClean="0"/>
              <a:t>15.04.2023</a:t>
            </a:fld>
            <a:endParaRPr lang="tr-TR"/>
          </a:p>
        </p:txBody>
      </p:sp>
      <p:sp>
        <p:nvSpPr>
          <p:cNvPr id="1049035" name="Footer Placeholder 3"/>
          <p:cNvSpPr>
            <a:spLocks noGrp="1"/>
          </p:cNvSpPr>
          <p:nvPr>
            <p:ph type="ftr" sz="quarter" idx="11"/>
          </p:nvPr>
        </p:nvSpPr>
        <p:spPr/>
        <p:txBody>
          <a:bodyPr/>
          <a:lstStyle/>
          <a:p>
            <a:endParaRPr lang="tr-TR"/>
          </a:p>
        </p:txBody>
      </p:sp>
      <p:sp>
        <p:nvSpPr>
          <p:cNvPr id="1049036" name="Slide Number Placeholder 4"/>
          <p:cNvSpPr>
            <a:spLocks noGrp="1"/>
          </p:cNvSpPr>
          <p:nvPr>
            <p:ph type="sldNum" sz="quarter" idx="12"/>
          </p:nvPr>
        </p:nvSpPr>
        <p:spPr/>
        <p:txBody>
          <a:bodyPr/>
          <a:lstStyle/>
          <a:p>
            <a:fld id="{600CBFCC-E1FF-473E-BF42-70E7405CF173}" type="slidenum">
              <a:rPr lang="tr-TR" smtClean="0"/>
              <a:t>‹#›</a:t>
            </a:fld>
            <a:endParaRPr lang="tr-TR"/>
          </a:p>
        </p:txBody>
      </p:sp>
      <p:sp>
        <p:nvSpPr>
          <p:cNvPr id="1049037"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9057"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58"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59" name="Date Placeholder 1"/>
          <p:cNvSpPr>
            <a:spLocks noGrp="1"/>
          </p:cNvSpPr>
          <p:nvPr>
            <p:ph type="dt" sz="half" idx="10"/>
          </p:nvPr>
        </p:nvSpPr>
        <p:spPr/>
        <p:txBody>
          <a:bodyPr/>
          <a:lstStyle/>
          <a:p>
            <a:fld id="{7B7810A5-1A13-4087-8DFA-155E6E5B5D73}" type="datetimeFigureOut">
              <a:rPr lang="tr-TR" smtClean="0"/>
              <a:t>15.04.2023</a:t>
            </a:fld>
            <a:endParaRPr lang="tr-TR"/>
          </a:p>
        </p:txBody>
      </p:sp>
      <p:sp>
        <p:nvSpPr>
          <p:cNvPr id="1049060" name="Footer Placeholder 2"/>
          <p:cNvSpPr>
            <a:spLocks noGrp="1"/>
          </p:cNvSpPr>
          <p:nvPr>
            <p:ph type="ftr" sz="quarter" idx="11"/>
          </p:nvPr>
        </p:nvSpPr>
        <p:spPr/>
        <p:txBody>
          <a:bodyPr/>
          <a:lstStyle/>
          <a:p>
            <a:endParaRPr lang="tr-TR"/>
          </a:p>
        </p:txBody>
      </p:sp>
      <p:sp>
        <p:nvSpPr>
          <p:cNvPr id="1049061" name="Slide Number Placeholder 3"/>
          <p:cNvSpPr>
            <a:spLocks noGrp="1"/>
          </p:cNvSpPr>
          <p:nvPr>
            <p:ph type="sldNum" sz="quarter" idx="12"/>
          </p:nvPr>
        </p:nvSpPr>
        <p:spPr/>
        <p:txBody>
          <a:bodyPr/>
          <a:lstStyle/>
          <a:p>
            <a:fld id="{600CBFCC-E1FF-473E-BF42-70E7405CF173}" type="slidenum">
              <a:rPr lang="tr-TR" smtClean="0"/>
              <a:t>‹#›</a:t>
            </a:fld>
            <a:endParaRPr lang="tr-T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070"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71"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72"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1049073"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1049074"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075"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9076" name="Date Placeholder 4"/>
          <p:cNvSpPr>
            <a:spLocks noGrp="1"/>
          </p:cNvSpPr>
          <p:nvPr>
            <p:ph type="dt" sz="half" idx="10"/>
          </p:nvPr>
        </p:nvSpPr>
        <p:spPr/>
        <p:txBody>
          <a:bodyPr/>
          <a:lstStyle/>
          <a:p>
            <a:fld id="{7B7810A5-1A13-4087-8DFA-155E6E5B5D73}" type="datetimeFigureOut">
              <a:rPr lang="tr-TR" smtClean="0"/>
              <a:t>15.04.2023</a:t>
            </a:fld>
            <a:endParaRPr lang="tr-TR"/>
          </a:p>
        </p:txBody>
      </p:sp>
      <p:sp>
        <p:nvSpPr>
          <p:cNvPr id="1049077" name="Footer Placeholder 5"/>
          <p:cNvSpPr>
            <a:spLocks noGrp="1"/>
          </p:cNvSpPr>
          <p:nvPr>
            <p:ph type="ftr" sz="quarter" idx="11"/>
          </p:nvPr>
        </p:nvSpPr>
        <p:spPr/>
        <p:txBody>
          <a:bodyPr/>
          <a:lstStyle/>
          <a:p>
            <a:endParaRPr lang="tr-TR"/>
          </a:p>
        </p:txBody>
      </p:sp>
      <p:sp>
        <p:nvSpPr>
          <p:cNvPr id="1049078" name="Slide Number Placeholder 6"/>
          <p:cNvSpPr>
            <a:spLocks noGrp="1"/>
          </p:cNvSpPr>
          <p:nvPr>
            <p:ph type="sldNum" sz="quarter" idx="12"/>
          </p:nvPr>
        </p:nvSpPr>
        <p:spPr/>
        <p:txBody>
          <a:bodyPr/>
          <a:lstStyle/>
          <a:p>
            <a:fld id="{600CBFCC-E1FF-473E-BF42-70E7405CF173}" type="slidenum">
              <a:rPr lang="tr-TR" smtClean="0"/>
              <a:t>‹#›</a:t>
            </a:fld>
            <a:endParaRPr lang="tr-T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07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8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81"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49082"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1049083"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104908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9085" name="Date Placeholder 4"/>
          <p:cNvSpPr>
            <a:spLocks noGrp="1"/>
          </p:cNvSpPr>
          <p:nvPr>
            <p:ph type="dt" sz="half" idx="10"/>
          </p:nvPr>
        </p:nvSpPr>
        <p:spPr/>
        <p:txBody>
          <a:bodyPr/>
          <a:lstStyle/>
          <a:p>
            <a:fld id="{7B7810A5-1A13-4087-8DFA-155E6E5B5D73}" type="datetimeFigureOut">
              <a:rPr lang="tr-TR" smtClean="0"/>
              <a:t>15.04.2023</a:t>
            </a:fld>
            <a:endParaRPr lang="tr-TR"/>
          </a:p>
        </p:txBody>
      </p:sp>
      <p:sp>
        <p:nvSpPr>
          <p:cNvPr id="1049086" name="Footer Placeholder 5"/>
          <p:cNvSpPr>
            <a:spLocks noGrp="1"/>
          </p:cNvSpPr>
          <p:nvPr>
            <p:ph type="ftr" sz="quarter" idx="11"/>
          </p:nvPr>
        </p:nvSpPr>
        <p:spPr/>
        <p:txBody>
          <a:bodyPr/>
          <a:lstStyle/>
          <a:p>
            <a:endParaRPr lang="tr-TR"/>
          </a:p>
        </p:txBody>
      </p:sp>
      <p:sp>
        <p:nvSpPr>
          <p:cNvPr id="1049087" name="Slide Number Placeholder 6"/>
          <p:cNvSpPr>
            <a:spLocks noGrp="1"/>
          </p:cNvSpPr>
          <p:nvPr>
            <p:ph type="sldNum" sz="quarter" idx="12"/>
          </p:nvPr>
        </p:nvSpPr>
        <p:spPr/>
        <p:txBody>
          <a:bodyPr/>
          <a:lstStyle/>
          <a:p>
            <a:fld id="{600CBFCC-E1FF-473E-BF42-70E7405CF173}" type="slidenum">
              <a:rPr lang="tr-TR" smtClean="0"/>
              <a:t>‹#›</a:t>
            </a:fld>
            <a:endParaRPr lang="tr-T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062"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63"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64"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1049065"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1049066"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067" name="Date Placeholder 3"/>
          <p:cNvSpPr>
            <a:spLocks noGrp="1"/>
          </p:cNvSpPr>
          <p:nvPr>
            <p:ph type="dt" sz="half" idx="10"/>
          </p:nvPr>
        </p:nvSpPr>
        <p:spPr/>
        <p:txBody>
          <a:bodyPr/>
          <a:lstStyle/>
          <a:p>
            <a:fld id="{7B7810A5-1A13-4087-8DFA-155E6E5B5D73}" type="datetimeFigureOut">
              <a:rPr lang="tr-TR" smtClean="0"/>
              <a:t>15.04.2023</a:t>
            </a:fld>
            <a:endParaRPr lang="tr-TR"/>
          </a:p>
        </p:txBody>
      </p:sp>
      <p:sp>
        <p:nvSpPr>
          <p:cNvPr id="1049068" name="Footer Placeholder 4"/>
          <p:cNvSpPr>
            <a:spLocks noGrp="1"/>
          </p:cNvSpPr>
          <p:nvPr>
            <p:ph type="ftr" sz="quarter" idx="11"/>
          </p:nvPr>
        </p:nvSpPr>
        <p:spPr/>
        <p:txBody>
          <a:bodyPr/>
          <a:lstStyle/>
          <a:p>
            <a:endParaRPr lang="tr-TR"/>
          </a:p>
        </p:txBody>
      </p:sp>
      <p:sp>
        <p:nvSpPr>
          <p:cNvPr id="1049069"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049"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50"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51"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1049052" name="Vertical Title 1"/>
          <p:cNvSpPr>
            <a:spLocks noGrp="1"/>
          </p:cNvSpPr>
          <p:nvPr>
            <p:ph type="title" orient="vert"/>
          </p:nvPr>
        </p:nvSpPr>
        <p:spPr>
          <a:xfrm>
            <a:off x="9239380" y="805818"/>
            <a:ext cx="1326519" cy="5244126"/>
          </a:xfrm>
        </p:spPr>
        <p:txBody>
          <a:bodyPr vert="eaVert"/>
          <a:lstStyle>
            <a:lvl1pPr algn="l"/>
          </a:lstStyle>
          <a:p>
            <a:r>
              <a:rPr lang="en-US"/>
              <a:t>Click to edit Master title style</a:t>
            </a:r>
            <a:endParaRPr lang="en-US" dirty="0"/>
          </a:p>
        </p:txBody>
      </p:sp>
      <p:sp>
        <p:nvSpPr>
          <p:cNvPr id="104905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9054" name="Date Placeholder 3"/>
          <p:cNvSpPr>
            <a:spLocks noGrp="1"/>
          </p:cNvSpPr>
          <p:nvPr>
            <p:ph type="dt" sz="half" idx="10"/>
          </p:nvPr>
        </p:nvSpPr>
        <p:spPr/>
        <p:txBody>
          <a:bodyPr/>
          <a:lstStyle/>
          <a:p>
            <a:fld id="{7B7810A5-1A13-4087-8DFA-155E6E5B5D73}" type="datetimeFigureOut">
              <a:rPr lang="tr-TR" smtClean="0"/>
              <a:t>15.04.2023</a:t>
            </a:fld>
            <a:endParaRPr lang="tr-TR"/>
          </a:p>
        </p:txBody>
      </p:sp>
      <p:sp>
        <p:nvSpPr>
          <p:cNvPr id="1049055" name="Footer Placeholder 4"/>
          <p:cNvSpPr>
            <a:spLocks noGrp="1"/>
          </p:cNvSpPr>
          <p:nvPr>
            <p:ph type="ftr" sz="quarter" idx="11"/>
          </p:nvPr>
        </p:nvSpPr>
        <p:spPr/>
        <p:txBody>
          <a:bodyPr/>
          <a:lstStyle/>
          <a:p>
            <a:endParaRPr lang="tr-TR"/>
          </a:p>
        </p:txBody>
      </p:sp>
      <p:sp>
        <p:nvSpPr>
          <p:cNvPr id="1049056"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927"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1048928"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48929" name="Date Placeholder 3"/>
          <p:cNvSpPr>
            <a:spLocks noGrp="1"/>
          </p:cNvSpPr>
          <p:nvPr>
            <p:ph type="dt" sz="half" idx="10"/>
          </p:nvPr>
        </p:nvSpPr>
        <p:spPr/>
        <p:txBody>
          <a:bodyPr/>
          <a:lstStyle/>
          <a:p>
            <a:fld id="{846CE7D5-CF57-46EF-B807-FDD0502418D4}" type="datetimeFigureOut">
              <a:rPr lang="en-US" smtClean="0"/>
              <a:t>4/15/2023</a:t>
            </a:fld>
            <a:endParaRPr lang="en-US"/>
          </a:p>
        </p:txBody>
      </p:sp>
      <p:sp>
        <p:nvSpPr>
          <p:cNvPr id="1048930" name="Footer Placeholder 4"/>
          <p:cNvSpPr>
            <a:spLocks noGrp="1"/>
          </p:cNvSpPr>
          <p:nvPr>
            <p:ph type="ftr" sz="quarter" idx="11"/>
          </p:nvPr>
        </p:nvSpPr>
        <p:spPr/>
        <p:txBody>
          <a:bodyPr/>
          <a:lstStyle/>
          <a:p>
            <a:endParaRPr lang="en-US"/>
          </a:p>
        </p:txBody>
      </p:sp>
      <p:sp>
        <p:nvSpPr>
          <p:cNvPr id="1048931"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1049018"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1049019"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049020"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1049021" name="عنصر نائب للتاريخ 4"/>
          <p:cNvSpPr>
            <a:spLocks noGrp="1"/>
          </p:cNvSpPr>
          <p:nvPr>
            <p:ph type="dt" sz="half" idx="10"/>
          </p:nvPr>
        </p:nvSpPr>
        <p:spPr/>
        <p:txBody>
          <a:bodyPr/>
          <a:lstStyle/>
          <a:p>
            <a:fld id="{E858BC2E-24BD-41C6-91A8-6A86D6203602}" type="datetimeFigureOut">
              <a:rPr lang="en-US" smtClean="0"/>
              <a:t>4/15/2023</a:t>
            </a:fld>
            <a:endParaRPr lang="en-US"/>
          </a:p>
        </p:txBody>
      </p:sp>
      <p:sp>
        <p:nvSpPr>
          <p:cNvPr id="1049022" name="عنصر نائب للتذييل 5"/>
          <p:cNvSpPr>
            <a:spLocks noGrp="1"/>
          </p:cNvSpPr>
          <p:nvPr>
            <p:ph type="ftr" sz="quarter" idx="11"/>
          </p:nvPr>
        </p:nvSpPr>
        <p:spPr/>
        <p:txBody>
          <a:bodyPr/>
          <a:lstStyle/>
          <a:p>
            <a:endParaRPr lang="en-US"/>
          </a:p>
        </p:txBody>
      </p:sp>
      <p:sp>
        <p:nvSpPr>
          <p:cNvPr id="1049023" name="عنصر نائب لرقم الشريحة 6"/>
          <p:cNvSpPr>
            <a:spLocks noGrp="1"/>
          </p:cNvSpPr>
          <p:nvPr>
            <p:ph type="sldNum" sz="quarter" idx="12"/>
          </p:nvPr>
        </p:nvSpPr>
        <p:spPr/>
        <p:txBody>
          <a:bodyPr/>
          <a:lstStyle/>
          <a:p>
            <a:fld id="{EC374251-E42A-4F22-823C-C51533001E0C}"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68" name="Title 1"/>
          <p:cNvSpPr>
            <a:spLocks noGrp="1"/>
          </p:cNvSpPr>
          <p:nvPr>
            <p:ph type="title"/>
          </p:nvPr>
        </p:nvSpPr>
        <p:spPr/>
        <p:txBody>
          <a:bodyPr/>
          <a:lstStyle/>
          <a:p>
            <a:r>
              <a:rPr lang="en-US"/>
              <a:t>Click to edit Master title style</a:t>
            </a:r>
            <a:endParaRPr lang="en-US" dirty="0"/>
          </a:p>
        </p:txBody>
      </p:sp>
      <p:sp>
        <p:nvSpPr>
          <p:cNvPr id="1048669"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70" name="Date Placeholder 3"/>
          <p:cNvSpPr>
            <a:spLocks noGrp="1"/>
          </p:cNvSpPr>
          <p:nvPr>
            <p:ph type="dt" sz="half" idx="10"/>
          </p:nvPr>
        </p:nvSpPr>
        <p:spPr/>
        <p:txBody>
          <a:bodyPr/>
          <a:lstStyle/>
          <a:p>
            <a:fld id="{846CE7D5-CF57-46EF-B807-FDD0502418D4}" type="datetimeFigureOut">
              <a:rPr lang="en-US" smtClean="0"/>
              <a:t>4/15/2023</a:t>
            </a:fld>
            <a:endParaRPr lang="en-US"/>
          </a:p>
        </p:txBody>
      </p:sp>
      <p:sp>
        <p:nvSpPr>
          <p:cNvPr id="1048671" name="Footer Placeholder 4"/>
          <p:cNvSpPr>
            <a:spLocks noGrp="1"/>
          </p:cNvSpPr>
          <p:nvPr>
            <p:ph type="ftr" sz="quarter" idx="11"/>
          </p:nvPr>
        </p:nvSpPr>
        <p:spPr/>
        <p:txBody>
          <a:bodyPr/>
          <a:lstStyle/>
          <a:p>
            <a:endParaRPr lang="en-US"/>
          </a:p>
        </p:txBody>
      </p:sp>
      <p:sp>
        <p:nvSpPr>
          <p:cNvPr id="1048672"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975"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1048976"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8977" name="Date Placeholder 3"/>
          <p:cNvSpPr>
            <a:spLocks noGrp="1"/>
          </p:cNvSpPr>
          <p:nvPr>
            <p:ph type="dt" sz="half" idx="10"/>
          </p:nvPr>
        </p:nvSpPr>
        <p:spPr/>
        <p:txBody>
          <a:bodyPr/>
          <a:lstStyle/>
          <a:p>
            <a:fld id="{846CE7D5-CF57-46EF-B807-FDD0502418D4}" type="datetimeFigureOut">
              <a:rPr lang="en-US" smtClean="0"/>
              <a:t>4/15/2023</a:t>
            </a:fld>
            <a:endParaRPr lang="en-US"/>
          </a:p>
        </p:txBody>
      </p:sp>
      <p:sp>
        <p:nvSpPr>
          <p:cNvPr id="1048978" name="Footer Placeholder 4"/>
          <p:cNvSpPr>
            <a:spLocks noGrp="1"/>
          </p:cNvSpPr>
          <p:nvPr>
            <p:ph type="ftr" sz="quarter" idx="11"/>
          </p:nvPr>
        </p:nvSpPr>
        <p:spPr/>
        <p:txBody>
          <a:bodyPr/>
          <a:lstStyle/>
          <a:p>
            <a:endParaRPr lang="en-US"/>
          </a:p>
        </p:txBody>
      </p:sp>
      <p:sp>
        <p:nvSpPr>
          <p:cNvPr id="1048979"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969" name="Title 1"/>
          <p:cNvSpPr>
            <a:spLocks noGrp="1"/>
          </p:cNvSpPr>
          <p:nvPr>
            <p:ph type="title"/>
          </p:nvPr>
        </p:nvSpPr>
        <p:spPr/>
        <p:txBody>
          <a:bodyPr/>
          <a:lstStyle/>
          <a:p>
            <a:r>
              <a:rPr lang="en-US"/>
              <a:t>Click to edit Master title style</a:t>
            </a:r>
            <a:endParaRPr lang="en-US" dirty="0"/>
          </a:p>
        </p:txBody>
      </p:sp>
      <p:sp>
        <p:nvSpPr>
          <p:cNvPr id="1048970"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71"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72" name="Date Placeholder 4"/>
          <p:cNvSpPr>
            <a:spLocks noGrp="1"/>
          </p:cNvSpPr>
          <p:nvPr>
            <p:ph type="dt" sz="half" idx="10"/>
          </p:nvPr>
        </p:nvSpPr>
        <p:spPr/>
        <p:txBody>
          <a:bodyPr/>
          <a:lstStyle/>
          <a:p>
            <a:fld id="{846CE7D5-CF57-46EF-B807-FDD0502418D4}" type="datetimeFigureOut">
              <a:rPr lang="en-US" smtClean="0"/>
              <a:t>4/15/2023</a:t>
            </a:fld>
            <a:endParaRPr lang="en-US"/>
          </a:p>
        </p:txBody>
      </p:sp>
      <p:sp>
        <p:nvSpPr>
          <p:cNvPr id="1048973" name="Footer Placeholder 5"/>
          <p:cNvSpPr>
            <a:spLocks noGrp="1"/>
          </p:cNvSpPr>
          <p:nvPr>
            <p:ph type="ftr" sz="quarter" idx="11"/>
          </p:nvPr>
        </p:nvSpPr>
        <p:spPr/>
        <p:txBody>
          <a:bodyPr/>
          <a:lstStyle/>
          <a:p>
            <a:endParaRPr lang="en-US"/>
          </a:p>
        </p:txBody>
      </p:sp>
      <p:sp>
        <p:nvSpPr>
          <p:cNvPr id="1048974"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95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104895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5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5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5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57" name="Date Placeholder 6"/>
          <p:cNvSpPr>
            <a:spLocks noGrp="1"/>
          </p:cNvSpPr>
          <p:nvPr>
            <p:ph type="dt" sz="half" idx="10"/>
          </p:nvPr>
        </p:nvSpPr>
        <p:spPr/>
        <p:txBody>
          <a:bodyPr/>
          <a:lstStyle/>
          <a:p>
            <a:fld id="{846CE7D5-CF57-46EF-B807-FDD0502418D4}" type="datetimeFigureOut">
              <a:rPr lang="en-US" smtClean="0"/>
              <a:t>4/15/2023</a:t>
            </a:fld>
            <a:endParaRPr lang="en-US"/>
          </a:p>
        </p:txBody>
      </p:sp>
      <p:sp>
        <p:nvSpPr>
          <p:cNvPr id="1048958" name="Footer Placeholder 7"/>
          <p:cNvSpPr>
            <a:spLocks noGrp="1"/>
          </p:cNvSpPr>
          <p:nvPr>
            <p:ph type="ftr" sz="quarter" idx="11"/>
          </p:nvPr>
        </p:nvSpPr>
        <p:spPr/>
        <p:txBody>
          <a:bodyPr/>
          <a:lstStyle/>
          <a:p>
            <a:endParaRPr lang="en-US"/>
          </a:p>
        </p:txBody>
      </p:sp>
      <p:sp>
        <p:nvSpPr>
          <p:cNvPr id="104895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965" name="Title 1"/>
          <p:cNvSpPr>
            <a:spLocks noGrp="1"/>
          </p:cNvSpPr>
          <p:nvPr>
            <p:ph type="title"/>
          </p:nvPr>
        </p:nvSpPr>
        <p:spPr/>
        <p:txBody>
          <a:bodyPr/>
          <a:lstStyle/>
          <a:p>
            <a:r>
              <a:rPr lang="en-US"/>
              <a:t>Click to edit Master title style</a:t>
            </a:r>
            <a:endParaRPr lang="en-US" dirty="0"/>
          </a:p>
        </p:txBody>
      </p:sp>
      <p:sp>
        <p:nvSpPr>
          <p:cNvPr id="1048966" name="Date Placeholder 2"/>
          <p:cNvSpPr>
            <a:spLocks noGrp="1"/>
          </p:cNvSpPr>
          <p:nvPr>
            <p:ph type="dt" sz="half" idx="10"/>
          </p:nvPr>
        </p:nvSpPr>
        <p:spPr/>
        <p:txBody>
          <a:bodyPr/>
          <a:lstStyle/>
          <a:p>
            <a:fld id="{846CE7D5-CF57-46EF-B807-FDD0502418D4}" type="datetimeFigureOut">
              <a:rPr lang="en-US" smtClean="0"/>
              <a:t>4/15/2023</a:t>
            </a:fld>
            <a:endParaRPr lang="en-US"/>
          </a:p>
        </p:txBody>
      </p:sp>
      <p:sp>
        <p:nvSpPr>
          <p:cNvPr id="1048967" name="Footer Placeholder 3"/>
          <p:cNvSpPr>
            <a:spLocks noGrp="1"/>
          </p:cNvSpPr>
          <p:nvPr>
            <p:ph type="ftr" sz="quarter" idx="11"/>
          </p:nvPr>
        </p:nvSpPr>
        <p:spPr/>
        <p:txBody>
          <a:bodyPr/>
          <a:lstStyle/>
          <a:p>
            <a:endParaRPr lang="en-US"/>
          </a:p>
        </p:txBody>
      </p:sp>
      <p:sp>
        <p:nvSpPr>
          <p:cNvPr id="1048968"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938" name="Date Placeholder 1"/>
          <p:cNvSpPr>
            <a:spLocks noGrp="1"/>
          </p:cNvSpPr>
          <p:nvPr>
            <p:ph type="dt" sz="half" idx="10"/>
          </p:nvPr>
        </p:nvSpPr>
        <p:spPr/>
        <p:txBody>
          <a:bodyPr/>
          <a:lstStyle/>
          <a:p>
            <a:fld id="{846CE7D5-CF57-46EF-B807-FDD0502418D4}" type="datetimeFigureOut">
              <a:rPr lang="en-US" smtClean="0"/>
              <a:t>4/15/2023</a:t>
            </a:fld>
            <a:endParaRPr lang="en-US"/>
          </a:p>
        </p:txBody>
      </p:sp>
      <p:sp>
        <p:nvSpPr>
          <p:cNvPr id="1048939" name="Footer Placeholder 2"/>
          <p:cNvSpPr>
            <a:spLocks noGrp="1"/>
          </p:cNvSpPr>
          <p:nvPr>
            <p:ph type="ftr" sz="quarter" idx="11"/>
          </p:nvPr>
        </p:nvSpPr>
        <p:spPr/>
        <p:txBody>
          <a:bodyPr/>
          <a:lstStyle/>
          <a:p>
            <a:endParaRPr lang="en-US"/>
          </a:p>
        </p:txBody>
      </p:sp>
      <p:sp>
        <p:nvSpPr>
          <p:cNvPr id="1048940"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93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104893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3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935" name="Date Placeholder 4"/>
          <p:cNvSpPr>
            <a:spLocks noGrp="1"/>
          </p:cNvSpPr>
          <p:nvPr>
            <p:ph type="dt" sz="half" idx="10"/>
          </p:nvPr>
        </p:nvSpPr>
        <p:spPr/>
        <p:txBody>
          <a:bodyPr/>
          <a:lstStyle/>
          <a:p>
            <a:fld id="{846CE7D5-CF57-46EF-B807-FDD0502418D4}" type="datetimeFigureOut">
              <a:rPr lang="en-US" smtClean="0"/>
              <a:t>4/15/2023</a:t>
            </a:fld>
            <a:endParaRPr lang="en-US"/>
          </a:p>
        </p:txBody>
      </p:sp>
      <p:sp>
        <p:nvSpPr>
          <p:cNvPr id="1048936" name="Footer Placeholder 5"/>
          <p:cNvSpPr>
            <a:spLocks noGrp="1"/>
          </p:cNvSpPr>
          <p:nvPr>
            <p:ph type="ftr" sz="quarter" idx="11"/>
          </p:nvPr>
        </p:nvSpPr>
        <p:spPr/>
        <p:txBody>
          <a:bodyPr/>
          <a:lstStyle/>
          <a:p>
            <a:endParaRPr lang="en-US"/>
          </a:p>
        </p:txBody>
      </p:sp>
      <p:sp>
        <p:nvSpPr>
          <p:cNvPr id="104893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941"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1048942"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48943"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944" name="Date Placeholder 4"/>
          <p:cNvSpPr>
            <a:spLocks noGrp="1"/>
          </p:cNvSpPr>
          <p:nvPr>
            <p:ph type="dt" sz="half" idx="10"/>
          </p:nvPr>
        </p:nvSpPr>
        <p:spPr/>
        <p:txBody>
          <a:bodyPr/>
          <a:lstStyle/>
          <a:p>
            <a:fld id="{846CE7D5-CF57-46EF-B807-FDD0502418D4}" type="datetimeFigureOut">
              <a:rPr lang="en-US" smtClean="0"/>
              <a:t>4/15/2023</a:t>
            </a:fld>
            <a:endParaRPr lang="en-US"/>
          </a:p>
        </p:txBody>
      </p:sp>
      <p:sp>
        <p:nvSpPr>
          <p:cNvPr id="1048945" name="Footer Placeholder 5"/>
          <p:cNvSpPr>
            <a:spLocks noGrp="1"/>
          </p:cNvSpPr>
          <p:nvPr>
            <p:ph type="ftr" sz="quarter" idx="11"/>
          </p:nvPr>
        </p:nvSpPr>
        <p:spPr/>
        <p:txBody>
          <a:bodyPr/>
          <a:lstStyle/>
          <a:p>
            <a:endParaRPr lang="en-US"/>
          </a:p>
        </p:txBody>
      </p:sp>
      <p:sp>
        <p:nvSpPr>
          <p:cNvPr id="1048946"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960" name="Title 1"/>
          <p:cNvSpPr>
            <a:spLocks noGrp="1"/>
          </p:cNvSpPr>
          <p:nvPr>
            <p:ph type="title"/>
          </p:nvPr>
        </p:nvSpPr>
        <p:spPr/>
        <p:txBody>
          <a:bodyPr/>
          <a:lstStyle/>
          <a:p>
            <a:r>
              <a:rPr lang="en-US"/>
              <a:t>Click to edit Master title style</a:t>
            </a:r>
            <a:endParaRPr lang="en-US" dirty="0"/>
          </a:p>
        </p:txBody>
      </p:sp>
      <p:sp>
        <p:nvSpPr>
          <p:cNvPr id="1048961"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62" name="Date Placeholder 3"/>
          <p:cNvSpPr>
            <a:spLocks noGrp="1"/>
          </p:cNvSpPr>
          <p:nvPr>
            <p:ph type="dt" sz="half" idx="10"/>
          </p:nvPr>
        </p:nvSpPr>
        <p:spPr/>
        <p:txBody>
          <a:bodyPr/>
          <a:lstStyle/>
          <a:p>
            <a:fld id="{846CE7D5-CF57-46EF-B807-FDD0502418D4}" type="datetimeFigureOut">
              <a:rPr lang="en-US" smtClean="0"/>
              <a:t>4/15/2023</a:t>
            </a:fld>
            <a:endParaRPr lang="en-US"/>
          </a:p>
        </p:txBody>
      </p:sp>
      <p:sp>
        <p:nvSpPr>
          <p:cNvPr id="1048963" name="Footer Placeholder 4"/>
          <p:cNvSpPr>
            <a:spLocks noGrp="1"/>
          </p:cNvSpPr>
          <p:nvPr>
            <p:ph type="ftr" sz="quarter" idx="11"/>
          </p:nvPr>
        </p:nvSpPr>
        <p:spPr/>
        <p:txBody>
          <a:bodyPr/>
          <a:lstStyle/>
          <a:p>
            <a:endParaRPr lang="en-US"/>
          </a:p>
        </p:txBody>
      </p:sp>
      <p:sp>
        <p:nvSpPr>
          <p:cNvPr id="1048964"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947"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1048948"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49" name="Date Placeholder 3"/>
          <p:cNvSpPr>
            <a:spLocks noGrp="1"/>
          </p:cNvSpPr>
          <p:nvPr>
            <p:ph type="dt" sz="half" idx="10"/>
          </p:nvPr>
        </p:nvSpPr>
        <p:spPr/>
        <p:txBody>
          <a:bodyPr/>
          <a:lstStyle/>
          <a:p>
            <a:fld id="{846CE7D5-CF57-46EF-B807-FDD0502418D4}" type="datetimeFigureOut">
              <a:rPr lang="en-US" smtClean="0"/>
              <a:t>4/15/2023</a:t>
            </a:fld>
            <a:endParaRPr lang="en-US"/>
          </a:p>
        </p:txBody>
      </p:sp>
      <p:sp>
        <p:nvSpPr>
          <p:cNvPr id="1048950" name="Footer Placeholder 4"/>
          <p:cNvSpPr>
            <a:spLocks noGrp="1"/>
          </p:cNvSpPr>
          <p:nvPr>
            <p:ph type="ftr" sz="quarter" idx="11"/>
          </p:nvPr>
        </p:nvSpPr>
        <p:spPr/>
        <p:txBody>
          <a:bodyPr/>
          <a:lstStyle/>
          <a:p>
            <a:endParaRPr lang="en-US"/>
          </a:p>
        </p:txBody>
      </p:sp>
      <p:sp>
        <p:nvSpPr>
          <p:cNvPr id="1048951"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1048985"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a:p>
        </p:txBody>
      </p:sp>
      <p:sp>
        <p:nvSpPr>
          <p:cNvPr id="1048986"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987"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1048988" name="عنصر نائب للتاريخ 4"/>
          <p:cNvSpPr>
            <a:spLocks noGrp="1"/>
          </p:cNvSpPr>
          <p:nvPr>
            <p:ph type="dt" sz="half" idx="10"/>
          </p:nvPr>
        </p:nvSpPr>
        <p:spPr/>
        <p:txBody>
          <a:bodyPr/>
          <a:lstStyle/>
          <a:p>
            <a:fld id="{E858BC2E-24BD-41C6-91A8-6A86D6203602}" type="datetimeFigureOut">
              <a:rPr lang="en-US" smtClean="0"/>
              <a:t>4/15/2023</a:t>
            </a:fld>
            <a:endParaRPr lang="en-US"/>
          </a:p>
        </p:txBody>
      </p:sp>
      <p:sp>
        <p:nvSpPr>
          <p:cNvPr id="1048989" name="عنصر نائب للتذييل 5"/>
          <p:cNvSpPr>
            <a:spLocks noGrp="1"/>
          </p:cNvSpPr>
          <p:nvPr>
            <p:ph type="ftr" sz="quarter" idx="11"/>
          </p:nvPr>
        </p:nvSpPr>
        <p:spPr/>
        <p:txBody>
          <a:bodyPr/>
          <a:lstStyle/>
          <a:p>
            <a:endParaRPr lang="en-US"/>
          </a:p>
        </p:txBody>
      </p:sp>
      <p:sp>
        <p:nvSpPr>
          <p:cNvPr id="1048990" name="عنصر نائب لرقم الشريحة 6"/>
          <p:cNvSpPr>
            <a:spLocks noGrp="1"/>
          </p:cNvSpPr>
          <p:nvPr>
            <p:ph type="sldNum" sz="quarter" idx="12"/>
          </p:nvPr>
        </p:nvSpPr>
        <p:spPr/>
        <p:txBody>
          <a:bodyPr/>
          <a:lstStyle/>
          <a:p>
            <a:fld id="{EC374251-E42A-4F22-823C-C51533001E0C}"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397B8-FAA4-D0B0-F3D6-DB579F1438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E968BB-D997-39BB-2891-B0B1F6E37A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08BE5A-28B9-D30D-A917-80786A9B2F4A}"/>
              </a:ext>
            </a:extLst>
          </p:cNvPr>
          <p:cNvSpPr>
            <a:spLocks noGrp="1"/>
          </p:cNvSpPr>
          <p:nvPr>
            <p:ph type="dt" sz="half" idx="10"/>
          </p:nvPr>
        </p:nvSpPr>
        <p:spPr/>
        <p:txBody>
          <a:bodyPr/>
          <a:lstStyle/>
          <a:p>
            <a:fld id="{159FE00F-5C56-4F47-8E7C-68A06DA2DBBC}" type="datetimeFigureOut">
              <a:rPr lang="en-US" smtClean="0"/>
              <a:t>4/15/2023</a:t>
            </a:fld>
            <a:endParaRPr lang="en-US"/>
          </a:p>
        </p:txBody>
      </p:sp>
      <p:sp>
        <p:nvSpPr>
          <p:cNvPr id="5" name="Footer Placeholder 4">
            <a:extLst>
              <a:ext uri="{FF2B5EF4-FFF2-40B4-BE49-F238E27FC236}">
                <a16:creationId xmlns:a16="http://schemas.microsoft.com/office/drawing/2014/main" id="{477C9F6E-170A-3BD6-3B02-0114DA257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9031-5CE9-B3D8-D1AE-C3EAB848C8B1}"/>
              </a:ext>
            </a:extLst>
          </p:cNvPr>
          <p:cNvSpPr>
            <a:spLocks noGrp="1"/>
          </p:cNvSpPr>
          <p:nvPr>
            <p:ph type="sldNum" sz="quarter" idx="12"/>
          </p:nvPr>
        </p:nvSpPr>
        <p:spPr/>
        <p:txBody>
          <a:bodyPr/>
          <a:lstStyle/>
          <a:p>
            <a:fld id="{F8A93F65-84D7-42ED-9043-E3AF1708276A}" type="slidenum">
              <a:rPr lang="en-US" smtClean="0"/>
              <a:t>‹#›</a:t>
            </a:fld>
            <a:endParaRPr lang="en-US"/>
          </a:p>
        </p:txBody>
      </p:sp>
    </p:spTree>
    <p:extLst>
      <p:ext uri="{BB962C8B-B14F-4D97-AF65-F5344CB8AC3E}">
        <p14:creationId xmlns:p14="http://schemas.microsoft.com/office/powerpoint/2010/main" val="28269156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5BA7-8281-700A-1CD3-5684775AAA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61EA90-46BB-B2F1-1D88-1385971E3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54016-A962-4F87-0598-69CE8A60978E}"/>
              </a:ext>
            </a:extLst>
          </p:cNvPr>
          <p:cNvSpPr>
            <a:spLocks noGrp="1"/>
          </p:cNvSpPr>
          <p:nvPr>
            <p:ph type="dt" sz="half" idx="10"/>
          </p:nvPr>
        </p:nvSpPr>
        <p:spPr/>
        <p:txBody>
          <a:bodyPr/>
          <a:lstStyle/>
          <a:p>
            <a:fld id="{159FE00F-5C56-4F47-8E7C-68A06DA2DBBC}" type="datetimeFigureOut">
              <a:rPr lang="en-US" smtClean="0"/>
              <a:t>4/15/2023</a:t>
            </a:fld>
            <a:endParaRPr lang="en-US"/>
          </a:p>
        </p:txBody>
      </p:sp>
      <p:sp>
        <p:nvSpPr>
          <p:cNvPr id="5" name="Footer Placeholder 4">
            <a:extLst>
              <a:ext uri="{FF2B5EF4-FFF2-40B4-BE49-F238E27FC236}">
                <a16:creationId xmlns:a16="http://schemas.microsoft.com/office/drawing/2014/main" id="{2A94F941-2F60-3BED-63BD-FC7D8192B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BD410-09F8-3F1B-A378-981A54D8AC10}"/>
              </a:ext>
            </a:extLst>
          </p:cNvPr>
          <p:cNvSpPr>
            <a:spLocks noGrp="1"/>
          </p:cNvSpPr>
          <p:nvPr>
            <p:ph type="sldNum" sz="quarter" idx="12"/>
          </p:nvPr>
        </p:nvSpPr>
        <p:spPr/>
        <p:txBody>
          <a:bodyPr/>
          <a:lstStyle/>
          <a:p>
            <a:fld id="{F8A93F65-84D7-42ED-9043-E3AF1708276A}" type="slidenum">
              <a:rPr lang="en-US" smtClean="0"/>
              <a:t>‹#›</a:t>
            </a:fld>
            <a:endParaRPr lang="en-US"/>
          </a:p>
        </p:txBody>
      </p:sp>
    </p:spTree>
    <p:extLst>
      <p:ext uri="{BB962C8B-B14F-4D97-AF65-F5344CB8AC3E}">
        <p14:creationId xmlns:p14="http://schemas.microsoft.com/office/powerpoint/2010/main" val="41795048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5BDCB-90EA-ED8D-A149-986E154A8E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1E308B-454F-B976-9B16-CC5A723528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BC6686-2CC7-1DAF-0EB9-56C5599C1417}"/>
              </a:ext>
            </a:extLst>
          </p:cNvPr>
          <p:cNvSpPr>
            <a:spLocks noGrp="1"/>
          </p:cNvSpPr>
          <p:nvPr>
            <p:ph type="dt" sz="half" idx="10"/>
          </p:nvPr>
        </p:nvSpPr>
        <p:spPr/>
        <p:txBody>
          <a:bodyPr/>
          <a:lstStyle/>
          <a:p>
            <a:fld id="{159FE00F-5C56-4F47-8E7C-68A06DA2DBBC}" type="datetimeFigureOut">
              <a:rPr lang="en-US" smtClean="0"/>
              <a:t>4/15/2023</a:t>
            </a:fld>
            <a:endParaRPr lang="en-US"/>
          </a:p>
        </p:txBody>
      </p:sp>
      <p:sp>
        <p:nvSpPr>
          <p:cNvPr id="5" name="Footer Placeholder 4">
            <a:extLst>
              <a:ext uri="{FF2B5EF4-FFF2-40B4-BE49-F238E27FC236}">
                <a16:creationId xmlns:a16="http://schemas.microsoft.com/office/drawing/2014/main" id="{D8310802-F0B4-51AB-C845-58F4CEA4E0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146836-4DFB-4D7A-95EE-3CC24B397478}"/>
              </a:ext>
            </a:extLst>
          </p:cNvPr>
          <p:cNvSpPr>
            <a:spLocks noGrp="1"/>
          </p:cNvSpPr>
          <p:nvPr>
            <p:ph type="sldNum" sz="quarter" idx="12"/>
          </p:nvPr>
        </p:nvSpPr>
        <p:spPr/>
        <p:txBody>
          <a:bodyPr/>
          <a:lstStyle/>
          <a:p>
            <a:fld id="{F8A93F65-84D7-42ED-9043-E3AF1708276A}" type="slidenum">
              <a:rPr lang="en-US" smtClean="0"/>
              <a:t>‹#›</a:t>
            </a:fld>
            <a:endParaRPr lang="en-US"/>
          </a:p>
        </p:txBody>
      </p:sp>
    </p:spTree>
    <p:extLst>
      <p:ext uri="{BB962C8B-B14F-4D97-AF65-F5344CB8AC3E}">
        <p14:creationId xmlns:p14="http://schemas.microsoft.com/office/powerpoint/2010/main" val="1211818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DFF17-8C3A-7071-62A4-2E5CDC512D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1E2C92-1165-1DBA-B20A-6658DC579D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49B630-5DFE-2552-E9AD-AD9596A5F0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928FF0-C259-BC90-E236-D955694D7863}"/>
              </a:ext>
            </a:extLst>
          </p:cNvPr>
          <p:cNvSpPr>
            <a:spLocks noGrp="1"/>
          </p:cNvSpPr>
          <p:nvPr>
            <p:ph type="dt" sz="half" idx="10"/>
          </p:nvPr>
        </p:nvSpPr>
        <p:spPr/>
        <p:txBody>
          <a:bodyPr/>
          <a:lstStyle/>
          <a:p>
            <a:fld id="{159FE00F-5C56-4F47-8E7C-68A06DA2DBBC}" type="datetimeFigureOut">
              <a:rPr lang="en-US" smtClean="0"/>
              <a:t>4/15/2023</a:t>
            </a:fld>
            <a:endParaRPr lang="en-US"/>
          </a:p>
        </p:txBody>
      </p:sp>
      <p:sp>
        <p:nvSpPr>
          <p:cNvPr id="6" name="Footer Placeholder 5">
            <a:extLst>
              <a:ext uri="{FF2B5EF4-FFF2-40B4-BE49-F238E27FC236}">
                <a16:creationId xmlns:a16="http://schemas.microsoft.com/office/drawing/2014/main" id="{6918A5E4-2F37-6DC7-EF86-6325595D45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3DDA5-C23C-3697-99D8-95E201623FA2}"/>
              </a:ext>
            </a:extLst>
          </p:cNvPr>
          <p:cNvSpPr>
            <a:spLocks noGrp="1"/>
          </p:cNvSpPr>
          <p:nvPr>
            <p:ph type="sldNum" sz="quarter" idx="12"/>
          </p:nvPr>
        </p:nvSpPr>
        <p:spPr/>
        <p:txBody>
          <a:bodyPr/>
          <a:lstStyle/>
          <a:p>
            <a:fld id="{F8A93F65-84D7-42ED-9043-E3AF1708276A}" type="slidenum">
              <a:rPr lang="en-US" smtClean="0"/>
              <a:t>‹#›</a:t>
            </a:fld>
            <a:endParaRPr lang="en-US"/>
          </a:p>
        </p:txBody>
      </p:sp>
    </p:spTree>
    <p:extLst>
      <p:ext uri="{BB962C8B-B14F-4D97-AF65-F5344CB8AC3E}">
        <p14:creationId xmlns:p14="http://schemas.microsoft.com/office/powerpoint/2010/main" val="13715851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FE74-3112-578A-B872-2539BBB016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C697BF-C739-1A02-0810-DE64F57B8F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FBDB58-767C-99FB-7FB3-73BCEBF7D3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A65E6E-F9ED-EB26-E96F-5916B29E71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55A6CF-DB0E-C81C-0083-0E65914B07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1EF9A3-B72A-7DA5-4D32-95E0815B1D3A}"/>
              </a:ext>
            </a:extLst>
          </p:cNvPr>
          <p:cNvSpPr>
            <a:spLocks noGrp="1"/>
          </p:cNvSpPr>
          <p:nvPr>
            <p:ph type="dt" sz="half" idx="10"/>
          </p:nvPr>
        </p:nvSpPr>
        <p:spPr/>
        <p:txBody>
          <a:bodyPr/>
          <a:lstStyle/>
          <a:p>
            <a:fld id="{159FE00F-5C56-4F47-8E7C-68A06DA2DBBC}" type="datetimeFigureOut">
              <a:rPr lang="en-US" smtClean="0"/>
              <a:t>4/15/2023</a:t>
            </a:fld>
            <a:endParaRPr lang="en-US"/>
          </a:p>
        </p:txBody>
      </p:sp>
      <p:sp>
        <p:nvSpPr>
          <p:cNvPr id="8" name="Footer Placeholder 7">
            <a:extLst>
              <a:ext uri="{FF2B5EF4-FFF2-40B4-BE49-F238E27FC236}">
                <a16:creationId xmlns:a16="http://schemas.microsoft.com/office/drawing/2014/main" id="{405AB4E5-EF3F-B2D3-22E5-B405A12F71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ADEC66-8E30-23D3-08F3-34A39FDB2B7F}"/>
              </a:ext>
            </a:extLst>
          </p:cNvPr>
          <p:cNvSpPr>
            <a:spLocks noGrp="1"/>
          </p:cNvSpPr>
          <p:nvPr>
            <p:ph type="sldNum" sz="quarter" idx="12"/>
          </p:nvPr>
        </p:nvSpPr>
        <p:spPr/>
        <p:txBody>
          <a:bodyPr/>
          <a:lstStyle/>
          <a:p>
            <a:fld id="{F8A93F65-84D7-42ED-9043-E3AF1708276A}" type="slidenum">
              <a:rPr lang="en-US" smtClean="0"/>
              <a:t>‹#›</a:t>
            </a:fld>
            <a:endParaRPr lang="en-US"/>
          </a:p>
        </p:txBody>
      </p:sp>
    </p:spTree>
    <p:extLst>
      <p:ext uri="{BB962C8B-B14F-4D97-AF65-F5344CB8AC3E}">
        <p14:creationId xmlns:p14="http://schemas.microsoft.com/office/powerpoint/2010/main" val="18578310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8ED8F-66E2-DAF9-B732-39C9B0B18B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F648A0-D3C7-9291-EC41-6CB2B2B1A6E8}"/>
              </a:ext>
            </a:extLst>
          </p:cNvPr>
          <p:cNvSpPr>
            <a:spLocks noGrp="1"/>
          </p:cNvSpPr>
          <p:nvPr>
            <p:ph type="dt" sz="half" idx="10"/>
          </p:nvPr>
        </p:nvSpPr>
        <p:spPr/>
        <p:txBody>
          <a:bodyPr/>
          <a:lstStyle/>
          <a:p>
            <a:fld id="{159FE00F-5C56-4F47-8E7C-68A06DA2DBBC}" type="datetimeFigureOut">
              <a:rPr lang="en-US" smtClean="0"/>
              <a:t>4/15/2023</a:t>
            </a:fld>
            <a:endParaRPr lang="en-US"/>
          </a:p>
        </p:txBody>
      </p:sp>
      <p:sp>
        <p:nvSpPr>
          <p:cNvPr id="4" name="Footer Placeholder 3">
            <a:extLst>
              <a:ext uri="{FF2B5EF4-FFF2-40B4-BE49-F238E27FC236}">
                <a16:creationId xmlns:a16="http://schemas.microsoft.com/office/drawing/2014/main" id="{D8D79166-0040-CC09-6100-7D050BFD9F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604937-84D1-8AA6-8CB8-96CB6BA484CC}"/>
              </a:ext>
            </a:extLst>
          </p:cNvPr>
          <p:cNvSpPr>
            <a:spLocks noGrp="1"/>
          </p:cNvSpPr>
          <p:nvPr>
            <p:ph type="sldNum" sz="quarter" idx="12"/>
          </p:nvPr>
        </p:nvSpPr>
        <p:spPr/>
        <p:txBody>
          <a:bodyPr/>
          <a:lstStyle/>
          <a:p>
            <a:fld id="{F8A93F65-84D7-42ED-9043-E3AF1708276A}" type="slidenum">
              <a:rPr lang="en-US" smtClean="0"/>
              <a:t>‹#›</a:t>
            </a:fld>
            <a:endParaRPr lang="en-US"/>
          </a:p>
        </p:txBody>
      </p:sp>
    </p:spTree>
    <p:extLst>
      <p:ext uri="{BB962C8B-B14F-4D97-AF65-F5344CB8AC3E}">
        <p14:creationId xmlns:p14="http://schemas.microsoft.com/office/powerpoint/2010/main" val="19851308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801591-EF1C-010A-5629-611A17EFBAA5}"/>
              </a:ext>
            </a:extLst>
          </p:cNvPr>
          <p:cNvSpPr>
            <a:spLocks noGrp="1"/>
          </p:cNvSpPr>
          <p:nvPr>
            <p:ph type="dt" sz="half" idx="10"/>
          </p:nvPr>
        </p:nvSpPr>
        <p:spPr/>
        <p:txBody>
          <a:bodyPr/>
          <a:lstStyle/>
          <a:p>
            <a:fld id="{159FE00F-5C56-4F47-8E7C-68A06DA2DBBC}" type="datetimeFigureOut">
              <a:rPr lang="en-US" smtClean="0"/>
              <a:t>4/15/2023</a:t>
            </a:fld>
            <a:endParaRPr lang="en-US"/>
          </a:p>
        </p:txBody>
      </p:sp>
      <p:sp>
        <p:nvSpPr>
          <p:cNvPr id="3" name="Footer Placeholder 2">
            <a:extLst>
              <a:ext uri="{FF2B5EF4-FFF2-40B4-BE49-F238E27FC236}">
                <a16:creationId xmlns:a16="http://schemas.microsoft.com/office/drawing/2014/main" id="{668485BC-787F-04FC-BEB5-A293641F52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AF6E1C-6F4B-4FBE-771B-4BCBA872D519}"/>
              </a:ext>
            </a:extLst>
          </p:cNvPr>
          <p:cNvSpPr>
            <a:spLocks noGrp="1"/>
          </p:cNvSpPr>
          <p:nvPr>
            <p:ph type="sldNum" sz="quarter" idx="12"/>
          </p:nvPr>
        </p:nvSpPr>
        <p:spPr/>
        <p:txBody>
          <a:bodyPr/>
          <a:lstStyle/>
          <a:p>
            <a:fld id="{F8A93F65-84D7-42ED-9043-E3AF1708276A}" type="slidenum">
              <a:rPr lang="en-US" smtClean="0"/>
              <a:t>‹#›</a:t>
            </a:fld>
            <a:endParaRPr lang="en-US"/>
          </a:p>
        </p:txBody>
      </p:sp>
    </p:spTree>
    <p:extLst>
      <p:ext uri="{BB962C8B-B14F-4D97-AF65-F5344CB8AC3E}">
        <p14:creationId xmlns:p14="http://schemas.microsoft.com/office/powerpoint/2010/main" val="20783169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00C5-8499-6A07-DBE3-935BC5C5A5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655AF0-B035-F29C-3D6A-A51A8562A4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DFA507-889D-1B00-837A-31FBE3838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157A5E-C4FB-2475-9317-B173A57337A3}"/>
              </a:ext>
            </a:extLst>
          </p:cNvPr>
          <p:cNvSpPr>
            <a:spLocks noGrp="1"/>
          </p:cNvSpPr>
          <p:nvPr>
            <p:ph type="dt" sz="half" idx="10"/>
          </p:nvPr>
        </p:nvSpPr>
        <p:spPr/>
        <p:txBody>
          <a:bodyPr/>
          <a:lstStyle/>
          <a:p>
            <a:fld id="{159FE00F-5C56-4F47-8E7C-68A06DA2DBBC}" type="datetimeFigureOut">
              <a:rPr lang="en-US" smtClean="0"/>
              <a:t>4/15/2023</a:t>
            </a:fld>
            <a:endParaRPr lang="en-US"/>
          </a:p>
        </p:txBody>
      </p:sp>
      <p:sp>
        <p:nvSpPr>
          <p:cNvPr id="6" name="Footer Placeholder 5">
            <a:extLst>
              <a:ext uri="{FF2B5EF4-FFF2-40B4-BE49-F238E27FC236}">
                <a16:creationId xmlns:a16="http://schemas.microsoft.com/office/drawing/2014/main" id="{36B363D7-390A-42BE-969D-B463CD4BDB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856F9C-34F6-964F-7CFE-7A45EF992BE9}"/>
              </a:ext>
            </a:extLst>
          </p:cNvPr>
          <p:cNvSpPr>
            <a:spLocks noGrp="1"/>
          </p:cNvSpPr>
          <p:nvPr>
            <p:ph type="sldNum" sz="quarter" idx="12"/>
          </p:nvPr>
        </p:nvSpPr>
        <p:spPr/>
        <p:txBody>
          <a:bodyPr/>
          <a:lstStyle/>
          <a:p>
            <a:fld id="{F8A93F65-84D7-42ED-9043-E3AF1708276A}" type="slidenum">
              <a:rPr lang="en-US" smtClean="0"/>
              <a:t>‹#›</a:t>
            </a:fld>
            <a:endParaRPr lang="en-US"/>
          </a:p>
        </p:txBody>
      </p:sp>
    </p:spTree>
    <p:extLst>
      <p:ext uri="{BB962C8B-B14F-4D97-AF65-F5344CB8AC3E}">
        <p14:creationId xmlns:p14="http://schemas.microsoft.com/office/powerpoint/2010/main" val="6538463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8C24D-DED2-5C1A-C616-0D68180D5D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CC9798-E6D9-1B3B-4E37-423D3C753D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D9C2EB-64FD-F16C-26F0-FAFDE51BD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F59A16-E654-4B98-80B7-EBA36236D29B}"/>
              </a:ext>
            </a:extLst>
          </p:cNvPr>
          <p:cNvSpPr>
            <a:spLocks noGrp="1"/>
          </p:cNvSpPr>
          <p:nvPr>
            <p:ph type="dt" sz="half" idx="10"/>
          </p:nvPr>
        </p:nvSpPr>
        <p:spPr/>
        <p:txBody>
          <a:bodyPr/>
          <a:lstStyle/>
          <a:p>
            <a:fld id="{159FE00F-5C56-4F47-8E7C-68A06DA2DBBC}" type="datetimeFigureOut">
              <a:rPr lang="en-US" smtClean="0"/>
              <a:t>4/15/2023</a:t>
            </a:fld>
            <a:endParaRPr lang="en-US"/>
          </a:p>
        </p:txBody>
      </p:sp>
      <p:sp>
        <p:nvSpPr>
          <p:cNvPr id="6" name="Footer Placeholder 5">
            <a:extLst>
              <a:ext uri="{FF2B5EF4-FFF2-40B4-BE49-F238E27FC236}">
                <a16:creationId xmlns:a16="http://schemas.microsoft.com/office/drawing/2014/main" id="{BF671A97-7220-AB0A-8283-4B86388CFA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709533-33B8-9F51-B42D-5EFEAA0D8F66}"/>
              </a:ext>
            </a:extLst>
          </p:cNvPr>
          <p:cNvSpPr>
            <a:spLocks noGrp="1"/>
          </p:cNvSpPr>
          <p:nvPr>
            <p:ph type="sldNum" sz="quarter" idx="12"/>
          </p:nvPr>
        </p:nvSpPr>
        <p:spPr/>
        <p:txBody>
          <a:bodyPr/>
          <a:lstStyle/>
          <a:p>
            <a:fld id="{F8A93F65-84D7-42ED-9043-E3AF1708276A}" type="slidenum">
              <a:rPr lang="en-US" smtClean="0"/>
              <a:t>‹#›</a:t>
            </a:fld>
            <a:endParaRPr lang="en-US"/>
          </a:p>
        </p:txBody>
      </p:sp>
    </p:spTree>
    <p:extLst>
      <p:ext uri="{BB962C8B-B14F-4D97-AF65-F5344CB8AC3E}">
        <p14:creationId xmlns:p14="http://schemas.microsoft.com/office/powerpoint/2010/main" val="16674450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D579-3976-D488-0F66-A05DB0A99C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A9D50A-EA6E-DDD1-0B95-A0E0631567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DCF55-2EF3-9097-A8F5-F390C05A5FFB}"/>
              </a:ext>
            </a:extLst>
          </p:cNvPr>
          <p:cNvSpPr>
            <a:spLocks noGrp="1"/>
          </p:cNvSpPr>
          <p:nvPr>
            <p:ph type="dt" sz="half" idx="10"/>
          </p:nvPr>
        </p:nvSpPr>
        <p:spPr/>
        <p:txBody>
          <a:bodyPr/>
          <a:lstStyle/>
          <a:p>
            <a:fld id="{159FE00F-5C56-4F47-8E7C-68A06DA2DBBC}" type="datetimeFigureOut">
              <a:rPr lang="en-US" smtClean="0"/>
              <a:t>4/15/2023</a:t>
            </a:fld>
            <a:endParaRPr lang="en-US"/>
          </a:p>
        </p:txBody>
      </p:sp>
      <p:sp>
        <p:nvSpPr>
          <p:cNvPr id="5" name="Footer Placeholder 4">
            <a:extLst>
              <a:ext uri="{FF2B5EF4-FFF2-40B4-BE49-F238E27FC236}">
                <a16:creationId xmlns:a16="http://schemas.microsoft.com/office/drawing/2014/main" id="{F2E62FAD-E7C5-78EF-0A0B-3CF7D1B00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3AF5D-8ED5-AD01-74F4-14B2DFAD71B5}"/>
              </a:ext>
            </a:extLst>
          </p:cNvPr>
          <p:cNvSpPr>
            <a:spLocks noGrp="1"/>
          </p:cNvSpPr>
          <p:nvPr>
            <p:ph type="sldNum" sz="quarter" idx="12"/>
          </p:nvPr>
        </p:nvSpPr>
        <p:spPr/>
        <p:txBody>
          <a:bodyPr/>
          <a:lstStyle/>
          <a:p>
            <a:fld id="{F8A93F65-84D7-42ED-9043-E3AF1708276A}" type="slidenum">
              <a:rPr lang="en-US" smtClean="0"/>
              <a:t>‹#›</a:t>
            </a:fld>
            <a:endParaRPr lang="en-US"/>
          </a:p>
        </p:txBody>
      </p:sp>
    </p:spTree>
    <p:extLst>
      <p:ext uri="{BB962C8B-B14F-4D97-AF65-F5344CB8AC3E}">
        <p14:creationId xmlns:p14="http://schemas.microsoft.com/office/powerpoint/2010/main" val="1295159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slideLayout" Target="../slideLayouts/slideLayout24.xml" /><Relationship Id="rId18" Type="http://schemas.openxmlformats.org/officeDocument/2006/relationships/slideLayout" Target="../slideLayouts/slideLayout29.xml" /><Relationship Id="rId3" Type="http://schemas.openxmlformats.org/officeDocument/2006/relationships/slideLayout" Target="../slideLayouts/slideLayout14.xml" /><Relationship Id="rId21" Type="http://schemas.openxmlformats.org/officeDocument/2006/relationships/slideLayout" Target="../slideLayouts/slideLayout32.xml" /><Relationship Id="rId7" Type="http://schemas.openxmlformats.org/officeDocument/2006/relationships/slideLayout" Target="../slideLayouts/slideLayout18.xml" /><Relationship Id="rId12" Type="http://schemas.openxmlformats.org/officeDocument/2006/relationships/slideLayout" Target="../slideLayouts/slideLayout23.xml" /><Relationship Id="rId17" Type="http://schemas.openxmlformats.org/officeDocument/2006/relationships/slideLayout" Target="../slideLayouts/slideLayout28.xml" /><Relationship Id="rId2" Type="http://schemas.openxmlformats.org/officeDocument/2006/relationships/slideLayout" Target="../slideLayouts/slideLayout13.xml" /><Relationship Id="rId16" Type="http://schemas.openxmlformats.org/officeDocument/2006/relationships/slideLayout" Target="../slideLayouts/slideLayout27.xml" /><Relationship Id="rId20" Type="http://schemas.openxmlformats.org/officeDocument/2006/relationships/slideLayout" Target="../slideLayouts/slideLayout31.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24" Type="http://schemas.openxmlformats.org/officeDocument/2006/relationships/theme" Target="../theme/theme2.xml" /><Relationship Id="rId5" Type="http://schemas.openxmlformats.org/officeDocument/2006/relationships/slideLayout" Target="../slideLayouts/slideLayout16.xml" /><Relationship Id="rId15" Type="http://schemas.openxmlformats.org/officeDocument/2006/relationships/slideLayout" Target="../slideLayouts/slideLayout26.xml" /><Relationship Id="rId23" Type="http://schemas.openxmlformats.org/officeDocument/2006/relationships/slideLayout" Target="../slideLayouts/slideLayout34.xml" /><Relationship Id="rId10" Type="http://schemas.openxmlformats.org/officeDocument/2006/relationships/slideLayout" Target="../slideLayouts/slideLayout21.xml" /><Relationship Id="rId19" Type="http://schemas.openxmlformats.org/officeDocument/2006/relationships/slideLayout" Target="../slideLayouts/slideLayout30.xml"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slideLayout" Target="../slideLayouts/slideLayout25.xml" /><Relationship Id="rId22" Type="http://schemas.openxmlformats.org/officeDocument/2006/relationships/slideLayout" Target="../slideLayouts/slideLayout33.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 /><Relationship Id="rId3" Type="http://schemas.openxmlformats.org/officeDocument/2006/relationships/slideLayout" Target="../slideLayouts/slideLayout37.xml" /><Relationship Id="rId7" Type="http://schemas.openxmlformats.org/officeDocument/2006/relationships/slideLayout" Target="../slideLayouts/slideLayout41.xml" /><Relationship Id="rId12" Type="http://schemas.openxmlformats.org/officeDocument/2006/relationships/theme" Target="../theme/theme3.xml" /><Relationship Id="rId2" Type="http://schemas.openxmlformats.org/officeDocument/2006/relationships/slideLayout" Target="../slideLayouts/slideLayout36.xml" /><Relationship Id="rId1" Type="http://schemas.openxmlformats.org/officeDocument/2006/relationships/slideLayout" Target="../slideLayouts/slideLayout35.xml" /><Relationship Id="rId6" Type="http://schemas.openxmlformats.org/officeDocument/2006/relationships/slideLayout" Target="../slideLayouts/slideLayout40.xml" /><Relationship Id="rId11" Type="http://schemas.openxmlformats.org/officeDocument/2006/relationships/slideLayout" Target="../slideLayouts/slideLayout45.xml" /><Relationship Id="rId5" Type="http://schemas.openxmlformats.org/officeDocument/2006/relationships/slideLayout" Target="../slideLayouts/slideLayout39.xml" /><Relationship Id="rId10" Type="http://schemas.openxmlformats.org/officeDocument/2006/relationships/slideLayout" Target="../slideLayouts/slideLayout44.xml" /><Relationship Id="rId4" Type="http://schemas.openxmlformats.org/officeDocument/2006/relationships/slideLayout" Target="../slideLayouts/slideLayout38.xml" /><Relationship Id="rId9" Type="http://schemas.openxmlformats.org/officeDocument/2006/relationships/slideLayout" Target="../slideLayouts/slideLayout43.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 /><Relationship Id="rId13" Type="http://schemas.openxmlformats.org/officeDocument/2006/relationships/image" Target="../media/image2.png" /><Relationship Id="rId3" Type="http://schemas.openxmlformats.org/officeDocument/2006/relationships/slideLayout" Target="../slideLayouts/slideLayout48.xml" /><Relationship Id="rId7" Type="http://schemas.openxmlformats.org/officeDocument/2006/relationships/slideLayout" Target="../slideLayouts/slideLayout52.xml" /><Relationship Id="rId12" Type="http://schemas.openxmlformats.org/officeDocument/2006/relationships/theme" Target="../theme/theme4.xml" /><Relationship Id="rId2" Type="http://schemas.openxmlformats.org/officeDocument/2006/relationships/slideLayout" Target="../slideLayouts/slideLayout47.xml" /><Relationship Id="rId1" Type="http://schemas.openxmlformats.org/officeDocument/2006/relationships/slideLayout" Target="../slideLayouts/slideLayout46.xml" /><Relationship Id="rId6" Type="http://schemas.openxmlformats.org/officeDocument/2006/relationships/slideLayout" Target="../slideLayouts/slideLayout51.xml" /><Relationship Id="rId11" Type="http://schemas.openxmlformats.org/officeDocument/2006/relationships/slideLayout" Target="../slideLayouts/slideLayout56.xml" /><Relationship Id="rId5" Type="http://schemas.openxmlformats.org/officeDocument/2006/relationships/slideLayout" Target="../slideLayouts/slideLayout50.xml" /><Relationship Id="rId10" Type="http://schemas.openxmlformats.org/officeDocument/2006/relationships/slideLayout" Target="../slideLayouts/slideLayout55.xml" /><Relationship Id="rId4" Type="http://schemas.openxmlformats.org/officeDocument/2006/relationships/slideLayout" Target="../slideLayouts/slideLayout49.xml" /><Relationship Id="rId9" Type="http://schemas.openxmlformats.org/officeDocument/2006/relationships/slideLayout" Target="../slideLayouts/slideLayout54.xml" /><Relationship Id="rId14" Type="http://schemas.openxmlformats.org/officeDocument/2006/relationships/image" Target="../media/image3.png"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 /><Relationship Id="rId13" Type="http://schemas.openxmlformats.org/officeDocument/2006/relationships/image" Target="../media/image2.png" /><Relationship Id="rId3" Type="http://schemas.openxmlformats.org/officeDocument/2006/relationships/slideLayout" Target="../slideLayouts/slideLayout59.xml" /><Relationship Id="rId7" Type="http://schemas.openxmlformats.org/officeDocument/2006/relationships/slideLayout" Target="../slideLayouts/slideLayout63.xml" /><Relationship Id="rId12" Type="http://schemas.openxmlformats.org/officeDocument/2006/relationships/theme" Target="../theme/theme5.xml" /><Relationship Id="rId2" Type="http://schemas.openxmlformats.org/officeDocument/2006/relationships/slideLayout" Target="../slideLayouts/slideLayout58.xml" /><Relationship Id="rId1" Type="http://schemas.openxmlformats.org/officeDocument/2006/relationships/slideLayout" Target="../slideLayouts/slideLayout57.xml" /><Relationship Id="rId6" Type="http://schemas.openxmlformats.org/officeDocument/2006/relationships/slideLayout" Target="../slideLayouts/slideLayout62.xml" /><Relationship Id="rId11" Type="http://schemas.openxmlformats.org/officeDocument/2006/relationships/slideLayout" Target="../slideLayouts/slideLayout67.xml" /><Relationship Id="rId5" Type="http://schemas.openxmlformats.org/officeDocument/2006/relationships/slideLayout" Target="../slideLayouts/slideLayout61.xml" /><Relationship Id="rId10" Type="http://schemas.openxmlformats.org/officeDocument/2006/relationships/slideLayout" Target="../slideLayouts/slideLayout66.xml" /><Relationship Id="rId4" Type="http://schemas.openxmlformats.org/officeDocument/2006/relationships/slideLayout" Target="../slideLayouts/slideLayout60.xml" /><Relationship Id="rId9" Type="http://schemas.openxmlformats.org/officeDocument/2006/relationships/slideLayout" Target="../slideLayouts/slideLayout65.xml" /><Relationship Id="rId14" Type="http://schemas.openxmlformats.org/officeDocument/2006/relationships/image" Target="../media/image3.png" /></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 /><Relationship Id="rId13" Type="http://schemas.openxmlformats.org/officeDocument/2006/relationships/image" Target="../media/image2.png" /><Relationship Id="rId3" Type="http://schemas.openxmlformats.org/officeDocument/2006/relationships/slideLayout" Target="../slideLayouts/slideLayout70.xml" /><Relationship Id="rId7" Type="http://schemas.openxmlformats.org/officeDocument/2006/relationships/slideLayout" Target="../slideLayouts/slideLayout74.xml" /><Relationship Id="rId12" Type="http://schemas.openxmlformats.org/officeDocument/2006/relationships/theme" Target="../theme/theme6.xml" /><Relationship Id="rId2" Type="http://schemas.openxmlformats.org/officeDocument/2006/relationships/slideLayout" Target="../slideLayouts/slideLayout69.xml" /><Relationship Id="rId1" Type="http://schemas.openxmlformats.org/officeDocument/2006/relationships/slideLayout" Target="../slideLayouts/slideLayout68.xml" /><Relationship Id="rId6" Type="http://schemas.openxmlformats.org/officeDocument/2006/relationships/slideLayout" Target="../slideLayouts/slideLayout73.xml" /><Relationship Id="rId11" Type="http://schemas.openxmlformats.org/officeDocument/2006/relationships/slideLayout" Target="../slideLayouts/slideLayout78.xml" /><Relationship Id="rId5" Type="http://schemas.openxmlformats.org/officeDocument/2006/relationships/slideLayout" Target="../slideLayouts/slideLayout72.xml" /><Relationship Id="rId10" Type="http://schemas.openxmlformats.org/officeDocument/2006/relationships/slideLayout" Target="../slideLayouts/slideLayout77.xml" /><Relationship Id="rId4" Type="http://schemas.openxmlformats.org/officeDocument/2006/relationships/slideLayout" Target="../slideLayouts/slideLayout71.xml" /><Relationship Id="rId9" Type="http://schemas.openxmlformats.org/officeDocument/2006/relationships/slideLayout" Target="../slideLayouts/slideLayout76.xml" /><Relationship Id="rId14" Type="http://schemas.openxmlformats.org/officeDocument/2006/relationships/image" Target="../media/image3.png" /></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 /><Relationship Id="rId3" Type="http://schemas.openxmlformats.org/officeDocument/2006/relationships/slideLayout" Target="../slideLayouts/slideLayout81.xml" /><Relationship Id="rId7" Type="http://schemas.openxmlformats.org/officeDocument/2006/relationships/slideLayout" Target="../slideLayouts/slideLayout85.xml" /><Relationship Id="rId12" Type="http://schemas.openxmlformats.org/officeDocument/2006/relationships/theme" Target="../theme/theme7.xml" /><Relationship Id="rId2" Type="http://schemas.openxmlformats.org/officeDocument/2006/relationships/slideLayout" Target="../slideLayouts/slideLayout80.xml" /><Relationship Id="rId1" Type="http://schemas.openxmlformats.org/officeDocument/2006/relationships/slideLayout" Target="../slideLayouts/slideLayout79.xml" /><Relationship Id="rId6" Type="http://schemas.openxmlformats.org/officeDocument/2006/relationships/slideLayout" Target="../slideLayouts/slideLayout84.xml" /><Relationship Id="rId11" Type="http://schemas.openxmlformats.org/officeDocument/2006/relationships/slideLayout" Target="../slideLayouts/slideLayout89.xml" /><Relationship Id="rId5" Type="http://schemas.openxmlformats.org/officeDocument/2006/relationships/slideLayout" Target="../slideLayouts/slideLayout83.xml" /><Relationship Id="rId10" Type="http://schemas.openxmlformats.org/officeDocument/2006/relationships/slideLayout" Target="../slideLayouts/slideLayout88.xml" /><Relationship Id="rId4" Type="http://schemas.openxmlformats.org/officeDocument/2006/relationships/slideLayout" Target="../slideLayouts/slideLayout82.xml" /><Relationship Id="rId9" Type="http://schemas.openxmlformats.org/officeDocument/2006/relationships/slideLayout" Target="../slideLayouts/slideLayout87.xml" /></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 /><Relationship Id="rId3" Type="http://schemas.openxmlformats.org/officeDocument/2006/relationships/slideLayout" Target="../slideLayouts/slideLayout92.xml" /><Relationship Id="rId7" Type="http://schemas.openxmlformats.org/officeDocument/2006/relationships/slideLayout" Target="../slideLayouts/slideLayout96.xml" /><Relationship Id="rId12" Type="http://schemas.openxmlformats.org/officeDocument/2006/relationships/theme" Target="../theme/theme8.xml" /><Relationship Id="rId2" Type="http://schemas.openxmlformats.org/officeDocument/2006/relationships/slideLayout" Target="../slideLayouts/slideLayout91.xml" /><Relationship Id="rId1" Type="http://schemas.openxmlformats.org/officeDocument/2006/relationships/slideLayout" Target="../slideLayouts/slideLayout90.xml" /><Relationship Id="rId6" Type="http://schemas.openxmlformats.org/officeDocument/2006/relationships/slideLayout" Target="../slideLayouts/slideLayout95.xml" /><Relationship Id="rId11" Type="http://schemas.openxmlformats.org/officeDocument/2006/relationships/slideLayout" Target="../slideLayouts/slideLayout100.xml" /><Relationship Id="rId5" Type="http://schemas.openxmlformats.org/officeDocument/2006/relationships/slideLayout" Target="../slideLayouts/slideLayout94.xml" /><Relationship Id="rId10" Type="http://schemas.openxmlformats.org/officeDocument/2006/relationships/slideLayout" Target="../slideLayouts/slideLayout99.xml" /><Relationship Id="rId4" Type="http://schemas.openxmlformats.org/officeDocument/2006/relationships/slideLayout" Target="../slideLayouts/slideLayout93.xml" /><Relationship Id="rId9" Type="http://schemas.openxmlformats.org/officeDocument/2006/relationships/slideLayout" Target="../slideLayouts/slideLayout98.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en-US"/>
          </a:p>
        </p:txBody>
      </p:sp>
      <p:sp>
        <p:nvSpPr>
          <p:cNvPr id="1048577"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048578"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858BC2E-24BD-41C6-91A8-6A86D6203602}" type="datetimeFigureOut">
              <a:rPr lang="en-US" smtClean="0"/>
              <a:t>4/15/2023</a:t>
            </a:fld>
            <a:endParaRPr lang="en-US"/>
          </a:p>
        </p:txBody>
      </p:sp>
      <p:sp>
        <p:nvSpPr>
          <p:cNvPr id="1048579"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1048580"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C374251-E42A-4F22-823C-C51533001E0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701" r:id="rId1"/>
    <p:sldLayoutId id="2147485702" r:id="rId2"/>
    <p:sldLayoutId id="2147485703" r:id="rId3"/>
    <p:sldLayoutId id="2147485704" r:id="rId4"/>
    <p:sldLayoutId id="2147485705" r:id="rId5"/>
    <p:sldLayoutId id="2147485706" r:id="rId6"/>
    <p:sldLayoutId id="2147485707" r:id="rId7"/>
    <p:sldLayoutId id="2147485708" r:id="rId8"/>
    <p:sldLayoutId id="2147485709" r:id="rId9"/>
    <p:sldLayoutId id="2147485710" r:id="rId10"/>
    <p:sldLayoutId id="214748571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20"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en-US"/>
          </a:p>
        </p:txBody>
      </p:sp>
      <p:sp>
        <p:nvSpPr>
          <p:cNvPr id="1048621"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048622"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1CC7689-E71A-40A9-B572-26DF7A9F2D62}" type="datetimeFigureOut">
              <a:rPr lang="en-US" smtClean="0"/>
              <a:t>4/15/2023</a:t>
            </a:fld>
            <a:endParaRPr lang="en-US"/>
          </a:p>
        </p:txBody>
      </p:sp>
      <p:sp>
        <p:nvSpPr>
          <p:cNvPr id="1048623"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1048624"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CA0377C-808B-40FF-8975-95737D81AD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712" r:id="rId1"/>
    <p:sldLayoutId id="2147485713" r:id="rId2"/>
    <p:sldLayoutId id="2147485714" r:id="rId3"/>
    <p:sldLayoutId id="2147485715" r:id="rId4"/>
    <p:sldLayoutId id="2147485716" r:id="rId5"/>
    <p:sldLayoutId id="2147485717" r:id="rId6"/>
    <p:sldLayoutId id="2147485718" r:id="rId7"/>
    <p:sldLayoutId id="2147485719" r:id="rId8"/>
    <p:sldLayoutId id="2147485720" r:id="rId9"/>
    <p:sldLayoutId id="2147485721" r:id="rId10"/>
    <p:sldLayoutId id="2147485722" r:id="rId11"/>
    <p:sldLayoutId id="2147485723" r:id="rId12"/>
    <p:sldLayoutId id="2147485724" r:id="rId13"/>
    <p:sldLayoutId id="2147485725" r:id="rId14"/>
    <p:sldLayoutId id="2147485726" r:id="rId15"/>
    <p:sldLayoutId id="2147485727" r:id="rId16"/>
    <p:sldLayoutId id="2147485728" r:id="rId17"/>
    <p:sldLayoutId id="2147485729" r:id="rId18"/>
    <p:sldLayoutId id="2147485730" r:id="rId19"/>
    <p:sldLayoutId id="2147485731" r:id="rId20"/>
    <p:sldLayoutId id="2147485732" r:id="rId21"/>
    <p:sldLayoutId id="2147485733" r:id="rId22"/>
    <p:sldLayoutId id="2147485734" r:id="rId2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34"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1048635"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1048636"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x-non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030DD3-572B-F748-AC69-5C4D88E0A3DE}" type="datetimeFigureOut">
              <a:rPr lang="x-none" smtClean="0"/>
              <a:t>4/15/2023</a:t>
            </a:fld>
            <a:endParaRPr lang="x-none"/>
          </a:p>
        </p:txBody>
      </p:sp>
      <p:sp>
        <p:nvSpPr>
          <p:cNvPr id="1048637"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x-non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x-none"/>
          </a:p>
        </p:txBody>
      </p:sp>
      <p:sp>
        <p:nvSpPr>
          <p:cNvPr id="104863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x-non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CE0DD6-6F71-EA49-A5CD-3C4CF6E11A52}" type="slidenum">
              <a:rPr lang="x-none" smtClean="0"/>
              <a:t>‹#›</a:t>
            </a:fld>
            <a:endParaRPr lang="x-none"/>
          </a:p>
        </p:txBody>
      </p:sp>
    </p:spTree>
  </p:cSld>
  <p:clrMap bg1="lt1" tx1="dk1" bg2="lt2" tx2="dk2" accent1="accent1" accent2="accent2" accent3="accent3" accent4="accent4" accent5="accent5" accent6="accent6" hlink="hlink" folHlink="folHlink"/>
  <p:sldLayoutIdLst>
    <p:sldLayoutId id="2147485735" r:id="rId1"/>
    <p:sldLayoutId id="2147485736" r:id="rId2"/>
    <p:sldLayoutId id="2147485737" r:id="rId3"/>
    <p:sldLayoutId id="2147485738" r:id="rId4"/>
    <p:sldLayoutId id="2147485739" r:id="rId5"/>
    <p:sldLayoutId id="2147485740" r:id="rId6"/>
    <p:sldLayoutId id="2147485741" r:id="rId7"/>
    <p:sldLayoutId id="2147485742" r:id="rId8"/>
    <p:sldLayoutId id="2147485743" r:id="rId9"/>
    <p:sldLayoutId id="2147485744" r:id="rId10"/>
    <p:sldLayoutId id="2147485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2097172" name="Picture 17"/>
          <p:cNvPicPr>
            <a:picLocks noChangeAspect="1"/>
          </p:cNvPicPr>
          <p:nvPr/>
        </p:nvPicPr>
        <p:blipFill>
          <a:blip r:embed="rId13"/>
          <a:stretch>
            <a:fillRect/>
          </a:stretch>
        </p:blipFill>
        <p:spPr>
          <a:xfrm>
            <a:off x="2831794" y="2105202"/>
            <a:ext cx="9360205" cy="4752798"/>
          </a:xfrm>
          <a:prstGeom prst="rect">
            <a:avLst/>
          </a:prstGeom>
        </p:spPr>
      </p:pic>
      <p:pic>
        <p:nvPicPr>
          <p:cNvPr id="2097173" name="Picture 14"/>
          <p:cNvPicPr>
            <a:picLocks noChangeAspect="1"/>
          </p:cNvPicPr>
          <p:nvPr/>
        </p:nvPicPr>
        <p:blipFill>
          <a:blip r:embed="rId14"/>
          <a:stretch>
            <a:fillRect/>
          </a:stretch>
        </p:blipFill>
        <p:spPr>
          <a:xfrm>
            <a:off x="0" y="0"/>
            <a:ext cx="12189867" cy="6858000"/>
          </a:xfrm>
          <a:prstGeom prst="rect">
            <a:avLst/>
          </a:prstGeom>
        </p:spPr>
      </p:pic>
      <p:sp>
        <p:nvSpPr>
          <p:cNvPr id="1049176"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177"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49178"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1049179"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7B7810A5-1A13-4087-8DFA-155E6E5B5D73}" type="datetimeFigureOut">
              <a:rPr lang="tr-TR" smtClean="0"/>
              <a:t>15.04.2023</a:t>
            </a:fld>
            <a:endParaRPr lang="tr-TR"/>
          </a:p>
        </p:txBody>
      </p:sp>
      <p:sp>
        <p:nvSpPr>
          <p:cNvPr id="1049180"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tr-TR"/>
          </a:p>
        </p:txBody>
      </p:sp>
      <p:sp>
        <p:nvSpPr>
          <p:cNvPr id="1049181"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00CBFCC-E1FF-473E-BF42-70E7405CF173}" type="slidenum">
              <a:rPr lang="tr-TR" smtClean="0"/>
              <a:t>‹#›</a:t>
            </a:fld>
            <a:endParaRPr lang="tr-TR"/>
          </a:p>
        </p:txBody>
      </p:sp>
      <p:sp>
        <p:nvSpPr>
          <p:cNvPr id="1049182"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5779" r:id="rId1"/>
    <p:sldLayoutId id="2147485780" r:id="rId2"/>
    <p:sldLayoutId id="2147485781" r:id="rId3"/>
    <p:sldLayoutId id="2147485782" r:id="rId4"/>
    <p:sldLayoutId id="2147485783" r:id="rId5"/>
    <p:sldLayoutId id="2147485784" r:id="rId6"/>
    <p:sldLayoutId id="2147485785" r:id="rId7"/>
    <p:sldLayoutId id="2147485786" r:id="rId8"/>
    <p:sldLayoutId id="2147485787" r:id="rId9"/>
    <p:sldLayoutId id="2147485788" r:id="rId10"/>
    <p:sldLayoutId id="2147485789"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2097168" name="Picture 17"/>
          <p:cNvPicPr>
            <a:picLocks noChangeAspect="1"/>
          </p:cNvPicPr>
          <p:nvPr/>
        </p:nvPicPr>
        <p:blipFill>
          <a:blip r:embed="rId13"/>
          <a:stretch>
            <a:fillRect/>
          </a:stretch>
        </p:blipFill>
        <p:spPr>
          <a:xfrm>
            <a:off x="2831794" y="2105202"/>
            <a:ext cx="9360205" cy="4752798"/>
          </a:xfrm>
          <a:prstGeom prst="rect">
            <a:avLst/>
          </a:prstGeom>
        </p:spPr>
      </p:pic>
      <p:pic>
        <p:nvPicPr>
          <p:cNvPr id="2097169" name="Picture 14"/>
          <p:cNvPicPr>
            <a:picLocks noChangeAspect="1"/>
          </p:cNvPicPr>
          <p:nvPr/>
        </p:nvPicPr>
        <p:blipFill>
          <a:blip r:embed="rId14"/>
          <a:stretch>
            <a:fillRect/>
          </a:stretch>
        </p:blipFill>
        <p:spPr>
          <a:xfrm>
            <a:off x="0" y="0"/>
            <a:ext cx="12189867" cy="6858000"/>
          </a:xfrm>
          <a:prstGeom prst="rect">
            <a:avLst/>
          </a:prstGeom>
        </p:spPr>
      </p:pic>
      <p:sp>
        <p:nvSpPr>
          <p:cNvPr id="1048695"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96"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48697"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1048698"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7B7810A5-1A13-4087-8DFA-155E6E5B5D73}" type="datetimeFigureOut">
              <a:rPr lang="tr-TR" smtClean="0"/>
              <a:t>15.04.2023</a:t>
            </a:fld>
            <a:endParaRPr lang="tr-TR"/>
          </a:p>
        </p:txBody>
      </p:sp>
      <p:sp>
        <p:nvSpPr>
          <p:cNvPr id="1048699"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tr-TR"/>
          </a:p>
        </p:txBody>
      </p:sp>
      <p:sp>
        <p:nvSpPr>
          <p:cNvPr id="1048700"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00CBFCC-E1FF-473E-BF42-70E7405CF173}" type="slidenum">
              <a:rPr lang="tr-TR" smtClean="0"/>
              <a:t>‹#›</a:t>
            </a:fld>
            <a:endParaRPr lang="tr-TR"/>
          </a:p>
        </p:txBody>
      </p:sp>
      <p:sp>
        <p:nvSpPr>
          <p:cNvPr id="1048701"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5757" r:id="rId1"/>
    <p:sldLayoutId id="2147485758" r:id="rId2"/>
    <p:sldLayoutId id="2147485759" r:id="rId3"/>
    <p:sldLayoutId id="2147485760" r:id="rId4"/>
    <p:sldLayoutId id="2147485761" r:id="rId5"/>
    <p:sldLayoutId id="2147485762" r:id="rId6"/>
    <p:sldLayoutId id="2147485763" r:id="rId7"/>
    <p:sldLayoutId id="2147485764" r:id="rId8"/>
    <p:sldLayoutId id="2147485765" r:id="rId9"/>
    <p:sldLayoutId id="2147485766" r:id="rId10"/>
    <p:sldLayoutId id="2147485767"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2097170" name="Picture 17"/>
          <p:cNvPicPr>
            <a:picLocks noChangeAspect="1"/>
          </p:cNvPicPr>
          <p:nvPr/>
        </p:nvPicPr>
        <p:blipFill>
          <a:blip r:embed="rId13"/>
          <a:stretch>
            <a:fillRect/>
          </a:stretch>
        </p:blipFill>
        <p:spPr>
          <a:xfrm>
            <a:off x="2831794" y="2105202"/>
            <a:ext cx="9360205" cy="4752798"/>
          </a:xfrm>
          <a:prstGeom prst="rect">
            <a:avLst/>
          </a:prstGeom>
        </p:spPr>
      </p:pic>
      <p:pic>
        <p:nvPicPr>
          <p:cNvPr id="2097171" name="Picture 14"/>
          <p:cNvPicPr>
            <a:picLocks noChangeAspect="1"/>
          </p:cNvPicPr>
          <p:nvPr/>
        </p:nvPicPr>
        <p:blipFill>
          <a:blip r:embed="rId14"/>
          <a:stretch>
            <a:fillRect/>
          </a:stretch>
        </p:blipFill>
        <p:spPr>
          <a:xfrm>
            <a:off x="0" y="0"/>
            <a:ext cx="12189867" cy="6858000"/>
          </a:xfrm>
          <a:prstGeom prst="rect">
            <a:avLst/>
          </a:prstGeom>
        </p:spPr>
      </p:pic>
      <p:sp>
        <p:nvSpPr>
          <p:cNvPr id="1049024"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9025"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49026"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1049027"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7B7810A5-1A13-4087-8DFA-155E6E5B5D73}" type="datetimeFigureOut">
              <a:rPr lang="tr-TR" smtClean="0"/>
              <a:t>15.04.2023</a:t>
            </a:fld>
            <a:endParaRPr lang="tr-TR"/>
          </a:p>
        </p:txBody>
      </p:sp>
      <p:sp>
        <p:nvSpPr>
          <p:cNvPr id="1049028"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tr-TR"/>
          </a:p>
        </p:txBody>
      </p:sp>
      <p:sp>
        <p:nvSpPr>
          <p:cNvPr id="1049029"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00CBFCC-E1FF-473E-BF42-70E7405CF173}" type="slidenum">
              <a:rPr lang="tr-TR" smtClean="0"/>
              <a:t>‹#›</a:t>
            </a:fld>
            <a:endParaRPr lang="tr-TR"/>
          </a:p>
        </p:txBody>
      </p:sp>
      <p:sp>
        <p:nvSpPr>
          <p:cNvPr id="1049030"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5768" r:id="rId1"/>
    <p:sldLayoutId id="2147485769" r:id="rId2"/>
    <p:sldLayoutId id="2147485770" r:id="rId3"/>
    <p:sldLayoutId id="2147485771" r:id="rId4"/>
    <p:sldLayoutId id="2147485772" r:id="rId5"/>
    <p:sldLayoutId id="2147485773" r:id="rId6"/>
    <p:sldLayoutId id="2147485774" r:id="rId7"/>
    <p:sldLayoutId id="2147485775" r:id="rId8"/>
    <p:sldLayoutId id="2147485776" r:id="rId9"/>
    <p:sldLayoutId id="2147485777" r:id="rId10"/>
    <p:sldLayoutId id="2147485778"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63"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48664"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65"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4/15/2023</a:t>
            </a:fld>
            <a:endParaRPr lang="en-US"/>
          </a:p>
        </p:txBody>
      </p:sp>
      <p:sp>
        <p:nvSpPr>
          <p:cNvPr id="1048666"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67"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5746" r:id="rId1"/>
    <p:sldLayoutId id="2147485747" r:id="rId2"/>
    <p:sldLayoutId id="2147485748" r:id="rId3"/>
    <p:sldLayoutId id="2147485749" r:id="rId4"/>
    <p:sldLayoutId id="2147485750" r:id="rId5"/>
    <p:sldLayoutId id="2147485751" r:id="rId6"/>
    <p:sldLayoutId id="2147485752" r:id="rId7"/>
    <p:sldLayoutId id="2147485753" r:id="rId8"/>
    <p:sldLayoutId id="2147485754" r:id="rId9"/>
    <p:sldLayoutId id="2147485755" r:id="rId10"/>
    <p:sldLayoutId id="2147485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AF2B0A-7A5B-8BC5-5677-50C672FB17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BBA50F-D27E-3BFB-8399-CB153B6311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F7E5CB-1F28-83F1-F3A7-238BF886F4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FE00F-5C56-4F47-8E7C-68A06DA2DBBC}" type="datetimeFigureOut">
              <a:rPr lang="en-US" smtClean="0"/>
              <a:t>4/15/2023</a:t>
            </a:fld>
            <a:endParaRPr lang="en-US"/>
          </a:p>
        </p:txBody>
      </p:sp>
      <p:sp>
        <p:nvSpPr>
          <p:cNvPr id="5" name="Footer Placeholder 4">
            <a:extLst>
              <a:ext uri="{FF2B5EF4-FFF2-40B4-BE49-F238E27FC236}">
                <a16:creationId xmlns:a16="http://schemas.microsoft.com/office/drawing/2014/main" id="{FB7542DD-767F-6D7A-4D63-7FC9CEB978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71A10E-CE72-38CE-780B-1AF73B92D1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93F65-84D7-42ED-9043-E3AF1708276A}" type="slidenum">
              <a:rPr lang="en-US" smtClean="0"/>
              <a:t>‹#›</a:t>
            </a:fld>
            <a:endParaRPr lang="en-US"/>
          </a:p>
        </p:txBody>
      </p:sp>
    </p:spTree>
    <p:extLst>
      <p:ext uri="{BB962C8B-B14F-4D97-AF65-F5344CB8AC3E}">
        <p14:creationId xmlns:p14="http://schemas.microsoft.com/office/powerpoint/2010/main" val="265682179"/>
      </p:ext>
    </p:extLst>
  </p:cSld>
  <p:clrMap bg1="lt1" tx1="dk1" bg2="lt2" tx2="dk2" accent1="accent1" accent2="accent2" accent3="accent3" accent4="accent4" accent5="accent5" accent6="accent6" hlink="hlink" folHlink="folHlink"/>
  <p:sldLayoutIdLst>
    <p:sldLayoutId id="2147485791" r:id="rId1"/>
    <p:sldLayoutId id="2147485792" r:id="rId2"/>
    <p:sldLayoutId id="2147485793" r:id="rId3"/>
    <p:sldLayoutId id="2147485794" r:id="rId4"/>
    <p:sldLayoutId id="2147485795" r:id="rId5"/>
    <p:sldLayoutId id="2147485796" r:id="rId6"/>
    <p:sldLayoutId id="2147485797" r:id="rId7"/>
    <p:sldLayoutId id="2147485798" r:id="rId8"/>
    <p:sldLayoutId id="2147485799" r:id="rId9"/>
    <p:sldLayoutId id="2147485800" r:id="rId10"/>
    <p:sldLayoutId id="21474858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0.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1.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1.xml" /></Relationships>
</file>

<file path=ppt/slides/_rels/slide19.xml.rels><?xml version="1.0" encoding="UTF-8" standalone="yes"?>
<Relationships xmlns="http://schemas.openxmlformats.org/package/2006/relationships"><Relationship Id="rId8" Type="http://schemas.openxmlformats.org/officeDocument/2006/relationships/image" Target="../media/image19.png" /><Relationship Id="rId13" Type="http://schemas.openxmlformats.org/officeDocument/2006/relationships/customXml" Target="../ink/ink6.xml" /><Relationship Id="rId3" Type="http://schemas.openxmlformats.org/officeDocument/2006/relationships/customXml" Target="../ink/ink1.xml" /><Relationship Id="rId7" Type="http://schemas.openxmlformats.org/officeDocument/2006/relationships/customXml" Target="../ink/ink3.xml" /><Relationship Id="rId12" Type="http://schemas.openxmlformats.org/officeDocument/2006/relationships/image" Target="../media/image21.png" /><Relationship Id="rId2" Type="http://schemas.openxmlformats.org/officeDocument/2006/relationships/image" Target="../media/image16.png" /><Relationship Id="rId1" Type="http://schemas.openxmlformats.org/officeDocument/2006/relationships/slideLayout" Target="../slideLayouts/slideLayout91.xml" /><Relationship Id="rId6" Type="http://schemas.openxmlformats.org/officeDocument/2006/relationships/image" Target="../media/image18.png" /><Relationship Id="rId11" Type="http://schemas.openxmlformats.org/officeDocument/2006/relationships/customXml" Target="../ink/ink5.xml" /><Relationship Id="rId5" Type="http://schemas.openxmlformats.org/officeDocument/2006/relationships/customXml" Target="../ink/ink2.xml" /><Relationship Id="rId10" Type="http://schemas.openxmlformats.org/officeDocument/2006/relationships/image" Target="../media/image20.png" /><Relationship Id="rId4" Type="http://schemas.openxmlformats.org/officeDocument/2006/relationships/image" Target="../media/image17.png" /><Relationship Id="rId9" Type="http://schemas.openxmlformats.org/officeDocument/2006/relationships/customXml" Target="../ink/ink4.xml" /><Relationship Id="rId14" Type="http://schemas.openxmlformats.org/officeDocument/2006/relationships/image" Target="../media/image22.png" /></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image" Target="../media/image5.jpeg"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1.xml" /></Relationships>
</file>

<file path=ppt/slides/_rels/slide21.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6.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0.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0.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0.xml" /></Relationships>
</file>

<file path=ppt/slides/_rels/slide25.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80.xml" /></Relationships>
</file>

<file path=ppt/slides/_rels/slide26.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80.xml" /></Relationships>
</file>

<file path=ppt/slides/_rels/slide27.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jpeg" /><Relationship Id="rId1" Type="http://schemas.openxmlformats.org/officeDocument/2006/relationships/slideLayout" Target="../slideLayouts/slideLayout80.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2.xml" /><Relationship Id="rId4" Type="http://schemas.openxmlformats.org/officeDocument/2006/relationships/image" Target="../media/image9.png" /></Relationships>
</file>

<file path=ppt/slides/_rels/slide5.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jpeg" /><Relationship Id="rId1" Type="http://schemas.openxmlformats.org/officeDocument/2006/relationships/slideLayout" Target="../slideLayouts/slideLayout29.xml" /></Relationships>
</file>

<file path=ppt/slides/_rels/slide7.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41.xml" /><Relationship Id="rId4" Type="http://schemas.openxmlformats.org/officeDocument/2006/relationships/image" Target="../media/image15.jpe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586" name="Rectangle 1051"/>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587" name="Rectangle 1053"/>
          <p:cNvSpPr>
            <a:spLocks noGrp="1" noRot="1" noChangeAspect="1" noMove="1" noResize="1" noEditPoints="1" noAdjustHandles="1" noChangeArrowheads="1" noChangeShapeType="1" noTextEdit="1"/>
          </p:cNvSpPr>
          <p:nvPr/>
        </p:nvSpPr>
        <p:spPr>
          <a:xfrm>
            <a:off x="0" y="0"/>
            <a:ext cx="12192000" cy="6858000"/>
          </a:xfrm>
          <a:prstGeom prst="rect">
            <a:avLst/>
          </a:prstGeom>
          <a:gradFill flip="none" rotWithShape="1">
            <a:gsLst>
              <a:gs pos="10000">
                <a:schemeClr val="accent1"/>
              </a:gs>
              <a:gs pos="100000">
                <a:schemeClr val="accent2">
                  <a:alpha val="4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48588" name="Rectangle 1055"/>
          <p:cNvSpPr>
            <a:spLocks noGrp="1" noRot="1" noChangeAspect="1" noMove="1" noResize="1" noEditPoints="1" noAdjustHandles="1" noChangeArrowheads="1" noChangeShapeType="1" noTextEdit="1"/>
          </p:cNvSpPr>
          <p:nvPr/>
        </p:nvSpPr>
        <p:spPr>
          <a:xfrm>
            <a:off x="0" y="6716"/>
            <a:ext cx="12192000" cy="6858000"/>
          </a:xfrm>
          <a:prstGeom prst="rect">
            <a:avLst/>
          </a:prstGeom>
          <a:gradFill flip="none" rotWithShape="1">
            <a:gsLst>
              <a:gs pos="0">
                <a:schemeClr val="accent1"/>
              </a:gs>
              <a:gs pos="100000">
                <a:schemeClr val="accent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097152" name="Picture 2" descr="Abdominal Compartment Syndrome EMRA"/>
          <p:cNvPicPr>
            <a:picLocks noChangeAspect="1" noChangeArrowheads="1"/>
          </p:cNvPicPr>
          <p:nvPr/>
        </p:nvPicPr>
        <p:blipFill rotWithShape="1">
          <a:blip r:embed="rId2">
            <a:alphaModFix amt="40000"/>
          </a:blip>
          <a:srcRect t="2981" r="1" b="1"/>
          <a:stretch>
            <a:fillRect/>
          </a:stretch>
        </p:blipFill>
        <p:spPr bwMode="auto">
          <a:xfrm>
            <a:off x="6829300" y="6716"/>
            <a:ext cx="5289548" cy="6851284"/>
          </a:xfrm>
          <a:prstGeom prst="rect">
            <a:avLst/>
          </a:prstGeom>
          <a:noFill/>
          <a:effectLst>
            <a:softEdge rad="444500"/>
          </a:effectLst>
        </p:spPr>
      </p:pic>
      <p:sp>
        <p:nvSpPr>
          <p:cNvPr id="1048589" name="عنوان 1"/>
          <p:cNvSpPr>
            <a:spLocks noGrp="1"/>
          </p:cNvSpPr>
          <p:nvPr>
            <p:ph type="ctrTitle"/>
          </p:nvPr>
        </p:nvSpPr>
        <p:spPr>
          <a:xfrm>
            <a:off x="390911" y="130639"/>
            <a:ext cx="11410178" cy="2162618"/>
          </a:xfrm>
        </p:spPr>
        <p:txBody>
          <a:bodyPr vert="horz" lIns="91440" tIns="45720" rIns="91440" bIns="45720" rtlCol="0" anchor="b">
            <a:normAutofit fontScale="90000"/>
          </a:bodyPr>
          <a:lstStyle/>
          <a:p>
            <a:pPr algn="l" rtl="0"/>
            <a:r>
              <a:rPr lang="en-US" sz="9800" b="1" dirty="0">
                <a:solidFill>
                  <a:srgbClr val="FFFFFF"/>
                </a:solidFill>
              </a:rPr>
              <a:t>compartment syndrome</a:t>
            </a:r>
            <a:br>
              <a:rPr lang="en-US" sz="3900" dirty="0">
                <a:solidFill>
                  <a:srgbClr val="FFFFFF"/>
                </a:solidFill>
              </a:rPr>
            </a:br>
            <a:r>
              <a:rPr lang="en-US" sz="4400" dirty="0">
                <a:solidFill>
                  <a:srgbClr val="FFFFFF"/>
                </a:solidFill>
              </a:rPr>
              <a:t>Abdominal Compartment Syndrome</a:t>
            </a:r>
            <a:endParaRPr lang="en-US" sz="3900" dirty="0">
              <a:solidFill>
                <a:srgbClr val="FFFFFF"/>
              </a:solidFill>
            </a:endParaRPr>
          </a:p>
        </p:txBody>
      </p:sp>
      <p:sp>
        <p:nvSpPr>
          <p:cNvPr id="1048590" name="عنوان فرعي 2"/>
          <p:cNvSpPr>
            <a:spLocks noGrp="1"/>
          </p:cNvSpPr>
          <p:nvPr>
            <p:ph type="subTitle" idx="1"/>
          </p:nvPr>
        </p:nvSpPr>
        <p:spPr>
          <a:xfrm>
            <a:off x="1348600" y="3118816"/>
            <a:ext cx="5035266" cy="3392713"/>
          </a:xfrm>
        </p:spPr>
        <p:txBody>
          <a:bodyPr vert="horz" lIns="91440" tIns="45720" rIns="91440" bIns="45720" rtlCol="0">
            <a:normAutofit fontScale="92500" lnSpcReduction="10000"/>
          </a:bodyPr>
          <a:lstStyle/>
          <a:p>
            <a:pPr algn="l" rtl="0">
              <a:spcAft>
                <a:spcPts val="600"/>
              </a:spcAft>
              <a:defRPr sz="3000" i="1">
                <a:solidFill>
                  <a:srgbClr val="5E5E5E"/>
                </a:solidFill>
                <a:latin typeface="Times New Roman"/>
                <a:ea typeface="Times New Roman"/>
                <a:cs typeface="Times New Roman"/>
                <a:sym typeface="Times New Roman"/>
              </a:defRPr>
            </a:pPr>
            <a:r>
              <a:rPr lang="en-US" sz="3200" dirty="0">
                <a:solidFill>
                  <a:srgbClr val="FFFFFF"/>
                </a:solidFill>
              </a:rPr>
              <a:t>Presentation by:</a:t>
            </a:r>
          </a:p>
          <a:p>
            <a:pPr algn="l" rtl="0">
              <a:spcAft>
                <a:spcPts val="600"/>
              </a:spcAft>
              <a:defRPr sz="3000" i="1">
                <a:solidFill>
                  <a:srgbClr val="5E5E5E"/>
                </a:solidFill>
                <a:latin typeface="Times New Roman"/>
                <a:ea typeface="Times New Roman"/>
                <a:cs typeface="Times New Roman"/>
                <a:sym typeface="Times New Roman"/>
              </a:defRPr>
            </a:pPr>
            <a:r>
              <a:rPr lang="en-US" sz="3200" b="1" dirty="0">
                <a:solidFill>
                  <a:srgbClr val="FFFFFF"/>
                </a:solidFill>
              </a:rPr>
              <a:t>Hisham AL-</a:t>
            </a:r>
            <a:r>
              <a:rPr lang="en-US" sz="3200" b="1" dirty="0" err="1">
                <a:solidFill>
                  <a:srgbClr val="FFFFFF"/>
                </a:solidFill>
              </a:rPr>
              <a:t>hamaideh</a:t>
            </a:r>
            <a:endParaRPr lang="en-US" sz="3200" b="1" dirty="0">
              <a:solidFill>
                <a:srgbClr val="FFFFFF"/>
              </a:solidFill>
            </a:endParaRPr>
          </a:p>
          <a:p>
            <a:pPr algn="l" rtl="0">
              <a:spcAft>
                <a:spcPts val="600"/>
              </a:spcAft>
              <a:defRPr sz="3000" i="1">
                <a:solidFill>
                  <a:srgbClr val="5E5E5E"/>
                </a:solidFill>
                <a:latin typeface="Times New Roman"/>
                <a:ea typeface="Times New Roman"/>
                <a:cs typeface="Times New Roman"/>
                <a:sym typeface="Times New Roman"/>
              </a:defRPr>
            </a:pPr>
            <a:r>
              <a:rPr lang="en-US" altLang="ar" sz="3200" b="1" dirty="0" err="1">
                <a:solidFill>
                  <a:srgbClr val="FFFFFF"/>
                </a:solidFill>
              </a:rPr>
              <a:t>Rahma sharaf</a:t>
            </a:r>
            <a:endParaRPr lang="en-US" sz="3200" b="1" dirty="0">
              <a:solidFill>
                <a:srgbClr val="FFFFFF"/>
              </a:solidFill>
            </a:endParaRPr>
          </a:p>
          <a:p>
            <a:pPr algn="l" rtl="0">
              <a:spcAft>
                <a:spcPts val="600"/>
              </a:spcAft>
              <a:defRPr sz="3000" i="1">
                <a:solidFill>
                  <a:srgbClr val="5E5E5E"/>
                </a:solidFill>
                <a:latin typeface="Times New Roman"/>
                <a:ea typeface="Times New Roman"/>
                <a:cs typeface="Times New Roman"/>
                <a:sym typeface="Times New Roman"/>
              </a:defRPr>
            </a:pPr>
            <a:r>
              <a:rPr lang="en-US" altLang="ar" sz="3200" b="1" dirty="0">
                <a:solidFill>
                  <a:srgbClr val="FFFFFF"/>
                </a:solidFill>
              </a:rPr>
              <a:t>Adan </a:t>
            </a:r>
            <a:r>
              <a:rPr lang="ar-EG" altLang="ar" sz="3200" b="1" dirty="0" err="1">
                <a:solidFill>
                  <a:srgbClr val="FFFFFF"/>
                </a:solidFill>
              </a:rPr>
              <a:t>Muhammad</a:t>
            </a:r>
            <a:endParaRPr lang="en-US" sz="3200" b="1" dirty="0">
              <a:solidFill>
                <a:srgbClr val="FFFFFF"/>
              </a:solidFill>
            </a:endParaRPr>
          </a:p>
          <a:p>
            <a:pPr algn="l" rtl="0">
              <a:spcAft>
                <a:spcPts val="600"/>
              </a:spcAft>
              <a:defRPr sz="3000" i="1">
                <a:solidFill>
                  <a:srgbClr val="5E5E5E"/>
                </a:solidFill>
                <a:latin typeface="Times New Roman"/>
                <a:ea typeface="Times New Roman"/>
                <a:cs typeface="Times New Roman"/>
                <a:sym typeface="Times New Roman"/>
              </a:defRPr>
            </a:pPr>
            <a:r>
              <a:rPr lang="en-US" altLang="ar" sz="3200" b="1" dirty="0" err="1">
                <a:solidFill>
                  <a:srgbClr val="FFFFFF"/>
                </a:solidFill>
              </a:rPr>
              <a:t>Saif al noor</a:t>
            </a:r>
            <a:endParaRPr lang="en-US" sz="3200" b="1" dirty="0">
              <a:solidFill>
                <a:srgbClr val="FFFFFF"/>
              </a:solidFill>
            </a:endParaRPr>
          </a:p>
          <a:p>
            <a:pPr algn="l" rtl="0">
              <a:spcAft>
                <a:spcPts val="600"/>
              </a:spcAft>
              <a:defRPr sz="3000" i="1">
                <a:solidFill>
                  <a:srgbClr val="5E5E5E"/>
                </a:solidFill>
                <a:latin typeface="Times New Roman"/>
                <a:ea typeface="Times New Roman"/>
                <a:cs typeface="Times New Roman"/>
                <a:sym typeface="Times New Roman"/>
              </a:defRPr>
            </a:pPr>
            <a:r>
              <a:rPr lang="en-US" altLang="ar" sz="3200" b="1" dirty="0" err="1">
                <a:solidFill>
                  <a:srgbClr val="FFFFFF"/>
                </a:solidFill>
              </a:rPr>
              <a:t>Wesam nawafleh</a:t>
            </a:r>
            <a:endParaRPr lang="en-US" sz="3200" b="1" dirty="0">
              <a:solidFill>
                <a:srgbClr val="FFFFFF"/>
              </a:solidFill>
            </a:endParaRPr>
          </a:p>
        </p:txBody>
      </p:sp>
      <p:grpSp>
        <p:nvGrpSpPr>
          <p:cNvPr id="32" name="Group 1057"/>
          <p:cNvGrpSpPr>
            <a:grpSpLocks noGrp="1" noRot="1" noChangeAspect="1" noMove="1" noResize="1"/>
          </p:cNvGrpSpPr>
          <p:nvPr/>
        </p:nvGrpSpPr>
        <p:grpSpPr>
          <a:xfrm>
            <a:off x="653696" y="1606411"/>
            <a:ext cx="465456" cy="581432"/>
            <a:chOff x="653696" y="1606411"/>
            <a:chExt cx="465456" cy="581432"/>
          </a:xfrm>
          <a:solidFill>
            <a:srgbClr val="FFFFFF"/>
          </a:solidFill>
        </p:grpSpPr>
        <p:sp>
          <p:nvSpPr>
            <p:cNvPr id="1048591" name="Graphic 13"/>
            <p:cNvSpPr/>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048592" name="Graphic 12"/>
            <p:cNvSpPr/>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048593" name="Graphic 15"/>
            <p:cNvSpPr/>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3145728" name="Straight Connector 1062"/>
          <p:cNvCxnSpPr>
            <a:cxnSpLocks noGrp="1" noRot="1" noChangeAspect="1" noMove="1" noResize="1" noEditPoints="1" noAdjustHandles="1" noChangeArrowheads="1" noChangeShapeType="1"/>
          </p:cNvCxnSpPr>
          <p:nvPr/>
        </p:nvCxnSpPr>
        <p:spPr>
          <a:xfrm>
            <a:off x="1301262" y="3505200"/>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048594" name="مربع نص 8"/>
          <p:cNvSpPr txBox="1"/>
          <p:nvPr/>
        </p:nvSpPr>
        <p:spPr>
          <a:xfrm>
            <a:off x="7442256" y="3190039"/>
            <a:ext cx="6098344" cy="1055674"/>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defRPr sz="3000" i="1">
                <a:solidFill>
                  <a:srgbClr val="5E5E5E"/>
                </a:solidFill>
                <a:latin typeface="Times New Roman"/>
                <a:ea typeface="Times New Roman"/>
                <a:cs typeface="Times New Roman"/>
                <a:sym typeface="Times New Roman"/>
              </a:defRPr>
            </a:pPr>
            <a:r>
              <a:rPr kumimoji="0" lang="en-US" sz="3200" b="1" i="1" u="none" strike="noStrike" kern="1200" cap="none" spc="0" normalizeH="0" baseline="0" noProof="0" dirty="0">
                <a:ln>
                  <a:noFill/>
                </a:ln>
                <a:solidFill>
                  <a:schemeClr val="bg1"/>
                </a:solidFill>
                <a:effectLst/>
                <a:uLnTx/>
                <a:uFillTx/>
                <a:latin typeface="Times New Roman"/>
                <a:cs typeface="Times New Roman"/>
                <a:sym typeface="Times New Roman"/>
              </a:rPr>
              <a:t>Supervised by:</a:t>
            </a:r>
          </a:p>
          <a:p>
            <a:pPr marL="0" marR="0" lvl="0" indent="0" algn="l" defTabSz="914400" rtl="0" eaLnBrk="1" fontAlgn="auto" latinLnBrk="0" hangingPunct="1">
              <a:lnSpc>
                <a:spcPct val="90000"/>
              </a:lnSpc>
              <a:spcBef>
                <a:spcPts val="0"/>
              </a:spcBef>
              <a:spcAft>
                <a:spcPts val="600"/>
              </a:spcAft>
              <a:buClrTx/>
              <a:buSzTx/>
              <a:buFontTx/>
              <a:buNone/>
              <a:defRPr sz="3000" i="1">
                <a:solidFill>
                  <a:srgbClr val="5E5E5E"/>
                </a:solidFill>
                <a:latin typeface="Times New Roman"/>
                <a:ea typeface="Times New Roman"/>
                <a:cs typeface="Times New Roman"/>
                <a:sym typeface="Times New Roman"/>
              </a:defRPr>
            </a:pPr>
            <a:r>
              <a:rPr lang="en-US" sz="3200" b="1" i="1" dirty="0">
                <a:solidFill>
                  <a:schemeClr val="bg1"/>
                </a:solidFill>
                <a:latin typeface="Times New Roman"/>
                <a:cs typeface="Times New Roman"/>
                <a:sym typeface="Times New Roman"/>
              </a:rPr>
              <a:t>Dr. Ali </a:t>
            </a:r>
            <a:r>
              <a:rPr lang="en-US" sz="3200" b="1" i="1" dirty="0" err="1">
                <a:solidFill>
                  <a:schemeClr val="bg1"/>
                </a:solidFill>
                <a:latin typeface="Times New Roman"/>
                <a:cs typeface="Times New Roman"/>
                <a:sym typeface="Times New Roman"/>
              </a:rPr>
              <a:t>Jad</a:t>
            </a:r>
            <a:r>
              <a:rPr lang="en-US" sz="3200" b="1" i="1" dirty="0">
                <a:solidFill>
                  <a:schemeClr val="bg1"/>
                </a:solidFill>
                <a:latin typeface="Times New Roman"/>
                <a:cs typeface="Times New Roman"/>
                <a:sym typeface="Times New Roman"/>
              </a:rPr>
              <a:t> </a:t>
            </a:r>
            <a:r>
              <a:rPr lang="en-US" sz="3200" b="1" i="1" dirty="0" err="1">
                <a:solidFill>
                  <a:schemeClr val="bg1"/>
                </a:solidFill>
                <a:latin typeface="Times New Roman"/>
                <a:cs typeface="Times New Roman"/>
                <a:sym typeface="Times New Roman"/>
              </a:rPr>
              <a:t>Abdelwahab</a:t>
            </a:r>
            <a:endParaRPr kumimoji="0" lang="en-US" sz="3200" b="1" i="1" u="none" strike="noStrike" kern="1200" cap="none" spc="0" normalizeH="0" baseline="0" noProof="0" dirty="0">
              <a:ln>
                <a:noFill/>
              </a:ln>
              <a:solidFill>
                <a:schemeClr val="bg1"/>
              </a:solidFill>
              <a:effectLst/>
              <a:uLnTx/>
              <a:uFillTx/>
              <a:latin typeface="Times New Roman"/>
              <a:cs typeface="Times New Roman"/>
              <a:sym typeface="Times New Roman"/>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Content Placeholder 2"/>
          <p:cNvSpPr>
            <a:spLocks noGrp="1"/>
          </p:cNvSpPr>
          <p:nvPr/>
        </p:nvSpPr>
        <p:spPr>
          <a:xfrm>
            <a:off x="281380" y="206406"/>
            <a:ext cx="10874265" cy="6445189"/>
          </a:xfrm>
          <a:prstGeom prst="rect">
            <a:avLst/>
          </a:prstGeom>
        </p:spPr>
        <p:txBody>
          <a:bodyPr vert="horz" lIns="91440" tIns="45720" rIns="91440" bIns="45720" rtlCol="0" anchor="t">
            <a:normAutofit/>
          </a:bodyPr>
          <a:lstStyle>
            <a:lvl1pPr marL="344488" indent="-344488" algn="l" defTabSz="914400" rtl="0" eaLnBrk="1" latinLnBrk="0" hangingPunct="1">
              <a:lnSpc>
                <a:spcPct val="120000"/>
              </a:lnSpc>
              <a:spcBef>
                <a:spcPts val="1000"/>
              </a:spcBef>
              <a:spcAft>
                <a:spcPts val="600"/>
              </a:spcAft>
              <a:buClr>
                <a:srgbClr val="8EC0C1"/>
              </a:buClr>
              <a:buSzPct val="90000"/>
              <a:buFont typeface="Wingdings" panose="05000000000000000000" pitchFamily="2" charset="2"/>
              <a:buChar char="§"/>
              <a:defRPr sz="2000" kern="1200">
                <a:solidFill>
                  <a:srgbClr val="FFFFFF"/>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rgbClr val="8EC0C1"/>
              </a:buClr>
              <a:buSzPct val="90000"/>
              <a:buFont typeface="Wingdings" panose="05000000000000000000" pitchFamily="2" charset="2"/>
              <a:buChar char="§"/>
              <a:defRPr sz="1800" kern="1200">
                <a:solidFill>
                  <a:srgbClr val="FFFFFF"/>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rgbClr val="8EC0C1"/>
              </a:buClr>
              <a:buSzPct val="90000"/>
              <a:buFont typeface="Wingdings" panose="05000000000000000000" pitchFamily="2" charset="2"/>
              <a:buChar char="§"/>
              <a:defRPr sz="1600" kern="1200">
                <a:solidFill>
                  <a:srgbClr val="FFFFFF"/>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rgbClr val="8EC0C1"/>
              </a:buClr>
              <a:buSzPct val="90000"/>
              <a:buFont typeface="Wingdings" panose="05000000000000000000" pitchFamily="2" charset="2"/>
              <a:buChar char="§"/>
              <a:defRPr sz="1400" kern="1200">
                <a:solidFill>
                  <a:srgbClr val="FFFFFF"/>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rgbClr val="8EC0C1"/>
              </a:buClr>
              <a:buSzPct val="90000"/>
              <a:buFont typeface="Wingdings" panose="05000000000000000000" pitchFamily="2" charset="2"/>
              <a:buChar char="§"/>
              <a:defRPr sz="1200" kern="1200">
                <a:solidFill>
                  <a:srgbClr val="FFFFFF"/>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rgbClr val="8EC0C1"/>
              </a:buClr>
              <a:buSzPct val="90000"/>
              <a:buFont typeface="Wingdings" panose="05000000000000000000" pitchFamily="2" charset="2"/>
              <a:buChar char="§"/>
              <a:defRPr sz="1200" kern="1200" baseline="0">
                <a:solidFill>
                  <a:srgbClr val="FFFFFF"/>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rgbClr val="8EC0C1"/>
              </a:buClr>
              <a:buSzPct val="90000"/>
              <a:buFont typeface="Wingdings" panose="05000000000000000000" pitchFamily="2" charset="2"/>
              <a:buChar char="§"/>
              <a:defRPr sz="1200" kern="1200" baseline="0">
                <a:solidFill>
                  <a:srgbClr val="FFFFFF"/>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rgbClr val="8EC0C1"/>
              </a:buClr>
              <a:buSzPct val="90000"/>
              <a:buFont typeface="Wingdings" panose="05000000000000000000" pitchFamily="2" charset="2"/>
              <a:buChar char="§"/>
              <a:defRPr sz="1200" kern="1200" baseline="0">
                <a:solidFill>
                  <a:srgbClr val="FFFFFF"/>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rgbClr val="8EC0C1"/>
              </a:buClr>
              <a:buSzPct val="90000"/>
              <a:buFont typeface="Wingdings" panose="05000000000000000000" pitchFamily="2" charset="2"/>
              <a:buChar char="§"/>
              <a:defRPr sz="1200" kern="1200" baseline="0">
                <a:solidFill>
                  <a:srgbClr val="FFFFFF"/>
                </a:solidFill>
                <a:effectLst/>
                <a:latin typeface="+mn-lt"/>
                <a:ea typeface="+mn-ea"/>
                <a:cs typeface="+mn-cs"/>
              </a:defRPr>
            </a:lvl9pPr>
          </a:lstStyle>
          <a:p>
            <a:pPr marL="344170" indent="-344170"/>
            <a:r>
              <a:rPr lang="en-GB" sz="3600" b="1" dirty="0">
                <a:solidFill>
                  <a:srgbClr val="000000"/>
                </a:solidFill>
                <a:latin typeface="Arial"/>
                <a:ea typeface="+mn-lt"/>
                <a:cs typeface="+mn-lt"/>
              </a:rPr>
              <a:t>Secondary causes </a:t>
            </a:r>
            <a:endParaRPr lang="en-GB" sz="3600" b="1">
              <a:solidFill>
                <a:srgbClr val="000000"/>
              </a:solidFill>
              <a:cs typeface="Arial" panose="020B0604020202020204"/>
            </a:endParaRPr>
          </a:p>
          <a:p>
            <a:pPr marL="344170" indent="-344170"/>
            <a:r>
              <a:rPr lang="en-GB" sz="2200" dirty="0">
                <a:solidFill>
                  <a:srgbClr val="000000"/>
                </a:solidFill>
                <a:latin typeface="Arial"/>
                <a:ea typeface="+mn-lt"/>
                <a:cs typeface="+mn-lt"/>
              </a:rPr>
              <a:t>Are due to </a:t>
            </a:r>
            <a:r>
              <a:rPr lang="en-GB" sz="2200" b="1" dirty="0">
                <a:solidFill>
                  <a:srgbClr val="000000"/>
                </a:solidFill>
                <a:latin typeface="Arial"/>
                <a:ea typeface="+mn-lt"/>
                <a:cs typeface="+mn-lt"/>
              </a:rPr>
              <a:t>tense</a:t>
            </a:r>
            <a:r>
              <a:rPr lang="en-GB" sz="2200" dirty="0">
                <a:solidFill>
                  <a:srgbClr val="000000"/>
                </a:solidFill>
                <a:latin typeface="Arial"/>
                <a:ea typeface="+mn-lt"/>
                <a:cs typeface="+mn-lt"/>
              </a:rPr>
              <a:t> ascites or oedema of an otherwise normal bowel.</a:t>
            </a:r>
            <a:endParaRPr lang="en-GB" sz="2200">
              <a:solidFill>
                <a:srgbClr val="000000"/>
              </a:solidFill>
              <a:cs typeface="Arial"/>
            </a:endParaRPr>
          </a:p>
          <a:p>
            <a:pPr marL="344170" indent="-344170"/>
            <a:r>
              <a:rPr lang="en-GB" sz="2200" b="1" dirty="0">
                <a:solidFill>
                  <a:srgbClr val="000000"/>
                </a:solidFill>
                <a:latin typeface="Arial"/>
                <a:ea typeface="+mn-lt"/>
                <a:cs typeface="+mn-lt"/>
              </a:rPr>
              <a:t>Excess fluid resuscitation</a:t>
            </a:r>
            <a:r>
              <a:rPr lang="en-GB" sz="2200" dirty="0">
                <a:solidFill>
                  <a:srgbClr val="000000"/>
                </a:solidFill>
                <a:latin typeface="Arial"/>
                <a:ea typeface="+mn-lt"/>
                <a:cs typeface="+mn-lt"/>
              </a:rPr>
              <a:t> ( more than 3 L within a 24-hour period) is the most common cause of ACS, usually with a significant crystalloid component .</a:t>
            </a:r>
            <a:endParaRPr lang="en-GB" sz="2200">
              <a:solidFill>
                <a:srgbClr val="000000"/>
              </a:solidFill>
              <a:cs typeface="Arial"/>
            </a:endParaRPr>
          </a:p>
          <a:p>
            <a:pPr marL="344170" indent="-344170"/>
            <a:r>
              <a:rPr lang="en-GB" sz="2200" dirty="0">
                <a:solidFill>
                  <a:srgbClr val="000000"/>
                </a:solidFill>
                <a:latin typeface="Arial"/>
                <a:ea typeface="+mn-lt"/>
                <a:cs typeface="+mn-lt"/>
              </a:rPr>
              <a:t>This level of resuscitation is frequently required in patients with sepsis, severe trauma, bleeding, burns, or coagulopathies.</a:t>
            </a:r>
            <a:endParaRPr lang="en-GB" sz="2200">
              <a:solidFill>
                <a:srgbClr val="000000"/>
              </a:solidFill>
              <a:cs typeface="Arial"/>
            </a:endParaRPr>
          </a:p>
          <a:p>
            <a:pPr marL="344170" indent="-344170"/>
            <a:r>
              <a:rPr lang="en-GB" sz="2200" b="1" dirty="0">
                <a:solidFill>
                  <a:srgbClr val="000000"/>
                </a:solidFill>
                <a:latin typeface="Arial"/>
                <a:ea typeface="+mn-lt"/>
                <a:cs typeface="+mn-lt"/>
              </a:rPr>
              <a:t>Massive blood transfusion</a:t>
            </a:r>
            <a:r>
              <a:rPr lang="en-GB" sz="2200" dirty="0">
                <a:solidFill>
                  <a:srgbClr val="000000"/>
                </a:solidFill>
                <a:latin typeface="Arial"/>
                <a:ea typeface="+mn-lt"/>
                <a:cs typeface="+mn-lt"/>
              </a:rPr>
              <a:t> protocols (&gt;10 units in 24 hours) are also common causes; these are usually given to patients with severe traumatic injury or post-traumatic coagulopathy.</a:t>
            </a:r>
            <a:endParaRPr lang="en-GB" sz="2200">
              <a:solidFill>
                <a:srgbClr val="000000"/>
              </a:solidFill>
              <a:cs typeface="Arial"/>
            </a:endParaRPr>
          </a:p>
          <a:p>
            <a:pPr marL="344170" indent="-344170"/>
            <a:r>
              <a:rPr lang="en-GB" sz="2200" dirty="0">
                <a:solidFill>
                  <a:srgbClr val="000000"/>
                </a:solidFill>
                <a:latin typeface="Arial"/>
                <a:ea typeface="+mn-lt"/>
                <a:cs typeface="+mn-lt"/>
              </a:rPr>
              <a:t>In practice, many </a:t>
            </a:r>
            <a:r>
              <a:rPr lang="en-GB" sz="2200" b="1" dirty="0">
                <a:solidFill>
                  <a:srgbClr val="000000"/>
                </a:solidFill>
                <a:latin typeface="Arial"/>
                <a:ea typeface="+mn-lt"/>
                <a:cs typeface="+mn-lt"/>
              </a:rPr>
              <a:t>primary causes</a:t>
            </a:r>
            <a:r>
              <a:rPr lang="en-GB" sz="2200" dirty="0">
                <a:solidFill>
                  <a:srgbClr val="000000"/>
                </a:solidFill>
                <a:latin typeface="Arial"/>
                <a:ea typeface="+mn-lt"/>
                <a:cs typeface="+mn-lt"/>
              </a:rPr>
              <a:t> require fluid resuscitation and/or massive transfusion; these patients will have mixed primary and secondary causes for increased IAP.</a:t>
            </a:r>
            <a:endParaRPr lang="en-GB" sz="2200">
              <a:solidFill>
                <a:srgbClr val="000000"/>
              </a:solidFill>
              <a:cs typeface="Arial"/>
            </a:endParaRPr>
          </a:p>
          <a:p>
            <a:pPr marL="344170" indent="-344170"/>
            <a:endParaRPr lang="en-GB" sz="2200" dirty="0">
              <a:solidFill>
                <a:srgbClr val="000000"/>
              </a:solidFil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TextBox 1048656"/>
          <p:cNvSpPr txBox="1"/>
          <p:nvPr/>
        </p:nvSpPr>
        <p:spPr>
          <a:xfrm>
            <a:off x="420653" y="1067952"/>
            <a:ext cx="11206118" cy="4701540"/>
          </a:xfrm>
          <a:prstGeom prst="rect">
            <a:avLst/>
          </a:prstGeom>
        </p:spPr>
        <p:txBody>
          <a:bodyPr wrap="square" rtlCol="0">
            <a:spAutoFit/>
          </a:bodyPr>
          <a:lstStyle/>
          <a:p>
            <a:pPr algn="l"/>
            <a:r>
              <a:rPr lang="ar-JO" sz="2800">
                <a:solidFill>
                  <a:srgbClr val="000000"/>
                </a:solidFill>
              </a:rPr>
              <a:t>Chronic abdominal compartment syndrome occurs in the presence of 
cirrhosis and ascites or related disease states, often in the later stages of 
the disease
Causes of chronic abdominal compartment syndrome include th</a:t>
            </a:r>
            <a:r>
              <a:rPr lang="en-US" altLang="ar" sz="2800">
                <a:solidFill>
                  <a:srgbClr val="000000"/>
                </a:solidFill>
              </a:rPr>
              <a:t>e </a:t>
            </a:r>
            <a:r>
              <a:rPr lang="ar-JO" sz="2800">
                <a:solidFill>
                  <a:srgbClr val="000000"/>
                </a:solidFill>
              </a:rPr>
              <a:t>following:
Peritoneal dialysis
Morbid obesity
Cirrhosis
Meigs syndrome
Intra-abdominal mass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TextBox 1048657"/>
          <p:cNvSpPr txBox="1"/>
          <p:nvPr/>
        </p:nvSpPr>
        <p:spPr>
          <a:xfrm>
            <a:off x="577270" y="1154411"/>
            <a:ext cx="10535478" cy="3863341"/>
          </a:xfrm>
          <a:prstGeom prst="rect">
            <a:avLst/>
          </a:prstGeom>
        </p:spPr>
        <p:txBody>
          <a:bodyPr wrap="square" rtlCol="0">
            <a:spAutoFit/>
          </a:bodyPr>
          <a:lstStyle/>
          <a:p>
            <a:pPr algn="l"/>
            <a:r>
              <a:rPr lang="ar-JO" sz="2800">
                <a:solidFill>
                  <a:srgbClr val="000000"/>
                </a:solidFill>
              </a:rPr>
              <a:t>Systems affection by compartment syndrome :
 Cardiovascular
1.Impaired cardiac function.
 2.Reduced venous return.
 Pulmonary
1.These effects are likely due to elevation of the diaphragm causing extrinsic compression of 
the lung.
2. reducing chest wall compliance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TextBox 1048658"/>
          <p:cNvSpPr txBox="1"/>
          <p:nvPr/>
        </p:nvSpPr>
        <p:spPr>
          <a:xfrm>
            <a:off x="160633" y="640758"/>
            <a:ext cx="11571556" cy="5120640"/>
          </a:xfrm>
          <a:prstGeom prst="rect">
            <a:avLst/>
          </a:prstGeom>
        </p:spPr>
        <p:txBody>
          <a:bodyPr wrap="square" rtlCol="0">
            <a:spAutoFit/>
          </a:bodyPr>
          <a:lstStyle/>
          <a:p>
            <a:pPr algn="l"/>
            <a:r>
              <a:rPr lang="ar-JO" sz="2800">
                <a:solidFill>
                  <a:srgbClr val="000000"/>
                </a:solidFill>
              </a:rPr>
              <a:t> Renal
1.Renal vein compression increases venous resistance.
2.Renal artery vasoconstriction.
3. Oliguria generally develops at an intra-abdominal pressure of approximately 15 mmHg, while 
anuria usually develops at an intra-abdominal pressure of approximately 30 mmHg.
 Gastrointestinal
1.Intestinal mucosal perfusion is decreased at an intra-abdominal pressure of approximately 20 
mmHg.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TextBox 1048659"/>
          <p:cNvSpPr txBox="1"/>
          <p:nvPr/>
        </p:nvSpPr>
        <p:spPr>
          <a:xfrm>
            <a:off x="340338" y="576038"/>
            <a:ext cx="9623888" cy="3025140"/>
          </a:xfrm>
          <a:prstGeom prst="rect">
            <a:avLst/>
          </a:prstGeom>
        </p:spPr>
        <p:txBody>
          <a:bodyPr wrap="square" rtlCol="0">
            <a:spAutoFit/>
          </a:bodyPr>
          <a:lstStyle/>
          <a:p>
            <a:pPr algn="l"/>
            <a:r>
              <a:rPr lang="ar-JO" sz="2800">
                <a:solidFill>
                  <a:srgbClr val="000000"/>
                </a:solidFill>
              </a:rPr>
              <a:t>3.Hepatic : The liver's ability to remove lactic acid is impaired by increases of intra-abdominal 
pressure as small as 10 mmHg.
</a:t>
            </a:r>
          </a:p>
          <a:p>
            <a:pPr algn="l"/>
            <a:endParaRPr lang="ar-JO" sz="2800">
              <a:solidFill>
                <a:srgbClr val="000000"/>
              </a:solidFill>
            </a:endParaRPr>
          </a:p>
          <a:p>
            <a:pPr algn="l"/>
            <a:r>
              <a:rPr lang="ar-JO" sz="2800">
                <a:solidFill>
                  <a:srgbClr val="000000"/>
                </a:solidFill>
              </a:rPr>
              <a:t>
 Central nervous system</a:t>
            </a:r>
          </a:p>
        </p:txBody>
      </p:sp>
      <p:sp>
        <p:nvSpPr>
          <p:cNvPr id="1048661" name="TextBox 1048660"/>
          <p:cNvSpPr txBox="1"/>
          <p:nvPr/>
        </p:nvSpPr>
        <p:spPr>
          <a:xfrm>
            <a:off x="766015" y="3601177"/>
            <a:ext cx="9728299" cy="2606040"/>
          </a:xfrm>
          <a:prstGeom prst="rect">
            <a:avLst/>
          </a:prstGeom>
        </p:spPr>
        <p:txBody>
          <a:bodyPr wrap="square" rtlCol="0">
            <a:spAutoFit/>
          </a:bodyPr>
          <a:lstStyle/>
          <a:p>
            <a:pPr algn="l"/>
            <a:r>
              <a:rPr lang="ar-JO" sz="2800">
                <a:solidFill>
                  <a:srgbClr val="000000"/>
                </a:solidFill>
              </a:rPr>
              <a:t>1.Intracranial pressure (ICP) transiently increases during the short-lived elevation of intraabdominal pressure that occurs with coughing, defecating, or emesis.
2.critical decrease in cerebral perfusion and progressive cerebral ischemia.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TextBox 1048661"/>
          <p:cNvSpPr txBox="1"/>
          <p:nvPr/>
        </p:nvSpPr>
        <p:spPr>
          <a:xfrm>
            <a:off x="573256" y="1897600"/>
            <a:ext cx="8282301" cy="2186940"/>
          </a:xfrm>
          <a:prstGeom prst="rect">
            <a:avLst/>
          </a:prstGeom>
        </p:spPr>
        <p:txBody>
          <a:bodyPr wrap="square" rtlCol="0">
            <a:spAutoFit/>
          </a:bodyPr>
          <a:lstStyle/>
          <a:p>
            <a:pPr algn="l"/>
            <a:r>
              <a:rPr lang="ar-JO" sz="2800">
                <a:solidFill>
                  <a:srgbClr val="000000"/>
                </a:solidFill>
              </a:rPr>
              <a:t>So the signs and symptoms as follow :
3 cardinal signs: 1. Abdominal distension 2. Dyspnea 3. Oliguria
Also :
Low blood pressure (hypotension)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316C-0046-F8EC-5F7F-A4F81E512AD4}"/>
              </a:ext>
            </a:extLst>
          </p:cNvPr>
          <p:cNvSpPr>
            <a:spLocks noGrp="1"/>
          </p:cNvSpPr>
          <p:nvPr>
            <p:ph type="ctrTitle"/>
          </p:nvPr>
        </p:nvSpPr>
        <p:spPr>
          <a:xfrm>
            <a:off x="1015042" y="950440"/>
            <a:ext cx="9144000" cy="1132840"/>
          </a:xfrm>
        </p:spPr>
        <p:txBody>
          <a:bodyPr>
            <a:normAutofit fontScale="90000"/>
          </a:bodyPr>
          <a:lstStyle/>
          <a:p>
            <a:br>
              <a:rPr lang="ar-SA" dirty="0"/>
            </a:br>
            <a:r>
              <a:rPr lang="en-US" dirty="0"/>
              <a:t>Diagnosis</a:t>
            </a:r>
            <a:br>
              <a:rPr lang="ar-SA" dirty="0"/>
            </a:br>
            <a:endParaRPr lang="en-US" dirty="0"/>
          </a:p>
        </p:txBody>
      </p:sp>
      <p:sp>
        <p:nvSpPr>
          <p:cNvPr id="3" name="Subtitle 2">
            <a:extLst>
              <a:ext uri="{FF2B5EF4-FFF2-40B4-BE49-F238E27FC236}">
                <a16:creationId xmlns:a16="http://schemas.microsoft.com/office/drawing/2014/main" id="{06B214C5-E2B4-0A28-25F7-20E200248322}"/>
              </a:ext>
            </a:extLst>
          </p:cNvPr>
          <p:cNvSpPr>
            <a:spLocks noGrp="1"/>
          </p:cNvSpPr>
          <p:nvPr>
            <p:ph type="subTitle" idx="1"/>
          </p:nvPr>
        </p:nvSpPr>
        <p:spPr>
          <a:xfrm>
            <a:off x="1524000" y="1158240"/>
            <a:ext cx="9144000" cy="4815840"/>
          </a:xfrm>
        </p:spPr>
        <p:txBody>
          <a:bodyPr>
            <a:normAutofit/>
          </a:bodyPr>
          <a:lstStyle/>
          <a:p>
            <a:r>
              <a:rPr lang="en-US" dirty="0"/>
              <a:t> </a:t>
            </a:r>
          </a:p>
          <a:p>
            <a:pPr algn="l"/>
            <a:r>
              <a:rPr lang="en-US" dirty="0"/>
              <a:t>People with abdominal compartment syndrome (ACS) </a:t>
            </a:r>
          </a:p>
          <a:p>
            <a:pPr algn="l"/>
            <a:r>
              <a:rPr lang="en-US" dirty="0"/>
              <a:t>Would have:</a:t>
            </a:r>
          </a:p>
          <a:p>
            <a:pPr algn="l"/>
            <a:r>
              <a:rPr lang="en-US" dirty="0"/>
              <a:t>Low blood pressure.</a:t>
            </a:r>
          </a:p>
          <a:p>
            <a:pPr algn="l"/>
            <a:r>
              <a:rPr lang="en-US" dirty="0"/>
              <a:t>Low urine output. </a:t>
            </a:r>
            <a:r>
              <a:rPr lang="en-US" dirty="0">
                <a:solidFill>
                  <a:srgbClr val="C00000"/>
                </a:solidFill>
              </a:rPr>
              <a:t>(progressive oliguria)</a:t>
            </a:r>
          </a:p>
          <a:p>
            <a:pPr algn="l"/>
            <a:r>
              <a:rPr lang="en-US" dirty="0"/>
              <a:t>High peak pressures on a ventilator.</a:t>
            </a:r>
          </a:p>
          <a:p>
            <a:pPr algn="l"/>
            <a:endParaRPr lang="en-US" dirty="0"/>
          </a:p>
          <a:p>
            <a:pPr algn="l"/>
            <a:r>
              <a:rPr lang="en-US" dirty="0"/>
              <a:t>confirm the diagnosis of ACS by measure intra-abdominal pressure</a:t>
            </a:r>
          </a:p>
        </p:txBody>
      </p:sp>
    </p:spTree>
    <p:extLst>
      <p:ext uri="{BB962C8B-B14F-4D97-AF65-F5344CB8AC3E}">
        <p14:creationId xmlns:p14="http://schemas.microsoft.com/office/powerpoint/2010/main" val="2216162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7C2F2-46A7-8720-DB9C-C6E98AAE01E9}"/>
              </a:ext>
            </a:extLst>
          </p:cNvPr>
          <p:cNvSpPr>
            <a:spLocks noGrp="1"/>
          </p:cNvSpPr>
          <p:nvPr>
            <p:ph type="title"/>
          </p:nvPr>
        </p:nvSpPr>
        <p:spPr/>
        <p:txBody>
          <a:bodyPr>
            <a:noAutofit/>
          </a:bodyPr>
          <a:lstStyle/>
          <a:p>
            <a:r>
              <a:rPr lang="en-US" sz="2400" dirty="0"/>
              <a:t>. The current method for measuring intra-abdominal pressure is to </a:t>
            </a:r>
            <a:br>
              <a:rPr lang="en-US" sz="2400" dirty="0"/>
            </a:br>
            <a:r>
              <a:rPr lang="en-US" sz="2400" dirty="0"/>
              <a:t>measure bladder pressure.</a:t>
            </a:r>
            <a:br>
              <a:rPr lang="en-US" sz="2400" dirty="0"/>
            </a:br>
            <a:endParaRPr lang="en-US" sz="2400" dirty="0"/>
          </a:p>
        </p:txBody>
      </p:sp>
      <p:sp>
        <p:nvSpPr>
          <p:cNvPr id="3" name="Content Placeholder 2">
            <a:extLst>
              <a:ext uri="{FF2B5EF4-FFF2-40B4-BE49-F238E27FC236}">
                <a16:creationId xmlns:a16="http://schemas.microsoft.com/office/drawing/2014/main" id="{19F2279D-BDA8-A66F-0E0D-9E325E31D6FF}"/>
              </a:ext>
            </a:extLst>
          </p:cNvPr>
          <p:cNvSpPr>
            <a:spLocks noGrp="1"/>
          </p:cNvSpPr>
          <p:nvPr>
            <p:ph idx="1"/>
          </p:nvPr>
        </p:nvSpPr>
        <p:spPr/>
        <p:txBody>
          <a:bodyPr/>
          <a:lstStyle/>
          <a:p>
            <a:r>
              <a:rPr lang="en-US" dirty="0"/>
              <a:t>1. Insert a thin, flexible tube (catheter) into the tube </a:t>
            </a:r>
          </a:p>
          <a:p>
            <a:r>
              <a:rPr lang="en-US" dirty="0"/>
              <a:t>that transports urine out of the body (urethra).</a:t>
            </a:r>
          </a:p>
          <a:p>
            <a:r>
              <a:rPr lang="en-US" dirty="0"/>
              <a:t>2. Advance the catheter to the bladder.</a:t>
            </a:r>
          </a:p>
          <a:p>
            <a:r>
              <a:rPr lang="en-US" dirty="0"/>
              <a:t>3. Attach the catheter to a bag of fluid.</a:t>
            </a:r>
          </a:p>
          <a:p>
            <a:r>
              <a:rPr lang="en-US" dirty="0"/>
              <a:t>4. Use a syringe to inject the fluid into the bladder.</a:t>
            </a:r>
          </a:p>
          <a:p>
            <a:r>
              <a:rPr lang="en-US" dirty="0"/>
              <a:t>5. Measure the pressure.</a:t>
            </a:r>
            <a:endParaRPr lang="ar-SA" dirty="0"/>
          </a:p>
          <a:p>
            <a:pPr marL="0" indent="0">
              <a:buNone/>
            </a:pPr>
            <a:r>
              <a:rPr lang="ar-SA" dirty="0"/>
              <a:t> </a:t>
            </a:r>
            <a:r>
              <a:rPr lang="en-US" dirty="0"/>
              <a:t>This test will be repeated so your healthcare team can tell if the condition is getting worse or better.</a:t>
            </a:r>
          </a:p>
          <a:p>
            <a:endParaRPr lang="en-US" dirty="0"/>
          </a:p>
        </p:txBody>
      </p:sp>
    </p:spTree>
    <p:extLst>
      <p:ext uri="{BB962C8B-B14F-4D97-AF65-F5344CB8AC3E}">
        <p14:creationId xmlns:p14="http://schemas.microsoft.com/office/powerpoint/2010/main" val="4029675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5FC0-7787-6487-7A6A-FA1F0ABC8F26}"/>
              </a:ext>
            </a:extLst>
          </p:cNvPr>
          <p:cNvSpPr>
            <a:spLocks noGrp="1"/>
          </p:cNvSpPr>
          <p:nvPr>
            <p:ph type="title"/>
          </p:nvPr>
        </p:nvSpPr>
        <p:spPr>
          <a:xfrm>
            <a:off x="838200" y="681037"/>
            <a:ext cx="10515600" cy="1391603"/>
          </a:xfrm>
        </p:spPr>
        <p:txBody>
          <a:bodyPr>
            <a:normAutofit/>
          </a:bodyPr>
          <a:lstStyle/>
          <a:p>
            <a:r>
              <a:rPr lang="en-US" dirty="0"/>
              <a:t>Also :</a:t>
            </a:r>
            <a:br>
              <a:rPr lang="en-US" dirty="0"/>
            </a:br>
            <a:endParaRPr lang="en-US" dirty="0"/>
          </a:p>
        </p:txBody>
      </p:sp>
      <p:sp>
        <p:nvSpPr>
          <p:cNvPr id="3" name="Content Placeholder 2">
            <a:extLst>
              <a:ext uri="{FF2B5EF4-FFF2-40B4-BE49-F238E27FC236}">
                <a16:creationId xmlns:a16="http://schemas.microsoft.com/office/drawing/2014/main" id="{2E1D48AC-95F8-7137-06A2-72470E81DEFF}"/>
              </a:ext>
            </a:extLst>
          </p:cNvPr>
          <p:cNvSpPr>
            <a:spLocks noGrp="1"/>
          </p:cNvSpPr>
          <p:nvPr>
            <p:ph idx="1"/>
          </p:nvPr>
        </p:nvSpPr>
        <p:spPr/>
        <p:txBody>
          <a:bodyPr>
            <a:normAutofit/>
          </a:bodyPr>
          <a:lstStyle/>
          <a:p>
            <a:pPr marL="0" indent="0">
              <a:buNone/>
            </a:pPr>
            <a:r>
              <a:rPr lang="en-US" dirty="0"/>
              <a:t>Blood tests: Blood tests can measure certain </a:t>
            </a:r>
          </a:p>
          <a:p>
            <a:pPr marL="0" indent="0">
              <a:buNone/>
            </a:pPr>
            <a:r>
              <a:rPr lang="en-US" dirty="0"/>
              <a:t>chemicals and gasses in your body. For example, </a:t>
            </a:r>
          </a:p>
          <a:p>
            <a:pPr marL="0" indent="0">
              <a:buNone/>
            </a:pPr>
            <a:r>
              <a:rPr lang="en-US" dirty="0"/>
              <a:t>a creatinine clearance test can measure your </a:t>
            </a:r>
          </a:p>
          <a:p>
            <a:pPr marL="0" indent="0">
              <a:buNone/>
            </a:pPr>
            <a:r>
              <a:rPr lang="en-US" dirty="0">
                <a:solidFill>
                  <a:srgbClr val="C00000"/>
                </a:solidFill>
              </a:rPr>
              <a:t>kidney function.</a:t>
            </a:r>
          </a:p>
          <a:p>
            <a:pPr marL="0" indent="0">
              <a:buNone/>
            </a:pPr>
            <a:r>
              <a:rPr lang="en-US" dirty="0"/>
              <a:t>Imaging tests: Imaging tests can provide pictures </a:t>
            </a:r>
          </a:p>
          <a:p>
            <a:pPr marL="0" indent="0">
              <a:buNone/>
            </a:pPr>
            <a:r>
              <a:rPr lang="en-US" dirty="0"/>
              <a:t>of the inside of your abdomen. For example, a </a:t>
            </a:r>
          </a:p>
          <a:p>
            <a:pPr marL="0" indent="0">
              <a:buNone/>
            </a:pPr>
            <a:r>
              <a:rPr lang="en-US" dirty="0">
                <a:solidFill>
                  <a:srgbClr val="C00000"/>
                </a:solidFill>
              </a:rPr>
              <a:t>CT scan or abdominal ultrasound</a:t>
            </a:r>
            <a:r>
              <a:rPr lang="en-US" dirty="0"/>
              <a:t>.</a:t>
            </a:r>
          </a:p>
          <a:p>
            <a:pPr marL="0" indent="0">
              <a:buNone/>
            </a:pPr>
            <a:r>
              <a:rPr lang="en-US" dirty="0">
                <a:solidFill>
                  <a:srgbClr val="C00000"/>
                </a:solidFill>
              </a:rPr>
              <a:t>Oxygen saturation</a:t>
            </a:r>
            <a:r>
              <a:rPr lang="en-US" dirty="0"/>
              <a:t>: by pulse oximeter</a:t>
            </a:r>
          </a:p>
        </p:txBody>
      </p:sp>
    </p:spTree>
    <p:extLst>
      <p:ext uri="{BB962C8B-B14F-4D97-AF65-F5344CB8AC3E}">
        <p14:creationId xmlns:p14="http://schemas.microsoft.com/office/powerpoint/2010/main" val="1923242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6959B-2FB7-7C10-D4B6-5E6553A36E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50C0DC-AE50-34E2-956F-3F3A8C2FC335}"/>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3760BFE4-9984-FC35-83A4-B622FE8B5A85}"/>
              </a:ext>
            </a:extLst>
          </p:cNvPr>
          <p:cNvPicPr>
            <a:picLocks noChangeAspect="1"/>
          </p:cNvPicPr>
          <p:nvPr/>
        </p:nvPicPr>
        <p:blipFill>
          <a:blip r:embed="rId2"/>
          <a:stretch>
            <a:fillRect/>
          </a:stretch>
        </p:blipFill>
        <p:spPr>
          <a:xfrm>
            <a:off x="548640" y="160018"/>
            <a:ext cx="11358880" cy="6389371"/>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E7A7C150-4A54-EDCB-967C-FAFD208823B9}"/>
                  </a:ext>
                </a:extLst>
              </p14:cNvPr>
              <p14:cNvContentPartPr/>
              <p14:nvPr/>
            </p14:nvContentPartPr>
            <p14:xfrm>
              <a:off x="3616400" y="599120"/>
              <a:ext cx="360" cy="360"/>
            </p14:xfrm>
          </p:contentPart>
        </mc:Choice>
        <mc:Fallback xmlns="">
          <p:pic>
            <p:nvPicPr>
              <p:cNvPr id="8" name="Ink 7">
                <a:extLst>
                  <a:ext uri="{FF2B5EF4-FFF2-40B4-BE49-F238E27FC236}">
                    <a16:creationId xmlns:a16="http://schemas.microsoft.com/office/drawing/2014/main" id="{E7A7C150-4A54-EDCB-967C-FAFD208823B9}"/>
                  </a:ext>
                </a:extLst>
              </p:cNvPr>
              <p:cNvPicPr/>
              <p:nvPr/>
            </p:nvPicPr>
            <p:blipFill>
              <a:blip r:embed="rId4"/>
              <a:stretch>
                <a:fillRect/>
              </a:stretch>
            </p:blipFill>
            <p:spPr>
              <a:xfrm>
                <a:off x="3553760" y="536120"/>
                <a:ext cx="126000" cy="126000"/>
              </a:xfrm>
              <a:prstGeom prst="rect">
                <a:avLst/>
              </a:prstGeom>
            </p:spPr>
          </p:pic>
        </mc:Fallback>
      </mc:AlternateContent>
      <p:grpSp>
        <p:nvGrpSpPr>
          <p:cNvPr id="10" name="Group 9">
            <a:extLst>
              <a:ext uri="{FF2B5EF4-FFF2-40B4-BE49-F238E27FC236}">
                <a16:creationId xmlns:a16="http://schemas.microsoft.com/office/drawing/2014/main" id="{A23F1ED7-9C10-2E55-11CA-661F541ECA89}"/>
              </a:ext>
            </a:extLst>
          </p:cNvPr>
          <p:cNvGrpSpPr/>
          <p:nvPr/>
        </p:nvGrpSpPr>
        <p:grpSpPr>
          <a:xfrm>
            <a:off x="383960" y="42560"/>
            <a:ext cx="3397320" cy="6549120"/>
            <a:chOff x="383960" y="42560"/>
            <a:chExt cx="3397320" cy="654912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3945BDF-B2C9-E7FC-390D-2509F5413A9D}"/>
                    </a:ext>
                  </a:extLst>
                </p14:cNvPr>
                <p14:cNvContentPartPr/>
                <p14:nvPr/>
              </p14:nvContentPartPr>
              <p14:xfrm>
                <a:off x="3606320" y="2000960"/>
                <a:ext cx="360" cy="360"/>
              </p14:xfrm>
            </p:contentPart>
          </mc:Choice>
          <mc:Fallback xmlns="">
            <p:pic>
              <p:nvPicPr>
                <p:cNvPr id="5" name="Ink 4">
                  <a:extLst>
                    <a:ext uri="{FF2B5EF4-FFF2-40B4-BE49-F238E27FC236}">
                      <a16:creationId xmlns:a16="http://schemas.microsoft.com/office/drawing/2014/main" id="{03945BDF-B2C9-E7FC-390D-2509F5413A9D}"/>
                    </a:ext>
                  </a:extLst>
                </p:cNvPr>
                <p:cNvPicPr/>
                <p:nvPr/>
              </p:nvPicPr>
              <p:blipFill>
                <a:blip r:embed="rId6"/>
                <a:stretch>
                  <a:fillRect/>
                </a:stretch>
              </p:blipFill>
              <p:spPr>
                <a:xfrm>
                  <a:off x="3597680" y="19923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E23960A3-0243-AE0B-2DDB-B118923F4F3E}"/>
                    </a:ext>
                  </a:extLst>
                </p14:cNvPr>
                <p14:cNvContentPartPr/>
                <p14:nvPr/>
              </p14:nvContentPartPr>
              <p14:xfrm>
                <a:off x="3578240" y="2043800"/>
                <a:ext cx="139320" cy="127080"/>
              </p14:xfrm>
            </p:contentPart>
          </mc:Choice>
          <mc:Fallback xmlns="">
            <p:pic>
              <p:nvPicPr>
                <p:cNvPr id="6" name="Ink 5">
                  <a:extLst>
                    <a:ext uri="{FF2B5EF4-FFF2-40B4-BE49-F238E27FC236}">
                      <a16:creationId xmlns:a16="http://schemas.microsoft.com/office/drawing/2014/main" id="{E23960A3-0243-AE0B-2DDB-B118923F4F3E}"/>
                    </a:ext>
                  </a:extLst>
                </p:cNvPr>
                <p:cNvPicPr/>
                <p:nvPr/>
              </p:nvPicPr>
              <p:blipFill>
                <a:blip r:embed="rId8"/>
                <a:stretch>
                  <a:fillRect/>
                </a:stretch>
              </p:blipFill>
              <p:spPr>
                <a:xfrm>
                  <a:off x="3569240" y="2035160"/>
                  <a:ext cx="156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1D231568-AB1D-F223-DEF4-3E02723953CD}"/>
                    </a:ext>
                  </a:extLst>
                </p14:cNvPr>
                <p14:cNvContentPartPr/>
                <p14:nvPr/>
              </p14:nvContentPartPr>
              <p14:xfrm>
                <a:off x="383960" y="42560"/>
                <a:ext cx="3397320" cy="6549120"/>
              </p14:xfrm>
            </p:contentPart>
          </mc:Choice>
          <mc:Fallback xmlns="">
            <p:pic>
              <p:nvPicPr>
                <p:cNvPr id="9" name="Ink 8">
                  <a:extLst>
                    <a:ext uri="{FF2B5EF4-FFF2-40B4-BE49-F238E27FC236}">
                      <a16:creationId xmlns:a16="http://schemas.microsoft.com/office/drawing/2014/main" id="{1D231568-AB1D-F223-DEF4-3E02723953CD}"/>
                    </a:ext>
                  </a:extLst>
                </p:cNvPr>
                <p:cNvPicPr/>
                <p:nvPr/>
              </p:nvPicPr>
              <p:blipFill>
                <a:blip r:embed="rId10"/>
                <a:stretch>
                  <a:fillRect/>
                </a:stretch>
              </p:blipFill>
              <p:spPr>
                <a:xfrm>
                  <a:off x="320960" y="-20440"/>
                  <a:ext cx="3522960" cy="6674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D8205FCB-8047-7960-7AD5-7F0EDBC6C000}"/>
                  </a:ext>
                </a:extLst>
              </p14:cNvPr>
              <p14:cNvContentPartPr/>
              <p14:nvPr/>
            </p14:nvContentPartPr>
            <p14:xfrm>
              <a:off x="6290360" y="5536880"/>
              <a:ext cx="729720" cy="265320"/>
            </p14:xfrm>
          </p:contentPart>
        </mc:Choice>
        <mc:Fallback xmlns="">
          <p:pic>
            <p:nvPicPr>
              <p:cNvPr id="12" name="Ink 11">
                <a:extLst>
                  <a:ext uri="{FF2B5EF4-FFF2-40B4-BE49-F238E27FC236}">
                    <a16:creationId xmlns:a16="http://schemas.microsoft.com/office/drawing/2014/main" id="{D8205FCB-8047-7960-7AD5-7F0EDBC6C000}"/>
                  </a:ext>
                </a:extLst>
              </p:cNvPr>
              <p:cNvPicPr/>
              <p:nvPr/>
            </p:nvPicPr>
            <p:blipFill>
              <a:blip r:embed="rId12"/>
              <a:stretch>
                <a:fillRect/>
              </a:stretch>
            </p:blipFill>
            <p:spPr>
              <a:xfrm>
                <a:off x="6236360" y="5428880"/>
                <a:ext cx="837360" cy="480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336AB298-E4C1-39D4-6E25-EFED304BDB97}"/>
                  </a:ext>
                </a:extLst>
              </p14:cNvPr>
              <p14:cNvContentPartPr/>
              <p14:nvPr/>
            </p14:nvContentPartPr>
            <p14:xfrm>
              <a:off x="6390440" y="5516360"/>
              <a:ext cx="585000" cy="123120"/>
            </p14:xfrm>
          </p:contentPart>
        </mc:Choice>
        <mc:Fallback xmlns="">
          <p:pic>
            <p:nvPicPr>
              <p:cNvPr id="13" name="Ink 12">
                <a:extLst>
                  <a:ext uri="{FF2B5EF4-FFF2-40B4-BE49-F238E27FC236}">
                    <a16:creationId xmlns:a16="http://schemas.microsoft.com/office/drawing/2014/main" id="{336AB298-E4C1-39D4-6E25-EFED304BDB97}"/>
                  </a:ext>
                </a:extLst>
              </p:cNvPr>
              <p:cNvPicPr/>
              <p:nvPr/>
            </p:nvPicPr>
            <p:blipFill>
              <a:blip r:embed="rId14"/>
              <a:stretch>
                <a:fillRect/>
              </a:stretch>
            </p:blipFill>
            <p:spPr>
              <a:xfrm>
                <a:off x="6336440" y="5408720"/>
                <a:ext cx="692640" cy="338760"/>
              </a:xfrm>
              <a:prstGeom prst="rect">
                <a:avLst/>
              </a:prstGeom>
            </p:spPr>
          </p:pic>
        </mc:Fallback>
      </mc:AlternateContent>
    </p:spTree>
    <p:extLst>
      <p:ext uri="{BB962C8B-B14F-4D97-AF65-F5344CB8AC3E}">
        <p14:creationId xmlns:p14="http://schemas.microsoft.com/office/powerpoint/2010/main" val="184964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600" name="Rectangle 2071"/>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01" name="Rectangle 2073"/>
          <p:cNvSpPr>
            <a:spLocks noGrp="1" noRot="1" noChangeAspect="1" noMove="1" noResize="1" noEditPoints="1" noAdjustHandles="1" noChangeArrowheads="1" noChangeShapeType="1" noTextEdit="1"/>
          </p:cNvSpPr>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02" name="عنوان 1"/>
          <p:cNvSpPr>
            <a:spLocks noGrp="1"/>
          </p:cNvSpPr>
          <p:nvPr>
            <p:ph type="title"/>
          </p:nvPr>
        </p:nvSpPr>
        <p:spPr>
          <a:xfrm>
            <a:off x="0" y="349664"/>
            <a:ext cx="6427217" cy="1445159"/>
          </a:xfrm>
        </p:spPr>
        <p:txBody>
          <a:bodyPr anchor="b">
            <a:normAutofit fontScale="90000"/>
          </a:bodyPr>
          <a:lstStyle/>
          <a:p>
            <a:r>
              <a:rPr lang="en-US" sz="6000" b="1" dirty="0"/>
              <a:t>Definition &amp;Concepts</a:t>
            </a:r>
          </a:p>
        </p:txBody>
      </p:sp>
      <p:sp>
        <p:nvSpPr>
          <p:cNvPr id="1048603" name="Rectangle 2075"/>
          <p:cNvSpPr>
            <a:spLocks noGrp="1" noRot="1" noChangeAspect="1" noMove="1" noResize="1" noEditPoints="1" noAdjustHandles="1" noChangeArrowheads="1" noChangeShapeType="1" noTextEdit="1"/>
          </p:cNvSpPr>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04" name="Rectangle 2077"/>
          <p:cNvSpPr>
            <a:spLocks noGrp="1" noRot="1" noChangeAspect="1" noMove="1" noResize="1" noEditPoints="1" noAdjustHandles="1" noChangeArrowheads="1" noChangeShapeType="1" noTextEdit="1"/>
          </p:cNvSpPr>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53" name="Picture 2" descr="The Most Important Yet Most Neglected Muscle of The Body Part 2:  Diaphragmatic (Core) Stabilization - Dr. Ryan Hamm"/>
          <p:cNvPicPr>
            <a:picLocks noChangeAspect="1" noChangeArrowheads="1"/>
          </p:cNvPicPr>
          <p:nvPr/>
        </p:nvPicPr>
        <p:blipFill rotWithShape="1">
          <a:blip r:embed="rId2"/>
          <a:srcRect t="3626"/>
          <a:stretch>
            <a:fillRect/>
          </a:stretch>
        </p:blipFill>
        <p:spPr bwMode="auto">
          <a:xfrm>
            <a:off x="7421373" y="627954"/>
            <a:ext cx="4235516" cy="5353373"/>
          </a:xfrm>
          <a:prstGeom prst="rect">
            <a:avLst/>
          </a:prstGeom>
          <a:noFill/>
        </p:spPr>
      </p:pic>
      <p:sp>
        <p:nvSpPr>
          <p:cNvPr id="1048605" name="Rectangle 2079"/>
          <p:cNvSpPr>
            <a:spLocks noGrp="1" noRot="1" noChangeAspect="1" noMove="1" noResize="1" noEditPoints="1" noAdjustHandles="1" noChangeArrowheads="1" noChangeShapeType="1" noTextEdit="1"/>
          </p:cNvSpPr>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94304" name="عنصر نائب للمحتوى 2"/>
          <p:cNvGraphicFramePr>
            <a:graphicFrameLocks noGrp="1"/>
          </p:cNvGraphicFramePr>
          <p:nvPr>
            <p:ph idx="1"/>
          </p:nvPr>
        </p:nvGraphicFramePr>
        <p:xfrm>
          <a:off x="79496" y="2180453"/>
          <a:ext cx="7056456" cy="3800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96422-8B46-A0D2-7797-F1A2159C8AC5}"/>
              </a:ext>
            </a:extLst>
          </p:cNvPr>
          <p:cNvSpPr>
            <a:spLocks noGrp="1"/>
          </p:cNvSpPr>
          <p:nvPr>
            <p:ph type="title"/>
          </p:nvPr>
        </p:nvSpPr>
        <p:spPr/>
        <p:txBody>
          <a:bodyPr/>
          <a:lstStyle/>
          <a:p>
            <a:r>
              <a:rPr lang="en-US" dirty="0"/>
              <a:t>Treatment </a:t>
            </a:r>
            <a:br>
              <a:rPr lang="en-US" dirty="0"/>
            </a:br>
            <a:endParaRPr lang="en-US" dirty="0"/>
          </a:p>
        </p:txBody>
      </p:sp>
      <p:sp>
        <p:nvSpPr>
          <p:cNvPr id="3" name="Content Placeholder 2">
            <a:extLst>
              <a:ext uri="{FF2B5EF4-FFF2-40B4-BE49-F238E27FC236}">
                <a16:creationId xmlns:a16="http://schemas.microsoft.com/office/drawing/2014/main" id="{6D7EB5E8-DF1B-4EAE-F3DD-7E4A787CA0DB}"/>
              </a:ext>
            </a:extLst>
          </p:cNvPr>
          <p:cNvSpPr>
            <a:spLocks noGrp="1"/>
          </p:cNvSpPr>
          <p:nvPr>
            <p:ph idx="1"/>
          </p:nvPr>
        </p:nvSpPr>
        <p:spPr/>
        <p:txBody>
          <a:bodyPr>
            <a:normAutofit fontScale="55000" lnSpcReduction="20000"/>
          </a:bodyPr>
          <a:lstStyle/>
          <a:p>
            <a:pPr marL="0" indent="0">
              <a:buNone/>
            </a:pPr>
            <a:r>
              <a:rPr lang="en-US" dirty="0"/>
              <a:t>1-Conservative (non-Surgical) Management:</a:t>
            </a:r>
          </a:p>
          <a:p>
            <a:pPr marL="0" indent="0">
              <a:buNone/>
            </a:pPr>
            <a:r>
              <a:rPr lang="en-US" dirty="0"/>
              <a:t>The early use of non-surgical interventions may prevent the progression of IAH to ACS.</a:t>
            </a:r>
          </a:p>
          <a:p>
            <a:pPr marL="0" indent="0">
              <a:buNone/>
            </a:pPr>
            <a:r>
              <a:rPr lang="en-US" dirty="0">
                <a:solidFill>
                  <a:srgbClr val="C00000"/>
                </a:solidFill>
              </a:rPr>
              <a:t>The neuromuscular blocker </a:t>
            </a:r>
            <a:r>
              <a:rPr lang="en-US" dirty="0"/>
              <a:t>is used for relaxation of the abdominal musculature, leading to a decrease in </a:t>
            </a:r>
          </a:p>
          <a:p>
            <a:pPr marL="0" indent="0">
              <a:buNone/>
            </a:pPr>
            <a:r>
              <a:rPr lang="en-US" dirty="0"/>
              <a:t>pressures. These patients must be put on a ventilator.</a:t>
            </a:r>
          </a:p>
          <a:p>
            <a:pPr marL="0" indent="0">
              <a:buNone/>
            </a:pPr>
            <a:r>
              <a:rPr lang="en-US" dirty="0"/>
              <a:t>Gastric decompression is done with </a:t>
            </a:r>
            <a:r>
              <a:rPr lang="en-US" dirty="0">
                <a:solidFill>
                  <a:srgbClr val="C00000"/>
                </a:solidFill>
              </a:rPr>
              <a:t>NG tube</a:t>
            </a:r>
            <a:r>
              <a:rPr lang="en-US" dirty="0"/>
              <a:t>. </a:t>
            </a:r>
          </a:p>
          <a:p>
            <a:pPr marL="0" indent="0">
              <a:buNone/>
            </a:pPr>
            <a:r>
              <a:rPr lang="en-US" dirty="0"/>
              <a:t>Colonic decompression is done with </a:t>
            </a:r>
            <a:r>
              <a:rPr lang="en-US" dirty="0">
                <a:solidFill>
                  <a:srgbClr val="C00000"/>
                </a:solidFill>
              </a:rPr>
              <a:t>rectal tube</a:t>
            </a:r>
            <a:r>
              <a:rPr lang="en-US" dirty="0"/>
              <a:t>. These are done to evacuate the Lumen.</a:t>
            </a:r>
          </a:p>
          <a:p>
            <a:pPr marL="0" indent="0">
              <a:buNone/>
            </a:pPr>
            <a:r>
              <a:rPr lang="en-US" dirty="0"/>
              <a:t>The head of the patient's bed should not be raised for more than 30°.</a:t>
            </a:r>
          </a:p>
          <a:p>
            <a:pPr marL="0" indent="0">
              <a:buNone/>
            </a:pPr>
            <a:r>
              <a:rPr lang="en-US" dirty="0">
                <a:solidFill>
                  <a:srgbClr val="C00000"/>
                </a:solidFill>
              </a:rPr>
              <a:t>Percutaneous drainage</a:t>
            </a:r>
            <a:r>
              <a:rPr lang="en-US" dirty="0"/>
              <a:t> is a decompressive procedure used for; abscesses, ascites, or any free fluid in the </a:t>
            </a:r>
          </a:p>
          <a:p>
            <a:pPr marL="0" indent="0">
              <a:buNone/>
            </a:pPr>
            <a:r>
              <a:rPr lang="en-US" dirty="0"/>
              <a:t>abdominal compartment.</a:t>
            </a:r>
          </a:p>
          <a:p>
            <a:pPr marL="0" indent="0">
              <a:buNone/>
            </a:pPr>
            <a:r>
              <a:rPr lang="en-US" dirty="0"/>
              <a:t>-These patients are identified by bedside ultrasound.</a:t>
            </a:r>
          </a:p>
          <a:p>
            <a:pPr marL="0" indent="0">
              <a:buNone/>
            </a:pPr>
            <a:r>
              <a:rPr lang="en-US" dirty="0"/>
              <a:t>-The morbidity of a laparotomy is avoided.</a:t>
            </a:r>
          </a:p>
          <a:p>
            <a:pPr marL="0" indent="0">
              <a:buNone/>
            </a:pPr>
            <a:r>
              <a:rPr lang="en-US" dirty="0">
                <a:solidFill>
                  <a:srgbClr val="C00000"/>
                </a:solidFill>
              </a:rPr>
              <a:t>dialysis</a:t>
            </a:r>
            <a:r>
              <a:rPr lang="en-US" dirty="0"/>
              <a:t> →Positive fluid balance (Hypervolemia) is associated with high mortality rates</a:t>
            </a:r>
          </a:p>
          <a:p>
            <a:pPr marL="0" indent="0">
              <a:buNone/>
            </a:pPr>
            <a:r>
              <a:rPr lang="en-US" dirty="0"/>
              <a:t> It is usually accompanied by CHF. Furthermore, on the occurrence of </a:t>
            </a:r>
          </a:p>
          <a:p>
            <a:pPr marL="0" indent="0">
              <a:buNone/>
            </a:pPr>
            <a:r>
              <a:rPr lang="en-US" dirty="0"/>
              <a:t>Pulmonary Edema, ventilation must be supported.</a:t>
            </a:r>
          </a:p>
          <a:p>
            <a:pPr marL="0" indent="0">
              <a:buNone/>
            </a:pPr>
            <a:r>
              <a:rPr lang="en-US" dirty="0">
                <a:solidFill>
                  <a:srgbClr val="C00000"/>
                </a:solidFill>
              </a:rPr>
              <a:t>The relief of any concomitant pain is essential.</a:t>
            </a:r>
          </a:p>
          <a:p>
            <a:pPr marL="0" indent="0">
              <a:buNone/>
            </a:pPr>
            <a:endParaRPr lang="en-US" dirty="0"/>
          </a:p>
        </p:txBody>
      </p:sp>
    </p:spTree>
    <p:extLst>
      <p:ext uri="{BB962C8B-B14F-4D97-AF65-F5344CB8AC3E}">
        <p14:creationId xmlns:p14="http://schemas.microsoft.com/office/powerpoint/2010/main" val="1747544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Content Placeholder 2"/>
          <p:cNvSpPr>
            <a:spLocks noGrp="1"/>
          </p:cNvSpPr>
          <p:nvPr>
            <p:ph idx="1"/>
          </p:nvPr>
        </p:nvSpPr>
        <p:spPr/>
        <p:txBody>
          <a:bodyPr vert="horz" lIns="91440" tIns="45720" rIns="91440" bIns="45720" rtlCol="0" anchor="t">
            <a:normAutofit/>
          </a:bodyPr>
          <a:lstStyle/>
          <a:p>
            <a:r>
              <a:rPr lang="en-US" dirty="0">
                <a:ea typeface="+mn-lt"/>
                <a:cs typeface="+mn-lt"/>
              </a:rPr>
              <a:t>The diaphragmatic excursion can increase, leading to improved ventilation and reduction of peak airway pressures. </a:t>
            </a:r>
          </a:p>
          <a:p>
            <a:r>
              <a:rPr lang="en-US" dirty="0">
                <a:ea typeface="+mn-lt"/>
                <a:cs typeface="+mn-lt"/>
              </a:rPr>
              <a:t>Timing of decompression is crucial; as 70% mortality in patients with a delay in decompression, and a uniform mortality in those not undergoing decompression.</a:t>
            </a:r>
          </a:p>
          <a:p>
            <a:r>
              <a:rPr lang="en-US" dirty="0">
                <a:ea typeface="+mn-lt"/>
                <a:cs typeface="+mn-lt"/>
              </a:rPr>
              <a:t>With decompression, organ dysfunction may improve rapidly.</a:t>
            </a:r>
            <a:endParaRPr lang="en-US" dirty="0">
              <a:cs typeface="Calibri" panose="020F05020202040302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Content Placeholder 2"/>
          <p:cNvSpPr>
            <a:spLocks noGrp="1"/>
          </p:cNvSpPr>
          <p:nvPr>
            <p:ph idx="1"/>
          </p:nvPr>
        </p:nvSpPr>
        <p:spPr/>
        <p:txBody>
          <a:bodyPr vert="horz" lIns="91440" tIns="45720" rIns="91440" bIns="45720" rtlCol="0" anchor="t">
            <a:normAutofit/>
          </a:bodyPr>
          <a:lstStyle/>
          <a:p>
            <a:r>
              <a:rPr lang="en-US" dirty="0">
                <a:ea typeface="+mn-lt"/>
                <a:cs typeface="+mn-lt"/>
              </a:rPr>
              <a:t>Diaphragmatic excursion is the movement of the thoracic diaphragm during breathing.</a:t>
            </a:r>
          </a:p>
          <a:p>
            <a:r>
              <a:rPr lang="en-US" dirty="0">
                <a:ea typeface="+mn-lt"/>
                <a:cs typeface="+mn-lt"/>
              </a:rPr>
              <a:t>As the compression of the IVC and circulatory system are resolved, there is an improvement in the cardiac output, and we are able to wean patients off vasopressor and inotropic support. </a:t>
            </a:r>
          </a:p>
          <a:p>
            <a:r>
              <a:rPr lang="en-US" dirty="0">
                <a:ea typeface="+mn-lt"/>
                <a:cs typeface="+mn-lt"/>
              </a:rPr>
              <a:t>Acute kidney injury is reversed with less compression of the renal arteries and ureters.</a:t>
            </a:r>
            <a:endParaRPr lang="en-US" dirty="0">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5" name="Content Placeholder 2"/>
          <p:cNvSpPr>
            <a:spLocks noGrp="1"/>
          </p:cNvSpPr>
          <p:nvPr>
            <p:ph idx="1"/>
          </p:nvPr>
        </p:nvSpPr>
        <p:spPr/>
        <p:txBody>
          <a:bodyPr vert="horz" lIns="91440" tIns="45720" rIns="91440" bIns="45720" rtlCol="0" anchor="t">
            <a:normAutofit/>
          </a:bodyPr>
          <a:lstStyle/>
          <a:p>
            <a:r>
              <a:rPr lang="en-US" dirty="0">
                <a:ea typeface="+mn-lt"/>
                <a:cs typeface="+mn-lt"/>
              </a:rPr>
              <a:t>Abdominal wall closure should be attempted every 48 to 72 hours until the fascia can be reapproximated. If the abdomen cannot be closed within 5 to 7 days , a large incisional hernia is the net result.</a:t>
            </a:r>
          </a:p>
          <a:p>
            <a:endParaRPr lang="en-US" dirty="0">
              <a:cs typeface="Calibri"/>
            </a:endParaRPr>
          </a:p>
          <a:p>
            <a:pPr marL="0" indent="0">
              <a:buNone/>
            </a:pPr>
            <a:endParaRPr lang="en-US" dirty="0">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676"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77" name="sketchy line"/>
          <p:cNvSpPr>
            <a:spLocks noGrp="1" noRot="1" noChangeAspect="1" noMove="1" noResize="1" noEditPoints="1" noAdjustHandles="1" noChangeArrowheads="1" noChangeShapeType="1" noTextEdit="1"/>
          </p:cNvSpPr>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78" name="Content Placeholder 2"/>
          <p:cNvSpPr>
            <a:spLocks noGrp="1"/>
          </p:cNvSpPr>
          <p:nvPr>
            <p:ph idx="1"/>
          </p:nvPr>
        </p:nvSpPr>
        <p:spPr>
          <a:xfrm>
            <a:off x="572493" y="2071316"/>
            <a:ext cx="6713552" cy="4119172"/>
          </a:xfrm>
        </p:spPr>
        <p:txBody>
          <a:bodyPr vert="horz" lIns="91440" tIns="45720" rIns="91440" bIns="45720" rtlCol="0" anchor="t">
            <a:normAutofit/>
          </a:bodyPr>
          <a:lstStyle/>
          <a:p>
            <a:r>
              <a:rPr lang="en-US" sz="2200">
                <a:ea typeface="+mn-lt"/>
                <a:cs typeface="+mn-lt"/>
              </a:rPr>
              <a:t>Decompression is usually performed operatively, either in the ICU if the patient is hemodynamically unstable, or in the OR if they were stable.</a:t>
            </a:r>
          </a:p>
          <a:p>
            <a:r>
              <a:rPr lang="en-US" sz="2200">
                <a:ea typeface="+mn-lt"/>
                <a:cs typeface="+mn-lt"/>
              </a:rPr>
              <a:t>ICU bedside laparotomy is easily accomplished, avoids transport of hemodynamically compromised patients, and requires minimal equipment (e.g., scalpel, suction device, cautery, and dressings for temporary abdominal closure). </a:t>
            </a:r>
          </a:p>
          <a:p>
            <a:r>
              <a:rPr lang="en-US" sz="2200">
                <a:ea typeface="+mn-lt"/>
                <a:cs typeface="+mn-lt"/>
              </a:rPr>
              <a:t>*In Operative Decompression ; patients can develop recurrent abdominal compartment syndrome. Therefore, bladder pressure should be monitored every 4 hours.</a:t>
            </a:r>
          </a:p>
        </p:txBody>
      </p:sp>
      <p:pic>
        <p:nvPicPr>
          <p:cNvPr id="2097164" name="Picture 4" descr="A picture containing text, person, shop  Description automatically generated"/>
          <p:cNvPicPr>
            <a:picLocks noChangeAspect="1"/>
          </p:cNvPicPr>
          <p:nvPr/>
        </p:nvPicPr>
        <p:blipFill rotWithShape="1">
          <a:blip r:embed="rId2"/>
          <a:srcRect l="22257" r="7898" b="3"/>
          <a:stretch>
            <a:fillRect/>
          </a:stretch>
        </p:blipFill>
        <p:spPr>
          <a:xfrm>
            <a:off x="7675658" y="2093976"/>
            <a:ext cx="3941064" cy="409651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67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80" name="Title 1"/>
          <p:cNvSpPr>
            <a:spLocks noGrp="1"/>
          </p:cNvSpPr>
          <p:nvPr>
            <p:ph type="title"/>
          </p:nvPr>
        </p:nvSpPr>
        <p:spPr>
          <a:xfrm>
            <a:off x="630936" y="502920"/>
            <a:ext cx="3419856" cy="1463040"/>
          </a:xfrm>
        </p:spPr>
        <p:txBody>
          <a:bodyPr anchor="ctr">
            <a:normAutofit/>
          </a:bodyPr>
          <a:lstStyle/>
          <a:p>
            <a:endParaRPr lang="en-US" sz="4800"/>
          </a:p>
        </p:txBody>
      </p:sp>
      <p:sp>
        <p:nvSpPr>
          <p:cNvPr id="1048681" name="sketch line"/>
          <p:cNvSpPr>
            <a:spLocks noGrp="1" noRot="1" noChangeAspect="1" noMove="1" noResize="1" noEditPoints="1" noAdjustHandles="1" noChangeArrowheads="1" noChangeShapeType="1" noTextEdit="1"/>
          </p:cNvSpPr>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82" name="Content Placeholder 2"/>
          <p:cNvSpPr>
            <a:spLocks noGrp="1"/>
          </p:cNvSpPr>
          <p:nvPr>
            <p:ph idx="1"/>
          </p:nvPr>
        </p:nvSpPr>
        <p:spPr>
          <a:xfrm>
            <a:off x="4654295" y="502920"/>
            <a:ext cx="6894576" cy="1463040"/>
          </a:xfrm>
        </p:spPr>
        <p:txBody>
          <a:bodyPr vert="horz" lIns="91440" tIns="45720" rIns="91440" bIns="45720" rtlCol="0" anchor="ctr">
            <a:normAutofit/>
          </a:bodyPr>
          <a:lstStyle/>
          <a:p>
            <a:r>
              <a:rPr lang="en-US" sz="2200">
                <a:ea typeface="+mn-lt"/>
                <a:cs typeface="+mn-lt"/>
              </a:rPr>
              <a:t>*Patients with an open abdomen lose between 500 and 2500 mL per day of abdominal effluent (peritoneal fluid); thus, volume compensation with albumin-rich fluid must be carried out. </a:t>
            </a:r>
            <a:endParaRPr lang="en-US" sz="2200"/>
          </a:p>
        </p:txBody>
      </p:sp>
      <p:pic>
        <p:nvPicPr>
          <p:cNvPr id="2097165" name="Picture 4"/>
          <p:cNvPicPr>
            <a:picLocks noChangeAspect="1"/>
          </p:cNvPicPr>
          <p:nvPr/>
        </p:nvPicPr>
        <p:blipFill>
          <a:blip r:embed="rId2"/>
          <a:stretch>
            <a:fillRect/>
          </a:stretch>
        </p:blipFill>
        <p:spPr>
          <a:xfrm>
            <a:off x="630936" y="2359973"/>
            <a:ext cx="10917936" cy="382127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683"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84" name="Title 1"/>
          <p:cNvSpPr>
            <a:spLocks noGrp="1"/>
          </p:cNvSpPr>
          <p:nvPr>
            <p:ph type="title"/>
          </p:nvPr>
        </p:nvSpPr>
        <p:spPr>
          <a:xfrm>
            <a:off x="640080" y="329184"/>
            <a:ext cx="6894576" cy="1783080"/>
          </a:xfrm>
        </p:spPr>
        <p:txBody>
          <a:bodyPr anchor="b">
            <a:normAutofit/>
          </a:bodyPr>
          <a:lstStyle/>
          <a:p>
            <a:r>
              <a:rPr lang="en-US" sz="5400" b="1">
                <a:ea typeface="+mj-lt"/>
                <a:cs typeface="+mj-lt"/>
              </a:rPr>
              <a:t>Sequential</a:t>
            </a:r>
            <a:r>
              <a:rPr lang="en-US" sz="5400">
                <a:ea typeface="+mj-lt"/>
                <a:cs typeface="+mj-lt"/>
              </a:rPr>
              <a:t> </a:t>
            </a:r>
            <a:r>
              <a:rPr lang="en-US" sz="5400" b="1">
                <a:ea typeface="+mj-lt"/>
                <a:cs typeface="+mj-lt"/>
              </a:rPr>
              <a:t>Closure</a:t>
            </a:r>
            <a:r>
              <a:rPr lang="en-US" sz="5400">
                <a:ea typeface="+mj-lt"/>
                <a:cs typeface="+mj-lt"/>
              </a:rPr>
              <a:t> </a:t>
            </a:r>
            <a:r>
              <a:rPr lang="en-US" sz="5400" b="1">
                <a:ea typeface="+mj-lt"/>
                <a:cs typeface="+mj-lt"/>
              </a:rPr>
              <a:t>Technique</a:t>
            </a:r>
            <a:endParaRPr lang="en-US" sz="5400">
              <a:cs typeface="Calibri Light" panose="020F0302020204030204"/>
            </a:endParaRPr>
          </a:p>
        </p:txBody>
      </p:sp>
      <p:sp>
        <p:nvSpPr>
          <p:cNvPr id="1048685" name="sketch line"/>
          <p:cNvSpPr>
            <a:spLocks noGrp="1" noRot="1" noChangeAspect="1" noMove="1" noResize="1" noEditPoints="1" noAdjustHandles="1" noChangeArrowheads="1" noChangeShapeType="1" noTextEdit="1"/>
          </p:cNvSpPr>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86" name="Content Placeholder 2"/>
          <p:cNvSpPr>
            <a:spLocks noGrp="1"/>
          </p:cNvSpPr>
          <p:nvPr>
            <p:ph idx="1"/>
          </p:nvPr>
        </p:nvSpPr>
        <p:spPr>
          <a:xfrm>
            <a:off x="640080" y="2706624"/>
            <a:ext cx="6894576" cy="3483864"/>
          </a:xfrm>
        </p:spPr>
        <p:txBody>
          <a:bodyPr vert="horz" lIns="91440" tIns="45720" rIns="91440" bIns="45720" rtlCol="0">
            <a:normAutofit/>
          </a:bodyPr>
          <a:lstStyle/>
          <a:p>
            <a:pPr marL="0" indent="0">
              <a:buNone/>
            </a:pPr>
            <a:r>
              <a:rPr lang="en-US" sz="2200">
                <a:ea typeface="+mn-lt"/>
                <a:cs typeface="+mn-lt"/>
              </a:rPr>
              <a:t>*Sequential closure technique is currently used.</a:t>
            </a:r>
          </a:p>
          <a:p>
            <a:pPr marL="0" indent="0">
              <a:buNone/>
            </a:pPr>
            <a:r>
              <a:rPr lang="en-US" sz="2200">
                <a:ea typeface="+mn-lt"/>
                <a:cs typeface="+mn-lt"/>
              </a:rPr>
              <a:t>*Recurrent return to the OR every 48 hours until closure is complete.</a:t>
            </a:r>
          </a:p>
          <a:p>
            <a:pPr marL="0" indent="0">
              <a:buNone/>
            </a:pPr>
            <a:r>
              <a:rPr lang="en-US" sz="2200">
                <a:ea typeface="+mn-lt"/>
                <a:cs typeface="+mn-lt"/>
              </a:rPr>
              <a:t>*Success rate with this approach exceeds 95% .</a:t>
            </a:r>
          </a:p>
          <a:p>
            <a:pPr marL="0" indent="0">
              <a:buNone/>
            </a:pPr>
            <a:r>
              <a:rPr lang="en-US" sz="2200">
                <a:ea typeface="+mn-lt"/>
                <a:cs typeface="+mn-lt"/>
              </a:rPr>
              <a:t>*Patients not attaining fascial closure; 20% suffer GI tract complications that prolong their hospital stays. These include; abscesses, enteric fistulae, and bowel perforations.</a:t>
            </a:r>
            <a:endParaRPr lang="en-US" sz="2200"/>
          </a:p>
        </p:txBody>
      </p:sp>
      <p:pic>
        <p:nvPicPr>
          <p:cNvPr id="2097166" name="Picture 4" descr="A picture containing indoor, pizza  Description automatically generated"/>
          <p:cNvPicPr>
            <a:picLocks noChangeAspect="1"/>
          </p:cNvPicPr>
          <p:nvPr/>
        </p:nvPicPr>
        <p:blipFill>
          <a:blip r:embed="rId2"/>
          <a:stretch>
            <a:fillRect/>
          </a:stretch>
        </p:blipFill>
        <p:spPr>
          <a:xfrm>
            <a:off x="7863840" y="466696"/>
            <a:ext cx="4014216" cy="3154942"/>
          </a:xfrm>
          <a:prstGeom prst="rect">
            <a:avLst/>
          </a:prstGeom>
        </p:spPr>
      </p:pic>
      <p:pic>
        <p:nvPicPr>
          <p:cNvPr id="2097167" name="Picture 5" descr="A picture containing indoor, fruit, sliced, pizza  Description automatically generated"/>
          <p:cNvPicPr>
            <a:picLocks noChangeAspect="1"/>
          </p:cNvPicPr>
          <p:nvPr/>
        </p:nvPicPr>
        <p:blipFill>
          <a:blip r:embed="rId3"/>
          <a:stretch>
            <a:fillRect/>
          </a:stretch>
        </p:blipFill>
        <p:spPr>
          <a:xfrm>
            <a:off x="8430521" y="4079193"/>
            <a:ext cx="2862565" cy="217627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Title 1048693"/>
          <p:cNvSpPr>
            <a:spLocks noGrp="1"/>
          </p:cNvSpPr>
          <p:nvPr>
            <p:ph type="title"/>
          </p:nvPr>
        </p:nvSpPr>
        <p:spPr>
          <a:xfrm>
            <a:off x="993648" y="1572768"/>
            <a:ext cx="10052304" cy="1856232"/>
          </a:xfrm>
        </p:spPr>
        <p:txBody>
          <a:bodyPr>
            <a:normAutofit/>
          </a:bodyPr>
          <a:lstStyle/>
          <a:p>
            <a:pPr algn="ctr"/>
            <a:r>
              <a:rPr lang="en-US" sz="7200" dirty="0">
                <a:solidFill>
                  <a:srgbClr val="92D050"/>
                </a:solidFill>
              </a:rPr>
              <a:t>Thank you</a:t>
            </a:r>
            <a:endParaRPr lang="ar-JO" sz="7200" dirty="0">
              <a:solidFill>
                <a:srgbClr val="92D05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606"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07" name="Freeform: Shape 9"/>
          <p:cNvSpPr>
            <a:spLocks noGrp="1" noRot="1" noChangeAspect="1" noMove="1" noResize="1" noEditPoints="1" noAdjustHandles="1" noChangeArrowheads="1" noChangeShapeType="1" noTextEdit="1"/>
          </p:cNvSpPr>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1048608" name="عنوان 1"/>
          <p:cNvSpPr>
            <a:spLocks noGrp="1"/>
          </p:cNvSpPr>
          <p:nvPr>
            <p:ph type="title"/>
          </p:nvPr>
        </p:nvSpPr>
        <p:spPr>
          <a:xfrm>
            <a:off x="838200" y="401221"/>
            <a:ext cx="10515600" cy="1348065"/>
          </a:xfrm>
        </p:spPr>
        <p:txBody>
          <a:bodyPr>
            <a:normAutofit/>
          </a:bodyPr>
          <a:lstStyle/>
          <a:p>
            <a:pPr algn="l"/>
            <a:r>
              <a:rPr lang="en-US" sz="5400" b="1" dirty="0">
                <a:solidFill>
                  <a:srgbClr val="FFFFFF"/>
                </a:solidFill>
                <a:latin typeface="Amasis MT Pro Black" panose="02040A04050005020304" pitchFamily="18" charset="0"/>
              </a:rPr>
              <a:t>Follow …</a:t>
            </a:r>
          </a:p>
        </p:txBody>
      </p:sp>
      <p:sp>
        <p:nvSpPr>
          <p:cNvPr id="1048609" name="عنصر نائب للمحتوى 2"/>
          <p:cNvSpPr>
            <a:spLocks noGrp="1"/>
          </p:cNvSpPr>
          <p:nvPr>
            <p:ph idx="1"/>
          </p:nvPr>
        </p:nvSpPr>
        <p:spPr>
          <a:xfrm>
            <a:off x="69197" y="2518116"/>
            <a:ext cx="7583307" cy="4337992"/>
          </a:xfrm>
        </p:spPr>
        <p:txBody>
          <a:bodyPr>
            <a:normAutofit/>
          </a:bodyPr>
          <a:lstStyle/>
          <a:p>
            <a:pPr marL="344170" indent="-344170" algn="l" rtl="0"/>
            <a:r>
              <a:rPr lang="en-GB" sz="3000" dirty="0">
                <a:ea typeface="+mn-lt"/>
                <a:cs typeface="+mn-lt"/>
              </a:rPr>
              <a:t>Pathologically elevated intraabdominal compartment pressures exceeding 12 mmHg define </a:t>
            </a:r>
            <a:r>
              <a:rPr lang="en-GB" sz="3000" b="1" dirty="0">
                <a:solidFill>
                  <a:srgbClr val="FF0000"/>
                </a:solidFill>
                <a:ea typeface="+mn-lt"/>
                <a:cs typeface="+mn-lt"/>
              </a:rPr>
              <a:t>intra abdominal hypertension (IAH)</a:t>
            </a:r>
            <a:r>
              <a:rPr lang="en-GB" sz="3000" dirty="0">
                <a:solidFill>
                  <a:srgbClr val="FF0000"/>
                </a:solidFill>
                <a:ea typeface="+mn-lt"/>
                <a:cs typeface="+mn-lt"/>
              </a:rPr>
              <a:t>, </a:t>
            </a:r>
            <a:r>
              <a:rPr lang="en-GB" sz="3000" dirty="0">
                <a:ea typeface="+mn-lt"/>
                <a:cs typeface="+mn-lt"/>
              </a:rPr>
              <a:t>which is further subdivided into four grades based on the degree of elevation. </a:t>
            </a:r>
            <a:endParaRPr lang="en-GB" sz="3000" dirty="0"/>
          </a:p>
          <a:p>
            <a:pPr marL="344170" indent="-344170" algn="l" rtl="0"/>
            <a:r>
              <a:rPr lang="en-GB" sz="3000" b="1" dirty="0">
                <a:solidFill>
                  <a:srgbClr val="FF0000"/>
                </a:solidFill>
                <a:ea typeface="+mn-lt"/>
                <a:cs typeface="+mn-lt"/>
              </a:rPr>
              <a:t>Abdominal Compartment Syndrome </a:t>
            </a:r>
            <a:r>
              <a:rPr lang="en-GB" sz="3000" dirty="0">
                <a:ea typeface="+mn-lt"/>
                <a:cs typeface="+mn-lt"/>
              </a:rPr>
              <a:t>in adults is defined as an intraabdominal pressure of </a:t>
            </a:r>
            <a:r>
              <a:rPr lang="en-GB" sz="3000" b="1" dirty="0">
                <a:ea typeface="+mn-lt"/>
                <a:cs typeface="+mn-lt"/>
              </a:rPr>
              <a:t>&gt;20 mmHg</a:t>
            </a:r>
            <a:r>
              <a:rPr lang="en-GB" sz="3000" dirty="0">
                <a:ea typeface="+mn-lt"/>
                <a:cs typeface="+mn-lt"/>
              </a:rPr>
              <a:t> with evidence of organ dysfunction.</a:t>
            </a:r>
          </a:p>
        </p:txBody>
      </p:sp>
      <p:pic>
        <p:nvPicPr>
          <p:cNvPr id="2097154" name="Picture 2" descr="Intra-abdominal hypertension and abdominal compartment syndrome - UpToDate"/>
          <p:cNvPicPr>
            <a:picLocks noChangeAspect="1" noChangeArrowheads="1"/>
          </p:cNvPicPr>
          <p:nvPr/>
        </p:nvPicPr>
        <p:blipFill rotWithShape="1">
          <a:blip r:embed="rId3"/>
          <a:srcRect l="8732" r="9211"/>
          <a:stretch>
            <a:fillRect/>
          </a:stretch>
        </p:blipFill>
        <p:spPr bwMode="auto">
          <a:xfrm>
            <a:off x="7888428" y="2518116"/>
            <a:ext cx="4205919" cy="35309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613" name="Rectangle 4102"/>
          <p:cNvSpPr>
            <a:spLocks noGrp="1" noRot="1" noChangeAspect="1" noMove="1" noResize="1" noEditPoints="1" noAdjustHandles="1" noChangeArrowheads="1" noChangeShapeType="1" noTextEdit="1"/>
          </p:cNvSpPr>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14" name="Rectangle 4104"/>
          <p:cNvSpPr>
            <a:spLocks noGrp="1" noRot="1" noChangeAspect="1" noMove="1" noResize="1" noEditPoints="1" noAdjustHandles="1" noChangeArrowheads="1" noChangeShapeType="1" noTextEdit="1"/>
          </p:cNvSpPr>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97155" name="Picture 4106"/>
          <p:cNvPicPr>
            <a:picLocks noGrp="1" noRot="1" noChangeAspect="1" noMove="1" noResize="1" noEditPoints="1" noAdjustHandles="1" noChangeArrowheads="1" noChangeShapeType="1" noCrop="1"/>
          </p:cNvPicPr>
          <p:nvPr/>
        </p:nvPicPr>
        <p:blipFill>
          <a:blip r:embed="rId2"/>
          <a:stretch>
            <a:fillRect/>
          </a:stretch>
        </p:blipFill>
        <p:spPr>
          <a:xfrm>
            <a:off x="0" y="0"/>
            <a:ext cx="12188952" cy="6862380"/>
          </a:xfrm>
          <a:prstGeom prst="rect">
            <a:avLst/>
          </a:prstGeom>
        </p:spPr>
      </p:pic>
      <p:sp>
        <p:nvSpPr>
          <p:cNvPr id="1048615" name="Rectangle 4108"/>
          <p:cNvSpPr>
            <a:spLocks noGrp="1" noRot="1" noChangeAspect="1" noMove="1" noResize="1" noEditPoints="1" noAdjustHandles="1" noChangeArrowheads="1" noChangeShapeType="1" noTextEdit="1"/>
          </p:cNvSpPr>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16" name="Rectangle 4110"/>
          <p:cNvSpPr>
            <a:spLocks noGrp="1" noRot="1" noChangeAspect="1" noMove="1" noResize="1" noEditPoints="1" noAdjustHandles="1" noChangeArrowheads="1" noChangeShapeType="1" noTextEdit="1"/>
          </p:cNvSpPr>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048617" name="عنصر نائب للمحتوى 2"/>
          <p:cNvSpPr>
            <a:spLocks noGrp="1"/>
          </p:cNvSpPr>
          <p:nvPr>
            <p:ph idx="1"/>
          </p:nvPr>
        </p:nvSpPr>
        <p:spPr>
          <a:xfrm>
            <a:off x="725683" y="1647730"/>
            <a:ext cx="4461891" cy="2987397"/>
          </a:xfrm>
        </p:spPr>
        <p:txBody>
          <a:bodyPr>
            <a:normAutofit/>
          </a:bodyPr>
          <a:lstStyle/>
          <a:p>
            <a:pPr marL="344170" indent="-344170" algn="l" rtl="0"/>
            <a:r>
              <a:rPr lang="en-GB" sz="3600" dirty="0">
                <a:ea typeface="+mn-lt"/>
                <a:cs typeface="+mn-lt"/>
              </a:rPr>
              <a:t>According to the level of IAP, IAH is graded as follows:</a:t>
            </a:r>
            <a:endParaRPr lang="en-GB" sz="3600" dirty="0">
              <a:cs typeface="Arial"/>
            </a:endParaRPr>
          </a:p>
          <a:p>
            <a:pPr marL="0" indent="0" algn="l" rtl="0">
              <a:buNone/>
            </a:pPr>
            <a:r>
              <a:rPr lang="en-GB" sz="3600" dirty="0">
                <a:ea typeface="+mn-lt"/>
                <a:cs typeface="+mn-lt"/>
              </a:rPr>
              <a:t>       </a:t>
            </a:r>
            <a:endParaRPr lang="en-US" sz="3600" dirty="0"/>
          </a:p>
        </p:txBody>
      </p:sp>
      <p:pic>
        <p:nvPicPr>
          <p:cNvPr id="2097156" name="Picture 2" descr="WSACS grading of intra-abdominal hypertension (IAH) (IAP intra-abdominal pressure, ACS abdominal compartment syndrome) [4]"/>
          <p:cNvPicPr>
            <a:picLocks noChangeAspect="1" noChangeArrowheads="1"/>
          </p:cNvPicPr>
          <p:nvPr/>
        </p:nvPicPr>
        <p:blipFill>
          <a:blip r:embed="rId3"/>
          <a:stretch>
            <a:fillRect/>
          </a:stretch>
        </p:blipFill>
        <p:spPr bwMode="auto">
          <a:xfrm>
            <a:off x="5359151" y="1385943"/>
            <a:ext cx="6107166" cy="4077353"/>
          </a:xfrm>
          <a:prstGeom prst="rect">
            <a:avLst/>
          </a:prstGeom>
          <a:noFill/>
        </p:spPr>
      </p:pic>
      <p:pic>
        <p:nvPicPr>
          <p:cNvPr id="2097157" name="Picture 4" descr="PulmCrit- Killer resuscitation: Abdominal hypertension as an occult driver  of multiorgan failure"/>
          <p:cNvPicPr>
            <a:picLocks noChangeAspect="1" noChangeArrowheads="1"/>
          </p:cNvPicPr>
          <p:nvPr/>
        </p:nvPicPr>
        <p:blipFill rotWithShape="1">
          <a:blip r:embed="rId4"/>
          <a:srcRect t="76169" b="5623"/>
          <a:stretch>
            <a:fillRect/>
          </a:stretch>
        </p:blipFill>
        <p:spPr bwMode="auto">
          <a:xfrm>
            <a:off x="5537999" y="5463296"/>
            <a:ext cx="5749469" cy="65676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18"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4B69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19" name="Rectangle 10"/>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58" name="Picture 4" descr="Text  Description automatically generated"/>
          <p:cNvPicPr>
            <a:picLocks noGrp="1" noChangeAspect="1"/>
          </p:cNvPicPr>
          <p:nvPr>
            <p:ph idx="1"/>
          </p:nvPr>
        </p:nvPicPr>
        <p:blipFill>
          <a:blip r:embed="rId2"/>
          <a:stretch>
            <a:fillRect/>
          </a:stretch>
        </p:blipFill>
        <p:spPr>
          <a:xfrm>
            <a:off x="1031393" y="643467"/>
            <a:ext cx="10129213" cy="5571066"/>
          </a:xfrm>
          <a:prstGeom prst="rect">
            <a:avLst/>
          </a:prstGeom>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627" name="Rectangle 36"/>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628" name="Rectangle 38"/>
          <p:cNvSpPr>
            <a:spLocks noGrp="1" noRot="1" noChangeAspect="1" noMove="1" noResize="1" noEditPoints="1" noAdjustHandles="1" noChangeArrowheads="1" noChangeShapeType="1" noTextEdit="1"/>
          </p:cNvSpPr>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629" name="Rectangle 40"/>
          <p:cNvSpPr>
            <a:spLocks noGrp="1" noRot="1" noChangeAspect="1" noMove="1" noResize="1" noEditPoints="1" noAdjustHandles="1" noChangeArrowheads="1" noChangeShapeType="1" noTextEdit="1"/>
          </p:cNvSpPr>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8630" name="Rectangle 42"/>
          <p:cNvSpPr>
            <a:spLocks noGrp="1" noRot="1" noChangeAspect="1" noMove="1" noResize="1" noEditPoints="1" noAdjustHandles="1" noChangeArrowheads="1" noChangeShapeType="1" noTextEdit="1"/>
          </p:cNvSpPr>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8631" name="Title 1"/>
          <p:cNvSpPr>
            <a:spLocks noGrp="1"/>
          </p:cNvSpPr>
          <p:nvPr>
            <p:ph type="title"/>
          </p:nvPr>
        </p:nvSpPr>
        <p:spPr>
          <a:xfrm>
            <a:off x="1383564" y="348865"/>
            <a:ext cx="9718111" cy="1576446"/>
          </a:xfrm>
        </p:spPr>
        <p:txBody>
          <a:bodyPr vert="horz" lIns="91440" tIns="45720" rIns="91440" bIns="45720" rtlCol="0" anchor="ctr">
            <a:normAutofit fontScale="93333"/>
          </a:bodyPr>
          <a:lstStyle/>
          <a:p>
            <a:pPr>
              <a:spcBef>
                <a:spcPct val="0"/>
              </a:spcBef>
            </a:pPr>
            <a:r>
              <a:rPr lang="en-US" sz="6000" b="1" dirty="0">
                <a:solidFill>
                  <a:schemeClr val="bg1"/>
                </a:solidFill>
              </a:rPr>
              <a:t>Physiological variations of IAP</a:t>
            </a:r>
            <a:endParaRPr lang="en-US" sz="6000" b="1" kern="1200" dirty="0">
              <a:solidFill>
                <a:schemeClr val="bg1"/>
              </a:solidFill>
              <a:latin typeface="+mj-lt"/>
              <a:ea typeface="+mj-ea"/>
              <a:cs typeface="+mj-cs"/>
            </a:endParaRPr>
          </a:p>
        </p:txBody>
      </p:sp>
      <p:sp>
        <p:nvSpPr>
          <p:cNvPr id="1048632" name="مربع نص 2"/>
          <p:cNvSpPr txBox="1"/>
          <p:nvPr/>
        </p:nvSpPr>
        <p:spPr>
          <a:xfrm>
            <a:off x="314178" y="2343896"/>
            <a:ext cx="11563643" cy="954107"/>
          </a:xfrm>
          <a:prstGeom prst="rect">
            <a:avLst/>
          </a:prstGeom>
          <a:noFill/>
        </p:spPr>
        <p:txBody>
          <a:bodyPr wrap="square">
            <a:spAutoFit/>
          </a:bodyPr>
          <a:lstStyle/>
          <a:p>
            <a:pPr algn="l" rtl="0"/>
            <a:r>
              <a:rPr lang="en-US" sz="2800" b="1" dirty="0"/>
              <a:t>IAP increases with inspiration </a:t>
            </a:r>
            <a:r>
              <a:rPr lang="en-US" sz="2800" dirty="0"/>
              <a:t>(diaphragmatic contraction) and </a:t>
            </a:r>
            <a:r>
              <a:rPr lang="en-US" sz="2800" b="1" dirty="0"/>
              <a:t>decreases with expiration </a:t>
            </a:r>
            <a:r>
              <a:rPr lang="en-US" sz="2800" dirty="0"/>
              <a:t>(diaphragmatic relaxation)</a:t>
            </a:r>
          </a:p>
        </p:txBody>
      </p:sp>
      <p:pic>
        <p:nvPicPr>
          <p:cNvPr id="2097159" name="Picture 4" descr="Effect of respiration on intra-abdominal pressure (IAP). T0, start of... |  Download Scientific Diagram"/>
          <p:cNvPicPr>
            <a:picLocks noChangeAspect="1" noChangeArrowheads="1"/>
          </p:cNvPicPr>
          <p:nvPr/>
        </p:nvPicPr>
        <p:blipFill>
          <a:blip r:embed="rId2"/>
          <a:stretch>
            <a:fillRect/>
          </a:stretch>
        </p:blipFill>
        <p:spPr bwMode="auto">
          <a:xfrm>
            <a:off x="173742" y="3376462"/>
            <a:ext cx="6241125" cy="3019349"/>
          </a:xfrm>
          <a:prstGeom prst="rect">
            <a:avLst/>
          </a:prstGeom>
          <a:noFill/>
        </p:spPr>
      </p:pic>
      <p:sp>
        <p:nvSpPr>
          <p:cNvPr id="1048633" name="مربع نص 7"/>
          <p:cNvSpPr txBox="1"/>
          <p:nvPr/>
        </p:nvSpPr>
        <p:spPr>
          <a:xfrm>
            <a:off x="0" y="6397092"/>
            <a:ext cx="12492111" cy="353943"/>
          </a:xfrm>
          <a:prstGeom prst="rect">
            <a:avLst/>
          </a:prstGeom>
          <a:noFill/>
        </p:spPr>
        <p:txBody>
          <a:bodyPr wrap="square">
            <a:spAutoFit/>
          </a:bodyPr>
          <a:lstStyle/>
          <a:p>
            <a:pPr algn="l"/>
            <a:r>
              <a:rPr lang="en-US" sz="1700" b="0" i="0" dirty="0">
                <a:solidFill>
                  <a:srgbClr val="111111"/>
                </a:solidFill>
                <a:effectLst/>
                <a:latin typeface="Roboto" panose="020B0604020202020204" pitchFamily="2" charset="0"/>
              </a:rPr>
              <a:t>T0, start of inspiration; </a:t>
            </a:r>
            <a:r>
              <a:rPr lang="en-US" sz="1700" b="0" i="0" dirty="0" err="1">
                <a:solidFill>
                  <a:srgbClr val="111111"/>
                </a:solidFill>
                <a:effectLst/>
                <a:latin typeface="Roboto" panose="020B0604020202020204" pitchFamily="2" charset="0"/>
              </a:rPr>
              <a:t>Tinsp</a:t>
            </a:r>
            <a:r>
              <a:rPr lang="en-US" sz="1700" b="0" i="0" dirty="0">
                <a:solidFill>
                  <a:srgbClr val="111111"/>
                </a:solidFill>
                <a:effectLst/>
                <a:latin typeface="Roboto" panose="020B0604020202020204" pitchFamily="2" charset="0"/>
              </a:rPr>
              <a:t>, inspiratory time; T, total respiration time; </a:t>
            </a:r>
            <a:r>
              <a:rPr lang="en-US" sz="1700" b="0" i="0" dirty="0" err="1">
                <a:solidFill>
                  <a:srgbClr val="111111"/>
                </a:solidFill>
                <a:effectLst/>
                <a:latin typeface="Roboto" panose="020B0604020202020204" pitchFamily="2" charset="0"/>
              </a:rPr>
              <a:t>IAPee</a:t>
            </a:r>
            <a:r>
              <a:rPr lang="en-US" sz="1700" b="0" i="0" dirty="0">
                <a:solidFill>
                  <a:srgbClr val="111111"/>
                </a:solidFill>
                <a:effectLst/>
                <a:latin typeface="Roboto" panose="020B0604020202020204" pitchFamily="2" charset="0"/>
              </a:rPr>
              <a:t>, end-expiratory IAP; </a:t>
            </a:r>
            <a:r>
              <a:rPr lang="en-US" sz="1700" b="0" i="0" dirty="0" err="1">
                <a:solidFill>
                  <a:srgbClr val="111111"/>
                </a:solidFill>
                <a:effectLst/>
                <a:latin typeface="Roboto" panose="020B0604020202020204" pitchFamily="2" charset="0"/>
              </a:rPr>
              <a:t>IAPei</a:t>
            </a:r>
            <a:r>
              <a:rPr lang="en-US" sz="1700" b="0" i="0" dirty="0">
                <a:solidFill>
                  <a:srgbClr val="111111"/>
                </a:solidFill>
                <a:effectLst/>
                <a:latin typeface="Roboto" panose="020B0604020202020204" pitchFamily="2" charset="0"/>
              </a:rPr>
              <a:t>, end-inspiratory IAP.</a:t>
            </a:r>
          </a:p>
        </p:txBody>
      </p:sp>
      <p:pic>
        <p:nvPicPr>
          <p:cNvPr id="2097160" name="Picture 2" descr="Normal breathing. Diaphragm expanding into abdomen and rib expansion... |  Download Scientific Diagram"/>
          <p:cNvPicPr>
            <a:picLocks noChangeAspect="1" noChangeArrowheads="1"/>
          </p:cNvPicPr>
          <p:nvPr/>
        </p:nvPicPr>
        <p:blipFill>
          <a:blip r:embed="rId3"/>
          <a:srcRect/>
          <a:stretch>
            <a:fillRect/>
          </a:stretch>
        </p:blipFill>
        <p:spPr bwMode="auto">
          <a:xfrm>
            <a:off x="6963509" y="2849851"/>
            <a:ext cx="4797082" cy="3461731"/>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642" name="Rectangle 2066"/>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a:cs typeface="Arial"/>
            </a:endParaRPr>
          </a:p>
        </p:txBody>
      </p:sp>
      <p:sp>
        <p:nvSpPr>
          <p:cNvPr id="1048643" name="Rectangle 2068"/>
          <p:cNvSpPr>
            <a:spLocks noGrp="1" noRot="1" noChangeAspect="1" noMove="1" noResize="1" noEditPoints="1" noAdjustHandles="1" noChangeArrowheads="1" noChangeShapeType="1" noTextEdit="1"/>
          </p:cNvSpPr>
          <p:nvPr/>
        </p:nvSpPr>
        <p:spPr>
          <a:xfrm>
            <a:off x="-2" y="1"/>
            <a:ext cx="12192001"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a:cs typeface="Arial"/>
            </a:endParaRPr>
          </a:p>
        </p:txBody>
      </p:sp>
      <p:sp>
        <p:nvSpPr>
          <p:cNvPr id="1048644" name="Rectangle 2070"/>
          <p:cNvSpPr>
            <a:spLocks noGrp="1" noRot="1" noChangeAspect="1" noMove="1" noResize="1" noEditPoints="1" noAdjustHandles="1" noChangeArrowheads="1" noChangeShapeType="1" noTextEdit="1"/>
          </p:cNvSpPr>
          <p:nvPr/>
        </p:nvSpPr>
        <p:spPr>
          <a:xfrm>
            <a:off x="685798" y="685799"/>
            <a:ext cx="10820400" cy="548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1800" b="0" i="0" u="none" strike="noStrike" kern="1200" cap="none" spc="0" normalizeH="0" baseline="0" noProof="0">
              <a:ln>
                <a:noFill/>
              </a:ln>
              <a:solidFill>
                <a:prstClr val="white"/>
              </a:solidFill>
              <a:effectLst/>
              <a:uLnTx/>
              <a:uFillTx/>
              <a:latin typeface="Calibri"/>
              <a:cs typeface="Arial"/>
            </a:endParaRPr>
          </a:p>
        </p:txBody>
      </p:sp>
      <p:sp>
        <p:nvSpPr>
          <p:cNvPr id="1048645" name="مربع نص 9"/>
          <p:cNvSpPr txBox="1"/>
          <p:nvPr/>
        </p:nvSpPr>
        <p:spPr>
          <a:xfrm>
            <a:off x="0" y="47270"/>
            <a:ext cx="11785600" cy="64633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6F2F9F"/>
              </a:buClr>
              <a:buSzPts val="1200"/>
              <a:buFont typeface="Symbol" panose="05050102010706020507" pitchFamily="18" charset="2"/>
              <a:buChar char=""/>
              <a:tabLst>
                <a:tab pos="668020" algn="l"/>
              </a:tabLst>
            </a:pPr>
            <a:r>
              <a:rPr kumimoji="0" lang="en-US" sz="3600" b="1" i="0" u="none" strike="noStrike" kern="1200" cap="none" spc="-5" normalizeH="0" baseline="0" noProof="0" dirty="0">
                <a:ln>
                  <a:noFill/>
                </a:ln>
                <a:solidFill>
                  <a:srgbClr val="6F2F9F"/>
                </a:solidFill>
                <a:effectLst/>
                <a:uLnTx/>
                <a:uFillTx/>
                <a:latin typeface="Calibri" panose="020F0502020204030204" pitchFamily="34" charset="0"/>
                <a:ea typeface="Symbol" panose="05050102010706020507" pitchFamily="18" charset="2"/>
                <a:cs typeface="Arial" panose="020B0604020202020204" pitchFamily="34" charset="0"/>
              </a:rPr>
              <a:t>Generally,</a:t>
            </a:r>
            <a:r>
              <a:rPr kumimoji="0" lang="en-US" sz="3600" b="1" i="0" u="none" strike="noStrike" kern="1200" cap="none" spc="-20" normalizeH="0" baseline="0" noProof="0" dirty="0">
                <a:ln>
                  <a:noFill/>
                </a:ln>
                <a:solidFill>
                  <a:srgbClr val="6F2F9F"/>
                </a:solidFill>
                <a:effectLst/>
                <a:uLnTx/>
                <a:uFillTx/>
                <a:latin typeface="Calibri" panose="020F0502020204030204" pitchFamily="34" charset="0"/>
                <a:ea typeface="Symbol" panose="05050102010706020507" pitchFamily="18" charset="2"/>
                <a:cs typeface="Arial" panose="020B0604020202020204" pitchFamily="34" charset="0"/>
              </a:rPr>
              <a:t> </a:t>
            </a:r>
            <a:r>
              <a:rPr kumimoji="0" lang="en-US" sz="3600" b="1" i="0" u="none" strike="noStrike" kern="1200" cap="none" spc="-5" normalizeH="0" baseline="0" noProof="0" dirty="0">
                <a:ln>
                  <a:noFill/>
                </a:ln>
                <a:solidFill>
                  <a:srgbClr val="6F2F9F"/>
                </a:solidFill>
                <a:effectLst/>
                <a:uLnTx/>
                <a:uFillTx/>
                <a:latin typeface="Calibri" panose="020F0502020204030204" pitchFamily="34" charset="0"/>
                <a:ea typeface="Symbol" panose="05050102010706020507" pitchFamily="18" charset="2"/>
                <a:cs typeface="Arial" panose="020B0604020202020204" pitchFamily="34" charset="0"/>
              </a:rPr>
              <a:t>It is also directly affected by </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2097161" name="Picture 2" descr="Chapter 23 - Assessing Abdomen Flashcards | Quizlet"/>
          <p:cNvPicPr>
            <a:picLocks noChangeAspect="1" noChangeArrowheads="1"/>
          </p:cNvPicPr>
          <p:nvPr/>
        </p:nvPicPr>
        <p:blipFill>
          <a:blip r:embed="rId2"/>
          <a:srcRect/>
          <a:stretch>
            <a:fillRect/>
          </a:stretch>
        </p:blipFill>
        <p:spPr bwMode="auto">
          <a:xfrm>
            <a:off x="775013" y="950165"/>
            <a:ext cx="3100762" cy="2342657"/>
          </a:xfrm>
          <a:prstGeom prst="rect">
            <a:avLst/>
          </a:prstGeom>
          <a:noFill/>
        </p:spPr>
      </p:pic>
      <p:sp>
        <p:nvSpPr>
          <p:cNvPr id="1048646" name="مربع نص 7"/>
          <p:cNvSpPr txBox="1"/>
          <p:nvPr/>
        </p:nvSpPr>
        <p:spPr>
          <a:xfrm>
            <a:off x="586993" y="3428999"/>
            <a:ext cx="3829930" cy="3025139"/>
          </a:xfrm>
          <a:prstGeom prst="rect">
            <a:avLst/>
          </a:prstGeom>
          <a:noFill/>
        </p:spPr>
        <p:txBody>
          <a:bodyPr wrap="square">
            <a:spAutoFit/>
          </a:bodyPr>
          <a:lstStyle/>
          <a:p>
            <a:pPr marL="457200" indent="-457200" algn="l" rtl="0">
              <a:buFont typeface="Arial" panose="020B0604020202020204" pitchFamily="34" charset="0"/>
              <a:buChar char="•"/>
            </a:pPr>
            <a:r>
              <a:rPr lang="en-US" sz="2800" b="1" dirty="0"/>
              <a:t>the volume of the solid organs or hollow viscera </a:t>
            </a:r>
            <a:r>
              <a:rPr lang="en-US" sz="2800" dirty="0"/>
              <a:t>(which may be either empty or filled with air, liquid or fecal matter)</a:t>
            </a:r>
          </a:p>
        </p:txBody>
      </p:sp>
      <p:pic>
        <p:nvPicPr>
          <p:cNvPr id="2097162" name="Picture 4" descr="Pleural effusion and ascites | pfm medical ag"/>
          <p:cNvPicPr>
            <a:picLocks noChangeAspect="1" noChangeArrowheads="1"/>
          </p:cNvPicPr>
          <p:nvPr/>
        </p:nvPicPr>
        <p:blipFill rotWithShape="1">
          <a:blip r:embed="rId3"/>
          <a:srcRect l="26763" r="33360" b="25597"/>
          <a:stretch>
            <a:fillRect/>
          </a:stretch>
        </p:blipFill>
        <p:spPr bwMode="auto">
          <a:xfrm>
            <a:off x="4761698" y="914383"/>
            <a:ext cx="2880627" cy="2514618"/>
          </a:xfrm>
          <a:prstGeom prst="rect">
            <a:avLst/>
          </a:prstGeom>
          <a:noFill/>
        </p:spPr>
      </p:pic>
      <p:sp>
        <p:nvSpPr>
          <p:cNvPr id="1048647" name="مربع نص 14"/>
          <p:cNvSpPr txBox="1"/>
          <p:nvPr/>
        </p:nvSpPr>
        <p:spPr>
          <a:xfrm>
            <a:off x="4645982" y="3461772"/>
            <a:ext cx="3829930" cy="2606041"/>
          </a:xfrm>
          <a:prstGeom prst="rect">
            <a:avLst/>
          </a:prstGeom>
          <a:noFill/>
        </p:spPr>
        <p:txBody>
          <a:bodyPr wrap="square">
            <a:spAutoFit/>
          </a:bodyPr>
          <a:lstStyle/>
          <a:p>
            <a:pPr marL="457200" indent="-457200" algn="l" rtl="0">
              <a:buFont typeface="Arial" panose="020B0604020202020204" pitchFamily="34" charset="0"/>
              <a:buChar char="•"/>
            </a:pPr>
            <a:r>
              <a:rPr lang="en-US" sz="2800" dirty="0"/>
              <a:t>the presence of </a:t>
            </a:r>
            <a:r>
              <a:rPr lang="en-US" sz="2800" b="1" dirty="0"/>
              <a:t>ascites</a:t>
            </a:r>
            <a:r>
              <a:rPr lang="en-US" sz="2800" dirty="0"/>
              <a:t>, </a:t>
            </a:r>
            <a:r>
              <a:rPr lang="en-US" sz="2800" b="1" dirty="0"/>
              <a:t>blood</a:t>
            </a:r>
            <a:r>
              <a:rPr lang="en-US" sz="2800" dirty="0"/>
              <a:t> or other </a:t>
            </a:r>
            <a:r>
              <a:rPr lang="en-US" sz="2800" b="1" dirty="0"/>
              <a:t>space-occupying lesions </a:t>
            </a:r>
            <a:r>
              <a:rPr lang="en-US" sz="2800" dirty="0"/>
              <a:t>(such as tumors or gravid uterus) </a:t>
            </a:r>
          </a:p>
        </p:txBody>
      </p:sp>
      <p:pic>
        <p:nvPicPr>
          <p:cNvPr id="2097163" name="Picture 4" descr="Burns - The A to Z of rapid treatment - Global"/>
          <p:cNvPicPr>
            <a:picLocks noChangeAspect="1" noChangeArrowheads="1"/>
          </p:cNvPicPr>
          <p:nvPr/>
        </p:nvPicPr>
        <p:blipFill>
          <a:blip r:embed="rId4"/>
          <a:srcRect/>
          <a:stretch>
            <a:fillRect/>
          </a:stretch>
        </p:blipFill>
        <p:spPr bwMode="auto">
          <a:xfrm>
            <a:off x="8328123" y="854898"/>
            <a:ext cx="3088864" cy="2298995"/>
          </a:xfrm>
          <a:prstGeom prst="rect">
            <a:avLst/>
          </a:prstGeom>
          <a:noFill/>
        </p:spPr>
      </p:pic>
      <p:sp>
        <p:nvSpPr>
          <p:cNvPr id="1048648" name="مربع نص 19"/>
          <p:cNvSpPr txBox="1"/>
          <p:nvPr/>
        </p:nvSpPr>
        <p:spPr>
          <a:xfrm>
            <a:off x="8387675" y="3288037"/>
            <a:ext cx="3206760" cy="2731770"/>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presence of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conditions that limit expansion of the abdominal wall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(such as burn or third-space edema </a:t>
            </a:r>
          </a:p>
        </p:txBody>
      </p:sp>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Content Placeholder 2"/>
          <p:cNvSpPr>
            <a:spLocks noGrp="1"/>
          </p:cNvSpPr>
          <p:nvPr/>
        </p:nvSpPr>
        <p:spPr>
          <a:xfrm>
            <a:off x="329492" y="1374835"/>
            <a:ext cx="10674240" cy="5483164"/>
          </a:xfrm>
          <a:prstGeom prst="rect">
            <a:avLst/>
          </a:prstGeom>
        </p:spPr>
        <p:txBody>
          <a:bodyPr vert="horz" lIns="91440" tIns="45720" rIns="91440" bIns="45720" rtlCol="0" anchor="t">
            <a:normAutofit/>
          </a:bodyPr>
          <a:lstStyle>
            <a:lvl1pPr marL="344488" indent="-344488" algn="l" defTabSz="914400" rtl="0" eaLnBrk="1" latinLnBrk="0" hangingPunct="1">
              <a:lnSpc>
                <a:spcPct val="120000"/>
              </a:lnSpc>
              <a:spcBef>
                <a:spcPts val="1000"/>
              </a:spcBef>
              <a:spcAft>
                <a:spcPts val="600"/>
              </a:spcAft>
              <a:buClr>
                <a:srgbClr val="8EC0C1"/>
              </a:buClr>
              <a:buSzPct val="90000"/>
              <a:buFont typeface="Wingdings" panose="05000000000000000000" pitchFamily="2" charset="2"/>
              <a:buChar char="§"/>
              <a:defRPr sz="2000" kern="1200">
                <a:solidFill>
                  <a:srgbClr val="FFFFFF"/>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rgbClr val="8EC0C1"/>
              </a:buClr>
              <a:buSzPct val="90000"/>
              <a:buFont typeface="Wingdings" panose="05000000000000000000" pitchFamily="2" charset="2"/>
              <a:buChar char="§"/>
              <a:defRPr sz="1800" kern="1200">
                <a:solidFill>
                  <a:srgbClr val="FFFFFF"/>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rgbClr val="8EC0C1"/>
              </a:buClr>
              <a:buSzPct val="90000"/>
              <a:buFont typeface="Wingdings" panose="05000000000000000000" pitchFamily="2" charset="2"/>
              <a:buChar char="§"/>
              <a:defRPr sz="1600" kern="1200">
                <a:solidFill>
                  <a:srgbClr val="FFFFFF"/>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rgbClr val="8EC0C1"/>
              </a:buClr>
              <a:buSzPct val="90000"/>
              <a:buFont typeface="Wingdings" panose="05000000000000000000" pitchFamily="2" charset="2"/>
              <a:buChar char="§"/>
              <a:defRPr sz="1400" kern="1200">
                <a:solidFill>
                  <a:srgbClr val="FFFFFF"/>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rgbClr val="8EC0C1"/>
              </a:buClr>
              <a:buSzPct val="90000"/>
              <a:buFont typeface="Wingdings" panose="05000000000000000000" pitchFamily="2" charset="2"/>
              <a:buChar char="§"/>
              <a:defRPr sz="1200" kern="1200">
                <a:solidFill>
                  <a:srgbClr val="FFFFFF"/>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rgbClr val="8EC0C1"/>
              </a:buClr>
              <a:buSzPct val="90000"/>
              <a:buFont typeface="Wingdings" panose="05000000000000000000" pitchFamily="2" charset="2"/>
              <a:buChar char="§"/>
              <a:defRPr sz="1200" kern="1200" baseline="0">
                <a:solidFill>
                  <a:srgbClr val="FFFFFF"/>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rgbClr val="8EC0C1"/>
              </a:buClr>
              <a:buSzPct val="90000"/>
              <a:buFont typeface="Wingdings" panose="05000000000000000000" pitchFamily="2" charset="2"/>
              <a:buChar char="§"/>
              <a:defRPr sz="1200" kern="1200" baseline="0">
                <a:solidFill>
                  <a:srgbClr val="FFFFFF"/>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rgbClr val="8EC0C1"/>
              </a:buClr>
              <a:buSzPct val="90000"/>
              <a:buFont typeface="Wingdings" panose="05000000000000000000" pitchFamily="2" charset="2"/>
              <a:buChar char="§"/>
              <a:defRPr sz="1200" kern="1200" baseline="0">
                <a:solidFill>
                  <a:srgbClr val="FFFFFF"/>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rgbClr val="8EC0C1"/>
              </a:buClr>
              <a:buSzPct val="90000"/>
              <a:buFont typeface="Wingdings" panose="05000000000000000000" pitchFamily="2" charset="2"/>
              <a:buChar char="§"/>
              <a:defRPr sz="1200" kern="1200" baseline="0">
                <a:solidFill>
                  <a:srgbClr val="FFFFFF"/>
                </a:solidFill>
                <a:effectLst/>
                <a:latin typeface="+mn-lt"/>
                <a:ea typeface="+mn-ea"/>
                <a:cs typeface="+mn-cs"/>
              </a:defRPr>
            </a:lvl9pPr>
          </a:lstStyle>
          <a:p>
            <a:pPr marL="344170" indent="-344170"/>
            <a:r>
              <a:rPr lang="en-GB" sz="3600" b="1" dirty="0">
                <a:solidFill>
                  <a:srgbClr val="000000"/>
                </a:solidFill>
                <a:latin typeface="Arial"/>
                <a:ea typeface="+mn-lt"/>
                <a:cs typeface="+mn-lt"/>
              </a:rPr>
              <a:t>Primary causes</a:t>
            </a:r>
            <a:endParaRPr lang="en-GB" sz="3600">
              <a:solidFill>
                <a:srgbClr val="000000"/>
              </a:solidFill>
              <a:cs typeface="Arial" panose="020B0604020202020204"/>
            </a:endParaRPr>
          </a:p>
          <a:p>
            <a:pPr marL="344170" indent="-344170"/>
            <a:r>
              <a:rPr lang="en-GB" sz="2400">
                <a:solidFill>
                  <a:srgbClr val="000000"/>
                </a:solidFill>
                <a:latin typeface="Arial"/>
                <a:ea typeface="+mn-lt"/>
                <a:cs typeface="+mn-lt"/>
              </a:rPr>
              <a:t>Are due to decreased abdominal compliance, presence of an intra-</a:t>
            </a:r>
            <a:r>
              <a:rPr lang="en-GB" sz="2400" dirty="0">
                <a:solidFill>
                  <a:srgbClr val="000000"/>
                </a:solidFill>
                <a:latin typeface="Arial"/>
                <a:ea typeface="+mn-lt"/>
                <a:cs typeface="+mn-lt"/>
              </a:rPr>
              <a:t>abdominal or retro-</a:t>
            </a:r>
            <a:r>
              <a:rPr lang="en-GB" sz="2400">
                <a:solidFill>
                  <a:srgbClr val="000000"/>
                </a:solidFill>
                <a:latin typeface="Arial"/>
                <a:ea typeface="+mn-lt"/>
                <a:cs typeface="+mn-lt"/>
              </a:rPr>
              <a:t>peritoneal injury, or a pathological process.</a:t>
            </a:r>
            <a:endParaRPr lang="en-GB" sz="2400" dirty="0">
              <a:solidFill>
                <a:srgbClr val="000000"/>
              </a:solidFill>
              <a:ea typeface="+mn-lt"/>
              <a:cs typeface="+mn-lt"/>
            </a:endParaRPr>
          </a:p>
          <a:p>
            <a:pPr marL="344170" indent="-344170"/>
            <a:r>
              <a:rPr lang="en-GB" sz="2400" b="1">
                <a:solidFill>
                  <a:srgbClr val="000000"/>
                </a:solidFill>
                <a:latin typeface="Arial"/>
                <a:ea typeface="+mn-lt"/>
                <a:cs typeface="+mn-lt"/>
              </a:rPr>
              <a:t>Decreased abdominal compliance</a:t>
            </a:r>
            <a:r>
              <a:rPr lang="en-GB" sz="2400">
                <a:solidFill>
                  <a:srgbClr val="000000"/>
                </a:solidFill>
                <a:latin typeface="Arial"/>
                <a:ea typeface="+mn-lt"/>
                <a:cs typeface="+mn-lt"/>
              </a:rPr>
              <a:t>: are processes that decrease abdominal compliance (i.e., the elasticity of the abdominal wall and diaphragm), such as severe obesity, burns with abdominal wall eschars, </a:t>
            </a:r>
            <a:endParaRPr lang="en-GB" sz="2400" dirty="0">
              <a:solidFill>
                <a:srgbClr val="000000"/>
              </a:solidFill>
              <a:cs typeface="Arial"/>
            </a:endParaRPr>
          </a:p>
          <a:p>
            <a:pPr marL="344170" indent="-344170"/>
            <a:r>
              <a:rPr lang="en-GB" sz="2400" b="1" dirty="0">
                <a:solidFill>
                  <a:srgbClr val="000000"/>
                </a:solidFill>
                <a:latin typeface="Arial"/>
                <a:ea typeface="+mn-lt"/>
                <a:cs typeface="+mn-lt"/>
              </a:rPr>
              <a:t>Intra-abdominal infection/inflammation</a:t>
            </a:r>
            <a:endParaRPr lang="en-GB" sz="2400" b="1">
              <a:solidFill>
                <a:srgbClr val="000000"/>
              </a:solidFill>
              <a:cs typeface="Arial"/>
            </a:endParaRPr>
          </a:p>
          <a:p>
            <a:pPr marL="344170" indent="-344170"/>
            <a:endParaRPr lang="en-GB" sz="2400" dirty="0">
              <a:solidFill>
                <a:srgbClr val="000000"/>
              </a:solidFill>
              <a:cs typeface="Arial"/>
            </a:endParaRPr>
          </a:p>
        </p:txBody>
      </p:sp>
      <p:sp>
        <p:nvSpPr>
          <p:cNvPr id="1048654" name="TextBox 1048653"/>
          <p:cNvSpPr txBox="1"/>
          <p:nvPr/>
        </p:nvSpPr>
        <p:spPr>
          <a:xfrm>
            <a:off x="176568" y="312014"/>
            <a:ext cx="2947857" cy="891540"/>
          </a:xfrm>
          <a:prstGeom prst="rect">
            <a:avLst/>
          </a:prstGeom>
        </p:spPr>
        <p:txBody>
          <a:bodyPr wrap="square" rtlCol="0">
            <a:spAutoFit/>
          </a:bodyPr>
          <a:lstStyle/>
          <a:p>
            <a:r>
              <a:rPr lang="en-US" altLang="ar" sz="5400">
                <a:solidFill>
                  <a:srgbClr val="FF0000"/>
                </a:solidFill>
              </a:rPr>
              <a:t>Etiology</a:t>
            </a:r>
            <a:endParaRPr lang="ar-JO" sz="54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Content Placeholder 2"/>
          <p:cNvSpPr>
            <a:spLocks noGrp="1"/>
          </p:cNvSpPr>
          <p:nvPr/>
        </p:nvSpPr>
        <p:spPr>
          <a:xfrm>
            <a:off x="962699" y="347705"/>
            <a:ext cx="10950465" cy="6368989"/>
          </a:xfrm>
          <a:prstGeom prst="rect">
            <a:avLst/>
          </a:prstGeom>
        </p:spPr>
        <p:txBody>
          <a:bodyPr vert="horz" lIns="91440" tIns="45720" rIns="91440" bIns="45720" rtlCol="0" anchor="t">
            <a:noAutofit/>
          </a:bodyPr>
          <a:lstStyle>
            <a:lvl1pPr marL="344488" indent="-344488" algn="l" defTabSz="914400" rtl="0" eaLnBrk="1" latinLnBrk="0" hangingPunct="1">
              <a:lnSpc>
                <a:spcPct val="120000"/>
              </a:lnSpc>
              <a:spcBef>
                <a:spcPts val="1000"/>
              </a:spcBef>
              <a:spcAft>
                <a:spcPts val="600"/>
              </a:spcAft>
              <a:buClr>
                <a:srgbClr val="8EC0C1"/>
              </a:buClr>
              <a:buSzPct val="90000"/>
              <a:buFont typeface="Wingdings" panose="05000000000000000000" pitchFamily="2" charset="2"/>
              <a:buChar char="§"/>
              <a:defRPr sz="2000" kern="1200">
                <a:solidFill>
                  <a:srgbClr val="FFFFFF"/>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rgbClr val="8EC0C1"/>
              </a:buClr>
              <a:buSzPct val="90000"/>
              <a:buFont typeface="Wingdings" panose="05000000000000000000" pitchFamily="2" charset="2"/>
              <a:buChar char="§"/>
              <a:defRPr sz="1800" kern="1200">
                <a:solidFill>
                  <a:srgbClr val="FFFFFF"/>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rgbClr val="8EC0C1"/>
              </a:buClr>
              <a:buSzPct val="90000"/>
              <a:buFont typeface="Wingdings" panose="05000000000000000000" pitchFamily="2" charset="2"/>
              <a:buChar char="§"/>
              <a:defRPr sz="1600" kern="1200">
                <a:solidFill>
                  <a:srgbClr val="FFFFFF"/>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rgbClr val="8EC0C1"/>
              </a:buClr>
              <a:buSzPct val="90000"/>
              <a:buFont typeface="Wingdings" panose="05000000000000000000" pitchFamily="2" charset="2"/>
              <a:buChar char="§"/>
              <a:defRPr sz="1400" kern="1200">
                <a:solidFill>
                  <a:srgbClr val="FFFFFF"/>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rgbClr val="8EC0C1"/>
              </a:buClr>
              <a:buSzPct val="90000"/>
              <a:buFont typeface="Wingdings" panose="05000000000000000000" pitchFamily="2" charset="2"/>
              <a:buChar char="§"/>
              <a:defRPr sz="1200" kern="1200">
                <a:solidFill>
                  <a:srgbClr val="FFFFFF"/>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rgbClr val="8EC0C1"/>
              </a:buClr>
              <a:buSzPct val="90000"/>
              <a:buFont typeface="Wingdings" panose="05000000000000000000" pitchFamily="2" charset="2"/>
              <a:buChar char="§"/>
              <a:defRPr sz="1200" kern="1200" baseline="0">
                <a:solidFill>
                  <a:srgbClr val="FFFFFF"/>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rgbClr val="8EC0C1"/>
              </a:buClr>
              <a:buSzPct val="90000"/>
              <a:buFont typeface="Wingdings" panose="05000000000000000000" pitchFamily="2" charset="2"/>
              <a:buChar char="§"/>
              <a:defRPr sz="1200" kern="1200" baseline="0">
                <a:solidFill>
                  <a:srgbClr val="FFFFFF"/>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rgbClr val="8EC0C1"/>
              </a:buClr>
              <a:buSzPct val="90000"/>
              <a:buFont typeface="Wingdings" panose="05000000000000000000" pitchFamily="2" charset="2"/>
              <a:buChar char="§"/>
              <a:defRPr sz="1200" kern="1200" baseline="0">
                <a:solidFill>
                  <a:srgbClr val="FFFFFF"/>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rgbClr val="8EC0C1"/>
              </a:buClr>
              <a:buSzPct val="90000"/>
              <a:buFont typeface="Wingdings" panose="05000000000000000000" pitchFamily="2" charset="2"/>
              <a:buChar char="§"/>
              <a:defRPr sz="1200" kern="1200" baseline="0">
                <a:solidFill>
                  <a:srgbClr val="FFFFFF"/>
                </a:solidFill>
                <a:effectLst/>
                <a:latin typeface="+mn-lt"/>
                <a:ea typeface="+mn-ea"/>
                <a:cs typeface="+mn-cs"/>
              </a:defRPr>
            </a:lvl9pPr>
          </a:lstStyle>
          <a:p>
            <a:pPr marL="344170" indent="-344170"/>
            <a:r>
              <a:rPr lang="en-GB" sz="2400" b="1" dirty="0">
                <a:solidFill>
                  <a:srgbClr val="000000"/>
                </a:solidFill>
                <a:latin typeface="Arial"/>
                <a:ea typeface="+mn-lt"/>
                <a:cs typeface="+mn-lt"/>
              </a:rPr>
              <a:t>Ileus</a:t>
            </a:r>
            <a:r>
              <a:rPr lang="en-GB" sz="2400" dirty="0">
                <a:solidFill>
                  <a:srgbClr val="000000"/>
                </a:solidFill>
                <a:latin typeface="Arial"/>
                <a:ea typeface="+mn-lt"/>
                <a:cs typeface="+mn-lt"/>
              </a:rPr>
              <a:t> :any process that decreases or impairs the normal transit of bowel contents (paralytic, mechanical, or pseudo-obstructive ileus) can produce accumulation of luminal contents leading to bowel distension and an </a:t>
            </a:r>
            <a:r>
              <a:rPr lang="en-GB" sz="2400" b="1" dirty="0">
                <a:solidFill>
                  <a:srgbClr val="000000"/>
                </a:solidFill>
                <a:latin typeface="Arial"/>
                <a:ea typeface="+mn-lt"/>
                <a:cs typeface="+mn-lt"/>
              </a:rPr>
              <a:t>increase in IAP</a:t>
            </a:r>
            <a:r>
              <a:rPr lang="en-GB" sz="2400" dirty="0">
                <a:solidFill>
                  <a:srgbClr val="000000"/>
                </a:solidFill>
                <a:latin typeface="Arial"/>
                <a:ea typeface="+mn-lt"/>
                <a:cs typeface="+mn-lt"/>
              </a:rPr>
              <a:t>.</a:t>
            </a:r>
            <a:endParaRPr lang="en-GB" sz="2400">
              <a:solidFill>
                <a:srgbClr val="000000"/>
              </a:solidFill>
              <a:cs typeface="Arial" panose="020B0604020202020204"/>
            </a:endParaRPr>
          </a:p>
          <a:p>
            <a:pPr marL="344170" indent="-344170"/>
            <a:r>
              <a:rPr lang="en-GB" sz="2400" b="1" dirty="0">
                <a:solidFill>
                  <a:srgbClr val="000000"/>
                </a:solidFill>
                <a:latin typeface="Arial"/>
                <a:ea typeface="+mn-lt"/>
                <a:cs typeface="+mn-lt"/>
              </a:rPr>
              <a:t>Liver cirrhosis</a:t>
            </a:r>
            <a:r>
              <a:rPr lang="en-GB" sz="2400" dirty="0">
                <a:solidFill>
                  <a:srgbClr val="000000"/>
                </a:solidFill>
                <a:latin typeface="Arial"/>
                <a:ea typeface="+mn-lt"/>
                <a:cs typeface="+mn-lt"/>
              </a:rPr>
              <a:t>: patients with higher amounts of ascites at baseline are at higher risk of developing ACS if abdominal pressure is increased by another cause.</a:t>
            </a:r>
          </a:p>
          <a:p>
            <a:pPr marL="344170" indent="-344170"/>
            <a:r>
              <a:rPr lang="en-GB" sz="2400" b="1">
                <a:solidFill>
                  <a:srgbClr val="000000"/>
                </a:solidFill>
                <a:latin typeface="Arial"/>
                <a:ea typeface="+mn-lt"/>
                <a:cs typeface="+mn-lt"/>
              </a:rPr>
              <a:t>Hemoperitoneum</a:t>
            </a:r>
            <a:r>
              <a:rPr lang="en-GB" sz="2400">
                <a:solidFill>
                  <a:srgbClr val="000000"/>
                </a:solidFill>
                <a:latin typeface="Arial"/>
                <a:ea typeface="+mn-lt"/>
                <a:cs typeface="+mn-lt"/>
              </a:rPr>
              <a:t> produced by a ruptured abdominal aortic aneurysm, arterial or venous trauma, or ruptured hepatic tumours. </a:t>
            </a:r>
            <a:endParaRPr lang="en-GB" sz="2400" dirty="0">
              <a:solidFill>
                <a:srgbClr val="000000"/>
              </a:solidFill>
              <a:ea typeface="+mn-lt"/>
              <a:cs typeface="+mn-lt"/>
            </a:endParaRPr>
          </a:p>
          <a:p>
            <a:pPr marL="344170" indent="-344170"/>
            <a:r>
              <a:rPr lang="en-GB" sz="2400" b="1" dirty="0">
                <a:solidFill>
                  <a:srgbClr val="000000"/>
                </a:solidFill>
                <a:latin typeface="Arial"/>
                <a:ea typeface="+mn-lt"/>
                <a:cs typeface="+mn-lt"/>
              </a:rPr>
              <a:t>Pneumoperitoneum</a:t>
            </a:r>
            <a:r>
              <a:rPr lang="en-GB" sz="2400" dirty="0">
                <a:solidFill>
                  <a:srgbClr val="000000"/>
                </a:solidFill>
                <a:latin typeface="Arial"/>
                <a:ea typeface="+mn-lt"/>
                <a:cs typeface="+mn-lt"/>
              </a:rPr>
              <a:t> this can arise from progression of a pathophysiological process, such as peptic ulcer disease or diverticulitis, </a:t>
            </a:r>
            <a:r>
              <a:rPr lang="en-GB" sz="2400" u="sng" dirty="0">
                <a:solidFill>
                  <a:srgbClr val="000000"/>
                </a:solidFill>
                <a:latin typeface="Arial"/>
                <a:ea typeface="+mn-lt"/>
                <a:cs typeface="+mn-lt"/>
              </a:rPr>
              <a:t>that leads to a perforated viscus</a:t>
            </a:r>
            <a:r>
              <a:rPr lang="en-GB" sz="2400" dirty="0">
                <a:solidFill>
                  <a:srgbClr val="000000"/>
                </a:solidFill>
                <a:latin typeface="Arial"/>
                <a:ea typeface="+mn-lt"/>
                <a:cs typeface="+mn-lt"/>
              </a:rPr>
              <a:t>.</a:t>
            </a:r>
            <a:endParaRPr lang="en-GB" sz="2400">
              <a:solidFill>
                <a:srgbClr val="000000"/>
              </a:solidFill>
              <a:cs typeface="Arial"/>
            </a:endParaRPr>
          </a:p>
        </p:txBody>
      </p:sp>
    </p:spTree>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 /></Relationships>
</file>

<file path=ppt/theme/_rels/theme5.xml.rels><?xml version="1.0" encoding="UTF-8" standalone="yes"?>
<Relationships xmlns="http://schemas.openxmlformats.org/package/2006/relationships"><Relationship Id="rId1" Type="http://schemas.openxmlformats.org/officeDocument/2006/relationships/image" Target="../media/image1.jpeg" /></Relationships>
</file>

<file path=ppt/theme/_rels/theme6.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fillRect/>
          </a:stretch>
        </a:blipFill>
      </a:bgFillStyleLst>
    </a:fmtScheme>
  </a:themeElements>
  <a:objectDefaults/>
  <a:extraClrSchemeLst/>
</a:theme>
</file>

<file path=ppt/theme/theme5.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fillRect/>
          </a:stretch>
        </a:blipFill>
      </a:bgFillStyleLst>
    </a:fmtScheme>
  </a:themeElements>
  <a:objectDefaults/>
  <a:extraClrSchemeLst/>
</a:theme>
</file>

<file path=ppt/theme/theme6.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fillRect/>
          </a:stretch>
        </a:blipFill>
      </a:bgFillStyleLst>
    </a:fmtScheme>
  </a:themeElements>
  <a:objectDefaults/>
  <a:extraClrScheme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3310</TotalTime>
  <Words>1616</Words>
  <Application>Microsoft Office PowerPoint</Application>
  <PresentationFormat>Widescreen</PresentationFormat>
  <Paragraphs>109</Paragraphs>
  <Slides>28</Slides>
  <Notes>1</Notes>
  <HiddenSlides>0</HiddenSlides>
  <MMClips>0</MMClips>
  <ScaleCrop>false</ScaleCrop>
  <HeadingPairs>
    <vt:vector size="4" baseType="variant">
      <vt:variant>
        <vt:lpstr>Theme</vt:lpstr>
      </vt:variant>
      <vt:variant>
        <vt:i4>8</vt:i4>
      </vt:variant>
      <vt:variant>
        <vt:lpstr>Slide Titles</vt:lpstr>
      </vt:variant>
      <vt:variant>
        <vt:i4>28</vt:i4>
      </vt:variant>
    </vt:vector>
  </HeadingPairs>
  <TitlesOfParts>
    <vt:vector size="36" baseType="lpstr">
      <vt:lpstr>نسق Office</vt:lpstr>
      <vt:lpstr>1_نسق Office</vt:lpstr>
      <vt:lpstr>Office Theme</vt:lpstr>
      <vt:lpstr>Madison</vt:lpstr>
      <vt:lpstr>Madison</vt:lpstr>
      <vt:lpstr>Madison</vt:lpstr>
      <vt:lpstr>office theme</vt:lpstr>
      <vt:lpstr>1_Office Theme</vt:lpstr>
      <vt:lpstr>compartment syndrome Abdominal Compartment Syndrome</vt:lpstr>
      <vt:lpstr>Definition &amp;Concepts</vt:lpstr>
      <vt:lpstr>Follow …</vt:lpstr>
      <vt:lpstr>PowerPoint Presentation</vt:lpstr>
      <vt:lpstr>PowerPoint Presentation</vt:lpstr>
      <vt:lpstr>Physiological variations of IAP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Diagnosis </vt:lpstr>
      <vt:lpstr>. The current method for measuring intra-abdominal pressure is to  measure bladder pressure. </vt:lpstr>
      <vt:lpstr>Also : </vt:lpstr>
      <vt:lpstr>PowerPoint Presentation</vt:lpstr>
      <vt:lpstr>Treatment  </vt:lpstr>
      <vt:lpstr>PowerPoint Presentation</vt:lpstr>
      <vt:lpstr>PowerPoint Presentation</vt:lpstr>
      <vt:lpstr>PowerPoint Presentation</vt:lpstr>
      <vt:lpstr>PowerPoint Presentation</vt:lpstr>
      <vt:lpstr>PowerPoint Presentation</vt:lpstr>
      <vt:lpstr>PowerPoint Presentation</vt:lpstr>
      <vt:lpstr>Sequential Closure Technique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compartment syndrome Abdominal Compartment Syndrome</dc:title>
  <dc:creator>Sondos Yousef AlQatawna</dc:creator>
  <cp:lastModifiedBy>Sanabil Hassanat</cp:lastModifiedBy>
  <cp:revision>6</cp:revision>
  <dcterms:created xsi:type="dcterms:W3CDTF">2023-04-10T15:23:38Z</dcterms:created>
  <dcterms:modified xsi:type="dcterms:W3CDTF">2023-04-15T16:03:45Z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25220bac301d41d09b2312990b071282</vt:lpwstr>
  </property>
</Properties>
</file>